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0" r:id="rId4"/>
  </p:sldIdLst>
  <p:sldSz cx="10058400" cy="77724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64"/>
    <p:restoredTop sz="94670"/>
  </p:normalViewPr>
  <p:slideViewPr>
    <p:cSldViewPr snapToGrid="0" showGuides="1">
      <p:cViewPr varScale="1">
        <p:scale>
          <a:sx n="123" d="100"/>
          <a:sy n="123" d="100"/>
        </p:scale>
        <p:origin x="712" y="17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3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6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69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6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6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26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32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9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4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07B5C-7C1A-4EA1-A59E-F9A8BFFC6006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9C437-589B-46CB-9FFB-BA6584950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9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011236"/>
              </p:ext>
            </p:extLst>
          </p:nvPr>
        </p:nvGraphicFramePr>
        <p:xfrm>
          <a:off x="207606" y="1167567"/>
          <a:ext cx="3074471" cy="640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9345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</a:rPr>
                        <a:t>Assignment </a:t>
                      </a:r>
                    </a:p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KG As The Deer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entury Gothic" panose="020B0502020202020204" pitchFamily="34" charset="0"/>
                        </a:rPr>
                        <a:t>Aiden Allen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entury Gothic" panose="020B0502020202020204" pitchFamily="34" charset="0"/>
                        </a:rPr>
                        <a:t>Jack Benson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Annie Brown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Mitchell Carlson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Haley Dunn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Leif Erickson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Jacob Farrell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 Griffin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Stanley Hudson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Ryan Howard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Enrique Iglesias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Jack Johnson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Jackie Kennedy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 Legend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Rory McIlroy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Paul Newman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George O'Malley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Dwight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Schrute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Taylor Swift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Phyllis Vance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00160" y="173537"/>
            <a:ext cx="30423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KG Eyes Wide Open" panose="02000506000000020004" pitchFamily="2" charset="0"/>
              </a:rPr>
              <a:t>Mrs. Meyer's 4</a:t>
            </a:r>
            <a:r>
              <a:rPr lang="en-US" sz="2800" baseline="30000" dirty="0">
                <a:latin typeface="KG Eyes Wide Open" panose="02000506000000020004" pitchFamily="2" charset="0"/>
              </a:rPr>
              <a:t>th</a:t>
            </a:r>
            <a:r>
              <a:rPr lang="en-US" sz="2800" dirty="0">
                <a:latin typeface="KG Eyes Wide Open" panose="02000506000000020004" pitchFamily="2" charset="0"/>
              </a:rPr>
              <a:t> Grade</a:t>
            </a:r>
          </a:p>
          <a:p>
            <a:pPr algn="ctr"/>
            <a:r>
              <a:rPr lang="en-US" sz="1600" dirty="0">
                <a:latin typeface="KG blank space solid" panose="02000000000000000000" pitchFamily="2" charset="0"/>
              </a:rPr>
              <a:t> 2021-2022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387548"/>
              </p:ext>
            </p:extLst>
          </p:nvPr>
        </p:nvGraphicFramePr>
        <p:xfrm>
          <a:off x="3535050" y="1146430"/>
          <a:ext cx="3074471" cy="640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2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9345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</a:rPr>
                        <a:t>Assignment </a:t>
                      </a:r>
                    </a:p>
                    <a:p>
                      <a:pPr algn="l"/>
                      <a:endParaRPr lang="en-US" sz="1800" b="1" dirty="0">
                        <a:solidFill>
                          <a:schemeClr val="tx1"/>
                        </a:solidFill>
                        <a:latin typeface="KG As The Deer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entury Gothic" panose="020B0502020202020204" pitchFamily="34" charset="0"/>
                        </a:rPr>
                        <a:t>Aiden Allen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entury Gothic" panose="020B0502020202020204" pitchFamily="34" charset="0"/>
                        </a:rPr>
                        <a:t>Jack Benson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Annie Brown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Mitchell Carlson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Haley Dunn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Leif Erickson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Jacob Farrell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 Griffin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Stanley Hudson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Ryan Howard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Enrique Iglesias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Jack Johnson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Jackie Kennedy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 Legend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Rory McIlroy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Paul Newman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George O'Malley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Dwight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Schrute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Taylor Swift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Phyllis Vance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163860"/>
              </p:ext>
            </p:extLst>
          </p:nvPr>
        </p:nvGraphicFramePr>
        <p:xfrm>
          <a:off x="6866983" y="1167567"/>
          <a:ext cx="3074471" cy="640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2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9345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KG Blank Space Solid" panose="02000000000000000000" pitchFamily="2" charset="0"/>
                        </a:rPr>
                        <a:t>Assignment </a:t>
                      </a:r>
                    </a:p>
                    <a:p>
                      <a:pPr algn="l"/>
                      <a:endParaRPr lang="en-US" sz="1800" b="1" dirty="0">
                        <a:solidFill>
                          <a:schemeClr val="tx1"/>
                        </a:solidFill>
                        <a:latin typeface="KG As The Deer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entury Gothic" panose="020B0502020202020204" pitchFamily="34" charset="0"/>
                        </a:rPr>
                        <a:t>Aiden Allen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entury Gothic" panose="020B0502020202020204" pitchFamily="34" charset="0"/>
                        </a:rPr>
                        <a:t>Jack Benson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Annie Brown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Mitchell Carlson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Haley Dunn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Leif Erickson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Jacob Farrell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 Griffin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220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Stanley Hudson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Ryan Howard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Enrique Iglesias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Jack Johnson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Jackie Kennedy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 Legend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Rory McIlroy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Paul Newman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George O'Malley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Dwight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Schrute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Taylor Swift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938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Phyllis Vance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F8CD887D-01F9-5045-86BE-486D83E59E86}"/>
              </a:ext>
            </a:extLst>
          </p:cNvPr>
          <p:cNvSpPr/>
          <p:nvPr/>
        </p:nvSpPr>
        <p:spPr>
          <a:xfrm>
            <a:off x="3708770" y="883565"/>
            <a:ext cx="272702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05840"/>
            <a:r>
              <a:rPr lang="en-US" sz="1100" dirty="0">
                <a:solidFill>
                  <a:prstClr val="black"/>
                </a:solidFill>
                <a:latin typeface="Century Gothic" panose="020B0502020202020204" pitchFamily="34" charset="0"/>
              </a:rPr>
              <a:t>Highlight your name when complete.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2584943-F21B-8A43-BDDF-B495C3ACA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86472" flipH="1">
            <a:off x="3663839" y="920907"/>
            <a:ext cx="168971" cy="76515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C2C4E25-7E73-7048-9D34-2D59E7647D2E}"/>
              </a:ext>
            </a:extLst>
          </p:cNvPr>
          <p:cNvSpPr txBox="1"/>
          <p:nvPr/>
        </p:nvSpPr>
        <p:spPr>
          <a:xfrm>
            <a:off x="84999" y="183679"/>
            <a:ext cx="30423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KG Eyes Wide Open" panose="02000506000000020004" pitchFamily="2" charset="0"/>
              </a:rPr>
              <a:t>Mrs. Meyer's 4</a:t>
            </a:r>
            <a:r>
              <a:rPr lang="en-US" sz="2800" baseline="30000" dirty="0">
                <a:latin typeface="KG Eyes Wide Open" panose="02000506000000020004" pitchFamily="2" charset="0"/>
              </a:rPr>
              <a:t>th</a:t>
            </a:r>
            <a:r>
              <a:rPr lang="en-US" sz="2800" dirty="0">
                <a:latin typeface="KG Eyes Wide Open" panose="02000506000000020004" pitchFamily="2" charset="0"/>
              </a:rPr>
              <a:t> Grade</a:t>
            </a:r>
          </a:p>
          <a:p>
            <a:pPr algn="ctr"/>
            <a:r>
              <a:rPr lang="en-US" sz="1600" dirty="0">
                <a:latin typeface="KG blank space solid" panose="02000000000000000000" pitchFamily="2" charset="0"/>
              </a:rPr>
              <a:t> 2021-2022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C329C2A-637C-8248-87FA-21673C62C288}"/>
              </a:ext>
            </a:extLst>
          </p:cNvPr>
          <p:cNvSpPr/>
          <p:nvPr/>
        </p:nvSpPr>
        <p:spPr>
          <a:xfrm>
            <a:off x="393609" y="893707"/>
            <a:ext cx="272702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05840"/>
            <a:r>
              <a:rPr lang="en-US" sz="1100" dirty="0">
                <a:solidFill>
                  <a:prstClr val="black"/>
                </a:solidFill>
                <a:latin typeface="Century Gothic" panose="020B0502020202020204" pitchFamily="34" charset="0"/>
              </a:rPr>
              <a:t>Highlight your name when complete.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02D9B286-1900-5F4E-90DA-AC1CDC56E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86472" flipH="1">
            <a:off x="348678" y="931049"/>
            <a:ext cx="168971" cy="765152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490D9C99-73B3-D841-AB0D-2A3B88252DA3}"/>
              </a:ext>
            </a:extLst>
          </p:cNvPr>
          <p:cNvSpPr txBox="1"/>
          <p:nvPr/>
        </p:nvSpPr>
        <p:spPr>
          <a:xfrm>
            <a:off x="6824612" y="173537"/>
            <a:ext cx="30423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KG Eyes Wide Open" panose="02000506000000020004" pitchFamily="2" charset="0"/>
              </a:rPr>
              <a:t>Mrs. Meyer's 4</a:t>
            </a:r>
            <a:r>
              <a:rPr lang="en-US" sz="2800" baseline="30000" dirty="0">
                <a:latin typeface="KG Eyes Wide Open" panose="02000506000000020004" pitchFamily="2" charset="0"/>
              </a:rPr>
              <a:t>th</a:t>
            </a:r>
            <a:r>
              <a:rPr lang="en-US" sz="2800" dirty="0">
                <a:latin typeface="KG Eyes Wide Open" panose="02000506000000020004" pitchFamily="2" charset="0"/>
              </a:rPr>
              <a:t> Grade</a:t>
            </a:r>
          </a:p>
          <a:p>
            <a:pPr algn="ctr"/>
            <a:r>
              <a:rPr lang="en-US" sz="1600" dirty="0">
                <a:latin typeface="KG blank space solid" panose="02000000000000000000" pitchFamily="2" charset="0"/>
              </a:rPr>
              <a:t> 2021-2022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A593226-2C62-F546-8F51-19518857B9C9}"/>
              </a:ext>
            </a:extLst>
          </p:cNvPr>
          <p:cNvSpPr/>
          <p:nvPr/>
        </p:nvSpPr>
        <p:spPr>
          <a:xfrm>
            <a:off x="7133222" y="883565"/>
            <a:ext cx="272702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05840"/>
            <a:r>
              <a:rPr lang="en-US" sz="1100" dirty="0">
                <a:solidFill>
                  <a:prstClr val="black"/>
                </a:solidFill>
                <a:latin typeface="Century Gothic" panose="020B0502020202020204" pitchFamily="34" charset="0"/>
              </a:rPr>
              <a:t>Highlight your name when complete.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4814C2C-160E-8947-BCC3-F09500AFBA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86472" flipH="1">
            <a:off x="7088291" y="920907"/>
            <a:ext cx="168971" cy="76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35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070800"/>
              </p:ext>
            </p:extLst>
          </p:nvPr>
        </p:nvGraphicFramePr>
        <p:xfrm>
          <a:off x="135535" y="571633"/>
          <a:ext cx="9683676" cy="7050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5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66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5012"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Name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378787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751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Centaur" panose="020305040502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546576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80604" y="171523"/>
            <a:ext cx="4974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KG Always A Good Time" panose="02000505000000020003" pitchFamily="2" charset="0"/>
              </a:rPr>
              <a:t>Mrs. Meyer's 4</a:t>
            </a:r>
            <a:r>
              <a:rPr lang="en-US" sz="2000" baseline="30000" dirty="0">
                <a:latin typeface="KG Always A Good Time" panose="02000505000000020003" pitchFamily="2" charset="0"/>
              </a:rPr>
              <a:t>th</a:t>
            </a:r>
            <a:r>
              <a:rPr lang="en-US" sz="2000" dirty="0">
                <a:latin typeface="KG Always A Good Time" panose="02000505000000020003" pitchFamily="2" charset="0"/>
              </a:rPr>
              <a:t> Grade Class</a:t>
            </a:r>
          </a:p>
        </p:txBody>
      </p:sp>
    </p:spTree>
    <p:extLst>
      <p:ext uri="{BB962C8B-B14F-4D97-AF65-F5344CB8AC3E}">
        <p14:creationId xmlns:p14="http://schemas.microsoft.com/office/powerpoint/2010/main" val="16006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059598"/>
              </p:ext>
            </p:extLst>
          </p:nvPr>
        </p:nvGraphicFramePr>
        <p:xfrm>
          <a:off x="351697" y="526212"/>
          <a:ext cx="9472242" cy="7058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1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60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0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0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0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60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60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60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60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60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69239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699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r>
                        <a:rPr lang="en-US" sz="1200" b="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703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70699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51184" y="98265"/>
            <a:ext cx="5756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KG blank space solid" panose="02000000000000000000" pitchFamily="2" charset="0"/>
              </a:rPr>
              <a:t>Mrs. Meyer's 4</a:t>
            </a:r>
            <a:r>
              <a:rPr lang="en-US" baseline="30000" dirty="0">
                <a:latin typeface="KG blank space solid" panose="02000000000000000000" pitchFamily="2" charset="0"/>
              </a:rPr>
              <a:t>th</a:t>
            </a:r>
            <a:r>
              <a:rPr lang="en-US" dirty="0">
                <a:latin typeface="KG blank space solid" panose="02000000000000000000" pitchFamily="2" charset="0"/>
              </a:rPr>
              <a:t> Grade Class 2021-2022</a:t>
            </a:r>
          </a:p>
        </p:txBody>
      </p:sp>
    </p:spTree>
    <p:extLst>
      <p:ext uri="{BB962C8B-B14F-4D97-AF65-F5344CB8AC3E}">
        <p14:creationId xmlns:p14="http://schemas.microsoft.com/office/powerpoint/2010/main" val="3999769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5580</TotalTime>
  <Words>280</Words>
  <Application>Microsoft Macintosh PowerPoint</Application>
  <PresentationFormat>Custom</PresentationFormat>
  <Paragraphs>179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</vt:lpstr>
      <vt:lpstr>Calibri</vt:lpstr>
      <vt:lpstr>Calibri Light</vt:lpstr>
      <vt:lpstr>Centaur</vt:lpstr>
      <vt:lpstr>Century Gothic</vt:lpstr>
      <vt:lpstr>KG Always A Good Time</vt:lpstr>
      <vt:lpstr>KG As The Deer</vt:lpstr>
      <vt:lpstr>KG blank space solid</vt:lpstr>
      <vt:lpstr>KG blank space solid</vt:lpstr>
      <vt:lpstr>KG Eyes Wide Open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Bullock</dc:creator>
  <cp:lastModifiedBy>Jessica Bullock</cp:lastModifiedBy>
  <cp:revision>18</cp:revision>
  <cp:lastPrinted>2021-07-26T18:52:38Z</cp:lastPrinted>
  <dcterms:created xsi:type="dcterms:W3CDTF">2016-08-15T03:46:13Z</dcterms:created>
  <dcterms:modified xsi:type="dcterms:W3CDTF">2021-07-26T18:53:06Z</dcterms:modified>
</cp:coreProperties>
</file>