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png" ContentType="image/png"/>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4.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5.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6.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7.xml" ContentType="application/vnd.openxmlformats-officedocument.theme+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8.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46" r:id="rId1"/>
    <p:sldMasterId id="2147484156" r:id="rId2"/>
    <p:sldMasterId id="2147484164" r:id="rId3"/>
    <p:sldMasterId id="2147484174" r:id="rId4"/>
    <p:sldMasterId id="2147484184" r:id="rId5"/>
    <p:sldMasterId id="2147484192" r:id="rId6"/>
    <p:sldMasterId id="2147484200" r:id="rId7"/>
    <p:sldMasterId id="2147484203" r:id="rId8"/>
    <p:sldMasterId id="2147484207" r:id="rId9"/>
  </p:sldMasterIdLst>
  <p:notesMasterIdLst>
    <p:notesMasterId r:id="rId45"/>
  </p:notesMasterIdLst>
  <p:handoutMasterIdLst>
    <p:handoutMasterId r:id="rId46"/>
  </p:handoutMasterIdLst>
  <p:sldIdLst>
    <p:sldId id="369" r:id="rId10"/>
    <p:sldId id="394" r:id="rId11"/>
    <p:sldId id="453" r:id="rId12"/>
    <p:sldId id="454" r:id="rId13"/>
    <p:sldId id="493" r:id="rId14"/>
    <p:sldId id="506" r:id="rId15"/>
    <p:sldId id="455" r:id="rId16"/>
    <p:sldId id="456" r:id="rId17"/>
    <p:sldId id="457" r:id="rId18"/>
    <p:sldId id="458" r:id="rId19"/>
    <p:sldId id="459" r:id="rId20"/>
    <p:sldId id="460" r:id="rId21"/>
    <p:sldId id="461" r:id="rId22"/>
    <p:sldId id="462" r:id="rId23"/>
    <p:sldId id="463" r:id="rId24"/>
    <p:sldId id="494" r:id="rId25"/>
    <p:sldId id="495" r:id="rId26"/>
    <p:sldId id="465" r:id="rId27"/>
    <p:sldId id="466" r:id="rId28"/>
    <p:sldId id="468" r:id="rId29"/>
    <p:sldId id="469" r:id="rId30"/>
    <p:sldId id="470" r:id="rId31"/>
    <p:sldId id="471" r:id="rId32"/>
    <p:sldId id="472" r:id="rId33"/>
    <p:sldId id="473" r:id="rId34"/>
    <p:sldId id="475" r:id="rId35"/>
    <p:sldId id="476" r:id="rId36"/>
    <p:sldId id="477" r:id="rId37"/>
    <p:sldId id="478" r:id="rId38"/>
    <p:sldId id="507" r:id="rId39"/>
    <p:sldId id="508" r:id="rId40"/>
    <p:sldId id="509" r:id="rId41"/>
    <p:sldId id="510" r:id="rId42"/>
    <p:sldId id="511" r:id="rId43"/>
    <p:sldId id="450" r:id="rId4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0B4C8"/>
    <a:srgbClr val="BBE0E3"/>
    <a:srgbClr val="37757F"/>
    <a:srgbClr val="77B2E3"/>
    <a:srgbClr val="5CA3DE"/>
    <a:srgbClr val="1E5E92"/>
    <a:srgbClr val="FF0000"/>
    <a:srgbClr val="548486"/>
    <a:srgbClr val="E6E4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08"/>
    <p:restoredTop sz="73077" autoAdjust="0"/>
  </p:normalViewPr>
  <p:slideViewPr>
    <p:cSldViewPr>
      <p:cViewPr varScale="1">
        <p:scale>
          <a:sx n="108" d="100"/>
          <a:sy n="108" d="100"/>
        </p:scale>
        <p:origin x="1224" y="1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264"/>
    </p:cViewPr>
  </p:sorterViewPr>
  <p:notesViewPr>
    <p:cSldViewPr>
      <p:cViewPr>
        <p:scale>
          <a:sx n="100" d="100"/>
          <a:sy n="100" d="100"/>
        </p:scale>
        <p:origin x="-2100" y="15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handoutMaster" Target="handoutMasters/handoutMaster1.xml"/><Relationship Id="rId47" Type="http://schemas.openxmlformats.org/officeDocument/2006/relationships/presProps" Target="presProps.xml"/><Relationship Id="rId48" Type="http://schemas.openxmlformats.org/officeDocument/2006/relationships/viewProps" Target="viewProps.xml"/><Relationship Id="rId49" Type="http://schemas.openxmlformats.org/officeDocument/2006/relationships/theme" Target="theme/theme1.xml"/><Relationship Id="rId20" Type="http://schemas.openxmlformats.org/officeDocument/2006/relationships/slide" Target="slides/slide11.xml"/><Relationship Id="rId21" Type="http://schemas.openxmlformats.org/officeDocument/2006/relationships/slide" Target="slides/slide12.xml"/><Relationship Id="rId22" Type="http://schemas.openxmlformats.org/officeDocument/2006/relationships/slide" Target="slides/slide13.xml"/><Relationship Id="rId23" Type="http://schemas.openxmlformats.org/officeDocument/2006/relationships/slide" Target="slides/slide14.xml"/><Relationship Id="rId24" Type="http://schemas.openxmlformats.org/officeDocument/2006/relationships/slide" Target="slides/slide15.xml"/><Relationship Id="rId25" Type="http://schemas.openxmlformats.org/officeDocument/2006/relationships/slide" Target="slides/slide16.xml"/><Relationship Id="rId26" Type="http://schemas.openxmlformats.org/officeDocument/2006/relationships/slide" Target="slides/slide17.xml"/><Relationship Id="rId27" Type="http://schemas.openxmlformats.org/officeDocument/2006/relationships/slide" Target="slides/slide18.xml"/><Relationship Id="rId28" Type="http://schemas.openxmlformats.org/officeDocument/2006/relationships/slide" Target="slides/slide19.xml"/><Relationship Id="rId29" Type="http://schemas.openxmlformats.org/officeDocument/2006/relationships/slide" Target="slides/slide20.xml"/><Relationship Id="rId5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slide" Target="slides/slide21.xml"/><Relationship Id="rId31" Type="http://schemas.openxmlformats.org/officeDocument/2006/relationships/slide" Target="slides/slide22.xml"/><Relationship Id="rId32" Type="http://schemas.openxmlformats.org/officeDocument/2006/relationships/slide" Target="slides/slide23.xml"/><Relationship Id="rId9" Type="http://schemas.openxmlformats.org/officeDocument/2006/relationships/slideMaster" Target="slideMasters/slideMaster9.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33" Type="http://schemas.openxmlformats.org/officeDocument/2006/relationships/slide" Target="slides/slide24.xml"/><Relationship Id="rId34" Type="http://schemas.openxmlformats.org/officeDocument/2006/relationships/slide" Target="slides/slide25.xml"/><Relationship Id="rId35" Type="http://schemas.openxmlformats.org/officeDocument/2006/relationships/slide" Target="slides/slide26.xml"/><Relationship Id="rId36" Type="http://schemas.openxmlformats.org/officeDocument/2006/relationships/slide" Target="slides/slide27.xml"/><Relationship Id="rId10" Type="http://schemas.openxmlformats.org/officeDocument/2006/relationships/slide" Target="slides/slide1.xml"/><Relationship Id="rId11" Type="http://schemas.openxmlformats.org/officeDocument/2006/relationships/slide" Target="slides/slide2.xml"/><Relationship Id="rId12" Type="http://schemas.openxmlformats.org/officeDocument/2006/relationships/slide" Target="slides/slide3.xml"/><Relationship Id="rId13" Type="http://schemas.openxmlformats.org/officeDocument/2006/relationships/slide" Target="slides/slide4.xml"/><Relationship Id="rId14" Type="http://schemas.openxmlformats.org/officeDocument/2006/relationships/slide" Target="slides/slide5.xml"/><Relationship Id="rId15" Type="http://schemas.openxmlformats.org/officeDocument/2006/relationships/slide" Target="slides/slide6.xml"/><Relationship Id="rId16" Type="http://schemas.openxmlformats.org/officeDocument/2006/relationships/slide" Target="slides/slide7.xml"/><Relationship Id="rId17" Type="http://schemas.openxmlformats.org/officeDocument/2006/relationships/slide" Target="slides/slide8.xml"/><Relationship Id="rId18" Type="http://schemas.openxmlformats.org/officeDocument/2006/relationships/slide" Target="slides/slide9.xml"/><Relationship Id="rId19" Type="http://schemas.openxmlformats.org/officeDocument/2006/relationships/slide" Target="slides/slide10.xml"/><Relationship Id="rId37" Type="http://schemas.openxmlformats.org/officeDocument/2006/relationships/slide" Target="slides/slide28.xml"/><Relationship Id="rId38" Type="http://schemas.openxmlformats.org/officeDocument/2006/relationships/slide" Target="slides/slide29.xml"/><Relationship Id="rId39" Type="http://schemas.openxmlformats.org/officeDocument/2006/relationships/slide" Target="slides/slide30.xml"/><Relationship Id="rId40" Type="http://schemas.openxmlformats.org/officeDocument/2006/relationships/slide" Target="slides/slide31.xml"/><Relationship Id="rId41" Type="http://schemas.openxmlformats.org/officeDocument/2006/relationships/slide" Target="slides/slide32.xml"/><Relationship Id="rId42" Type="http://schemas.openxmlformats.org/officeDocument/2006/relationships/slide" Target="slides/slide33.xml"/><Relationship Id="rId43" Type="http://schemas.openxmlformats.org/officeDocument/2006/relationships/slide" Target="slides/slide34.xml"/><Relationship Id="rId44" Type="http://schemas.openxmlformats.org/officeDocument/2006/relationships/slide" Target="slides/slide35.xml"/><Relationship Id="rId4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dirty="0"/>
          </a:p>
        </p:txBody>
      </p:sp>
      <p:sp>
        <p:nvSpPr>
          <p:cNvPr id="3789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dirty="0"/>
          </a:p>
        </p:txBody>
      </p:sp>
      <p:sp>
        <p:nvSpPr>
          <p:cNvPr id="3789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r>
              <a:rPr lang="en-US" dirty="0"/>
              <a:t>Lecture Style Format Sample</a:t>
            </a:r>
          </a:p>
        </p:txBody>
      </p:sp>
      <p:sp>
        <p:nvSpPr>
          <p:cNvPr id="3789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6CA06A8F-911B-4650-B0AF-DF0819130EC7}" type="slidenum">
              <a:rPr lang="en-US"/>
              <a:pPr>
                <a:defRPr/>
              </a:pPr>
              <a:t>‹#›</a:t>
            </a:fld>
            <a:endParaRPr lang="en-US" dirty="0"/>
          </a:p>
        </p:txBody>
      </p:sp>
    </p:spTree>
    <p:extLst>
      <p:ext uri="{BB962C8B-B14F-4D97-AF65-F5344CB8AC3E}">
        <p14:creationId xmlns:p14="http://schemas.microsoft.com/office/powerpoint/2010/main" val="25865292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dirty="0"/>
          </a:p>
        </p:txBody>
      </p:sp>
      <p:sp>
        <p:nvSpPr>
          <p:cNvPr id="1024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dirty="0"/>
          </a:p>
        </p:txBody>
      </p:sp>
      <p:sp>
        <p:nvSpPr>
          <p:cNvPr id="6144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24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r>
              <a:rPr lang="en-US" dirty="0"/>
              <a:t>Lecture Style Format Sample</a:t>
            </a:r>
          </a:p>
        </p:txBody>
      </p:sp>
      <p:sp>
        <p:nvSpPr>
          <p:cNvPr id="1024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56535C23-C694-4B87-BF59-41E4DD211DC7}" type="slidenum">
              <a:rPr lang="en-US"/>
              <a:pPr>
                <a:defRPr/>
              </a:pPr>
              <a:t>‹#›</a:t>
            </a:fld>
            <a:endParaRPr lang="en-US" dirty="0"/>
          </a:p>
        </p:txBody>
      </p:sp>
    </p:spTree>
    <p:extLst>
      <p:ext uri="{BB962C8B-B14F-4D97-AF65-F5344CB8AC3E}">
        <p14:creationId xmlns:p14="http://schemas.microsoft.com/office/powerpoint/2010/main" val="216477794"/>
      </p:ext>
    </p:extLst>
  </p:cSld>
  <p:clrMap bg1="lt1" tx1="dk1" bg2="lt2" tx2="dk2" accent1="accent1" accent2="accent2" accent3="accent3" accent4="accent4" accent5="accent5" accent6="accent6" hlink="hlink" folHlink="folHlink"/>
  <p:notesStyle>
    <a:lvl1pPr marL="119063" indent="-119063" algn="l" rtl="0" eaLnBrk="0" fontAlgn="base" hangingPunct="0">
      <a:spcBef>
        <a:spcPct val="30000"/>
      </a:spcBef>
      <a:spcAft>
        <a:spcPct val="0"/>
      </a:spcAft>
      <a:buChar char="•"/>
      <a:defRPr sz="1000" kern="1200">
        <a:solidFill>
          <a:schemeClr val="tx1"/>
        </a:solidFill>
        <a:latin typeface="Albertus (W1)" charset="0"/>
        <a:ea typeface="+mn-ea"/>
        <a:cs typeface="+mn-cs"/>
      </a:defRPr>
    </a:lvl1pPr>
    <a:lvl2pPr marL="403225" indent="-169863" algn="l" rtl="0" eaLnBrk="0" fontAlgn="base" hangingPunct="0">
      <a:spcBef>
        <a:spcPct val="30000"/>
      </a:spcBef>
      <a:spcAft>
        <a:spcPct val="0"/>
      </a:spcAft>
      <a:buFont typeface="Wingdings" pitchFamily="2" charset="2"/>
      <a:buChar char="§"/>
      <a:defRPr sz="1000" kern="1200">
        <a:solidFill>
          <a:schemeClr val="tx1"/>
        </a:solidFill>
        <a:latin typeface="Albertus (W1)" charset="0"/>
        <a:ea typeface="+mn-ea"/>
        <a:cs typeface="+mn-cs"/>
      </a:defRPr>
    </a:lvl2pPr>
    <a:lvl3pPr marL="636588" indent="-119063" algn="l" rtl="0" eaLnBrk="0" fontAlgn="base" hangingPunct="0">
      <a:spcBef>
        <a:spcPct val="30000"/>
      </a:spcBef>
      <a:spcAft>
        <a:spcPct val="0"/>
      </a:spcAft>
      <a:buChar char="o"/>
      <a:defRPr sz="1000" kern="1200">
        <a:solidFill>
          <a:schemeClr val="tx1"/>
        </a:solidFill>
        <a:latin typeface="Albertus (W1)" charset="0"/>
        <a:ea typeface="+mn-ea"/>
        <a:cs typeface="+mn-cs"/>
      </a:defRPr>
    </a:lvl3pPr>
    <a:lvl4pPr marL="869950" indent="-119063" algn="l" rtl="0" eaLnBrk="0" fontAlgn="base" hangingPunct="0">
      <a:spcBef>
        <a:spcPct val="30000"/>
      </a:spcBef>
      <a:spcAft>
        <a:spcPct val="0"/>
      </a:spcAft>
      <a:buFont typeface="Wingdings" pitchFamily="2" charset="2"/>
      <a:buChar char="v"/>
      <a:defRPr sz="1000" kern="1200">
        <a:solidFill>
          <a:schemeClr val="tx1"/>
        </a:solidFill>
        <a:latin typeface="Albertus (W1)" charset="0"/>
        <a:ea typeface="+mn-ea"/>
        <a:cs typeface="+mn-cs"/>
      </a:defRPr>
    </a:lvl4pPr>
    <a:lvl5pPr marL="1154113" indent="-169863" algn="l" rtl="0" eaLnBrk="0" fontAlgn="base" hangingPunct="0">
      <a:spcBef>
        <a:spcPct val="30000"/>
      </a:spcBef>
      <a:spcAft>
        <a:spcPct val="0"/>
      </a:spcAft>
      <a:buChar char="•"/>
      <a:defRPr sz="1000" kern="1200">
        <a:solidFill>
          <a:schemeClr val="tx1"/>
        </a:solidFill>
        <a:latin typeface="Albertus (W1)"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2671131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3034518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18307873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42387910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28510583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27538040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24361154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90500" indent="-190500" eaLnBrk="1" hangingPunct="1"/>
            <a:endParaRPr lang="en-US" dirty="0"/>
          </a:p>
        </p:txBody>
      </p:sp>
    </p:spTree>
    <p:extLst>
      <p:ext uri="{BB962C8B-B14F-4D97-AF65-F5344CB8AC3E}">
        <p14:creationId xmlns:p14="http://schemas.microsoft.com/office/powerpoint/2010/main" val="7391508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90500" indent="-190500" eaLnBrk="1" hangingPunct="1"/>
            <a:endParaRPr lang="en-US" dirty="0"/>
          </a:p>
        </p:txBody>
      </p:sp>
    </p:spTree>
    <p:extLst>
      <p:ext uri="{BB962C8B-B14F-4D97-AF65-F5344CB8AC3E}">
        <p14:creationId xmlns:p14="http://schemas.microsoft.com/office/powerpoint/2010/main" val="22173336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32139765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13242968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65539"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ln/>
        </p:spPr>
        <p:txBody>
          <a:bodyPr/>
          <a:lstStyle/>
          <a:p>
            <a:pPr marL="423863" lvl="1" indent="-190500" eaLnBrk="1" hangingPunct="1">
              <a:defRPr/>
            </a:pPr>
            <a:endParaRPr lang="en-US" dirty="0"/>
          </a:p>
        </p:txBody>
      </p:sp>
    </p:spTree>
    <p:extLst>
      <p:ext uri="{BB962C8B-B14F-4D97-AF65-F5344CB8AC3E}">
        <p14:creationId xmlns:p14="http://schemas.microsoft.com/office/powerpoint/2010/main" val="34405873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22016957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22069855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27236882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27443981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en-US" dirty="0"/>
          </a:p>
        </p:txBody>
      </p:sp>
    </p:spTree>
    <p:extLst>
      <p:ext uri="{BB962C8B-B14F-4D97-AF65-F5344CB8AC3E}">
        <p14:creationId xmlns:p14="http://schemas.microsoft.com/office/powerpoint/2010/main" val="30736837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33990845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a:ln/>
        </p:spPr>
      </p:sp>
      <p:sp>
        <p:nvSpPr>
          <p:cNvPr id="901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
        <p:nvSpPr>
          <p:cNvPr id="901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Tree>
    <p:extLst>
      <p:ext uri="{BB962C8B-B14F-4D97-AF65-F5344CB8AC3E}">
        <p14:creationId xmlns:p14="http://schemas.microsoft.com/office/powerpoint/2010/main" val="38266020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a:ln/>
        </p:spPr>
      </p:sp>
      <p:sp>
        <p:nvSpPr>
          <p:cNvPr id="911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
        <p:nvSpPr>
          <p:cNvPr id="911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Tree>
    <p:extLst>
      <p:ext uri="{BB962C8B-B14F-4D97-AF65-F5344CB8AC3E}">
        <p14:creationId xmlns:p14="http://schemas.microsoft.com/office/powerpoint/2010/main" val="196108926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85000" lnSpcReduction="20000"/>
          </a:bodyPr>
          <a:lstStyle/>
          <a:p>
            <a:pPr eaLnBrk="1" hangingPunct="1">
              <a:defRPr/>
            </a:pPr>
            <a:endParaRPr lang="en-US" dirty="0"/>
          </a:p>
        </p:txBody>
      </p:sp>
      <p:sp>
        <p:nvSpPr>
          <p:cNvPr id="921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Tree>
    <p:extLst>
      <p:ext uri="{BB962C8B-B14F-4D97-AF65-F5344CB8AC3E}">
        <p14:creationId xmlns:p14="http://schemas.microsoft.com/office/powerpoint/2010/main" val="7606974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a:ln/>
        </p:spPr>
      </p:sp>
      <p:sp>
        <p:nvSpPr>
          <p:cNvPr id="931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
        <p:nvSpPr>
          <p:cNvPr id="931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Tree>
    <p:extLst>
      <p:ext uri="{BB962C8B-B14F-4D97-AF65-F5344CB8AC3E}">
        <p14:creationId xmlns:p14="http://schemas.microsoft.com/office/powerpoint/2010/main" val="33177673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349984659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130238161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403930345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2411951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ln/>
        </p:spPr>
      </p:sp>
      <p:sp>
        <p:nvSpPr>
          <p:cNvPr id="768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768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Tree>
    <p:extLst>
      <p:ext uri="{BB962C8B-B14F-4D97-AF65-F5344CB8AC3E}">
        <p14:creationId xmlns:p14="http://schemas.microsoft.com/office/powerpoint/2010/main" val="24592733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a:ln/>
        </p:spPr>
      </p:sp>
      <p:sp>
        <p:nvSpPr>
          <p:cNvPr id="778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778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Tree>
    <p:extLst>
      <p:ext uri="{BB962C8B-B14F-4D97-AF65-F5344CB8AC3E}">
        <p14:creationId xmlns:p14="http://schemas.microsoft.com/office/powerpoint/2010/main" val="47401409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noTextEdit="1"/>
          </p:cNvSpPr>
          <p:nvPr>
            <p:ph type="sldImg"/>
          </p:nvPr>
        </p:nvSpPr>
        <p:spPr>
          <a:ln/>
        </p:spPr>
      </p:sp>
      <p:sp>
        <p:nvSpPr>
          <p:cNvPr id="1187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1187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Tree>
    <p:extLst>
      <p:ext uri="{BB962C8B-B14F-4D97-AF65-F5344CB8AC3E}">
        <p14:creationId xmlns:p14="http://schemas.microsoft.com/office/powerpoint/2010/main" val="28252621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672085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17170487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37953317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23331728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18154900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33049084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RedTagline-Gray BG, Title &amp; Subtitle Left">
    <p:spTree>
      <p:nvGrpSpPr>
        <p:cNvPr id="1" name=""/>
        <p:cNvGrpSpPr/>
        <p:nvPr/>
      </p:nvGrpSpPr>
      <p:grpSpPr>
        <a:xfrm>
          <a:off x="0" y="0"/>
          <a:ext cx="0" cy="0"/>
          <a:chOff x="0" y="0"/>
          <a:chExt cx="0" cy="0"/>
        </a:xfrm>
      </p:grpSpPr>
      <p:sp>
        <p:nvSpPr>
          <p:cNvPr id="8" name="Title Background"/>
          <p:cNvSpPr/>
          <p:nvPr/>
        </p:nvSpPr>
        <p:spPr>
          <a:xfrm>
            <a:off x="0" y="32766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228600" y="3429000"/>
            <a:ext cx="5105400" cy="609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228600" y="4114800"/>
            <a:ext cx="5105400" cy="685800"/>
          </a:xfrm>
          <a:prstGeom prst="rect">
            <a:avLst/>
          </a:prstGeom>
        </p:spPr>
        <p:txBody>
          <a:bodyPr/>
          <a:lstStyle>
            <a:lvl1pPr marL="0" indent="0">
              <a:buNone/>
              <a:defRPr sz="2000" b="0">
                <a:solidFill>
                  <a:schemeClr val="bg1"/>
                </a:solidFill>
                <a:latin typeface="ArumSans Bold"/>
              </a:defRPr>
            </a:lvl1pPr>
            <a:lvl2pPr marL="457200" indent="0">
              <a:buNone/>
              <a:defRPr sz="2000" b="0">
                <a:solidFill>
                  <a:schemeClr val="bg1"/>
                </a:solidFill>
                <a:latin typeface="ArumSans Bold"/>
              </a:defRPr>
            </a:lvl2pPr>
            <a:lvl3pPr marL="914400" indent="0">
              <a:buNone/>
              <a:defRPr sz="2000" b="0">
                <a:solidFill>
                  <a:schemeClr val="bg1"/>
                </a:solidFill>
                <a:latin typeface="ArumSans Bold"/>
              </a:defRPr>
            </a:lvl3pPr>
            <a:lvl4pPr marL="1371600" indent="0">
              <a:buNone/>
              <a:defRPr sz="2000" b="0">
                <a:solidFill>
                  <a:schemeClr val="bg1"/>
                </a:solidFill>
                <a:latin typeface="ArumSans Bold"/>
              </a:defRPr>
            </a:lvl4pPr>
            <a:lvl5pPr marL="1828800" indent="0">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Photo Credit"/>
          <p:cNvSpPr>
            <a:spLocks noGrp="1"/>
          </p:cNvSpPr>
          <p:nvPr>
            <p:ph type="body" sz="quarter" idx="11" hasCustomPrompt="1"/>
          </p:nvPr>
        </p:nvSpPr>
        <p:spPr>
          <a:xfrm>
            <a:off x="6477000" y="6422066"/>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
        <p:nvSpPr>
          <p:cNvPr id="6" name="Copyright" descr="©McGraw-Hill Education. All rights reserved. Authorized only for instructor use in the classroom.  No reproduction or further distribution permitted without the prior written consent of McGraw-Hill Education.&#10;"/>
          <p:cNvSpPr txBox="1">
            <a:spLocks/>
          </p:cNvSpPr>
          <p:nvPr/>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139204101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4191000" y="6400800"/>
            <a:ext cx="4876800" cy="274638"/>
          </a:xfrm>
          <a:prstGeom prst="rect">
            <a:avLst/>
          </a:prstGeom>
          <a:noFill/>
          <a:ln w="9525">
            <a:noFill/>
            <a:miter lim="800000"/>
            <a:headEnd/>
            <a:tailEnd/>
          </a:ln>
          <a:effectLst/>
        </p:spPr>
        <p:txBody>
          <a:bodyPr>
            <a:spAutoFit/>
          </a:bodyPr>
          <a:lstStyle/>
          <a:p>
            <a:pPr algn="r">
              <a:defRPr/>
            </a:pPr>
            <a:r>
              <a:rPr lang="en-US" sz="1200" b="1" i="1" dirty="0">
                <a:solidFill>
                  <a:schemeClr val="bg1"/>
                </a:solidFill>
                <a:latin typeface="Century Schoolbook" pitchFamily="18" charset="0"/>
              </a:rPr>
              <a:t>© The McGraw-Hill Companies, All Rights Reserved</a:t>
            </a:r>
          </a:p>
        </p:txBody>
      </p:sp>
      <p:sp>
        <p:nvSpPr>
          <p:cNvPr id="227332" name="Rectangle 4"/>
          <p:cNvSpPr>
            <a:spLocks noGrp="1" noChangeArrowheads="1"/>
          </p:cNvSpPr>
          <p:nvPr>
            <p:ph type="subTitle" idx="1"/>
          </p:nvPr>
        </p:nvSpPr>
        <p:spPr>
          <a:xfrm>
            <a:off x="0" y="0"/>
            <a:ext cx="4343400" cy="6172200"/>
          </a:xfrm>
          <a:prstGeom prst="rect">
            <a:avLst/>
          </a:prstGeom>
          <a:effectLst>
            <a:outerShdw dist="35921" dir="8100000" algn="ctr" rotWithShape="0">
              <a:schemeClr val="tx1"/>
            </a:outerShdw>
          </a:effectLst>
        </p:spPr>
        <p:txBody>
          <a:bodyPr anchor="ctr" anchorCtr="1"/>
          <a:lstStyle>
            <a:lvl1pPr marL="0" indent="0" algn="ctr">
              <a:buFontTx/>
              <a:buNone/>
              <a:defRPr sz="4000" baseline="0">
                <a:solidFill>
                  <a:srgbClr val="C00000"/>
                </a:solidFill>
                <a:effectLst>
                  <a:outerShdw blurRad="38100" dist="38100" dir="2700000" algn="tl">
                    <a:srgbClr val="000000"/>
                  </a:outerShdw>
                </a:effectLst>
              </a:defRPr>
            </a:lvl1pPr>
          </a:lstStyle>
          <a:p>
            <a:r>
              <a:rPr lang="en-US" dirty="0"/>
              <a:t>Click to edit Master subtitle style</a:t>
            </a: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800600" y="609600"/>
            <a:ext cx="3970867" cy="5105400"/>
          </a:xfrm>
          <a:prstGeom prst="rect">
            <a:avLst/>
          </a:prstGeom>
        </p:spPr>
      </p:pic>
    </p:spTree>
    <p:extLst>
      <p:ext uri="{BB962C8B-B14F-4D97-AF65-F5344CB8AC3E}">
        <p14:creationId xmlns:p14="http://schemas.microsoft.com/office/powerpoint/2010/main" val="41455734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p">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4191000" y="6400800"/>
            <a:ext cx="48768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r>
              <a:rPr lang="en-US" sz="1200" b="1" i="1" dirty="0">
                <a:solidFill>
                  <a:schemeClr val="bg1"/>
                </a:solidFill>
                <a:latin typeface="Century Schoolbook" pitchFamily="18" charset="0"/>
              </a:rPr>
              <a:t>© The McGraw-Hill Companies, All Rights Reserved</a:t>
            </a:r>
          </a:p>
        </p:txBody>
      </p:sp>
      <p:sp>
        <p:nvSpPr>
          <p:cNvPr id="227332" name="Rectangle 4"/>
          <p:cNvSpPr>
            <a:spLocks noGrp="1" noChangeArrowheads="1"/>
          </p:cNvSpPr>
          <p:nvPr>
            <p:ph type="subTitle" idx="1"/>
          </p:nvPr>
        </p:nvSpPr>
        <p:spPr>
          <a:xfrm>
            <a:off x="0" y="0"/>
            <a:ext cx="4343400" cy="6172200"/>
          </a:xfrm>
          <a:prstGeom prst="rect">
            <a:avLst/>
          </a:prstGeom>
          <a:effectLst>
            <a:outerShdw dist="35921" dir="8100000" algn="ctr" rotWithShape="0">
              <a:schemeClr val="tx1"/>
            </a:outerShdw>
          </a:effectLst>
        </p:spPr>
        <p:txBody>
          <a:bodyPr anchor="ctr" anchorCtr="1"/>
          <a:lstStyle>
            <a:lvl1pPr marL="0" indent="0" algn="ctr">
              <a:buFontTx/>
              <a:buNone/>
              <a:defRPr sz="4000" baseline="0">
                <a:solidFill>
                  <a:srgbClr val="C00000"/>
                </a:solidFill>
                <a:effectLst>
                  <a:outerShdw blurRad="38100" dist="38100" dir="2700000" algn="tl">
                    <a:srgbClr val="000000"/>
                  </a:outerShdw>
                </a:effectLst>
              </a:defRPr>
            </a:lvl1pPr>
          </a:lstStyle>
          <a:p>
            <a:r>
              <a:rPr lang="en-US" dirty="0"/>
              <a:t>Click to edit Master subtitle style</a:t>
            </a: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724400" y="685800"/>
            <a:ext cx="4114800" cy="5316382"/>
          </a:xfrm>
          <a:prstGeom prst="rect">
            <a:avLst/>
          </a:prstGeom>
        </p:spPr>
      </p:pic>
    </p:spTree>
    <p:extLst>
      <p:ext uri="{BB962C8B-B14F-4D97-AF65-F5344CB8AC3E}">
        <p14:creationId xmlns:p14="http://schemas.microsoft.com/office/powerpoint/2010/main" val="38819944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3" name="Text Box 5"/>
          <p:cNvSpPr txBox="1">
            <a:spLocks noChangeArrowheads="1"/>
          </p:cNvSpPr>
          <p:nvPr/>
        </p:nvSpPr>
        <p:spPr bwMode="auto">
          <a:xfrm>
            <a:off x="288925" y="6434138"/>
            <a:ext cx="168433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200" b="1" i="1" dirty="0">
                <a:solidFill>
                  <a:schemeClr val="bg1"/>
                </a:solidFill>
                <a:latin typeface="Century Schoolbook" pitchFamily="18" charset="0"/>
              </a:rPr>
              <a:t>McGraw-Hill/Irwin</a:t>
            </a:r>
          </a:p>
        </p:txBody>
      </p:sp>
      <p:sp>
        <p:nvSpPr>
          <p:cNvPr id="4" name="Text Box 6"/>
          <p:cNvSpPr txBox="1">
            <a:spLocks noChangeArrowheads="1"/>
          </p:cNvSpPr>
          <p:nvPr/>
        </p:nvSpPr>
        <p:spPr bwMode="auto">
          <a:xfrm>
            <a:off x="4191000" y="6400800"/>
            <a:ext cx="48768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r>
              <a:rPr lang="en-US" sz="1200" b="1" i="1" dirty="0">
                <a:solidFill>
                  <a:schemeClr val="bg1"/>
                </a:solidFill>
                <a:latin typeface="Century Schoolbook" pitchFamily="18" charset="0"/>
              </a:rPr>
              <a:t>©2009 The McGraw-Hill Companies, All Rights Reserved</a:t>
            </a:r>
          </a:p>
        </p:txBody>
      </p:sp>
      <p:sp>
        <p:nvSpPr>
          <p:cNvPr id="5" name="Rectangle 3"/>
          <p:cNvSpPr txBox="1">
            <a:spLocks noChangeArrowheads="1"/>
          </p:cNvSpPr>
          <p:nvPr userDrawn="1"/>
        </p:nvSpPr>
        <p:spPr>
          <a:xfrm>
            <a:off x="4038600" y="0"/>
            <a:ext cx="5105400" cy="457200"/>
          </a:xfrm>
          <a:prstGeom prst="rect">
            <a:avLst/>
          </a:prstGeom>
          <a:ln>
            <a:noFill/>
            <a:miter lim="800000"/>
          </a:ln>
          <a:effectLst>
            <a:outerShdw dist="35921" dir="8100000" algn="ctr" rotWithShape="0">
              <a:schemeClr val="tx1"/>
            </a:outerShdw>
          </a:effectLst>
        </p:spPr>
        <p:txBody>
          <a:bodyPr anchor="ctr">
            <a:normAutofit fontScale="92500"/>
          </a:bodyPr>
          <a:lstStyle>
            <a:lvl1pPr>
              <a:defRPr sz="2400">
                <a:solidFill>
                  <a:schemeClr val="bg1"/>
                </a:solidFill>
                <a:effectLst>
                  <a:outerShdw blurRad="38100" dist="38100" dir="2700000" algn="tl">
                    <a:srgbClr val="000000"/>
                  </a:outerShdw>
                </a:effectLst>
              </a:defRPr>
            </a:lvl1pPr>
          </a:lstStyle>
          <a:p>
            <a:pPr algn="ctr" fontAlgn="auto">
              <a:spcAft>
                <a:spcPts val="0"/>
              </a:spcAft>
              <a:defRPr/>
            </a:pPr>
            <a:r>
              <a:rPr lang="en-US" dirty="0">
                <a:latin typeface="+mj-lt"/>
                <a:ea typeface="+mj-ea"/>
                <a:cs typeface="+mj-cs"/>
              </a:rPr>
              <a:t>Business Driven Information Systems 2e</a:t>
            </a:r>
          </a:p>
        </p:txBody>
      </p:sp>
      <p:sp>
        <p:nvSpPr>
          <p:cNvPr id="404484" name="Rectangle 4"/>
          <p:cNvSpPr>
            <a:spLocks noGrp="1" noChangeArrowheads="1"/>
          </p:cNvSpPr>
          <p:nvPr>
            <p:ph type="subTitle" idx="1"/>
          </p:nvPr>
        </p:nvSpPr>
        <p:spPr>
          <a:xfrm>
            <a:off x="533400" y="1905000"/>
            <a:ext cx="8305800" cy="3124200"/>
          </a:xfrm>
          <a:prstGeom prst="rect">
            <a:avLst/>
          </a:prstGeom>
          <a:effectLst>
            <a:outerShdw dist="35921" dir="8100000" algn="ctr" rotWithShape="0">
              <a:schemeClr val="tx1"/>
            </a:outerShdw>
          </a:effectLst>
        </p:spPr>
        <p:txBody>
          <a:bodyPr anchor="ctr" anchorCtr="1"/>
          <a:lstStyle>
            <a:lvl1pPr marL="0" indent="0" algn="ctr">
              <a:buFontTx/>
              <a:buNone/>
              <a:defRPr sz="4000">
                <a:solidFill>
                  <a:schemeClr val="bg1"/>
                </a:solidFill>
                <a:effectLst>
                  <a:outerShdw blurRad="38100" dist="38100" dir="2700000" algn="tl">
                    <a:srgbClr val="000000"/>
                  </a:outerShdw>
                </a:effectLst>
              </a:defRPr>
            </a:lvl1pPr>
          </a:lstStyle>
          <a:p>
            <a:r>
              <a:rPr lang="en-US" dirty="0"/>
              <a:t>Click to edit Master subtitle style</a:t>
            </a:r>
          </a:p>
        </p:txBody>
      </p:sp>
    </p:spTree>
    <p:extLst>
      <p:ext uri="{BB962C8B-B14F-4D97-AF65-F5344CB8AC3E}">
        <p14:creationId xmlns:p14="http://schemas.microsoft.com/office/powerpoint/2010/main" val="40971329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WhiteTagline-Gray BG, Title &amp; Subtitle Left">
    <p:spTree>
      <p:nvGrpSpPr>
        <p:cNvPr id="1" name=""/>
        <p:cNvGrpSpPr/>
        <p:nvPr/>
      </p:nvGrpSpPr>
      <p:grpSpPr>
        <a:xfrm>
          <a:off x="0" y="0"/>
          <a:ext cx="0" cy="0"/>
          <a:chOff x="0" y="0"/>
          <a:chExt cx="0" cy="0"/>
        </a:xfrm>
      </p:grpSpPr>
      <p:sp>
        <p:nvSpPr>
          <p:cNvPr id="8" name="Title Background"/>
          <p:cNvSpPr/>
          <p:nvPr userDrawn="1"/>
        </p:nvSpPr>
        <p:spPr>
          <a:xfrm>
            <a:off x="0" y="32766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228600" y="3429000"/>
            <a:ext cx="5105400" cy="609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228600" y="4114800"/>
            <a:ext cx="5105400" cy="685800"/>
          </a:xfrm>
          <a:prstGeom prst="rect">
            <a:avLst/>
          </a:prstGeom>
        </p:spPr>
        <p:txBody>
          <a:bodyPr/>
          <a:lstStyle>
            <a:lvl1pPr marL="0" indent="0">
              <a:buNone/>
              <a:defRPr sz="2000" b="0">
                <a:solidFill>
                  <a:schemeClr val="bg1"/>
                </a:solidFill>
                <a:latin typeface="ArumSans Bold"/>
              </a:defRPr>
            </a:lvl1pPr>
            <a:lvl2pPr marL="457200" indent="0">
              <a:buNone/>
              <a:defRPr sz="2000" b="0">
                <a:solidFill>
                  <a:schemeClr val="bg1"/>
                </a:solidFill>
                <a:latin typeface="ArumSans Bold"/>
              </a:defRPr>
            </a:lvl2pPr>
            <a:lvl3pPr marL="914400" indent="0">
              <a:buNone/>
              <a:defRPr sz="2000" b="0">
                <a:solidFill>
                  <a:schemeClr val="bg1"/>
                </a:solidFill>
                <a:latin typeface="ArumSans Bold"/>
              </a:defRPr>
            </a:lvl3pPr>
            <a:lvl4pPr marL="1371600" indent="0">
              <a:buNone/>
              <a:defRPr sz="2000" b="0">
                <a:solidFill>
                  <a:schemeClr val="bg1"/>
                </a:solidFill>
                <a:latin typeface="ArumSans Bold"/>
              </a:defRPr>
            </a:lvl4pPr>
            <a:lvl5pPr marL="1828800" indent="0">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Photo Credit"/>
          <p:cNvSpPr>
            <a:spLocks noGrp="1"/>
          </p:cNvSpPr>
          <p:nvPr>
            <p:ph type="body" sz="quarter" idx="11" hasCustomPrompt="1"/>
          </p:nvPr>
        </p:nvSpPr>
        <p:spPr>
          <a:xfrm>
            <a:off x="5486400" y="64770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
        <p:nvSpPr>
          <p:cNvPr id="6" name="Copyright" descr="©McGraw-Hill Education. All rights reserved. Authorized only for instructor use in the classroom.  No reproduction or further distribution permitted without the prior written consent of McGraw-Hill Education.&#10;"/>
          <p:cNvSpPr txBox="1">
            <a:spLocks/>
          </p:cNvSpPr>
          <p:nvPr userDrawn="1"/>
        </p:nvSpPr>
        <p:spPr>
          <a:xfrm>
            <a:off x="0" y="6705600"/>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1242875626"/>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WhiteTagline-Gray BG, Title &amp; Subtitle Right">
    <p:spTree>
      <p:nvGrpSpPr>
        <p:cNvPr id="1" name=""/>
        <p:cNvGrpSpPr/>
        <p:nvPr/>
      </p:nvGrpSpPr>
      <p:grpSpPr>
        <a:xfrm>
          <a:off x="0" y="0"/>
          <a:ext cx="0" cy="0"/>
          <a:chOff x="0" y="0"/>
          <a:chExt cx="0" cy="0"/>
        </a:xfrm>
      </p:grpSpPr>
      <p:sp>
        <p:nvSpPr>
          <p:cNvPr id="8" name="Title Background"/>
          <p:cNvSpPr/>
          <p:nvPr userDrawn="1"/>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733800" y="3581400"/>
            <a:ext cx="5181600" cy="609600"/>
          </a:xfrm>
          <a:prstGeom prst="rect">
            <a:avLst/>
          </a:prstGeom>
          <a:effectLst>
            <a:outerShdw blurRad="50800" dist="38100" dir="5400000" algn="t" rotWithShape="0">
              <a:prstClr val="black">
                <a:alpha val="40000"/>
              </a:prstClr>
            </a:outerShdw>
          </a:effectLst>
        </p:spPr>
        <p:txBody>
          <a:bodyPr/>
          <a:lstStyle>
            <a:lvl1pPr algn="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3733800" y="4260273"/>
            <a:ext cx="5181600" cy="692727"/>
          </a:xfrm>
          <a:prstGeom prst="rect">
            <a:avLst/>
          </a:prstGeom>
        </p:spPr>
        <p:txBody>
          <a:bodyPr/>
          <a:lstStyle>
            <a:lvl1pPr marL="0" indent="0" algn="r">
              <a:buNone/>
              <a:defRPr sz="2000" b="0">
                <a:solidFill>
                  <a:schemeClr val="bg1"/>
                </a:solidFill>
                <a:latin typeface="ArumSans Bold"/>
              </a:defRPr>
            </a:lvl1pPr>
            <a:lvl2pPr marL="457200" indent="0" algn="r">
              <a:buNone/>
              <a:defRPr sz="2000" b="0">
                <a:solidFill>
                  <a:schemeClr val="bg1"/>
                </a:solidFill>
                <a:latin typeface="ArumSans Bold"/>
              </a:defRPr>
            </a:lvl2pPr>
            <a:lvl3pPr marL="914400" indent="0" algn="r">
              <a:buNone/>
              <a:defRPr sz="2000" b="0">
                <a:solidFill>
                  <a:schemeClr val="bg1"/>
                </a:solidFill>
                <a:latin typeface="ArumSans Bold"/>
              </a:defRPr>
            </a:lvl3pPr>
            <a:lvl4pPr marL="1371600" indent="0" algn="r">
              <a:buNone/>
              <a:defRPr sz="2000" b="0">
                <a:solidFill>
                  <a:schemeClr val="bg1"/>
                </a:solidFill>
                <a:latin typeface="ArumSans Bold"/>
              </a:defRPr>
            </a:lvl4pPr>
            <a:lvl5pPr marL="1828800" indent="0" algn="r">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Photo Credit"/>
          <p:cNvSpPr>
            <a:spLocks noGrp="1"/>
          </p:cNvSpPr>
          <p:nvPr>
            <p:ph type="body" sz="quarter" idx="11" hasCustomPrompt="1"/>
          </p:nvPr>
        </p:nvSpPr>
        <p:spPr>
          <a:xfrm>
            <a:off x="5486400" y="64770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
        <p:nvSpPr>
          <p:cNvPr id="6" name="Copyright" descr="©McGraw-Hill Education. All rights reserved. Authorized only for instructor use in the classroom.  No reproduction or further distribution permitted without the prior written consent of McGraw-Hill Education.&#10;"/>
          <p:cNvSpPr txBox="1">
            <a:spLocks/>
          </p:cNvSpPr>
          <p:nvPr userDrawn="1"/>
        </p:nvSpPr>
        <p:spPr>
          <a:xfrm>
            <a:off x="0" y="6705600"/>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43721181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WhiteTagline-Gray BG, Title Only Left">
    <p:spTree>
      <p:nvGrpSpPr>
        <p:cNvPr id="1" name=""/>
        <p:cNvGrpSpPr/>
        <p:nvPr/>
      </p:nvGrpSpPr>
      <p:grpSpPr>
        <a:xfrm>
          <a:off x="0" y="0"/>
          <a:ext cx="0" cy="0"/>
          <a:chOff x="0" y="0"/>
          <a:chExt cx="0" cy="0"/>
        </a:xfrm>
      </p:grpSpPr>
      <p:sp>
        <p:nvSpPr>
          <p:cNvPr id="8" name="Title background"/>
          <p:cNvSpPr/>
          <p:nvPr userDrawn="1"/>
        </p:nvSpPr>
        <p:spPr>
          <a:xfrm>
            <a:off x="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228600" y="3581400"/>
            <a:ext cx="51054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7" name="Photo Credit"/>
          <p:cNvSpPr>
            <a:spLocks noGrp="1"/>
          </p:cNvSpPr>
          <p:nvPr>
            <p:ph type="body" sz="quarter" idx="11" hasCustomPrompt="1"/>
          </p:nvPr>
        </p:nvSpPr>
        <p:spPr>
          <a:xfrm>
            <a:off x="5486400" y="64770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
        <p:nvSpPr>
          <p:cNvPr id="5" name="Copyright" descr="©McGraw-Hill Education. All rights reserved. Authorized only for instructor use in the classroom.  No reproduction or further distribution permitted without the prior written consent of McGraw-Hill Education.&#10;"/>
          <p:cNvSpPr txBox="1">
            <a:spLocks/>
          </p:cNvSpPr>
          <p:nvPr userDrawn="1"/>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1677384704"/>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WhiteTagline-Gray BG, Title Only Right">
    <p:spTree>
      <p:nvGrpSpPr>
        <p:cNvPr id="1" name=""/>
        <p:cNvGrpSpPr/>
        <p:nvPr/>
      </p:nvGrpSpPr>
      <p:grpSpPr>
        <a:xfrm>
          <a:off x="0" y="0"/>
          <a:ext cx="0" cy="0"/>
          <a:chOff x="0" y="0"/>
          <a:chExt cx="0" cy="0"/>
        </a:xfrm>
      </p:grpSpPr>
      <p:sp>
        <p:nvSpPr>
          <p:cNvPr id="8" name="Title Background"/>
          <p:cNvSpPr/>
          <p:nvPr userDrawn="1"/>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733800" y="3581400"/>
            <a:ext cx="51816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6" name="Photo Credit"/>
          <p:cNvSpPr>
            <a:spLocks noGrp="1"/>
          </p:cNvSpPr>
          <p:nvPr>
            <p:ph type="body" sz="quarter" idx="11" hasCustomPrompt="1"/>
          </p:nvPr>
        </p:nvSpPr>
        <p:spPr>
          <a:xfrm>
            <a:off x="5486400" y="64770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
        <p:nvSpPr>
          <p:cNvPr id="5" name="Copyright" descr="©McGraw-Hill Education. All rights reserved. Authorized only for instructor use in the classroom.  No reproduction or further distribution permitted without the prior written consent of McGraw-Hill Education.&#10;"/>
          <p:cNvSpPr txBox="1">
            <a:spLocks/>
          </p:cNvSpPr>
          <p:nvPr userDrawn="1"/>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178688595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WhiteTagline-SimpleTitle&amp;Subtitle">
    <p:spTree>
      <p:nvGrpSpPr>
        <p:cNvPr id="1" name=""/>
        <p:cNvGrpSpPr/>
        <p:nvPr/>
      </p:nvGrpSpPr>
      <p:grpSpPr>
        <a:xfrm>
          <a:off x="0" y="0"/>
          <a:ext cx="0" cy="0"/>
          <a:chOff x="0" y="0"/>
          <a:chExt cx="0" cy="0"/>
        </a:xfrm>
      </p:grpSpPr>
      <p:sp>
        <p:nvSpPr>
          <p:cNvPr id="2" name="Slide Title"/>
          <p:cNvSpPr>
            <a:spLocks noGrp="1"/>
          </p:cNvSpPr>
          <p:nvPr>
            <p:ph type="ctrTitle"/>
          </p:nvPr>
        </p:nvSpPr>
        <p:spPr>
          <a:xfrm>
            <a:off x="0" y="2130426"/>
            <a:ext cx="9144000" cy="1470025"/>
          </a:xfrm>
          <a:prstGeom prst="rect">
            <a:avLst/>
          </a:prstGeom>
        </p:spPr>
        <p:txBody>
          <a:bodyPr/>
          <a:lstStyle>
            <a:lvl1pPr>
              <a:defRPr sz="4800">
                <a:solidFill>
                  <a:schemeClr val="bg2"/>
                </a:solidFill>
                <a:latin typeface="+mj-lt"/>
              </a:defRPr>
            </a:lvl1pPr>
          </a:lstStyle>
          <a:p>
            <a:r>
              <a:rPr lang="en-US" smtClean="0"/>
              <a:t>Click to edit Master title style</a:t>
            </a:r>
            <a:endParaRPr lang="en-US" dirty="0"/>
          </a:p>
        </p:txBody>
      </p:sp>
      <p:sp>
        <p:nvSpPr>
          <p:cNvPr id="3" name="Subtitle 1"/>
          <p:cNvSpPr>
            <a:spLocks noGrp="1"/>
          </p:cNvSpPr>
          <p:nvPr>
            <p:ph type="subTitle" idx="1"/>
          </p:nvPr>
        </p:nvSpPr>
        <p:spPr>
          <a:xfrm>
            <a:off x="1371600" y="3886200"/>
            <a:ext cx="6400800" cy="1752600"/>
          </a:xfrm>
          <a:prstGeom prst="rect">
            <a:avLst/>
          </a:prstGeom>
        </p:spPr>
        <p:txBody>
          <a:bodyPr/>
          <a:lstStyle>
            <a:lvl1pPr marL="0" indent="0" algn="ctr">
              <a:buNone/>
              <a:defRPr>
                <a:solidFill>
                  <a:srgbClr val="6A6A6A"/>
                </a:solidFill>
                <a:latin typeface="ArumSans Regul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Photo Credit"/>
          <p:cNvSpPr>
            <a:spLocks noGrp="1"/>
          </p:cNvSpPr>
          <p:nvPr>
            <p:ph type="body" sz="quarter" idx="11" hasCustomPrompt="1"/>
          </p:nvPr>
        </p:nvSpPr>
        <p:spPr>
          <a:xfrm>
            <a:off x="5486400" y="64770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
        <p:nvSpPr>
          <p:cNvPr id="7" name="Copyright" descr="©McGraw-Hill Education. All rights reserved. Authorized only for instructor use in the classroom.  No reproduction or further distribution permitted without the prior written consent of McGraw-Hill Education.&#10;"/>
          <p:cNvSpPr txBox="1">
            <a:spLocks/>
          </p:cNvSpPr>
          <p:nvPr userDrawn="1"/>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17809932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WhiteTagline-Text above Title">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4406900"/>
            <a:ext cx="7772400" cy="1362075"/>
          </a:xfrm>
          <a:prstGeom prst="rect">
            <a:avLst/>
          </a:prstGeom>
        </p:spPr>
        <p:txBody>
          <a:bodyPr anchor="t"/>
          <a:lstStyle>
            <a:lvl1pPr algn="l">
              <a:defRPr sz="3600" b="1" cap="all">
                <a:solidFill>
                  <a:schemeClr val="bg2"/>
                </a:solidFill>
                <a:latin typeface="+mj-lt"/>
              </a:defRPr>
            </a:lvl1pPr>
          </a:lstStyle>
          <a:p>
            <a:r>
              <a:rPr lang="en-US" smtClean="0"/>
              <a:t>Click to edit Master title style</a:t>
            </a:r>
            <a:endParaRPr lang="en-US" dirty="0"/>
          </a:p>
        </p:txBody>
      </p:sp>
      <p:sp>
        <p:nvSpPr>
          <p:cNvPr id="3" name="Text Placeholder 1"/>
          <p:cNvSpPr>
            <a:spLocks noGrp="1"/>
          </p:cNvSpPr>
          <p:nvPr>
            <p:ph type="body" idx="1"/>
          </p:nvPr>
        </p:nvSpPr>
        <p:spPr>
          <a:xfrm>
            <a:off x="685800" y="2906714"/>
            <a:ext cx="7772400" cy="1500187"/>
          </a:xfrm>
          <a:prstGeom prst="rect">
            <a:avLst/>
          </a:prstGeom>
        </p:spPr>
        <p:txBody>
          <a:bodyPr anchor="b"/>
          <a:lstStyle>
            <a:lvl1pPr marL="0" indent="0">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Photo Credit"/>
          <p:cNvSpPr>
            <a:spLocks noGrp="1"/>
          </p:cNvSpPr>
          <p:nvPr>
            <p:ph type="body" sz="quarter" idx="11" hasCustomPrompt="1"/>
          </p:nvPr>
        </p:nvSpPr>
        <p:spPr>
          <a:xfrm>
            <a:off x="5486400" y="64770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
        <p:nvSpPr>
          <p:cNvPr id="6" name="Copyright" descr="©McGraw-Hill Education. All rights reserved. Authorized only for instructor use in the classroom.  No reproduction or further distribution permitted without the prior written consent of McGraw-Hill Education.&#10;"/>
          <p:cNvSpPr txBox="1">
            <a:spLocks/>
          </p:cNvSpPr>
          <p:nvPr userDrawn="1"/>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15267329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WhiteTagline-Title above text">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2775099"/>
            <a:ext cx="7772400" cy="1362075"/>
          </a:xfrm>
          <a:prstGeom prst="rect">
            <a:avLst/>
          </a:prstGeom>
        </p:spPr>
        <p:txBody>
          <a:bodyPr anchor="b" anchorCtr="0"/>
          <a:lstStyle>
            <a:lvl1pPr algn="l">
              <a:spcBef>
                <a:spcPts val="480"/>
              </a:spcBef>
              <a:defRPr sz="3600" b="1" cap="all">
                <a:solidFill>
                  <a:schemeClr val="bg2"/>
                </a:solidFill>
                <a:latin typeface="+mj-lt"/>
              </a:defRPr>
            </a:lvl1pPr>
          </a:lstStyle>
          <a:p>
            <a:r>
              <a:rPr lang="en-US" smtClean="0"/>
              <a:t>Click to edit Master title style</a:t>
            </a:r>
            <a:endParaRPr lang="en-US" dirty="0"/>
          </a:p>
        </p:txBody>
      </p:sp>
      <p:sp>
        <p:nvSpPr>
          <p:cNvPr id="3" name="Text Placeholder 1"/>
          <p:cNvSpPr>
            <a:spLocks noGrp="1"/>
          </p:cNvSpPr>
          <p:nvPr>
            <p:ph type="body" idx="1"/>
          </p:nvPr>
        </p:nvSpPr>
        <p:spPr>
          <a:xfrm>
            <a:off x="685800" y="4138613"/>
            <a:ext cx="7772400" cy="1500187"/>
          </a:xfrm>
          <a:prstGeom prst="rect">
            <a:avLst/>
          </a:prstGeom>
        </p:spPr>
        <p:txBody>
          <a:bodyPr anchor="t" anchorCtr="0"/>
          <a:lstStyle>
            <a:lvl1pPr marL="0" indent="0">
              <a:spcBef>
                <a:spcPts val="0"/>
              </a:spcBef>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Photo Credit"/>
          <p:cNvSpPr>
            <a:spLocks noGrp="1"/>
          </p:cNvSpPr>
          <p:nvPr>
            <p:ph type="body" sz="quarter" idx="11" hasCustomPrompt="1"/>
          </p:nvPr>
        </p:nvSpPr>
        <p:spPr>
          <a:xfrm>
            <a:off x="5486400" y="64770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
        <p:nvSpPr>
          <p:cNvPr id="5" name="Copyright" descr="©McGraw-Hill Education. All rights reserved. Authorized only for instructor use in the classroom.  No reproduction or further distribution permitted without the prior written consent of McGraw-Hill Education.&#10;"/>
          <p:cNvSpPr txBox="1">
            <a:spLocks/>
          </p:cNvSpPr>
          <p:nvPr userDrawn="1"/>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16663956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RedTagline-Gray BG, Title &amp; Subtitle Right">
    <p:spTree>
      <p:nvGrpSpPr>
        <p:cNvPr id="1" name=""/>
        <p:cNvGrpSpPr/>
        <p:nvPr/>
      </p:nvGrpSpPr>
      <p:grpSpPr>
        <a:xfrm>
          <a:off x="0" y="0"/>
          <a:ext cx="0" cy="0"/>
          <a:chOff x="0" y="0"/>
          <a:chExt cx="0" cy="0"/>
        </a:xfrm>
      </p:grpSpPr>
      <p:sp>
        <p:nvSpPr>
          <p:cNvPr id="8" name="Title Background"/>
          <p:cNvSpPr/>
          <p:nvPr/>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733800" y="3581400"/>
            <a:ext cx="5181600" cy="609600"/>
          </a:xfrm>
          <a:prstGeom prst="rect">
            <a:avLst/>
          </a:prstGeom>
          <a:effectLst>
            <a:outerShdw blurRad="50800" dist="38100" dir="5400000" algn="t" rotWithShape="0">
              <a:prstClr val="black">
                <a:alpha val="40000"/>
              </a:prstClr>
            </a:outerShdw>
          </a:effectLst>
        </p:spPr>
        <p:txBody>
          <a:bodyPr/>
          <a:lstStyle>
            <a:lvl1pPr algn="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3733800" y="4260273"/>
            <a:ext cx="5181600" cy="692727"/>
          </a:xfrm>
          <a:prstGeom prst="rect">
            <a:avLst/>
          </a:prstGeom>
        </p:spPr>
        <p:txBody>
          <a:bodyPr/>
          <a:lstStyle>
            <a:lvl1pPr marL="0" indent="0" algn="r">
              <a:buNone/>
              <a:defRPr sz="2000" b="0">
                <a:solidFill>
                  <a:schemeClr val="bg1"/>
                </a:solidFill>
                <a:latin typeface="ArumSans Bold"/>
              </a:defRPr>
            </a:lvl1pPr>
            <a:lvl2pPr marL="457200" indent="0" algn="r">
              <a:buNone/>
              <a:defRPr sz="2000" b="0">
                <a:solidFill>
                  <a:schemeClr val="bg1"/>
                </a:solidFill>
                <a:latin typeface="ArumSans Bold"/>
              </a:defRPr>
            </a:lvl2pPr>
            <a:lvl3pPr marL="914400" indent="0" algn="r">
              <a:buNone/>
              <a:defRPr sz="2000" b="0">
                <a:solidFill>
                  <a:schemeClr val="bg1"/>
                </a:solidFill>
                <a:latin typeface="ArumSans Bold"/>
              </a:defRPr>
            </a:lvl3pPr>
            <a:lvl4pPr marL="1371600" indent="0" algn="r">
              <a:buNone/>
              <a:defRPr sz="2000" b="0">
                <a:solidFill>
                  <a:schemeClr val="bg1"/>
                </a:solidFill>
                <a:latin typeface="ArumSans Bold"/>
              </a:defRPr>
            </a:lvl4pPr>
            <a:lvl5pPr marL="1828800" indent="0" algn="r">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Photo Credit"/>
          <p:cNvSpPr>
            <a:spLocks noGrp="1"/>
          </p:cNvSpPr>
          <p:nvPr>
            <p:ph type="body" sz="quarter" idx="11" hasCustomPrompt="1"/>
          </p:nvPr>
        </p:nvSpPr>
        <p:spPr>
          <a:xfrm>
            <a:off x="6477000" y="6422066"/>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
        <p:nvSpPr>
          <p:cNvPr id="9" name="Copyright" descr="©McGraw-Hill Education. All rights reserved. Authorized only for instructor use in the classroom.  No reproduction or further distribution permitted without the prior written consent of McGraw-Hill Education.&#10;"/>
          <p:cNvSpPr txBox="1">
            <a:spLocks/>
          </p:cNvSpPr>
          <p:nvPr/>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134648868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NoBar-Title and Content">
    <p:spTree>
      <p:nvGrpSpPr>
        <p:cNvPr id="1" name=""/>
        <p:cNvGrpSpPr/>
        <p:nvPr/>
      </p:nvGrpSpPr>
      <p:grpSpPr>
        <a:xfrm>
          <a:off x="0" y="0"/>
          <a:ext cx="0" cy="0"/>
          <a:chOff x="0" y="0"/>
          <a:chExt cx="0" cy="0"/>
        </a:xfrm>
      </p:grpSpPr>
      <p:sp>
        <p:nvSpPr>
          <p:cNvPr id="6" name="Slide Title"/>
          <p:cNvSpPr>
            <a:spLocks noGrp="1"/>
          </p:cNvSpPr>
          <p:nvPr>
            <p:ph type="title"/>
          </p:nvPr>
        </p:nvSpPr>
        <p:spPr>
          <a:xfrm>
            <a:off x="0" y="228600"/>
            <a:ext cx="9144000"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Content Placeholder 1"/>
          <p:cNvSpPr>
            <a:spLocks noGrp="1"/>
          </p:cNvSpPr>
          <p:nvPr>
            <p:ph idx="1"/>
          </p:nvPr>
        </p:nvSpPr>
        <p:spPr>
          <a:xfrm>
            <a:off x="457200" y="990600"/>
            <a:ext cx="8229600" cy="55626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Jump Link"/>
          <p:cNvSpPr>
            <a:spLocks noGrp="1"/>
          </p:cNvSpPr>
          <p:nvPr>
            <p:ph type="body" sz="quarter" idx="16" hasCustomPrompt="1"/>
          </p:nvPr>
        </p:nvSpPr>
        <p:spPr>
          <a:xfrm>
            <a:off x="3886200" y="6553200"/>
            <a:ext cx="13716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9"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2033720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NoBar-Six Content Placeholders">
    <p:spTree>
      <p:nvGrpSpPr>
        <p:cNvPr id="1" name=""/>
        <p:cNvGrpSpPr/>
        <p:nvPr/>
      </p:nvGrpSpPr>
      <p:grpSpPr>
        <a:xfrm>
          <a:off x="0" y="0"/>
          <a:ext cx="0" cy="0"/>
          <a:chOff x="0" y="0"/>
          <a:chExt cx="0" cy="0"/>
        </a:xfrm>
      </p:grpSpPr>
      <p:sp>
        <p:nvSpPr>
          <p:cNvPr id="2" name="Slide Title"/>
          <p:cNvSpPr>
            <a:spLocks noGrp="1"/>
          </p:cNvSpPr>
          <p:nvPr>
            <p:ph type="title"/>
          </p:nvPr>
        </p:nvSpPr>
        <p:spPr>
          <a:xfrm>
            <a:off x="0" y="228600"/>
            <a:ext cx="9144000" cy="639762"/>
          </a:xfrm>
          <a:prstGeom prst="rect">
            <a:avLst/>
          </a:prstGeom>
        </p:spPr>
        <p:txBody>
          <a:bodyPr/>
          <a:lstStyle>
            <a:lvl1pPr>
              <a:defRPr lang="en-US" sz="3600" dirty="0">
                <a:solidFill>
                  <a:schemeClr val="bg2"/>
                </a:solidFill>
              </a:defRPr>
            </a:lvl1pPr>
          </a:lstStyle>
          <a:p>
            <a:pPr lvl="0"/>
            <a:r>
              <a:rPr lang="en-US" smtClean="0"/>
              <a:t>Click to edit Master title style</a:t>
            </a:r>
            <a:endParaRPr lang="en-US" dirty="0"/>
          </a:p>
        </p:txBody>
      </p:sp>
      <p:sp>
        <p:nvSpPr>
          <p:cNvPr id="8" name="Content Placeholder 1"/>
          <p:cNvSpPr>
            <a:spLocks noGrp="1"/>
          </p:cNvSpPr>
          <p:nvPr>
            <p:ph sz="quarter" idx="12"/>
          </p:nvPr>
        </p:nvSpPr>
        <p:spPr>
          <a:xfrm>
            <a:off x="533400" y="1066800"/>
            <a:ext cx="8153400" cy="8382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2"/>
          <p:cNvSpPr>
            <a:spLocks noGrp="1"/>
          </p:cNvSpPr>
          <p:nvPr>
            <p:ph sz="quarter" idx="13"/>
          </p:nvPr>
        </p:nvSpPr>
        <p:spPr>
          <a:xfrm>
            <a:off x="533400" y="2011680"/>
            <a:ext cx="8153400" cy="7620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3"/>
          <p:cNvSpPr>
            <a:spLocks noGrp="1"/>
          </p:cNvSpPr>
          <p:nvPr>
            <p:ph sz="quarter" idx="14"/>
          </p:nvPr>
        </p:nvSpPr>
        <p:spPr>
          <a:xfrm>
            <a:off x="533400" y="2880360"/>
            <a:ext cx="8153400" cy="6858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Content Placeholder 4"/>
          <p:cNvSpPr>
            <a:spLocks noGrp="1"/>
          </p:cNvSpPr>
          <p:nvPr>
            <p:ph sz="quarter" idx="15"/>
          </p:nvPr>
        </p:nvSpPr>
        <p:spPr>
          <a:xfrm>
            <a:off x="533400" y="3672840"/>
            <a:ext cx="8153400" cy="8382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5"/>
          <p:cNvSpPr>
            <a:spLocks noGrp="1"/>
          </p:cNvSpPr>
          <p:nvPr>
            <p:ph sz="quarter" idx="10"/>
          </p:nvPr>
        </p:nvSpPr>
        <p:spPr>
          <a:xfrm>
            <a:off x="533400" y="4617720"/>
            <a:ext cx="8153400" cy="9144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6"/>
          <p:cNvSpPr>
            <a:spLocks noGrp="1"/>
          </p:cNvSpPr>
          <p:nvPr>
            <p:ph sz="quarter" idx="11"/>
          </p:nvPr>
        </p:nvSpPr>
        <p:spPr>
          <a:xfrm>
            <a:off x="533400" y="5638800"/>
            <a:ext cx="8153400" cy="7620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Photo Credit"/>
          <p:cNvSpPr>
            <a:spLocks noGrp="1"/>
          </p:cNvSpPr>
          <p:nvPr>
            <p:ph type="body" sz="quarter" idx="16"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1382398383"/>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NoBar-Two Content">
    <p:spTree>
      <p:nvGrpSpPr>
        <p:cNvPr id="1" name=""/>
        <p:cNvGrpSpPr/>
        <p:nvPr/>
      </p:nvGrpSpPr>
      <p:grpSpPr>
        <a:xfrm>
          <a:off x="0" y="0"/>
          <a:ext cx="0" cy="0"/>
          <a:chOff x="0" y="0"/>
          <a:chExt cx="0" cy="0"/>
        </a:xfrm>
      </p:grpSpPr>
      <p:sp>
        <p:nvSpPr>
          <p:cNvPr id="7" name="Slide Title"/>
          <p:cNvSpPr>
            <a:spLocks noGrp="1"/>
          </p:cNvSpPr>
          <p:nvPr>
            <p:ph type="title"/>
          </p:nvPr>
        </p:nvSpPr>
        <p:spPr>
          <a:xfrm>
            <a:off x="-1" y="228600"/>
            <a:ext cx="9144001"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Content Placeholder 1"/>
          <p:cNvSpPr>
            <a:spLocks noGrp="1"/>
          </p:cNvSpPr>
          <p:nvPr>
            <p:ph sz="half" idx="1"/>
          </p:nvPr>
        </p:nvSpPr>
        <p:spPr>
          <a:xfrm>
            <a:off x="457200" y="914400"/>
            <a:ext cx="4038600" cy="561594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2"/>
          <p:cNvSpPr>
            <a:spLocks noGrp="1"/>
          </p:cNvSpPr>
          <p:nvPr>
            <p:ph sz="half" idx="2"/>
          </p:nvPr>
        </p:nvSpPr>
        <p:spPr>
          <a:xfrm>
            <a:off x="4648200" y="914400"/>
            <a:ext cx="4038600" cy="561594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Jump Link"/>
          <p:cNvSpPr>
            <a:spLocks noGrp="1"/>
          </p:cNvSpPr>
          <p:nvPr>
            <p:ph type="body" sz="quarter" idx="12" hasCustomPrompt="1"/>
          </p:nvPr>
        </p:nvSpPr>
        <p:spPr>
          <a:xfrm>
            <a:off x="3817620" y="6529450"/>
            <a:ext cx="1508760" cy="99950"/>
          </a:xfrm>
          <a:prstGeom prst="rect">
            <a:avLst/>
          </a:prstGeom>
        </p:spPr>
        <p:txBody>
          <a:bodyPr lIns="0" tIns="0" rIns="0" bIns="0"/>
          <a:lstStyle>
            <a:lvl1pPr marL="0" indent="0" algn="ctr">
              <a:buNone/>
              <a:defRPr sz="800"/>
            </a:lvl1pPr>
          </a:lstStyle>
          <a:p>
            <a:pPr lvl="0"/>
            <a:r>
              <a:rPr lang="en-US" dirty="0" smtClean="0"/>
              <a:t>Jump to long image description(s)</a:t>
            </a:r>
          </a:p>
        </p:txBody>
      </p:sp>
      <p:sp>
        <p:nvSpPr>
          <p:cNvPr id="10"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3440461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NoBar-Two-Up 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1"/>
          <p:cNvSpPr>
            <a:spLocks noGrp="1"/>
          </p:cNvSpPr>
          <p:nvPr>
            <p:ph sz="half" idx="2"/>
          </p:nvPr>
        </p:nvSpPr>
        <p:spPr>
          <a:xfrm>
            <a:off x="457201" y="1600200"/>
            <a:ext cx="4040188" cy="4912202"/>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Header 2"/>
          <p:cNvSpPr>
            <a:spLocks noGrp="1"/>
          </p:cNvSpPr>
          <p:nvPr>
            <p:ph type="body" sz="quarter" idx="3"/>
          </p:nvPr>
        </p:nvSpPr>
        <p:spPr>
          <a:xfrm>
            <a:off x="4645026" y="960438"/>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2"/>
          <p:cNvSpPr>
            <a:spLocks noGrp="1"/>
          </p:cNvSpPr>
          <p:nvPr>
            <p:ph sz="quarter" idx="4"/>
          </p:nvPr>
        </p:nvSpPr>
        <p:spPr>
          <a:xfrm>
            <a:off x="4645026" y="1600200"/>
            <a:ext cx="4041775" cy="4912202"/>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Jump Link"/>
          <p:cNvSpPr>
            <a:spLocks noGrp="1"/>
          </p:cNvSpPr>
          <p:nvPr>
            <p:ph type="body" sz="quarter" idx="12" hasCustomPrompt="1"/>
          </p:nvPr>
        </p:nvSpPr>
        <p:spPr>
          <a:xfrm>
            <a:off x="3817620" y="6529450"/>
            <a:ext cx="1508760" cy="99950"/>
          </a:xfrm>
          <a:prstGeom prst="rect">
            <a:avLst/>
          </a:prstGeom>
        </p:spPr>
        <p:txBody>
          <a:bodyPr lIns="0" tIns="0" rIns="0" bIns="0"/>
          <a:lstStyle>
            <a:lvl1pPr marL="0" indent="0" algn="ctr">
              <a:buNone/>
              <a:defRPr sz="800"/>
            </a:lvl1pPr>
          </a:lstStyle>
          <a:p>
            <a:pPr lvl="0"/>
            <a:r>
              <a:rPr lang="en-US" dirty="0" smtClean="0"/>
              <a:t>Jump to long image description(s)</a:t>
            </a:r>
          </a:p>
        </p:txBody>
      </p:sp>
      <p:sp>
        <p:nvSpPr>
          <p:cNvPr id="12"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13583039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NoBar-4-up_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1"/>
          <p:cNvSpPr>
            <a:spLocks noGrp="1"/>
          </p:cNvSpPr>
          <p:nvPr>
            <p:ph sz="half" idx="2"/>
          </p:nvPr>
        </p:nvSpPr>
        <p:spPr>
          <a:xfrm>
            <a:off x="457201" y="1600200"/>
            <a:ext cx="4040188"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Header 2"/>
          <p:cNvSpPr>
            <a:spLocks noGrp="1"/>
          </p:cNvSpPr>
          <p:nvPr>
            <p:ph type="body" sz="quarter" idx="3"/>
          </p:nvPr>
        </p:nvSpPr>
        <p:spPr>
          <a:xfrm>
            <a:off x="4645026" y="960438"/>
            <a:ext cx="4041775"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2"/>
          <p:cNvSpPr>
            <a:spLocks noGrp="1"/>
          </p:cNvSpPr>
          <p:nvPr>
            <p:ph sz="quarter" idx="4"/>
          </p:nvPr>
        </p:nvSpPr>
        <p:spPr>
          <a:xfrm>
            <a:off x="4645026" y="1600200"/>
            <a:ext cx="4041775"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Header 3"/>
          <p:cNvSpPr>
            <a:spLocks noGrp="1"/>
          </p:cNvSpPr>
          <p:nvPr>
            <p:ph type="body" sz="quarter" idx="12"/>
          </p:nvPr>
        </p:nvSpPr>
        <p:spPr>
          <a:xfrm>
            <a:off x="457200" y="3581400"/>
            <a:ext cx="4038600" cy="609600"/>
          </a:xfrm>
          <a:prstGeom prst="rect">
            <a:avLst/>
          </a:prstGeom>
        </p:spPr>
        <p:txBody>
          <a:bodyPr anchor="b"/>
          <a:lstStyle>
            <a:lvl1pPr>
              <a:defRPr lang="en-US" sz="20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14" name="Content Placeholder 3"/>
          <p:cNvSpPr>
            <a:spLocks noGrp="1"/>
          </p:cNvSpPr>
          <p:nvPr>
            <p:ph sz="half" idx="14"/>
          </p:nvPr>
        </p:nvSpPr>
        <p:spPr>
          <a:xfrm>
            <a:off x="457200" y="4191000"/>
            <a:ext cx="4040188"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Header 4"/>
          <p:cNvSpPr>
            <a:spLocks noGrp="1"/>
          </p:cNvSpPr>
          <p:nvPr>
            <p:ph type="body" sz="quarter" idx="13"/>
          </p:nvPr>
        </p:nvSpPr>
        <p:spPr>
          <a:xfrm>
            <a:off x="4648200" y="3581400"/>
            <a:ext cx="4038600" cy="609600"/>
          </a:xfrm>
          <a:prstGeom prst="rect">
            <a:avLst/>
          </a:prstGeom>
        </p:spPr>
        <p:txBody>
          <a:bodyPr anchor="b"/>
          <a:lstStyle>
            <a:lvl1pPr>
              <a:defRPr lang="en-US" sz="20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15" name="Content Placeholder 4"/>
          <p:cNvSpPr>
            <a:spLocks noGrp="1"/>
          </p:cNvSpPr>
          <p:nvPr>
            <p:ph sz="quarter" idx="15"/>
          </p:nvPr>
        </p:nvSpPr>
        <p:spPr>
          <a:xfrm>
            <a:off x="4645025" y="4191000"/>
            <a:ext cx="4041775"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Jump Link"/>
          <p:cNvSpPr>
            <a:spLocks noGrp="1"/>
          </p:cNvSpPr>
          <p:nvPr>
            <p:ph type="body" sz="quarter" idx="16" hasCustomPrompt="1"/>
          </p:nvPr>
        </p:nvSpPr>
        <p:spPr>
          <a:xfrm>
            <a:off x="3817620" y="5996050"/>
            <a:ext cx="1508760" cy="99950"/>
          </a:xfrm>
          <a:prstGeom prst="rect">
            <a:avLst/>
          </a:prstGeom>
        </p:spPr>
        <p:txBody>
          <a:bodyPr lIns="0" tIns="0" rIns="0" bIns="0"/>
          <a:lstStyle>
            <a:lvl1pPr marL="0" indent="0" algn="ctr">
              <a:buNone/>
              <a:defRPr sz="800"/>
            </a:lvl1pPr>
          </a:lstStyle>
          <a:p>
            <a:pPr lvl="0"/>
            <a:r>
              <a:rPr lang="en-US" dirty="0" smtClean="0"/>
              <a:t>Jump to long image description(s)</a:t>
            </a:r>
          </a:p>
        </p:txBody>
      </p:sp>
      <p:sp>
        <p:nvSpPr>
          <p:cNvPr id="16"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12640259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NoBar-Content with Left Side-Caption">
    <p:spTree>
      <p:nvGrpSpPr>
        <p:cNvPr id="1" name=""/>
        <p:cNvGrpSpPr/>
        <p:nvPr/>
      </p:nvGrpSpPr>
      <p:grpSpPr>
        <a:xfrm>
          <a:off x="0" y="0"/>
          <a:ext cx="0" cy="0"/>
          <a:chOff x="0" y="0"/>
          <a:chExt cx="0" cy="0"/>
        </a:xfrm>
      </p:grpSpPr>
      <p:sp>
        <p:nvSpPr>
          <p:cNvPr id="2" name="Slide Title"/>
          <p:cNvSpPr>
            <a:spLocks noGrp="1"/>
          </p:cNvSpPr>
          <p:nvPr>
            <p:ph type="title"/>
          </p:nvPr>
        </p:nvSpPr>
        <p:spPr>
          <a:xfrm>
            <a:off x="457201" y="304800"/>
            <a:ext cx="3008313" cy="838200"/>
          </a:xfrm>
          <a:prstGeom prst="rect">
            <a:avLst/>
          </a:prstGeom>
        </p:spPr>
        <p:txBody>
          <a:bodyPr anchor="b"/>
          <a:lstStyle>
            <a:lvl1pPr algn="l">
              <a:defRPr sz="1800" b="1">
                <a:solidFill>
                  <a:schemeClr val="bg2"/>
                </a:solidFill>
                <a:latin typeface="+mj-lt"/>
              </a:defRPr>
            </a:lvl1pPr>
          </a:lstStyle>
          <a:p>
            <a:r>
              <a:rPr lang="en-US" smtClean="0"/>
              <a:t>Click to edit Master title style</a:t>
            </a:r>
            <a:endParaRPr lang="en-US" dirty="0"/>
          </a:p>
        </p:txBody>
      </p:sp>
      <p:sp>
        <p:nvSpPr>
          <p:cNvPr id="4" name="Text Placeholder 1"/>
          <p:cNvSpPr>
            <a:spLocks noGrp="1"/>
          </p:cNvSpPr>
          <p:nvPr>
            <p:ph type="body" sz="half" idx="2"/>
          </p:nvPr>
        </p:nvSpPr>
        <p:spPr>
          <a:xfrm>
            <a:off x="457201" y="1143000"/>
            <a:ext cx="3008313" cy="53340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Content Placeholder 1"/>
          <p:cNvSpPr>
            <a:spLocks noGrp="1"/>
          </p:cNvSpPr>
          <p:nvPr>
            <p:ph idx="1"/>
          </p:nvPr>
        </p:nvSpPr>
        <p:spPr>
          <a:xfrm>
            <a:off x="3575050" y="304800"/>
            <a:ext cx="5111751" cy="6179819"/>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Jump Link"/>
          <p:cNvSpPr>
            <a:spLocks noGrp="1"/>
          </p:cNvSpPr>
          <p:nvPr>
            <p:ph type="body" sz="quarter" idx="12" hasCustomPrompt="1"/>
          </p:nvPr>
        </p:nvSpPr>
        <p:spPr>
          <a:xfrm>
            <a:off x="5445125" y="6488875"/>
            <a:ext cx="13716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8"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15756366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NoBar-Content with Right Side-Caption">
    <p:spTree>
      <p:nvGrpSpPr>
        <p:cNvPr id="1" name=""/>
        <p:cNvGrpSpPr/>
        <p:nvPr/>
      </p:nvGrpSpPr>
      <p:grpSpPr>
        <a:xfrm>
          <a:off x="0" y="0"/>
          <a:ext cx="0" cy="0"/>
          <a:chOff x="0" y="0"/>
          <a:chExt cx="0" cy="0"/>
        </a:xfrm>
      </p:grpSpPr>
      <p:sp>
        <p:nvSpPr>
          <p:cNvPr id="2" name="Slide Title"/>
          <p:cNvSpPr>
            <a:spLocks noGrp="1"/>
          </p:cNvSpPr>
          <p:nvPr>
            <p:ph type="title"/>
          </p:nvPr>
        </p:nvSpPr>
        <p:spPr>
          <a:xfrm>
            <a:off x="5678487" y="304800"/>
            <a:ext cx="3008313" cy="838200"/>
          </a:xfrm>
          <a:prstGeom prst="rect">
            <a:avLst/>
          </a:prstGeom>
        </p:spPr>
        <p:txBody>
          <a:bodyPr anchor="b"/>
          <a:lstStyle>
            <a:lvl1pPr algn="l">
              <a:defRPr sz="1800" b="1">
                <a:solidFill>
                  <a:schemeClr val="bg2"/>
                </a:solidFill>
                <a:latin typeface="+mj-lt"/>
              </a:defRPr>
            </a:lvl1pPr>
          </a:lstStyle>
          <a:p>
            <a:r>
              <a:rPr lang="en-US" smtClean="0"/>
              <a:t>Click to edit Master title style</a:t>
            </a:r>
            <a:endParaRPr lang="en-US" dirty="0"/>
          </a:p>
        </p:txBody>
      </p:sp>
      <p:sp>
        <p:nvSpPr>
          <p:cNvPr id="4" name="Text Placeholder 1"/>
          <p:cNvSpPr>
            <a:spLocks noGrp="1"/>
          </p:cNvSpPr>
          <p:nvPr>
            <p:ph type="body" sz="half" idx="2"/>
          </p:nvPr>
        </p:nvSpPr>
        <p:spPr>
          <a:xfrm>
            <a:off x="5678487" y="1143000"/>
            <a:ext cx="3008313" cy="53340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Content Placeholder 1"/>
          <p:cNvSpPr>
            <a:spLocks noGrp="1"/>
          </p:cNvSpPr>
          <p:nvPr>
            <p:ph idx="1"/>
          </p:nvPr>
        </p:nvSpPr>
        <p:spPr>
          <a:xfrm>
            <a:off x="457200" y="304800"/>
            <a:ext cx="5111751" cy="6179819"/>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Jump Link"/>
          <p:cNvSpPr>
            <a:spLocks noGrp="1"/>
          </p:cNvSpPr>
          <p:nvPr>
            <p:ph type="body" sz="quarter" idx="12" hasCustomPrompt="1"/>
          </p:nvPr>
        </p:nvSpPr>
        <p:spPr>
          <a:xfrm>
            <a:off x="2327275" y="6488875"/>
            <a:ext cx="13716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9"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11037203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NoBar-Picture with Caption">
    <p:spTree>
      <p:nvGrpSpPr>
        <p:cNvPr id="1" name=""/>
        <p:cNvGrpSpPr/>
        <p:nvPr/>
      </p:nvGrpSpPr>
      <p:grpSpPr>
        <a:xfrm>
          <a:off x="0" y="0"/>
          <a:ext cx="0" cy="0"/>
          <a:chOff x="0" y="0"/>
          <a:chExt cx="0" cy="0"/>
        </a:xfrm>
      </p:grpSpPr>
      <p:sp>
        <p:nvSpPr>
          <p:cNvPr id="2" name="Slide Title"/>
          <p:cNvSpPr>
            <a:spLocks noGrp="1"/>
          </p:cNvSpPr>
          <p:nvPr>
            <p:ph type="title"/>
          </p:nvPr>
        </p:nvSpPr>
        <p:spPr>
          <a:xfrm>
            <a:off x="1828800" y="5253037"/>
            <a:ext cx="5486400" cy="566738"/>
          </a:xfrm>
          <a:prstGeom prst="rect">
            <a:avLst/>
          </a:prstGeom>
        </p:spPr>
        <p:txBody>
          <a:bodyPr anchor="b"/>
          <a:lstStyle>
            <a:lvl1pPr algn="l">
              <a:defRPr sz="2400" b="1">
                <a:solidFill>
                  <a:schemeClr val="bg2"/>
                </a:solidFill>
                <a:latin typeface="+mj-lt"/>
              </a:defRPr>
            </a:lvl1pPr>
          </a:lstStyle>
          <a:p>
            <a:r>
              <a:rPr lang="en-US" smtClean="0"/>
              <a:t>Click to edit Master title style</a:t>
            </a:r>
            <a:endParaRPr lang="en-US" dirty="0"/>
          </a:p>
        </p:txBody>
      </p:sp>
      <p:sp>
        <p:nvSpPr>
          <p:cNvPr id="4" name="Text Placeholder 1"/>
          <p:cNvSpPr>
            <a:spLocks noGrp="1"/>
          </p:cNvSpPr>
          <p:nvPr>
            <p:ph type="body" sz="half" idx="2"/>
          </p:nvPr>
        </p:nvSpPr>
        <p:spPr>
          <a:xfrm>
            <a:off x="1828800" y="5895975"/>
            <a:ext cx="5486400" cy="6096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Picture Placeholder 1"/>
          <p:cNvSpPr>
            <a:spLocks noGrp="1"/>
          </p:cNvSpPr>
          <p:nvPr>
            <p:ph type="pic" idx="1"/>
          </p:nvPr>
        </p:nvSpPr>
        <p:spPr>
          <a:xfrm>
            <a:off x="1028700" y="128650"/>
            <a:ext cx="7086600" cy="4944623"/>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7" name="Jump Link"/>
          <p:cNvSpPr>
            <a:spLocks noGrp="1"/>
          </p:cNvSpPr>
          <p:nvPr>
            <p:ph type="body" sz="quarter" idx="16" hasCustomPrompt="1"/>
          </p:nvPr>
        </p:nvSpPr>
        <p:spPr>
          <a:xfrm>
            <a:off x="3886200" y="5081650"/>
            <a:ext cx="13716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9"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2640284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NoBar-Title and Video">
    <p:spTree>
      <p:nvGrpSpPr>
        <p:cNvPr id="1" name=""/>
        <p:cNvGrpSpPr/>
        <p:nvPr/>
      </p:nvGrpSpPr>
      <p:grpSpPr>
        <a:xfrm>
          <a:off x="0" y="0"/>
          <a:ext cx="0" cy="0"/>
          <a:chOff x="0" y="0"/>
          <a:chExt cx="0" cy="0"/>
        </a:xfrm>
      </p:grpSpPr>
      <p:sp>
        <p:nvSpPr>
          <p:cNvPr id="2" name="Slide Title"/>
          <p:cNvSpPr>
            <a:spLocks noGrp="1"/>
          </p:cNvSpPr>
          <p:nvPr>
            <p:ph type="title"/>
          </p:nvPr>
        </p:nvSpPr>
        <p:spPr>
          <a:xfrm>
            <a:off x="-2251" y="228600"/>
            <a:ext cx="9172252"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6" name="Media Placeholder 1"/>
          <p:cNvSpPr>
            <a:spLocks noGrp="1"/>
          </p:cNvSpPr>
          <p:nvPr>
            <p:ph type="media" sz="quarter" idx="11"/>
          </p:nvPr>
        </p:nvSpPr>
        <p:spPr>
          <a:xfrm>
            <a:off x="0" y="1066799"/>
            <a:ext cx="9144000" cy="5315957"/>
          </a:xfrm>
          <a:prstGeom prst="rect">
            <a:avLst/>
          </a:prstGeom>
        </p:spPr>
        <p:txBody>
          <a:bodyPr/>
          <a:lstStyle/>
          <a:p>
            <a:r>
              <a:rPr lang="en-US" smtClean="0"/>
              <a:t>Click icon to add media</a:t>
            </a:r>
            <a:endParaRPr lang="en-US"/>
          </a:p>
        </p:txBody>
      </p:sp>
      <p:sp>
        <p:nvSpPr>
          <p:cNvPr id="5" name="Video Credit"/>
          <p:cNvSpPr>
            <a:spLocks noGrp="1"/>
          </p:cNvSpPr>
          <p:nvPr>
            <p:ph type="body" sz="quarter" idx="12"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Video Credit Here</a:t>
            </a:r>
            <a:endParaRPr lang="en-US" dirty="0"/>
          </a:p>
        </p:txBody>
      </p:sp>
    </p:spTree>
    <p:extLst>
      <p:ext uri="{BB962C8B-B14F-4D97-AF65-F5344CB8AC3E}">
        <p14:creationId xmlns:p14="http://schemas.microsoft.com/office/powerpoint/2010/main" val="824120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528">
          <p15:clr>
            <a:srgbClr val="FBAE40"/>
          </p15:clr>
        </p15:guide>
        <p15:guide id="3" pos="5136">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RedBar-Title and Content">
    <p:spTree>
      <p:nvGrpSpPr>
        <p:cNvPr id="1" name=""/>
        <p:cNvGrpSpPr/>
        <p:nvPr/>
      </p:nvGrpSpPr>
      <p:grpSpPr>
        <a:xfrm>
          <a:off x="0" y="0"/>
          <a:ext cx="0" cy="0"/>
          <a:chOff x="0" y="0"/>
          <a:chExt cx="0" cy="0"/>
        </a:xfrm>
      </p:grpSpPr>
      <p:sp>
        <p:nvSpPr>
          <p:cNvPr id="6" name="Slide Title"/>
          <p:cNvSpPr>
            <a:spLocks noGrp="1"/>
          </p:cNvSpPr>
          <p:nvPr>
            <p:ph type="title"/>
          </p:nvPr>
        </p:nvSpPr>
        <p:spPr>
          <a:xfrm>
            <a:off x="0" y="228600"/>
            <a:ext cx="9144000"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Content Placeholder 1"/>
          <p:cNvSpPr>
            <a:spLocks noGrp="1"/>
          </p:cNvSpPr>
          <p:nvPr>
            <p:ph idx="1"/>
          </p:nvPr>
        </p:nvSpPr>
        <p:spPr>
          <a:xfrm>
            <a:off x="457200" y="990600"/>
            <a:ext cx="8229600" cy="55626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Jump Link"/>
          <p:cNvSpPr>
            <a:spLocks noGrp="1"/>
          </p:cNvSpPr>
          <p:nvPr>
            <p:ph type="body" sz="quarter" idx="16" hasCustomPrompt="1"/>
          </p:nvPr>
        </p:nvSpPr>
        <p:spPr>
          <a:xfrm>
            <a:off x="3886200" y="6553200"/>
            <a:ext cx="13716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9"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3409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RedTagline-Gray BG, Title-Only Left">
    <p:spTree>
      <p:nvGrpSpPr>
        <p:cNvPr id="1" name=""/>
        <p:cNvGrpSpPr/>
        <p:nvPr/>
      </p:nvGrpSpPr>
      <p:grpSpPr>
        <a:xfrm>
          <a:off x="0" y="0"/>
          <a:ext cx="0" cy="0"/>
          <a:chOff x="0" y="0"/>
          <a:chExt cx="0" cy="0"/>
        </a:xfrm>
      </p:grpSpPr>
      <p:sp>
        <p:nvSpPr>
          <p:cNvPr id="8" name="Title Background"/>
          <p:cNvSpPr/>
          <p:nvPr/>
        </p:nvSpPr>
        <p:spPr>
          <a:xfrm>
            <a:off x="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228600" y="3581400"/>
            <a:ext cx="51054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6" name="Photo Credit"/>
          <p:cNvSpPr>
            <a:spLocks noGrp="1"/>
          </p:cNvSpPr>
          <p:nvPr>
            <p:ph type="body" sz="quarter" idx="11" hasCustomPrompt="1"/>
          </p:nvPr>
        </p:nvSpPr>
        <p:spPr>
          <a:xfrm>
            <a:off x="6477000" y="6422066"/>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
        <p:nvSpPr>
          <p:cNvPr id="5" name="Copyright" descr="©McGraw-Hill Education. All rights reserved. Authorized only for instructor use in the classroom.  No reproduction or further distribution permitted without the prior written consent of McGraw-Hill Education.&#10;"/>
          <p:cNvSpPr txBox="1">
            <a:spLocks/>
          </p:cNvSpPr>
          <p:nvPr/>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252690323"/>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RedBar-Six Content Placeholders">
    <p:spTree>
      <p:nvGrpSpPr>
        <p:cNvPr id="1" name=""/>
        <p:cNvGrpSpPr/>
        <p:nvPr/>
      </p:nvGrpSpPr>
      <p:grpSpPr>
        <a:xfrm>
          <a:off x="0" y="0"/>
          <a:ext cx="0" cy="0"/>
          <a:chOff x="0" y="0"/>
          <a:chExt cx="0" cy="0"/>
        </a:xfrm>
      </p:grpSpPr>
      <p:sp>
        <p:nvSpPr>
          <p:cNvPr id="2" name="Slide Title"/>
          <p:cNvSpPr>
            <a:spLocks noGrp="1"/>
          </p:cNvSpPr>
          <p:nvPr>
            <p:ph type="title"/>
          </p:nvPr>
        </p:nvSpPr>
        <p:spPr>
          <a:xfrm>
            <a:off x="0" y="228600"/>
            <a:ext cx="9144000" cy="639762"/>
          </a:xfrm>
          <a:prstGeom prst="rect">
            <a:avLst/>
          </a:prstGeom>
        </p:spPr>
        <p:txBody>
          <a:bodyPr/>
          <a:lstStyle>
            <a:lvl1pPr>
              <a:defRPr lang="en-US" sz="3600" dirty="0">
                <a:solidFill>
                  <a:schemeClr val="bg2"/>
                </a:solidFill>
              </a:defRPr>
            </a:lvl1pPr>
          </a:lstStyle>
          <a:p>
            <a:pPr lvl="0"/>
            <a:r>
              <a:rPr lang="en-US" smtClean="0"/>
              <a:t>Click to edit Master title style</a:t>
            </a:r>
            <a:endParaRPr lang="en-US" dirty="0"/>
          </a:p>
        </p:txBody>
      </p:sp>
      <p:sp>
        <p:nvSpPr>
          <p:cNvPr id="8" name="Content Placeholder 1"/>
          <p:cNvSpPr>
            <a:spLocks noGrp="1"/>
          </p:cNvSpPr>
          <p:nvPr>
            <p:ph sz="quarter" idx="12"/>
          </p:nvPr>
        </p:nvSpPr>
        <p:spPr>
          <a:xfrm>
            <a:off x="533400" y="1066800"/>
            <a:ext cx="8153400" cy="8382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2"/>
          <p:cNvSpPr>
            <a:spLocks noGrp="1"/>
          </p:cNvSpPr>
          <p:nvPr>
            <p:ph sz="quarter" idx="13"/>
          </p:nvPr>
        </p:nvSpPr>
        <p:spPr>
          <a:xfrm>
            <a:off x="533400" y="2011680"/>
            <a:ext cx="8153400" cy="7620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3"/>
          <p:cNvSpPr>
            <a:spLocks noGrp="1"/>
          </p:cNvSpPr>
          <p:nvPr>
            <p:ph sz="quarter" idx="14"/>
          </p:nvPr>
        </p:nvSpPr>
        <p:spPr>
          <a:xfrm>
            <a:off x="533400" y="2880360"/>
            <a:ext cx="8153400" cy="6858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Content Placeholder 4"/>
          <p:cNvSpPr>
            <a:spLocks noGrp="1"/>
          </p:cNvSpPr>
          <p:nvPr>
            <p:ph sz="quarter" idx="15"/>
          </p:nvPr>
        </p:nvSpPr>
        <p:spPr>
          <a:xfrm>
            <a:off x="533400" y="3672840"/>
            <a:ext cx="8153400" cy="8382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5"/>
          <p:cNvSpPr>
            <a:spLocks noGrp="1"/>
          </p:cNvSpPr>
          <p:nvPr>
            <p:ph sz="quarter" idx="10"/>
          </p:nvPr>
        </p:nvSpPr>
        <p:spPr>
          <a:xfrm>
            <a:off x="533400" y="4617720"/>
            <a:ext cx="8153400" cy="9144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6"/>
          <p:cNvSpPr>
            <a:spLocks noGrp="1"/>
          </p:cNvSpPr>
          <p:nvPr>
            <p:ph sz="quarter" idx="11"/>
          </p:nvPr>
        </p:nvSpPr>
        <p:spPr>
          <a:xfrm>
            <a:off x="533400" y="5638800"/>
            <a:ext cx="8153400" cy="7620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Photo Credit"/>
          <p:cNvSpPr>
            <a:spLocks noGrp="1"/>
          </p:cNvSpPr>
          <p:nvPr>
            <p:ph type="body" sz="quarter" idx="16"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2040511838"/>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RedBar-Two Content">
    <p:spTree>
      <p:nvGrpSpPr>
        <p:cNvPr id="1" name=""/>
        <p:cNvGrpSpPr/>
        <p:nvPr/>
      </p:nvGrpSpPr>
      <p:grpSpPr>
        <a:xfrm>
          <a:off x="0" y="0"/>
          <a:ext cx="0" cy="0"/>
          <a:chOff x="0" y="0"/>
          <a:chExt cx="0" cy="0"/>
        </a:xfrm>
      </p:grpSpPr>
      <p:sp>
        <p:nvSpPr>
          <p:cNvPr id="7" name="Slide Title"/>
          <p:cNvSpPr>
            <a:spLocks noGrp="1"/>
          </p:cNvSpPr>
          <p:nvPr>
            <p:ph type="title"/>
          </p:nvPr>
        </p:nvSpPr>
        <p:spPr>
          <a:xfrm>
            <a:off x="-1" y="228600"/>
            <a:ext cx="9144001"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Content Placeholder 1"/>
          <p:cNvSpPr>
            <a:spLocks noGrp="1"/>
          </p:cNvSpPr>
          <p:nvPr>
            <p:ph sz="half" idx="1"/>
          </p:nvPr>
        </p:nvSpPr>
        <p:spPr>
          <a:xfrm>
            <a:off x="457200" y="914400"/>
            <a:ext cx="4038600" cy="561594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2"/>
          <p:cNvSpPr>
            <a:spLocks noGrp="1"/>
          </p:cNvSpPr>
          <p:nvPr>
            <p:ph sz="half" idx="2"/>
          </p:nvPr>
        </p:nvSpPr>
        <p:spPr>
          <a:xfrm>
            <a:off x="4648200" y="914400"/>
            <a:ext cx="4038600" cy="561594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Jump Link"/>
          <p:cNvSpPr>
            <a:spLocks noGrp="1"/>
          </p:cNvSpPr>
          <p:nvPr>
            <p:ph type="body" sz="quarter" idx="12" hasCustomPrompt="1"/>
          </p:nvPr>
        </p:nvSpPr>
        <p:spPr>
          <a:xfrm>
            <a:off x="3817620" y="6529450"/>
            <a:ext cx="1508760" cy="99950"/>
          </a:xfrm>
          <a:prstGeom prst="rect">
            <a:avLst/>
          </a:prstGeom>
        </p:spPr>
        <p:txBody>
          <a:bodyPr lIns="0" tIns="0" rIns="0" bIns="0"/>
          <a:lstStyle>
            <a:lvl1pPr marL="0" indent="0" algn="ctr">
              <a:buNone/>
              <a:defRPr sz="800"/>
            </a:lvl1pPr>
          </a:lstStyle>
          <a:p>
            <a:pPr lvl="0"/>
            <a:r>
              <a:rPr lang="en-US" dirty="0" smtClean="0"/>
              <a:t>Jump to long image description(s)</a:t>
            </a:r>
          </a:p>
        </p:txBody>
      </p:sp>
      <p:sp>
        <p:nvSpPr>
          <p:cNvPr id="10"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7161023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RedBar-Two-Up 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1"/>
          <p:cNvSpPr>
            <a:spLocks noGrp="1"/>
          </p:cNvSpPr>
          <p:nvPr>
            <p:ph sz="half" idx="2"/>
          </p:nvPr>
        </p:nvSpPr>
        <p:spPr>
          <a:xfrm>
            <a:off x="457201" y="1600200"/>
            <a:ext cx="4040188" cy="4912202"/>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Header 2"/>
          <p:cNvSpPr>
            <a:spLocks noGrp="1"/>
          </p:cNvSpPr>
          <p:nvPr>
            <p:ph type="body" sz="quarter" idx="3"/>
          </p:nvPr>
        </p:nvSpPr>
        <p:spPr>
          <a:xfrm>
            <a:off x="4645026" y="960438"/>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2"/>
          <p:cNvSpPr>
            <a:spLocks noGrp="1"/>
          </p:cNvSpPr>
          <p:nvPr>
            <p:ph sz="quarter" idx="4"/>
          </p:nvPr>
        </p:nvSpPr>
        <p:spPr>
          <a:xfrm>
            <a:off x="4645026" y="1600200"/>
            <a:ext cx="4041775" cy="4912202"/>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Jump Link"/>
          <p:cNvSpPr>
            <a:spLocks noGrp="1"/>
          </p:cNvSpPr>
          <p:nvPr>
            <p:ph type="body" sz="quarter" idx="12" hasCustomPrompt="1"/>
          </p:nvPr>
        </p:nvSpPr>
        <p:spPr>
          <a:xfrm>
            <a:off x="3817620" y="6529450"/>
            <a:ext cx="1508760" cy="99950"/>
          </a:xfrm>
          <a:prstGeom prst="rect">
            <a:avLst/>
          </a:prstGeom>
        </p:spPr>
        <p:txBody>
          <a:bodyPr lIns="0" tIns="0" rIns="0" bIns="0"/>
          <a:lstStyle>
            <a:lvl1pPr marL="0" indent="0" algn="ctr">
              <a:buNone/>
              <a:defRPr sz="800"/>
            </a:lvl1pPr>
          </a:lstStyle>
          <a:p>
            <a:pPr lvl="0"/>
            <a:r>
              <a:rPr lang="en-US" dirty="0" smtClean="0"/>
              <a:t>Jump to long image description(s)</a:t>
            </a:r>
          </a:p>
        </p:txBody>
      </p:sp>
      <p:sp>
        <p:nvSpPr>
          <p:cNvPr id="12"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8263634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RedBar-4-up_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1"/>
          <p:cNvSpPr>
            <a:spLocks noGrp="1"/>
          </p:cNvSpPr>
          <p:nvPr>
            <p:ph sz="half" idx="2"/>
          </p:nvPr>
        </p:nvSpPr>
        <p:spPr>
          <a:xfrm>
            <a:off x="457201" y="1600200"/>
            <a:ext cx="4040188"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Header 2"/>
          <p:cNvSpPr>
            <a:spLocks noGrp="1"/>
          </p:cNvSpPr>
          <p:nvPr>
            <p:ph type="body" sz="quarter" idx="3"/>
          </p:nvPr>
        </p:nvSpPr>
        <p:spPr>
          <a:xfrm>
            <a:off x="4645026" y="960438"/>
            <a:ext cx="4041775"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2"/>
          <p:cNvSpPr>
            <a:spLocks noGrp="1"/>
          </p:cNvSpPr>
          <p:nvPr>
            <p:ph sz="quarter" idx="4"/>
          </p:nvPr>
        </p:nvSpPr>
        <p:spPr>
          <a:xfrm>
            <a:off x="4645026" y="1600200"/>
            <a:ext cx="4041775"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Header 3"/>
          <p:cNvSpPr>
            <a:spLocks noGrp="1"/>
          </p:cNvSpPr>
          <p:nvPr>
            <p:ph type="body" sz="quarter" idx="12"/>
          </p:nvPr>
        </p:nvSpPr>
        <p:spPr>
          <a:xfrm>
            <a:off x="457200" y="3581400"/>
            <a:ext cx="4038600" cy="609600"/>
          </a:xfrm>
          <a:prstGeom prst="rect">
            <a:avLst/>
          </a:prstGeom>
        </p:spPr>
        <p:txBody>
          <a:bodyPr anchor="b"/>
          <a:lstStyle>
            <a:lvl1pPr>
              <a:defRPr lang="en-US" sz="20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14" name="Content Placeholder 3"/>
          <p:cNvSpPr>
            <a:spLocks noGrp="1"/>
          </p:cNvSpPr>
          <p:nvPr>
            <p:ph sz="half" idx="14"/>
          </p:nvPr>
        </p:nvSpPr>
        <p:spPr>
          <a:xfrm>
            <a:off x="457200" y="4191000"/>
            <a:ext cx="4040188"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Header 4"/>
          <p:cNvSpPr>
            <a:spLocks noGrp="1"/>
          </p:cNvSpPr>
          <p:nvPr>
            <p:ph type="body" sz="quarter" idx="13"/>
          </p:nvPr>
        </p:nvSpPr>
        <p:spPr>
          <a:xfrm>
            <a:off x="4648200" y="3581400"/>
            <a:ext cx="4038600" cy="609600"/>
          </a:xfrm>
          <a:prstGeom prst="rect">
            <a:avLst/>
          </a:prstGeom>
        </p:spPr>
        <p:txBody>
          <a:bodyPr anchor="b"/>
          <a:lstStyle>
            <a:lvl1pPr>
              <a:defRPr lang="en-US" sz="20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15" name="Content Placeholder 4"/>
          <p:cNvSpPr>
            <a:spLocks noGrp="1"/>
          </p:cNvSpPr>
          <p:nvPr>
            <p:ph sz="quarter" idx="15"/>
          </p:nvPr>
        </p:nvSpPr>
        <p:spPr>
          <a:xfrm>
            <a:off x="4645025" y="4191000"/>
            <a:ext cx="4041775"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Jump Link"/>
          <p:cNvSpPr>
            <a:spLocks noGrp="1"/>
          </p:cNvSpPr>
          <p:nvPr>
            <p:ph type="body" sz="quarter" idx="16" hasCustomPrompt="1"/>
          </p:nvPr>
        </p:nvSpPr>
        <p:spPr>
          <a:xfrm>
            <a:off x="3817620" y="5996050"/>
            <a:ext cx="1508760" cy="99950"/>
          </a:xfrm>
          <a:prstGeom prst="rect">
            <a:avLst/>
          </a:prstGeom>
        </p:spPr>
        <p:txBody>
          <a:bodyPr lIns="0" tIns="0" rIns="0" bIns="0"/>
          <a:lstStyle>
            <a:lvl1pPr marL="0" indent="0" algn="ctr">
              <a:buNone/>
              <a:defRPr sz="800"/>
            </a:lvl1pPr>
          </a:lstStyle>
          <a:p>
            <a:pPr lvl="0"/>
            <a:r>
              <a:rPr lang="en-US" dirty="0" smtClean="0"/>
              <a:t>Jump to long image description(s)</a:t>
            </a:r>
          </a:p>
        </p:txBody>
      </p:sp>
      <p:sp>
        <p:nvSpPr>
          <p:cNvPr id="16"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7067543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RedBar-Content with Left Side-Caption">
    <p:spTree>
      <p:nvGrpSpPr>
        <p:cNvPr id="1" name=""/>
        <p:cNvGrpSpPr/>
        <p:nvPr/>
      </p:nvGrpSpPr>
      <p:grpSpPr>
        <a:xfrm>
          <a:off x="0" y="0"/>
          <a:ext cx="0" cy="0"/>
          <a:chOff x="0" y="0"/>
          <a:chExt cx="0" cy="0"/>
        </a:xfrm>
      </p:grpSpPr>
      <p:sp>
        <p:nvSpPr>
          <p:cNvPr id="2" name="Slide Title"/>
          <p:cNvSpPr>
            <a:spLocks noGrp="1"/>
          </p:cNvSpPr>
          <p:nvPr>
            <p:ph type="title"/>
          </p:nvPr>
        </p:nvSpPr>
        <p:spPr>
          <a:xfrm>
            <a:off x="457201" y="304800"/>
            <a:ext cx="3008313" cy="838200"/>
          </a:xfrm>
          <a:prstGeom prst="rect">
            <a:avLst/>
          </a:prstGeom>
        </p:spPr>
        <p:txBody>
          <a:bodyPr anchor="b"/>
          <a:lstStyle>
            <a:lvl1pPr algn="l">
              <a:defRPr sz="1800" b="1">
                <a:solidFill>
                  <a:schemeClr val="bg2"/>
                </a:solidFill>
                <a:latin typeface="+mj-lt"/>
              </a:defRPr>
            </a:lvl1pPr>
          </a:lstStyle>
          <a:p>
            <a:r>
              <a:rPr lang="en-US" smtClean="0"/>
              <a:t>Click to edit Master title style</a:t>
            </a:r>
            <a:endParaRPr lang="en-US" dirty="0"/>
          </a:p>
        </p:txBody>
      </p:sp>
      <p:sp>
        <p:nvSpPr>
          <p:cNvPr id="4" name="Text Placeholder 1"/>
          <p:cNvSpPr>
            <a:spLocks noGrp="1"/>
          </p:cNvSpPr>
          <p:nvPr>
            <p:ph type="body" sz="half" idx="2"/>
          </p:nvPr>
        </p:nvSpPr>
        <p:spPr>
          <a:xfrm>
            <a:off x="457201" y="1143000"/>
            <a:ext cx="3008313" cy="53340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Content Placeholder 1"/>
          <p:cNvSpPr>
            <a:spLocks noGrp="1"/>
          </p:cNvSpPr>
          <p:nvPr>
            <p:ph idx="1"/>
          </p:nvPr>
        </p:nvSpPr>
        <p:spPr>
          <a:xfrm>
            <a:off x="3575050" y="304800"/>
            <a:ext cx="5111751" cy="6179819"/>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Jump Link"/>
          <p:cNvSpPr>
            <a:spLocks noGrp="1"/>
          </p:cNvSpPr>
          <p:nvPr>
            <p:ph type="body" sz="quarter" idx="12" hasCustomPrompt="1"/>
          </p:nvPr>
        </p:nvSpPr>
        <p:spPr>
          <a:xfrm>
            <a:off x="5445125" y="6488875"/>
            <a:ext cx="13716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8"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4818925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RedBar-Content with Right Side-Caption">
    <p:spTree>
      <p:nvGrpSpPr>
        <p:cNvPr id="1" name=""/>
        <p:cNvGrpSpPr/>
        <p:nvPr/>
      </p:nvGrpSpPr>
      <p:grpSpPr>
        <a:xfrm>
          <a:off x="0" y="0"/>
          <a:ext cx="0" cy="0"/>
          <a:chOff x="0" y="0"/>
          <a:chExt cx="0" cy="0"/>
        </a:xfrm>
      </p:grpSpPr>
      <p:sp>
        <p:nvSpPr>
          <p:cNvPr id="2" name="Slide Title"/>
          <p:cNvSpPr>
            <a:spLocks noGrp="1"/>
          </p:cNvSpPr>
          <p:nvPr>
            <p:ph type="title"/>
          </p:nvPr>
        </p:nvSpPr>
        <p:spPr>
          <a:xfrm>
            <a:off x="5678487" y="304800"/>
            <a:ext cx="3008313" cy="838200"/>
          </a:xfrm>
          <a:prstGeom prst="rect">
            <a:avLst/>
          </a:prstGeom>
        </p:spPr>
        <p:txBody>
          <a:bodyPr anchor="b"/>
          <a:lstStyle>
            <a:lvl1pPr algn="l">
              <a:defRPr sz="1800" b="1">
                <a:solidFill>
                  <a:schemeClr val="bg2"/>
                </a:solidFill>
                <a:latin typeface="+mj-lt"/>
              </a:defRPr>
            </a:lvl1pPr>
          </a:lstStyle>
          <a:p>
            <a:r>
              <a:rPr lang="en-US" smtClean="0"/>
              <a:t>Click to edit Master title style</a:t>
            </a:r>
            <a:endParaRPr lang="en-US" dirty="0"/>
          </a:p>
        </p:txBody>
      </p:sp>
      <p:sp>
        <p:nvSpPr>
          <p:cNvPr id="4" name="Text Placeholder 1"/>
          <p:cNvSpPr>
            <a:spLocks noGrp="1"/>
          </p:cNvSpPr>
          <p:nvPr>
            <p:ph type="body" sz="half" idx="2"/>
          </p:nvPr>
        </p:nvSpPr>
        <p:spPr>
          <a:xfrm>
            <a:off x="5678487" y="1143000"/>
            <a:ext cx="3008313" cy="53340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Content Placeholder 1"/>
          <p:cNvSpPr>
            <a:spLocks noGrp="1"/>
          </p:cNvSpPr>
          <p:nvPr>
            <p:ph idx="1"/>
          </p:nvPr>
        </p:nvSpPr>
        <p:spPr>
          <a:xfrm>
            <a:off x="457200" y="304800"/>
            <a:ext cx="5111751" cy="6179819"/>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Jump Link"/>
          <p:cNvSpPr>
            <a:spLocks noGrp="1"/>
          </p:cNvSpPr>
          <p:nvPr>
            <p:ph type="body" sz="quarter" idx="12" hasCustomPrompt="1"/>
          </p:nvPr>
        </p:nvSpPr>
        <p:spPr>
          <a:xfrm>
            <a:off x="2327275" y="6488875"/>
            <a:ext cx="13716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9"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7997798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RedBar-Picture with Caption">
    <p:spTree>
      <p:nvGrpSpPr>
        <p:cNvPr id="1" name=""/>
        <p:cNvGrpSpPr/>
        <p:nvPr/>
      </p:nvGrpSpPr>
      <p:grpSpPr>
        <a:xfrm>
          <a:off x="0" y="0"/>
          <a:ext cx="0" cy="0"/>
          <a:chOff x="0" y="0"/>
          <a:chExt cx="0" cy="0"/>
        </a:xfrm>
      </p:grpSpPr>
      <p:sp>
        <p:nvSpPr>
          <p:cNvPr id="2" name="Slide Title"/>
          <p:cNvSpPr>
            <a:spLocks noGrp="1"/>
          </p:cNvSpPr>
          <p:nvPr>
            <p:ph type="title"/>
          </p:nvPr>
        </p:nvSpPr>
        <p:spPr>
          <a:xfrm>
            <a:off x="1828800" y="5253037"/>
            <a:ext cx="5486400" cy="566738"/>
          </a:xfrm>
          <a:prstGeom prst="rect">
            <a:avLst/>
          </a:prstGeom>
        </p:spPr>
        <p:txBody>
          <a:bodyPr anchor="b"/>
          <a:lstStyle>
            <a:lvl1pPr algn="l">
              <a:defRPr sz="2400" b="1">
                <a:solidFill>
                  <a:schemeClr val="bg2"/>
                </a:solidFill>
                <a:latin typeface="+mj-lt"/>
              </a:defRPr>
            </a:lvl1pPr>
          </a:lstStyle>
          <a:p>
            <a:r>
              <a:rPr lang="en-US" smtClean="0"/>
              <a:t>Click to edit Master title style</a:t>
            </a:r>
            <a:endParaRPr lang="en-US" dirty="0"/>
          </a:p>
        </p:txBody>
      </p:sp>
      <p:sp>
        <p:nvSpPr>
          <p:cNvPr id="4" name="Text Placeholder 1"/>
          <p:cNvSpPr>
            <a:spLocks noGrp="1"/>
          </p:cNvSpPr>
          <p:nvPr>
            <p:ph type="body" sz="half" idx="2"/>
          </p:nvPr>
        </p:nvSpPr>
        <p:spPr>
          <a:xfrm>
            <a:off x="1828800" y="5895975"/>
            <a:ext cx="5486400" cy="6096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Picture Placeholder 1"/>
          <p:cNvSpPr>
            <a:spLocks noGrp="1"/>
          </p:cNvSpPr>
          <p:nvPr>
            <p:ph type="pic" idx="1"/>
          </p:nvPr>
        </p:nvSpPr>
        <p:spPr>
          <a:xfrm>
            <a:off x="1028700" y="128650"/>
            <a:ext cx="7086600" cy="4944623"/>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7" name="Jump Link"/>
          <p:cNvSpPr>
            <a:spLocks noGrp="1"/>
          </p:cNvSpPr>
          <p:nvPr>
            <p:ph type="body" sz="quarter" idx="16" hasCustomPrompt="1"/>
          </p:nvPr>
        </p:nvSpPr>
        <p:spPr>
          <a:xfrm>
            <a:off x="3886200" y="5081650"/>
            <a:ext cx="13716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9"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5919642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RedBar-Title and Video">
    <p:spTree>
      <p:nvGrpSpPr>
        <p:cNvPr id="1" name=""/>
        <p:cNvGrpSpPr/>
        <p:nvPr/>
      </p:nvGrpSpPr>
      <p:grpSpPr>
        <a:xfrm>
          <a:off x="0" y="0"/>
          <a:ext cx="0" cy="0"/>
          <a:chOff x="0" y="0"/>
          <a:chExt cx="0" cy="0"/>
        </a:xfrm>
      </p:grpSpPr>
      <p:sp>
        <p:nvSpPr>
          <p:cNvPr id="2" name="Slide Title"/>
          <p:cNvSpPr>
            <a:spLocks noGrp="1"/>
          </p:cNvSpPr>
          <p:nvPr>
            <p:ph type="title"/>
          </p:nvPr>
        </p:nvSpPr>
        <p:spPr>
          <a:xfrm>
            <a:off x="-2251" y="228600"/>
            <a:ext cx="9172252"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6" name="Media Placeholder 5"/>
          <p:cNvSpPr>
            <a:spLocks noGrp="1"/>
          </p:cNvSpPr>
          <p:nvPr>
            <p:ph type="media" sz="quarter" idx="11"/>
          </p:nvPr>
        </p:nvSpPr>
        <p:spPr>
          <a:xfrm>
            <a:off x="0" y="1066799"/>
            <a:ext cx="9144000" cy="5315957"/>
          </a:xfrm>
          <a:prstGeom prst="rect">
            <a:avLst/>
          </a:prstGeom>
        </p:spPr>
        <p:txBody>
          <a:bodyPr/>
          <a:lstStyle/>
          <a:p>
            <a:r>
              <a:rPr lang="en-US" smtClean="0"/>
              <a:t>Click icon to add media</a:t>
            </a:r>
            <a:endParaRPr lang="en-US"/>
          </a:p>
        </p:txBody>
      </p:sp>
      <p:sp>
        <p:nvSpPr>
          <p:cNvPr id="5" name="Video Credit"/>
          <p:cNvSpPr>
            <a:spLocks noGrp="1"/>
          </p:cNvSpPr>
          <p:nvPr>
            <p:ph type="body" sz="quarter" idx="12"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Video Credit Here</a:t>
            </a:r>
          </a:p>
        </p:txBody>
      </p:sp>
    </p:spTree>
    <p:extLst>
      <p:ext uri="{BB962C8B-B14F-4D97-AF65-F5344CB8AC3E}">
        <p14:creationId xmlns:p14="http://schemas.microsoft.com/office/powerpoint/2010/main" val="643870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528">
          <p15:clr>
            <a:srgbClr val="FBAE40"/>
          </p15:clr>
        </p15:guide>
        <p15:guide id="3" pos="5136">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No Tagline-Gray BG, Title &amp; Subtitle Left">
    <p:spTree>
      <p:nvGrpSpPr>
        <p:cNvPr id="1" name=""/>
        <p:cNvGrpSpPr/>
        <p:nvPr/>
      </p:nvGrpSpPr>
      <p:grpSpPr>
        <a:xfrm>
          <a:off x="0" y="0"/>
          <a:ext cx="0" cy="0"/>
          <a:chOff x="0" y="0"/>
          <a:chExt cx="0" cy="0"/>
        </a:xfrm>
      </p:grpSpPr>
      <p:sp>
        <p:nvSpPr>
          <p:cNvPr id="8" name="Title Background"/>
          <p:cNvSpPr/>
          <p:nvPr userDrawn="1"/>
        </p:nvSpPr>
        <p:spPr>
          <a:xfrm>
            <a:off x="0" y="32766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228600" y="3429000"/>
            <a:ext cx="5105400" cy="609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228600" y="4114800"/>
            <a:ext cx="5105400" cy="685800"/>
          </a:xfrm>
          <a:prstGeom prst="rect">
            <a:avLst/>
          </a:prstGeom>
        </p:spPr>
        <p:txBody>
          <a:bodyPr/>
          <a:lstStyle>
            <a:lvl1pPr marL="0" indent="0">
              <a:buNone/>
              <a:defRPr sz="2000" b="0">
                <a:solidFill>
                  <a:schemeClr val="bg1"/>
                </a:solidFill>
                <a:latin typeface="ArumSans Bold"/>
              </a:defRPr>
            </a:lvl1pPr>
            <a:lvl2pPr marL="457200" indent="0">
              <a:buNone/>
              <a:defRPr sz="2000" b="0">
                <a:solidFill>
                  <a:schemeClr val="bg1"/>
                </a:solidFill>
                <a:latin typeface="ArumSans Bold"/>
              </a:defRPr>
            </a:lvl2pPr>
            <a:lvl3pPr marL="914400" indent="0">
              <a:buNone/>
              <a:defRPr sz="2000" b="0">
                <a:solidFill>
                  <a:schemeClr val="bg1"/>
                </a:solidFill>
                <a:latin typeface="ArumSans Bold"/>
              </a:defRPr>
            </a:lvl3pPr>
            <a:lvl4pPr marL="1371600" indent="0">
              <a:buNone/>
              <a:defRPr sz="2000" b="0">
                <a:solidFill>
                  <a:schemeClr val="bg1"/>
                </a:solidFill>
                <a:latin typeface="ArumSans Bold"/>
              </a:defRPr>
            </a:lvl4pPr>
            <a:lvl5pPr marL="1828800" indent="0">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1332426495"/>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No Tagline-Gray BG, Title &amp; Subtitle Right">
    <p:spTree>
      <p:nvGrpSpPr>
        <p:cNvPr id="1" name=""/>
        <p:cNvGrpSpPr/>
        <p:nvPr/>
      </p:nvGrpSpPr>
      <p:grpSpPr>
        <a:xfrm>
          <a:off x="0" y="0"/>
          <a:ext cx="0" cy="0"/>
          <a:chOff x="0" y="0"/>
          <a:chExt cx="0" cy="0"/>
        </a:xfrm>
      </p:grpSpPr>
      <p:sp>
        <p:nvSpPr>
          <p:cNvPr id="8" name="Title Background"/>
          <p:cNvSpPr/>
          <p:nvPr userDrawn="1"/>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733800" y="3581400"/>
            <a:ext cx="5181600" cy="609600"/>
          </a:xfrm>
          <a:prstGeom prst="rect">
            <a:avLst/>
          </a:prstGeom>
          <a:effectLst>
            <a:outerShdw blurRad="50800" dist="38100" dir="5400000" algn="t" rotWithShape="0">
              <a:prstClr val="black">
                <a:alpha val="40000"/>
              </a:prstClr>
            </a:outerShdw>
          </a:effectLst>
        </p:spPr>
        <p:txBody>
          <a:bodyPr/>
          <a:lstStyle>
            <a:lvl1pPr algn="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3733800" y="4260273"/>
            <a:ext cx="5181600" cy="692727"/>
          </a:xfrm>
          <a:prstGeom prst="rect">
            <a:avLst/>
          </a:prstGeom>
        </p:spPr>
        <p:txBody>
          <a:bodyPr/>
          <a:lstStyle>
            <a:lvl1pPr marL="0" indent="0" algn="r">
              <a:buNone/>
              <a:defRPr sz="2000" b="0">
                <a:solidFill>
                  <a:schemeClr val="bg1"/>
                </a:solidFill>
                <a:latin typeface="ArumSans Bold"/>
              </a:defRPr>
            </a:lvl1pPr>
            <a:lvl2pPr marL="457200" indent="0" algn="r">
              <a:buNone/>
              <a:defRPr sz="2000" b="0">
                <a:solidFill>
                  <a:schemeClr val="bg1"/>
                </a:solidFill>
                <a:latin typeface="ArumSans Bold"/>
              </a:defRPr>
            </a:lvl2pPr>
            <a:lvl3pPr marL="914400" indent="0" algn="r">
              <a:buNone/>
              <a:defRPr sz="2000" b="0">
                <a:solidFill>
                  <a:schemeClr val="bg1"/>
                </a:solidFill>
                <a:latin typeface="ArumSans Bold"/>
              </a:defRPr>
            </a:lvl3pPr>
            <a:lvl4pPr marL="1371600" indent="0" algn="r">
              <a:buNone/>
              <a:defRPr sz="2000" b="0">
                <a:solidFill>
                  <a:schemeClr val="bg1"/>
                </a:solidFill>
                <a:latin typeface="ArumSans Bold"/>
              </a:defRPr>
            </a:lvl4pPr>
            <a:lvl5pPr marL="1828800" indent="0" algn="r">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13263054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RedTagline-Gray BG, Title-Only Right">
    <p:spTree>
      <p:nvGrpSpPr>
        <p:cNvPr id="1" name=""/>
        <p:cNvGrpSpPr/>
        <p:nvPr/>
      </p:nvGrpSpPr>
      <p:grpSpPr>
        <a:xfrm>
          <a:off x="0" y="0"/>
          <a:ext cx="0" cy="0"/>
          <a:chOff x="0" y="0"/>
          <a:chExt cx="0" cy="0"/>
        </a:xfrm>
      </p:grpSpPr>
      <p:sp>
        <p:nvSpPr>
          <p:cNvPr id="8" name="Title Background"/>
          <p:cNvSpPr/>
          <p:nvPr/>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733800" y="3581400"/>
            <a:ext cx="51816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6" name="Text Photo Credit3"/>
          <p:cNvSpPr>
            <a:spLocks noGrp="1"/>
          </p:cNvSpPr>
          <p:nvPr>
            <p:ph type="body" sz="quarter" idx="11" hasCustomPrompt="1"/>
          </p:nvPr>
        </p:nvSpPr>
        <p:spPr>
          <a:xfrm>
            <a:off x="6477000" y="6422066"/>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
        <p:nvSpPr>
          <p:cNvPr id="5" name="Copyright" descr="©McGraw-Hill Education. All rights reserved. Authorized only for instructor use in the classroom.  No reproduction or further distribution permitted without the prior written consent of McGraw-Hill Education.&#10;"/>
          <p:cNvSpPr txBox="1">
            <a:spLocks/>
          </p:cNvSpPr>
          <p:nvPr/>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1391088542"/>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No Tagline-Gray BG, Title Only Left">
    <p:spTree>
      <p:nvGrpSpPr>
        <p:cNvPr id="1" name=""/>
        <p:cNvGrpSpPr/>
        <p:nvPr/>
      </p:nvGrpSpPr>
      <p:grpSpPr>
        <a:xfrm>
          <a:off x="0" y="0"/>
          <a:ext cx="0" cy="0"/>
          <a:chOff x="0" y="0"/>
          <a:chExt cx="0" cy="0"/>
        </a:xfrm>
      </p:grpSpPr>
      <p:sp>
        <p:nvSpPr>
          <p:cNvPr id="8" name="Title background"/>
          <p:cNvSpPr/>
          <p:nvPr userDrawn="1"/>
        </p:nvSpPr>
        <p:spPr>
          <a:xfrm>
            <a:off x="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228600" y="3581400"/>
            <a:ext cx="51054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6"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33611457"/>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No Tagline-Gray BG, Title Only Right">
    <p:spTree>
      <p:nvGrpSpPr>
        <p:cNvPr id="1" name=""/>
        <p:cNvGrpSpPr/>
        <p:nvPr/>
      </p:nvGrpSpPr>
      <p:grpSpPr>
        <a:xfrm>
          <a:off x="0" y="0"/>
          <a:ext cx="0" cy="0"/>
          <a:chOff x="0" y="0"/>
          <a:chExt cx="0" cy="0"/>
        </a:xfrm>
      </p:grpSpPr>
      <p:sp>
        <p:nvSpPr>
          <p:cNvPr id="8" name="Title Background"/>
          <p:cNvSpPr/>
          <p:nvPr userDrawn="1"/>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733800" y="3581400"/>
            <a:ext cx="51816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6"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119558638"/>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NoTagline-SimpleTitle&amp;Subtitle">
    <p:spTree>
      <p:nvGrpSpPr>
        <p:cNvPr id="1" name=""/>
        <p:cNvGrpSpPr/>
        <p:nvPr/>
      </p:nvGrpSpPr>
      <p:grpSpPr>
        <a:xfrm>
          <a:off x="0" y="0"/>
          <a:ext cx="0" cy="0"/>
          <a:chOff x="0" y="0"/>
          <a:chExt cx="0" cy="0"/>
        </a:xfrm>
      </p:grpSpPr>
      <p:sp>
        <p:nvSpPr>
          <p:cNvPr id="2" name="Slide Title"/>
          <p:cNvSpPr>
            <a:spLocks noGrp="1"/>
          </p:cNvSpPr>
          <p:nvPr>
            <p:ph type="ctrTitle"/>
          </p:nvPr>
        </p:nvSpPr>
        <p:spPr>
          <a:xfrm>
            <a:off x="0" y="2130426"/>
            <a:ext cx="9144000" cy="1470025"/>
          </a:xfrm>
          <a:prstGeom prst="rect">
            <a:avLst/>
          </a:prstGeom>
        </p:spPr>
        <p:txBody>
          <a:bodyPr/>
          <a:lstStyle>
            <a:lvl1pPr>
              <a:defRPr sz="4800">
                <a:solidFill>
                  <a:schemeClr val="bg2"/>
                </a:solidFill>
                <a:latin typeface="+mj-lt"/>
              </a:defRPr>
            </a:lvl1pPr>
          </a:lstStyle>
          <a:p>
            <a:r>
              <a:rPr lang="en-US" smtClean="0"/>
              <a:t>Click to edit Master title style</a:t>
            </a:r>
            <a:endParaRPr lang="en-US" dirty="0"/>
          </a:p>
        </p:txBody>
      </p:sp>
      <p:sp>
        <p:nvSpPr>
          <p:cNvPr id="3" name="Subtitle 1"/>
          <p:cNvSpPr>
            <a:spLocks noGrp="1"/>
          </p:cNvSpPr>
          <p:nvPr>
            <p:ph type="subTitle" idx="1"/>
          </p:nvPr>
        </p:nvSpPr>
        <p:spPr>
          <a:xfrm>
            <a:off x="1371600" y="3886200"/>
            <a:ext cx="6400800" cy="1752600"/>
          </a:xfrm>
          <a:prstGeom prst="rect">
            <a:avLst/>
          </a:prstGeom>
        </p:spPr>
        <p:txBody>
          <a:bodyPr/>
          <a:lstStyle>
            <a:lvl1pPr marL="0" indent="0" algn="ctr">
              <a:buNone/>
              <a:defRPr>
                <a:solidFill>
                  <a:srgbClr val="6A6A6A"/>
                </a:solidFill>
                <a:latin typeface="ArumSans Regul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15248189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oTagline-Text above Title">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4406900"/>
            <a:ext cx="7772400" cy="1362075"/>
          </a:xfrm>
          <a:prstGeom prst="rect">
            <a:avLst/>
          </a:prstGeom>
        </p:spPr>
        <p:txBody>
          <a:bodyPr anchor="t"/>
          <a:lstStyle>
            <a:lvl1pPr algn="l">
              <a:defRPr sz="3600" b="1" cap="all">
                <a:solidFill>
                  <a:schemeClr val="bg2"/>
                </a:solidFill>
                <a:latin typeface="+mj-lt"/>
              </a:defRPr>
            </a:lvl1pPr>
          </a:lstStyle>
          <a:p>
            <a:r>
              <a:rPr lang="en-US" smtClean="0"/>
              <a:t>Click to edit Master title style</a:t>
            </a:r>
            <a:endParaRPr lang="en-US" dirty="0"/>
          </a:p>
        </p:txBody>
      </p:sp>
      <p:sp>
        <p:nvSpPr>
          <p:cNvPr id="3" name="Text Placeholder 1"/>
          <p:cNvSpPr>
            <a:spLocks noGrp="1"/>
          </p:cNvSpPr>
          <p:nvPr>
            <p:ph type="body" idx="1"/>
          </p:nvPr>
        </p:nvSpPr>
        <p:spPr>
          <a:xfrm>
            <a:off x="685800" y="2906714"/>
            <a:ext cx="7772400" cy="1500187"/>
          </a:xfrm>
          <a:prstGeom prst="rect">
            <a:avLst/>
          </a:prstGeom>
        </p:spPr>
        <p:txBody>
          <a:bodyPr anchor="b"/>
          <a:lstStyle>
            <a:lvl1pPr marL="0" indent="0">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17092455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NoTagline-Title above text">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2775099"/>
            <a:ext cx="7772400" cy="1362075"/>
          </a:xfrm>
          <a:prstGeom prst="rect">
            <a:avLst/>
          </a:prstGeom>
        </p:spPr>
        <p:txBody>
          <a:bodyPr anchor="b" anchorCtr="0"/>
          <a:lstStyle>
            <a:lvl1pPr algn="l">
              <a:spcBef>
                <a:spcPts val="480"/>
              </a:spcBef>
              <a:defRPr sz="3600" b="1" cap="all">
                <a:solidFill>
                  <a:schemeClr val="bg2"/>
                </a:solidFill>
                <a:latin typeface="+mj-lt"/>
              </a:defRPr>
            </a:lvl1pPr>
          </a:lstStyle>
          <a:p>
            <a:r>
              <a:rPr lang="en-US" smtClean="0"/>
              <a:t>Click to edit Master title style</a:t>
            </a:r>
            <a:endParaRPr lang="en-US" dirty="0"/>
          </a:p>
        </p:txBody>
      </p:sp>
      <p:sp>
        <p:nvSpPr>
          <p:cNvPr id="3" name="Text Placeholder 1"/>
          <p:cNvSpPr>
            <a:spLocks noGrp="1"/>
          </p:cNvSpPr>
          <p:nvPr>
            <p:ph type="body" idx="1"/>
          </p:nvPr>
        </p:nvSpPr>
        <p:spPr>
          <a:xfrm>
            <a:off x="685800" y="4138613"/>
            <a:ext cx="7772400" cy="1500187"/>
          </a:xfrm>
          <a:prstGeom prst="rect">
            <a:avLst/>
          </a:prstGeom>
        </p:spPr>
        <p:txBody>
          <a:bodyPr anchor="t" anchorCtr="0"/>
          <a:lstStyle>
            <a:lvl1pPr marL="0" indent="0">
              <a:spcBef>
                <a:spcPts val="0"/>
              </a:spcBef>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3"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4019860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SmallRedBar-Gray BG, Title &amp; Subtitle Left1_Title &amp; Subtitle Left">
    <p:spTree>
      <p:nvGrpSpPr>
        <p:cNvPr id="1" name=""/>
        <p:cNvGrpSpPr/>
        <p:nvPr/>
      </p:nvGrpSpPr>
      <p:grpSpPr>
        <a:xfrm>
          <a:off x="0" y="0"/>
          <a:ext cx="0" cy="0"/>
          <a:chOff x="0" y="0"/>
          <a:chExt cx="0" cy="0"/>
        </a:xfrm>
      </p:grpSpPr>
      <p:sp>
        <p:nvSpPr>
          <p:cNvPr id="8" name="Title Background"/>
          <p:cNvSpPr/>
          <p:nvPr userDrawn="1"/>
        </p:nvSpPr>
        <p:spPr>
          <a:xfrm>
            <a:off x="0" y="32766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228600" y="3429000"/>
            <a:ext cx="5105400" cy="609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228600" y="4114800"/>
            <a:ext cx="5105400" cy="685800"/>
          </a:xfrm>
          <a:prstGeom prst="rect">
            <a:avLst/>
          </a:prstGeom>
        </p:spPr>
        <p:txBody>
          <a:bodyPr/>
          <a:lstStyle>
            <a:lvl1pPr marL="0" indent="0">
              <a:buNone/>
              <a:defRPr sz="2000" b="0">
                <a:solidFill>
                  <a:schemeClr val="bg1"/>
                </a:solidFill>
                <a:latin typeface="ArumSans Bold"/>
              </a:defRPr>
            </a:lvl1pPr>
            <a:lvl2pPr marL="457200" indent="0">
              <a:buNone/>
              <a:defRPr sz="2000" b="0">
                <a:solidFill>
                  <a:schemeClr val="bg1"/>
                </a:solidFill>
                <a:latin typeface="ArumSans Bold"/>
              </a:defRPr>
            </a:lvl2pPr>
            <a:lvl3pPr marL="914400" indent="0">
              <a:buNone/>
              <a:defRPr sz="2000" b="0">
                <a:solidFill>
                  <a:schemeClr val="bg1"/>
                </a:solidFill>
                <a:latin typeface="ArumSans Bold"/>
              </a:defRPr>
            </a:lvl3pPr>
            <a:lvl4pPr marL="1371600" indent="0">
              <a:buNone/>
              <a:defRPr sz="2000" b="0">
                <a:solidFill>
                  <a:schemeClr val="bg1"/>
                </a:solidFill>
                <a:latin typeface="ArumSans Bold"/>
              </a:defRPr>
            </a:lvl4pPr>
            <a:lvl5pPr marL="1828800" indent="0">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592751865"/>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SmallRedBar-Gray BG, Title &amp; Subtitle Left1_Title &amp; Subtitle Right">
    <p:spTree>
      <p:nvGrpSpPr>
        <p:cNvPr id="1" name=""/>
        <p:cNvGrpSpPr/>
        <p:nvPr/>
      </p:nvGrpSpPr>
      <p:grpSpPr>
        <a:xfrm>
          <a:off x="0" y="0"/>
          <a:ext cx="0" cy="0"/>
          <a:chOff x="0" y="0"/>
          <a:chExt cx="0" cy="0"/>
        </a:xfrm>
      </p:grpSpPr>
      <p:sp>
        <p:nvSpPr>
          <p:cNvPr id="8" name="Title Background"/>
          <p:cNvSpPr/>
          <p:nvPr userDrawn="1"/>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733800" y="3581400"/>
            <a:ext cx="5181600" cy="609600"/>
          </a:xfrm>
          <a:prstGeom prst="rect">
            <a:avLst/>
          </a:prstGeom>
          <a:effectLst>
            <a:outerShdw blurRad="50800" dist="38100" dir="5400000" algn="t" rotWithShape="0">
              <a:prstClr val="black">
                <a:alpha val="40000"/>
              </a:prstClr>
            </a:outerShdw>
          </a:effectLst>
        </p:spPr>
        <p:txBody>
          <a:bodyPr/>
          <a:lstStyle>
            <a:lvl1pPr algn="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3733800" y="4260273"/>
            <a:ext cx="5181600" cy="692727"/>
          </a:xfrm>
          <a:prstGeom prst="rect">
            <a:avLst/>
          </a:prstGeom>
        </p:spPr>
        <p:txBody>
          <a:bodyPr/>
          <a:lstStyle>
            <a:lvl1pPr marL="0" indent="0" algn="r">
              <a:buNone/>
              <a:defRPr sz="2000" b="0">
                <a:solidFill>
                  <a:schemeClr val="bg1"/>
                </a:solidFill>
                <a:latin typeface="ArumSans Bold"/>
              </a:defRPr>
            </a:lvl1pPr>
            <a:lvl2pPr marL="457200" indent="0" algn="r">
              <a:buNone/>
              <a:defRPr sz="2000" b="0">
                <a:solidFill>
                  <a:schemeClr val="bg1"/>
                </a:solidFill>
                <a:latin typeface="ArumSans Bold"/>
              </a:defRPr>
            </a:lvl2pPr>
            <a:lvl3pPr marL="914400" indent="0" algn="r">
              <a:buNone/>
              <a:defRPr sz="2000" b="0">
                <a:solidFill>
                  <a:schemeClr val="bg1"/>
                </a:solidFill>
                <a:latin typeface="ArumSans Bold"/>
              </a:defRPr>
            </a:lvl3pPr>
            <a:lvl4pPr marL="1371600" indent="0" algn="r">
              <a:buNone/>
              <a:defRPr sz="2000" b="0">
                <a:solidFill>
                  <a:schemeClr val="bg1"/>
                </a:solidFill>
                <a:latin typeface="ArumSans Bold"/>
              </a:defRPr>
            </a:lvl4pPr>
            <a:lvl5pPr marL="1828800" indent="0" algn="r">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203956622"/>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SmallRedBar-Gray BG, Title Only Left">
    <p:spTree>
      <p:nvGrpSpPr>
        <p:cNvPr id="1" name=""/>
        <p:cNvGrpSpPr/>
        <p:nvPr/>
      </p:nvGrpSpPr>
      <p:grpSpPr>
        <a:xfrm>
          <a:off x="0" y="0"/>
          <a:ext cx="0" cy="0"/>
          <a:chOff x="0" y="0"/>
          <a:chExt cx="0" cy="0"/>
        </a:xfrm>
      </p:grpSpPr>
      <p:sp>
        <p:nvSpPr>
          <p:cNvPr id="8" name="Title background"/>
          <p:cNvSpPr/>
          <p:nvPr userDrawn="1"/>
        </p:nvSpPr>
        <p:spPr>
          <a:xfrm>
            <a:off x="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228600" y="3581400"/>
            <a:ext cx="51054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6"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515045342"/>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SmallRedBar-Gray BG, Title Only Right">
    <p:spTree>
      <p:nvGrpSpPr>
        <p:cNvPr id="1" name=""/>
        <p:cNvGrpSpPr/>
        <p:nvPr/>
      </p:nvGrpSpPr>
      <p:grpSpPr>
        <a:xfrm>
          <a:off x="0" y="0"/>
          <a:ext cx="0" cy="0"/>
          <a:chOff x="0" y="0"/>
          <a:chExt cx="0" cy="0"/>
        </a:xfrm>
      </p:grpSpPr>
      <p:sp>
        <p:nvSpPr>
          <p:cNvPr id="8" name="Title Background"/>
          <p:cNvSpPr/>
          <p:nvPr userDrawn="1"/>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733800" y="3581400"/>
            <a:ext cx="51816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6"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2007965584"/>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SmallRedBar-SimpleTitle&amp;Subtitle">
    <p:spTree>
      <p:nvGrpSpPr>
        <p:cNvPr id="1" name=""/>
        <p:cNvGrpSpPr/>
        <p:nvPr/>
      </p:nvGrpSpPr>
      <p:grpSpPr>
        <a:xfrm>
          <a:off x="0" y="0"/>
          <a:ext cx="0" cy="0"/>
          <a:chOff x="0" y="0"/>
          <a:chExt cx="0" cy="0"/>
        </a:xfrm>
      </p:grpSpPr>
      <p:sp>
        <p:nvSpPr>
          <p:cNvPr id="2" name="Slide Title"/>
          <p:cNvSpPr>
            <a:spLocks noGrp="1"/>
          </p:cNvSpPr>
          <p:nvPr>
            <p:ph type="ctrTitle"/>
          </p:nvPr>
        </p:nvSpPr>
        <p:spPr>
          <a:xfrm>
            <a:off x="0" y="2130426"/>
            <a:ext cx="9144000" cy="1470025"/>
          </a:xfrm>
          <a:prstGeom prst="rect">
            <a:avLst/>
          </a:prstGeom>
        </p:spPr>
        <p:txBody>
          <a:bodyPr/>
          <a:lstStyle>
            <a:lvl1pPr>
              <a:defRPr sz="4800">
                <a:solidFill>
                  <a:schemeClr val="bg2"/>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rgbClr val="6A6A6A"/>
                </a:solidFill>
                <a:latin typeface="ArumSans Regul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720576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RedTagline-SimpleTitle&amp;Subtitle">
    <p:spTree>
      <p:nvGrpSpPr>
        <p:cNvPr id="1" name=""/>
        <p:cNvGrpSpPr/>
        <p:nvPr/>
      </p:nvGrpSpPr>
      <p:grpSpPr>
        <a:xfrm>
          <a:off x="0" y="0"/>
          <a:ext cx="0" cy="0"/>
          <a:chOff x="0" y="0"/>
          <a:chExt cx="0" cy="0"/>
        </a:xfrm>
      </p:grpSpPr>
      <p:sp>
        <p:nvSpPr>
          <p:cNvPr id="2" name="Slide Title"/>
          <p:cNvSpPr>
            <a:spLocks noGrp="1"/>
          </p:cNvSpPr>
          <p:nvPr>
            <p:ph type="ctrTitle"/>
          </p:nvPr>
        </p:nvSpPr>
        <p:spPr>
          <a:xfrm>
            <a:off x="0" y="2130426"/>
            <a:ext cx="9144000" cy="1470025"/>
          </a:xfrm>
          <a:prstGeom prst="rect">
            <a:avLst/>
          </a:prstGeom>
        </p:spPr>
        <p:txBody>
          <a:bodyPr/>
          <a:lstStyle>
            <a:lvl1pPr>
              <a:defRPr sz="4800">
                <a:solidFill>
                  <a:schemeClr val="bg2"/>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rgbClr val="6A6A6A"/>
                </a:solidFill>
                <a:latin typeface="ArumSans Regul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Photo Credit"/>
          <p:cNvSpPr>
            <a:spLocks noGrp="1"/>
          </p:cNvSpPr>
          <p:nvPr>
            <p:ph type="body" sz="quarter" idx="11" hasCustomPrompt="1"/>
          </p:nvPr>
        </p:nvSpPr>
        <p:spPr>
          <a:xfrm>
            <a:off x="6477000" y="6422066"/>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
        <p:nvSpPr>
          <p:cNvPr id="6" name="Copyright" descr="©McGraw-Hill Education. All rights reserved. Authorized only for instructor use in the classroom.  No reproduction or further distribution permitted without the prior written consent of McGraw-Hill Education.&#10;"/>
          <p:cNvSpPr txBox="1">
            <a:spLocks/>
          </p:cNvSpPr>
          <p:nvPr/>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3706605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mallRedBar-Text above Title">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4406900"/>
            <a:ext cx="7772400" cy="1362075"/>
          </a:xfrm>
          <a:prstGeom prst="rect">
            <a:avLst/>
          </a:prstGeom>
        </p:spPr>
        <p:txBody>
          <a:bodyPr anchor="t"/>
          <a:lstStyle>
            <a:lvl1pPr algn="l">
              <a:defRPr sz="3600" b="1" cap="all">
                <a:solidFill>
                  <a:schemeClr val="bg2"/>
                </a:solidFill>
                <a:latin typeface="+mj-lt"/>
              </a:defRPr>
            </a:lvl1pPr>
          </a:lstStyle>
          <a:p>
            <a:r>
              <a:rPr lang="en-US" smtClean="0"/>
              <a:t>Click to edit Master title style</a:t>
            </a:r>
            <a:endParaRPr lang="en-US" dirty="0"/>
          </a:p>
        </p:txBody>
      </p:sp>
      <p:sp>
        <p:nvSpPr>
          <p:cNvPr id="3" name="Text Placeholder 2"/>
          <p:cNvSpPr>
            <a:spLocks noGrp="1"/>
          </p:cNvSpPr>
          <p:nvPr>
            <p:ph type="body" idx="1"/>
          </p:nvPr>
        </p:nvSpPr>
        <p:spPr>
          <a:xfrm>
            <a:off x="685800" y="2906714"/>
            <a:ext cx="7772400" cy="1500187"/>
          </a:xfrm>
          <a:prstGeom prst="rect">
            <a:avLst/>
          </a:prstGeom>
        </p:spPr>
        <p:txBody>
          <a:bodyPr anchor="b"/>
          <a:lstStyle>
            <a:lvl1pPr marL="0" indent="0">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2604893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mallRedBar-Title above text">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2775099"/>
            <a:ext cx="7772400" cy="1362075"/>
          </a:xfrm>
          <a:prstGeom prst="rect">
            <a:avLst/>
          </a:prstGeom>
        </p:spPr>
        <p:txBody>
          <a:bodyPr anchor="b" anchorCtr="0"/>
          <a:lstStyle>
            <a:lvl1pPr algn="l">
              <a:spcBef>
                <a:spcPts val="480"/>
              </a:spcBef>
              <a:defRPr sz="3600" b="1" cap="all">
                <a:solidFill>
                  <a:schemeClr val="bg2"/>
                </a:solidFill>
                <a:latin typeface="+mj-lt"/>
              </a:defRPr>
            </a:lvl1pPr>
          </a:lstStyle>
          <a:p>
            <a:r>
              <a:rPr lang="en-US" smtClean="0"/>
              <a:t>Click to edit Master title style</a:t>
            </a:r>
            <a:endParaRPr lang="en-US" dirty="0"/>
          </a:p>
        </p:txBody>
      </p:sp>
      <p:sp>
        <p:nvSpPr>
          <p:cNvPr id="3" name="Text Placeholder 1"/>
          <p:cNvSpPr>
            <a:spLocks noGrp="1"/>
          </p:cNvSpPr>
          <p:nvPr>
            <p:ph type="body" idx="1"/>
          </p:nvPr>
        </p:nvSpPr>
        <p:spPr>
          <a:xfrm>
            <a:off x="685800" y="4138613"/>
            <a:ext cx="7772400" cy="1500187"/>
          </a:xfrm>
          <a:prstGeom prst="rect">
            <a:avLst/>
          </a:prstGeom>
        </p:spPr>
        <p:txBody>
          <a:bodyPr anchor="t" anchorCtr="0"/>
          <a:lstStyle>
            <a:lvl1pPr marL="0" indent="0">
              <a:spcBef>
                <a:spcPts val="0"/>
              </a:spcBef>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178067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ue Slide Title above text">
    <p:spTree>
      <p:nvGrpSpPr>
        <p:cNvPr id="1" name=""/>
        <p:cNvGrpSpPr/>
        <p:nvPr/>
      </p:nvGrpSpPr>
      <p:grpSpPr>
        <a:xfrm>
          <a:off x="0" y="0"/>
          <a:ext cx="0" cy="0"/>
          <a:chOff x="0" y="0"/>
          <a:chExt cx="0" cy="0"/>
        </a:xfrm>
      </p:grpSpPr>
      <p:sp>
        <p:nvSpPr>
          <p:cNvPr id="2" name="Slide Title"/>
          <p:cNvSpPr>
            <a:spLocks noGrp="1"/>
          </p:cNvSpPr>
          <p:nvPr>
            <p:ph type="ctrTitle"/>
          </p:nvPr>
        </p:nvSpPr>
        <p:spPr>
          <a:xfrm>
            <a:off x="1066800" y="1524000"/>
            <a:ext cx="7048500" cy="1470025"/>
          </a:xfrm>
          <a:prstGeom prst="rect">
            <a:avLst/>
          </a:prstGeom>
        </p:spPr>
        <p:txBody>
          <a:bodyPr/>
          <a:lstStyle>
            <a:lvl1pPr algn="l">
              <a:defRPr sz="4400">
                <a:solidFill>
                  <a:schemeClr val="bg1"/>
                </a:solidFill>
              </a:defRPr>
            </a:lvl1pPr>
          </a:lstStyle>
          <a:p>
            <a:r>
              <a:rPr lang="en-US" smtClean="0"/>
              <a:t>Click to edit Master title style</a:t>
            </a:r>
            <a:endParaRPr lang="en-US" dirty="0"/>
          </a:p>
        </p:txBody>
      </p:sp>
      <p:sp>
        <p:nvSpPr>
          <p:cNvPr id="3" name="Subtitle 1"/>
          <p:cNvSpPr>
            <a:spLocks noGrp="1"/>
          </p:cNvSpPr>
          <p:nvPr>
            <p:ph type="subTitle" idx="1"/>
          </p:nvPr>
        </p:nvSpPr>
        <p:spPr>
          <a:xfrm>
            <a:off x="1066800" y="2971800"/>
            <a:ext cx="6400800" cy="1752600"/>
          </a:xfrm>
          <a:prstGeom prst="rect">
            <a:avLst/>
          </a:prstGeom>
        </p:spPr>
        <p:txBody>
          <a:bodyPr/>
          <a:lstStyle>
            <a:lvl1pPr marL="0" indent="0" algn="l">
              <a:buNone/>
              <a:defRPr sz="20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37289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Blue Slide Text above title">
    <p:spTree>
      <p:nvGrpSpPr>
        <p:cNvPr id="1" name=""/>
        <p:cNvGrpSpPr/>
        <p:nvPr/>
      </p:nvGrpSpPr>
      <p:grpSpPr>
        <a:xfrm>
          <a:off x="0" y="0"/>
          <a:ext cx="0" cy="0"/>
          <a:chOff x="0" y="0"/>
          <a:chExt cx="0" cy="0"/>
        </a:xfrm>
      </p:grpSpPr>
      <p:sp>
        <p:nvSpPr>
          <p:cNvPr id="2" name="Slide Title"/>
          <p:cNvSpPr>
            <a:spLocks noGrp="1"/>
          </p:cNvSpPr>
          <p:nvPr>
            <p:ph type="title"/>
          </p:nvPr>
        </p:nvSpPr>
        <p:spPr>
          <a:xfrm>
            <a:off x="722313" y="2643186"/>
            <a:ext cx="7202487" cy="1362075"/>
          </a:xfrm>
          <a:prstGeom prst="rect">
            <a:avLst/>
          </a:prstGeom>
        </p:spPr>
        <p:txBody>
          <a:bodyPr anchor="t"/>
          <a:lstStyle>
            <a:lvl1pPr algn="l">
              <a:defRPr sz="4400" b="1" cap="all">
                <a:solidFill>
                  <a:schemeClr val="bg1"/>
                </a:solidFill>
              </a:defRPr>
            </a:lvl1pPr>
          </a:lstStyle>
          <a:p>
            <a:r>
              <a:rPr lang="en-US" smtClean="0"/>
              <a:t>Click to edit Master title style</a:t>
            </a:r>
            <a:endParaRPr lang="en-US" dirty="0"/>
          </a:p>
        </p:txBody>
      </p:sp>
      <p:sp>
        <p:nvSpPr>
          <p:cNvPr id="3" name="Text Placeholder 1"/>
          <p:cNvSpPr>
            <a:spLocks noGrp="1"/>
          </p:cNvSpPr>
          <p:nvPr>
            <p:ph type="body" idx="1"/>
          </p:nvPr>
        </p:nvSpPr>
        <p:spPr>
          <a:xfrm>
            <a:off x="722313" y="1143000"/>
            <a:ext cx="7202487" cy="1500187"/>
          </a:xfrm>
          <a:prstGeom prst="rect">
            <a:avLst/>
          </a:prstGeo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9608888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Plain_Appendix_Title and Text">
    <p:spTree>
      <p:nvGrpSpPr>
        <p:cNvPr id="1" name=""/>
        <p:cNvGrpSpPr/>
        <p:nvPr/>
      </p:nvGrpSpPr>
      <p:grpSpPr>
        <a:xfrm>
          <a:off x="0" y="0"/>
          <a:ext cx="0" cy="0"/>
          <a:chOff x="0" y="0"/>
          <a:chExt cx="0" cy="0"/>
        </a:xfrm>
      </p:grpSpPr>
      <p:sp>
        <p:nvSpPr>
          <p:cNvPr id="6" name="Slide Title"/>
          <p:cNvSpPr>
            <a:spLocks noGrp="1"/>
          </p:cNvSpPr>
          <p:nvPr>
            <p:ph type="title"/>
          </p:nvPr>
        </p:nvSpPr>
        <p:spPr>
          <a:xfrm>
            <a:off x="0" y="228600"/>
            <a:ext cx="9144000"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5" name="Jump Link"/>
          <p:cNvSpPr>
            <a:spLocks noGrp="1"/>
          </p:cNvSpPr>
          <p:nvPr>
            <p:ph type="body" sz="quarter" idx="11" hasCustomPrompt="1"/>
          </p:nvPr>
        </p:nvSpPr>
        <p:spPr>
          <a:xfrm>
            <a:off x="3467100" y="6629400"/>
            <a:ext cx="2209800" cy="152400"/>
          </a:xfrm>
          <a:prstGeom prst="rect">
            <a:avLst/>
          </a:prstGeom>
        </p:spPr>
        <p:txBody>
          <a:bodyPr/>
          <a:lstStyle>
            <a:lvl1pPr marL="0" indent="0" algn="ctr">
              <a:buNone/>
              <a:defRPr sz="800" baseline="0">
                <a:solidFill>
                  <a:srgbClr val="6A6A6A"/>
                </a:solidFill>
              </a:defRPr>
            </a:lvl1pPr>
          </a:lstStyle>
          <a:p>
            <a:pPr lvl="0"/>
            <a:r>
              <a:rPr lang="en-US" dirty="0" smtClean="0"/>
              <a:t>Jump back to slide containing original image</a:t>
            </a:r>
          </a:p>
        </p:txBody>
      </p:sp>
      <p:sp>
        <p:nvSpPr>
          <p:cNvPr id="8" name="Text Placeholder 1"/>
          <p:cNvSpPr>
            <a:spLocks noGrp="1"/>
          </p:cNvSpPr>
          <p:nvPr>
            <p:ph type="body" sz="quarter" idx="12"/>
          </p:nvPr>
        </p:nvSpPr>
        <p:spPr>
          <a:xfrm>
            <a:off x="457200" y="1066800"/>
            <a:ext cx="8229600" cy="5562600"/>
          </a:xfrm>
          <a:prstGeom prst="rect">
            <a:avLst/>
          </a:prstGeom>
        </p:spPr>
        <p:txBody>
          <a:bodyPr/>
          <a:lstStyle>
            <a:lvl1pPr marL="0" indent="0">
              <a:spcAft>
                <a:spcPts val="800"/>
              </a:spcAft>
              <a:buNone/>
              <a:defRPr sz="2400"/>
            </a:lvl1pPr>
            <a:lvl2pPr marL="457200" indent="0">
              <a:buNone/>
              <a:defRPr sz="2400"/>
            </a:lvl2pPr>
            <a:lvl3pPr marL="914400" indent="0">
              <a:buNone/>
              <a:defRPr sz="2000"/>
            </a:lvl3pPr>
            <a:lvl4pPr marL="1371600" indent="0">
              <a:buNone/>
              <a:defRPr sz="1800"/>
            </a:lvl4pPr>
            <a:lvl5pPr marL="1828800" indent="0">
              <a:buNone/>
              <a:defRPr sz="1800"/>
            </a:lvl5pPr>
          </a:lstStyle>
          <a:p>
            <a:pPr lvl="0"/>
            <a:r>
              <a:rPr lang="en-US" smtClean="0"/>
              <a:t>Click to edit Master text styles</a:t>
            </a:r>
          </a:p>
        </p:txBody>
      </p:sp>
    </p:spTree>
    <p:extLst>
      <p:ext uri="{BB962C8B-B14F-4D97-AF65-F5344CB8AC3E}">
        <p14:creationId xmlns:p14="http://schemas.microsoft.com/office/powerpoint/2010/main" val="1424831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Plain_Appendix_2-up 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1" name="Text Placeholder 1"/>
          <p:cNvSpPr>
            <a:spLocks noGrp="1"/>
          </p:cNvSpPr>
          <p:nvPr>
            <p:ph type="body" sz="quarter" idx="12"/>
          </p:nvPr>
        </p:nvSpPr>
        <p:spPr>
          <a:xfrm>
            <a:off x="457200" y="1600200"/>
            <a:ext cx="4038600" cy="4800600"/>
          </a:xfrm>
          <a:prstGeom prst="rect">
            <a:avLst/>
          </a:prstGeom>
        </p:spPr>
        <p:txBody>
          <a:bodyPr/>
          <a:lstStyle>
            <a:lvl1pPr marL="0" indent="0">
              <a:spcAft>
                <a:spcPts val="800"/>
              </a:spcAft>
              <a:buNone/>
              <a:defRPr sz="2400"/>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5" name="Header 2"/>
          <p:cNvSpPr>
            <a:spLocks noGrp="1"/>
          </p:cNvSpPr>
          <p:nvPr>
            <p:ph type="body" sz="quarter" idx="3"/>
          </p:nvPr>
        </p:nvSpPr>
        <p:spPr>
          <a:xfrm>
            <a:off x="4645026" y="960438"/>
            <a:ext cx="4117974"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5" name="Text Placeholder 2"/>
          <p:cNvSpPr>
            <a:spLocks noGrp="1"/>
          </p:cNvSpPr>
          <p:nvPr>
            <p:ph type="body" sz="quarter" idx="14"/>
          </p:nvPr>
        </p:nvSpPr>
        <p:spPr>
          <a:xfrm>
            <a:off x="4648200" y="1600200"/>
            <a:ext cx="4114800" cy="4800600"/>
          </a:xfrm>
          <a:prstGeom prst="rect">
            <a:avLst/>
          </a:prstGeom>
        </p:spPr>
        <p:txBody>
          <a:bodyPr/>
          <a:lstStyle>
            <a:lvl1pPr marL="0" indent="0">
              <a:spcAft>
                <a:spcPts val="800"/>
              </a:spcAft>
              <a:buNone/>
              <a:defRPr sz="2400"/>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13" name="Jump link"/>
          <p:cNvSpPr>
            <a:spLocks noGrp="1"/>
          </p:cNvSpPr>
          <p:nvPr>
            <p:ph type="body" sz="quarter" idx="13" hasCustomPrompt="1"/>
          </p:nvPr>
        </p:nvSpPr>
        <p:spPr>
          <a:xfrm>
            <a:off x="3467100" y="6629400"/>
            <a:ext cx="2209800" cy="152400"/>
          </a:xfrm>
          <a:prstGeom prst="rect">
            <a:avLst/>
          </a:prstGeom>
        </p:spPr>
        <p:txBody>
          <a:bodyPr/>
          <a:lstStyle>
            <a:lvl1pPr marL="0" indent="0" algn="ctr">
              <a:buNone/>
              <a:defRPr sz="800" baseline="0">
                <a:solidFill>
                  <a:srgbClr val="6A6A6A"/>
                </a:solidFill>
              </a:defRPr>
            </a:lvl1pPr>
          </a:lstStyle>
          <a:p>
            <a:pPr lvl="0"/>
            <a:r>
              <a:rPr lang="en-US" dirty="0" smtClean="0"/>
              <a:t>Jump back to slide containing original image</a:t>
            </a:r>
          </a:p>
        </p:txBody>
      </p:sp>
    </p:spTree>
    <p:extLst>
      <p:ext uri="{BB962C8B-B14F-4D97-AF65-F5344CB8AC3E}">
        <p14:creationId xmlns:p14="http://schemas.microsoft.com/office/powerpoint/2010/main" val="5472088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Plain_Appendix_4-up_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1"/>
          <p:cNvSpPr>
            <a:spLocks noGrp="1"/>
          </p:cNvSpPr>
          <p:nvPr>
            <p:ph type="body" sz="quarter" idx="14"/>
          </p:nvPr>
        </p:nvSpPr>
        <p:spPr>
          <a:xfrm>
            <a:off x="457200" y="1600200"/>
            <a:ext cx="4038600" cy="1981200"/>
          </a:xfrm>
          <a:prstGeom prst="rect">
            <a:avLst/>
          </a:prstGeom>
        </p:spPr>
        <p:txBody>
          <a:bodyPr/>
          <a:lstStyle>
            <a:lvl1pPr marL="0" indent="0">
              <a:spcAft>
                <a:spcPts val="800"/>
              </a:spcAft>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5" name="Header 2"/>
          <p:cNvSpPr>
            <a:spLocks noGrp="1"/>
          </p:cNvSpPr>
          <p:nvPr>
            <p:ph type="body" sz="quarter" idx="3"/>
          </p:nvPr>
        </p:nvSpPr>
        <p:spPr>
          <a:xfrm>
            <a:off x="4645026" y="960438"/>
            <a:ext cx="4041775" cy="639762"/>
          </a:xfrm>
          <a:prstGeom prst="rect">
            <a:avLst/>
          </a:prstGeom>
        </p:spPr>
        <p:txBody>
          <a:bodyPr anchor="b"/>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Text Placeholder 2"/>
          <p:cNvSpPr>
            <a:spLocks noGrp="1"/>
          </p:cNvSpPr>
          <p:nvPr>
            <p:ph type="body" sz="quarter" idx="15"/>
          </p:nvPr>
        </p:nvSpPr>
        <p:spPr>
          <a:xfrm>
            <a:off x="4648200" y="1600200"/>
            <a:ext cx="4038600" cy="1981200"/>
          </a:xfrm>
          <a:prstGeom prst="rect">
            <a:avLst/>
          </a:prstGeom>
        </p:spPr>
        <p:txBody>
          <a:bodyPr/>
          <a:lstStyle>
            <a:lvl1pPr marL="0" indent="0">
              <a:spcAft>
                <a:spcPts val="800"/>
              </a:spcAft>
              <a:buNone/>
              <a:defRPr sz="2000"/>
            </a:lvl1pPr>
          </a:lstStyle>
          <a:p>
            <a:pPr lvl="0"/>
            <a:r>
              <a:rPr lang="en-US" smtClean="0"/>
              <a:t>Click to edit Master text styles</a:t>
            </a:r>
          </a:p>
        </p:txBody>
      </p:sp>
      <p:sp>
        <p:nvSpPr>
          <p:cNvPr id="7" name="Header 3"/>
          <p:cNvSpPr>
            <a:spLocks noGrp="1"/>
          </p:cNvSpPr>
          <p:nvPr>
            <p:ph type="body" sz="quarter" idx="12"/>
          </p:nvPr>
        </p:nvSpPr>
        <p:spPr>
          <a:xfrm>
            <a:off x="457200" y="3733800"/>
            <a:ext cx="4038600" cy="609600"/>
          </a:xfrm>
          <a:prstGeom prst="rect">
            <a:avLst/>
          </a:prstGeom>
        </p:spPr>
        <p:txBody>
          <a:bodyPr anchor="b"/>
          <a:lstStyle>
            <a:lvl1pPr>
              <a:defRPr lang="en-US" sz="18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25" name="Text Placeholder 3"/>
          <p:cNvSpPr>
            <a:spLocks noGrp="1"/>
          </p:cNvSpPr>
          <p:nvPr>
            <p:ph type="body" sz="quarter" idx="16"/>
          </p:nvPr>
        </p:nvSpPr>
        <p:spPr>
          <a:xfrm>
            <a:off x="457200" y="4343400"/>
            <a:ext cx="4038600" cy="2133600"/>
          </a:xfrm>
          <a:prstGeom prst="rect">
            <a:avLst/>
          </a:prstGeom>
        </p:spPr>
        <p:txBody>
          <a:bodyPr/>
          <a:lstStyle>
            <a:lvl1pPr marL="0" indent="0">
              <a:spcAft>
                <a:spcPts val="800"/>
              </a:spcAft>
              <a:buNone/>
              <a:defRPr sz="2000"/>
            </a:lvl1pPr>
          </a:lstStyle>
          <a:p>
            <a:pPr lvl="0"/>
            <a:r>
              <a:rPr lang="en-US" smtClean="0"/>
              <a:t>Click to edit Master text styles</a:t>
            </a:r>
          </a:p>
        </p:txBody>
      </p:sp>
      <p:sp>
        <p:nvSpPr>
          <p:cNvPr id="10" name="Header 4"/>
          <p:cNvSpPr>
            <a:spLocks noGrp="1"/>
          </p:cNvSpPr>
          <p:nvPr>
            <p:ph type="body" sz="quarter" idx="13"/>
          </p:nvPr>
        </p:nvSpPr>
        <p:spPr>
          <a:xfrm>
            <a:off x="4648200" y="3733800"/>
            <a:ext cx="4038600" cy="609600"/>
          </a:xfrm>
          <a:prstGeom prst="rect">
            <a:avLst/>
          </a:prstGeom>
        </p:spPr>
        <p:txBody>
          <a:bodyPr anchor="b"/>
          <a:lstStyle>
            <a:lvl1pPr>
              <a:defRPr lang="en-US" sz="18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27" name="Text Placeholder 4"/>
          <p:cNvSpPr>
            <a:spLocks noGrp="1"/>
          </p:cNvSpPr>
          <p:nvPr>
            <p:ph type="body" sz="quarter" idx="17"/>
          </p:nvPr>
        </p:nvSpPr>
        <p:spPr>
          <a:xfrm>
            <a:off x="4648200" y="4343400"/>
            <a:ext cx="4038600" cy="2133600"/>
          </a:xfrm>
          <a:prstGeom prst="rect">
            <a:avLst/>
          </a:prstGeom>
        </p:spPr>
        <p:txBody>
          <a:bodyPr/>
          <a:lstStyle>
            <a:lvl1pPr marL="0" indent="0">
              <a:spcAft>
                <a:spcPts val="800"/>
              </a:spcAft>
              <a:buNone/>
              <a:defRPr sz="2000"/>
            </a:lvl1pPr>
          </a:lstStyle>
          <a:p>
            <a:pPr lvl="0"/>
            <a:r>
              <a:rPr lang="en-US" smtClean="0"/>
              <a:t>Click to edit Master text styles</a:t>
            </a:r>
          </a:p>
        </p:txBody>
      </p:sp>
      <p:sp>
        <p:nvSpPr>
          <p:cNvPr id="18" name="Jump Link"/>
          <p:cNvSpPr>
            <a:spLocks noGrp="1"/>
          </p:cNvSpPr>
          <p:nvPr>
            <p:ph type="body" sz="quarter" idx="11" hasCustomPrompt="1"/>
          </p:nvPr>
        </p:nvSpPr>
        <p:spPr>
          <a:xfrm>
            <a:off x="3467100" y="6629400"/>
            <a:ext cx="2209800" cy="152400"/>
          </a:xfrm>
          <a:prstGeom prst="rect">
            <a:avLst/>
          </a:prstGeom>
        </p:spPr>
        <p:txBody>
          <a:bodyPr/>
          <a:lstStyle>
            <a:lvl1pPr marL="0" indent="0" algn="ctr">
              <a:buNone/>
              <a:defRPr sz="800" baseline="0">
                <a:solidFill>
                  <a:srgbClr val="6A6A6A"/>
                </a:solidFill>
              </a:defRPr>
            </a:lvl1pPr>
          </a:lstStyle>
          <a:p>
            <a:pPr lvl="0"/>
            <a:r>
              <a:rPr lang="en-US" dirty="0" smtClean="0"/>
              <a:t>Jump back to slide containing original image</a:t>
            </a:r>
          </a:p>
        </p:txBody>
      </p:sp>
    </p:spTree>
    <p:extLst>
      <p:ext uri="{BB962C8B-B14F-4D97-AF65-F5344CB8AC3E}">
        <p14:creationId xmlns:p14="http://schemas.microsoft.com/office/powerpoint/2010/main" val="14140646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Red Bar Footer_Appendix_Title and Text">
    <p:spTree>
      <p:nvGrpSpPr>
        <p:cNvPr id="1" name=""/>
        <p:cNvGrpSpPr/>
        <p:nvPr/>
      </p:nvGrpSpPr>
      <p:grpSpPr>
        <a:xfrm>
          <a:off x="0" y="0"/>
          <a:ext cx="0" cy="0"/>
          <a:chOff x="0" y="0"/>
          <a:chExt cx="0" cy="0"/>
        </a:xfrm>
      </p:grpSpPr>
      <p:sp>
        <p:nvSpPr>
          <p:cNvPr id="6" name="Slide Title"/>
          <p:cNvSpPr>
            <a:spLocks noGrp="1"/>
          </p:cNvSpPr>
          <p:nvPr>
            <p:ph type="title"/>
          </p:nvPr>
        </p:nvSpPr>
        <p:spPr>
          <a:xfrm>
            <a:off x="0" y="228600"/>
            <a:ext cx="9144000"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5" name="Jump Link"/>
          <p:cNvSpPr>
            <a:spLocks noGrp="1"/>
          </p:cNvSpPr>
          <p:nvPr>
            <p:ph type="body" sz="quarter" idx="11" hasCustomPrompt="1"/>
          </p:nvPr>
        </p:nvSpPr>
        <p:spPr>
          <a:xfrm>
            <a:off x="3467100" y="6477000"/>
            <a:ext cx="2209800" cy="152400"/>
          </a:xfrm>
          <a:prstGeom prst="rect">
            <a:avLst/>
          </a:prstGeom>
        </p:spPr>
        <p:txBody>
          <a:bodyPr/>
          <a:lstStyle>
            <a:lvl1pPr marL="0" indent="0" algn="ctr">
              <a:buNone/>
              <a:defRPr sz="800" baseline="0">
                <a:solidFill>
                  <a:srgbClr val="6A6A6A"/>
                </a:solidFill>
              </a:defRPr>
            </a:lvl1pPr>
          </a:lstStyle>
          <a:p>
            <a:pPr lvl="0"/>
            <a:r>
              <a:rPr lang="en-US" dirty="0" smtClean="0"/>
              <a:t>Jump back to slide containing original image</a:t>
            </a:r>
          </a:p>
        </p:txBody>
      </p:sp>
      <p:sp>
        <p:nvSpPr>
          <p:cNvPr id="8" name="Text Placeholder 1"/>
          <p:cNvSpPr>
            <a:spLocks noGrp="1"/>
          </p:cNvSpPr>
          <p:nvPr>
            <p:ph type="body" sz="quarter" idx="12"/>
          </p:nvPr>
        </p:nvSpPr>
        <p:spPr>
          <a:xfrm>
            <a:off x="457200" y="990600"/>
            <a:ext cx="8229600" cy="5410200"/>
          </a:xfrm>
          <a:prstGeom prst="rect">
            <a:avLst/>
          </a:prstGeom>
        </p:spPr>
        <p:txBody>
          <a:bodyPr/>
          <a:lstStyle>
            <a:lvl1pPr marL="0" indent="0">
              <a:spcAft>
                <a:spcPts val="800"/>
              </a:spcAft>
              <a:buNone/>
              <a:defRPr sz="2400"/>
            </a:lvl1pPr>
            <a:lvl2pPr marL="457200" indent="0">
              <a:buNone/>
              <a:defRPr sz="2400"/>
            </a:lvl2pPr>
            <a:lvl3pPr marL="914400" indent="0">
              <a:buNone/>
              <a:defRPr sz="2000"/>
            </a:lvl3pPr>
            <a:lvl4pPr marL="1371600" indent="0">
              <a:buNone/>
              <a:defRPr sz="1800"/>
            </a:lvl4pPr>
            <a:lvl5pPr marL="1828800" indent="0">
              <a:buNone/>
              <a:defRPr sz="1800"/>
            </a:lvl5pPr>
          </a:lstStyle>
          <a:p>
            <a:pPr lvl="0"/>
            <a:r>
              <a:rPr lang="en-US" smtClean="0"/>
              <a:t>Click to edit Master text styles</a:t>
            </a:r>
          </a:p>
        </p:txBody>
      </p:sp>
    </p:spTree>
    <p:extLst>
      <p:ext uri="{BB962C8B-B14F-4D97-AF65-F5344CB8AC3E}">
        <p14:creationId xmlns:p14="http://schemas.microsoft.com/office/powerpoint/2010/main" val="1886761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Red Bar Footer_Appendix_2-up 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1" name="Text Placeholder 1"/>
          <p:cNvSpPr>
            <a:spLocks noGrp="1"/>
          </p:cNvSpPr>
          <p:nvPr>
            <p:ph type="body" sz="quarter" idx="12"/>
          </p:nvPr>
        </p:nvSpPr>
        <p:spPr>
          <a:xfrm>
            <a:off x="457200" y="1600200"/>
            <a:ext cx="4038600" cy="4800600"/>
          </a:xfrm>
          <a:prstGeom prst="rect">
            <a:avLst/>
          </a:prstGeom>
        </p:spPr>
        <p:txBody>
          <a:bodyPr/>
          <a:lstStyle>
            <a:lvl1pPr marL="0" indent="0">
              <a:spcAft>
                <a:spcPts val="800"/>
              </a:spcAft>
              <a:buNone/>
              <a:defRPr sz="2400"/>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5" name="Header 2"/>
          <p:cNvSpPr>
            <a:spLocks noGrp="1"/>
          </p:cNvSpPr>
          <p:nvPr>
            <p:ph type="body" sz="quarter" idx="3"/>
          </p:nvPr>
        </p:nvSpPr>
        <p:spPr>
          <a:xfrm>
            <a:off x="4645026" y="960438"/>
            <a:ext cx="4117974"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5" name="Text Placeholder 2"/>
          <p:cNvSpPr>
            <a:spLocks noGrp="1"/>
          </p:cNvSpPr>
          <p:nvPr>
            <p:ph type="body" sz="quarter" idx="14"/>
          </p:nvPr>
        </p:nvSpPr>
        <p:spPr>
          <a:xfrm>
            <a:off x="4648200" y="1600200"/>
            <a:ext cx="4114800" cy="4800600"/>
          </a:xfrm>
          <a:prstGeom prst="rect">
            <a:avLst/>
          </a:prstGeom>
        </p:spPr>
        <p:txBody>
          <a:bodyPr/>
          <a:lstStyle>
            <a:lvl1pPr marL="0" indent="0">
              <a:spcAft>
                <a:spcPts val="800"/>
              </a:spcAft>
              <a:buNone/>
              <a:defRPr sz="2400"/>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13" name="Jump link"/>
          <p:cNvSpPr>
            <a:spLocks noGrp="1"/>
          </p:cNvSpPr>
          <p:nvPr>
            <p:ph type="body" sz="quarter" idx="13" hasCustomPrompt="1"/>
          </p:nvPr>
        </p:nvSpPr>
        <p:spPr>
          <a:xfrm>
            <a:off x="3467100" y="6477000"/>
            <a:ext cx="2209800" cy="152400"/>
          </a:xfrm>
          <a:prstGeom prst="rect">
            <a:avLst/>
          </a:prstGeom>
        </p:spPr>
        <p:txBody>
          <a:bodyPr/>
          <a:lstStyle>
            <a:lvl1pPr marL="0" indent="0" algn="ctr">
              <a:buNone/>
              <a:defRPr sz="800" baseline="0">
                <a:solidFill>
                  <a:srgbClr val="6A6A6A"/>
                </a:solidFill>
              </a:defRPr>
            </a:lvl1pPr>
          </a:lstStyle>
          <a:p>
            <a:pPr lvl="0"/>
            <a:r>
              <a:rPr lang="en-US" dirty="0" smtClean="0"/>
              <a:t>Jump back to slide containing original image</a:t>
            </a:r>
          </a:p>
        </p:txBody>
      </p:sp>
    </p:spTree>
    <p:extLst>
      <p:ext uri="{BB962C8B-B14F-4D97-AF65-F5344CB8AC3E}">
        <p14:creationId xmlns:p14="http://schemas.microsoft.com/office/powerpoint/2010/main" val="10528643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Red Bar Footer_Appendix_4-up_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1"/>
          <p:cNvSpPr>
            <a:spLocks noGrp="1"/>
          </p:cNvSpPr>
          <p:nvPr>
            <p:ph type="body" sz="quarter" idx="14"/>
          </p:nvPr>
        </p:nvSpPr>
        <p:spPr>
          <a:xfrm>
            <a:off x="457200" y="1600200"/>
            <a:ext cx="4038600" cy="1981200"/>
          </a:xfrm>
          <a:prstGeom prst="rect">
            <a:avLst/>
          </a:prstGeom>
        </p:spPr>
        <p:txBody>
          <a:bodyPr/>
          <a:lstStyle>
            <a:lvl1pPr marL="0" indent="0">
              <a:spcAft>
                <a:spcPts val="800"/>
              </a:spcAft>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5" name="Header 2"/>
          <p:cNvSpPr>
            <a:spLocks noGrp="1"/>
          </p:cNvSpPr>
          <p:nvPr>
            <p:ph type="body" sz="quarter" idx="3"/>
          </p:nvPr>
        </p:nvSpPr>
        <p:spPr>
          <a:xfrm>
            <a:off x="4645026" y="960438"/>
            <a:ext cx="4041775" cy="639762"/>
          </a:xfrm>
          <a:prstGeom prst="rect">
            <a:avLst/>
          </a:prstGeom>
        </p:spPr>
        <p:txBody>
          <a:bodyPr anchor="b"/>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Text Placeholder 2"/>
          <p:cNvSpPr>
            <a:spLocks noGrp="1"/>
          </p:cNvSpPr>
          <p:nvPr>
            <p:ph type="body" sz="quarter" idx="15"/>
          </p:nvPr>
        </p:nvSpPr>
        <p:spPr>
          <a:xfrm>
            <a:off x="4648200" y="1600200"/>
            <a:ext cx="4038600" cy="1981200"/>
          </a:xfrm>
          <a:prstGeom prst="rect">
            <a:avLst/>
          </a:prstGeom>
        </p:spPr>
        <p:txBody>
          <a:bodyPr/>
          <a:lstStyle>
            <a:lvl1pPr marL="0" indent="0">
              <a:spcAft>
                <a:spcPts val="800"/>
              </a:spcAft>
              <a:buNone/>
              <a:defRPr sz="2000"/>
            </a:lvl1pPr>
          </a:lstStyle>
          <a:p>
            <a:pPr lvl="0"/>
            <a:r>
              <a:rPr lang="en-US" smtClean="0"/>
              <a:t>Click to edit Master text styles</a:t>
            </a:r>
          </a:p>
        </p:txBody>
      </p:sp>
      <p:sp>
        <p:nvSpPr>
          <p:cNvPr id="7" name="Header 3"/>
          <p:cNvSpPr>
            <a:spLocks noGrp="1"/>
          </p:cNvSpPr>
          <p:nvPr>
            <p:ph type="body" sz="quarter" idx="12"/>
          </p:nvPr>
        </p:nvSpPr>
        <p:spPr>
          <a:xfrm>
            <a:off x="457200" y="3657600"/>
            <a:ext cx="4038600" cy="609600"/>
          </a:xfrm>
          <a:prstGeom prst="rect">
            <a:avLst/>
          </a:prstGeom>
        </p:spPr>
        <p:txBody>
          <a:bodyPr anchor="b"/>
          <a:lstStyle>
            <a:lvl1pPr>
              <a:defRPr lang="en-US" sz="18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25" name="Text Placeholder 3"/>
          <p:cNvSpPr>
            <a:spLocks noGrp="1"/>
          </p:cNvSpPr>
          <p:nvPr>
            <p:ph type="body" sz="quarter" idx="16"/>
          </p:nvPr>
        </p:nvSpPr>
        <p:spPr>
          <a:xfrm>
            <a:off x="457200" y="4267200"/>
            <a:ext cx="4038600" cy="2133600"/>
          </a:xfrm>
          <a:prstGeom prst="rect">
            <a:avLst/>
          </a:prstGeom>
        </p:spPr>
        <p:txBody>
          <a:bodyPr/>
          <a:lstStyle>
            <a:lvl1pPr marL="0" indent="0">
              <a:spcAft>
                <a:spcPts val="800"/>
              </a:spcAft>
              <a:buNone/>
              <a:defRPr sz="2000"/>
            </a:lvl1pPr>
          </a:lstStyle>
          <a:p>
            <a:pPr lvl="0"/>
            <a:r>
              <a:rPr lang="en-US" smtClean="0"/>
              <a:t>Click to edit Master text styles</a:t>
            </a:r>
          </a:p>
        </p:txBody>
      </p:sp>
      <p:sp>
        <p:nvSpPr>
          <p:cNvPr id="10" name="Header 4"/>
          <p:cNvSpPr>
            <a:spLocks noGrp="1"/>
          </p:cNvSpPr>
          <p:nvPr>
            <p:ph type="body" sz="quarter" idx="13"/>
          </p:nvPr>
        </p:nvSpPr>
        <p:spPr>
          <a:xfrm>
            <a:off x="4648200" y="3657600"/>
            <a:ext cx="4038600" cy="609600"/>
          </a:xfrm>
          <a:prstGeom prst="rect">
            <a:avLst/>
          </a:prstGeom>
        </p:spPr>
        <p:txBody>
          <a:bodyPr anchor="b"/>
          <a:lstStyle>
            <a:lvl1pPr>
              <a:defRPr lang="en-US" sz="18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27" name="Text Placeholder 4"/>
          <p:cNvSpPr>
            <a:spLocks noGrp="1"/>
          </p:cNvSpPr>
          <p:nvPr>
            <p:ph type="body" sz="quarter" idx="17"/>
          </p:nvPr>
        </p:nvSpPr>
        <p:spPr>
          <a:xfrm>
            <a:off x="4648200" y="4267200"/>
            <a:ext cx="4038600" cy="2133600"/>
          </a:xfrm>
          <a:prstGeom prst="rect">
            <a:avLst/>
          </a:prstGeom>
        </p:spPr>
        <p:txBody>
          <a:bodyPr/>
          <a:lstStyle>
            <a:lvl1pPr marL="0" indent="0">
              <a:spcAft>
                <a:spcPts val="800"/>
              </a:spcAft>
              <a:buNone/>
              <a:defRPr sz="2000"/>
            </a:lvl1pPr>
          </a:lstStyle>
          <a:p>
            <a:pPr lvl="0"/>
            <a:r>
              <a:rPr lang="en-US" smtClean="0"/>
              <a:t>Click to edit Master text styles</a:t>
            </a:r>
          </a:p>
        </p:txBody>
      </p:sp>
      <p:sp>
        <p:nvSpPr>
          <p:cNvPr id="18" name="Jump Link"/>
          <p:cNvSpPr>
            <a:spLocks noGrp="1"/>
          </p:cNvSpPr>
          <p:nvPr>
            <p:ph type="body" sz="quarter" idx="11" hasCustomPrompt="1"/>
          </p:nvPr>
        </p:nvSpPr>
        <p:spPr>
          <a:xfrm>
            <a:off x="3467100" y="6477000"/>
            <a:ext cx="2209800" cy="152400"/>
          </a:xfrm>
          <a:prstGeom prst="rect">
            <a:avLst/>
          </a:prstGeom>
        </p:spPr>
        <p:txBody>
          <a:bodyPr/>
          <a:lstStyle>
            <a:lvl1pPr marL="0" indent="0" algn="ctr">
              <a:buNone/>
              <a:defRPr sz="800" baseline="0">
                <a:solidFill>
                  <a:srgbClr val="6A6A6A"/>
                </a:solidFill>
              </a:defRPr>
            </a:lvl1pPr>
          </a:lstStyle>
          <a:p>
            <a:pPr lvl="0"/>
            <a:r>
              <a:rPr lang="en-US" dirty="0" smtClean="0"/>
              <a:t>Jump back to slide containing original image</a:t>
            </a:r>
          </a:p>
        </p:txBody>
      </p:sp>
    </p:spTree>
    <p:extLst>
      <p:ext uri="{BB962C8B-B14F-4D97-AF65-F5344CB8AC3E}">
        <p14:creationId xmlns:p14="http://schemas.microsoft.com/office/powerpoint/2010/main" val="2263161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RedTagline-Text above Title">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4406900"/>
            <a:ext cx="7772400" cy="1362075"/>
          </a:xfrm>
          <a:prstGeom prst="rect">
            <a:avLst/>
          </a:prstGeom>
        </p:spPr>
        <p:txBody>
          <a:bodyPr anchor="t"/>
          <a:lstStyle>
            <a:lvl1pPr algn="l">
              <a:defRPr sz="3600" b="1" cap="all">
                <a:solidFill>
                  <a:schemeClr val="bg2"/>
                </a:solidFill>
                <a:latin typeface="+mj-lt"/>
              </a:defRPr>
            </a:lvl1pPr>
          </a:lstStyle>
          <a:p>
            <a:r>
              <a:rPr lang="en-US" smtClean="0"/>
              <a:t>Click to edit Master title style</a:t>
            </a:r>
            <a:endParaRPr lang="en-US" dirty="0"/>
          </a:p>
        </p:txBody>
      </p:sp>
      <p:sp>
        <p:nvSpPr>
          <p:cNvPr id="3" name="Text Placeholder 1"/>
          <p:cNvSpPr>
            <a:spLocks noGrp="1"/>
          </p:cNvSpPr>
          <p:nvPr>
            <p:ph type="body" idx="1"/>
          </p:nvPr>
        </p:nvSpPr>
        <p:spPr>
          <a:xfrm>
            <a:off x="685800" y="2906714"/>
            <a:ext cx="7772400" cy="1500187"/>
          </a:xfrm>
          <a:prstGeom prst="rect">
            <a:avLst/>
          </a:prstGeom>
        </p:spPr>
        <p:txBody>
          <a:bodyPr anchor="b"/>
          <a:lstStyle>
            <a:lvl1pPr marL="0" indent="0">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Photo Credit"/>
          <p:cNvSpPr>
            <a:spLocks noGrp="1"/>
          </p:cNvSpPr>
          <p:nvPr>
            <p:ph type="body" sz="quarter" idx="11" hasCustomPrompt="1"/>
          </p:nvPr>
        </p:nvSpPr>
        <p:spPr>
          <a:xfrm>
            <a:off x="6477000" y="6422066"/>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
        <p:nvSpPr>
          <p:cNvPr id="6" name="Copyright" descr="©McGraw-Hill Education. All rights reserved. Authorized only for instructor use in the classroom.  No reproduction or further distribution permitted without the prior written consent of McGraw-Hill Education.&#10;"/>
          <p:cNvSpPr txBox="1">
            <a:spLocks/>
          </p:cNvSpPr>
          <p:nvPr/>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19885312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RedTagline-Title above text">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2775099"/>
            <a:ext cx="7772400" cy="1362075"/>
          </a:xfrm>
          <a:prstGeom prst="rect">
            <a:avLst/>
          </a:prstGeom>
        </p:spPr>
        <p:txBody>
          <a:bodyPr anchor="b" anchorCtr="0"/>
          <a:lstStyle>
            <a:lvl1pPr algn="l">
              <a:spcBef>
                <a:spcPts val="480"/>
              </a:spcBef>
              <a:defRPr sz="3600" b="1" cap="all">
                <a:solidFill>
                  <a:schemeClr val="bg2"/>
                </a:solidFill>
                <a:latin typeface="+mj-lt"/>
              </a:defRPr>
            </a:lvl1pPr>
          </a:lstStyle>
          <a:p>
            <a:r>
              <a:rPr lang="en-US" smtClean="0"/>
              <a:t>Click to edit Master title style</a:t>
            </a:r>
            <a:endParaRPr lang="en-US" dirty="0"/>
          </a:p>
        </p:txBody>
      </p:sp>
      <p:sp>
        <p:nvSpPr>
          <p:cNvPr id="3" name="Text Placeholder 1"/>
          <p:cNvSpPr>
            <a:spLocks noGrp="1"/>
          </p:cNvSpPr>
          <p:nvPr>
            <p:ph type="body" idx="1"/>
          </p:nvPr>
        </p:nvSpPr>
        <p:spPr>
          <a:xfrm>
            <a:off x="685800" y="4138613"/>
            <a:ext cx="7772400" cy="1500187"/>
          </a:xfrm>
          <a:prstGeom prst="rect">
            <a:avLst/>
          </a:prstGeom>
        </p:spPr>
        <p:txBody>
          <a:bodyPr anchor="t" anchorCtr="0"/>
          <a:lstStyle>
            <a:lvl1pPr marL="0" indent="0">
              <a:spcBef>
                <a:spcPts val="0"/>
              </a:spcBef>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Photo Credit"/>
          <p:cNvSpPr>
            <a:spLocks noGrp="1"/>
          </p:cNvSpPr>
          <p:nvPr>
            <p:ph type="body" sz="quarter" idx="11" hasCustomPrompt="1"/>
          </p:nvPr>
        </p:nvSpPr>
        <p:spPr>
          <a:xfrm>
            <a:off x="6477000" y="6422066"/>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
        <p:nvSpPr>
          <p:cNvPr id="5" name="Copyright" descr="©McGraw-Hill Education. All rights reserved. Authorized only for instructor use in the classroom.  No reproduction or further distribution permitted without the prior written consent of McGraw-Hill Education.&#10;"/>
          <p:cNvSpPr txBox="1">
            <a:spLocks/>
          </p:cNvSpPr>
          <p:nvPr/>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21039520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227332" name="Rectangle 4"/>
          <p:cNvSpPr>
            <a:spLocks noGrp="1" noChangeArrowheads="1"/>
          </p:cNvSpPr>
          <p:nvPr>
            <p:ph type="subTitle" idx="1"/>
          </p:nvPr>
        </p:nvSpPr>
        <p:spPr>
          <a:xfrm>
            <a:off x="0" y="0"/>
            <a:ext cx="4343400" cy="6172200"/>
          </a:xfrm>
          <a:prstGeom prst="rect">
            <a:avLst/>
          </a:prstGeom>
          <a:effectLst>
            <a:outerShdw dist="35921" dir="8100000" algn="ctr" rotWithShape="0">
              <a:schemeClr val="tx1"/>
            </a:outerShdw>
          </a:effectLst>
        </p:spPr>
        <p:txBody>
          <a:bodyPr anchor="ctr" anchorCtr="1"/>
          <a:lstStyle>
            <a:lvl1pPr marL="0" indent="0" algn="ctr">
              <a:buFontTx/>
              <a:buNone/>
              <a:defRPr sz="4000" baseline="0">
                <a:solidFill>
                  <a:srgbClr val="C00000"/>
                </a:solidFill>
                <a:effectLst>
                  <a:outerShdw blurRad="38100" dist="38100" dir="2700000" algn="tl">
                    <a:srgbClr val="000000"/>
                  </a:outerShdw>
                </a:effectLst>
              </a:defRPr>
            </a:lvl1pPr>
          </a:lstStyle>
          <a:p>
            <a:r>
              <a:rPr lang="en-US"/>
              <a:t>Click to edit Master subtitle style</a:t>
            </a:r>
            <a:endParaRPr lang="en-US" dirty="0"/>
          </a:p>
        </p:txBody>
      </p:sp>
    </p:spTree>
    <p:extLst>
      <p:ext uri="{BB962C8B-B14F-4D97-AF65-F5344CB8AC3E}">
        <p14:creationId xmlns:p14="http://schemas.microsoft.com/office/powerpoint/2010/main" val="6560535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153400" cy="1143000"/>
          </a:xfrm>
          <a:prstGeom prst="roundRect">
            <a:avLst>
              <a:gd name="adj" fmla="val 16667"/>
            </a:avLst>
          </a:prstGeom>
        </p:spPr>
        <p:txBody>
          <a:bodyPr/>
          <a:lstStyle/>
          <a:p>
            <a:r>
              <a:rPr lang="en-US"/>
              <a:t>Click to edit Master title style</a:t>
            </a:r>
          </a:p>
        </p:txBody>
      </p:sp>
      <p:sp>
        <p:nvSpPr>
          <p:cNvPr id="3" name="Content Placeholder 2"/>
          <p:cNvSpPr>
            <a:spLocks noGrp="1"/>
          </p:cNvSpPr>
          <p:nvPr>
            <p:ph idx="1"/>
          </p:nvPr>
        </p:nvSpPr>
        <p:spPr>
          <a:xfrm>
            <a:off x="685800" y="1828800"/>
            <a:ext cx="8153400" cy="4953000"/>
          </a:xfrm>
          <a:prstGeom prst="rect">
            <a:avLst/>
          </a:prstGeom>
        </p:spPr>
        <p:txBody>
          <a:bodyPr/>
          <a:lstStyle>
            <a:lvl1pPr>
              <a:buClrTx/>
              <a:buFont typeface="Wingdings" pitchFamily="2" charset="2"/>
              <a:buChar char="§"/>
              <a:defRPr/>
            </a:lvl1pPr>
            <a:lvl2pPr>
              <a:buClrTx/>
              <a:buFont typeface="Arial" pitchFamily="34" charset="0"/>
              <a:buChar char="•"/>
              <a:defRPr/>
            </a:lvl2pPr>
            <a:lvl3pPr>
              <a:buClrTx/>
              <a:buFont typeface="Wingdings" pitchFamily="2" charset="2"/>
              <a:buChar char="v"/>
              <a:defRPr/>
            </a:lvl3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1038290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theme" Target="../theme/theme2.xml"/><Relationship Id="rId9" Type="http://schemas.openxmlformats.org/officeDocument/2006/relationships/image" Target="../media/image1.png"/><Relationship Id="rId10" Type="http://schemas.openxmlformats.org/officeDocument/2006/relationships/image" Target="../media/image5.gif"/><Relationship Id="rId1" Type="http://schemas.openxmlformats.org/officeDocument/2006/relationships/slideLayout" Target="../slideLayouts/slideLayout13.xml"/><Relationship Id="rId2"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2.xml"/><Relationship Id="rId4" Type="http://schemas.openxmlformats.org/officeDocument/2006/relationships/slideLayout" Target="../slideLayouts/slideLayout23.xml"/><Relationship Id="rId5" Type="http://schemas.openxmlformats.org/officeDocument/2006/relationships/slideLayout" Target="../slideLayouts/slideLayout24.xml"/><Relationship Id="rId6" Type="http://schemas.openxmlformats.org/officeDocument/2006/relationships/slideLayout" Target="../slideLayouts/slideLayout25.xml"/><Relationship Id="rId7" Type="http://schemas.openxmlformats.org/officeDocument/2006/relationships/slideLayout" Target="../slideLayouts/slideLayout26.xml"/><Relationship Id="rId8" Type="http://schemas.openxmlformats.org/officeDocument/2006/relationships/slideLayout" Target="../slideLayouts/slideLayout27.xml"/><Relationship Id="rId9" Type="http://schemas.openxmlformats.org/officeDocument/2006/relationships/slideLayout" Target="../slideLayouts/slideLayout28.xml"/><Relationship Id="rId10" Type="http://schemas.openxmlformats.org/officeDocument/2006/relationships/theme" Target="../theme/theme3.xml"/><Relationship Id="rId1" Type="http://schemas.openxmlformats.org/officeDocument/2006/relationships/slideLayout" Target="../slideLayouts/slideLayout20.xml"/><Relationship Id="rId2" Type="http://schemas.openxmlformats.org/officeDocument/2006/relationships/slideLayout" Target="../slideLayouts/slideLayout21.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1.xml"/><Relationship Id="rId4" Type="http://schemas.openxmlformats.org/officeDocument/2006/relationships/slideLayout" Target="../slideLayouts/slideLayout32.xml"/><Relationship Id="rId5" Type="http://schemas.openxmlformats.org/officeDocument/2006/relationships/slideLayout" Target="../slideLayouts/slideLayout33.xml"/><Relationship Id="rId6" Type="http://schemas.openxmlformats.org/officeDocument/2006/relationships/slideLayout" Target="../slideLayouts/slideLayout34.xml"/><Relationship Id="rId7" Type="http://schemas.openxmlformats.org/officeDocument/2006/relationships/slideLayout" Target="../slideLayouts/slideLayout35.xml"/><Relationship Id="rId8" Type="http://schemas.openxmlformats.org/officeDocument/2006/relationships/slideLayout" Target="../slideLayouts/slideLayout36.xml"/><Relationship Id="rId9" Type="http://schemas.openxmlformats.org/officeDocument/2006/relationships/slideLayout" Target="../slideLayouts/slideLayout37.xml"/><Relationship Id="rId10" Type="http://schemas.openxmlformats.org/officeDocument/2006/relationships/theme" Target="../theme/theme4.xml"/><Relationship Id="rId1" Type="http://schemas.openxmlformats.org/officeDocument/2006/relationships/slideLayout" Target="../slideLayouts/slideLayout29.xml"/><Relationship Id="rId2" Type="http://schemas.openxmlformats.org/officeDocument/2006/relationships/slideLayout" Target="../slideLayouts/slideLayout30.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40.xml"/><Relationship Id="rId4" Type="http://schemas.openxmlformats.org/officeDocument/2006/relationships/slideLayout" Target="../slideLayouts/slideLayout41.xml"/><Relationship Id="rId5" Type="http://schemas.openxmlformats.org/officeDocument/2006/relationships/slideLayout" Target="../slideLayouts/slideLayout42.xml"/><Relationship Id="rId6" Type="http://schemas.openxmlformats.org/officeDocument/2006/relationships/slideLayout" Target="../slideLayouts/slideLayout43.xml"/><Relationship Id="rId7" Type="http://schemas.openxmlformats.org/officeDocument/2006/relationships/slideLayout" Target="../slideLayouts/slideLayout44.xml"/><Relationship Id="rId8" Type="http://schemas.openxmlformats.org/officeDocument/2006/relationships/theme" Target="../theme/theme5.xml"/><Relationship Id="rId1" Type="http://schemas.openxmlformats.org/officeDocument/2006/relationships/slideLayout" Target="../slideLayouts/slideLayout38.xml"/><Relationship Id="rId2" Type="http://schemas.openxmlformats.org/officeDocument/2006/relationships/slideLayout" Target="../slideLayouts/slideLayout39.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theme" Target="../theme/theme6.xml"/><Relationship Id="rId1" Type="http://schemas.openxmlformats.org/officeDocument/2006/relationships/slideLayout" Target="../slideLayouts/slideLayout45.xml"/><Relationship Id="rId2" Type="http://schemas.openxmlformats.org/officeDocument/2006/relationships/slideLayout" Target="../slideLayouts/slideLayout46.xml"/></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4" Type="http://schemas.openxmlformats.org/officeDocument/2006/relationships/image" Target="../media/image6.png"/><Relationship Id="rId1" Type="http://schemas.openxmlformats.org/officeDocument/2006/relationships/slideLayout" Target="../slideLayouts/slideLayout52.xml"/><Relationship Id="rId2" Type="http://schemas.openxmlformats.org/officeDocument/2006/relationships/slideLayout" Target="../slideLayouts/slideLayout53.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56.xml"/><Relationship Id="rId4" Type="http://schemas.openxmlformats.org/officeDocument/2006/relationships/theme" Target="../theme/theme8.xml"/><Relationship Id="rId1" Type="http://schemas.openxmlformats.org/officeDocument/2006/relationships/slideLayout" Target="../slideLayouts/slideLayout54.xml"/><Relationship Id="rId2" Type="http://schemas.openxmlformats.org/officeDocument/2006/relationships/slideLayout" Target="../slideLayouts/slideLayout55.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59.xml"/><Relationship Id="rId4" Type="http://schemas.openxmlformats.org/officeDocument/2006/relationships/theme" Target="../theme/theme9.xml"/><Relationship Id="rId1" Type="http://schemas.openxmlformats.org/officeDocument/2006/relationships/slideLayout" Target="../slideLayouts/slideLayout57.xml"/><Relationship Id="rId2" Type="http://schemas.openxmlformats.org/officeDocument/2006/relationships/slideLayout" Target="../slideLayouts/slideLayout5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MH Logo" descr="Logo: McGraw-Hill Education"/>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0" y="0"/>
            <a:ext cx="762000" cy="762000"/>
          </a:xfrm>
          <a:prstGeom prst="rect">
            <a:avLst/>
          </a:prstGeom>
        </p:spPr>
      </p:pic>
      <p:sp>
        <p:nvSpPr>
          <p:cNvPr id="13" name="Red Bar"/>
          <p:cNvSpPr/>
          <p:nvPr/>
        </p:nvSpPr>
        <p:spPr>
          <a:xfrm>
            <a:off x="0" y="6248400"/>
            <a:ext cx="9144000" cy="503767"/>
          </a:xfrm>
          <a:prstGeom prst="rect">
            <a:avLst/>
          </a:prstGeom>
          <a:solidFill>
            <a:srgbClr val="C30C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2"/>
              </a:solidFill>
            </a:endParaRPr>
          </a:p>
        </p:txBody>
      </p:sp>
      <p:pic>
        <p:nvPicPr>
          <p:cNvPr id="12" name="MH Tagline" descr="Tagline: Because learning changes everything.™"/>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3481" y="6351925"/>
            <a:ext cx="3223119" cy="272375"/>
          </a:xfrm>
          <a:prstGeom prst="rect">
            <a:avLst/>
          </a:prstGeom>
        </p:spPr>
      </p:pic>
    </p:spTree>
    <p:extLst>
      <p:ext uri="{BB962C8B-B14F-4D97-AF65-F5344CB8AC3E}">
        <p14:creationId xmlns:p14="http://schemas.microsoft.com/office/powerpoint/2010/main" val="1762841461"/>
      </p:ext>
    </p:extLst>
  </p:cSld>
  <p:clrMap bg1="lt1" tx1="dk1" bg2="lt2" tx2="dk2" accent1="accent1" accent2="accent2" accent3="accent3" accent4="accent4" accent5="accent5" accent6="accent6" hlink="hlink" folHlink="folHlink"/>
  <p:sldLayoutIdLst>
    <p:sldLayoutId id="2147484147" r:id="rId1"/>
    <p:sldLayoutId id="2147484148" r:id="rId2"/>
    <p:sldLayoutId id="2147484149" r:id="rId3"/>
    <p:sldLayoutId id="2147484150" r:id="rId4"/>
    <p:sldLayoutId id="2147484151" r:id="rId5"/>
    <p:sldLayoutId id="2147484152" r:id="rId6"/>
    <p:sldLayoutId id="2147484153" r:id="rId7"/>
    <p:sldLayoutId id="2147484154" r:id="rId8"/>
    <p:sldLayoutId id="2147484155" r:id="rId9"/>
    <p:sldLayoutId id="2147484131" r:id="rId10"/>
    <p:sldLayoutId id="2147484129" r:id="rId11"/>
    <p:sldLayoutId id="2147484130" r:id="rId12"/>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0" marR="0" indent="0" algn="r" defTabSz="914400" rtl="0" eaLnBrk="1" fontAlgn="auto" latinLnBrk="0" hangingPunct="1">
        <a:lnSpc>
          <a:spcPct val="100000"/>
        </a:lnSpc>
        <a:spcBef>
          <a:spcPts val="0"/>
        </a:spcBef>
        <a:spcAft>
          <a:spcPts val="0"/>
        </a:spcAft>
        <a:buClrTx/>
        <a:buSzTx/>
        <a:buFontTx/>
        <a:buNone/>
        <a:tabLst/>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MH Logo" descr="Logo: McGraw-Hill Education"/>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0" y="0"/>
            <a:ext cx="762000" cy="762000"/>
          </a:xfrm>
          <a:prstGeom prst="rect">
            <a:avLst/>
          </a:prstGeom>
        </p:spPr>
      </p:pic>
      <p:pic>
        <p:nvPicPr>
          <p:cNvPr id="2" name="MH Tagline" descr="Tag line: Because learning changes everythi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0" y="6257775"/>
            <a:ext cx="3371850" cy="476250"/>
          </a:xfrm>
          <a:prstGeom prst="rect">
            <a:avLst/>
          </a:prstGeom>
        </p:spPr>
      </p:pic>
    </p:spTree>
    <p:extLst>
      <p:ext uri="{BB962C8B-B14F-4D97-AF65-F5344CB8AC3E}">
        <p14:creationId xmlns:p14="http://schemas.microsoft.com/office/powerpoint/2010/main" val="572625519"/>
      </p:ext>
    </p:extLst>
  </p:cSld>
  <p:clrMap bg1="lt1" tx1="dk1" bg2="lt2" tx2="dk2" accent1="accent1" accent2="accent2" accent3="accent3" accent4="accent4" accent5="accent5" accent6="accent6" hlink="hlink" folHlink="folHlink"/>
  <p:sldLayoutIdLst>
    <p:sldLayoutId id="2147484157" r:id="rId1"/>
    <p:sldLayoutId id="2147484158" r:id="rId2"/>
    <p:sldLayoutId id="2147484159" r:id="rId3"/>
    <p:sldLayoutId id="2147484160" r:id="rId4"/>
    <p:sldLayoutId id="2147484161" r:id="rId5"/>
    <p:sldLayoutId id="2147484162" r:id="rId6"/>
    <p:sldLayoutId id="2147484163" r:id="rId7"/>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Copyright" descr="©McGraw-Hill Education"/>
          <p:cNvSpPr txBox="1">
            <a:spLocks/>
          </p:cNvSpPr>
          <p:nvPr/>
        </p:nvSpPr>
        <p:spPr>
          <a:xfrm>
            <a:off x="0" y="6705600"/>
            <a:ext cx="1371600" cy="15240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None/>
            </a:pPr>
            <a:r>
              <a:rPr lang="en-US" sz="3200" kern="1200" dirty="0" smtClean="0">
                <a:solidFill>
                  <a:srgbClr val="6A6A6A"/>
                </a:solidFill>
                <a:effectLst/>
                <a:latin typeface="+mn-lt"/>
                <a:ea typeface="+mn-ea"/>
                <a:cs typeface="+mn-cs"/>
              </a:rPr>
              <a:t>©McGraw-Hill Education.</a:t>
            </a:r>
            <a:endParaRPr lang="en-US" sz="3200" kern="1200" dirty="0">
              <a:solidFill>
                <a:srgbClr val="6A6A6A"/>
              </a:solidFill>
              <a:effectLst/>
              <a:latin typeface="+mn-lt"/>
              <a:ea typeface="+mn-ea"/>
              <a:cs typeface="+mn-cs"/>
            </a:endParaRPr>
          </a:p>
        </p:txBody>
      </p:sp>
    </p:spTree>
    <p:extLst>
      <p:ext uri="{BB962C8B-B14F-4D97-AF65-F5344CB8AC3E}">
        <p14:creationId xmlns:p14="http://schemas.microsoft.com/office/powerpoint/2010/main" val="1777062462"/>
      </p:ext>
    </p:extLst>
  </p:cSld>
  <p:clrMap bg1="lt1" tx1="dk1" bg2="lt2" tx2="dk2" accent1="accent1" accent2="accent2" accent3="accent3" accent4="accent4" accent5="accent5" accent6="accent6" hlink="hlink" folHlink="folHlink"/>
  <p:sldLayoutIdLst>
    <p:sldLayoutId id="2147484165" r:id="rId1"/>
    <p:sldLayoutId id="2147484166" r:id="rId2"/>
    <p:sldLayoutId id="2147484167" r:id="rId3"/>
    <p:sldLayoutId id="2147484168" r:id="rId4"/>
    <p:sldLayoutId id="2147484169" r:id="rId5"/>
    <p:sldLayoutId id="2147484170" r:id="rId6"/>
    <p:sldLayoutId id="2147484171" r:id="rId7"/>
    <p:sldLayoutId id="2147484172" r:id="rId8"/>
    <p:sldLayoutId id="2147484173" r:id="rId9"/>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Red Bar"/>
          <p:cNvSpPr/>
          <p:nvPr/>
        </p:nvSpPr>
        <p:spPr>
          <a:xfrm>
            <a:off x="0" y="6705600"/>
            <a:ext cx="9144000" cy="152400"/>
          </a:xfrm>
          <a:prstGeom prst="rect">
            <a:avLst/>
          </a:prstGeom>
          <a:solidFill>
            <a:srgbClr val="C30C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2"/>
              </a:solidFill>
            </a:endParaRPr>
          </a:p>
        </p:txBody>
      </p:sp>
      <p:sp>
        <p:nvSpPr>
          <p:cNvPr id="10" name="Copyright" descr="©McGraw-Hill Education&#10;"/>
          <p:cNvSpPr txBox="1">
            <a:spLocks/>
          </p:cNvSpPr>
          <p:nvPr/>
        </p:nvSpPr>
        <p:spPr>
          <a:xfrm>
            <a:off x="0" y="6705600"/>
            <a:ext cx="1371600" cy="15240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None/>
            </a:pPr>
            <a:r>
              <a:rPr lang="en-US" sz="3200" kern="1200" dirty="0" smtClean="0">
                <a:solidFill>
                  <a:schemeClr val="bg1"/>
                </a:solidFill>
                <a:effectLst/>
                <a:latin typeface="+mn-lt"/>
                <a:ea typeface="+mn-ea"/>
                <a:cs typeface="+mn-cs"/>
              </a:rPr>
              <a:t>©McGraw-Hill Education.</a:t>
            </a:r>
            <a:endParaRPr lang="en-US" sz="3200" kern="1200" dirty="0">
              <a:solidFill>
                <a:schemeClr val="bg1"/>
              </a:solidFill>
              <a:effectLst/>
              <a:latin typeface="+mn-lt"/>
              <a:ea typeface="+mn-ea"/>
              <a:cs typeface="+mn-cs"/>
            </a:endParaRPr>
          </a:p>
        </p:txBody>
      </p:sp>
    </p:spTree>
    <p:extLst>
      <p:ext uri="{BB962C8B-B14F-4D97-AF65-F5344CB8AC3E}">
        <p14:creationId xmlns:p14="http://schemas.microsoft.com/office/powerpoint/2010/main" val="1878010832"/>
      </p:ext>
    </p:extLst>
  </p:cSld>
  <p:clrMap bg1="lt1" tx1="dk1" bg2="lt2" tx2="dk2" accent1="accent1" accent2="accent2" accent3="accent3" accent4="accent4" accent5="accent5" accent6="accent6" hlink="hlink" folHlink="folHlink"/>
  <p:sldLayoutIdLst>
    <p:sldLayoutId id="2147484175" r:id="rId1"/>
    <p:sldLayoutId id="2147484176" r:id="rId2"/>
    <p:sldLayoutId id="2147484177" r:id="rId3"/>
    <p:sldLayoutId id="2147484178" r:id="rId4"/>
    <p:sldLayoutId id="2147484179" r:id="rId5"/>
    <p:sldLayoutId id="2147484180" r:id="rId6"/>
    <p:sldLayoutId id="2147484181" r:id="rId7"/>
    <p:sldLayoutId id="2147484182" r:id="rId8"/>
    <p:sldLayoutId id="2147484183" r:id="rId9"/>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Copyright" descr="©McGraw-Hill Education&#10;"/>
          <p:cNvSpPr txBox="1"/>
          <p:nvPr/>
        </p:nvSpPr>
        <p:spPr>
          <a:xfrm>
            <a:off x="0" y="6642556"/>
            <a:ext cx="1295400" cy="215444"/>
          </a:xfrm>
          <a:prstGeom prst="rect">
            <a:avLst/>
          </a:prstGeom>
          <a:noFill/>
        </p:spPr>
        <p:txBody>
          <a:bodyPr wrap="square" rtlCol="0">
            <a:spAutoFit/>
          </a:bodyPr>
          <a:lstStyle/>
          <a:p>
            <a:r>
              <a:rPr lang="en-US" sz="800" dirty="0" smtClean="0">
                <a:solidFill>
                  <a:srgbClr val="6A6A6A"/>
                </a:solidFill>
              </a:rPr>
              <a:t>©McGraw-Hill Education</a:t>
            </a:r>
          </a:p>
        </p:txBody>
      </p:sp>
    </p:spTree>
    <p:extLst>
      <p:ext uri="{BB962C8B-B14F-4D97-AF65-F5344CB8AC3E}">
        <p14:creationId xmlns:p14="http://schemas.microsoft.com/office/powerpoint/2010/main" val="365766087"/>
      </p:ext>
    </p:extLst>
  </p:cSld>
  <p:clrMap bg1="lt1" tx1="dk1" bg2="lt2" tx2="dk2" accent1="accent1" accent2="accent2" accent3="accent3" accent4="accent4" accent5="accent5" accent6="accent6" hlink="hlink" folHlink="folHlink"/>
  <p:sldLayoutIdLst>
    <p:sldLayoutId id="2147484185" r:id="rId1"/>
    <p:sldLayoutId id="2147484186" r:id="rId2"/>
    <p:sldLayoutId id="2147484187" r:id="rId3"/>
    <p:sldLayoutId id="2147484188" r:id="rId4"/>
    <p:sldLayoutId id="2147484189" r:id="rId5"/>
    <p:sldLayoutId id="2147484190" r:id="rId6"/>
    <p:sldLayoutId id="2147484191" r:id="rId7"/>
  </p:sldLayoutIdLst>
  <p:timing>
    <p:tnLst>
      <p:par>
        <p:cTn id="1" dur="indefinite" restart="never" nodeType="tmRoot"/>
      </p:par>
    </p:tnLst>
  </p:timing>
  <p:txStyles>
    <p:titleStyle>
      <a:lvl1pPr algn="l" defTabSz="914400" rtl="0" eaLnBrk="1" latinLnBrk="0" hangingPunct="1">
        <a:spcBef>
          <a:spcPct val="0"/>
        </a:spcBef>
        <a:buNone/>
        <a:defRPr sz="3200" kern="1200">
          <a:solidFill>
            <a:schemeClr val="bg1"/>
          </a:solidFill>
          <a:latin typeface="Vectipede Rg" pitchFamily="18"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Vectipede Rg" pitchFamily="18"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Vectipede Rg" pitchFamily="18"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Vectipede Rg" pitchFamily="18"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Vectipede Rg" pitchFamily="18"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Vectipede Rg" pitchFamily="18"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Red bar"/>
          <p:cNvSpPr/>
          <p:nvPr/>
        </p:nvSpPr>
        <p:spPr>
          <a:xfrm>
            <a:off x="0" y="6629400"/>
            <a:ext cx="9144000" cy="228600"/>
          </a:xfrm>
          <a:prstGeom prst="rect">
            <a:avLst/>
          </a:prstGeom>
          <a:solidFill>
            <a:srgbClr val="C30C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2"/>
              </a:solidFill>
            </a:endParaRPr>
          </a:p>
        </p:txBody>
      </p:sp>
      <p:sp>
        <p:nvSpPr>
          <p:cNvPr id="5" name="Copyright" descr="©McGraw-Hill Education."/>
          <p:cNvSpPr txBox="1"/>
          <p:nvPr/>
        </p:nvSpPr>
        <p:spPr>
          <a:xfrm>
            <a:off x="0" y="6629400"/>
            <a:ext cx="1828800" cy="215444"/>
          </a:xfrm>
          <a:prstGeom prst="rect">
            <a:avLst/>
          </a:prstGeom>
          <a:noFill/>
        </p:spPr>
        <p:txBody>
          <a:bodyPr wrap="square" rtlCol="0">
            <a:spAutoFit/>
          </a:bodyPr>
          <a:lstStyle/>
          <a:p>
            <a:r>
              <a:rPr lang="en-US" sz="800" dirty="0" smtClean="0">
                <a:solidFill>
                  <a:schemeClr val="bg1"/>
                </a:solidFill>
              </a:rPr>
              <a:t>©McGraw-Hill </a:t>
            </a:r>
            <a:r>
              <a:rPr lang="en-US" sz="800" dirty="0" err="1" smtClean="0">
                <a:solidFill>
                  <a:schemeClr val="bg1"/>
                </a:solidFill>
              </a:rPr>
              <a:t>EducationCopy</a:t>
            </a:r>
            <a:endParaRPr lang="en-US" sz="800" dirty="0" smtClean="0">
              <a:solidFill>
                <a:schemeClr val="bg1"/>
              </a:solidFill>
            </a:endParaRPr>
          </a:p>
        </p:txBody>
      </p:sp>
    </p:spTree>
    <p:extLst>
      <p:ext uri="{BB962C8B-B14F-4D97-AF65-F5344CB8AC3E}">
        <p14:creationId xmlns:p14="http://schemas.microsoft.com/office/powerpoint/2010/main" val="196039309"/>
      </p:ext>
    </p:extLst>
  </p:cSld>
  <p:clrMap bg1="lt1" tx1="dk1" bg2="lt2" tx2="dk2" accent1="accent1" accent2="accent2" accent3="accent3" accent4="accent4" accent5="accent5" accent6="accent6" hlink="hlink" folHlink="folHlink"/>
  <p:sldLayoutIdLst>
    <p:sldLayoutId id="2147484193" r:id="rId1"/>
    <p:sldLayoutId id="2147484194" r:id="rId2"/>
    <p:sldLayoutId id="2147484195" r:id="rId3"/>
    <p:sldLayoutId id="2147484196" r:id="rId4"/>
    <p:sldLayoutId id="2147484197" r:id="rId5"/>
    <p:sldLayoutId id="2147484198" r:id="rId6"/>
    <p:sldLayoutId id="2147484199" r:id="rId7"/>
  </p:sldLayoutIdLst>
  <p:txStyles>
    <p:titleStyle>
      <a:lvl1pPr algn="l" defTabSz="914400" rtl="0" eaLnBrk="1" latinLnBrk="0" hangingPunct="1">
        <a:spcBef>
          <a:spcPct val="0"/>
        </a:spcBef>
        <a:buNone/>
        <a:defRPr sz="3200" kern="1200">
          <a:solidFill>
            <a:schemeClr val="bg1"/>
          </a:solidFill>
          <a:latin typeface="Vectipede Rg" pitchFamily="18"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Vectipede Rg" pitchFamily="18"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Vectipede Rg" pitchFamily="18"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Vectipede Rg" pitchFamily="18"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Vectipede Rg" pitchFamily="18"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Vectipede Rg" pitchFamily="18"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Background"/>
          <p:cNvSpPr/>
          <p:nvPr/>
        </p:nvSpPr>
        <p:spPr>
          <a:xfrm>
            <a:off x="0" y="0"/>
            <a:ext cx="9144000" cy="6858000"/>
          </a:xfrm>
          <a:prstGeom prst="rect">
            <a:avLst/>
          </a:prstGeom>
          <a:solidFill>
            <a:srgbClr val="30707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MH BG Image"/>
          <p:cNvPicPr>
            <a:picLocks noChangeAspect="1"/>
          </p:cNvPicPr>
          <p:nvPr/>
        </p:nvPicPr>
        <p:blipFill rotWithShape="1">
          <a:blip r:embed="rId4" cstate="screen">
            <a:alphaModFix amt="25000"/>
            <a:extLst>
              <a:ext uri="{28A0092B-C50C-407E-A947-70E740481C1C}">
                <a14:useLocalDpi xmlns:a14="http://schemas.microsoft.com/office/drawing/2010/main"/>
              </a:ext>
            </a:extLst>
          </a:blip>
          <a:srcRect r="28644" b="27282"/>
          <a:stretch/>
        </p:blipFill>
        <p:spPr>
          <a:xfrm>
            <a:off x="461821" y="1943668"/>
            <a:ext cx="8682180" cy="4914333"/>
          </a:xfrm>
          <a:prstGeom prst="rect">
            <a:avLst/>
          </a:prstGeom>
        </p:spPr>
      </p:pic>
      <p:sp>
        <p:nvSpPr>
          <p:cNvPr id="8" name="Copyright" descr="©McGraw-Hill Education"/>
          <p:cNvSpPr txBox="1"/>
          <p:nvPr/>
        </p:nvSpPr>
        <p:spPr>
          <a:xfrm>
            <a:off x="0" y="6629400"/>
            <a:ext cx="1828800" cy="215444"/>
          </a:xfrm>
          <a:prstGeom prst="rect">
            <a:avLst/>
          </a:prstGeom>
          <a:noFill/>
        </p:spPr>
        <p:txBody>
          <a:bodyPr wrap="square" rtlCol="0">
            <a:spAutoFit/>
          </a:bodyPr>
          <a:lstStyle/>
          <a:p>
            <a:r>
              <a:rPr lang="en-US" sz="800" dirty="0" smtClean="0">
                <a:solidFill>
                  <a:schemeClr val="bg1"/>
                </a:solidFill>
              </a:rPr>
              <a:t>©McGraw-Hill Education</a:t>
            </a:r>
          </a:p>
        </p:txBody>
      </p:sp>
    </p:spTree>
    <p:extLst>
      <p:ext uri="{BB962C8B-B14F-4D97-AF65-F5344CB8AC3E}">
        <p14:creationId xmlns:p14="http://schemas.microsoft.com/office/powerpoint/2010/main" val="2146078959"/>
      </p:ext>
    </p:extLst>
  </p:cSld>
  <p:clrMap bg1="lt1" tx1="dk1" bg2="lt2" tx2="dk2" accent1="accent1" accent2="accent2" accent3="accent3" accent4="accent4" accent5="accent5" accent6="accent6" hlink="hlink" folHlink="folHlink"/>
  <p:sldLayoutIdLst>
    <p:sldLayoutId id="2147484201" r:id="rId1"/>
    <p:sldLayoutId id="2147484202" r:id="rId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Copyright" descr="©McGraw-Hill Education"/>
          <p:cNvSpPr txBox="1">
            <a:spLocks/>
          </p:cNvSpPr>
          <p:nvPr/>
        </p:nvSpPr>
        <p:spPr>
          <a:xfrm>
            <a:off x="0" y="6705600"/>
            <a:ext cx="1371600" cy="15240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None/>
            </a:pPr>
            <a:r>
              <a:rPr lang="en-US" sz="3200" kern="1200" dirty="0" smtClean="0">
                <a:solidFill>
                  <a:srgbClr val="6A6A6A"/>
                </a:solidFill>
                <a:effectLst/>
                <a:latin typeface="+mn-lt"/>
                <a:ea typeface="+mn-ea"/>
                <a:cs typeface="+mn-cs"/>
              </a:rPr>
              <a:t>©McGraw-Hill Education.</a:t>
            </a:r>
            <a:endParaRPr lang="en-US" sz="3200" kern="1200" dirty="0">
              <a:solidFill>
                <a:srgbClr val="6A6A6A"/>
              </a:solidFill>
              <a:effectLst/>
              <a:latin typeface="+mn-lt"/>
              <a:ea typeface="+mn-ea"/>
              <a:cs typeface="+mn-cs"/>
            </a:endParaRPr>
          </a:p>
        </p:txBody>
      </p:sp>
    </p:spTree>
    <p:extLst>
      <p:ext uri="{BB962C8B-B14F-4D97-AF65-F5344CB8AC3E}">
        <p14:creationId xmlns:p14="http://schemas.microsoft.com/office/powerpoint/2010/main" val="582347106"/>
      </p:ext>
    </p:extLst>
  </p:cSld>
  <p:clrMap bg1="lt1" tx1="dk1" bg2="lt2" tx2="dk2" accent1="accent1" accent2="accent2" accent3="accent3" accent4="accent4" accent5="accent5" accent6="accent6" hlink="hlink" folHlink="folHlink"/>
  <p:sldLayoutIdLst>
    <p:sldLayoutId id="2147484204" r:id="rId1"/>
    <p:sldLayoutId id="2147484205" r:id="rId2"/>
    <p:sldLayoutId id="2147484206" r:id="rId3"/>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Red Bar"/>
          <p:cNvSpPr/>
          <p:nvPr/>
        </p:nvSpPr>
        <p:spPr>
          <a:xfrm>
            <a:off x="0" y="6705600"/>
            <a:ext cx="9144000" cy="152400"/>
          </a:xfrm>
          <a:prstGeom prst="rect">
            <a:avLst/>
          </a:prstGeom>
          <a:solidFill>
            <a:srgbClr val="C30C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2"/>
              </a:solidFill>
            </a:endParaRPr>
          </a:p>
        </p:txBody>
      </p:sp>
      <p:sp>
        <p:nvSpPr>
          <p:cNvPr id="11" name="Copyright" descr="©McGraw-Hill Education"/>
          <p:cNvSpPr txBox="1">
            <a:spLocks/>
          </p:cNvSpPr>
          <p:nvPr/>
        </p:nvSpPr>
        <p:spPr>
          <a:xfrm>
            <a:off x="0" y="6705600"/>
            <a:ext cx="1371600" cy="15240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None/>
            </a:pPr>
            <a:r>
              <a:rPr lang="en-US" sz="3200" kern="1200" dirty="0" smtClean="0">
                <a:solidFill>
                  <a:schemeClr val="bg1"/>
                </a:solidFill>
                <a:effectLst/>
                <a:latin typeface="+mn-lt"/>
                <a:ea typeface="+mn-ea"/>
                <a:cs typeface="+mn-cs"/>
              </a:rPr>
              <a:t>©McGraw-Hill Education.</a:t>
            </a:r>
            <a:endParaRPr lang="en-US" sz="3200" kern="1200" dirty="0">
              <a:solidFill>
                <a:schemeClr val="bg1"/>
              </a:solidFill>
              <a:effectLst/>
              <a:latin typeface="+mn-lt"/>
              <a:ea typeface="+mn-ea"/>
              <a:cs typeface="+mn-cs"/>
            </a:endParaRPr>
          </a:p>
        </p:txBody>
      </p:sp>
    </p:spTree>
    <p:extLst>
      <p:ext uri="{BB962C8B-B14F-4D97-AF65-F5344CB8AC3E}">
        <p14:creationId xmlns:p14="http://schemas.microsoft.com/office/powerpoint/2010/main" val="2130602076"/>
      </p:ext>
    </p:extLst>
  </p:cSld>
  <p:clrMap bg1="lt1" tx1="dk1" bg2="lt2" tx2="dk2" accent1="accent1" accent2="accent2" accent3="accent3" accent4="accent4" accent5="accent5" accent6="accent6" hlink="hlink" folHlink="folHlink"/>
  <p:sldLayoutIdLst>
    <p:sldLayoutId id="2147484208" r:id="rId1"/>
    <p:sldLayoutId id="2147484209" r:id="rId2"/>
    <p:sldLayoutId id="2147484210" r:id="rId3"/>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xml"/><Relationship Id="rId3" Type="http://schemas.openxmlformats.org/officeDocument/2006/relationships/image" Target="../media/image7.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 Id="rId3" Type="http://schemas.openxmlformats.org/officeDocument/2006/relationships/image" Target="../media/image15.w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 Id="rId3" Type="http://schemas.openxmlformats.org/officeDocument/2006/relationships/image" Target="../media/image16.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2.xml"/><Relationship Id="rId3" Type="http://schemas.openxmlformats.org/officeDocument/2006/relationships/image" Target="../media/image17.w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 Id="rId3" Type="http://schemas.openxmlformats.org/officeDocument/2006/relationships/image" Target="../media/image18.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4.xml"/><Relationship Id="rId3" Type="http://schemas.openxmlformats.org/officeDocument/2006/relationships/image" Target="../media/image19.w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5.xml"/><Relationship Id="rId3" Type="http://schemas.openxmlformats.org/officeDocument/2006/relationships/image" Target="../media/image20.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6.xml"/><Relationship Id="rId3" Type="http://schemas.openxmlformats.org/officeDocument/2006/relationships/image" Target="../media/image21.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7.xml"/><Relationship Id="rId3" Type="http://schemas.openxmlformats.org/officeDocument/2006/relationships/image" Target="../media/image22.w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8.xml"/><Relationship Id="rId3" Type="http://schemas.openxmlformats.org/officeDocument/2006/relationships/image" Target="../media/image23.w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9.xml"/><Relationship Id="rId3" Type="http://schemas.openxmlformats.org/officeDocument/2006/relationships/image" Target="../media/image24.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0.xml"/><Relationship Id="rId3" Type="http://schemas.openxmlformats.org/officeDocument/2006/relationships/image" Target="../media/image25.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1.xml"/><Relationship Id="rId3" Type="http://schemas.openxmlformats.org/officeDocument/2006/relationships/image" Target="../media/image26.w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2.xml"/><Relationship Id="rId3" Type="http://schemas.openxmlformats.org/officeDocument/2006/relationships/image" Target="../media/image27.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3.xml"/><Relationship Id="rId3" Type="http://schemas.openxmlformats.org/officeDocument/2006/relationships/image" Target="../media/image28.w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4.xml"/><Relationship Id="rId3" Type="http://schemas.openxmlformats.org/officeDocument/2006/relationships/image" Target="../media/image29.w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5.xml"/><Relationship Id="rId3" Type="http://schemas.openxmlformats.org/officeDocument/2006/relationships/image" Target="../media/image30.w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6.xml"/><Relationship Id="rId3" Type="http://schemas.openxmlformats.org/officeDocument/2006/relationships/image" Target="../media/image31.w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7.xml"/><Relationship Id="rId3" Type="http://schemas.openxmlformats.org/officeDocument/2006/relationships/image" Target="../media/image32.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8.xml"/><Relationship Id="rId3" Type="http://schemas.openxmlformats.org/officeDocument/2006/relationships/image" Target="../media/image33.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9.xml"/><Relationship Id="rId3" Type="http://schemas.openxmlformats.org/officeDocument/2006/relationships/image" Target="../media/image3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xml"/><Relationship Id="rId3" Type="http://schemas.openxmlformats.org/officeDocument/2006/relationships/image" Target="../media/image8.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0.xml"/><Relationship Id="rId3" Type="http://schemas.openxmlformats.org/officeDocument/2006/relationships/image" Target="../media/image35.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1.xml"/><Relationship Id="rId3" Type="http://schemas.openxmlformats.org/officeDocument/2006/relationships/image" Target="../media/image36.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2.xml"/><Relationship Id="rId3" Type="http://schemas.openxmlformats.org/officeDocument/2006/relationships/image" Target="../media/image37.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3.xml"/><Relationship Id="rId3" Type="http://schemas.openxmlformats.org/officeDocument/2006/relationships/image" Target="../media/image38.w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4.xml"/><Relationship Id="rId3" Type="http://schemas.openxmlformats.org/officeDocument/2006/relationships/image" Target="../media/image39.w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xml"/><Relationship Id="rId3" Type="http://schemas.openxmlformats.org/officeDocument/2006/relationships/image" Target="../media/image9.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xml"/><Relationship Id="rId3"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xml"/><Relationship Id="rId3" Type="http://schemas.openxmlformats.org/officeDocument/2006/relationships/image" Target="../media/image11.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 Id="rId3" Type="http://schemas.openxmlformats.org/officeDocument/2006/relationships/image" Target="../media/image1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8.xml"/><Relationship Id="rId3" Type="http://schemas.openxmlformats.org/officeDocument/2006/relationships/image" Target="../media/image13.w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 Id="rId3" Type="http://schemas.openxmlformats.org/officeDocument/2006/relationships/image" Target="../media/image14.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Grp="1" noChangeArrowheads="1"/>
          </p:cNvSpPr>
          <p:nvPr>
            <p:ph type="subTitle" idx="1"/>
          </p:nvPr>
        </p:nvSpPr>
        <p:spPr>
          <a:xfrm>
            <a:off x="0" y="1752600"/>
            <a:ext cx="4953000" cy="4419600"/>
          </a:xfrm>
          <a:effectLst/>
        </p:spPr>
        <p:txBody>
          <a:bodyPr/>
          <a:lstStyle/>
          <a:p>
            <a:pPr eaLnBrk="1" hangingPunct="1">
              <a:lnSpc>
                <a:spcPct val="90000"/>
              </a:lnSpc>
            </a:pPr>
            <a:r>
              <a:rPr lang="en-US" sz="4400" b="1" dirty="0">
                <a:solidFill>
                  <a:srgbClr val="50B4C8"/>
                </a:solidFill>
                <a:effectLst/>
              </a:rPr>
              <a:t>CHAPTER SIX</a:t>
            </a:r>
          </a:p>
          <a:p>
            <a:pPr eaLnBrk="1" hangingPunct="1">
              <a:lnSpc>
                <a:spcPct val="90000"/>
              </a:lnSpc>
            </a:pPr>
            <a:endParaRPr lang="en-US" sz="4400" b="1" dirty="0">
              <a:solidFill>
                <a:srgbClr val="50B4C8"/>
              </a:solidFill>
              <a:effectLst/>
            </a:endParaRPr>
          </a:p>
          <a:p>
            <a:pPr eaLnBrk="1" hangingPunct="1">
              <a:lnSpc>
                <a:spcPct val="90000"/>
              </a:lnSpc>
            </a:pPr>
            <a:r>
              <a:rPr lang="en-US" b="1" dirty="0">
                <a:solidFill>
                  <a:srgbClr val="50B4C8"/>
                </a:solidFill>
                <a:effectLst/>
              </a:rPr>
              <a:t>VALUING AND STORING ORGANIZATIONAL INFORMATION - DATABASES</a:t>
            </a:r>
          </a:p>
          <a:p>
            <a:pPr eaLnBrk="1" hangingPunct="1">
              <a:lnSpc>
                <a:spcPct val="90000"/>
              </a:lnSpc>
            </a:pPr>
            <a:endParaRPr lang="en-US" b="1" dirty="0">
              <a:solidFill>
                <a:schemeClr val="tx1"/>
              </a:solidFill>
              <a:effectLst/>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8200" y="609600"/>
            <a:ext cx="4089400" cy="52578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b="1" dirty="0"/>
              <a:t>INFORMATION QUALITY</a:t>
            </a:r>
          </a:p>
        </p:txBody>
      </p:sp>
      <p:sp>
        <p:nvSpPr>
          <p:cNvPr id="15363" name="Rectangle 6"/>
          <p:cNvSpPr>
            <a:spLocks noGrp="1" noChangeArrowheads="1"/>
          </p:cNvSpPr>
          <p:nvPr>
            <p:ph idx="1"/>
          </p:nvPr>
        </p:nvSpPr>
        <p:spPr>
          <a:xfrm>
            <a:off x="685800" y="1828800"/>
            <a:ext cx="8458200" cy="4953000"/>
          </a:xfrm>
        </p:spPr>
        <p:txBody>
          <a:bodyPr/>
          <a:lstStyle/>
          <a:p>
            <a:pPr algn="l" eaLnBrk="1" hangingPunct="1"/>
            <a:r>
              <a:rPr lang="en-US" sz="2800" dirty="0"/>
              <a:t>Characteristics of High-quality Information</a:t>
            </a:r>
          </a:p>
          <a:p>
            <a:pPr lvl="1" eaLnBrk="1" hangingPunct="1"/>
            <a:r>
              <a:rPr lang="en-US" sz="2400" dirty="0"/>
              <a:t>Accurate</a:t>
            </a:r>
          </a:p>
          <a:p>
            <a:pPr lvl="1" eaLnBrk="1" hangingPunct="1"/>
            <a:r>
              <a:rPr lang="en-US" sz="2400" dirty="0"/>
              <a:t>Complete</a:t>
            </a:r>
          </a:p>
          <a:p>
            <a:pPr lvl="1" eaLnBrk="1" hangingPunct="1"/>
            <a:r>
              <a:rPr lang="en-US" sz="2400" dirty="0"/>
              <a:t>Consistent</a:t>
            </a:r>
          </a:p>
          <a:p>
            <a:pPr lvl="1" eaLnBrk="1" hangingPunct="1"/>
            <a:r>
              <a:rPr lang="en-US" sz="2400" dirty="0"/>
              <a:t>Unique</a:t>
            </a:r>
          </a:p>
          <a:p>
            <a:pPr lvl="1" eaLnBrk="1" hangingPunct="1"/>
            <a:r>
              <a:rPr lang="en-US" sz="2400" dirty="0"/>
              <a:t>Timely</a:t>
            </a:r>
          </a:p>
          <a:p>
            <a:pPr algn="l" eaLnBrk="1" hangingPunct="1">
              <a:buFont typeface="Wingdings" pitchFamily="2" charset="2"/>
              <a:buNone/>
            </a:pPr>
            <a:endParaRPr lang="en-US" b="1" dirty="0"/>
          </a:p>
        </p:txBody>
      </p:sp>
      <p:pic>
        <p:nvPicPr>
          <p:cNvPr id="15364" name="Picture 5" descr="NUL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6200" y="3195955"/>
            <a:ext cx="3962400" cy="2384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b="1" dirty="0"/>
              <a:t>INFORMATION QUALITY</a:t>
            </a:r>
          </a:p>
        </p:txBody>
      </p:sp>
      <p:sp>
        <p:nvSpPr>
          <p:cNvPr id="16387" name="Rectangle 3"/>
          <p:cNvSpPr>
            <a:spLocks noGrp="1" noChangeArrowheads="1"/>
          </p:cNvSpPr>
          <p:nvPr>
            <p:ph idx="1"/>
          </p:nvPr>
        </p:nvSpPr>
        <p:spPr>
          <a:xfrm>
            <a:off x="786938" y="1371600"/>
            <a:ext cx="8153400" cy="4953000"/>
          </a:xfrm>
        </p:spPr>
        <p:txBody>
          <a:bodyPr/>
          <a:lstStyle/>
          <a:p>
            <a:pPr algn="ctr" eaLnBrk="1" hangingPunct="1">
              <a:buFont typeface="Wingdings" pitchFamily="2" charset="2"/>
              <a:buNone/>
            </a:pPr>
            <a:r>
              <a:rPr lang="en-US" b="1" dirty="0"/>
              <a:t>Low Quality Information Example</a:t>
            </a:r>
          </a:p>
          <a:p>
            <a:pPr eaLnBrk="1" hangingPunct="1"/>
            <a:endParaRPr lang="en-US" dirty="0"/>
          </a:p>
          <a:p>
            <a:pPr eaLnBrk="1" hangingPunct="1">
              <a:buFontTx/>
              <a:buNone/>
            </a:pPr>
            <a:endParaRPr lang="en-US" dirty="0">
              <a:solidFill>
                <a:srgbClr val="FF0000"/>
              </a:solidFill>
            </a:endParaRPr>
          </a:p>
        </p:txBody>
      </p:sp>
      <p:pic>
        <p:nvPicPr>
          <p:cNvPr id="16388" name="Picture 5" descr="This chart includes examples of low-quality information. "/>
          <p:cNvPicPr>
            <a:picLocks noChangeAspect="1" noChangeArrowheads="1"/>
          </p:cNvPicPr>
          <p:nvPr/>
        </p:nvPicPr>
        <p:blipFill>
          <a:blip r:embed="rId3">
            <a:clrChange>
              <a:clrFrom>
                <a:srgbClr val="FDFDFD"/>
              </a:clrFrom>
              <a:clrTo>
                <a:srgbClr val="FDFDFD">
                  <a:alpha val="0"/>
                </a:srgbClr>
              </a:clrTo>
            </a:clrChange>
            <a:extLst>
              <a:ext uri="{28A0092B-C50C-407E-A947-70E740481C1C}">
                <a14:useLocalDpi xmlns:a14="http://schemas.microsoft.com/office/drawing/2010/main" val="0"/>
              </a:ext>
            </a:extLst>
          </a:blip>
          <a:srcRect/>
          <a:stretch>
            <a:fillRect/>
          </a:stretch>
        </p:blipFill>
        <p:spPr bwMode="auto">
          <a:xfrm>
            <a:off x="972343" y="1963882"/>
            <a:ext cx="7580313"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sz="3600" b="1" dirty="0"/>
              <a:t>UNDERSTANDING THE COSTS OF </a:t>
            </a:r>
            <a:br>
              <a:rPr lang="en-US" sz="3600" b="1" dirty="0"/>
            </a:br>
            <a:r>
              <a:rPr lang="en-US" sz="3600" b="1" dirty="0"/>
              <a:t>USING LOW-QUALITY INFORMATION</a:t>
            </a:r>
          </a:p>
        </p:txBody>
      </p:sp>
      <p:sp>
        <p:nvSpPr>
          <p:cNvPr id="17411" name="Rectangle 3"/>
          <p:cNvSpPr>
            <a:spLocks noGrp="1" noChangeArrowheads="1"/>
          </p:cNvSpPr>
          <p:nvPr>
            <p:ph idx="1"/>
          </p:nvPr>
        </p:nvSpPr>
        <p:spPr>
          <a:xfrm>
            <a:off x="457200" y="1828800"/>
            <a:ext cx="7086600" cy="5029200"/>
          </a:xfrm>
        </p:spPr>
        <p:txBody>
          <a:bodyPr/>
          <a:lstStyle/>
          <a:p>
            <a:pPr marL="609600" indent="-609600" algn="l" eaLnBrk="1" hangingPunct="1">
              <a:spcBef>
                <a:spcPts val="600"/>
              </a:spcBef>
              <a:spcAft>
                <a:spcPts val="1200"/>
              </a:spcAft>
            </a:pPr>
            <a:r>
              <a:rPr lang="en-US" sz="2800" dirty="0"/>
              <a:t>The four primary sources of low quality information include</a:t>
            </a:r>
            <a:endParaRPr lang="en-US" dirty="0"/>
          </a:p>
          <a:p>
            <a:pPr marL="990600" lvl="1" indent="-533400" eaLnBrk="1" hangingPunct="1">
              <a:spcBef>
                <a:spcPts val="600"/>
              </a:spcBef>
              <a:spcAft>
                <a:spcPts val="1200"/>
              </a:spcAft>
              <a:buFontTx/>
              <a:buAutoNum type="arabicPeriod"/>
            </a:pPr>
            <a:r>
              <a:rPr lang="en-US" sz="2400" dirty="0"/>
              <a:t>Customers intentionally enter inaccurate information to protect their privacy</a:t>
            </a:r>
          </a:p>
          <a:p>
            <a:pPr marL="990600" lvl="1" indent="-533400" eaLnBrk="1" hangingPunct="1">
              <a:spcBef>
                <a:spcPts val="600"/>
              </a:spcBef>
              <a:spcAft>
                <a:spcPts val="1200"/>
              </a:spcAft>
              <a:buFontTx/>
              <a:buAutoNum type="arabicPeriod"/>
            </a:pPr>
            <a:r>
              <a:rPr lang="en-US" sz="2400" dirty="0"/>
              <a:t>Different entry standards and formats</a:t>
            </a:r>
          </a:p>
          <a:p>
            <a:pPr marL="990600" lvl="1" indent="-533400" eaLnBrk="1" hangingPunct="1">
              <a:spcBef>
                <a:spcPts val="600"/>
              </a:spcBef>
              <a:spcAft>
                <a:spcPts val="1200"/>
              </a:spcAft>
              <a:buFontTx/>
              <a:buAutoNum type="arabicPeriod"/>
            </a:pPr>
            <a:r>
              <a:rPr lang="en-US" sz="2400" dirty="0"/>
              <a:t>Operators enter abbreviated or erroneous information by accident or to save time</a:t>
            </a:r>
          </a:p>
          <a:p>
            <a:pPr marL="990600" lvl="1" indent="-533400" eaLnBrk="1" hangingPunct="1">
              <a:spcBef>
                <a:spcPts val="600"/>
              </a:spcBef>
              <a:spcAft>
                <a:spcPts val="1200"/>
              </a:spcAft>
              <a:buFontTx/>
              <a:buAutoNum type="arabicPeriod"/>
            </a:pPr>
            <a:r>
              <a:rPr lang="en-US" sz="2400" dirty="0"/>
              <a:t>Third party and external information contains inconsistencies, inaccuracies, and errors</a:t>
            </a:r>
          </a:p>
        </p:txBody>
      </p:sp>
      <p:pic>
        <p:nvPicPr>
          <p:cNvPr id="17412" name="Picture 5" descr="C:\Users\Paige Baltzan\AppData\Local\Microsoft\Windows\Temporary Internet Files\Content.IE5\NOKMPYPN\MC90008230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1400" y="3200400"/>
            <a:ext cx="1397000" cy="181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sz="3600" b="1" dirty="0"/>
              <a:t>UNDERSTANDING THE COSTS OF </a:t>
            </a:r>
            <a:br>
              <a:rPr lang="en-US" sz="3600" b="1" dirty="0"/>
            </a:br>
            <a:r>
              <a:rPr lang="en-US" sz="3600" b="1" dirty="0"/>
              <a:t>USING LOW-QUALITY INFORMATION</a:t>
            </a:r>
          </a:p>
        </p:txBody>
      </p:sp>
      <p:sp>
        <p:nvSpPr>
          <p:cNvPr id="18435" name="Rectangle 3"/>
          <p:cNvSpPr>
            <a:spLocks noGrp="1" noChangeArrowheads="1"/>
          </p:cNvSpPr>
          <p:nvPr>
            <p:ph idx="1"/>
          </p:nvPr>
        </p:nvSpPr>
        <p:spPr>
          <a:xfrm>
            <a:off x="685800" y="1905000"/>
            <a:ext cx="7239000" cy="4953000"/>
          </a:xfrm>
        </p:spPr>
        <p:txBody>
          <a:bodyPr/>
          <a:lstStyle/>
          <a:p>
            <a:pPr algn="l" eaLnBrk="1" hangingPunct="1">
              <a:lnSpc>
                <a:spcPct val="90000"/>
              </a:lnSpc>
            </a:pPr>
            <a:r>
              <a:rPr lang="en-US" sz="2800" dirty="0"/>
              <a:t>Potential business effects resulting from low quality information include</a:t>
            </a:r>
          </a:p>
          <a:p>
            <a:pPr lvl="1" eaLnBrk="1" hangingPunct="1">
              <a:lnSpc>
                <a:spcPct val="90000"/>
              </a:lnSpc>
            </a:pPr>
            <a:r>
              <a:rPr lang="en-US" sz="2400" dirty="0"/>
              <a:t>Inability to accurately track customers</a:t>
            </a:r>
          </a:p>
          <a:p>
            <a:pPr lvl="1" eaLnBrk="1" hangingPunct="1">
              <a:lnSpc>
                <a:spcPct val="90000"/>
              </a:lnSpc>
            </a:pPr>
            <a:r>
              <a:rPr lang="en-US" sz="2400" dirty="0"/>
              <a:t>Difficulty identifying valuable customers</a:t>
            </a:r>
          </a:p>
          <a:p>
            <a:pPr lvl="1" eaLnBrk="1" hangingPunct="1">
              <a:lnSpc>
                <a:spcPct val="90000"/>
              </a:lnSpc>
            </a:pPr>
            <a:r>
              <a:rPr lang="en-US" sz="2400" dirty="0"/>
              <a:t>Inability to identify selling opportunities</a:t>
            </a:r>
          </a:p>
          <a:p>
            <a:pPr lvl="1" eaLnBrk="1" hangingPunct="1">
              <a:lnSpc>
                <a:spcPct val="90000"/>
              </a:lnSpc>
            </a:pPr>
            <a:r>
              <a:rPr lang="en-US" sz="2400" dirty="0"/>
              <a:t>Marketing to nonexistent customers</a:t>
            </a:r>
          </a:p>
          <a:p>
            <a:pPr lvl="1" eaLnBrk="1" hangingPunct="1">
              <a:lnSpc>
                <a:spcPct val="90000"/>
              </a:lnSpc>
            </a:pPr>
            <a:r>
              <a:rPr lang="en-US" sz="2400" dirty="0"/>
              <a:t>Difficulty tracking revenue</a:t>
            </a:r>
          </a:p>
          <a:p>
            <a:pPr lvl="1" eaLnBrk="1" hangingPunct="1">
              <a:lnSpc>
                <a:spcPct val="90000"/>
              </a:lnSpc>
            </a:pPr>
            <a:r>
              <a:rPr lang="en-US" sz="2400" dirty="0"/>
              <a:t>Inability to build strong customer relationships</a:t>
            </a:r>
          </a:p>
        </p:txBody>
      </p:sp>
      <p:pic>
        <p:nvPicPr>
          <p:cNvPr id="18436" name="Picture 4" descr="NUL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15200" y="4572000"/>
            <a:ext cx="1640677"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noAutofit/>
          </a:bodyPr>
          <a:lstStyle/>
          <a:p>
            <a:pPr eaLnBrk="1" hangingPunct="1">
              <a:defRPr/>
            </a:pPr>
            <a:r>
              <a:rPr lang="en-US" b="1" dirty="0"/>
              <a:t>UNDERSTANDING THE BENEFITS OF </a:t>
            </a:r>
            <a:br>
              <a:rPr lang="en-US" b="1" dirty="0"/>
            </a:br>
            <a:r>
              <a:rPr lang="en-US" b="1" dirty="0"/>
              <a:t>GOOD INFORMATION </a:t>
            </a:r>
          </a:p>
        </p:txBody>
      </p:sp>
      <p:sp>
        <p:nvSpPr>
          <p:cNvPr id="19459" name="Rectangle 3"/>
          <p:cNvSpPr>
            <a:spLocks noGrp="1" noChangeArrowheads="1"/>
          </p:cNvSpPr>
          <p:nvPr>
            <p:ph idx="1"/>
          </p:nvPr>
        </p:nvSpPr>
        <p:spPr>
          <a:xfrm>
            <a:off x="381000" y="2895600"/>
            <a:ext cx="6172200" cy="4953000"/>
          </a:xfrm>
        </p:spPr>
        <p:txBody>
          <a:bodyPr/>
          <a:lstStyle/>
          <a:p>
            <a:pPr algn="l" eaLnBrk="1" hangingPunct="1">
              <a:spcBef>
                <a:spcPts val="600"/>
              </a:spcBef>
              <a:spcAft>
                <a:spcPts val="1200"/>
              </a:spcAft>
            </a:pPr>
            <a:r>
              <a:rPr lang="en-US" sz="2800" dirty="0"/>
              <a:t>High quality information can significantly improve the chances of making a good decision </a:t>
            </a:r>
          </a:p>
          <a:p>
            <a:pPr algn="l" eaLnBrk="1" hangingPunct="1">
              <a:spcBef>
                <a:spcPts val="600"/>
              </a:spcBef>
              <a:spcAft>
                <a:spcPts val="1200"/>
              </a:spcAft>
            </a:pPr>
            <a:r>
              <a:rPr lang="en-US" sz="2800" dirty="0"/>
              <a:t>Good decisions can directly impact an organization's bottom line</a:t>
            </a:r>
          </a:p>
          <a:p>
            <a:pPr algn="l" eaLnBrk="1" hangingPunct="1"/>
            <a:endParaRPr lang="en-US" sz="2800" dirty="0"/>
          </a:p>
        </p:txBody>
      </p:sp>
      <p:pic>
        <p:nvPicPr>
          <p:cNvPr id="19460" name="Picture 2" descr="NUL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6306" y="3124200"/>
            <a:ext cx="2717352"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Autofit/>
          </a:bodyPr>
          <a:lstStyle/>
          <a:p>
            <a:pPr eaLnBrk="1" hangingPunct="1">
              <a:defRPr/>
            </a:pPr>
            <a:r>
              <a:rPr lang="en-US" b="1" dirty="0"/>
              <a:t>STORING INFORMATION IN A RELATIONAL DATABASE </a:t>
            </a:r>
          </a:p>
        </p:txBody>
      </p:sp>
      <p:sp>
        <p:nvSpPr>
          <p:cNvPr id="20483" name="Rectangle 3"/>
          <p:cNvSpPr>
            <a:spLocks noGrp="1" noChangeArrowheads="1"/>
          </p:cNvSpPr>
          <p:nvPr>
            <p:ph idx="1"/>
          </p:nvPr>
        </p:nvSpPr>
        <p:spPr>
          <a:xfrm>
            <a:off x="381000" y="2332831"/>
            <a:ext cx="6172200" cy="4953000"/>
          </a:xfrm>
        </p:spPr>
        <p:txBody>
          <a:bodyPr/>
          <a:lstStyle/>
          <a:p>
            <a:pPr algn="l" eaLnBrk="1" hangingPunct="1">
              <a:spcBef>
                <a:spcPts val="600"/>
              </a:spcBef>
              <a:spcAft>
                <a:spcPts val="1200"/>
              </a:spcAft>
            </a:pPr>
            <a:r>
              <a:rPr lang="en-US" sz="2800" dirty="0"/>
              <a:t>Information is everywhere in an organization</a:t>
            </a:r>
          </a:p>
          <a:p>
            <a:pPr algn="l" eaLnBrk="1" hangingPunct="1">
              <a:spcBef>
                <a:spcPts val="600"/>
              </a:spcBef>
              <a:spcAft>
                <a:spcPts val="1200"/>
              </a:spcAft>
            </a:pPr>
            <a:r>
              <a:rPr lang="en-US" sz="2800" dirty="0"/>
              <a:t>Information is stored in databases</a:t>
            </a:r>
          </a:p>
          <a:p>
            <a:pPr lvl="1" eaLnBrk="1" hangingPunct="1">
              <a:spcBef>
                <a:spcPts val="600"/>
              </a:spcBef>
              <a:spcAft>
                <a:spcPts val="1200"/>
              </a:spcAft>
            </a:pPr>
            <a:r>
              <a:rPr lang="en-US" sz="2400" b="1" dirty="0"/>
              <a:t>Database</a:t>
            </a:r>
            <a:r>
              <a:rPr lang="en-US" sz="2400" dirty="0"/>
              <a:t> – maintains information about various types of objects (inventory), events (transactions), people (employees), and places (warehouses)</a:t>
            </a:r>
          </a:p>
          <a:p>
            <a:pPr algn="l" eaLnBrk="1" hangingPunct="1"/>
            <a:endParaRPr lang="en-US" dirty="0"/>
          </a:p>
        </p:txBody>
      </p:sp>
      <p:pic>
        <p:nvPicPr>
          <p:cNvPr id="20484" name="Picture 6" descr="C:\Users\Paige Baltzan\AppData\Local\Microsoft\Windows\Temporary Internet Files\Content.IE5\8D45562R\MC90014972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53200" y="4038600"/>
            <a:ext cx="2019162"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b="1" dirty="0"/>
              <a:t>STORING INFORMATION IN A RELATIONAL DATABASE </a:t>
            </a:r>
          </a:p>
        </p:txBody>
      </p:sp>
      <p:sp>
        <p:nvSpPr>
          <p:cNvPr id="21507" name="Rectangle 3"/>
          <p:cNvSpPr>
            <a:spLocks noGrp="1" noChangeArrowheads="1"/>
          </p:cNvSpPr>
          <p:nvPr>
            <p:ph idx="1"/>
          </p:nvPr>
        </p:nvSpPr>
        <p:spPr>
          <a:xfrm>
            <a:off x="381000" y="1981200"/>
            <a:ext cx="8763000" cy="5029200"/>
          </a:xfrm>
        </p:spPr>
        <p:txBody>
          <a:bodyPr/>
          <a:lstStyle/>
          <a:p>
            <a:pPr algn="l" eaLnBrk="1" hangingPunct="1"/>
            <a:r>
              <a:rPr lang="en-US" sz="2800" b="1" dirty="0"/>
              <a:t>Database management systems (DBMS) –</a:t>
            </a:r>
            <a:r>
              <a:rPr lang="en-US" sz="2800" dirty="0"/>
              <a:t>Allows users to create, read, update, and delete data in a relational database</a:t>
            </a:r>
          </a:p>
          <a:p>
            <a:pPr algn="l" eaLnBrk="1" hangingPunct="1"/>
            <a:endParaRPr lang="en-US" dirty="0"/>
          </a:p>
          <a:p>
            <a:pPr algn="l" eaLnBrk="1" hangingPunct="1">
              <a:buFontTx/>
              <a:buNone/>
            </a:pPr>
            <a:endParaRPr lang="en-US" dirty="0">
              <a:solidFill>
                <a:srgbClr val="FF0000"/>
              </a:solidFill>
            </a:endParaRPr>
          </a:p>
        </p:txBody>
      </p:sp>
      <p:pic>
        <p:nvPicPr>
          <p:cNvPr id="21508" name="Picture 4" descr="This image shows the relationship between a database, a DBMS, and a user. "/>
          <p:cNvPicPr>
            <a:picLocks noChangeAspect="1"/>
          </p:cNvPicPr>
          <p:nvPr/>
        </p:nvPicPr>
        <p:blipFill>
          <a:blip r:embed="rId3">
            <a:clrChange>
              <a:clrFrom>
                <a:srgbClr val="FFF9B9"/>
              </a:clrFrom>
              <a:clrTo>
                <a:srgbClr val="FFF9B9">
                  <a:alpha val="0"/>
                </a:srgbClr>
              </a:clrTo>
            </a:clrChange>
            <a:extLst>
              <a:ext uri="{28A0092B-C50C-407E-A947-70E740481C1C}">
                <a14:useLocalDpi xmlns:a14="http://schemas.microsoft.com/office/drawing/2010/main" val="0"/>
              </a:ext>
            </a:extLst>
          </a:blip>
          <a:srcRect l="1422" t="4546" r="1422" b="32954"/>
          <a:stretch>
            <a:fillRect/>
          </a:stretch>
        </p:blipFill>
        <p:spPr bwMode="auto">
          <a:xfrm>
            <a:off x="1143000" y="3429000"/>
            <a:ext cx="739140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sz="4000" b="1" dirty="0"/>
              <a:t>STORING INFORMATION IN A RELATIONAL DATABASE </a:t>
            </a:r>
          </a:p>
        </p:txBody>
      </p:sp>
      <p:sp>
        <p:nvSpPr>
          <p:cNvPr id="22531" name="Rectangle 3"/>
          <p:cNvSpPr>
            <a:spLocks noGrp="1" noChangeArrowheads="1"/>
          </p:cNvSpPr>
          <p:nvPr>
            <p:ph idx="1"/>
          </p:nvPr>
        </p:nvSpPr>
        <p:spPr>
          <a:xfrm>
            <a:off x="685800" y="1921324"/>
            <a:ext cx="5257800" cy="4419600"/>
          </a:xfrm>
        </p:spPr>
        <p:txBody>
          <a:bodyPr>
            <a:normAutofit fontScale="92500" lnSpcReduction="20000"/>
          </a:bodyPr>
          <a:lstStyle/>
          <a:p>
            <a:pPr algn="l" eaLnBrk="1" hangingPunct="1">
              <a:spcBef>
                <a:spcPts val="600"/>
              </a:spcBef>
              <a:spcAft>
                <a:spcPts val="1200"/>
              </a:spcAft>
            </a:pPr>
            <a:r>
              <a:rPr lang="en-US" sz="2800" b="1" dirty="0"/>
              <a:t>Data element</a:t>
            </a:r>
            <a:r>
              <a:rPr lang="en-US" sz="2800" dirty="0"/>
              <a:t> – The smallest or basic unit of information</a:t>
            </a:r>
          </a:p>
          <a:p>
            <a:pPr algn="l" eaLnBrk="1" hangingPunct="1">
              <a:spcBef>
                <a:spcPts val="600"/>
              </a:spcBef>
              <a:spcAft>
                <a:spcPts val="1200"/>
              </a:spcAft>
            </a:pPr>
            <a:r>
              <a:rPr lang="en-US" sz="2800" b="1" dirty="0"/>
              <a:t>Data model </a:t>
            </a:r>
            <a:r>
              <a:rPr lang="en-US" sz="2800" dirty="0"/>
              <a:t>– Logical data structures that detail the relationships among data elements using graphics or pictures</a:t>
            </a:r>
          </a:p>
          <a:p>
            <a:pPr algn="l" eaLnBrk="1" hangingPunct="1">
              <a:spcBef>
                <a:spcPts val="600"/>
              </a:spcBef>
              <a:spcAft>
                <a:spcPts val="1200"/>
              </a:spcAft>
            </a:pPr>
            <a:r>
              <a:rPr lang="en-US" sz="2800" b="1" dirty="0"/>
              <a:t>Metadata</a:t>
            </a:r>
            <a:r>
              <a:rPr lang="en-US" sz="2800" dirty="0"/>
              <a:t> –Details about data</a:t>
            </a:r>
          </a:p>
          <a:p>
            <a:pPr algn="l" eaLnBrk="1" hangingPunct="1">
              <a:spcBef>
                <a:spcPts val="600"/>
              </a:spcBef>
              <a:spcAft>
                <a:spcPts val="1200"/>
              </a:spcAft>
            </a:pPr>
            <a:r>
              <a:rPr lang="en-US" sz="2800" b="1" dirty="0"/>
              <a:t>Data dictionary </a:t>
            </a:r>
            <a:r>
              <a:rPr lang="en-US" sz="2800" dirty="0"/>
              <a:t>– Compiles all of the metadata about the data elements in the data model</a:t>
            </a:r>
          </a:p>
          <a:p>
            <a:pPr algn="l" eaLnBrk="1" hangingPunct="1">
              <a:spcBef>
                <a:spcPts val="600"/>
              </a:spcBef>
              <a:spcAft>
                <a:spcPts val="1200"/>
              </a:spcAft>
            </a:pPr>
            <a:endParaRPr lang="en-US" dirty="0"/>
          </a:p>
          <a:p>
            <a:pPr algn="l" eaLnBrk="1" hangingPunct="1">
              <a:buFontTx/>
              <a:buNone/>
            </a:pPr>
            <a:endParaRPr lang="en-US" dirty="0">
              <a:solidFill>
                <a:srgbClr val="FF0000"/>
              </a:solidFill>
            </a:endParaRPr>
          </a:p>
        </p:txBody>
      </p:sp>
      <p:pic>
        <p:nvPicPr>
          <p:cNvPr id="22532" name="Picture 5" descr="NUL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19800" y="2133600"/>
            <a:ext cx="2819400" cy="3995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85800" y="609600"/>
            <a:ext cx="8077200" cy="990600"/>
          </a:xfrm>
        </p:spPr>
        <p:txBody>
          <a:bodyPr/>
          <a:lstStyle/>
          <a:p>
            <a:pPr eaLnBrk="1" hangingPunct="1"/>
            <a:r>
              <a:rPr lang="en-US" b="1" dirty="0"/>
              <a:t>STORING DATA ELEMENTS IN </a:t>
            </a:r>
            <a:br>
              <a:rPr lang="en-US" b="1" dirty="0"/>
            </a:br>
            <a:r>
              <a:rPr lang="en-US" b="1" dirty="0"/>
              <a:t>ENTITIES AND ATTRIBUTES</a:t>
            </a:r>
          </a:p>
        </p:txBody>
      </p:sp>
      <p:sp>
        <p:nvSpPr>
          <p:cNvPr id="23555" name="Rectangle 3"/>
          <p:cNvSpPr>
            <a:spLocks noGrp="1" noChangeArrowheads="1"/>
          </p:cNvSpPr>
          <p:nvPr>
            <p:ph idx="1"/>
          </p:nvPr>
        </p:nvSpPr>
        <p:spPr>
          <a:xfrm>
            <a:off x="373380" y="2133600"/>
            <a:ext cx="5722620" cy="4495800"/>
          </a:xfrm>
        </p:spPr>
        <p:txBody>
          <a:bodyPr>
            <a:normAutofit/>
          </a:bodyPr>
          <a:lstStyle/>
          <a:p>
            <a:pPr algn="l" eaLnBrk="1" hangingPunct="1">
              <a:spcBef>
                <a:spcPts val="600"/>
              </a:spcBef>
              <a:spcAft>
                <a:spcPts val="1200"/>
              </a:spcAft>
            </a:pPr>
            <a:r>
              <a:rPr lang="en-US" sz="2200" b="1" dirty="0"/>
              <a:t>Entity</a:t>
            </a:r>
            <a:r>
              <a:rPr lang="en-US" sz="2200" dirty="0"/>
              <a:t> – A person, place, thing, transaction, or event about which information is stored</a:t>
            </a:r>
          </a:p>
          <a:p>
            <a:pPr lvl="1" eaLnBrk="1" hangingPunct="1">
              <a:spcBef>
                <a:spcPts val="600"/>
              </a:spcBef>
              <a:spcAft>
                <a:spcPts val="1200"/>
              </a:spcAft>
            </a:pPr>
            <a:r>
              <a:rPr lang="en-US" sz="2200" dirty="0"/>
              <a:t>The rows in a table contain entities</a:t>
            </a:r>
          </a:p>
          <a:p>
            <a:pPr algn="l" eaLnBrk="1" hangingPunct="1">
              <a:spcBef>
                <a:spcPts val="600"/>
              </a:spcBef>
              <a:spcAft>
                <a:spcPts val="1200"/>
              </a:spcAft>
            </a:pPr>
            <a:r>
              <a:rPr lang="en-US" sz="2200" b="1" dirty="0"/>
              <a:t>Attribute (field, column)</a:t>
            </a:r>
            <a:r>
              <a:rPr lang="en-US" sz="2200" dirty="0"/>
              <a:t> – The data elements associated with an entity</a:t>
            </a:r>
          </a:p>
          <a:p>
            <a:pPr lvl="1" eaLnBrk="1" hangingPunct="1">
              <a:spcBef>
                <a:spcPts val="600"/>
              </a:spcBef>
              <a:spcAft>
                <a:spcPts val="1200"/>
              </a:spcAft>
            </a:pPr>
            <a:r>
              <a:rPr lang="en-US" sz="2200" dirty="0"/>
              <a:t>The columns in each table contain the attributes</a:t>
            </a:r>
          </a:p>
          <a:p>
            <a:pPr algn="l" eaLnBrk="1" hangingPunct="1">
              <a:spcBef>
                <a:spcPts val="600"/>
              </a:spcBef>
              <a:spcAft>
                <a:spcPts val="1200"/>
              </a:spcAft>
            </a:pPr>
            <a:r>
              <a:rPr lang="en-US" sz="2200" b="1" dirty="0"/>
              <a:t>Record</a:t>
            </a:r>
            <a:r>
              <a:rPr lang="en-US" sz="2200" dirty="0"/>
              <a:t> – A collection of related data elements</a:t>
            </a:r>
          </a:p>
          <a:p>
            <a:pPr algn="l" eaLnBrk="1" hangingPunct="1"/>
            <a:endParaRPr lang="en-US" sz="2200" i="1" dirty="0"/>
          </a:p>
          <a:p>
            <a:pPr lvl="1" eaLnBrk="1" hangingPunct="1"/>
            <a:endParaRPr lang="en-US" sz="2200" dirty="0"/>
          </a:p>
          <a:p>
            <a:pPr algn="l" eaLnBrk="1" hangingPunct="1"/>
            <a:endParaRPr lang="en-US" sz="2200" dirty="0"/>
          </a:p>
          <a:p>
            <a:pPr algn="l" eaLnBrk="1" hangingPunct="1"/>
            <a:endParaRPr lang="en-US" sz="2200" dirty="0"/>
          </a:p>
          <a:p>
            <a:pPr lvl="1" eaLnBrk="1" hangingPunct="1"/>
            <a:endParaRPr lang="en-US" sz="2200" dirty="0"/>
          </a:p>
        </p:txBody>
      </p:sp>
      <p:pic>
        <p:nvPicPr>
          <p:cNvPr id="23556" name="Picture 5" descr="NUL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0" y="2667000"/>
            <a:ext cx="2600325" cy="260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228600" y="457200"/>
            <a:ext cx="8839200" cy="1143000"/>
          </a:xfrm>
        </p:spPr>
        <p:txBody>
          <a:bodyPr/>
          <a:lstStyle/>
          <a:p>
            <a:pPr eaLnBrk="1" hangingPunct="1"/>
            <a:r>
              <a:rPr lang="en-US" b="1" dirty="0"/>
              <a:t>CREATING RELATIONSHIPS </a:t>
            </a:r>
            <a:br>
              <a:rPr lang="en-US" b="1" dirty="0"/>
            </a:br>
            <a:r>
              <a:rPr lang="en-US" b="1" dirty="0"/>
              <a:t>THROUGH KEYS</a:t>
            </a:r>
          </a:p>
        </p:txBody>
      </p:sp>
      <p:sp>
        <p:nvSpPr>
          <p:cNvPr id="24579" name="Rectangle 3"/>
          <p:cNvSpPr>
            <a:spLocks noGrp="1" noChangeArrowheads="1"/>
          </p:cNvSpPr>
          <p:nvPr>
            <p:ph idx="1"/>
          </p:nvPr>
        </p:nvSpPr>
        <p:spPr>
          <a:xfrm>
            <a:off x="0" y="1905000"/>
            <a:ext cx="6629400" cy="4953000"/>
          </a:xfrm>
        </p:spPr>
        <p:txBody>
          <a:bodyPr/>
          <a:lstStyle/>
          <a:p>
            <a:pPr algn="l" eaLnBrk="1" hangingPunct="1"/>
            <a:r>
              <a:rPr lang="en-US" sz="2800" dirty="0"/>
              <a:t>Primary keys and foreign keys identify the various entities (tables) in the database</a:t>
            </a:r>
          </a:p>
          <a:p>
            <a:pPr lvl="1" eaLnBrk="1" hangingPunct="1"/>
            <a:r>
              <a:rPr lang="en-US" sz="2400" b="1" dirty="0"/>
              <a:t>Primary key</a:t>
            </a:r>
            <a:r>
              <a:rPr lang="en-US" sz="2400" dirty="0"/>
              <a:t> – A field (or group of fields) that uniquely identifies a given entity in a table</a:t>
            </a:r>
          </a:p>
          <a:p>
            <a:pPr lvl="1" eaLnBrk="1" hangingPunct="1"/>
            <a:r>
              <a:rPr lang="en-US" sz="2400" b="1" dirty="0"/>
              <a:t>Foreign key</a:t>
            </a:r>
            <a:r>
              <a:rPr lang="en-US" sz="2400" dirty="0"/>
              <a:t> – A primary key of one table that appears an attribute in another table and acts to provide a logical relationship among the two tables</a:t>
            </a:r>
          </a:p>
          <a:p>
            <a:pPr lvl="1" eaLnBrk="1" hangingPunct="1"/>
            <a:endParaRPr lang="en-US" dirty="0"/>
          </a:p>
          <a:p>
            <a:pPr algn="l" eaLnBrk="1" hangingPunct="1"/>
            <a:endParaRPr lang="en-US" dirty="0"/>
          </a:p>
          <a:p>
            <a:pPr lvl="1" eaLnBrk="1" hangingPunct="1"/>
            <a:endParaRPr lang="en-US" dirty="0"/>
          </a:p>
        </p:txBody>
      </p:sp>
      <p:pic>
        <p:nvPicPr>
          <p:cNvPr id="24580" name="Picture 5" descr="C:\Users\Paige Baltzan\AppData\Local\Microsoft\Windows\Temporary Internet Files\Content.IE5\Q512LBUA\MC90031187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10400" y="2819400"/>
            <a:ext cx="17526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AutoShape 2"/>
          <p:cNvSpPr>
            <a:spLocks noGrp="1" noChangeArrowheads="1"/>
          </p:cNvSpPr>
          <p:nvPr>
            <p:ph type="title"/>
          </p:nvPr>
        </p:nvSpPr>
        <p:spPr/>
        <p:txBody>
          <a:bodyPr/>
          <a:lstStyle/>
          <a:p>
            <a:pPr eaLnBrk="1" hangingPunct="1"/>
            <a:r>
              <a:rPr lang="en-US" b="1" dirty="0"/>
              <a:t>LEARNING OUTCOMES</a:t>
            </a:r>
          </a:p>
        </p:txBody>
      </p:sp>
      <p:sp>
        <p:nvSpPr>
          <p:cNvPr id="7171" name="Rectangle 4"/>
          <p:cNvSpPr>
            <a:spLocks noGrp="1" noChangeArrowheads="1"/>
          </p:cNvSpPr>
          <p:nvPr>
            <p:ph idx="1"/>
          </p:nvPr>
        </p:nvSpPr>
        <p:spPr>
          <a:xfrm>
            <a:off x="609600" y="1676400"/>
            <a:ext cx="8382000" cy="5029200"/>
          </a:xfrm>
        </p:spPr>
        <p:txBody>
          <a:bodyPr>
            <a:noAutofit/>
          </a:bodyPr>
          <a:lstStyle/>
          <a:p>
            <a:pPr marL="609600" indent="-609600" algn="l" eaLnBrk="1" hangingPunct="1">
              <a:spcBef>
                <a:spcPts val="600"/>
              </a:spcBef>
              <a:spcAft>
                <a:spcPts val="1200"/>
              </a:spcAft>
              <a:buFontTx/>
              <a:buAutoNum type="arabicPeriod"/>
            </a:pPr>
            <a:r>
              <a:rPr lang="en-US" sz="2600" dirty="0"/>
              <a:t>Explain the four primary traits that determine the value of information</a:t>
            </a:r>
          </a:p>
          <a:p>
            <a:pPr marL="609600" indent="-609600" algn="l" eaLnBrk="1" hangingPunct="1">
              <a:spcBef>
                <a:spcPts val="600"/>
              </a:spcBef>
              <a:spcAft>
                <a:spcPts val="1200"/>
              </a:spcAft>
              <a:buFontTx/>
              <a:buAutoNum type="arabicPeriod"/>
            </a:pPr>
            <a:r>
              <a:rPr lang="en-US" sz="2600" dirty="0"/>
              <a:t>Describe a database, a database management system, and the relational database model</a:t>
            </a:r>
          </a:p>
          <a:p>
            <a:pPr marL="609600" indent="-609600" algn="l" eaLnBrk="1" hangingPunct="1">
              <a:spcBef>
                <a:spcPts val="600"/>
              </a:spcBef>
              <a:spcAft>
                <a:spcPts val="1200"/>
              </a:spcAft>
              <a:buFontTx/>
              <a:buAutoNum type="arabicPeriod"/>
            </a:pPr>
            <a:r>
              <a:rPr lang="en-US" sz="2600" dirty="0"/>
              <a:t>Identify the business advantages of a relational database</a:t>
            </a:r>
          </a:p>
          <a:p>
            <a:pPr marL="609600" indent="-609600" algn="l" eaLnBrk="1" hangingPunct="1">
              <a:spcBef>
                <a:spcPts val="600"/>
              </a:spcBef>
              <a:spcAft>
                <a:spcPts val="1200"/>
              </a:spcAft>
              <a:buFontTx/>
              <a:buAutoNum type="arabicPeriod"/>
            </a:pPr>
            <a:r>
              <a:rPr lang="en-US" sz="2600" dirty="0"/>
              <a:t>Explain the business benefits of a data-driven website</a:t>
            </a:r>
          </a:p>
          <a:p>
            <a:pPr marL="609600" indent="-609600" algn="l" eaLnBrk="1" hangingPunct="1">
              <a:spcBef>
                <a:spcPts val="600"/>
              </a:spcBef>
              <a:spcAft>
                <a:spcPts val="1200"/>
              </a:spcAft>
              <a:buFontTx/>
              <a:buAutoNum type="arabicPeriod"/>
            </a:pPr>
            <a:r>
              <a:rPr lang="en-US" sz="2600" dirty="0"/>
              <a:t>Explain why organizations would want to integrate databases</a:t>
            </a:r>
          </a:p>
          <a:p>
            <a:pPr marL="609600" indent="-609600" algn="l" eaLnBrk="1" hangingPunct="1">
              <a:lnSpc>
                <a:spcPct val="90000"/>
              </a:lnSpc>
              <a:buFontTx/>
              <a:buAutoNum type="arabicPeriod"/>
            </a:pPr>
            <a:endParaRPr lang="en-US" sz="26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b="1" dirty="0"/>
              <a:t>USING A RELATIONAL DATABASE FOR BUSINESS ADVANTAGES</a:t>
            </a:r>
          </a:p>
        </p:txBody>
      </p:sp>
      <p:sp>
        <p:nvSpPr>
          <p:cNvPr id="25603" name="Rectangle 3"/>
          <p:cNvSpPr>
            <a:spLocks noGrp="1" noChangeArrowheads="1"/>
          </p:cNvSpPr>
          <p:nvPr>
            <p:ph idx="1"/>
          </p:nvPr>
        </p:nvSpPr>
        <p:spPr>
          <a:xfrm>
            <a:off x="685799" y="1828800"/>
            <a:ext cx="8000999" cy="4953000"/>
          </a:xfrm>
        </p:spPr>
        <p:txBody>
          <a:bodyPr/>
          <a:lstStyle/>
          <a:p>
            <a:pPr algn="l" eaLnBrk="1" hangingPunct="1"/>
            <a:r>
              <a:rPr lang="en-US" dirty="0"/>
              <a:t>Database advantages from a business perspective include</a:t>
            </a:r>
          </a:p>
        </p:txBody>
      </p:sp>
      <p:pic>
        <p:nvPicPr>
          <p:cNvPr id="2" name="Picture 1" descr="This figure shows the advantage of a relational database which include increase flexibility, increase scalability and performance, reduced information redundance, increase information integrity, and increased information security. "/>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28698" y="3124200"/>
            <a:ext cx="7315200" cy="292608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228600" y="533400"/>
            <a:ext cx="8610600" cy="1143000"/>
          </a:xfrm>
        </p:spPr>
        <p:txBody>
          <a:bodyPr/>
          <a:lstStyle/>
          <a:p>
            <a:pPr eaLnBrk="1" hangingPunct="1"/>
            <a:r>
              <a:rPr lang="en-US" b="1" dirty="0"/>
              <a:t>INCREASED FLEXIBILITY</a:t>
            </a:r>
          </a:p>
        </p:txBody>
      </p:sp>
      <p:sp>
        <p:nvSpPr>
          <p:cNvPr id="26627" name="Rectangle 3"/>
          <p:cNvSpPr>
            <a:spLocks noGrp="1" noChangeArrowheads="1"/>
          </p:cNvSpPr>
          <p:nvPr>
            <p:ph idx="1"/>
          </p:nvPr>
        </p:nvSpPr>
        <p:spPr>
          <a:xfrm>
            <a:off x="38100" y="1627188"/>
            <a:ext cx="6781800" cy="5257800"/>
          </a:xfrm>
        </p:spPr>
        <p:txBody>
          <a:bodyPr/>
          <a:lstStyle/>
          <a:p>
            <a:pPr algn="l" eaLnBrk="1" hangingPunct="1"/>
            <a:r>
              <a:rPr lang="en-US" sz="2800" dirty="0"/>
              <a:t>A well-designed database should</a:t>
            </a:r>
          </a:p>
          <a:p>
            <a:pPr lvl="1" eaLnBrk="1" hangingPunct="1"/>
            <a:r>
              <a:rPr lang="en-US" sz="2400" dirty="0"/>
              <a:t>Handle changes quickly and easily</a:t>
            </a:r>
          </a:p>
          <a:p>
            <a:pPr lvl="1" eaLnBrk="1" hangingPunct="1"/>
            <a:r>
              <a:rPr lang="en-US" sz="2400" dirty="0"/>
              <a:t>Provide users with different views</a:t>
            </a:r>
          </a:p>
          <a:p>
            <a:pPr lvl="1" eaLnBrk="1" hangingPunct="1"/>
            <a:r>
              <a:rPr lang="en-US" sz="2400" dirty="0"/>
              <a:t>Have only one physical view</a:t>
            </a:r>
          </a:p>
          <a:p>
            <a:pPr lvl="2" eaLnBrk="1" hangingPunct="1"/>
            <a:r>
              <a:rPr lang="en-US" b="1" dirty="0"/>
              <a:t>Physical view – </a:t>
            </a:r>
            <a:r>
              <a:rPr lang="en-US" dirty="0"/>
              <a:t>Deals with the physical storage of information on a storage device</a:t>
            </a:r>
          </a:p>
          <a:p>
            <a:pPr lvl="1" eaLnBrk="1" hangingPunct="1"/>
            <a:r>
              <a:rPr lang="en-US" sz="2400" dirty="0"/>
              <a:t>Have multiple logical views</a:t>
            </a:r>
          </a:p>
          <a:p>
            <a:pPr lvl="2" eaLnBrk="1" hangingPunct="1"/>
            <a:r>
              <a:rPr lang="en-US" b="1" dirty="0"/>
              <a:t>Logical view – </a:t>
            </a:r>
            <a:r>
              <a:rPr lang="en-US" dirty="0"/>
              <a:t>Focuses on how individual users logically access information to meet their own particular business needs</a:t>
            </a:r>
          </a:p>
          <a:p>
            <a:pPr algn="l" eaLnBrk="1" hangingPunct="1"/>
            <a:endParaRPr lang="en-US" dirty="0"/>
          </a:p>
        </p:txBody>
      </p:sp>
      <p:pic>
        <p:nvPicPr>
          <p:cNvPr id="26628" name="Picture 5" descr="C:\Users\Paige Baltzan\AppData\Local\Microsoft\Windows\Temporary Internet Files\Content.IE5\8D45562R\MC90033566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53200" y="1905000"/>
            <a:ext cx="2219325"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b="1" dirty="0"/>
              <a:t>INCREASED SCALABILITY AND PERFORMANCE</a:t>
            </a:r>
          </a:p>
        </p:txBody>
      </p:sp>
      <p:sp>
        <p:nvSpPr>
          <p:cNvPr id="27651" name="Rectangle 3"/>
          <p:cNvSpPr>
            <a:spLocks noGrp="1" noChangeArrowheads="1"/>
          </p:cNvSpPr>
          <p:nvPr>
            <p:ph idx="1"/>
          </p:nvPr>
        </p:nvSpPr>
        <p:spPr>
          <a:xfrm>
            <a:off x="148244" y="2240337"/>
            <a:ext cx="6477000" cy="4953000"/>
          </a:xfrm>
        </p:spPr>
        <p:txBody>
          <a:bodyPr/>
          <a:lstStyle/>
          <a:p>
            <a:pPr algn="l" eaLnBrk="1" hangingPunct="1"/>
            <a:r>
              <a:rPr lang="en-US" sz="2800" dirty="0"/>
              <a:t>A database must scale to meet increased demand,  while maintaining acceptable performance levels</a:t>
            </a:r>
          </a:p>
          <a:p>
            <a:pPr lvl="1" eaLnBrk="1" hangingPunct="1"/>
            <a:r>
              <a:rPr lang="en-US" sz="2400" b="1" dirty="0"/>
              <a:t>Scalability</a:t>
            </a:r>
            <a:r>
              <a:rPr lang="en-US" sz="2400" dirty="0"/>
              <a:t> – Refers to how well a system can adapt to increased demands</a:t>
            </a:r>
          </a:p>
          <a:p>
            <a:pPr lvl="1" eaLnBrk="1" hangingPunct="1"/>
            <a:r>
              <a:rPr lang="en-US" sz="2400" b="1" dirty="0"/>
              <a:t>Performance</a:t>
            </a:r>
            <a:r>
              <a:rPr lang="en-US" sz="2400" dirty="0"/>
              <a:t> – Measures how quickly a system performs a certain process or transaction</a:t>
            </a:r>
          </a:p>
        </p:txBody>
      </p:sp>
      <p:pic>
        <p:nvPicPr>
          <p:cNvPr id="27652" name="Picture 2" descr="NU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23127" y="2514600"/>
            <a:ext cx="2123000"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152400" y="533400"/>
            <a:ext cx="8839200" cy="1143000"/>
          </a:xfrm>
        </p:spPr>
        <p:txBody>
          <a:bodyPr/>
          <a:lstStyle/>
          <a:p>
            <a:pPr eaLnBrk="1" hangingPunct="1"/>
            <a:r>
              <a:rPr lang="en-US" b="1" dirty="0"/>
              <a:t>REDUCED INFORMATION REDUNDANCY</a:t>
            </a:r>
          </a:p>
        </p:txBody>
      </p:sp>
      <p:sp>
        <p:nvSpPr>
          <p:cNvPr id="28675" name="Rectangle 3"/>
          <p:cNvSpPr>
            <a:spLocks noGrp="1" noChangeArrowheads="1"/>
          </p:cNvSpPr>
          <p:nvPr>
            <p:ph idx="1"/>
          </p:nvPr>
        </p:nvSpPr>
        <p:spPr>
          <a:xfrm>
            <a:off x="685800" y="2209800"/>
            <a:ext cx="5029200" cy="4953000"/>
          </a:xfrm>
        </p:spPr>
        <p:txBody>
          <a:bodyPr/>
          <a:lstStyle/>
          <a:p>
            <a:pPr algn="l" eaLnBrk="1" hangingPunct="1">
              <a:spcBef>
                <a:spcPts val="600"/>
              </a:spcBef>
              <a:spcAft>
                <a:spcPts val="1200"/>
              </a:spcAft>
            </a:pPr>
            <a:r>
              <a:rPr lang="en-US" sz="2400" dirty="0"/>
              <a:t>Databases reduce information redundancy</a:t>
            </a:r>
          </a:p>
          <a:p>
            <a:pPr lvl="1" eaLnBrk="1" hangingPunct="1">
              <a:spcBef>
                <a:spcPts val="600"/>
              </a:spcBef>
              <a:spcAft>
                <a:spcPts val="1200"/>
              </a:spcAft>
            </a:pPr>
            <a:r>
              <a:rPr lang="en-US" sz="2400" b="1" dirty="0"/>
              <a:t>Information redundancy</a:t>
            </a:r>
            <a:r>
              <a:rPr lang="en-US" sz="2400" dirty="0"/>
              <a:t> – The duplication of data or storing the same information in multiple places </a:t>
            </a:r>
          </a:p>
          <a:p>
            <a:pPr algn="l" eaLnBrk="1" hangingPunct="1">
              <a:spcBef>
                <a:spcPts val="600"/>
              </a:spcBef>
              <a:spcAft>
                <a:spcPts val="1200"/>
              </a:spcAft>
            </a:pPr>
            <a:r>
              <a:rPr lang="en-US" sz="2400" dirty="0"/>
              <a:t>Inconsistency is one of the primary problems with redundant information</a:t>
            </a:r>
          </a:p>
        </p:txBody>
      </p:sp>
      <p:pic>
        <p:nvPicPr>
          <p:cNvPr id="28676" name="Picture 2" descr="NUL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67401" y="2057400"/>
            <a:ext cx="2868612"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762000" y="533400"/>
            <a:ext cx="8153400" cy="1143000"/>
          </a:xfrm>
        </p:spPr>
        <p:txBody>
          <a:bodyPr/>
          <a:lstStyle/>
          <a:p>
            <a:pPr eaLnBrk="1" hangingPunct="1"/>
            <a:r>
              <a:rPr lang="en-US" b="1" dirty="0"/>
              <a:t>INCREASE INFORMATION</a:t>
            </a:r>
            <a:br>
              <a:rPr lang="en-US" b="1" dirty="0"/>
            </a:br>
            <a:r>
              <a:rPr lang="en-US" b="1" dirty="0"/>
              <a:t> INTEGRITY (QUALITY)</a:t>
            </a:r>
          </a:p>
        </p:txBody>
      </p:sp>
      <p:sp>
        <p:nvSpPr>
          <p:cNvPr id="29699" name="Rectangle 3"/>
          <p:cNvSpPr>
            <a:spLocks noGrp="1" noChangeArrowheads="1"/>
          </p:cNvSpPr>
          <p:nvPr>
            <p:ph idx="1"/>
          </p:nvPr>
        </p:nvSpPr>
        <p:spPr>
          <a:xfrm>
            <a:off x="152400" y="2133600"/>
            <a:ext cx="5464014" cy="4724400"/>
          </a:xfrm>
        </p:spPr>
        <p:txBody>
          <a:bodyPr/>
          <a:lstStyle/>
          <a:p>
            <a:pPr algn="l" eaLnBrk="1" hangingPunct="1">
              <a:spcBef>
                <a:spcPts val="600"/>
              </a:spcBef>
              <a:spcAft>
                <a:spcPts val="1200"/>
              </a:spcAft>
            </a:pPr>
            <a:r>
              <a:rPr lang="en-US" sz="2800" b="1" dirty="0"/>
              <a:t>Information integrity</a:t>
            </a:r>
            <a:r>
              <a:rPr lang="en-US" sz="2800" dirty="0"/>
              <a:t> – measures the quality of information</a:t>
            </a:r>
          </a:p>
          <a:p>
            <a:pPr algn="l" eaLnBrk="1" hangingPunct="1">
              <a:spcBef>
                <a:spcPts val="600"/>
              </a:spcBef>
              <a:spcAft>
                <a:spcPts val="1200"/>
              </a:spcAft>
            </a:pPr>
            <a:r>
              <a:rPr lang="en-US" sz="2800" b="1" dirty="0"/>
              <a:t>Integrity constraint</a:t>
            </a:r>
            <a:r>
              <a:rPr lang="en-US" sz="2800" dirty="0"/>
              <a:t> – rules that help ensure the quality of information</a:t>
            </a:r>
          </a:p>
          <a:p>
            <a:pPr lvl="1" eaLnBrk="1" hangingPunct="1">
              <a:spcBef>
                <a:spcPts val="600"/>
              </a:spcBef>
              <a:spcAft>
                <a:spcPts val="1200"/>
              </a:spcAft>
            </a:pPr>
            <a:r>
              <a:rPr lang="en-US" sz="2400" b="1" dirty="0"/>
              <a:t>Relational integrity constraint</a:t>
            </a:r>
            <a:endParaRPr lang="en-US" sz="2400" dirty="0"/>
          </a:p>
          <a:p>
            <a:pPr lvl="1" eaLnBrk="1" hangingPunct="1">
              <a:spcBef>
                <a:spcPts val="600"/>
              </a:spcBef>
              <a:spcAft>
                <a:spcPts val="1200"/>
              </a:spcAft>
            </a:pPr>
            <a:r>
              <a:rPr lang="en-US" sz="2400" b="1" dirty="0"/>
              <a:t>Business-critical integrity constraint</a:t>
            </a:r>
            <a:r>
              <a:rPr lang="en-US" sz="2400" dirty="0"/>
              <a:t> </a:t>
            </a:r>
          </a:p>
          <a:p>
            <a:pPr lvl="1" eaLnBrk="1" hangingPunct="1">
              <a:lnSpc>
                <a:spcPct val="90000"/>
              </a:lnSpc>
            </a:pPr>
            <a:endParaRPr lang="en-US" sz="2000" dirty="0"/>
          </a:p>
        </p:txBody>
      </p:sp>
      <p:pic>
        <p:nvPicPr>
          <p:cNvPr id="29700" name="Picture 5" descr="NUL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91200" y="2743200"/>
            <a:ext cx="2743200" cy="2725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111760" y="533400"/>
            <a:ext cx="8727440" cy="1143000"/>
          </a:xfrm>
        </p:spPr>
        <p:txBody>
          <a:bodyPr/>
          <a:lstStyle/>
          <a:p>
            <a:pPr eaLnBrk="1" hangingPunct="1"/>
            <a:r>
              <a:rPr lang="en-US" b="1" dirty="0"/>
              <a:t>INCREASED INFORMATION SECURITY</a:t>
            </a:r>
          </a:p>
        </p:txBody>
      </p:sp>
      <p:sp>
        <p:nvSpPr>
          <p:cNvPr id="30723" name="Rectangle 3"/>
          <p:cNvSpPr>
            <a:spLocks noGrp="1" noChangeArrowheads="1"/>
          </p:cNvSpPr>
          <p:nvPr>
            <p:ph idx="1"/>
          </p:nvPr>
        </p:nvSpPr>
        <p:spPr>
          <a:xfrm>
            <a:off x="111760" y="1873135"/>
            <a:ext cx="7239000" cy="4953000"/>
          </a:xfrm>
        </p:spPr>
        <p:txBody>
          <a:bodyPr/>
          <a:lstStyle/>
          <a:p>
            <a:pPr algn="l" eaLnBrk="1" hangingPunct="1">
              <a:spcBef>
                <a:spcPts val="600"/>
              </a:spcBef>
              <a:spcAft>
                <a:spcPts val="1200"/>
              </a:spcAft>
            </a:pPr>
            <a:r>
              <a:rPr lang="en-US" sz="2800" dirty="0"/>
              <a:t>Information is an organizational asset and must be protected</a:t>
            </a:r>
          </a:p>
          <a:p>
            <a:pPr algn="l" eaLnBrk="1" hangingPunct="1">
              <a:spcBef>
                <a:spcPts val="600"/>
              </a:spcBef>
              <a:spcAft>
                <a:spcPts val="1200"/>
              </a:spcAft>
            </a:pPr>
            <a:r>
              <a:rPr lang="en-US" sz="2800" dirty="0"/>
              <a:t>Databases offer several security features </a:t>
            </a:r>
          </a:p>
          <a:p>
            <a:pPr lvl="1" eaLnBrk="1" hangingPunct="1">
              <a:spcBef>
                <a:spcPts val="600"/>
              </a:spcBef>
              <a:spcAft>
                <a:spcPts val="1200"/>
              </a:spcAft>
            </a:pPr>
            <a:r>
              <a:rPr lang="en-US" sz="2400" b="1" dirty="0"/>
              <a:t>Password</a:t>
            </a:r>
            <a:r>
              <a:rPr lang="en-US" sz="2400" dirty="0"/>
              <a:t> – Provides authentication of the user</a:t>
            </a:r>
          </a:p>
          <a:p>
            <a:pPr lvl="1" eaLnBrk="1" hangingPunct="1">
              <a:spcBef>
                <a:spcPts val="600"/>
              </a:spcBef>
              <a:spcAft>
                <a:spcPts val="1200"/>
              </a:spcAft>
            </a:pPr>
            <a:r>
              <a:rPr lang="en-US" sz="2400" b="1" dirty="0"/>
              <a:t>Access</a:t>
            </a:r>
            <a:r>
              <a:rPr lang="en-US" sz="2400" dirty="0"/>
              <a:t> </a:t>
            </a:r>
            <a:r>
              <a:rPr lang="en-US" sz="2400" b="1" dirty="0"/>
              <a:t>level</a:t>
            </a:r>
            <a:r>
              <a:rPr lang="en-US" sz="2400" dirty="0"/>
              <a:t> – Determines who has access to the different types of information </a:t>
            </a:r>
          </a:p>
          <a:p>
            <a:pPr lvl="1" eaLnBrk="1" hangingPunct="1">
              <a:spcBef>
                <a:spcPts val="600"/>
              </a:spcBef>
              <a:spcAft>
                <a:spcPts val="1200"/>
              </a:spcAft>
            </a:pPr>
            <a:r>
              <a:rPr lang="en-US" sz="2400" b="1" dirty="0"/>
              <a:t>Access</a:t>
            </a:r>
            <a:r>
              <a:rPr lang="en-US" sz="2400" dirty="0"/>
              <a:t> </a:t>
            </a:r>
            <a:r>
              <a:rPr lang="en-US" sz="2400" b="1" dirty="0"/>
              <a:t>control</a:t>
            </a:r>
            <a:r>
              <a:rPr lang="en-US" sz="2400" dirty="0"/>
              <a:t> – Determines types of user access, such as read-only access</a:t>
            </a:r>
          </a:p>
        </p:txBody>
      </p:sp>
      <p:pic>
        <p:nvPicPr>
          <p:cNvPr id="30724" name="Picture 4" descr="NUL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47807" y="2514600"/>
            <a:ext cx="1828800" cy="1717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eaLnBrk="1" hangingPunct="1"/>
            <a:r>
              <a:rPr lang="en-US" b="1" dirty="0"/>
              <a:t>DRIVING WEBSITES </a:t>
            </a:r>
            <a:br>
              <a:rPr lang="en-US" b="1" dirty="0"/>
            </a:br>
            <a:r>
              <a:rPr lang="en-US" b="1" dirty="0"/>
              <a:t>WITH DATA</a:t>
            </a:r>
          </a:p>
        </p:txBody>
      </p:sp>
      <p:sp>
        <p:nvSpPr>
          <p:cNvPr id="31747" name="Content Placeholder 2"/>
          <p:cNvSpPr>
            <a:spLocks noGrp="1"/>
          </p:cNvSpPr>
          <p:nvPr>
            <p:ph idx="1"/>
          </p:nvPr>
        </p:nvSpPr>
        <p:spPr>
          <a:xfrm>
            <a:off x="457200" y="1981200"/>
            <a:ext cx="8382000" cy="4876800"/>
          </a:xfrm>
        </p:spPr>
        <p:txBody>
          <a:bodyPr/>
          <a:lstStyle/>
          <a:p>
            <a:pPr algn="l" eaLnBrk="1" hangingPunct="1"/>
            <a:r>
              <a:rPr lang="en-US" sz="2800" b="1" dirty="0"/>
              <a:t>Data-driven websites </a:t>
            </a:r>
            <a:r>
              <a:rPr lang="en-US" sz="2800" dirty="0"/>
              <a:t>– An interactive website kept constantly updated and relevant to the needs of its customers using a database</a:t>
            </a:r>
          </a:p>
          <a:p>
            <a:pPr algn="l" eaLnBrk="1" hangingPunct="1"/>
            <a:r>
              <a:rPr lang="en-US" sz="2800" dirty="0"/>
              <a:t>Content creator</a:t>
            </a:r>
          </a:p>
          <a:p>
            <a:pPr algn="l" eaLnBrk="1" hangingPunct="1"/>
            <a:r>
              <a:rPr lang="en-US" sz="2800" dirty="0"/>
              <a:t>Content editor</a:t>
            </a:r>
          </a:p>
          <a:p>
            <a:pPr algn="l" eaLnBrk="1" hangingPunct="1"/>
            <a:r>
              <a:rPr lang="en-US" sz="2800" dirty="0"/>
              <a:t>Static information</a:t>
            </a:r>
          </a:p>
          <a:p>
            <a:pPr algn="l" eaLnBrk="1" hangingPunct="1"/>
            <a:r>
              <a:rPr lang="en-US" sz="2800" dirty="0"/>
              <a:t>Dynamic information</a:t>
            </a:r>
          </a:p>
          <a:p>
            <a:pPr algn="l" eaLnBrk="1" hangingPunct="1"/>
            <a:r>
              <a:rPr lang="en-US" sz="2800" dirty="0"/>
              <a:t>Dynamic catalog</a:t>
            </a:r>
          </a:p>
          <a:p>
            <a:pPr algn="l" eaLnBrk="1" hangingPunct="1"/>
            <a:endParaRPr lang="en-US" sz="2800" dirty="0"/>
          </a:p>
        </p:txBody>
      </p:sp>
      <p:pic>
        <p:nvPicPr>
          <p:cNvPr id="31748" name="Picture 5" descr="NUL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86400" y="3429000"/>
            <a:ext cx="3124200" cy="2422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eaLnBrk="1" hangingPunct="1"/>
            <a:r>
              <a:rPr lang="en-US" b="1" dirty="0"/>
              <a:t>DRIVING WEBSITES </a:t>
            </a:r>
            <a:br>
              <a:rPr lang="en-US" b="1" dirty="0"/>
            </a:br>
            <a:r>
              <a:rPr lang="en-US" b="1" dirty="0"/>
              <a:t>WITH DATA</a:t>
            </a:r>
          </a:p>
        </p:txBody>
      </p:sp>
      <p:pic>
        <p:nvPicPr>
          <p:cNvPr id="32771" name="Picture 3" descr="This figure gives an example of a data-driven website such as Zappos. In the diagram a user does a search query, and the web server uses the database to give the user the desired results. "/>
          <p:cNvPicPr>
            <a:picLocks noChangeAspect="1"/>
          </p:cNvPicPr>
          <p:nvPr/>
        </p:nvPicPr>
        <p:blipFill>
          <a:blip r:embed="rId3">
            <a:clrChange>
              <a:clrFrom>
                <a:srgbClr val="FFF9B9"/>
              </a:clrFrom>
              <a:clrTo>
                <a:srgbClr val="FFF9B9">
                  <a:alpha val="0"/>
                </a:srgbClr>
              </a:clrTo>
            </a:clrChange>
            <a:extLst>
              <a:ext uri="{28A0092B-C50C-407E-A947-70E740481C1C}">
                <a14:useLocalDpi xmlns:a14="http://schemas.microsoft.com/office/drawing/2010/main" val="0"/>
              </a:ext>
            </a:extLst>
          </a:blip>
          <a:srcRect l="12048" t="21388" r="8492" b="1717"/>
          <a:stretch>
            <a:fillRect/>
          </a:stretch>
        </p:blipFill>
        <p:spPr bwMode="auto">
          <a:xfrm>
            <a:off x="685800" y="1828800"/>
            <a:ext cx="84582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eaLnBrk="1" hangingPunct="1"/>
            <a:r>
              <a:rPr lang="en-US" b="1" dirty="0"/>
              <a:t>DRIVING WEBSITES </a:t>
            </a:r>
            <a:br>
              <a:rPr lang="en-US" b="1" dirty="0"/>
            </a:br>
            <a:r>
              <a:rPr lang="en-US" b="1" dirty="0"/>
              <a:t>WITH DATA</a:t>
            </a:r>
          </a:p>
        </p:txBody>
      </p:sp>
      <p:sp>
        <p:nvSpPr>
          <p:cNvPr id="33795" name="Content Placeholder 2"/>
          <p:cNvSpPr>
            <a:spLocks noGrp="1"/>
          </p:cNvSpPr>
          <p:nvPr>
            <p:ph idx="1"/>
          </p:nvPr>
        </p:nvSpPr>
        <p:spPr>
          <a:xfrm>
            <a:off x="381000" y="2133600"/>
            <a:ext cx="8153400" cy="4953000"/>
          </a:xfrm>
        </p:spPr>
        <p:txBody>
          <a:bodyPr/>
          <a:lstStyle/>
          <a:p>
            <a:pPr algn="l" eaLnBrk="1" hangingPunct="1">
              <a:spcBef>
                <a:spcPts val="600"/>
              </a:spcBef>
              <a:spcAft>
                <a:spcPts val="1200"/>
              </a:spcAft>
            </a:pPr>
            <a:r>
              <a:rPr lang="en-US" sz="2800" dirty="0"/>
              <a:t>Data-driven website advantages</a:t>
            </a:r>
          </a:p>
          <a:p>
            <a:pPr lvl="1" eaLnBrk="1" hangingPunct="1">
              <a:spcBef>
                <a:spcPts val="600"/>
              </a:spcBef>
              <a:spcAft>
                <a:spcPts val="1200"/>
              </a:spcAft>
            </a:pPr>
            <a:r>
              <a:rPr lang="en-US" sz="2400" dirty="0"/>
              <a:t>Easy to manage content</a:t>
            </a:r>
          </a:p>
          <a:p>
            <a:pPr lvl="1" eaLnBrk="1" hangingPunct="1">
              <a:spcBef>
                <a:spcPts val="600"/>
              </a:spcBef>
              <a:spcAft>
                <a:spcPts val="1200"/>
              </a:spcAft>
            </a:pPr>
            <a:r>
              <a:rPr lang="en-US" sz="2400" dirty="0"/>
              <a:t>Easy to store large amounts of data</a:t>
            </a:r>
          </a:p>
          <a:p>
            <a:pPr lvl="1" eaLnBrk="1" hangingPunct="1">
              <a:spcBef>
                <a:spcPts val="600"/>
              </a:spcBef>
              <a:spcAft>
                <a:spcPts val="1200"/>
              </a:spcAft>
            </a:pPr>
            <a:r>
              <a:rPr lang="en-US" sz="2400" dirty="0"/>
              <a:t>Easy to eliminate human errors</a:t>
            </a:r>
          </a:p>
        </p:txBody>
      </p:sp>
      <p:pic>
        <p:nvPicPr>
          <p:cNvPr id="33796" name="Picture 4" descr="NULL"/>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703916" y="3810000"/>
            <a:ext cx="3124200" cy="2233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685800" y="228600"/>
            <a:ext cx="8153400" cy="1143000"/>
          </a:xfrm>
        </p:spPr>
        <p:txBody>
          <a:bodyPr/>
          <a:lstStyle/>
          <a:p>
            <a:pPr eaLnBrk="1" hangingPunct="1"/>
            <a:r>
              <a:rPr lang="en-US" b="1" dirty="0"/>
              <a:t>DRIVING WEBSITES </a:t>
            </a:r>
            <a:br>
              <a:rPr lang="en-US" b="1" dirty="0"/>
            </a:br>
            <a:r>
              <a:rPr lang="en-US" b="1" dirty="0"/>
              <a:t>WITH DATA</a:t>
            </a:r>
          </a:p>
        </p:txBody>
      </p:sp>
      <p:pic>
        <p:nvPicPr>
          <p:cNvPr id="34819" name="Picture 3" descr="This figure gives an example of a data-driven website which uses a database to create a PivotTable. "/>
          <p:cNvPicPr>
            <a:picLocks noChangeAspect="1"/>
          </p:cNvPicPr>
          <p:nvPr/>
        </p:nvPicPr>
        <p:blipFill>
          <a:blip r:embed="rId3">
            <a:clrChange>
              <a:clrFrom>
                <a:srgbClr val="FDFAC1"/>
              </a:clrFrom>
              <a:clrTo>
                <a:srgbClr val="FDFAC1">
                  <a:alpha val="0"/>
                </a:srgbClr>
              </a:clrTo>
            </a:clrChange>
            <a:extLst>
              <a:ext uri="{28A0092B-C50C-407E-A947-70E740481C1C}">
                <a14:useLocalDpi xmlns:a14="http://schemas.microsoft.com/office/drawing/2010/main" val="0"/>
              </a:ext>
            </a:extLst>
          </a:blip>
          <a:srcRect l="26166" t="6000"/>
          <a:stretch>
            <a:fillRect/>
          </a:stretch>
        </p:blipFill>
        <p:spPr bwMode="auto">
          <a:xfrm>
            <a:off x="838200" y="1828800"/>
            <a:ext cx="7391400" cy="4223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Autofit/>
          </a:bodyPr>
          <a:lstStyle/>
          <a:p>
            <a:pPr eaLnBrk="1" hangingPunct="1">
              <a:defRPr/>
            </a:pPr>
            <a:r>
              <a:rPr lang="en-US" b="1" dirty="0"/>
              <a:t>THE BUSINESS BENEFITS OF HIGH-QUALITY INFORMATION</a:t>
            </a:r>
          </a:p>
        </p:txBody>
      </p:sp>
      <p:sp>
        <p:nvSpPr>
          <p:cNvPr id="8195" name="Rectangle 3"/>
          <p:cNvSpPr>
            <a:spLocks noGrp="1" noChangeArrowheads="1"/>
          </p:cNvSpPr>
          <p:nvPr>
            <p:ph idx="1"/>
          </p:nvPr>
        </p:nvSpPr>
        <p:spPr>
          <a:xfrm>
            <a:off x="685800" y="1828800"/>
            <a:ext cx="7315200" cy="4953000"/>
          </a:xfrm>
        </p:spPr>
        <p:txBody>
          <a:bodyPr/>
          <a:lstStyle/>
          <a:p>
            <a:pPr algn="l" eaLnBrk="1" hangingPunct="1">
              <a:spcBef>
                <a:spcPts val="600"/>
              </a:spcBef>
              <a:spcAft>
                <a:spcPts val="1200"/>
              </a:spcAft>
            </a:pPr>
            <a:r>
              <a:rPr lang="en-US" sz="2800" dirty="0"/>
              <a:t>Information is everywhere in an organization</a:t>
            </a:r>
          </a:p>
          <a:p>
            <a:pPr algn="l" eaLnBrk="1" hangingPunct="1">
              <a:spcBef>
                <a:spcPts val="600"/>
              </a:spcBef>
              <a:spcAft>
                <a:spcPts val="1200"/>
              </a:spcAft>
            </a:pPr>
            <a:r>
              <a:rPr lang="en-US" sz="2800" dirty="0"/>
              <a:t>Employees must be able to obtain and analyze the many different levels, formats, and granularities of organizational information to make decisions</a:t>
            </a:r>
          </a:p>
          <a:p>
            <a:pPr algn="l" eaLnBrk="1" hangingPunct="1">
              <a:spcBef>
                <a:spcPts val="600"/>
              </a:spcBef>
              <a:spcAft>
                <a:spcPts val="1200"/>
              </a:spcAft>
            </a:pPr>
            <a:r>
              <a:rPr lang="en-US" sz="2800" dirty="0"/>
              <a:t>Successfully collecting, compiling, sorting, and analyzing information can provide tremendous insight into how an organization is performing</a:t>
            </a:r>
          </a:p>
        </p:txBody>
      </p:sp>
      <p:pic>
        <p:nvPicPr>
          <p:cNvPr id="8196" name="Picture 4" descr="NU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58848" y="3124200"/>
            <a:ext cx="1380352"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0" y="152400"/>
            <a:ext cx="9372600" cy="1143000"/>
          </a:xfrm>
        </p:spPr>
        <p:txBody>
          <a:bodyPr/>
          <a:lstStyle/>
          <a:p>
            <a:pPr eaLnBrk="1" hangingPunct="1"/>
            <a:r>
              <a:rPr lang="en-US" b="1" dirty="0"/>
              <a:t>BUILDING A CONNECTED CORPORATION THROUGH INTEGRATIONS</a:t>
            </a:r>
          </a:p>
        </p:txBody>
      </p:sp>
      <p:sp>
        <p:nvSpPr>
          <p:cNvPr id="9219" name="Rectangle 3"/>
          <p:cNvSpPr>
            <a:spLocks noGrp="1" noChangeArrowheads="1"/>
          </p:cNvSpPr>
          <p:nvPr>
            <p:ph idx="1"/>
          </p:nvPr>
        </p:nvSpPr>
        <p:spPr>
          <a:xfrm>
            <a:off x="304800" y="2514600"/>
            <a:ext cx="6781800" cy="4953000"/>
          </a:xfrm>
        </p:spPr>
        <p:txBody>
          <a:bodyPr/>
          <a:lstStyle/>
          <a:p>
            <a:pPr algn="l" eaLnBrk="1" hangingPunct="1">
              <a:lnSpc>
                <a:spcPct val="90000"/>
              </a:lnSpc>
              <a:spcAft>
                <a:spcPts val="1200"/>
              </a:spcAft>
            </a:pPr>
            <a:r>
              <a:rPr lang="en-US" sz="2200" b="1" dirty="0"/>
              <a:t>Integration</a:t>
            </a:r>
            <a:r>
              <a:rPr lang="en-US" sz="2200" dirty="0"/>
              <a:t> – Allows separate systems to communicate directly with each other, eliminating the need for manual entry into multiple systems</a:t>
            </a:r>
          </a:p>
          <a:p>
            <a:pPr lvl="1" eaLnBrk="1" hangingPunct="1">
              <a:lnSpc>
                <a:spcPct val="90000"/>
              </a:lnSpc>
              <a:spcAft>
                <a:spcPts val="1200"/>
              </a:spcAft>
            </a:pPr>
            <a:r>
              <a:rPr lang="en-US" sz="2200" b="1" dirty="0"/>
              <a:t>Application integration</a:t>
            </a:r>
          </a:p>
          <a:p>
            <a:pPr lvl="1" eaLnBrk="1" hangingPunct="1">
              <a:lnSpc>
                <a:spcPct val="90000"/>
              </a:lnSpc>
              <a:spcAft>
                <a:spcPts val="1200"/>
              </a:spcAft>
            </a:pPr>
            <a:r>
              <a:rPr lang="en-US" sz="2200" b="1" dirty="0"/>
              <a:t>Data integration</a:t>
            </a:r>
          </a:p>
          <a:p>
            <a:pPr lvl="1" eaLnBrk="1" hangingPunct="1">
              <a:lnSpc>
                <a:spcPct val="90000"/>
              </a:lnSpc>
              <a:spcAft>
                <a:spcPts val="1200"/>
              </a:spcAft>
            </a:pPr>
            <a:r>
              <a:rPr lang="en-US" sz="2200" b="1" dirty="0"/>
              <a:t>Forward integration</a:t>
            </a:r>
          </a:p>
          <a:p>
            <a:pPr lvl="1" eaLnBrk="1" hangingPunct="1">
              <a:lnSpc>
                <a:spcPct val="90000"/>
              </a:lnSpc>
              <a:spcAft>
                <a:spcPts val="1200"/>
              </a:spcAft>
            </a:pPr>
            <a:r>
              <a:rPr lang="en-US" sz="2200" b="1" dirty="0"/>
              <a:t>Backward integration</a:t>
            </a:r>
            <a:endParaRPr lang="en-US" sz="2200" dirty="0"/>
          </a:p>
          <a:p>
            <a:pPr lvl="1" eaLnBrk="1" hangingPunct="1">
              <a:lnSpc>
                <a:spcPct val="90000"/>
              </a:lnSpc>
            </a:pPr>
            <a:endParaRPr lang="en-US" sz="2200" dirty="0"/>
          </a:p>
          <a:p>
            <a:pPr algn="l" eaLnBrk="1" hangingPunct="1">
              <a:lnSpc>
                <a:spcPct val="90000"/>
              </a:lnSpc>
            </a:pPr>
            <a:endParaRPr lang="en-US" sz="2200" dirty="0"/>
          </a:p>
          <a:p>
            <a:pPr algn="l" eaLnBrk="1" hangingPunct="1">
              <a:lnSpc>
                <a:spcPct val="90000"/>
              </a:lnSpc>
            </a:pPr>
            <a:endParaRPr lang="en-US" sz="2200" dirty="0">
              <a:solidFill>
                <a:srgbClr val="FF0000"/>
              </a:solidFill>
            </a:endParaRPr>
          </a:p>
        </p:txBody>
      </p:sp>
      <p:pic>
        <p:nvPicPr>
          <p:cNvPr id="9220" name="Picture 4" descr="NULL"/>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753100" y="3581400"/>
            <a:ext cx="2667000" cy="2439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124816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76200" y="172524"/>
            <a:ext cx="9372600" cy="1143000"/>
          </a:xfrm>
        </p:spPr>
        <p:txBody>
          <a:bodyPr/>
          <a:lstStyle/>
          <a:p>
            <a:pPr eaLnBrk="1" hangingPunct="1"/>
            <a:r>
              <a:rPr lang="en-US" b="1" dirty="0"/>
              <a:t>BUILDING A CONNECTED CORPORATION THROUGH INTEGRATIONS</a:t>
            </a:r>
          </a:p>
        </p:txBody>
      </p:sp>
      <p:sp>
        <p:nvSpPr>
          <p:cNvPr id="10243" name="Rectangle 3"/>
          <p:cNvSpPr>
            <a:spLocks noGrp="1" noChangeArrowheads="1"/>
          </p:cNvSpPr>
          <p:nvPr>
            <p:ph idx="1"/>
          </p:nvPr>
        </p:nvSpPr>
        <p:spPr>
          <a:xfrm>
            <a:off x="762000" y="5565300"/>
            <a:ext cx="7696200" cy="1066800"/>
          </a:xfrm>
        </p:spPr>
        <p:txBody>
          <a:bodyPr/>
          <a:lstStyle/>
          <a:p>
            <a:pPr algn="ctr" eaLnBrk="1" hangingPunct="1">
              <a:buFont typeface="Wingdings" pitchFamily="2" charset="2"/>
              <a:buNone/>
            </a:pPr>
            <a:r>
              <a:rPr lang="en-US" b="1" dirty="0"/>
              <a:t>  Integration Example</a:t>
            </a:r>
            <a:r>
              <a:rPr lang="en-US" dirty="0"/>
              <a:t> </a:t>
            </a:r>
          </a:p>
          <a:p>
            <a:pPr eaLnBrk="1" hangingPunct="1"/>
            <a:endParaRPr lang="en-US" dirty="0"/>
          </a:p>
          <a:p>
            <a:pPr eaLnBrk="1" hangingPunct="1"/>
            <a:endParaRPr lang="en-US" dirty="0">
              <a:solidFill>
                <a:srgbClr val="FF0000"/>
              </a:solidFill>
            </a:endParaRPr>
          </a:p>
        </p:txBody>
      </p:sp>
      <p:pic>
        <p:nvPicPr>
          <p:cNvPr id="10244" name="Picture 5" descr="haa23684_0709"/>
          <p:cNvPicPr>
            <a:picLocks noChangeAspect="1" noChangeArrowheads="1"/>
          </p:cNvPicPr>
          <p:nvPr/>
        </p:nvPicPr>
        <p:blipFill>
          <a:blip r:embed="rId3">
            <a:clrChange>
              <a:clrFrom>
                <a:srgbClr val="FDFDFD"/>
              </a:clrFrom>
              <a:clrTo>
                <a:srgbClr val="FDFDFD">
                  <a:alpha val="0"/>
                </a:srgbClr>
              </a:clrTo>
            </a:clrChange>
            <a:extLst>
              <a:ext uri="{28A0092B-C50C-407E-A947-70E740481C1C}">
                <a14:useLocalDpi xmlns:a14="http://schemas.microsoft.com/office/drawing/2010/main" val="0"/>
              </a:ext>
            </a:extLst>
          </a:blip>
          <a:srcRect/>
          <a:stretch>
            <a:fillRect/>
          </a:stretch>
        </p:blipFill>
        <p:spPr bwMode="auto">
          <a:xfrm>
            <a:off x="1485900" y="2514600"/>
            <a:ext cx="6248400" cy="2833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181005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266700" y="152400"/>
            <a:ext cx="9220200" cy="1143000"/>
          </a:xfrm>
        </p:spPr>
        <p:txBody>
          <a:bodyPr/>
          <a:lstStyle/>
          <a:p>
            <a:pPr eaLnBrk="1" hangingPunct="1"/>
            <a:r>
              <a:rPr lang="en-US" b="1" dirty="0"/>
              <a:t>BUILDING A CONNECTED CORPORATION THROUGH INTEGRATIONS</a:t>
            </a:r>
          </a:p>
        </p:txBody>
      </p:sp>
      <p:sp>
        <p:nvSpPr>
          <p:cNvPr id="11267" name="Rectangle 3"/>
          <p:cNvSpPr>
            <a:spLocks noGrp="1" noChangeArrowheads="1"/>
          </p:cNvSpPr>
          <p:nvPr>
            <p:ph idx="1"/>
          </p:nvPr>
        </p:nvSpPr>
        <p:spPr>
          <a:xfrm>
            <a:off x="533400" y="5562600"/>
            <a:ext cx="8686800" cy="1295400"/>
          </a:xfrm>
        </p:spPr>
        <p:txBody>
          <a:bodyPr/>
          <a:lstStyle/>
          <a:p>
            <a:pPr algn="ctr" eaLnBrk="1" hangingPunct="1">
              <a:buFont typeface="Wingdings" pitchFamily="2" charset="2"/>
              <a:buNone/>
            </a:pPr>
            <a:r>
              <a:rPr lang="en-US" b="1" dirty="0"/>
              <a:t>A Central Information Repository Example</a:t>
            </a:r>
          </a:p>
          <a:p>
            <a:pPr algn="ctr" eaLnBrk="1" hangingPunct="1"/>
            <a:endParaRPr lang="en-US" dirty="0"/>
          </a:p>
        </p:txBody>
      </p:sp>
      <p:pic>
        <p:nvPicPr>
          <p:cNvPr id="11268" name="Picture 5" descr="This figure gives an example of integrating customer information among databases. The customer information system can integrate with the order entry system, the billing system, the order fulfillment system, or the sales system. "/>
          <p:cNvPicPr>
            <a:picLocks noChangeAspect="1" noChangeArrowheads="1"/>
          </p:cNvPicPr>
          <p:nvPr/>
        </p:nvPicPr>
        <p:blipFill>
          <a:blip r:embed="rId3">
            <a:clrChange>
              <a:clrFrom>
                <a:srgbClr val="FDFDFD"/>
              </a:clrFrom>
              <a:clrTo>
                <a:srgbClr val="FDFDFD">
                  <a:alpha val="0"/>
                </a:srgbClr>
              </a:clrTo>
            </a:clrChange>
            <a:extLst>
              <a:ext uri="{28A0092B-C50C-407E-A947-70E740481C1C}">
                <a14:useLocalDpi xmlns:a14="http://schemas.microsoft.com/office/drawing/2010/main" val="0"/>
              </a:ext>
            </a:extLst>
          </a:blip>
          <a:srcRect/>
          <a:stretch>
            <a:fillRect/>
          </a:stretch>
        </p:blipFill>
        <p:spPr bwMode="auto">
          <a:xfrm>
            <a:off x="2429445" y="2362200"/>
            <a:ext cx="489471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15387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b="1" dirty="0"/>
              <a:t>INTEGRATION TOOLS</a:t>
            </a:r>
          </a:p>
        </p:txBody>
      </p:sp>
      <p:sp>
        <p:nvSpPr>
          <p:cNvPr id="12291" name="Content Placeholder 2"/>
          <p:cNvSpPr>
            <a:spLocks noGrp="1"/>
          </p:cNvSpPr>
          <p:nvPr>
            <p:ph idx="1"/>
          </p:nvPr>
        </p:nvSpPr>
        <p:spPr>
          <a:xfrm>
            <a:off x="685800" y="1676400"/>
            <a:ext cx="5410200" cy="4953000"/>
          </a:xfrm>
        </p:spPr>
        <p:txBody>
          <a:bodyPr/>
          <a:lstStyle/>
          <a:p>
            <a:pPr algn="l">
              <a:spcBef>
                <a:spcPts val="600"/>
              </a:spcBef>
              <a:spcAft>
                <a:spcPts val="1200"/>
              </a:spcAft>
            </a:pPr>
            <a:r>
              <a:rPr lang="en-US" sz="2800" b="1" dirty="0"/>
              <a:t>Enterprise system </a:t>
            </a:r>
            <a:r>
              <a:rPr lang="en-US" sz="2800" dirty="0"/>
              <a:t>– Provide enterprisewide support and data access for a firm’s operations and business processes</a:t>
            </a:r>
          </a:p>
          <a:p>
            <a:pPr algn="l">
              <a:spcBef>
                <a:spcPts val="600"/>
              </a:spcBef>
              <a:spcAft>
                <a:spcPts val="1200"/>
              </a:spcAft>
            </a:pPr>
            <a:r>
              <a:rPr lang="en-US" sz="2800" b="1" dirty="0"/>
              <a:t>Enterprise application integration (EAI) </a:t>
            </a:r>
            <a:r>
              <a:rPr lang="en-US" sz="2800" dirty="0"/>
              <a:t>– Connects the plans, methods, and tools aimed at integrating separate enterprise systems</a:t>
            </a:r>
          </a:p>
          <a:p>
            <a:pPr algn="l"/>
            <a:endParaRPr lang="en-US" dirty="0"/>
          </a:p>
        </p:txBody>
      </p:sp>
      <p:pic>
        <p:nvPicPr>
          <p:cNvPr id="12292" name="Picture 4" descr="NUL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24600" y="2133600"/>
            <a:ext cx="2409825"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088718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685800" y="190500"/>
            <a:ext cx="8153400" cy="1143000"/>
          </a:xfrm>
        </p:spPr>
        <p:txBody>
          <a:bodyPr/>
          <a:lstStyle/>
          <a:p>
            <a:r>
              <a:rPr lang="en-US" b="1" dirty="0"/>
              <a:t>INTEGRATION TOOLS</a:t>
            </a:r>
          </a:p>
        </p:txBody>
      </p:sp>
      <p:sp>
        <p:nvSpPr>
          <p:cNvPr id="3" name="Content Placeholder 2"/>
          <p:cNvSpPr>
            <a:spLocks noGrp="1"/>
          </p:cNvSpPr>
          <p:nvPr>
            <p:ph idx="1"/>
          </p:nvPr>
        </p:nvSpPr>
        <p:spPr>
          <a:xfrm>
            <a:off x="152400" y="1447800"/>
            <a:ext cx="6781800" cy="4953000"/>
          </a:xfrm>
        </p:spPr>
        <p:txBody>
          <a:bodyPr>
            <a:normAutofit fontScale="85000" lnSpcReduction="20000"/>
          </a:bodyPr>
          <a:lstStyle/>
          <a:p>
            <a:pPr algn="l">
              <a:lnSpc>
                <a:spcPct val="120000"/>
              </a:lnSpc>
              <a:spcBef>
                <a:spcPts val="600"/>
              </a:spcBef>
              <a:spcAft>
                <a:spcPts val="1200"/>
              </a:spcAft>
              <a:defRPr/>
            </a:pPr>
            <a:r>
              <a:rPr lang="en-US" sz="3300" b="1" dirty="0"/>
              <a:t>Middleware</a:t>
            </a:r>
            <a:r>
              <a:rPr lang="en-US" sz="3300" dirty="0"/>
              <a:t> – Several different types of software that sit between and provide connectivity for two or more software applications</a:t>
            </a:r>
          </a:p>
          <a:p>
            <a:pPr algn="l">
              <a:lnSpc>
                <a:spcPct val="120000"/>
              </a:lnSpc>
              <a:spcBef>
                <a:spcPts val="600"/>
              </a:spcBef>
              <a:spcAft>
                <a:spcPts val="1200"/>
              </a:spcAft>
              <a:defRPr/>
            </a:pPr>
            <a:r>
              <a:rPr lang="en-US" sz="3300" b="1" dirty="0"/>
              <a:t>Enterprise application integration middleware </a:t>
            </a:r>
            <a:r>
              <a:rPr lang="en-US" sz="3300" dirty="0"/>
              <a:t>– Takes a new approach to middleware by packaging commonly used applications together, reducing the time needed to integrate applications from multiple vendors</a:t>
            </a:r>
          </a:p>
          <a:p>
            <a:pPr algn="l">
              <a:defRPr/>
            </a:pPr>
            <a:endParaRPr lang="en-US" dirty="0"/>
          </a:p>
        </p:txBody>
      </p:sp>
      <p:pic>
        <p:nvPicPr>
          <p:cNvPr id="13316" name="Picture 4" descr="NUL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28791" y="2209800"/>
            <a:ext cx="2415209"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69990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p:txBody>
          <a:bodyPr/>
          <a:lstStyle/>
          <a:p>
            <a:r>
              <a:rPr lang="en-US" b="1" dirty="0"/>
              <a:t>LEARNING OUTCOME REVIEW</a:t>
            </a:r>
          </a:p>
        </p:txBody>
      </p:sp>
      <p:sp>
        <p:nvSpPr>
          <p:cNvPr id="60419" name="Content Placeholder 2"/>
          <p:cNvSpPr>
            <a:spLocks noGrp="1"/>
          </p:cNvSpPr>
          <p:nvPr>
            <p:ph idx="1"/>
          </p:nvPr>
        </p:nvSpPr>
        <p:spPr>
          <a:xfrm>
            <a:off x="609600" y="1905000"/>
            <a:ext cx="8153400" cy="4953000"/>
          </a:xfrm>
        </p:spPr>
        <p:txBody>
          <a:bodyPr/>
          <a:lstStyle/>
          <a:p>
            <a:pPr algn="l"/>
            <a:r>
              <a:rPr lang="en-US" dirty="0"/>
              <a:t>Now that you have finished the chapter please review the learning outcomes in your text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Autofit/>
          </a:bodyPr>
          <a:lstStyle/>
          <a:p>
            <a:pPr eaLnBrk="1" hangingPunct="1">
              <a:defRPr/>
            </a:pPr>
            <a:r>
              <a:rPr lang="en-US" b="1" dirty="0"/>
              <a:t>THE BUSINESS BENEFITS OF HIGH-QUALITY INFORMATION</a:t>
            </a:r>
          </a:p>
        </p:txBody>
      </p:sp>
      <p:sp>
        <p:nvSpPr>
          <p:cNvPr id="9219" name="Rectangle 3"/>
          <p:cNvSpPr>
            <a:spLocks noGrp="1" noChangeArrowheads="1"/>
          </p:cNvSpPr>
          <p:nvPr>
            <p:ph idx="1"/>
          </p:nvPr>
        </p:nvSpPr>
        <p:spPr>
          <a:xfrm>
            <a:off x="304800" y="2057400"/>
            <a:ext cx="7543800" cy="3611563"/>
          </a:xfrm>
        </p:spPr>
        <p:txBody>
          <a:bodyPr/>
          <a:lstStyle/>
          <a:p>
            <a:pPr algn="l"/>
            <a:r>
              <a:rPr lang="en-US" sz="2800" b="1" dirty="0"/>
              <a:t>Levels, Formats, and Granularities of Information</a:t>
            </a:r>
          </a:p>
          <a:p>
            <a:pPr algn="l" eaLnBrk="1" hangingPunct="1"/>
            <a:endParaRPr lang="en-US" dirty="0"/>
          </a:p>
        </p:txBody>
      </p:sp>
      <p:pic>
        <p:nvPicPr>
          <p:cNvPr id="2" name="Picture 1" descr="This figure shows the different levels, formats, and granularities of organizational information. "/>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447800" y="2819400"/>
            <a:ext cx="6581423" cy="33528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b="1" dirty="0"/>
              <a:t>INFORMATION TYPE: </a:t>
            </a:r>
            <a:br>
              <a:rPr lang="en-US" b="1" dirty="0"/>
            </a:br>
            <a:r>
              <a:rPr lang="en-US" b="1" dirty="0"/>
              <a:t>TRANSACTIONAL AND ANALYTICAL</a:t>
            </a:r>
          </a:p>
        </p:txBody>
      </p:sp>
      <p:sp>
        <p:nvSpPr>
          <p:cNvPr id="10243" name="Content Placeholder 2"/>
          <p:cNvSpPr>
            <a:spLocks noGrp="1"/>
          </p:cNvSpPr>
          <p:nvPr>
            <p:ph idx="1"/>
          </p:nvPr>
        </p:nvSpPr>
        <p:spPr>
          <a:xfrm>
            <a:off x="457200" y="2743200"/>
            <a:ext cx="7315200" cy="4953000"/>
          </a:xfrm>
        </p:spPr>
        <p:txBody>
          <a:bodyPr/>
          <a:lstStyle/>
          <a:p>
            <a:pPr algn="l" eaLnBrk="1" hangingPunct="1">
              <a:spcBef>
                <a:spcPts val="600"/>
              </a:spcBef>
              <a:spcAft>
                <a:spcPts val="1200"/>
              </a:spcAft>
              <a:buFontTx/>
              <a:buChar char="•"/>
            </a:pPr>
            <a:r>
              <a:rPr lang="en-US" sz="2400" b="1" dirty="0"/>
              <a:t>Transactional information</a:t>
            </a:r>
            <a:r>
              <a:rPr lang="en-US" sz="2400" dirty="0"/>
              <a:t> – Encompasses all of the information contained within a single business process or unit of work, and its primary purpose is to support the performing of daily operational tasks</a:t>
            </a:r>
          </a:p>
          <a:p>
            <a:pPr algn="l" eaLnBrk="1" hangingPunct="1">
              <a:spcBef>
                <a:spcPts val="600"/>
              </a:spcBef>
              <a:spcAft>
                <a:spcPts val="1200"/>
              </a:spcAft>
              <a:buFontTx/>
              <a:buChar char="•"/>
            </a:pPr>
            <a:r>
              <a:rPr lang="en-US" sz="2400" b="1" dirty="0"/>
              <a:t>Analytical information</a:t>
            </a:r>
            <a:r>
              <a:rPr lang="en-US" sz="2400" dirty="0"/>
              <a:t> – Encompasses all organizational information, and its primary purpose is to support the performing of managerial analysis tasks</a:t>
            </a:r>
          </a:p>
          <a:p>
            <a:pPr algn="l"/>
            <a:endParaRPr lang="en-US" dirty="0"/>
          </a:p>
        </p:txBody>
      </p:sp>
      <p:pic>
        <p:nvPicPr>
          <p:cNvPr id="10244" name="Picture 5" descr="NU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15200" y="3657600"/>
            <a:ext cx="18288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b="1" dirty="0"/>
              <a:t>Information Type: </a:t>
            </a:r>
            <a:br>
              <a:rPr lang="en-US" b="1" dirty="0"/>
            </a:br>
            <a:r>
              <a:rPr lang="en-US" b="1" dirty="0"/>
              <a:t>Transactional and Analytical</a:t>
            </a:r>
          </a:p>
        </p:txBody>
      </p:sp>
      <p:pic>
        <p:nvPicPr>
          <p:cNvPr id="2" name="Picture 1" descr="This figure shows the four primary traits of the value of information, which are information types, information timeliness, information quality, and information governance. "/>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943100" y="2362200"/>
            <a:ext cx="5638800" cy="3168469"/>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85800" y="152400"/>
            <a:ext cx="8153400" cy="1143000"/>
          </a:xfrm>
        </p:spPr>
        <p:txBody>
          <a:bodyPr/>
          <a:lstStyle/>
          <a:p>
            <a:pPr eaLnBrk="1" hangingPunct="1"/>
            <a:r>
              <a:rPr lang="en-US" b="1" dirty="0"/>
              <a:t>INFORMATION TYPE: </a:t>
            </a:r>
            <a:br>
              <a:rPr lang="en-US" b="1" dirty="0"/>
            </a:br>
            <a:r>
              <a:rPr lang="en-US" b="1" dirty="0"/>
              <a:t>TRANSACTIONAL AND ANALYTICAL</a:t>
            </a:r>
          </a:p>
        </p:txBody>
      </p:sp>
      <p:pic>
        <p:nvPicPr>
          <p:cNvPr id="12291" name="Picture 4" descr="This image shows transactional and analytical information that makes up a database. "/>
          <p:cNvPicPr>
            <a:picLocks noChangeAspect="1"/>
          </p:cNvPicPr>
          <p:nvPr/>
        </p:nvPicPr>
        <p:blipFill rotWithShape="1">
          <a:blip r:embed="rId3">
            <a:clrChange>
              <a:clrFrom>
                <a:srgbClr val="FFF8B0"/>
              </a:clrFrom>
              <a:clrTo>
                <a:srgbClr val="FFF8B0">
                  <a:alpha val="0"/>
                </a:srgbClr>
              </a:clrTo>
            </a:clrChange>
            <a:extLst>
              <a:ext uri="{28A0092B-C50C-407E-A947-70E740481C1C}">
                <a14:useLocalDpi xmlns:a14="http://schemas.microsoft.com/office/drawing/2010/main" val="0"/>
              </a:ext>
            </a:extLst>
          </a:blip>
          <a:srcRect l="26213" t="8920" b="4229"/>
          <a:stretch/>
        </p:blipFill>
        <p:spPr bwMode="auto">
          <a:xfrm>
            <a:off x="838200" y="2362200"/>
            <a:ext cx="7239000" cy="3681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b="1" dirty="0"/>
              <a:t>INFORMATION TIMELINESS</a:t>
            </a:r>
          </a:p>
        </p:txBody>
      </p:sp>
      <p:sp>
        <p:nvSpPr>
          <p:cNvPr id="13315" name="Rectangle 3"/>
          <p:cNvSpPr>
            <a:spLocks noGrp="1" noChangeArrowheads="1"/>
          </p:cNvSpPr>
          <p:nvPr>
            <p:ph idx="1"/>
          </p:nvPr>
        </p:nvSpPr>
        <p:spPr>
          <a:xfrm>
            <a:off x="2133600" y="2743200"/>
            <a:ext cx="7010400" cy="4114800"/>
          </a:xfrm>
        </p:spPr>
        <p:txBody>
          <a:bodyPr/>
          <a:lstStyle/>
          <a:p>
            <a:pPr algn="l" eaLnBrk="1" hangingPunct="1"/>
            <a:r>
              <a:rPr lang="en-US" dirty="0"/>
              <a:t>Timeliness is an aspect of information that depends on the situation</a:t>
            </a:r>
          </a:p>
          <a:p>
            <a:pPr lvl="1" eaLnBrk="1" hangingPunct="1"/>
            <a:r>
              <a:rPr lang="en-US" b="1" dirty="0"/>
              <a:t>Real-time information</a:t>
            </a:r>
            <a:r>
              <a:rPr lang="en-US" dirty="0"/>
              <a:t> – Immediate, up-to-date information</a:t>
            </a:r>
          </a:p>
          <a:p>
            <a:pPr lvl="1" eaLnBrk="1" hangingPunct="1"/>
            <a:r>
              <a:rPr lang="en-US" b="1" dirty="0"/>
              <a:t>Real-time system</a:t>
            </a:r>
            <a:r>
              <a:rPr lang="en-US" dirty="0"/>
              <a:t> – Provides real-time information in response to requests</a:t>
            </a:r>
            <a:endParaRPr lang="en-US" dirty="0">
              <a:solidFill>
                <a:srgbClr val="FF0000"/>
              </a:solidFill>
            </a:endParaRPr>
          </a:p>
        </p:txBody>
      </p:sp>
      <p:pic>
        <p:nvPicPr>
          <p:cNvPr id="13316" name="Picture 7" descr="NUL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 y="1866900"/>
            <a:ext cx="1600200" cy="1398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b="1" dirty="0"/>
              <a:t>INFORMATION QUALITY</a:t>
            </a:r>
          </a:p>
        </p:txBody>
      </p:sp>
      <p:sp>
        <p:nvSpPr>
          <p:cNvPr id="14339" name="Rectangle 3"/>
          <p:cNvSpPr>
            <a:spLocks noGrp="1" noChangeArrowheads="1"/>
          </p:cNvSpPr>
          <p:nvPr>
            <p:ph idx="1"/>
          </p:nvPr>
        </p:nvSpPr>
        <p:spPr/>
        <p:txBody>
          <a:bodyPr/>
          <a:lstStyle/>
          <a:p>
            <a:pPr algn="l" eaLnBrk="1" hangingPunct="1">
              <a:spcBef>
                <a:spcPts val="600"/>
              </a:spcBef>
              <a:spcAft>
                <a:spcPts val="1200"/>
              </a:spcAft>
            </a:pPr>
            <a:r>
              <a:rPr lang="en-US" sz="2800" dirty="0"/>
              <a:t>Business decisions are only as good as the quality of the information used to make the decisions</a:t>
            </a:r>
          </a:p>
          <a:p>
            <a:pPr algn="l" eaLnBrk="1" hangingPunct="1">
              <a:spcBef>
                <a:spcPts val="600"/>
              </a:spcBef>
              <a:spcAft>
                <a:spcPts val="1200"/>
              </a:spcAft>
            </a:pPr>
            <a:r>
              <a:rPr lang="en-US" sz="2800" dirty="0"/>
              <a:t>You never want to find yourself using technology to help you make a bad decision faster</a:t>
            </a:r>
          </a:p>
          <a:p>
            <a:pPr algn="l" eaLnBrk="1" hangingPunct="1">
              <a:spcBef>
                <a:spcPts val="600"/>
              </a:spcBef>
              <a:spcAft>
                <a:spcPts val="1200"/>
              </a:spcAft>
              <a:buFont typeface="Wingdings" pitchFamily="2" charset="2"/>
              <a:buNone/>
            </a:pPr>
            <a:endParaRPr lang="en-US" dirty="0"/>
          </a:p>
        </p:txBody>
      </p:sp>
      <p:pic>
        <p:nvPicPr>
          <p:cNvPr id="14340" name="Picture 5" descr="NUL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70187" y="4038600"/>
            <a:ext cx="3984625"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theme1.xml><?xml version="1.0" encoding="utf-8"?>
<a:theme xmlns:a="http://schemas.openxmlformats.org/drawingml/2006/main" name="FIRST, BREAK, LAST slides ">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lternate FIRST, BREAK, LAST slides">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Plain BODY/MAIN CONTENT">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Red bar footer BODY/MAIN CONTENT">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PLAIN Section Divider, Quotes, Callouts">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RED FOOTER Section Divider, Quotes, Callouts">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BLUE Section Divider, Quotes, Callouts">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Plain_APPENDIX">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Red Bar Footer_APPENDIX">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MHHE_Accessible_PPT_Template-v3</Template>
  <TotalTime>7619</TotalTime>
  <Words>1080</Words>
  <Application>Microsoft Macintosh PowerPoint</Application>
  <PresentationFormat>On-screen Show (4:3)</PresentationFormat>
  <Paragraphs>140</Paragraphs>
  <Slides>35</Slides>
  <Notes>35</Notes>
  <HiddenSlides>0</HiddenSlides>
  <MMClips>0</MMClips>
  <ScaleCrop>false</ScaleCrop>
  <HeadingPairs>
    <vt:vector size="6" baseType="variant">
      <vt:variant>
        <vt:lpstr>Fonts Used</vt:lpstr>
      </vt:variant>
      <vt:variant>
        <vt:i4>8</vt:i4>
      </vt:variant>
      <vt:variant>
        <vt:lpstr>Theme</vt:lpstr>
      </vt:variant>
      <vt:variant>
        <vt:i4>9</vt:i4>
      </vt:variant>
      <vt:variant>
        <vt:lpstr>Slide Titles</vt:lpstr>
      </vt:variant>
      <vt:variant>
        <vt:i4>35</vt:i4>
      </vt:variant>
    </vt:vector>
  </HeadingPairs>
  <TitlesOfParts>
    <vt:vector size="52" baseType="lpstr">
      <vt:lpstr>Albertus (W1)</vt:lpstr>
      <vt:lpstr>ArumSans Bold</vt:lpstr>
      <vt:lpstr>ArumSans Regular</vt:lpstr>
      <vt:lpstr>Calibri</vt:lpstr>
      <vt:lpstr>Century Schoolbook</vt:lpstr>
      <vt:lpstr>Vectipede Rg</vt:lpstr>
      <vt:lpstr>Wingdings</vt:lpstr>
      <vt:lpstr>Arial</vt:lpstr>
      <vt:lpstr>FIRST, BREAK, LAST slides </vt:lpstr>
      <vt:lpstr>Alternate FIRST, BREAK, LAST slides</vt:lpstr>
      <vt:lpstr>Plain BODY/MAIN CONTENT</vt:lpstr>
      <vt:lpstr>Red bar footer BODY/MAIN CONTENT</vt:lpstr>
      <vt:lpstr>PLAIN Section Divider, Quotes, Callouts</vt:lpstr>
      <vt:lpstr>RED FOOTER Section Divider, Quotes, Callouts</vt:lpstr>
      <vt:lpstr>BLUE Section Divider, Quotes, Callouts</vt:lpstr>
      <vt:lpstr>Plain_APPENDIX</vt:lpstr>
      <vt:lpstr>Red Bar Footer_APPENDIX</vt:lpstr>
      <vt:lpstr>PowerPoint Presentation</vt:lpstr>
      <vt:lpstr>LEARNING OUTCOMES</vt:lpstr>
      <vt:lpstr>THE BUSINESS BENEFITS OF HIGH-QUALITY INFORMATION</vt:lpstr>
      <vt:lpstr>THE BUSINESS BENEFITS OF HIGH-QUALITY INFORMATION</vt:lpstr>
      <vt:lpstr>INFORMATION TYPE:  TRANSACTIONAL AND ANALYTICAL</vt:lpstr>
      <vt:lpstr>Information Type:  Transactional and Analytical</vt:lpstr>
      <vt:lpstr>INFORMATION TYPE:  TRANSACTIONAL AND ANALYTICAL</vt:lpstr>
      <vt:lpstr>INFORMATION TIMELINESS</vt:lpstr>
      <vt:lpstr>INFORMATION QUALITY</vt:lpstr>
      <vt:lpstr>INFORMATION QUALITY</vt:lpstr>
      <vt:lpstr>INFORMATION QUALITY</vt:lpstr>
      <vt:lpstr>UNDERSTANDING THE COSTS OF  USING LOW-QUALITY INFORMATION</vt:lpstr>
      <vt:lpstr>UNDERSTANDING THE COSTS OF  USING LOW-QUALITY INFORMATION</vt:lpstr>
      <vt:lpstr>UNDERSTANDING THE BENEFITS OF  GOOD INFORMATION </vt:lpstr>
      <vt:lpstr>STORING INFORMATION IN A RELATIONAL DATABASE </vt:lpstr>
      <vt:lpstr>STORING INFORMATION IN A RELATIONAL DATABASE </vt:lpstr>
      <vt:lpstr>STORING INFORMATION IN A RELATIONAL DATABASE </vt:lpstr>
      <vt:lpstr>STORING DATA ELEMENTS IN  ENTITIES AND ATTRIBUTES</vt:lpstr>
      <vt:lpstr>CREATING RELATIONSHIPS  THROUGH KEYS</vt:lpstr>
      <vt:lpstr>USING A RELATIONAL DATABASE FOR BUSINESS ADVANTAGES</vt:lpstr>
      <vt:lpstr>INCREASED FLEXIBILITY</vt:lpstr>
      <vt:lpstr>INCREASED SCALABILITY AND PERFORMANCE</vt:lpstr>
      <vt:lpstr>REDUCED INFORMATION REDUNDANCY</vt:lpstr>
      <vt:lpstr>INCREASE INFORMATION  INTEGRITY (QUALITY)</vt:lpstr>
      <vt:lpstr>INCREASED INFORMATION SECURITY</vt:lpstr>
      <vt:lpstr>DRIVING WEBSITES  WITH DATA</vt:lpstr>
      <vt:lpstr>DRIVING WEBSITES  WITH DATA</vt:lpstr>
      <vt:lpstr>DRIVING WEBSITES  WITH DATA</vt:lpstr>
      <vt:lpstr>DRIVING WEBSITES  WITH DATA</vt:lpstr>
      <vt:lpstr>BUILDING A CONNECTED CORPORATION THROUGH INTEGRATIONS</vt:lpstr>
      <vt:lpstr>BUILDING A CONNECTED CORPORATION THROUGH INTEGRATIONS</vt:lpstr>
      <vt:lpstr>BUILDING A CONNECTED CORPORATION THROUGH INTEGRATIONS</vt:lpstr>
      <vt:lpstr>INTEGRATION TOOLS</vt:lpstr>
      <vt:lpstr>INTEGRATION TOOLS</vt:lpstr>
      <vt:lpstr>LEARNING OUTCOME REVIEW</vt:lpstr>
    </vt:vector>
  </TitlesOfParts>
  <Company>Daniels College of Business, University of Denver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Paige Baltzan</dc:creator>
  <cp:lastModifiedBy>Microsoft account</cp:lastModifiedBy>
  <cp:revision>390</cp:revision>
  <dcterms:created xsi:type="dcterms:W3CDTF">2004-06-28T21:12:50Z</dcterms:created>
  <dcterms:modified xsi:type="dcterms:W3CDTF">2017-04-18T20:06:43Z</dcterms:modified>
</cp:coreProperties>
</file>