
<file path=[Content_Types].xml><?xml version="1.0" encoding="utf-8"?>
<Types xmlns="http://schemas.openxmlformats.org/package/2006/content-types">
  <Default Extension="xml" ContentType="application/xml"/>
  <Default Extension="jpeg" ContentType="image/jpeg"/>
  <Default Extension="jpg" ContentType="image/jpeg"/>
  <Default Extension="rels" ContentType="application/vnd.openxmlformats-package.relationships+xml"/>
  <Default Extension="gif" ContentType="image/gif"/>
  <Default Extension="png" ContentType="image/png"/>
  <Default Extension="wmf" ContentType="image/x-w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3.xml" ContentType="application/vnd.openxmlformats-officedocument.theme+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4.xml" ContentType="application/vnd.openxmlformats-officedocument.theme+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theme/theme5.xml" ContentType="application/vnd.openxmlformats-officedocument.theme+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theme/theme6.xml" ContentType="application/vnd.openxmlformats-officedocument.theme+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theme/theme7.xml" ContentType="application/vnd.openxmlformats-officedocument.theme+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8.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theme/theme9.xml" ContentType="application/vnd.openxmlformats-officedocument.theme+xml"/>
  <Override PartName="/ppt/theme/theme10.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6" r:id="rId1"/>
    <p:sldMasterId id="2147483686" r:id="rId2"/>
    <p:sldMasterId id="2147483694" r:id="rId3"/>
    <p:sldMasterId id="2147483704" r:id="rId4"/>
    <p:sldMasterId id="2147483714" r:id="rId5"/>
    <p:sldMasterId id="2147483722" r:id="rId6"/>
    <p:sldMasterId id="2147483730" r:id="rId7"/>
    <p:sldMasterId id="2147483733" r:id="rId8"/>
    <p:sldMasterId id="2147483737" r:id="rId9"/>
  </p:sldMasterIdLst>
  <p:notesMasterIdLst>
    <p:notesMasterId r:id="rId23"/>
  </p:notesMasterIdLst>
  <p:sldIdLst>
    <p:sldId id="259" r:id="rId10"/>
    <p:sldId id="302" r:id="rId11"/>
    <p:sldId id="267" r:id="rId12"/>
    <p:sldId id="268" r:id="rId13"/>
    <p:sldId id="269" r:id="rId14"/>
    <p:sldId id="270" r:id="rId15"/>
    <p:sldId id="271" r:id="rId16"/>
    <p:sldId id="272" r:id="rId17"/>
    <p:sldId id="273" r:id="rId18"/>
    <p:sldId id="274" r:id="rId19"/>
    <p:sldId id="275" r:id="rId20"/>
    <p:sldId id="276" r:id="rId21"/>
    <p:sldId id="277" r:id="rId2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0B4C8"/>
    <a:srgbClr val="BBE0E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80" autoAdjust="0"/>
    <p:restoredTop sz="79968" autoAdjust="0"/>
  </p:normalViewPr>
  <p:slideViewPr>
    <p:cSldViewPr snapToGrid="0">
      <p:cViewPr varScale="1">
        <p:scale>
          <a:sx n="85" d="100"/>
          <a:sy n="85" d="100"/>
        </p:scale>
        <p:origin x="1088" y="160"/>
      </p:cViewPr>
      <p:guideLst/>
    </p:cSldViewPr>
  </p:slideViewPr>
  <p:notesTextViewPr>
    <p:cViewPr>
      <p:scale>
        <a:sx n="1" d="1"/>
        <a:sy n="1" d="1"/>
      </p:scale>
      <p:origin x="0" y="0"/>
    </p:cViewPr>
  </p:notesTextViewPr>
  <p:notesViewPr>
    <p:cSldViewPr snapToGrid="0">
      <p:cViewPr varScale="1">
        <p:scale>
          <a:sx n="57" d="100"/>
          <a:sy n="57" d="100"/>
        </p:scale>
        <p:origin x="2832" y="72"/>
      </p:cViewPr>
      <p:guideLst/>
    </p:cSldViewPr>
  </p:notes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Master" Target="slideMasters/slideMaster9.xml"/><Relationship Id="rId20" Type="http://schemas.openxmlformats.org/officeDocument/2006/relationships/slide" Target="slides/slide11.xml"/><Relationship Id="rId21" Type="http://schemas.openxmlformats.org/officeDocument/2006/relationships/slide" Target="slides/slide12.xml"/><Relationship Id="rId22" Type="http://schemas.openxmlformats.org/officeDocument/2006/relationships/slide" Target="slides/slide13.xml"/><Relationship Id="rId23" Type="http://schemas.openxmlformats.org/officeDocument/2006/relationships/notesMaster" Target="notesMasters/notesMaster1.xml"/><Relationship Id="rId24" Type="http://schemas.openxmlformats.org/officeDocument/2006/relationships/presProps" Target="presProps.xml"/><Relationship Id="rId25" Type="http://schemas.openxmlformats.org/officeDocument/2006/relationships/viewProps" Target="viewProps.xml"/><Relationship Id="rId26" Type="http://schemas.openxmlformats.org/officeDocument/2006/relationships/theme" Target="theme/theme1.xml"/><Relationship Id="rId27" Type="http://schemas.openxmlformats.org/officeDocument/2006/relationships/tableStyles" Target="tableStyles.xml"/><Relationship Id="rId10" Type="http://schemas.openxmlformats.org/officeDocument/2006/relationships/slide" Target="slides/slide1.xml"/><Relationship Id="rId11" Type="http://schemas.openxmlformats.org/officeDocument/2006/relationships/slide" Target="slides/slide2.xml"/><Relationship Id="rId12" Type="http://schemas.openxmlformats.org/officeDocument/2006/relationships/slide" Target="slides/slide3.xml"/><Relationship Id="rId13" Type="http://schemas.openxmlformats.org/officeDocument/2006/relationships/slide" Target="slides/slide4.xml"/><Relationship Id="rId14" Type="http://schemas.openxmlformats.org/officeDocument/2006/relationships/slide" Target="slides/slide5.xml"/><Relationship Id="rId15" Type="http://schemas.openxmlformats.org/officeDocument/2006/relationships/slide" Target="slides/slide6.xml"/><Relationship Id="rId16" Type="http://schemas.openxmlformats.org/officeDocument/2006/relationships/slide" Target="slides/slide7.xml"/><Relationship Id="rId17" Type="http://schemas.openxmlformats.org/officeDocument/2006/relationships/slide" Target="slides/slide8.xml"/><Relationship Id="rId18" Type="http://schemas.openxmlformats.org/officeDocument/2006/relationships/slide" Target="slides/slide9.xml"/><Relationship Id="rId19" Type="http://schemas.openxmlformats.org/officeDocument/2006/relationships/slide" Target="slides/slide10.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Master" Target="slideMasters/slideMaster4.xml"/><Relationship Id="rId5" Type="http://schemas.openxmlformats.org/officeDocument/2006/relationships/slideMaster" Target="slideMasters/slideMaster5.xml"/><Relationship Id="rId6" Type="http://schemas.openxmlformats.org/officeDocument/2006/relationships/slideMaster" Target="slideMasters/slideMaster6.xml"/><Relationship Id="rId7" Type="http://schemas.openxmlformats.org/officeDocument/2006/relationships/slideMaster" Target="slideMasters/slideMaster7.xml"/><Relationship Id="rId8" Type="http://schemas.openxmlformats.org/officeDocument/2006/relationships/slideMaster" Target="slideMasters/slideMaster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0.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9418E5B-4473-4074-B445-5FEC6DCA2234}" type="datetimeFigureOut">
              <a:rPr lang="en-US" smtClean="0"/>
              <a:t>4/18/17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B12C80A-E7FC-4CFC-BDF7-04E9166BE999}" type="slidenum">
              <a:rPr lang="en-US" smtClean="0"/>
              <a:t>‹#›</a:t>
            </a:fld>
            <a:endParaRPr lang="en-US"/>
          </a:p>
        </p:txBody>
      </p:sp>
    </p:spTree>
    <p:extLst>
      <p:ext uri="{BB962C8B-B14F-4D97-AF65-F5344CB8AC3E}">
        <p14:creationId xmlns:p14="http://schemas.microsoft.com/office/powerpoint/2010/main" val="249931017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n-US" dirty="0"/>
          </a:p>
        </p:txBody>
      </p:sp>
      <p:sp>
        <p:nvSpPr>
          <p:cNvPr id="54275" name="Rectangle 2"/>
          <p:cNvSpPr>
            <a:spLocks noGrp="1" noRot="1" noChangeAspect="1" noChangeArrowheads="1" noTextEdit="1"/>
          </p:cNvSpPr>
          <p:nvPr>
            <p:ph type="sldImg"/>
          </p:nvPr>
        </p:nvSpPr>
        <p:spPr>
          <a:ln/>
        </p:spPr>
      </p:sp>
      <p:sp>
        <p:nvSpPr>
          <p:cNvPr id="5427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endParaRPr lang="en-US" dirty="0"/>
          </a:p>
        </p:txBody>
      </p:sp>
    </p:spTree>
    <p:extLst>
      <p:ext uri="{BB962C8B-B14F-4D97-AF65-F5344CB8AC3E}">
        <p14:creationId xmlns:p14="http://schemas.microsoft.com/office/powerpoint/2010/main" val="362470154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Slide Image Placeholder 1"/>
          <p:cNvSpPr>
            <a:spLocks noGrp="1" noRot="1" noChangeAspect="1" noTextEdit="1"/>
          </p:cNvSpPr>
          <p:nvPr>
            <p:ph type="sldImg"/>
          </p:nvPr>
        </p:nvSpPr>
        <p:spPr>
          <a:ln/>
        </p:spPr>
      </p:sp>
      <p:sp>
        <p:nvSpPr>
          <p:cNvPr id="6963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dirty="0"/>
          </a:p>
        </p:txBody>
      </p:sp>
      <p:sp>
        <p:nvSpPr>
          <p:cNvPr id="6963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n-US" dirty="0"/>
          </a:p>
        </p:txBody>
      </p:sp>
    </p:spTree>
    <p:extLst>
      <p:ext uri="{BB962C8B-B14F-4D97-AF65-F5344CB8AC3E}">
        <p14:creationId xmlns:p14="http://schemas.microsoft.com/office/powerpoint/2010/main" val="4165766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n-US" dirty="0"/>
          </a:p>
        </p:txBody>
      </p:sp>
      <p:sp>
        <p:nvSpPr>
          <p:cNvPr id="70659" name="Rectangle 2"/>
          <p:cNvSpPr>
            <a:spLocks noGrp="1" noRot="1" noChangeAspect="1" noChangeArrowheads="1" noTextEdit="1"/>
          </p:cNvSpPr>
          <p:nvPr>
            <p:ph type="sldImg"/>
          </p:nvPr>
        </p:nvSpPr>
        <p:spPr>
          <a:ln/>
        </p:spPr>
      </p:sp>
      <p:sp>
        <p:nvSpPr>
          <p:cNvPr id="7066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dirty="0"/>
          </a:p>
        </p:txBody>
      </p:sp>
    </p:spTree>
    <p:extLst>
      <p:ext uri="{BB962C8B-B14F-4D97-AF65-F5344CB8AC3E}">
        <p14:creationId xmlns:p14="http://schemas.microsoft.com/office/powerpoint/2010/main" val="99964559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n-US" dirty="0"/>
          </a:p>
        </p:txBody>
      </p:sp>
      <p:sp>
        <p:nvSpPr>
          <p:cNvPr id="71683" name="Rectangle 2"/>
          <p:cNvSpPr>
            <a:spLocks noGrp="1" noRot="1" noChangeAspect="1" noChangeArrowheads="1" noTextEdit="1"/>
          </p:cNvSpPr>
          <p:nvPr>
            <p:ph type="sldImg"/>
          </p:nvPr>
        </p:nvSpPr>
        <p:spPr>
          <a:ln/>
        </p:spPr>
      </p:sp>
      <p:sp>
        <p:nvSpPr>
          <p:cNvPr id="716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dirty="0"/>
          </a:p>
        </p:txBody>
      </p:sp>
    </p:spTree>
    <p:extLst>
      <p:ext uri="{BB962C8B-B14F-4D97-AF65-F5344CB8AC3E}">
        <p14:creationId xmlns:p14="http://schemas.microsoft.com/office/powerpoint/2010/main" val="405254726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n-US" dirty="0"/>
          </a:p>
        </p:txBody>
      </p:sp>
      <p:sp>
        <p:nvSpPr>
          <p:cNvPr id="72707" name="Rectangle 2"/>
          <p:cNvSpPr>
            <a:spLocks noGrp="1" noRot="1" noChangeAspect="1" noChangeArrowheads="1" noTextEdit="1"/>
          </p:cNvSpPr>
          <p:nvPr>
            <p:ph type="sldImg"/>
          </p:nvPr>
        </p:nvSpPr>
        <p:spPr>
          <a:ln/>
        </p:spPr>
      </p:sp>
      <p:sp>
        <p:nvSpPr>
          <p:cNvPr id="7270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dirty="0"/>
          </a:p>
        </p:txBody>
      </p:sp>
    </p:spTree>
    <p:extLst>
      <p:ext uri="{BB962C8B-B14F-4D97-AF65-F5344CB8AC3E}">
        <p14:creationId xmlns:p14="http://schemas.microsoft.com/office/powerpoint/2010/main" val="335164819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n-US" dirty="0"/>
          </a:p>
        </p:txBody>
      </p:sp>
      <p:sp>
        <p:nvSpPr>
          <p:cNvPr id="55299" name="Rectangle 2"/>
          <p:cNvSpPr>
            <a:spLocks noGrp="1" noRot="1" noChangeAspect="1" noChangeArrowheads="1" noTextEdit="1"/>
          </p:cNvSpPr>
          <p:nvPr>
            <p:ph type="sldImg"/>
          </p:nvPr>
        </p:nvSpPr>
        <p:spPr>
          <a:ln/>
        </p:spPr>
      </p:sp>
      <p:sp>
        <p:nvSpPr>
          <p:cNvPr id="72708" name="Rectangle 3"/>
          <p:cNvSpPr>
            <a:spLocks noGrp="1" noChangeArrowheads="1"/>
          </p:cNvSpPr>
          <p:nvPr>
            <p:ph type="body" idx="1"/>
          </p:nvPr>
        </p:nvSpPr>
        <p:spPr>
          <a:ln/>
        </p:spPr>
        <p:txBody>
          <a:bodyPr/>
          <a:lstStyle/>
          <a:p>
            <a:pPr marL="423863" lvl="1" indent="-190500" eaLnBrk="1" hangingPunct="1">
              <a:defRPr/>
            </a:pPr>
            <a:endParaRPr lang="en-US" dirty="0"/>
          </a:p>
        </p:txBody>
      </p:sp>
    </p:spTree>
    <p:extLst>
      <p:ext uri="{BB962C8B-B14F-4D97-AF65-F5344CB8AC3E}">
        <p14:creationId xmlns:p14="http://schemas.microsoft.com/office/powerpoint/2010/main" val="405935009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n-US" dirty="0"/>
          </a:p>
        </p:txBody>
      </p:sp>
      <p:sp>
        <p:nvSpPr>
          <p:cNvPr id="62467" name="Rectangle 2"/>
          <p:cNvSpPr>
            <a:spLocks noGrp="1" noRot="1" noChangeAspect="1" noChangeArrowheads="1" noTextEdit="1"/>
          </p:cNvSpPr>
          <p:nvPr>
            <p:ph type="sldImg"/>
          </p:nvPr>
        </p:nvSpPr>
        <p:spPr>
          <a:ln/>
        </p:spPr>
      </p:sp>
      <p:sp>
        <p:nvSpPr>
          <p:cNvPr id="6246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dirty="0"/>
          </a:p>
        </p:txBody>
      </p:sp>
    </p:spTree>
    <p:extLst>
      <p:ext uri="{BB962C8B-B14F-4D97-AF65-F5344CB8AC3E}">
        <p14:creationId xmlns:p14="http://schemas.microsoft.com/office/powerpoint/2010/main" val="204426186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n-US" dirty="0"/>
          </a:p>
        </p:txBody>
      </p:sp>
      <p:sp>
        <p:nvSpPr>
          <p:cNvPr id="63491" name="Rectangle 2"/>
          <p:cNvSpPr>
            <a:spLocks noGrp="1" noRot="1" noChangeAspect="1" noChangeArrowheads="1" noTextEdit="1"/>
          </p:cNvSpPr>
          <p:nvPr>
            <p:ph type="sldImg"/>
          </p:nvPr>
        </p:nvSpPr>
        <p:spPr>
          <a:ln/>
        </p:spPr>
      </p:sp>
      <p:sp>
        <p:nvSpPr>
          <p:cNvPr id="6349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lvl="1" eaLnBrk="1" hangingPunct="1"/>
            <a:endParaRPr lang="en-US" dirty="0"/>
          </a:p>
        </p:txBody>
      </p:sp>
    </p:spTree>
    <p:extLst>
      <p:ext uri="{BB962C8B-B14F-4D97-AF65-F5344CB8AC3E}">
        <p14:creationId xmlns:p14="http://schemas.microsoft.com/office/powerpoint/2010/main" val="47410375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n-US" dirty="0"/>
          </a:p>
        </p:txBody>
      </p:sp>
      <p:sp>
        <p:nvSpPr>
          <p:cNvPr id="64515" name="Rectangle 2"/>
          <p:cNvSpPr>
            <a:spLocks noGrp="1" noRot="1" noChangeAspect="1" noChangeArrowheads="1" noTextEdit="1"/>
          </p:cNvSpPr>
          <p:nvPr>
            <p:ph type="sldImg"/>
          </p:nvPr>
        </p:nvSpPr>
        <p:spPr>
          <a:ln/>
        </p:spPr>
      </p:sp>
      <p:sp>
        <p:nvSpPr>
          <p:cNvPr id="84996" name="Rectangle 3"/>
          <p:cNvSpPr>
            <a:spLocks noGrp="1" noChangeArrowheads="1"/>
          </p:cNvSpPr>
          <p:nvPr>
            <p:ph type="body" idx="1"/>
          </p:nvPr>
        </p:nvSpPr>
        <p:spPr>
          <a:ln/>
        </p:spPr>
        <p:txBody>
          <a:bodyPr/>
          <a:lstStyle/>
          <a:p>
            <a:pPr marL="119063" lvl="1" indent="-119063" eaLnBrk="1" hangingPunct="1">
              <a:buFontTx/>
              <a:buChar char="•"/>
              <a:defRPr/>
            </a:pPr>
            <a:endParaRPr lang="en-US" dirty="0"/>
          </a:p>
        </p:txBody>
      </p:sp>
    </p:spTree>
    <p:extLst>
      <p:ext uri="{BB962C8B-B14F-4D97-AF65-F5344CB8AC3E}">
        <p14:creationId xmlns:p14="http://schemas.microsoft.com/office/powerpoint/2010/main" val="201959917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n-US" dirty="0"/>
          </a:p>
        </p:txBody>
      </p:sp>
      <p:sp>
        <p:nvSpPr>
          <p:cNvPr id="65539" name="Rectangle 2"/>
          <p:cNvSpPr>
            <a:spLocks noGrp="1" noRot="1" noChangeAspect="1" noChangeArrowheads="1" noTextEdit="1"/>
          </p:cNvSpPr>
          <p:nvPr>
            <p:ph type="sldImg"/>
          </p:nvPr>
        </p:nvSpPr>
        <p:spPr>
          <a:ln/>
        </p:spPr>
      </p:sp>
      <p:sp>
        <p:nvSpPr>
          <p:cNvPr id="89092" name="Rectangle 3"/>
          <p:cNvSpPr>
            <a:spLocks noGrp="1" noChangeArrowheads="1"/>
          </p:cNvSpPr>
          <p:nvPr>
            <p:ph type="body" idx="1"/>
          </p:nvPr>
        </p:nvSpPr>
        <p:spPr>
          <a:ln/>
        </p:spPr>
        <p:txBody>
          <a:bodyPr/>
          <a:lstStyle/>
          <a:p>
            <a:pPr eaLnBrk="1" hangingPunct="1">
              <a:defRPr/>
            </a:pPr>
            <a:endParaRPr lang="en-US" dirty="0"/>
          </a:p>
        </p:txBody>
      </p:sp>
    </p:spTree>
    <p:extLst>
      <p:ext uri="{BB962C8B-B14F-4D97-AF65-F5344CB8AC3E}">
        <p14:creationId xmlns:p14="http://schemas.microsoft.com/office/powerpoint/2010/main" val="138693482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n-US" dirty="0"/>
          </a:p>
        </p:txBody>
      </p:sp>
      <p:sp>
        <p:nvSpPr>
          <p:cNvPr id="66563" name="Rectangle 2"/>
          <p:cNvSpPr>
            <a:spLocks noGrp="1" noRot="1" noChangeAspect="1" noChangeArrowheads="1" noTextEdit="1"/>
          </p:cNvSpPr>
          <p:nvPr>
            <p:ph type="sldImg"/>
          </p:nvPr>
        </p:nvSpPr>
        <p:spPr>
          <a:ln/>
        </p:spPr>
      </p:sp>
      <p:sp>
        <p:nvSpPr>
          <p:cNvPr id="6656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dirty="0"/>
          </a:p>
        </p:txBody>
      </p:sp>
    </p:spTree>
    <p:extLst>
      <p:ext uri="{BB962C8B-B14F-4D97-AF65-F5344CB8AC3E}">
        <p14:creationId xmlns:p14="http://schemas.microsoft.com/office/powerpoint/2010/main" val="53896192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n-US" dirty="0"/>
          </a:p>
        </p:txBody>
      </p:sp>
      <p:sp>
        <p:nvSpPr>
          <p:cNvPr id="67587" name="Rectangle 2"/>
          <p:cNvSpPr>
            <a:spLocks noGrp="1" noRot="1" noChangeAspect="1" noChangeArrowheads="1" noTextEdit="1"/>
          </p:cNvSpPr>
          <p:nvPr>
            <p:ph type="sldImg"/>
          </p:nvPr>
        </p:nvSpPr>
        <p:spPr>
          <a:ln/>
        </p:spPr>
      </p:sp>
      <p:sp>
        <p:nvSpPr>
          <p:cNvPr id="6758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dirty="0"/>
          </a:p>
        </p:txBody>
      </p:sp>
    </p:spTree>
    <p:extLst>
      <p:ext uri="{BB962C8B-B14F-4D97-AF65-F5344CB8AC3E}">
        <p14:creationId xmlns:p14="http://schemas.microsoft.com/office/powerpoint/2010/main" val="26054403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n-US" dirty="0"/>
          </a:p>
        </p:txBody>
      </p:sp>
      <p:sp>
        <p:nvSpPr>
          <p:cNvPr id="68611" name="Rectangle 2"/>
          <p:cNvSpPr>
            <a:spLocks noGrp="1" noRot="1" noChangeAspect="1" noChangeArrowheads="1" noTextEdit="1"/>
          </p:cNvSpPr>
          <p:nvPr>
            <p:ph type="sldImg"/>
          </p:nvPr>
        </p:nvSpPr>
        <p:spPr>
          <a:ln/>
        </p:spPr>
      </p:sp>
      <p:sp>
        <p:nvSpPr>
          <p:cNvPr id="6861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lvl="1" eaLnBrk="1" hangingPunct="1"/>
            <a:endParaRPr lang="en-US" dirty="0"/>
          </a:p>
        </p:txBody>
      </p:sp>
    </p:spTree>
    <p:extLst>
      <p:ext uri="{BB962C8B-B14F-4D97-AF65-F5344CB8AC3E}">
        <p14:creationId xmlns:p14="http://schemas.microsoft.com/office/powerpoint/2010/main" val="237063686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RedTagline-Gray BG, Title &amp; Subtitle Left">
    <p:spTree>
      <p:nvGrpSpPr>
        <p:cNvPr id="1" name=""/>
        <p:cNvGrpSpPr/>
        <p:nvPr/>
      </p:nvGrpSpPr>
      <p:grpSpPr>
        <a:xfrm>
          <a:off x="0" y="0"/>
          <a:ext cx="0" cy="0"/>
          <a:chOff x="0" y="0"/>
          <a:chExt cx="0" cy="0"/>
        </a:xfrm>
      </p:grpSpPr>
      <p:sp>
        <p:nvSpPr>
          <p:cNvPr id="8" name="Title Background"/>
          <p:cNvSpPr/>
          <p:nvPr/>
        </p:nvSpPr>
        <p:spPr>
          <a:xfrm>
            <a:off x="0" y="3276600"/>
            <a:ext cx="7620000" cy="1752600"/>
          </a:xfrm>
          <a:prstGeom prst="rect">
            <a:avLst/>
          </a:prstGeom>
          <a:solidFill>
            <a:schemeClr val="tx1">
              <a:alpha val="47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dirty="0">
              <a:solidFill>
                <a:schemeClr val="tx1"/>
              </a:solidFill>
            </a:endParaRPr>
          </a:p>
        </p:txBody>
      </p:sp>
      <p:sp>
        <p:nvSpPr>
          <p:cNvPr id="2" name="Slide Title"/>
          <p:cNvSpPr>
            <a:spLocks noGrp="1"/>
          </p:cNvSpPr>
          <p:nvPr>
            <p:ph type="ctrTitle"/>
          </p:nvPr>
        </p:nvSpPr>
        <p:spPr>
          <a:xfrm>
            <a:off x="304800" y="3429000"/>
            <a:ext cx="6807200" cy="609600"/>
          </a:xfrm>
          <a:prstGeom prst="rect">
            <a:avLst/>
          </a:prstGeom>
          <a:effectLst>
            <a:outerShdw blurRad="50800" dist="38100" dir="5400000" algn="t" rotWithShape="0">
              <a:prstClr val="black">
                <a:alpha val="40000"/>
              </a:prstClr>
            </a:outerShdw>
          </a:effectLst>
        </p:spPr>
        <p:txBody>
          <a:bodyPr/>
          <a:lstStyle>
            <a:lvl1pPr>
              <a:defRPr sz="3600">
                <a:solidFill>
                  <a:schemeClr val="bg1"/>
                </a:solidFill>
              </a:defRPr>
            </a:lvl1pPr>
          </a:lstStyle>
          <a:p>
            <a:r>
              <a:rPr lang="en-US" smtClean="0"/>
              <a:t>Click to edit Master title style</a:t>
            </a:r>
            <a:endParaRPr lang="en-US" dirty="0"/>
          </a:p>
        </p:txBody>
      </p:sp>
      <p:sp>
        <p:nvSpPr>
          <p:cNvPr id="7" name="Text Placeholder 1"/>
          <p:cNvSpPr>
            <a:spLocks noGrp="1"/>
          </p:cNvSpPr>
          <p:nvPr>
            <p:ph type="body" sz="quarter" idx="10"/>
          </p:nvPr>
        </p:nvSpPr>
        <p:spPr>
          <a:xfrm>
            <a:off x="304800" y="4114800"/>
            <a:ext cx="6807200" cy="685800"/>
          </a:xfrm>
          <a:prstGeom prst="rect">
            <a:avLst/>
          </a:prstGeom>
        </p:spPr>
        <p:txBody>
          <a:bodyPr/>
          <a:lstStyle>
            <a:lvl1pPr marL="0" indent="0">
              <a:buNone/>
              <a:defRPr sz="2000" b="0">
                <a:solidFill>
                  <a:schemeClr val="bg1"/>
                </a:solidFill>
                <a:latin typeface="ArumSans Bold"/>
              </a:defRPr>
            </a:lvl1pPr>
            <a:lvl2pPr marL="457200" indent="0">
              <a:buNone/>
              <a:defRPr sz="2000" b="0">
                <a:solidFill>
                  <a:schemeClr val="bg1"/>
                </a:solidFill>
                <a:latin typeface="ArumSans Bold"/>
              </a:defRPr>
            </a:lvl2pPr>
            <a:lvl3pPr marL="914400" indent="0">
              <a:buNone/>
              <a:defRPr sz="2000" b="0">
                <a:solidFill>
                  <a:schemeClr val="bg1"/>
                </a:solidFill>
                <a:latin typeface="ArumSans Bold"/>
              </a:defRPr>
            </a:lvl3pPr>
            <a:lvl4pPr marL="1371600" indent="0">
              <a:buNone/>
              <a:defRPr sz="2000" b="0">
                <a:solidFill>
                  <a:schemeClr val="bg1"/>
                </a:solidFill>
                <a:latin typeface="ArumSans Bold"/>
              </a:defRPr>
            </a:lvl4pPr>
            <a:lvl5pPr marL="1828800" indent="0">
              <a:buNone/>
              <a:defRPr sz="2000" b="0">
                <a:solidFill>
                  <a:schemeClr val="bg1"/>
                </a:solidFill>
                <a:latin typeface="ArumSans Bold"/>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Photo Credit"/>
          <p:cNvSpPr>
            <a:spLocks noGrp="1"/>
          </p:cNvSpPr>
          <p:nvPr>
            <p:ph type="body" sz="quarter" idx="11" hasCustomPrompt="1"/>
          </p:nvPr>
        </p:nvSpPr>
        <p:spPr>
          <a:xfrm>
            <a:off x="8636000" y="6422066"/>
            <a:ext cx="3556000" cy="152400"/>
          </a:xfrm>
          <a:prstGeom prst="rect">
            <a:avLst/>
          </a:prstGeom>
        </p:spPr>
        <p:txBody>
          <a:bodyPr wrap="none" lIns="0" tIns="0" rIns="45720" bIns="0"/>
          <a:lstStyle>
            <a:lvl1pPr marL="0" marR="0" indent="0" algn="r" defTabSz="914400" rtl="0" eaLnBrk="1" fontAlgn="auto" latinLnBrk="0" hangingPunct="1">
              <a:lnSpc>
                <a:spcPct val="100000"/>
              </a:lnSpc>
              <a:spcBef>
                <a:spcPts val="0"/>
              </a:spcBef>
              <a:spcAft>
                <a:spcPts val="0"/>
              </a:spcAft>
              <a:buClrTx/>
              <a:buSzTx/>
              <a:buFontTx/>
              <a:buNone/>
              <a:tabLst/>
              <a:defRPr sz="800">
                <a:solidFill>
                  <a:schemeClr val="bg1"/>
                </a:solidFill>
                <a:latin typeface="+mn-lt"/>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smtClean="0">
                <a:ln>
                  <a:noFill/>
                </a:ln>
                <a:solidFill>
                  <a:prstClr val="white"/>
                </a:solidFill>
                <a:effectLst/>
                <a:uLnTx/>
                <a:uFillTx/>
                <a:latin typeface="+mn-lt"/>
                <a:ea typeface="+mn-ea"/>
                <a:cs typeface="+mn-cs"/>
              </a:rPr>
              <a:t>Insert Photo Credit Here</a:t>
            </a:r>
          </a:p>
        </p:txBody>
      </p:sp>
      <p:sp>
        <p:nvSpPr>
          <p:cNvPr id="6" name="Copyright" descr="©McGraw-Hill Education. All rights reserved. Authorized only for instructor use in the classroom.  No reproduction or further distribution permitted without the prior written consent of McGraw-Hill Education.&#10;"/>
          <p:cNvSpPr txBox="1">
            <a:spLocks/>
          </p:cNvSpPr>
          <p:nvPr/>
        </p:nvSpPr>
        <p:spPr>
          <a:xfrm>
            <a:off x="0" y="6734025"/>
            <a:ext cx="12192000" cy="171750"/>
          </a:xfrm>
          <a:prstGeom prst="rect">
            <a:avLst/>
          </a:prstGeom>
        </p:spPr>
        <p:txBody>
          <a:bodyPr vert="horz" lIns="91440" tIns="45720" rIns="91440" bIns="45720" rtlCol="0">
            <a:normAutofit fontScale="25000" lnSpcReduction="2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kumimoji="0" lang="en-US" sz="3200" b="0" i="0" u="none" strike="noStrike" kern="1200" cap="none" spc="0" normalizeH="0" baseline="0" noProof="0" dirty="0" smtClean="0">
                <a:ln>
                  <a:noFill/>
                </a:ln>
                <a:solidFill>
                  <a:srgbClr val="6A6A6A"/>
                </a:solidFill>
                <a:effectLst/>
                <a:uLnTx/>
                <a:uFillTx/>
                <a:latin typeface="Calibri"/>
                <a:ea typeface="+mn-ea"/>
                <a:cs typeface="+mn-cs"/>
              </a:rPr>
              <a:t>©McGraw-Hill Education. All rights reserved. Authorized </a:t>
            </a:r>
            <a:r>
              <a:rPr lang="en-US" sz="3200" kern="1200" dirty="0" smtClean="0">
                <a:solidFill>
                  <a:srgbClr val="6A6A6A"/>
                </a:solidFill>
                <a:effectLst/>
                <a:latin typeface="+mn-lt"/>
                <a:ea typeface="+mn-ea"/>
                <a:cs typeface="+mn-cs"/>
              </a:rPr>
              <a:t>only </a:t>
            </a:r>
            <a:r>
              <a:rPr kumimoji="0" lang="en-US" sz="3200" b="0" i="0" u="none" strike="noStrike" kern="1200" cap="none" spc="0" normalizeH="0" baseline="0" noProof="0" dirty="0" smtClean="0">
                <a:ln>
                  <a:noFill/>
                </a:ln>
                <a:solidFill>
                  <a:srgbClr val="6A6A6A"/>
                </a:solidFill>
                <a:effectLst/>
                <a:uLnTx/>
                <a:uFillTx/>
                <a:latin typeface="Calibri"/>
                <a:ea typeface="+mn-ea"/>
                <a:cs typeface="+mn-cs"/>
              </a:rPr>
              <a:t>for instructor use in the classroom.  No reproduction or further distribution permitted without the prior written consent of McGraw-Hill Education.</a:t>
            </a:r>
            <a:endParaRPr kumimoji="0" lang="en-US" sz="3200" b="0" i="0" u="none" strike="noStrike" kern="1200" cap="none" spc="0" normalizeH="0" baseline="0" noProof="0" dirty="0">
              <a:ln>
                <a:noFill/>
              </a:ln>
              <a:solidFill>
                <a:srgbClr val="6A6A6A"/>
              </a:solidFill>
              <a:effectLst/>
              <a:uLnTx/>
              <a:uFillTx/>
              <a:latin typeface="Calibri"/>
              <a:ea typeface="+mn-ea"/>
              <a:cs typeface="+mn-cs"/>
            </a:endParaRPr>
          </a:p>
        </p:txBody>
      </p:sp>
    </p:spTree>
    <p:extLst>
      <p:ext uri="{BB962C8B-B14F-4D97-AF65-F5344CB8AC3E}">
        <p14:creationId xmlns:p14="http://schemas.microsoft.com/office/powerpoint/2010/main" val="1714878760"/>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914400" y="533400"/>
            <a:ext cx="10871200" cy="1143000"/>
          </a:xfrm>
          <a:prstGeom prst="roundRect">
            <a:avLst>
              <a:gd name="adj" fmla="val 16667"/>
            </a:avLst>
          </a:prstGeom>
        </p:spPr>
        <p:txBody>
          <a:bodyPr/>
          <a:lstStyle/>
          <a:p>
            <a:r>
              <a:rPr lang="en-US"/>
              <a:t>Click to edit Master title style</a:t>
            </a:r>
          </a:p>
        </p:txBody>
      </p:sp>
    </p:spTree>
    <p:extLst>
      <p:ext uri="{BB962C8B-B14F-4D97-AF65-F5344CB8AC3E}">
        <p14:creationId xmlns:p14="http://schemas.microsoft.com/office/powerpoint/2010/main" val="42668408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914400" y="533400"/>
            <a:ext cx="10871200" cy="1143000"/>
          </a:xfrm>
          <a:prstGeom prst="roundRect">
            <a:avLst>
              <a:gd name="adj" fmla="val 16667"/>
            </a:avLst>
          </a:prstGeom>
        </p:spPr>
        <p:txBody>
          <a:bodyPr/>
          <a:lstStyle/>
          <a:p>
            <a:r>
              <a:rPr lang="en-US"/>
              <a:t>Click to edit Master title style</a:t>
            </a:r>
          </a:p>
        </p:txBody>
      </p:sp>
    </p:spTree>
    <p:extLst>
      <p:ext uri="{BB962C8B-B14F-4D97-AF65-F5344CB8AC3E}">
        <p14:creationId xmlns:p14="http://schemas.microsoft.com/office/powerpoint/2010/main" val="262795963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WhiteTagline-Gray BG, Title &amp; Subtitle Left">
    <p:spTree>
      <p:nvGrpSpPr>
        <p:cNvPr id="1" name=""/>
        <p:cNvGrpSpPr/>
        <p:nvPr/>
      </p:nvGrpSpPr>
      <p:grpSpPr>
        <a:xfrm>
          <a:off x="0" y="0"/>
          <a:ext cx="0" cy="0"/>
          <a:chOff x="0" y="0"/>
          <a:chExt cx="0" cy="0"/>
        </a:xfrm>
      </p:grpSpPr>
      <p:sp>
        <p:nvSpPr>
          <p:cNvPr id="8" name="Title Background"/>
          <p:cNvSpPr/>
          <p:nvPr userDrawn="1"/>
        </p:nvSpPr>
        <p:spPr>
          <a:xfrm>
            <a:off x="0" y="3276600"/>
            <a:ext cx="7620000" cy="1752600"/>
          </a:xfrm>
          <a:prstGeom prst="rect">
            <a:avLst/>
          </a:prstGeom>
          <a:solidFill>
            <a:schemeClr val="tx1">
              <a:alpha val="47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dirty="0">
              <a:solidFill>
                <a:schemeClr val="tx1"/>
              </a:solidFill>
            </a:endParaRPr>
          </a:p>
        </p:txBody>
      </p:sp>
      <p:sp>
        <p:nvSpPr>
          <p:cNvPr id="2" name="Slide Title"/>
          <p:cNvSpPr>
            <a:spLocks noGrp="1"/>
          </p:cNvSpPr>
          <p:nvPr>
            <p:ph type="ctrTitle"/>
          </p:nvPr>
        </p:nvSpPr>
        <p:spPr>
          <a:xfrm>
            <a:off x="304800" y="3429000"/>
            <a:ext cx="6807200" cy="609600"/>
          </a:xfrm>
          <a:prstGeom prst="rect">
            <a:avLst/>
          </a:prstGeom>
          <a:effectLst>
            <a:outerShdw blurRad="50800" dist="38100" dir="5400000" algn="t" rotWithShape="0">
              <a:prstClr val="black">
                <a:alpha val="40000"/>
              </a:prstClr>
            </a:outerShdw>
          </a:effectLst>
        </p:spPr>
        <p:txBody>
          <a:bodyPr/>
          <a:lstStyle>
            <a:lvl1pPr>
              <a:defRPr sz="3600">
                <a:solidFill>
                  <a:schemeClr val="bg1"/>
                </a:solidFill>
              </a:defRPr>
            </a:lvl1pPr>
          </a:lstStyle>
          <a:p>
            <a:r>
              <a:rPr lang="en-US" smtClean="0"/>
              <a:t>Click to edit Master title style</a:t>
            </a:r>
            <a:endParaRPr lang="en-US" dirty="0"/>
          </a:p>
        </p:txBody>
      </p:sp>
      <p:sp>
        <p:nvSpPr>
          <p:cNvPr id="7" name="Text Placeholder 1"/>
          <p:cNvSpPr>
            <a:spLocks noGrp="1"/>
          </p:cNvSpPr>
          <p:nvPr>
            <p:ph type="body" sz="quarter" idx="10"/>
          </p:nvPr>
        </p:nvSpPr>
        <p:spPr>
          <a:xfrm>
            <a:off x="304800" y="4114800"/>
            <a:ext cx="6807200" cy="685800"/>
          </a:xfrm>
          <a:prstGeom prst="rect">
            <a:avLst/>
          </a:prstGeom>
        </p:spPr>
        <p:txBody>
          <a:bodyPr/>
          <a:lstStyle>
            <a:lvl1pPr marL="0" indent="0">
              <a:buNone/>
              <a:defRPr sz="2000" b="0">
                <a:solidFill>
                  <a:schemeClr val="bg1"/>
                </a:solidFill>
                <a:latin typeface="ArumSans Bold"/>
              </a:defRPr>
            </a:lvl1pPr>
            <a:lvl2pPr marL="457200" indent="0">
              <a:buNone/>
              <a:defRPr sz="2000" b="0">
                <a:solidFill>
                  <a:schemeClr val="bg1"/>
                </a:solidFill>
                <a:latin typeface="ArumSans Bold"/>
              </a:defRPr>
            </a:lvl2pPr>
            <a:lvl3pPr marL="914400" indent="0">
              <a:buNone/>
              <a:defRPr sz="2000" b="0">
                <a:solidFill>
                  <a:schemeClr val="bg1"/>
                </a:solidFill>
                <a:latin typeface="ArumSans Bold"/>
              </a:defRPr>
            </a:lvl3pPr>
            <a:lvl4pPr marL="1371600" indent="0">
              <a:buNone/>
              <a:defRPr sz="2000" b="0">
                <a:solidFill>
                  <a:schemeClr val="bg1"/>
                </a:solidFill>
                <a:latin typeface="ArumSans Bold"/>
              </a:defRPr>
            </a:lvl4pPr>
            <a:lvl5pPr marL="1828800" indent="0">
              <a:buNone/>
              <a:defRPr sz="2000" b="0">
                <a:solidFill>
                  <a:schemeClr val="bg1"/>
                </a:solidFill>
                <a:latin typeface="ArumSans Bold"/>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Photo Credit"/>
          <p:cNvSpPr>
            <a:spLocks noGrp="1"/>
          </p:cNvSpPr>
          <p:nvPr>
            <p:ph type="body" sz="quarter" idx="11" hasCustomPrompt="1"/>
          </p:nvPr>
        </p:nvSpPr>
        <p:spPr>
          <a:xfrm>
            <a:off x="7315200" y="6477000"/>
            <a:ext cx="4876800" cy="152400"/>
          </a:xfrm>
          <a:prstGeom prst="rect">
            <a:avLst/>
          </a:prstGeom>
        </p:spPr>
        <p:txBody>
          <a:bodyPr wrap="none" lIns="0" tIns="0" rIns="45720" bIns="0"/>
          <a:lstStyle>
            <a:lvl1pPr marL="0" indent="0" algn="r">
              <a:buNone/>
              <a:defRPr sz="800" baseline="0">
                <a:solidFill>
                  <a:srgbClr val="6A6A6A"/>
                </a:solidFill>
              </a:defRPr>
            </a:lvl1pPr>
            <a:lvl5pPr>
              <a:defRPr/>
            </a:lvl5pPr>
          </a:lstStyle>
          <a:p>
            <a:pPr lvl="0"/>
            <a:r>
              <a:rPr lang="en-US" dirty="0" smtClean="0"/>
              <a:t>Insert Photo Credit Here</a:t>
            </a:r>
            <a:endParaRPr lang="en-US" dirty="0"/>
          </a:p>
        </p:txBody>
      </p:sp>
      <p:sp>
        <p:nvSpPr>
          <p:cNvPr id="6" name="Copyright" descr="©McGraw-Hill Education. All rights reserved. Authorized only for instructor use in the classroom.  No reproduction or further distribution permitted without the prior written consent of McGraw-Hill Education.&#10;"/>
          <p:cNvSpPr txBox="1">
            <a:spLocks/>
          </p:cNvSpPr>
          <p:nvPr userDrawn="1"/>
        </p:nvSpPr>
        <p:spPr>
          <a:xfrm>
            <a:off x="0" y="6705600"/>
            <a:ext cx="12192000" cy="171750"/>
          </a:xfrm>
          <a:prstGeom prst="rect">
            <a:avLst/>
          </a:prstGeom>
        </p:spPr>
        <p:txBody>
          <a:bodyPr vert="horz" lIns="91440" tIns="45720" rIns="91440" bIns="45720" rtlCol="0">
            <a:normAutofit fontScale="25000" lnSpcReduction="2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kumimoji="0" lang="en-US" sz="3200" b="0" i="0" u="none" strike="noStrike" kern="1200" cap="none" spc="0" normalizeH="0" baseline="0" noProof="0" dirty="0" smtClean="0">
                <a:ln>
                  <a:noFill/>
                </a:ln>
                <a:solidFill>
                  <a:srgbClr val="6A6A6A"/>
                </a:solidFill>
                <a:effectLst/>
                <a:uLnTx/>
                <a:uFillTx/>
                <a:latin typeface="Calibri"/>
                <a:ea typeface="+mn-ea"/>
                <a:cs typeface="+mn-cs"/>
              </a:rPr>
              <a:t>©McGraw-Hill Education. All rights reserved. Authorized </a:t>
            </a:r>
            <a:r>
              <a:rPr lang="en-US" sz="3200" kern="1200" dirty="0" smtClean="0">
                <a:solidFill>
                  <a:srgbClr val="6A6A6A"/>
                </a:solidFill>
                <a:effectLst/>
                <a:latin typeface="+mn-lt"/>
                <a:ea typeface="+mn-ea"/>
                <a:cs typeface="+mn-cs"/>
              </a:rPr>
              <a:t>only </a:t>
            </a:r>
            <a:r>
              <a:rPr kumimoji="0" lang="en-US" sz="3200" b="0" i="0" u="none" strike="noStrike" kern="1200" cap="none" spc="0" normalizeH="0" baseline="0" noProof="0" dirty="0" smtClean="0">
                <a:ln>
                  <a:noFill/>
                </a:ln>
                <a:solidFill>
                  <a:srgbClr val="6A6A6A"/>
                </a:solidFill>
                <a:effectLst/>
                <a:uLnTx/>
                <a:uFillTx/>
                <a:latin typeface="Calibri"/>
                <a:ea typeface="+mn-ea"/>
                <a:cs typeface="+mn-cs"/>
              </a:rPr>
              <a:t>for instructor use in the classroom.  No reproduction or further distribution permitted without the prior written consent of McGraw-Hill Education.</a:t>
            </a:r>
            <a:endParaRPr kumimoji="0" lang="en-US" sz="3200" b="0" i="0" u="none" strike="noStrike" kern="1200" cap="none" spc="0" normalizeH="0" baseline="0" noProof="0" dirty="0">
              <a:ln>
                <a:noFill/>
              </a:ln>
              <a:solidFill>
                <a:srgbClr val="6A6A6A"/>
              </a:solidFill>
              <a:effectLst/>
              <a:uLnTx/>
              <a:uFillTx/>
              <a:latin typeface="Calibri"/>
              <a:ea typeface="+mn-ea"/>
              <a:cs typeface="+mn-cs"/>
            </a:endParaRPr>
          </a:p>
        </p:txBody>
      </p:sp>
    </p:spTree>
    <p:extLst>
      <p:ext uri="{BB962C8B-B14F-4D97-AF65-F5344CB8AC3E}">
        <p14:creationId xmlns:p14="http://schemas.microsoft.com/office/powerpoint/2010/main" val="798467722"/>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WhiteTagline-Gray BG, Title &amp; Subtitle Right">
    <p:spTree>
      <p:nvGrpSpPr>
        <p:cNvPr id="1" name=""/>
        <p:cNvGrpSpPr/>
        <p:nvPr/>
      </p:nvGrpSpPr>
      <p:grpSpPr>
        <a:xfrm>
          <a:off x="0" y="0"/>
          <a:ext cx="0" cy="0"/>
          <a:chOff x="0" y="0"/>
          <a:chExt cx="0" cy="0"/>
        </a:xfrm>
      </p:grpSpPr>
      <p:sp>
        <p:nvSpPr>
          <p:cNvPr id="8" name="Title Background"/>
          <p:cNvSpPr/>
          <p:nvPr userDrawn="1"/>
        </p:nvSpPr>
        <p:spPr>
          <a:xfrm>
            <a:off x="4572000" y="3429000"/>
            <a:ext cx="7620000" cy="1752600"/>
          </a:xfrm>
          <a:prstGeom prst="rect">
            <a:avLst/>
          </a:prstGeom>
          <a:solidFill>
            <a:schemeClr val="tx1">
              <a:alpha val="47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dirty="0">
              <a:solidFill>
                <a:schemeClr val="tx1"/>
              </a:solidFill>
            </a:endParaRPr>
          </a:p>
        </p:txBody>
      </p:sp>
      <p:sp>
        <p:nvSpPr>
          <p:cNvPr id="2" name="Slide Title"/>
          <p:cNvSpPr>
            <a:spLocks noGrp="1"/>
          </p:cNvSpPr>
          <p:nvPr>
            <p:ph type="ctrTitle"/>
          </p:nvPr>
        </p:nvSpPr>
        <p:spPr>
          <a:xfrm>
            <a:off x="4978400" y="3581400"/>
            <a:ext cx="6908800" cy="609600"/>
          </a:xfrm>
          <a:prstGeom prst="rect">
            <a:avLst/>
          </a:prstGeom>
          <a:effectLst>
            <a:outerShdw blurRad="50800" dist="38100" dir="5400000" algn="t" rotWithShape="0">
              <a:prstClr val="black">
                <a:alpha val="40000"/>
              </a:prstClr>
            </a:outerShdw>
          </a:effectLst>
        </p:spPr>
        <p:txBody>
          <a:bodyPr/>
          <a:lstStyle>
            <a:lvl1pPr algn="r">
              <a:defRPr sz="3600">
                <a:solidFill>
                  <a:schemeClr val="bg1"/>
                </a:solidFill>
              </a:defRPr>
            </a:lvl1pPr>
          </a:lstStyle>
          <a:p>
            <a:r>
              <a:rPr lang="en-US" smtClean="0"/>
              <a:t>Click to edit Master title style</a:t>
            </a:r>
            <a:endParaRPr lang="en-US" dirty="0"/>
          </a:p>
        </p:txBody>
      </p:sp>
      <p:sp>
        <p:nvSpPr>
          <p:cNvPr id="7" name="Text Placeholder 1"/>
          <p:cNvSpPr>
            <a:spLocks noGrp="1"/>
          </p:cNvSpPr>
          <p:nvPr>
            <p:ph type="body" sz="quarter" idx="10"/>
          </p:nvPr>
        </p:nvSpPr>
        <p:spPr>
          <a:xfrm>
            <a:off x="4978400" y="4260274"/>
            <a:ext cx="6908800" cy="692727"/>
          </a:xfrm>
          <a:prstGeom prst="rect">
            <a:avLst/>
          </a:prstGeom>
        </p:spPr>
        <p:txBody>
          <a:bodyPr/>
          <a:lstStyle>
            <a:lvl1pPr marL="0" indent="0" algn="r">
              <a:buNone/>
              <a:defRPr sz="2000" b="0">
                <a:solidFill>
                  <a:schemeClr val="bg1"/>
                </a:solidFill>
                <a:latin typeface="ArumSans Bold"/>
              </a:defRPr>
            </a:lvl1pPr>
            <a:lvl2pPr marL="457200" indent="0" algn="r">
              <a:buNone/>
              <a:defRPr sz="2000" b="0">
                <a:solidFill>
                  <a:schemeClr val="bg1"/>
                </a:solidFill>
                <a:latin typeface="ArumSans Bold"/>
              </a:defRPr>
            </a:lvl2pPr>
            <a:lvl3pPr marL="914400" indent="0" algn="r">
              <a:buNone/>
              <a:defRPr sz="2000" b="0">
                <a:solidFill>
                  <a:schemeClr val="bg1"/>
                </a:solidFill>
                <a:latin typeface="ArumSans Bold"/>
              </a:defRPr>
            </a:lvl3pPr>
            <a:lvl4pPr marL="1371600" indent="0" algn="r">
              <a:buNone/>
              <a:defRPr sz="2000" b="0">
                <a:solidFill>
                  <a:schemeClr val="bg1"/>
                </a:solidFill>
                <a:latin typeface="ArumSans Bold"/>
              </a:defRPr>
            </a:lvl4pPr>
            <a:lvl5pPr marL="1828800" indent="0" algn="r">
              <a:buNone/>
              <a:defRPr sz="2000" b="0">
                <a:solidFill>
                  <a:schemeClr val="bg1"/>
                </a:solidFill>
                <a:latin typeface="ArumSans Bold"/>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0" name="Photo Credit"/>
          <p:cNvSpPr>
            <a:spLocks noGrp="1"/>
          </p:cNvSpPr>
          <p:nvPr>
            <p:ph type="body" sz="quarter" idx="11" hasCustomPrompt="1"/>
          </p:nvPr>
        </p:nvSpPr>
        <p:spPr>
          <a:xfrm>
            <a:off x="7315200" y="6477000"/>
            <a:ext cx="4876800" cy="152400"/>
          </a:xfrm>
          <a:prstGeom prst="rect">
            <a:avLst/>
          </a:prstGeom>
        </p:spPr>
        <p:txBody>
          <a:bodyPr wrap="none" lIns="0" tIns="0" rIns="45720" bIns="0"/>
          <a:lstStyle>
            <a:lvl1pPr marL="0" indent="0" algn="r">
              <a:buNone/>
              <a:defRPr sz="800" baseline="0">
                <a:solidFill>
                  <a:srgbClr val="6A6A6A"/>
                </a:solidFill>
              </a:defRPr>
            </a:lvl1pPr>
            <a:lvl5pPr>
              <a:defRPr/>
            </a:lvl5pPr>
          </a:lstStyle>
          <a:p>
            <a:pPr lvl="0"/>
            <a:r>
              <a:rPr lang="en-US" dirty="0" smtClean="0"/>
              <a:t>Insert Photo Credit Here</a:t>
            </a:r>
            <a:endParaRPr lang="en-US" dirty="0"/>
          </a:p>
        </p:txBody>
      </p:sp>
      <p:sp>
        <p:nvSpPr>
          <p:cNvPr id="6" name="Copyright" descr="©McGraw-Hill Education. All rights reserved. Authorized only for instructor use in the classroom.  No reproduction or further distribution permitted without the prior written consent of McGraw-Hill Education.&#10;"/>
          <p:cNvSpPr txBox="1">
            <a:spLocks/>
          </p:cNvSpPr>
          <p:nvPr userDrawn="1"/>
        </p:nvSpPr>
        <p:spPr>
          <a:xfrm>
            <a:off x="0" y="6705600"/>
            <a:ext cx="12192000" cy="171750"/>
          </a:xfrm>
          <a:prstGeom prst="rect">
            <a:avLst/>
          </a:prstGeom>
        </p:spPr>
        <p:txBody>
          <a:bodyPr vert="horz" lIns="91440" tIns="45720" rIns="91440" bIns="45720" rtlCol="0">
            <a:normAutofit fontScale="25000" lnSpcReduction="2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kumimoji="0" lang="en-US" sz="3200" b="0" i="0" u="none" strike="noStrike" kern="1200" cap="none" spc="0" normalizeH="0" baseline="0" noProof="0" dirty="0" smtClean="0">
                <a:ln>
                  <a:noFill/>
                </a:ln>
                <a:solidFill>
                  <a:srgbClr val="6A6A6A"/>
                </a:solidFill>
                <a:effectLst/>
                <a:uLnTx/>
                <a:uFillTx/>
                <a:latin typeface="Calibri"/>
                <a:ea typeface="+mn-ea"/>
                <a:cs typeface="+mn-cs"/>
              </a:rPr>
              <a:t>©McGraw-Hill Education. All rights reserved. Authorized </a:t>
            </a:r>
            <a:r>
              <a:rPr lang="en-US" sz="3200" kern="1200" dirty="0" smtClean="0">
                <a:solidFill>
                  <a:srgbClr val="6A6A6A"/>
                </a:solidFill>
                <a:effectLst/>
                <a:latin typeface="+mn-lt"/>
                <a:ea typeface="+mn-ea"/>
                <a:cs typeface="+mn-cs"/>
              </a:rPr>
              <a:t>only </a:t>
            </a:r>
            <a:r>
              <a:rPr kumimoji="0" lang="en-US" sz="3200" b="0" i="0" u="none" strike="noStrike" kern="1200" cap="none" spc="0" normalizeH="0" baseline="0" noProof="0" dirty="0" smtClean="0">
                <a:ln>
                  <a:noFill/>
                </a:ln>
                <a:solidFill>
                  <a:srgbClr val="6A6A6A"/>
                </a:solidFill>
                <a:effectLst/>
                <a:uLnTx/>
                <a:uFillTx/>
                <a:latin typeface="Calibri"/>
                <a:ea typeface="+mn-ea"/>
                <a:cs typeface="+mn-cs"/>
              </a:rPr>
              <a:t>for instructor use in the classroom.  No reproduction or further distribution permitted without the prior written consent of McGraw-Hill Education.</a:t>
            </a:r>
            <a:endParaRPr kumimoji="0" lang="en-US" sz="3200" b="0" i="0" u="none" strike="noStrike" kern="1200" cap="none" spc="0" normalizeH="0" baseline="0" noProof="0" dirty="0">
              <a:ln>
                <a:noFill/>
              </a:ln>
              <a:solidFill>
                <a:srgbClr val="6A6A6A"/>
              </a:solidFill>
              <a:effectLst/>
              <a:uLnTx/>
              <a:uFillTx/>
              <a:latin typeface="Calibri"/>
              <a:ea typeface="+mn-ea"/>
              <a:cs typeface="+mn-cs"/>
            </a:endParaRPr>
          </a:p>
        </p:txBody>
      </p:sp>
    </p:spTree>
    <p:extLst>
      <p:ext uri="{BB962C8B-B14F-4D97-AF65-F5344CB8AC3E}">
        <p14:creationId xmlns:p14="http://schemas.microsoft.com/office/powerpoint/2010/main" val="221693551"/>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WhiteTagline-Gray BG, Title Only Left">
    <p:spTree>
      <p:nvGrpSpPr>
        <p:cNvPr id="1" name=""/>
        <p:cNvGrpSpPr/>
        <p:nvPr/>
      </p:nvGrpSpPr>
      <p:grpSpPr>
        <a:xfrm>
          <a:off x="0" y="0"/>
          <a:ext cx="0" cy="0"/>
          <a:chOff x="0" y="0"/>
          <a:chExt cx="0" cy="0"/>
        </a:xfrm>
      </p:grpSpPr>
      <p:sp>
        <p:nvSpPr>
          <p:cNvPr id="8" name="Title background"/>
          <p:cNvSpPr/>
          <p:nvPr userDrawn="1"/>
        </p:nvSpPr>
        <p:spPr>
          <a:xfrm>
            <a:off x="0" y="3429000"/>
            <a:ext cx="7620000" cy="1752600"/>
          </a:xfrm>
          <a:prstGeom prst="rect">
            <a:avLst/>
          </a:prstGeom>
          <a:solidFill>
            <a:schemeClr val="tx1">
              <a:alpha val="47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dirty="0">
              <a:solidFill>
                <a:schemeClr val="tx1"/>
              </a:solidFill>
            </a:endParaRPr>
          </a:p>
        </p:txBody>
      </p:sp>
      <p:sp>
        <p:nvSpPr>
          <p:cNvPr id="2" name="Slide Title"/>
          <p:cNvSpPr>
            <a:spLocks noGrp="1"/>
          </p:cNvSpPr>
          <p:nvPr>
            <p:ph type="ctrTitle"/>
          </p:nvPr>
        </p:nvSpPr>
        <p:spPr>
          <a:xfrm>
            <a:off x="304800" y="3581400"/>
            <a:ext cx="6807200" cy="1371600"/>
          </a:xfrm>
          <a:prstGeom prst="rect">
            <a:avLst/>
          </a:prstGeom>
          <a:effectLst>
            <a:outerShdw blurRad="50800" dist="38100" dir="5400000" algn="t" rotWithShape="0">
              <a:prstClr val="black">
                <a:alpha val="40000"/>
              </a:prstClr>
            </a:outerShdw>
          </a:effectLst>
        </p:spPr>
        <p:txBody>
          <a:bodyPr/>
          <a:lstStyle>
            <a:lvl1pPr>
              <a:defRPr sz="3600">
                <a:solidFill>
                  <a:schemeClr val="bg1"/>
                </a:solidFill>
              </a:defRPr>
            </a:lvl1pPr>
          </a:lstStyle>
          <a:p>
            <a:r>
              <a:rPr lang="en-US" smtClean="0"/>
              <a:t>Click to edit Master title style</a:t>
            </a:r>
            <a:endParaRPr lang="en-US" dirty="0"/>
          </a:p>
        </p:txBody>
      </p:sp>
      <p:sp>
        <p:nvSpPr>
          <p:cNvPr id="7" name="Photo Credit"/>
          <p:cNvSpPr>
            <a:spLocks noGrp="1"/>
          </p:cNvSpPr>
          <p:nvPr>
            <p:ph type="body" sz="quarter" idx="11" hasCustomPrompt="1"/>
          </p:nvPr>
        </p:nvSpPr>
        <p:spPr>
          <a:xfrm>
            <a:off x="7315200" y="6477000"/>
            <a:ext cx="4876800" cy="152400"/>
          </a:xfrm>
          <a:prstGeom prst="rect">
            <a:avLst/>
          </a:prstGeom>
        </p:spPr>
        <p:txBody>
          <a:bodyPr wrap="none" lIns="0" tIns="0" rIns="45720" bIns="0"/>
          <a:lstStyle>
            <a:lvl1pPr marL="0" indent="0" algn="r">
              <a:buNone/>
              <a:defRPr sz="800" baseline="0">
                <a:solidFill>
                  <a:srgbClr val="6A6A6A"/>
                </a:solidFill>
              </a:defRPr>
            </a:lvl1pPr>
            <a:lvl5pPr>
              <a:defRPr/>
            </a:lvl5pPr>
          </a:lstStyle>
          <a:p>
            <a:pPr lvl="0"/>
            <a:r>
              <a:rPr lang="en-US" dirty="0" smtClean="0"/>
              <a:t>Insert Photo Credit Here</a:t>
            </a:r>
            <a:endParaRPr lang="en-US" dirty="0"/>
          </a:p>
        </p:txBody>
      </p:sp>
      <p:sp>
        <p:nvSpPr>
          <p:cNvPr id="5" name="Copyright" descr="©McGraw-Hill Education. All rights reserved. Authorized only for instructor use in the classroom.  No reproduction or further distribution permitted without the prior written consent of McGraw-Hill Education.&#10;"/>
          <p:cNvSpPr txBox="1">
            <a:spLocks/>
          </p:cNvSpPr>
          <p:nvPr userDrawn="1"/>
        </p:nvSpPr>
        <p:spPr>
          <a:xfrm>
            <a:off x="0" y="6734025"/>
            <a:ext cx="12192000" cy="171750"/>
          </a:xfrm>
          <a:prstGeom prst="rect">
            <a:avLst/>
          </a:prstGeom>
        </p:spPr>
        <p:txBody>
          <a:bodyPr vert="horz" lIns="91440" tIns="45720" rIns="91440" bIns="45720" rtlCol="0">
            <a:normAutofit fontScale="25000" lnSpcReduction="2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kumimoji="0" lang="en-US" sz="3200" b="0" i="0" u="none" strike="noStrike" kern="1200" cap="none" spc="0" normalizeH="0" baseline="0" noProof="0" dirty="0" smtClean="0">
                <a:ln>
                  <a:noFill/>
                </a:ln>
                <a:solidFill>
                  <a:srgbClr val="6A6A6A"/>
                </a:solidFill>
                <a:effectLst/>
                <a:uLnTx/>
                <a:uFillTx/>
                <a:latin typeface="Calibri"/>
                <a:ea typeface="+mn-ea"/>
                <a:cs typeface="+mn-cs"/>
              </a:rPr>
              <a:t>©McGraw-Hill Education. All rights reserved. Authorized </a:t>
            </a:r>
            <a:r>
              <a:rPr lang="en-US" sz="3200" kern="1200" dirty="0" smtClean="0">
                <a:solidFill>
                  <a:srgbClr val="6A6A6A"/>
                </a:solidFill>
                <a:effectLst/>
                <a:latin typeface="+mn-lt"/>
                <a:ea typeface="+mn-ea"/>
                <a:cs typeface="+mn-cs"/>
              </a:rPr>
              <a:t>only </a:t>
            </a:r>
            <a:r>
              <a:rPr kumimoji="0" lang="en-US" sz="3200" b="0" i="0" u="none" strike="noStrike" kern="1200" cap="none" spc="0" normalizeH="0" baseline="0" noProof="0" dirty="0" smtClean="0">
                <a:ln>
                  <a:noFill/>
                </a:ln>
                <a:solidFill>
                  <a:srgbClr val="6A6A6A"/>
                </a:solidFill>
                <a:effectLst/>
                <a:uLnTx/>
                <a:uFillTx/>
                <a:latin typeface="Calibri"/>
                <a:ea typeface="+mn-ea"/>
                <a:cs typeface="+mn-cs"/>
              </a:rPr>
              <a:t>for instructor use in the classroom.  No reproduction or further distribution permitted without the prior written consent of McGraw-Hill Education.</a:t>
            </a:r>
            <a:endParaRPr kumimoji="0" lang="en-US" sz="3200" b="0" i="0" u="none" strike="noStrike" kern="1200" cap="none" spc="0" normalizeH="0" baseline="0" noProof="0" dirty="0">
              <a:ln>
                <a:noFill/>
              </a:ln>
              <a:solidFill>
                <a:srgbClr val="6A6A6A"/>
              </a:solidFill>
              <a:effectLst/>
              <a:uLnTx/>
              <a:uFillTx/>
              <a:latin typeface="Calibri"/>
              <a:ea typeface="+mn-ea"/>
              <a:cs typeface="+mn-cs"/>
            </a:endParaRPr>
          </a:p>
        </p:txBody>
      </p:sp>
    </p:spTree>
    <p:extLst>
      <p:ext uri="{BB962C8B-B14F-4D97-AF65-F5344CB8AC3E}">
        <p14:creationId xmlns:p14="http://schemas.microsoft.com/office/powerpoint/2010/main" val="119384112"/>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WhiteTagline-Gray BG, Title Only Right">
    <p:spTree>
      <p:nvGrpSpPr>
        <p:cNvPr id="1" name=""/>
        <p:cNvGrpSpPr/>
        <p:nvPr/>
      </p:nvGrpSpPr>
      <p:grpSpPr>
        <a:xfrm>
          <a:off x="0" y="0"/>
          <a:ext cx="0" cy="0"/>
          <a:chOff x="0" y="0"/>
          <a:chExt cx="0" cy="0"/>
        </a:xfrm>
      </p:grpSpPr>
      <p:sp>
        <p:nvSpPr>
          <p:cNvPr id="8" name="Title Background"/>
          <p:cNvSpPr/>
          <p:nvPr userDrawn="1"/>
        </p:nvSpPr>
        <p:spPr>
          <a:xfrm>
            <a:off x="4572000" y="3429000"/>
            <a:ext cx="7620000" cy="1752600"/>
          </a:xfrm>
          <a:prstGeom prst="rect">
            <a:avLst/>
          </a:prstGeom>
          <a:solidFill>
            <a:schemeClr val="tx1">
              <a:alpha val="47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dirty="0">
              <a:solidFill>
                <a:schemeClr val="tx1"/>
              </a:solidFill>
            </a:endParaRPr>
          </a:p>
        </p:txBody>
      </p:sp>
      <p:sp>
        <p:nvSpPr>
          <p:cNvPr id="2" name="Slide Title"/>
          <p:cNvSpPr>
            <a:spLocks noGrp="1"/>
          </p:cNvSpPr>
          <p:nvPr>
            <p:ph type="ctrTitle"/>
          </p:nvPr>
        </p:nvSpPr>
        <p:spPr>
          <a:xfrm>
            <a:off x="4978400" y="3581400"/>
            <a:ext cx="6908800" cy="1371600"/>
          </a:xfrm>
          <a:prstGeom prst="rect">
            <a:avLst/>
          </a:prstGeom>
          <a:effectLst>
            <a:outerShdw blurRad="50800" dist="38100" dir="5400000" algn="t" rotWithShape="0">
              <a:prstClr val="black">
                <a:alpha val="40000"/>
              </a:prstClr>
            </a:outerShdw>
          </a:effectLst>
        </p:spPr>
        <p:txBody>
          <a:bodyPr/>
          <a:lstStyle>
            <a:lvl1pPr>
              <a:defRPr sz="3600">
                <a:solidFill>
                  <a:schemeClr val="bg1"/>
                </a:solidFill>
              </a:defRPr>
            </a:lvl1pPr>
          </a:lstStyle>
          <a:p>
            <a:r>
              <a:rPr lang="en-US" smtClean="0"/>
              <a:t>Click to edit Master title style</a:t>
            </a:r>
            <a:endParaRPr lang="en-US" dirty="0"/>
          </a:p>
        </p:txBody>
      </p:sp>
      <p:sp>
        <p:nvSpPr>
          <p:cNvPr id="6" name="Photo Credit"/>
          <p:cNvSpPr>
            <a:spLocks noGrp="1"/>
          </p:cNvSpPr>
          <p:nvPr>
            <p:ph type="body" sz="quarter" idx="11" hasCustomPrompt="1"/>
          </p:nvPr>
        </p:nvSpPr>
        <p:spPr>
          <a:xfrm>
            <a:off x="7315200" y="6477000"/>
            <a:ext cx="4876800" cy="152400"/>
          </a:xfrm>
          <a:prstGeom prst="rect">
            <a:avLst/>
          </a:prstGeom>
        </p:spPr>
        <p:txBody>
          <a:bodyPr wrap="none" lIns="0" tIns="0" rIns="45720" bIns="0"/>
          <a:lstStyle>
            <a:lvl1pPr marL="0" indent="0" algn="r">
              <a:buNone/>
              <a:defRPr sz="800" baseline="0">
                <a:solidFill>
                  <a:srgbClr val="6A6A6A"/>
                </a:solidFill>
              </a:defRPr>
            </a:lvl1pPr>
            <a:lvl5pPr>
              <a:defRPr/>
            </a:lvl5pPr>
          </a:lstStyle>
          <a:p>
            <a:pPr lvl="0"/>
            <a:r>
              <a:rPr lang="en-US" dirty="0" smtClean="0"/>
              <a:t>Insert Photo Credit Here</a:t>
            </a:r>
            <a:endParaRPr lang="en-US" dirty="0"/>
          </a:p>
        </p:txBody>
      </p:sp>
      <p:sp>
        <p:nvSpPr>
          <p:cNvPr id="5" name="Copyright" descr="©McGraw-Hill Education. All rights reserved. Authorized only for instructor use in the classroom.  No reproduction or further distribution permitted without the prior written consent of McGraw-Hill Education.&#10;"/>
          <p:cNvSpPr txBox="1">
            <a:spLocks/>
          </p:cNvSpPr>
          <p:nvPr userDrawn="1"/>
        </p:nvSpPr>
        <p:spPr>
          <a:xfrm>
            <a:off x="0" y="6734025"/>
            <a:ext cx="12192000" cy="171750"/>
          </a:xfrm>
          <a:prstGeom prst="rect">
            <a:avLst/>
          </a:prstGeom>
        </p:spPr>
        <p:txBody>
          <a:bodyPr vert="horz" lIns="91440" tIns="45720" rIns="91440" bIns="45720" rtlCol="0">
            <a:normAutofit fontScale="25000" lnSpcReduction="2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kumimoji="0" lang="en-US" sz="3200" b="0" i="0" u="none" strike="noStrike" kern="1200" cap="none" spc="0" normalizeH="0" baseline="0" noProof="0" dirty="0" smtClean="0">
                <a:ln>
                  <a:noFill/>
                </a:ln>
                <a:solidFill>
                  <a:srgbClr val="6A6A6A"/>
                </a:solidFill>
                <a:effectLst/>
                <a:uLnTx/>
                <a:uFillTx/>
                <a:latin typeface="Calibri"/>
                <a:ea typeface="+mn-ea"/>
                <a:cs typeface="+mn-cs"/>
              </a:rPr>
              <a:t>©McGraw-Hill Education. All rights reserved. Authorized </a:t>
            </a:r>
            <a:r>
              <a:rPr lang="en-US" sz="3200" kern="1200" dirty="0" smtClean="0">
                <a:solidFill>
                  <a:srgbClr val="6A6A6A"/>
                </a:solidFill>
                <a:effectLst/>
                <a:latin typeface="+mn-lt"/>
                <a:ea typeface="+mn-ea"/>
                <a:cs typeface="+mn-cs"/>
              </a:rPr>
              <a:t>only </a:t>
            </a:r>
            <a:r>
              <a:rPr kumimoji="0" lang="en-US" sz="3200" b="0" i="0" u="none" strike="noStrike" kern="1200" cap="none" spc="0" normalizeH="0" baseline="0" noProof="0" dirty="0" smtClean="0">
                <a:ln>
                  <a:noFill/>
                </a:ln>
                <a:solidFill>
                  <a:srgbClr val="6A6A6A"/>
                </a:solidFill>
                <a:effectLst/>
                <a:uLnTx/>
                <a:uFillTx/>
                <a:latin typeface="Calibri"/>
                <a:ea typeface="+mn-ea"/>
                <a:cs typeface="+mn-cs"/>
              </a:rPr>
              <a:t>for instructor use in the classroom.  No reproduction or further distribution permitted without the prior written consent of McGraw-Hill Education.</a:t>
            </a:r>
            <a:endParaRPr kumimoji="0" lang="en-US" sz="3200" b="0" i="0" u="none" strike="noStrike" kern="1200" cap="none" spc="0" normalizeH="0" baseline="0" noProof="0" dirty="0">
              <a:ln>
                <a:noFill/>
              </a:ln>
              <a:solidFill>
                <a:srgbClr val="6A6A6A"/>
              </a:solidFill>
              <a:effectLst/>
              <a:uLnTx/>
              <a:uFillTx/>
              <a:latin typeface="Calibri"/>
              <a:ea typeface="+mn-ea"/>
              <a:cs typeface="+mn-cs"/>
            </a:endParaRPr>
          </a:p>
        </p:txBody>
      </p:sp>
    </p:spTree>
    <p:extLst>
      <p:ext uri="{BB962C8B-B14F-4D97-AF65-F5344CB8AC3E}">
        <p14:creationId xmlns:p14="http://schemas.microsoft.com/office/powerpoint/2010/main" val="739044086"/>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WhiteTagline-SimpleTitle&amp;Subtitle">
    <p:spTree>
      <p:nvGrpSpPr>
        <p:cNvPr id="1" name=""/>
        <p:cNvGrpSpPr/>
        <p:nvPr/>
      </p:nvGrpSpPr>
      <p:grpSpPr>
        <a:xfrm>
          <a:off x="0" y="0"/>
          <a:ext cx="0" cy="0"/>
          <a:chOff x="0" y="0"/>
          <a:chExt cx="0" cy="0"/>
        </a:xfrm>
      </p:grpSpPr>
      <p:sp>
        <p:nvSpPr>
          <p:cNvPr id="2" name="Slide Title"/>
          <p:cNvSpPr>
            <a:spLocks noGrp="1"/>
          </p:cNvSpPr>
          <p:nvPr>
            <p:ph type="ctrTitle"/>
          </p:nvPr>
        </p:nvSpPr>
        <p:spPr>
          <a:xfrm>
            <a:off x="0" y="2130427"/>
            <a:ext cx="12192000" cy="1470025"/>
          </a:xfrm>
          <a:prstGeom prst="rect">
            <a:avLst/>
          </a:prstGeom>
        </p:spPr>
        <p:txBody>
          <a:bodyPr/>
          <a:lstStyle>
            <a:lvl1pPr>
              <a:defRPr sz="4800">
                <a:solidFill>
                  <a:schemeClr val="bg2"/>
                </a:solidFill>
                <a:latin typeface="+mj-lt"/>
              </a:defRPr>
            </a:lvl1pPr>
          </a:lstStyle>
          <a:p>
            <a:r>
              <a:rPr lang="en-US" smtClean="0"/>
              <a:t>Click to edit Master title style</a:t>
            </a:r>
            <a:endParaRPr lang="en-US" dirty="0"/>
          </a:p>
        </p:txBody>
      </p:sp>
      <p:sp>
        <p:nvSpPr>
          <p:cNvPr id="3" name="Subtitle 1"/>
          <p:cNvSpPr>
            <a:spLocks noGrp="1"/>
          </p:cNvSpPr>
          <p:nvPr>
            <p:ph type="subTitle" idx="1"/>
          </p:nvPr>
        </p:nvSpPr>
        <p:spPr>
          <a:xfrm>
            <a:off x="1828800" y="3886200"/>
            <a:ext cx="8534400" cy="1752600"/>
          </a:xfrm>
          <a:prstGeom prst="rect">
            <a:avLst/>
          </a:prstGeom>
        </p:spPr>
        <p:txBody>
          <a:bodyPr/>
          <a:lstStyle>
            <a:lvl1pPr marL="0" indent="0" algn="ctr">
              <a:buNone/>
              <a:defRPr>
                <a:solidFill>
                  <a:srgbClr val="6A6A6A"/>
                </a:solidFill>
                <a:latin typeface="ArumSans Regular"/>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5" name="Photo Credit"/>
          <p:cNvSpPr>
            <a:spLocks noGrp="1"/>
          </p:cNvSpPr>
          <p:nvPr>
            <p:ph type="body" sz="quarter" idx="11" hasCustomPrompt="1"/>
          </p:nvPr>
        </p:nvSpPr>
        <p:spPr>
          <a:xfrm>
            <a:off x="7315200" y="6477000"/>
            <a:ext cx="4876800" cy="152400"/>
          </a:xfrm>
          <a:prstGeom prst="rect">
            <a:avLst/>
          </a:prstGeom>
        </p:spPr>
        <p:txBody>
          <a:bodyPr wrap="none" lIns="0" tIns="0" rIns="45720" bIns="0"/>
          <a:lstStyle>
            <a:lvl1pPr marL="0" indent="0" algn="r">
              <a:buNone/>
              <a:defRPr sz="800" baseline="0">
                <a:solidFill>
                  <a:srgbClr val="6A6A6A"/>
                </a:solidFill>
              </a:defRPr>
            </a:lvl1pPr>
            <a:lvl5pPr>
              <a:defRPr/>
            </a:lvl5pPr>
          </a:lstStyle>
          <a:p>
            <a:pPr lvl="0"/>
            <a:r>
              <a:rPr lang="en-US" dirty="0" smtClean="0"/>
              <a:t>Insert Photo Credit Here</a:t>
            </a:r>
            <a:endParaRPr lang="en-US" dirty="0"/>
          </a:p>
        </p:txBody>
      </p:sp>
      <p:sp>
        <p:nvSpPr>
          <p:cNvPr id="7" name="Copyright" descr="©McGraw-Hill Education. All rights reserved. Authorized only for instructor use in the classroom.  No reproduction or further distribution permitted without the prior written consent of McGraw-Hill Education.&#10;"/>
          <p:cNvSpPr txBox="1">
            <a:spLocks/>
          </p:cNvSpPr>
          <p:nvPr userDrawn="1"/>
        </p:nvSpPr>
        <p:spPr>
          <a:xfrm>
            <a:off x="0" y="6734025"/>
            <a:ext cx="12192000" cy="171750"/>
          </a:xfrm>
          <a:prstGeom prst="rect">
            <a:avLst/>
          </a:prstGeom>
        </p:spPr>
        <p:txBody>
          <a:bodyPr vert="horz" lIns="91440" tIns="45720" rIns="91440" bIns="45720" rtlCol="0">
            <a:normAutofit fontScale="25000" lnSpcReduction="2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kumimoji="0" lang="en-US" sz="3200" b="0" i="0" u="none" strike="noStrike" kern="1200" cap="none" spc="0" normalizeH="0" baseline="0" noProof="0" dirty="0" smtClean="0">
                <a:ln>
                  <a:noFill/>
                </a:ln>
                <a:solidFill>
                  <a:srgbClr val="6A6A6A"/>
                </a:solidFill>
                <a:effectLst/>
                <a:uLnTx/>
                <a:uFillTx/>
                <a:latin typeface="Calibri"/>
                <a:ea typeface="+mn-ea"/>
                <a:cs typeface="+mn-cs"/>
              </a:rPr>
              <a:t>©McGraw-Hill Education. All rights reserved. Authorized </a:t>
            </a:r>
            <a:r>
              <a:rPr lang="en-US" sz="3200" kern="1200" dirty="0" smtClean="0">
                <a:solidFill>
                  <a:srgbClr val="6A6A6A"/>
                </a:solidFill>
                <a:effectLst/>
                <a:latin typeface="+mn-lt"/>
                <a:ea typeface="+mn-ea"/>
                <a:cs typeface="+mn-cs"/>
              </a:rPr>
              <a:t>only </a:t>
            </a:r>
            <a:r>
              <a:rPr kumimoji="0" lang="en-US" sz="3200" b="0" i="0" u="none" strike="noStrike" kern="1200" cap="none" spc="0" normalizeH="0" baseline="0" noProof="0" dirty="0" smtClean="0">
                <a:ln>
                  <a:noFill/>
                </a:ln>
                <a:solidFill>
                  <a:srgbClr val="6A6A6A"/>
                </a:solidFill>
                <a:effectLst/>
                <a:uLnTx/>
                <a:uFillTx/>
                <a:latin typeface="Calibri"/>
                <a:ea typeface="+mn-ea"/>
                <a:cs typeface="+mn-cs"/>
              </a:rPr>
              <a:t>for instructor use in the classroom.  No reproduction or further distribution permitted without the prior written consent of McGraw-Hill Education.</a:t>
            </a:r>
            <a:endParaRPr kumimoji="0" lang="en-US" sz="3200" b="0" i="0" u="none" strike="noStrike" kern="1200" cap="none" spc="0" normalizeH="0" baseline="0" noProof="0" dirty="0">
              <a:ln>
                <a:noFill/>
              </a:ln>
              <a:solidFill>
                <a:srgbClr val="6A6A6A"/>
              </a:solidFill>
              <a:effectLst/>
              <a:uLnTx/>
              <a:uFillTx/>
              <a:latin typeface="Calibri"/>
              <a:ea typeface="+mn-ea"/>
              <a:cs typeface="+mn-cs"/>
            </a:endParaRPr>
          </a:p>
        </p:txBody>
      </p:sp>
    </p:spTree>
    <p:extLst>
      <p:ext uri="{BB962C8B-B14F-4D97-AF65-F5344CB8AC3E}">
        <p14:creationId xmlns:p14="http://schemas.microsoft.com/office/powerpoint/2010/main" val="6853915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WhiteTagline-Text above Title">
    <p:spTree>
      <p:nvGrpSpPr>
        <p:cNvPr id="1" name=""/>
        <p:cNvGrpSpPr/>
        <p:nvPr/>
      </p:nvGrpSpPr>
      <p:grpSpPr>
        <a:xfrm>
          <a:off x="0" y="0"/>
          <a:ext cx="0" cy="0"/>
          <a:chOff x="0" y="0"/>
          <a:chExt cx="0" cy="0"/>
        </a:xfrm>
      </p:grpSpPr>
      <p:sp>
        <p:nvSpPr>
          <p:cNvPr id="2" name="Slide Title"/>
          <p:cNvSpPr>
            <a:spLocks noGrp="1"/>
          </p:cNvSpPr>
          <p:nvPr>
            <p:ph type="title"/>
          </p:nvPr>
        </p:nvSpPr>
        <p:spPr>
          <a:xfrm>
            <a:off x="914400" y="4406901"/>
            <a:ext cx="10363200" cy="1362075"/>
          </a:xfrm>
          <a:prstGeom prst="rect">
            <a:avLst/>
          </a:prstGeom>
        </p:spPr>
        <p:txBody>
          <a:bodyPr anchor="t"/>
          <a:lstStyle>
            <a:lvl1pPr algn="l">
              <a:defRPr sz="3600" b="1" cap="all">
                <a:solidFill>
                  <a:schemeClr val="bg2"/>
                </a:solidFill>
                <a:latin typeface="+mj-lt"/>
              </a:defRPr>
            </a:lvl1pPr>
          </a:lstStyle>
          <a:p>
            <a:r>
              <a:rPr lang="en-US" smtClean="0"/>
              <a:t>Click to edit Master title style</a:t>
            </a:r>
            <a:endParaRPr lang="en-US" dirty="0"/>
          </a:p>
        </p:txBody>
      </p:sp>
      <p:sp>
        <p:nvSpPr>
          <p:cNvPr id="3" name="Text Placeholder 1"/>
          <p:cNvSpPr>
            <a:spLocks noGrp="1"/>
          </p:cNvSpPr>
          <p:nvPr>
            <p:ph type="body" idx="1"/>
          </p:nvPr>
        </p:nvSpPr>
        <p:spPr>
          <a:xfrm>
            <a:off x="914400" y="2906715"/>
            <a:ext cx="10363200" cy="1500187"/>
          </a:xfrm>
          <a:prstGeom prst="rect">
            <a:avLst/>
          </a:prstGeom>
        </p:spPr>
        <p:txBody>
          <a:bodyPr anchor="b"/>
          <a:lstStyle>
            <a:lvl1pPr marL="0" indent="0">
              <a:buNone/>
              <a:defRPr sz="2000">
                <a:solidFill>
                  <a:srgbClr val="6A6A6A"/>
                </a:solidFill>
                <a:latin typeface="ArumSans Regular"/>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5" name="Photo Credit"/>
          <p:cNvSpPr>
            <a:spLocks noGrp="1"/>
          </p:cNvSpPr>
          <p:nvPr>
            <p:ph type="body" sz="quarter" idx="11" hasCustomPrompt="1"/>
          </p:nvPr>
        </p:nvSpPr>
        <p:spPr>
          <a:xfrm>
            <a:off x="7315200" y="6477000"/>
            <a:ext cx="4876800" cy="152400"/>
          </a:xfrm>
          <a:prstGeom prst="rect">
            <a:avLst/>
          </a:prstGeom>
        </p:spPr>
        <p:txBody>
          <a:bodyPr wrap="none" lIns="0" tIns="0" rIns="45720" bIns="0"/>
          <a:lstStyle>
            <a:lvl1pPr marL="0" indent="0" algn="r">
              <a:buNone/>
              <a:defRPr sz="800" baseline="0">
                <a:solidFill>
                  <a:srgbClr val="6A6A6A"/>
                </a:solidFill>
              </a:defRPr>
            </a:lvl1pPr>
            <a:lvl5pPr>
              <a:defRPr/>
            </a:lvl5pPr>
          </a:lstStyle>
          <a:p>
            <a:pPr lvl="0"/>
            <a:r>
              <a:rPr lang="en-US" dirty="0" smtClean="0"/>
              <a:t>Insert Photo Credit Here</a:t>
            </a:r>
            <a:endParaRPr lang="en-US" dirty="0"/>
          </a:p>
        </p:txBody>
      </p:sp>
      <p:sp>
        <p:nvSpPr>
          <p:cNvPr id="6" name="Copyright" descr="©McGraw-Hill Education. All rights reserved. Authorized only for instructor use in the classroom.  No reproduction or further distribution permitted without the prior written consent of McGraw-Hill Education.&#10;"/>
          <p:cNvSpPr txBox="1">
            <a:spLocks/>
          </p:cNvSpPr>
          <p:nvPr userDrawn="1"/>
        </p:nvSpPr>
        <p:spPr>
          <a:xfrm>
            <a:off x="0" y="6734025"/>
            <a:ext cx="12192000" cy="171750"/>
          </a:xfrm>
          <a:prstGeom prst="rect">
            <a:avLst/>
          </a:prstGeom>
        </p:spPr>
        <p:txBody>
          <a:bodyPr vert="horz" lIns="91440" tIns="45720" rIns="91440" bIns="45720" rtlCol="0">
            <a:normAutofit fontScale="25000" lnSpcReduction="2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kumimoji="0" lang="en-US" sz="3200" b="0" i="0" u="none" strike="noStrike" kern="1200" cap="none" spc="0" normalizeH="0" baseline="0" noProof="0" dirty="0" smtClean="0">
                <a:ln>
                  <a:noFill/>
                </a:ln>
                <a:solidFill>
                  <a:srgbClr val="6A6A6A"/>
                </a:solidFill>
                <a:effectLst/>
                <a:uLnTx/>
                <a:uFillTx/>
                <a:latin typeface="Calibri"/>
                <a:ea typeface="+mn-ea"/>
                <a:cs typeface="+mn-cs"/>
              </a:rPr>
              <a:t>©McGraw-Hill Education. All rights reserved. Authorized </a:t>
            </a:r>
            <a:r>
              <a:rPr lang="en-US" sz="3200" kern="1200" dirty="0" smtClean="0">
                <a:solidFill>
                  <a:srgbClr val="6A6A6A"/>
                </a:solidFill>
                <a:effectLst/>
                <a:latin typeface="+mn-lt"/>
                <a:ea typeface="+mn-ea"/>
                <a:cs typeface="+mn-cs"/>
              </a:rPr>
              <a:t>only </a:t>
            </a:r>
            <a:r>
              <a:rPr kumimoji="0" lang="en-US" sz="3200" b="0" i="0" u="none" strike="noStrike" kern="1200" cap="none" spc="0" normalizeH="0" baseline="0" noProof="0" dirty="0" smtClean="0">
                <a:ln>
                  <a:noFill/>
                </a:ln>
                <a:solidFill>
                  <a:srgbClr val="6A6A6A"/>
                </a:solidFill>
                <a:effectLst/>
                <a:uLnTx/>
                <a:uFillTx/>
                <a:latin typeface="Calibri"/>
                <a:ea typeface="+mn-ea"/>
                <a:cs typeface="+mn-cs"/>
              </a:rPr>
              <a:t>for instructor use in the classroom.  No reproduction or further distribution permitted without the prior written consent of McGraw-Hill Education.</a:t>
            </a:r>
            <a:endParaRPr kumimoji="0" lang="en-US" sz="3200" b="0" i="0" u="none" strike="noStrike" kern="1200" cap="none" spc="0" normalizeH="0" baseline="0" noProof="0" dirty="0">
              <a:ln>
                <a:noFill/>
              </a:ln>
              <a:solidFill>
                <a:srgbClr val="6A6A6A"/>
              </a:solidFill>
              <a:effectLst/>
              <a:uLnTx/>
              <a:uFillTx/>
              <a:latin typeface="Calibri"/>
              <a:ea typeface="+mn-ea"/>
              <a:cs typeface="+mn-cs"/>
            </a:endParaRPr>
          </a:p>
        </p:txBody>
      </p:sp>
    </p:spTree>
    <p:extLst>
      <p:ext uri="{BB962C8B-B14F-4D97-AF65-F5344CB8AC3E}">
        <p14:creationId xmlns:p14="http://schemas.microsoft.com/office/powerpoint/2010/main" val="88632648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WhiteTagline-Title above text">
    <p:spTree>
      <p:nvGrpSpPr>
        <p:cNvPr id="1" name=""/>
        <p:cNvGrpSpPr/>
        <p:nvPr/>
      </p:nvGrpSpPr>
      <p:grpSpPr>
        <a:xfrm>
          <a:off x="0" y="0"/>
          <a:ext cx="0" cy="0"/>
          <a:chOff x="0" y="0"/>
          <a:chExt cx="0" cy="0"/>
        </a:xfrm>
      </p:grpSpPr>
      <p:sp>
        <p:nvSpPr>
          <p:cNvPr id="2" name="Slide Title"/>
          <p:cNvSpPr>
            <a:spLocks noGrp="1"/>
          </p:cNvSpPr>
          <p:nvPr>
            <p:ph type="title"/>
          </p:nvPr>
        </p:nvSpPr>
        <p:spPr>
          <a:xfrm>
            <a:off x="914400" y="2775100"/>
            <a:ext cx="10363200" cy="1362075"/>
          </a:xfrm>
          <a:prstGeom prst="rect">
            <a:avLst/>
          </a:prstGeom>
        </p:spPr>
        <p:txBody>
          <a:bodyPr anchor="b" anchorCtr="0"/>
          <a:lstStyle>
            <a:lvl1pPr algn="l">
              <a:spcBef>
                <a:spcPts val="480"/>
              </a:spcBef>
              <a:defRPr sz="3600" b="1" cap="all">
                <a:solidFill>
                  <a:schemeClr val="bg2"/>
                </a:solidFill>
                <a:latin typeface="+mj-lt"/>
              </a:defRPr>
            </a:lvl1pPr>
          </a:lstStyle>
          <a:p>
            <a:r>
              <a:rPr lang="en-US" smtClean="0"/>
              <a:t>Click to edit Master title style</a:t>
            </a:r>
            <a:endParaRPr lang="en-US" dirty="0"/>
          </a:p>
        </p:txBody>
      </p:sp>
      <p:sp>
        <p:nvSpPr>
          <p:cNvPr id="3" name="Text Placeholder 1"/>
          <p:cNvSpPr>
            <a:spLocks noGrp="1"/>
          </p:cNvSpPr>
          <p:nvPr>
            <p:ph type="body" idx="1"/>
          </p:nvPr>
        </p:nvSpPr>
        <p:spPr>
          <a:xfrm>
            <a:off x="914400" y="4138614"/>
            <a:ext cx="10363200" cy="1500187"/>
          </a:xfrm>
          <a:prstGeom prst="rect">
            <a:avLst/>
          </a:prstGeom>
        </p:spPr>
        <p:txBody>
          <a:bodyPr anchor="t" anchorCtr="0"/>
          <a:lstStyle>
            <a:lvl1pPr marL="0" indent="0">
              <a:spcBef>
                <a:spcPts val="0"/>
              </a:spcBef>
              <a:buNone/>
              <a:defRPr sz="2000">
                <a:solidFill>
                  <a:srgbClr val="6A6A6A"/>
                </a:solidFill>
                <a:latin typeface="ArumSans Regular"/>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6" name="Photo Credit"/>
          <p:cNvSpPr>
            <a:spLocks noGrp="1"/>
          </p:cNvSpPr>
          <p:nvPr>
            <p:ph type="body" sz="quarter" idx="11" hasCustomPrompt="1"/>
          </p:nvPr>
        </p:nvSpPr>
        <p:spPr>
          <a:xfrm>
            <a:off x="7315200" y="6477000"/>
            <a:ext cx="4876800" cy="152400"/>
          </a:xfrm>
          <a:prstGeom prst="rect">
            <a:avLst/>
          </a:prstGeom>
        </p:spPr>
        <p:txBody>
          <a:bodyPr wrap="none" lIns="0" tIns="0" rIns="45720" bIns="0"/>
          <a:lstStyle>
            <a:lvl1pPr marL="0" indent="0" algn="r">
              <a:buNone/>
              <a:defRPr sz="800" baseline="0">
                <a:solidFill>
                  <a:srgbClr val="6A6A6A"/>
                </a:solidFill>
              </a:defRPr>
            </a:lvl1pPr>
            <a:lvl5pPr>
              <a:defRPr/>
            </a:lvl5pPr>
          </a:lstStyle>
          <a:p>
            <a:pPr lvl="0"/>
            <a:r>
              <a:rPr lang="en-US" dirty="0" smtClean="0"/>
              <a:t>Insert Photo Credit Here</a:t>
            </a:r>
            <a:endParaRPr lang="en-US" dirty="0"/>
          </a:p>
        </p:txBody>
      </p:sp>
      <p:sp>
        <p:nvSpPr>
          <p:cNvPr id="5" name="Copyright" descr="©McGraw-Hill Education. All rights reserved. Authorized only for instructor use in the classroom.  No reproduction or further distribution permitted without the prior written consent of McGraw-Hill Education.&#10;"/>
          <p:cNvSpPr txBox="1">
            <a:spLocks/>
          </p:cNvSpPr>
          <p:nvPr userDrawn="1"/>
        </p:nvSpPr>
        <p:spPr>
          <a:xfrm>
            <a:off x="0" y="6734025"/>
            <a:ext cx="12192000" cy="171750"/>
          </a:xfrm>
          <a:prstGeom prst="rect">
            <a:avLst/>
          </a:prstGeom>
        </p:spPr>
        <p:txBody>
          <a:bodyPr vert="horz" lIns="91440" tIns="45720" rIns="91440" bIns="45720" rtlCol="0">
            <a:normAutofit fontScale="25000" lnSpcReduction="2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kumimoji="0" lang="en-US" sz="3200" b="0" i="0" u="none" strike="noStrike" kern="1200" cap="none" spc="0" normalizeH="0" baseline="0" noProof="0" dirty="0" smtClean="0">
                <a:ln>
                  <a:noFill/>
                </a:ln>
                <a:solidFill>
                  <a:srgbClr val="6A6A6A"/>
                </a:solidFill>
                <a:effectLst/>
                <a:uLnTx/>
                <a:uFillTx/>
                <a:latin typeface="Calibri"/>
                <a:ea typeface="+mn-ea"/>
                <a:cs typeface="+mn-cs"/>
              </a:rPr>
              <a:t>©McGraw-Hill Education. All rights reserved. Authorized </a:t>
            </a:r>
            <a:r>
              <a:rPr lang="en-US" sz="3200" kern="1200" dirty="0" smtClean="0">
                <a:solidFill>
                  <a:srgbClr val="6A6A6A"/>
                </a:solidFill>
                <a:effectLst/>
                <a:latin typeface="+mn-lt"/>
                <a:ea typeface="+mn-ea"/>
                <a:cs typeface="+mn-cs"/>
              </a:rPr>
              <a:t>only </a:t>
            </a:r>
            <a:r>
              <a:rPr kumimoji="0" lang="en-US" sz="3200" b="0" i="0" u="none" strike="noStrike" kern="1200" cap="none" spc="0" normalizeH="0" baseline="0" noProof="0" dirty="0" smtClean="0">
                <a:ln>
                  <a:noFill/>
                </a:ln>
                <a:solidFill>
                  <a:srgbClr val="6A6A6A"/>
                </a:solidFill>
                <a:effectLst/>
                <a:uLnTx/>
                <a:uFillTx/>
                <a:latin typeface="Calibri"/>
                <a:ea typeface="+mn-ea"/>
                <a:cs typeface="+mn-cs"/>
              </a:rPr>
              <a:t>for instructor use in the classroom.  No reproduction or further distribution permitted without the prior written consent of McGraw-Hill Education.</a:t>
            </a:r>
            <a:endParaRPr kumimoji="0" lang="en-US" sz="3200" b="0" i="0" u="none" strike="noStrike" kern="1200" cap="none" spc="0" normalizeH="0" baseline="0" noProof="0" dirty="0">
              <a:ln>
                <a:noFill/>
              </a:ln>
              <a:solidFill>
                <a:srgbClr val="6A6A6A"/>
              </a:solidFill>
              <a:effectLst/>
              <a:uLnTx/>
              <a:uFillTx/>
              <a:latin typeface="Calibri"/>
              <a:ea typeface="+mn-ea"/>
              <a:cs typeface="+mn-cs"/>
            </a:endParaRPr>
          </a:p>
        </p:txBody>
      </p:sp>
    </p:spTree>
    <p:extLst>
      <p:ext uri="{BB962C8B-B14F-4D97-AF65-F5344CB8AC3E}">
        <p14:creationId xmlns:p14="http://schemas.microsoft.com/office/powerpoint/2010/main" val="154267461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NoBar-Title and Content">
    <p:spTree>
      <p:nvGrpSpPr>
        <p:cNvPr id="1" name=""/>
        <p:cNvGrpSpPr/>
        <p:nvPr/>
      </p:nvGrpSpPr>
      <p:grpSpPr>
        <a:xfrm>
          <a:off x="0" y="0"/>
          <a:ext cx="0" cy="0"/>
          <a:chOff x="0" y="0"/>
          <a:chExt cx="0" cy="0"/>
        </a:xfrm>
      </p:grpSpPr>
      <p:sp>
        <p:nvSpPr>
          <p:cNvPr id="6" name="Slide Title"/>
          <p:cNvSpPr>
            <a:spLocks noGrp="1"/>
          </p:cNvSpPr>
          <p:nvPr>
            <p:ph type="title"/>
          </p:nvPr>
        </p:nvSpPr>
        <p:spPr>
          <a:xfrm>
            <a:off x="0" y="228600"/>
            <a:ext cx="12192000" cy="609600"/>
          </a:xfrm>
          <a:prstGeom prst="rect">
            <a:avLst/>
          </a:prstGeom>
        </p:spPr>
        <p:txBody>
          <a:bodyPr/>
          <a:lstStyle>
            <a:lvl1pPr>
              <a:defRPr sz="3600">
                <a:solidFill>
                  <a:schemeClr val="bg2"/>
                </a:solidFill>
              </a:defRPr>
            </a:lvl1pPr>
          </a:lstStyle>
          <a:p>
            <a:r>
              <a:rPr lang="en-US" smtClean="0"/>
              <a:t>Click to edit Master title style</a:t>
            </a:r>
            <a:endParaRPr lang="en-US" dirty="0"/>
          </a:p>
        </p:txBody>
      </p:sp>
      <p:sp>
        <p:nvSpPr>
          <p:cNvPr id="3" name="Content Placeholder 1"/>
          <p:cNvSpPr>
            <a:spLocks noGrp="1"/>
          </p:cNvSpPr>
          <p:nvPr>
            <p:ph idx="1"/>
          </p:nvPr>
        </p:nvSpPr>
        <p:spPr>
          <a:xfrm>
            <a:off x="609600" y="990600"/>
            <a:ext cx="10972800" cy="5562600"/>
          </a:xfrm>
          <a:prstGeom prst="rect">
            <a:avLst/>
          </a:prstGeom>
        </p:spPr>
        <p:txBody>
          <a:bodyPr/>
          <a:lstStyle>
            <a:lvl1pPr>
              <a:spcAft>
                <a:spcPts val="800"/>
              </a:spcAft>
              <a:defRPr sz="2400"/>
            </a:lvl1pPr>
            <a:lvl2pPr>
              <a:spcAft>
                <a:spcPts val="800"/>
              </a:spcAft>
              <a:defRPr sz="2000"/>
            </a:lvl2pPr>
            <a:lvl3pPr>
              <a:spcAft>
                <a:spcPts val="800"/>
              </a:spcAft>
              <a:defRPr sz="1800"/>
            </a:lvl3pPr>
            <a:lvl4pPr>
              <a:spcAft>
                <a:spcPts val="800"/>
              </a:spcAft>
              <a:defRPr sz="1600"/>
            </a:lvl4pPr>
            <a:lvl5pPr>
              <a:spcAft>
                <a:spcPts val="800"/>
              </a:spcAft>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Jump Link"/>
          <p:cNvSpPr>
            <a:spLocks noGrp="1"/>
          </p:cNvSpPr>
          <p:nvPr>
            <p:ph type="body" sz="quarter" idx="16" hasCustomPrompt="1"/>
          </p:nvPr>
        </p:nvSpPr>
        <p:spPr>
          <a:xfrm>
            <a:off x="5181600" y="6553200"/>
            <a:ext cx="1828800" cy="99950"/>
          </a:xfrm>
          <a:prstGeom prst="rect">
            <a:avLst/>
          </a:prstGeom>
        </p:spPr>
        <p:txBody>
          <a:bodyPr lIns="0" tIns="0" rIns="0" bIns="0"/>
          <a:lstStyle>
            <a:lvl1pPr marL="0" indent="0" algn="ctr">
              <a:buNone/>
              <a:defRPr sz="800"/>
            </a:lvl1pPr>
          </a:lstStyle>
          <a:p>
            <a:pPr lvl="0"/>
            <a:r>
              <a:rPr lang="en-US" dirty="0" smtClean="0"/>
              <a:t>Jump to long image description</a:t>
            </a:r>
          </a:p>
        </p:txBody>
      </p:sp>
      <p:sp>
        <p:nvSpPr>
          <p:cNvPr id="9" name="Photo Credit"/>
          <p:cNvSpPr>
            <a:spLocks noGrp="1"/>
          </p:cNvSpPr>
          <p:nvPr>
            <p:ph type="body" sz="quarter" idx="11" hasCustomPrompt="1"/>
          </p:nvPr>
        </p:nvSpPr>
        <p:spPr>
          <a:xfrm>
            <a:off x="7315200" y="6705600"/>
            <a:ext cx="4876800" cy="152400"/>
          </a:xfrm>
          <a:prstGeom prst="rect">
            <a:avLst/>
          </a:prstGeom>
        </p:spPr>
        <p:txBody>
          <a:bodyPr wrap="none" lIns="0" tIns="0" rIns="45720" bIns="0"/>
          <a:lstStyle>
            <a:lvl1pPr marL="0" indent="0" algn="r">
              <a:buNone/>
              <a:defRPr sz="800" baseline="0">
                <a:solidFill>
                  <a:srgbClr val="6A6A6A"/>
                </a:solidFill>
              </a:defRPr>
            </a:lvl1pPr>
            <a:lvl5pPr>
              <a:defRPr/>
            </a:lvl5pPr>
          </a:lstStyle>
          <a:p>
            <a:pPr lvl="0"/>
            <a:r>
              <a:rPr lang="en-US" dirty="0" smtClean="0"/>
              <a:t>Insert Photo Credit Here</a:t>
            </a:r>
            <a:endParaRPr lang="en-US" dirty="0"/>
          </a:p>
        </p:txBody>
      </p:sp>
    </p:spTree>
    <p:extLst>
      <p:ext uri="{BB962C8B-B14F-4D97-AF65-F5344CB8AC3E}">
        <p14:creationId xmlns:p14="http://schemas.microsoft.com/office/powerpoint/2010/main" val="515860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RedTagline-Gray BG, Title &amp; Subtitle Right">
    <p:spTree>
      <p:nvGrpSpPr>
        <p:cNvPr id="1" name=""/>
        <p:cNvGrpSpPr/>
        <p:nvPr/>
      </p:nvGrpSpPr>
      <p:grpSpPr>
        <a:xfrm>
          <a:off x="0" y="0"/>
          <a:ext cx="0" cy="0"/>
          <a:chOff x="0" y="0"/>
          <a:chExt cx="0" cy="0"/>
        </a:xfrm>
      </p:grpSpPr>
      <p:sp>
        <p:nvSpPr>
          <p:cNvPr id="8" name="Title Background"/>
          <p:cNvSpPr/>
          <p:nvPr/>
        </p:nvSpPr>
        <p:spPr>
          <a:xfrm>
            <a:off x="4572000" y="3429000"/>
            <a:ext cx="7620000" cy="1752600"/>
          </a:xfrm>
          <a:prstGeom prst="rect">
            <a:avLst/>
          </a:prstGeom>
          <a:solidFill>
            <a:schemeClr val="tx1">
              <a:alpha val="47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dirty="0">
              <a:solidFill>
                <a:schemeClr val="tx1"/>
              </a:solidFill>
            </a:endParaRPr>
          </a:p>
        </p:txBody>
      </p:sp>
      <p:sp>
        <p:nvSpPr>
          <p:cNvPr id="2" name="Slide Title"/>
          <p:cNvSpPr>
            <a:spLocks noGrp="1"/>
          </p:cNvSpPr>
          <p:nvPr>
            <p:ph type="ctrTitle"/>
          </p:nvPr>
        </p:nvSpPr>
        <p:spPr>
          <a:xfrm>
            <a:off x="4978400" y="3581400"/>
            <a:ext cx="6908800" cy="609600"/>
          </a:xfrm>
          <a:prstGeom prst="rect">
            <a:avLst/>
          </a:prstGeom>
          <a:effectLst>
            <a:outerShdw blurRad="50800" dist="38100" dir="5400000" algn="t" rotWithShape="0">
              <a:prstClr val="black">
                <a:alpha val="40000"/>
              </a:prstClr>
            </a:outerShdw>
          </a:effectLst>
        </p:spPr>
        <p:txBody>
          <a:bodyPr/>
          <a:lstStyle>
            <a:lvl1pPr algn="r">
              <a:defRPr sz="3600">
                <a:solidFill>
                  <a:schemeClr val="bg1"/>
                </a:solidFill>
              </a:defRPr>
            </a:lvl1pPr>
          </a:lstStyle>
          <a:p>
            <a:r>
              <a:rPr lang="en-US" smtClean="0"/>
              <a:t>Click to edit Master title style</a:t>
            </a:r>
            <a:endParaRPr lang="en-US" dirty="0"/>
          </a:p>
        </p:txBody>
      </p:sp>
      <p:sp>
        <p:nvSpPr>
          <p:cNvPr id="7" name="Text Placeholder 1"/>
          <p:cNvSpPr>
            <a:spLocks noGrp="1"/>
          </p:cNvSpPr>
          <p:nvPr>
            <p:ph type="body" sz="quarter" idx="10"/>
          </p:nvPr>
        </p:nvSpPr>
        <p:spPr>
          <a:xfrm>
            <a:off x="4978400" y="4260274"/>
            <a:ext cx="6908800" cy="692727"/>
          </a:xfrm>
          <a:prstGeom prst="rect">
            <a:avLst/>
          </a:prstGeom>
        </p:spPr>
        <p:txBody>
          <a:bodyPr/>
          <a:lstStyle>
            <a:lvl1pPr marL="0" indent="0" algn="r">
              <a:buNone/>
              <a:defRPr sz="2000" b="0">
                <a:solidFill>
                  <a:schemeClr val="bg1"/>
                </a:solidFill>
                <a:latin typeface="ArumSans Bold"/>
              </a:defRPr>
            </a:lvl1pPr>
            <a:lvl2pPr marL="457200" indent="0" algn="r">
              <a:buNone/>
              <a:defRPr sz="2000" b="0">
                <a:solidFill>
                  <a:schemeClr val="bg1"/>
                </a:solidFill>
                <a:latin typeface="ArumSans Bold"/>
              </a:defRPr>
            </a:lvl2pPr>
            <a:lvl3pPr marL="914400" indent="0" algn="r">
              <a:buNone/>
              <a:defRPr sz="2000" b="0">
                <a:solidFill>
                  <a:schemeClr val="bg1"/>
                </a:solidFill>
                <a:latin typeface="ArumSans Bold"/>
              </a:defRPr>
            </a:lvl3pPr>
            <a:lvl4pPr marL="1371600" indent="0" algn="r">
              <a:buNone/>
              <a:defRPr sz="2000" b="0">
                <a:solidFill>
                  <a:schemeClr val="bg1"/>
                </a:solidFill>
                <a:latin typeface="ArumSans Bold"/>
              </a:defRPr>
            </a:lvl4pPr>
            <a:lvl5pPr marL="1828800" indent="0" algn="r">
              <a:buNone/>
              <a:defRPr sz="2000" b="0">
                <a:solidFill>
                  <a:schemeClr val="bg1"/>
                </a:solidFill>
                <a:latin typeface="ArumSans Bold"/>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Photo Credit"/>
          <p:cNvSpPr>
            <a:spLocks noGrp="1"/>
          </p:cNvSpPr>
          <p:nvPr>
            <p:ph type="body" sz="quarter" idx="11" hasCustomPrompt="1"/>
          </p:nvPr>
        </p:nvSpPr>
        <p:spPr>
          <a:xfrm>
            <a:off x="8636000" y="6422066"/>
            <a:ext cx="3556000" cy="152400"/>
          </a:xfrm>
          <a:prstGeom prst="rect">
            <a:avLst/>
          </a:prstGeom>
        </p:spPr>
        <p:txBody>
          <a:bodyPr wrap="none" lIns="0" tIns="0" rIns="45720" bIns="0"/>
          <a:lstStyle>
            <a:lvl1pPr marL="0" marR="0" indent="0" algn="r" defTabSz="914400" rtl="0" eaLnBrk="1" fontAlgn="auto" latinLnBrk="0" hangingPunct="1">
              <a:lnSpc>
                <a:spcPct val="100000"/>
              </a:lnSpc>
              <a:spcBef>
                <a:spcPts val="0"/>
              </a:spcBef>
              <a:spcAft>
                <a:spcPts val="0"/>
              </a:spcAft>
              <a:buClrTx/>
              <a:buSzTx/>
              <a:buFontTx/>
              <a:buNone/>
              <a:tabLst/>
              <a:defRPr sz="800">
                <a:solidFill>
                  <a:schemeClr val="bg1"/>
                </a:solidFill>
                <a:latin typeface="+mn-lt"/>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smtClean="0">
                <a:ln>
                  <a:noFill/>
                </a:ln>
                <a:solidFill>
                  <a:prstClr val="white"/>
                </a:solidFill>
                <a:effectLst/>
                <a:uLnTx/>
                <a:uFillTx/>
                <a:latin typeface="+mn-lt"/>
                <a:ea typeface="+mn-ea"/>
                <a:cs typeface="+mn-cs"/>
              </a:rPr>
              <a:t>Insert Photo Credit Here</a:t>
            </a:r>
          </a:p>
        </p:txBody>
      </p:sp>
      <p:sp>
        <p:nvSpPr>
          <p:cNvPr id="9" name="Copyright" descr="©McGraw-Hill Education. All rights reserved. Authorized only for instructor use in the classroom.  No reproduction or further distribution permitted without the prior written consent of McGraw-Hill Education.&#10;"/>
          <p:cNvSpPr txBox="1">
            <a:spLocks/>
          </p:cNvSpPr>
          <p:nvPr/>
        </p:nvSpPr>
        <p:spPr>
          <a:xfrm>
            <a:off x="0" y="6734025"/>
            <a:ext cx="12192000" cy="171750"/>
          </a:xfrm>
          <a:prstGeom prst="rect">
            <a:avLst/>
          </a:prstGeom>
        </p:spPr>
        <p:txBody>
          <a:bodyPr vert="horz" lIns="91440" tIns="45720" rIns="91440" bIns="45720" rtlCol="0">
            <a:normAutofit fontScale="25000" lnSpcReduction="2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kumimoji="0" lang="en-US" sz="3200" b="0" i="0" u="none" strike="noStrike" kern="1200" cap="none" spc="0" normalizeH="0" baseline="0" noProof="0" dirty="0" smtClean="0">
                <a:ln>
                  <a:noFill/>
                </a:ln>
                <a:solidFill>
                  <a:srgbClr val="6A6A6A"/>
                </a:solidFill>
                <a:effectLst/>
                <a:uLnTx/>
                <a:uFillTx/>
                <a:latin typeface="Calibri"/>
                <a:ea typeface="+mn-ea"/>
                <a:cs typeface="+mn-cs"/>
              </a:rPr>
              <a:t>©McGraw-Hill Education. All rights reserved. Authorized </a:t>
            </a:r>
            <a:r>
              <a:rPr lang="en-US" sz="3200" kern="1200" dirty="0" smtClean="0">
                <a:solidFill>
                  <a:srgbClr val="6A6A6A"/>
                </a:solidFill>
                <a:effectLst/>
                <a:latin typeface="+mn-lt"/>
                <a:ea typeface="+mn-ea"/>
                <a:cs typeface="+mn-cs"/>
              </a:rPr>
              <a:t>only </a:t>
            </a:r>
            <a:r>
              <a:rPr kumimoji="0" lang="en-US" sz="3200" b="0" i="0" u="none" strike="noStrike" kern="1200" cap="none" spc="0" normalizeH="0" baseline="0" noProof="0" dirty="0" smtClean="0">
                <a:ln>
                  <a:noFill/>
                </a:ln>
                <a:solidFill>
                  <a:srgbClr val="6A6A6A"/>
                </a:solidFill>
                <a:effectLst/>
                <a:uLnTx/>
                <a:uFillTx/>
                <a:latin typeface="Calibri"/>
                <a:ea typeface="+mn-ea"/>
                <a:cs typeface="+mn-cs"/>
              </a:rPr>
              <a:t>for instructor use in the classroom.  No reproduction or further distribution permitted without the prior written consent of McGraw-Hill Education.</a:t>
            </a:r>
            <a:endParaRPr kumimoji="0" lang="en-US" sz="3200" b="0" i="0" u="none" strike="noStrike" kern="1200" cap="none" spc="0" normalizeH="0" baseline="0" noProof="0" dirty="0">
              <a:ln>
                <a:noFill/>
              </a:ln>
              <a:solidFill>
                <a:srgbClr val="6A6A6A"/>
              </a:solidFill>
              <a:effectLst/>
              <a:uLnTx/>
              <a:uFillTx/>
              <a:latin typeface="Calibri"/>
              <a:ea typeface="+mn-ea"/>
              <a:cs typeface="+mn-cs"/>
            </a:endParaRPr>
          </a:p>
        </p:txBody>
      </p:sp>
    </p:spTree>
    <p:extLst>
      <p:ext uri="{BB962C8B-B14F-4D97-AF65-F5344CB8AC3E}">
        <p14:creationId xmlns:p14="http://schemas.microsoft.com/office/powerpoint/2010/main" val="589292933"/>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NoBar-Six Content Placeholders">
    <p:spTree>
      <p:nvGrpSpPr>
        <p:cNvPr id="1" name=""/>
        <p:cNvGrpSpPr/>
        <p:nvPr/>
      </p:nvGrpSpPr>
      <p:grpSpPr>
        <a:xfrm>
          <a:off x="0" y="0"/>
          <a:ext cx="0" cy="0"/>
          <a:chOff x="0" y="0"/>
          <a:chExt cx="0" cy="0"/>
        </a:xfrm>
      </p:grpSpPr>
      <p:sp>
        <p:nvSpPr>
          <p:cNvPr id="2" name="Slide Title"/>
          <p:cNvSpPr>
            <a:spLocks noGrp="1"/>
          </p:cNvSpPr>
          <p:nvPr>
            <p:ph type="title"/>
          </p:nvPr>
        </p:nvSpPr>
        <p:spPr>
          <a:xfrm>
            <a:off x="0" y="228600"/>
            <a:ext cx="12192000" cy="639762"/>
          </a:xfrm>
          <a:prstGeom prst="rect">
            <a:avLst/>
          </a:prstGeom>
        </p:spPr>
        <p:txBody>
          <a:bodyPr/>
          <a:lstStyle>
            <a:lvl1pPr>
              <a:defRPr lang="en-US" sz="3600" dirty="0">
                <a:solidFill>
                  <a:schemeClr val="bg2"/>
                </a:solidFill>
              </a:defRPr>
            </a:lvl1pPr>
          </a:lstStyle>
          <a:p>
            <a:pPr lvl="0"/>
            <a:r>
              <a:rPr lang="en-US" smtClean="0"/>
              <a:t>Click to edit Master title style</a:t>
            </a:r>
            <a:endParaRPr lang="en-US" dirty="0"/>
          </a:p>
        </p:txBody>
      </p:sp>
      <p:sp>
        <p:nvSpPr>
          <p:cNvPr id="8" name="Content Placeholder 1"/>
          <p:cNvSpPr>
            <a:spLocks noGrp="1"/>
          </p:cNvSpPr>
          <p:nvPr>
            <p:ph sz="quarter" idx="12"/>
          </p:nvPr>
        </p:nvSpPr>
        <p:spPr>
          <a:xfrm>
            <a:off x="711200" y="1066800"/>
            <a:ext cx="10871200" cy="838200"/>
          </a:xfrm>
          <a:prstGeom prst="rect">
            <a:avLst/>
          </a:prstGeom>
        </p:spPr>
        <p:txBody>
          <a:bodyPr/>
          <a:lstStyle>
            <a:lvl1pPr>
              <a:spcAft>
                <a:spcPts val="800"/>
              </a:spcAft>
              <a:defRPr sz="2400"/>
            </a:lvl1pPr>
            <a:lvl2pPr>
              <a:spcAft>
                <a:spcPts val="800"/>
              </a:spcAft>
              <a:defRPr sz="2000"/>
            </a:lvl2pPr>
            <a:lvl3pPr>
              <a:spcAft>
                <a:spcPts val="800"/>
              </a:spcAft>
              <a:defRPr sz="1800"/>
            </a:lvl3pPr>
            <a:lvl4pPr>
              <a:spcAft>
                <a:spcPts val="800"/>
              </a:spcAft>
              <a:defRPr sz="1600"/>
            </a:lvl4pPr>
            <a:lvl5pPr>
              <a:spcAft>
                <a:spcPts val="800"/>
              </a:spcAft>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0" name="Content Placeholder 2"/>
          <p:cNvSpPr>
            <a:spLocks noGrp="1"/>
          </p:cNvSpPr>
          <p:nvPr>
            <p:ph sz="quarter" idx="13"/>
          </p:nvPr>
        </p:nvSpPr>
        <p:spPr>
          <a:xfrm>
            <a:off x="711200" y="2011680"/>
            <a:ext cx="10871200" cy="762000"/>
          </a:xfrm>
          <a:prstGeom prst="rect">
            <a:avLst/>
          </a:prstGeom>
        </p:spPr>
        <p:txBody>
          <a:bodyPr/>
          <a:lstStyle>
            <a:lvl1pPr>
              <a:spcAft>
                <a:spcPts val="800"/>
              </a:spcAft>
              <a:defRPr sz="2400"/>
            </a:lvl1pPr>
            <a:lvl2pPr>
              <a:spcAft>
                <a:spcPts val="800"/>
              </a:spcAft>
              <a:defRPr sz="2000"/>
            </a:lvl2pPr>
            <a:lvl3pPr>
              <a:spcAft>
                <a:spcPts val="800"/>
              </a:spcAft>
              <a:defRPr sz="1800"/>
            </a:lvl3pPr>
            <a:lvl4pPr>
              <a:spcAft>
                <a:spcPts val="800"/>
              </a:spcAft>
              <a:defRPr sz="1600"/>
            </a:lvl4pPr>
            <a:lvl5pPr>
              <a:spcAft>
                <a:spcPts val="800"/>
              </a:spcAft>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2" name="Content Placeholder 3"/>
          <p:cNvSpPr>
            <a:spLocks noGrp="1"/>
          </p:cNvSpPr>
          <p:nvPr>
            <p:ph sz="quarter" idx="14"/>
          </p:nvPr>
        </p:nvSpPr>
        <p:spPr>
          <a:xfrm>
            <a:off x="711200" y="2880360"/>
            <a:ext cx="10871200" cy="685800"/>
          </a:xfrm>
          <a:prstGeom prst="rect">
            <a:avLst/>
          </a:prstGeom>
        </p:spPr>
        <p:txBody>
          <a:bodyPr/>
          <a:lstStyle>
            <a:lvl1pPr>
              <a:spcAft>
                <a:spcPts val="800"/>
              </a:spcAft>
              <a:defRPr sz="2400"/>
            </a:lvl1pPr>
            <a:lvl2pPr>
              <a:spcAft>
                <a:spcPts val="800"/>
              </a:spcAft>
              <a:defRPr sz="2000"/>
            </a:lvl2pPr>
            <a:lvl3pPr>
              <a:spcAft>
                <a:spcPts val="800"/>
              </a:spcAft>
              <a:defRPr sz="1800"/>
            </a:lvl3pPr>
            <a:lvl4pPr>
              <a:spcAft>
                <a:spcPts val="800"/>
              </a:spcAft>
              <a:defRPr sz="1600"/>
            </a:lvl4pPr>
            <a:lvl5pPr>
              <a:spcAft>
                <a:spcPts val="800"/>
              </a:spcAft>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4" name="Content Placeholder 4"/>
          <p:cNvSpPr>
            <a:spLocks noGrp="1"/>
          </p:cNvSpPr>
          <p:nvPr>
            <p:ph sz="quarter" idx="15"/>
          </p:nvPr>
        </p:nvSpPr>
        <p:spPr>
          <a:xfrm>
            <a:off x="711200" y="3672840"/>
            <a:ext cx="10871200" cy="838200"/>
          </a:xfrm>
          <a:prstGeom prst="rect">
            <a:avLst/>
          </a:prstGeom>
        </p:spPr>
        <p:txBody>
          <a:bodyPr/>
          <a:lstStyle>
            <a:lvl1pPr>
              <a:spcAft>
                <a:spcPts val="800"/>
              </a:spcAft>
              <a:defRPr sz="2400"/>
            </a:lvl1pPr>
            <a:lvl2pPr>
              <a:spcAft>
                <a:spcPts val="800"/>
              </a:spcAft>
              <a:defRPr sz="2000"/>
            </a:lvl2pPr>
            <a:lvl3pPr>
              <a:spcAft>
                <a:spcPts val="800"/>
              </a:spcAft>
              <a:defRPr sz="1800"/>
            </a:lvl3pPr>
            <a:lvl4pPr>
              <a:spcAft>
                <a:spcPts val="800"/>
              </a:spcAft>
              <a:defRPr sz="1600"/>
            </a:lvl4pPr>
            <a:lvl5pPr>
              <a:spcAft>
                <a:spcPts val="800"/>
              </a:spcAft>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5"/>
          <p:cNvSpPr>
            <a:spLocks noGrp="1"/>
          </p:cNvSpPr>
          <p:nvPr>
            <p:ph sz="quarter" idx="10"/>
          </p:nvPr>
        </p:nvSpPr>
        <p:spPr>
          <a:xfrm>
            <a:off x="711200" y="4617720"/>
            <a:ext cx="10871200" cy="914400"/>
          </a:xfrm>
          <a:prstGeom prst="rect">
            <a:avLst/>
          </a:prstGeom>
        </p:spPr>
        <p:txBody>
          <a:bodyPr/>
          <a:lstStyle>
            <a:lvl1pPr>
              <a:spcAft>
                <a:spcPts val="800"/>
              </a:spcAft>
              <a:defRPr sz="2400"/>
            </a:lvl1pPr>
            <a:lvl2pPr>
              <a:spcAft>
                <a:spcPts val="800"/>
              </a:spcAft>
              <a:defRPr sz="2000"/>
            </a:lvl2pPr>
            <a:lvl3pPr>
              <a:spcAft>
                <a:spcPts val="800"/>
              </a:spcAft>
              <a:defRPr sz="1800"/>
            </a:lvl3pPr>
            <a:lvl4pPr>
              <a:spcAft>
                <a:spcPts val="800"/>
              </a:spcAft>
              <a:defRPr sz="1600"/>
            </a:lvl4pPr>
            <a:lvl5pPr>
              <a:spcAft>
                <a:spcPts val="800"/>
              </a:spcAft>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6"/>
          <p:cNvSpPr>
            <a:spLocks noGrp="1"/>
          </p:cNvSpPr>
          <p:nvPr>
            <p:ph sz="quarter" idx="11"/>
          </p:nvPr>
        </p:nvSpPr>
        <p:spPr>
          <a:xfrm>
            <a:off x="711200" y="5638800"/>
            <a:ext cx="10871200" cy="762000"/>
          </a:xfrm>
          <a:prstGeom prst="rect">
            <a:avLst/>
          </a:prstGeom>
        </p:spPr>
        <p:txBody>
          <a:bodyPr/>
          <a:lstStyle>
            <a:lvl1pPr>
              <a:spcAft>
                <a:spcPts val="800"/>
              </a:spcAft>
              <a:defRPr sz="2400"/>
            </a:lvl1pPr>
            <a:lvl2pPr>
              <a:spcAft>
                <a:spcPts val="800"/>
              </a:spcAft>
              <a:defRPr sz="2000"/>
            </a:lvl2pPr>
            <a:lvl3pPr>
              <a:spcAft>
                <a:spcPts val="800"/>
              </a:spcAft>
              <a:defRPr sz="1800"/>
            </a:lvl3pPr>
            <a:lvl4pPr>
              <a:spcAft>
                <a:spcPts val="800"/>
              </a:spcAft>
              <a:defRPr sz="1600"/>
            </a:lvl4pPr>
            <a:lvl5pPr>
              <a:spcAft>
                <a:spcPts val="800"/>
              </a:spcAft>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Photo Credit"/>
          <p:cNvSpPr>
            <a:spLocks noGrp="1"/>
          </p:cNvSpPr>
          <p:nvPr>
            <p:ph type="body" sz="quarter" idx="16" hasCustomPrompt="1"/>
          </p:nvPr>
        </p:nvSpPr>
        <p:spPr>
          <a:xfrm>
            <a:off x="7315200" y="6705600"/>
            <a:ext cx="4876800" cy="152400"/>
          </a:xfrm>
          <a:prstGeom prst="rect">
            <a:avLst/>
          </a:prstGeom>
        </p:spPr>
        <p:txBody>
          <a:bodyPr wrap="none" lIns="0" tIns="0" rIns="45720" bIns="0"/>
          <a:lstStyle>
            <a:lvl1pPr marL="0" indent="0" algn="r">
              <a:buNone/>
              <a:defRPr sz="800" baseline="0">
                <a:solidFill>
                  <a:srgbClr val="6A6A6A"/>
                </a:solidFill>
              </a:defRPr>
            </a:lvl1pPr>
            <a:lvl5pPr>
              <a:defRPr/>
            </a:lvl5pPr>
          </a:lstStyle>
          <a:p>
            <a:pPr lvl="0"/>
            <a:r>
              <a:rPr lang="en-US" dirty="0" smtClean="0"/>
              <a:t>Insert Photo Credit Here</a:t>
            </a:r>
            <a:endParaRPr lang="en-US" dirty="0"/>
          </a:p>
        </p:txBody>
      </p:sp>
    </p:spTree>
    <p:extLst>
      <p:ext uri="{BB962C8B-B14F-4D97-AF65-F5344CB8AC3E}">
        <p14:creationId xmlns:p14="http://schemas.microsoft.com/office/powerpoint/2010/main" val="1570126715"/>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NoBar-Two Content">
    <p:spTree>
      <p:nvGrpSpPr>
        <p:cNvPr id="1" name=""/>
        <p:cNvGrpSpPr/>
        <p:nvPr/>
      </p:nvGrpSpPr>
      <p:grpSpPr>
        <a:xfrm>
          <a:off x="0" y="0"/>
          <a:ext cx="0" cy="0"/>
          <a:chOff x="0" y="0"/>
          <a:chExt cx="0" cy="0"/>
        </a:xfrm>
      </p:grpSpPr>
      <p:sp>
        <p:nvSpPr>
          <p:cNvPr id="7" name="Slide Title"/>
          <p:cNvSpPr>
            <a:spLocks noGrp="1"/>
          </p:cNvSpPr>
          <p:nvPr>
            <p:ph type="title"/>
          </p:nvPr>
        </p:nvSpPr>
        <p:spPr>
          <a:xfrm>
            <a:off x="-1" y="228600"/>
            <a:ext cx="12192001" cy="609600"/>
          </a:xfrm>
          <a:prstGeom prst="rect">
            <a:avLst/>
          </a:prstGeom>
        </p:spPr>
        <p:txBody>
          <a:bodyPr/>
          <a:lstStyle>
            <a:lvl1pPr>
              <a:defRPr sz="3600">
                <a:solidFill>
                  <a:schemeClr val="bg2"/>
                </a:solidFill>
              </a:defRPr>
            </a:lvl1pPr>
          </a:lstStyle>
          <a:p>
            <a:r>
              <a:rPr lang="en-US" smtClean="0"/>
              <a:t>Click to edit Master title style</a:t>
            </a:r>
            <a:endParaRPr lang="en-US" dirty="0"/>
          </a:p>
        </p:txBody>
      </p:sp>
      <p:sp>
        <p:nvSpPr>
          <p:cNvPr id="3" name="Content Placeholder 1"/>
          <p:cNvSpPr>
            <a:spLocks noGrp="1"/>
          </p:cNvSpPr>
          <p:nvPr>
            <p:ph sz="half" idx="1"/>
          </p:nvPr>
        </p:nvSpPr>
        <p:spPr>
          <a:xfrm>
            <a:off x="609600" y="914400"/>
            <a:ext cx="5384800" cy="5615940"/>
          </a:xfrm>
          <a:prstGeom prst="rect">
            <a:avLst/>
          </a:prstGeom>
        </p:spPr>
        <p:txBody>
          <a:bodyPr/>
          <a:lstStyle>
            <a:lvl1pPr>
              <a:spcAft>
                <a:spcPts val="800"/>
              </a:spcAft>
              <a:defRPr sz="2400"/>
            </a:lvl1pPr>
            <a:lvl2pPr>
              <a:spcAft>
                <a:spcPts val="800"/>
              </a:spcAft>
              <a:defRPr sz="2000"/>
            </a:lvl2pPr>
            <a:lvl3pPr>
              <a:spcAft>
                <a:spcPts val="800"/>
              </a:spcAft>
              <a:defRPr sz="1800"/>
            </a:lvl3pPr>
            <a:lvl4pPr>
              <a:spcAft>
                <a:spcPts val="800"/>
              </a:spcAft>
              <a:defRPr sz="1600"/>
            </a:lvl4pPr>
            <a:lvl5pPr>
              <a:spcAft>
                <a:spcPts val="800"/>
              </a:spcAft>
              <a:defRPr sz="16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2"/>
          <p:cNvSpPr>
            <a:spLocks noGrp="1"/>
          </p:cNvSpPr>
          <p:nvPr>
            <p:ph sz="half" idx="2"/>
          </p:nvPr>
        </p:nvSpPr>
        <p:spPr>
          <a:xfrm>
            <a:off x="6197600" y="914400"/>
            <a:ext cx="5384800" cy="5615940"/>
          </a:xfrm>
          <a:prstGeom prst="rect">
            <a:avLst/>
          </a:prstGeom>
        </p:spPr>
        <p:txBody>
          <a:bodyPr/>
          <a:lstStyle>
            <a:lvl1pPr>
              <a:spcAft>
                <a:spcPts val="800"/>
              </a:spcAft>
              <a:defRPr sz="2400"/>
            </a:lvl1pPr>
            <a:lvl2pPr>
              <a:spcAft>
                <a:spcPts val="800"/>
              </a:spcAft>
              <a:defRPr sz="2000"/>
            </a:lvl2pPr>
            <a:lvl3pPr>
              <a:spcAft>
                <a:spcPts val="800"/>
              </a:spcAft>
              <a:defRPr sz="1800"/>
            </a:lvl3pPr>
            <a:lvl4pPr>
              <a:spcAft>
                <a:spcPts val="800"/>
              </a:spcAft>
              <a:defRPr sz="1600"/>
            </a:lvl4pPr>
            <a:lvl5pPr>
              <a:spcAft>
                <a:spcPts val="800"/>
              </a:spcAft>
              <a:defRPr sz="16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Jump Link"/>
          <p:cNvSpPr>
            <a:spLocks noGrp="1"/>
          </p:cNvSpPr>
          <p:nvPr>
            <p:ph type="body" sz="quarter" idx="12" hasCustomPrompt="1"/>
          </p:nvPr>
        </p:nvSpPr>
        <p:spPr>
          <a:xfrm>
            <a:off x="5090160" y="6529450"/>
            <a:ext cx="2011680" cy="99950"/>
          </a:xfrm>
          <a:prstGeom prst="rect">
            <a:avLst/>
          </a:prstGeom>
        </p:spPr>
        <p:txBody>
          <a:bodyPr lIns="0" tIns="0" rIns="0" bIns="0"/>
          <a:lstStyle>
            <a:lvl1pPr marL="0" indent="0" algn="ctr">
              <a:buNone/>
              <a:defRPr sz="800"/>
            </a:lvl1pPr>
          </a:lstStyle>
          <a:p>
            <a:pPr lvl="0"/>
            <a:r>
              <a:rPr lang="en-US" dirty="0" smtClean="0"/>
              <a:t>Jump to long image description(s)</a:t>
            </a:r>
          </a:p>
        </p:txBody>
      </p:sp>
      <p:sp>
        <p:nvSpPr>
          <p:cNvPr id="10" name="Photo Credit"/>
          <p:cNvSpPr>
            <a:spLocks noGrp="1"/>
          </p:cNvSpPr>
          <p:nvPr>
            <p:ph type="body" sz="quarter" idx="11" hasCustomPrompt="1"/>
          </p:nvPr>
        </p:nvSpPr>
        <p:spPr>
          <a:xfrm>
            <a:off x="7315200" y="6705600"/>
            <a:ext cx="4876800" cy="152400"/>
          </a:xfrm>
          <a:prstGeom prst="rect">
            <a:avLst/>
          </a:prstGeom>
        </p:spPr>
        <p:txBody>
          <a:bodyPr wrap="none" lIns="0" tIns="0" rIns="45720" bIns="0"/>
          <a:lstStyle>
            <a:lvl1pPr marL="0" indent="0" algn="r">
              <a:buNone/>
              <a:defRPr sz="800" baseline="0">
                <a:solidFill>
                  <a:srgbClr val="6A6A6A"/>
                </a:solidFill>
              </a:defRPr>
            </a:lvl1pPr>
            <a:lvl5pPr>
              <a:defRPr/>
            </a:lvl5pPr>
          </a:lstStyle>
          <a:p>
            <a:pPr lvl="0"/>
            <a:r>
              <a:rPr lang="en-US" dirty="0" smtClean="0"/>
              <a:t>Insert Photo Credit Here</a:t>
            </a:r>
            <a:endParaRPr lang="en-US" dirty="0"/>
          </a:p>
        </p:txBody>
      </p:sp>
    </p:spTree>
    <p:extLst>
      <p:ext uri="{BB962C8B-B14F-4D97-AF65-F5344CB8AC3E}">
        <p14:creationId xmlns:p14="http://schemas.microsoft.com/office/powerpoint/2010/main" val="84064466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NoBar-Two-Up Comparison">
    <p:spTree>
      <p:nvGrpSpPr>
        <p:cNvPr id="1" name=""/>
        <p:cNvGrpSpPr/>
        <p:nvPr/>
      </p:nvGrpSpPr>
      <p:grpSpPr>
        <a:xfrm>
          <a:off x="0" y="0"/>
          <a:ext cx="0" cy="0"/>
          <a:chOff x="0" y="0"/>
          <a:chExt cx="0" cy="0"/>
        </a:xfrm>
      </p:grpSpPr>
      <p:sp>
        <p:nvSpPr>
          <p:cNvPr id="9" name="Slide Title"/>
          <p:cNvSpPr>
            <a:spLocks noGrp="1"/>
          </p:cNvSpPr>
          <p:nvPr>
            <p:ph type="title"/>
          </p:nvPr>
        </p:nvSpPr>
        <p:spPr>
          <a:xfrm>
            <a:off x="-27618" y="228600"/>
            <a:ext cx="12247235" cy="609600"/>
          </a:xfrm>
          <a:prstGeom prst="rect">
            <a:avLst/>
          </a:prstGeom>
        </p:spPr>
        <p:txBody>
          <a:bodyPr/>
          <a:lstStyle>
            <a:lvl1pPr>
              <a:defRPr sz="3600">
                <a:solidFill>
                  <a:schemeClr val="bg2"/>
                </a:solidFill>
              </a:defRPr>
            </a:lvl1pPr>
          </a:lstStyle>
          <a:p>
            <a:r>
              <a:rPr lang="en-US" smtClean="0"/>
              <a:t>Click to edit Master title style</a:t>
            </a:r>
            <a:endParaRPr lang="en-US" dirty="0"/>
          </a:p>
        </p:txBody>
      </p:sp>
      <p:sp>
        <p:nvSpPr>
          <p:cNvPr id="3" name="Header 1"/>
          <p:cNvSpPr>
            <a:spLocks noGrp="1"/>
          </p:cNvSpPr>
          <p:nvPr>
            <p:ph type="body" idx="1"/>
          </p:nvPr>
        </p:nvSpPr>
        <p:spPr>
          <a:xfrm>
            <a:off x="609602" y="960438"/>
            <a:ext cx="5386917"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1"/>
          <p:cNvSpPr>
            <a:spLocks noGrp="1"/>
          </p:cNvSpPr>
          <p:nvPr>
            <p:ph sz="half" idx="2"/>
          </p:nvPr>
        </p:nvSpPr>
        <p:spPr>
          <a:xfrm>
            <a:off x="609602" y="1600200"/>
            <a:ext cx="5386917" cy="4912202"/>
          </a:xfrm>
          <a:prstGeom prst="rect">
            <a:avLst/>
          </a:prstGeom>
        </p:spPr>
        <p:txBody>
          <a:bodyPr/>
          <a:lstStyle>
            <a:lvl1pPr>
              <a:spcAft>
                <a:spcPts val="800"/>
              </a:spcAft>
              <a:defRPr sz="2400"/>
            </a:lvl1pPr>
            <a:lvl2pPr>
              <a:spcAft>
                <a:spcPts val="800"/>
              </a:spcAft>
              <a:defRPr sz="2000"/>
            </a:lvl2pPr>
            <a:lvl3pPr>
              <a:spcAft>
                <a:spcPts val="800"/>
              </a:spcAft>
              <a:defRPr sz="1800"/>
            </a:lvl3pPr>
            <a:lvl4pPr>
              <a:spcAft>
                <a:spcPts val="800"/>
              </a:spcAft>
              <a:defRPr sz="1600"/>
            </a:lvl4pPr>
            <a:lvl5pPr>
              <a:spcAft>
                <a:spcPts val="800"/>
              </a:spcAft>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Header 2"/>
          <p:cNvSpPr>
            <a:spLocks noGrp="1"/>
          </p:cNvSpPr>
          <p:nvPr>
            <p:ph type="body" sz="quarter" idx="3"/>
          </p:nvPr>
        </p:nvSpPr>
        <p:spPr>
          <a:xfrm>
            <a:off x="6193369" y="960438"/>
            <a:ext cx="5389033"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2"/>
          <p:cNvSpPr>
            <a:spLocks noGrp="1"/>
          </p:cNvSpPr>
          <p:nvPr>
            <p:ph sz="quarter" idx="4"/>
          </p:nvPr>
        </p:nvSpPr>
        <p:spPr>
          <a:xfrm>
            <a:off x="6193369" y="1600200"/>
            <a:ext cx="5389033" cy="4912202"/>
          </a:xfrm>
          <a:prstGeom prst="rect">
            <a:avLst/>
          </a:prstGeom>
        </p:spPr>
        <p:txBody>
          <a:bodyPr/>
          <a:lstStyle>
            <a:lvl1pPr>
              <a:spcAft>
                <a:spcPts val="800"/>
              </a:spcAft>
              <a:defRPr sz="2400"/>
            </a:lvl1pPr>
            <a:lvl2pPr>
              <a:spcAft>
                <a:spcPts val="800"/>
              </a:spcAft>
              <a:defRPr sz="2000"/>
            </a:lvl2pPr>
            <a:lvl3pPr>
              <a:spcAft>
                <a:spcPts val="800"/>
              </a:spcAft>
              <a:defRPr sz="1800"/>
            </a:lvl3pPr>
            <a:lvl4pPr>
              <a:spcAft>
                <a:spcPts val="800"/>
              </a:spcAft>
              <a:defRPr sz="1600"/>
            </a:lvl4pPr>
            <a:lvl5pPr>
              <a:spcAft>
                <a:spcPts val="800"/>
              </a:spcAft>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0" name="Jump Link"/>
          <p:cNvSpPr>
            <a:spLocks noGrp="1"/>
          </p:cNvSpPr>
          <p:nvPr>
            <p:ph type="body" sz="quarter" idx="12" hasCustomPrompt="1"/>
          </p:nvPr>
        </p:nvSpPr>
        <p:spPr>
          <a:xfrm>
            <a:off x="5090160" y="6529450"/>
            <a:ext cx="2011680" cy="99950"/>
          </a:xfrm>
          <a:prstGeom prst="rect">
            <a:avLst/>
          </a:prstGeom>
        </p:spPr>
        <p:txBody>
          <a:bodyPr lIns="0" tIns="0" rIns="0" bIns="0"/>
          <a:lstStyle>
            <a:lvl1pPr marL="0" indent="0" algn="ctr">
              <a:buNone/>
              <a:defRPr sz="800"/>
            </a:lvl1pPr>
          </a:lstStyle>
          <a:p>
            <a:pPr lvl="0"/>
            <a:r>
              <a:rPr lang="en-US" dirty="0" smtClean="0"/>
              <a:t>Jump to long image description(s)</a:t>
            </a:r>
          </a:p>
        </p:txBody>
      </p:sp>
      <p:sp>
        <p:nvSpPr>
          <p:cNvPr id="12" name="Photo Credit"/>
          <p:cNvSpPr>
            <a:spLocks noGrp="1"/>
          </p:cNvSpPr>
          <p:nvPr>
            <p:ph type="body" sz="quarter" idx="11" hasCustomPrompt="1"/>
          </p:nvPr>
        </p:nvSpPr>
        <p:spPr>
          <a:xfrm>
            <a:off x="7315200" y="6705600"/>
            <a:ext cx="4876800" cy="152400"/>
          </a:xfrm>
          <a:prstGeom prst="rect">
            <a:avLst/>
          </a:prstGeom>
        </p:spPr>
        <p:txBody>
          <a:bodyPr wrap="none" lIns="0" tIns="0" rIns="45720" bIns="0"/>
          <a:lstStyle>
            <a:lvl1pPr marL="0" indent="0" algn="r">
              <a:buNone/>
              <a:defRPr sz="800" baseline="0">
                <a:solidFill>
                  <a:srgbClr val="6A6A6A"/>
                </a:solidFill>
              </a:defRPr>
            </a:lvl1pPr>
            <a:lvl5pPr>
              <a:defRPr/>
            </a:lvl5pPr>
          </a:lstStyle>
          <a:p>
            <a:pPr lvl="0"/>
            <a:r>
              <a:rPr lang="en-US" dirty="0" smtClean="0"/>
              <a:t>Insert Photo Credit Here</a:t>
            </a:r>
            <a:endParaRPr lang="en-US" dirty="0"/>
          </a:p>
        </p:txBody>
      </p:sp>
    </p:spTree>
    <p:extLst>
      <p:ext uri="{BB962C8B-B14F-4D97-AF65-F5344CB8AC3E}">
        <p14:creationId xmlns:p14="http://schemas.microsoft.com/office/powerpoint/2010/main" val="42003827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NoBar-4-up_Comparison">
    <p:spTree>
      <p:nvGrpSpPr>
        <p:cNvPr id="1" name=""/>
        <p:cNvGrpSpPr/>
        <p:nvPr/>
      </p:nvGrpSpPr>
      <p:grpSpPr>
        <a:xfrm>
          <a:off x="0" y="0"/>
          <a:ext cx="0" cy="0"/>
          <a:chOff x="0" y="0"/>
          <a:chExt cx="0" cy="0"/>
        </a:xfrm>
      </p:grpSpPr>
      <p:sp>
        <p:nvSpPr>
          <p:cNvPr id="9" name="Slide Title"/>
          <p:cNvSpPr>
            <a:spLocks noGrp="1"/>
          </p:cNvSpPr>
          <p:nvPr>
            <p:ph type="title"/>
          </p:nvPr>
        </p:nvSpPr>
        <p:spPr>
          <a:xfrm>
            <a:off x="-27618" y="228600"/>
            <a:ext cx="12247235" cy="609600"/>
          </a:xfrm>
          <a:prstGeom prst="rect">
            <a:avLst/>
          </a:prstGeom>
        </p:spPr>
        <p:txBody>
          <a:bodyPr/>
          <a:lstStyle>
            <a:lvl1pPr>
              <a:defRPr sz="3600">
                <a:solidFill>
                  <a:schemeClr val="bg2"/>
                </a:solidFill>
              </a:defRPr>
            </a:lvl1pPr>
          </a:lstStyle>
          <a:p>
            <a:r>
              <a:rPr lang="en-US" smtClean="0"/>
              <a:t>Click to edit Master title style</a:t>
            </a:r>
            <a:endParaRPr lang="en-US" dirty="0"/>
          </a:p>
        </p:txBody>
      </p:sp>
      <p:sp>
        <p:nvSpPr>
          <p:cNvPr id="3" name="Header 1"/>
          <p:cNvSpPr>
            <a:spLocks noGrp="1"/>
          </p:cNvSpPr>
          <p:nvPr>
            <p:ph type="body" idx="1"/>
          </p:nvPr>
        </p:nvSpPr>
        <p:spPr>
          <a:xfrm>
            <a:off x="609602" y="960438"/>
            <a:ext cx="5386917" cy="639762"/>
          </a:xfrm>
          <a:prstGeom prst="rect">
            <a:avLst/>
          </a:prstGeom>
        </p:spPr>
        <p:txBody>
          <a:bodyPr anchor="b"/>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1"/>
          <p:cNvSpPr>
            <a:spLocks noGrp="1"/>
          </p:cNvSpPr>
          <p:nvPr>
            <p:ph sz="half" idx="2"/>
          </p:nvPr>
        </p:nvSpPr>
        <p:spPr>
          <a:xfrm>
            <a:off x="609602" y="1600200"/>
            <a:ext cx="5386917" cy="1752600"/>
          </a:xfrm>
          <a:prstGeom prst="rect">
            <a:avLst/>
          </a:prstGeom>
        </p:spPr>
        <p:txBody>
          <a:bodyPr/>
          <a:lstStyle>
            <a:lvl1pPr>
              <a:spcAft>
                <a:spcPts val="800"/>
              </a:spcAft>
              <a:defRPr sz="2000"/>
            </a:lvl1pPr>
            <a:lvl2pPr>
              <a:spcAft>
                <a:spcPts val="800"/>
              </a:spcAft>
              <a:defRPr sz="1800"/>
            </a:lvl2pPr>
            <a:lvl3pPr>
              <a:spcAft>
                <a:spcPts val="800"/>
              </a:spcAft>
              <a:defRPr sz="1600"/>
            </a:lvl3pPr>
            <a:lvl4pPr>
              <a:spcAft>
                <a:spcPts val="800"/>
              </a:spcAft>
              <a:defRPr sz="1400"/>
            </a:lvl4pPr>
            <a:lvl5pPr>
              <a:spcAft>
                <a:spcPts val="800"/>
              </a:spcAft>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Header 2"/>
          <p:cNvSpPr>
            <a:spLocks noGrp="1"/>
          </p:cNvSpPr>
          <p:nvPr>
            <p:ph type="body" sz="quarter" idx="3"/>
          </p:nvPr>
        </p:nvSpPr>
        <p:spPr>
          <a:xfrm>
            <a:off x="6193369" y="960438"/>
            <a:ext cx="5389033" cy="639762"/>
          </a:xfrm>
          <a:prstGeom prst="rect">
            <a:avLst/>
          </a:prstGeom>
        </p:spPr>
        <p:txBody>
          <a:bodyPr anchor="b"/>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2"/>
          <p:cNvSpPr>
            <a:spLocks noGrp="1"/>
          </p:cNvSpPr>
          <p:nvPr>
            <p:ph sz="quarter" idx="4"/>
          </p:nvPr>
        </p:nvSpPr>
        <p:spPr>
          <a:xfrm>
            <a:off x="6193369" y="1600200"/>
            <a:ext cx="5389033" cy="1752600"/>
          </a:xfrm>
          <a:prstGeom prst="rect">
            <a:avLst/>
          </a:prstGeom>
        </p:spPr>
        <p:txBody>
          <a:bodyPr/>
          <a:lstStyle>
            <a:lvl1pPr>
              <a:spcAft>
                <a:spcPts val="800"/>
              </a:spcAft>
              <a:defRPr sz="2000"/>
            </a:lvl1pPr>
            <a:lvl2pPr>
              <a:spcAft>
                <a:spcPts val="800"/>
              </a:spcAft>
              <a:defRPr sz="1800"/>
            </a:lvl2pPr>
            <a:lvl3pPr>
              <a:spcAft>
                <a:spcPts val="800"/>
              </a:spcAft>
              <a:defRPr sz="1600"/>
            </a:lvl3pPr>
            <a:lvl4pPr>
              <a:spcAft>
                <a:spcPts val="800"/>
              </a:spcAft>
              <a:defRPr sz="1400"/>
            </a:lvl4pPr>
            <a:lvl5pPr>
              <a:spcAft>
                <a:spcPts val="800"/>
              </a:spcAft>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Header 3"/>
          <p:cNvSpPr>
            <a:spLocks noGrp="1"/>
          </p:cNvSpPr>
          <p:nvPr>
            <p:ph type="body" sz="quarter" idx="12"/>
          </p:nvPr>
        </p:nvSpPr>
        <p:spPr>
          <a:xfrm>
            <a:off x="609600" y="3581400"/>
            <a:ext cx="5384800" cy="609600"/>
          </a:xfrm>
          <a:prstGeom prst="rect">
            <a:avLst/>
          </a:prstGeom>
        </p:spPr>
        <p:txBody>
          <a:bodyPr anchor="b"/>
          <a:lstStyle>
            <a:lvl1pPr>
              <a:defRPr lang="en-US" sz="2000" b="1" kern="1200" dirty="0">
                <a:solidFill>
                  <a:schemeClr val="tx1"/>
                </a:solidFill>
                <a:latin typeface="+mn-lt"/>
                <a:ea typeface="+mn-ea"/>
                <a:cs typeface="+mn-cs"/>
              </a:defRPr>
            </a:lvl1pPr>
          </a:lstStyle>
          <a:p>
            <a:pPr marL="0" lvl="0" indent="0" algn="l" defTabSz="457200" rtl="0" eaLnBrk="1" latinLnBrk="0" hangingPunct="1">
              <a:spcBef>
                <a:spcPct val="20000"/>
              </a:spcBef>
              <a:buFont typeface="Arial"/>
              <a:buNone/>
            </a:pPr>
            <a:r>
              <a:rPr lang="en-US" smtClean="0"/>
              <a:t>Click to edit Master text styles</a:t>
            </a:r>
          </a:p>
        </p:txBody>
      </p:sp>
      <p:sp>
        <p:nvSpPr>
          <p:cNvPr id="14" name="Content Placeholder 3"/>
          <p:cNvSpPr>
            <a:spLocks noGrp="1"/>
          </p:cNvSpPr>
          <p:nvPr>
            <p:ph sz="half" idx="14"/>
          </p:nvPr>
        </p:nvSpPr>
        <p:spPr>
          <a:xfrm>
            <a:off x="609600" y="4191000"/>
            <a:ext cx="5386917" cy="1752600"/>
          </a:xfrm>
          <a:prstGeom prst="rect">
            <a:avLst/>
          </a:prstGeom>
        </p:spPr>
        <p:txBody>
          <a:bodyPr/>
          <a:lstStyle>
            <a:lvl1pPr>
              <a:spcAft>
                <a:spcPts val="800"/>
              </a:spcAft>
              <a:defRPr sz="2000"/>
            </a:lvl1pPr>
            <a:lvl2pPr>
              <a:spcAft>
                <a:spcPts val="800"/>
              </a:spcAft>
              <a:defRPr sz="1800"/>
            </a:lvl2pPr>
            <a:lvl3pPr>
              <a:spcAft>
                <a:spcPts val="800"/>
              </a:spcAft>
              <a:defRPr sz="1600"/>
            </a:lvl3pPr>
            <a:lvl4pPr>
              <a:spcAft>
                <a:spcPts val="800"/>
              </a:spcAft>
              <a:defRPr sz="1400"/>
            </a:lvl4pPr>
            <a:lvl5pPr>
              <a:spcAft>
                <a:spcPts val="800"/>
              </a:spcAft>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0" name="Header 4"/>
          <p:cNvSpPr>
            <a:spLocks noGrp="1"/>
          </p:cNvSpPr>
          <p:nvPr>
            <p:ph type="body" sz="quarter" idx="13"/>
          </p:nvPr>
        </p:nvSpPr>
        <p:spPr>
          <a:xfrm>
            <a:off x="6197600" y="3581400"/>
            <a:ext cx="5384800" cy="609600"/>
          </a:xfrm>
          <a:prstGeom prst="rect">
            <a:avLst/>
          </a:prstGeom>
        </p:spPr>
        <p:txBody>
          <a:bodyPr anchor="b"/>
          <a:lstStyle>
            <a:lvl1pPr>
              <a:defRPr lang="en-US" sz="2000" b="1" kern="1200" dirty="0">
                <a:solidFill>
                  <a:schemeClr val="tx1"/>
                </a:solidFill>
                <a:latin typeface="+mn-lt"/>
                <a:ea typeface="+mn-ea"/>
                <a:cs typeface="+mn-cs"/>
              </a:defRPr>
            </a:lvl1pPr>
          </a:lstStyle>
          <a:p>
            <a:pPr marL="0" lvl="0" indent="0" algn="l" defTabSz="457200" rtl="0" eaLnBrk="1" latinLnBrk="0" hangingPunct="1">
              <a:spcBef>
                <a:spcPct val="20000"/>
              </a:spcBef>
              <a:buFont typeface="Arial"/>
              <a:buNone/>
            </a:pPr>
            <a:r>
              <a:rPr lang="en-US" smtClean="0"/>
              <a:t>Click to edit Master text styles</a:t>
            </a:r>
          </a:p>
        </p:txBody>
      </p:sp>
      <p:sp>
        <p:nvSpPr>
          <p:cNvPr id="15" name="Content Placeholder 4"/>
          <p:cNvSpPr>
            <a:spLocks noGrp="1"/>
          </p:cNvSpPr>
          <p:nvPr>
            <p:ph sz="quarter" idx="15"/>
          </p:nvPr>
        </p:nvSpPr>
        <p:spPr>
          <a:xfrm>
            <a:off x="6193368" y="4191000"/>
            <a:ext cx="5389033" cy="1752600"/>
          </a:xfrm>
          <a:prstGeom prst="rect">
            <a:avLst/>
          </a:prstGeom>
        </p:spPr>
        <p:txBody>
          <a:bodyPr/>
          <a:lstStyle>
            <a:lvl1pPr>
              <a:spcAft>
                <a:spcPts val="800"/>
              </a:spcAft>
              <a:defRPr sz="2000"/>
            </a:lvl1pPr>
            <a:lvl2pPr>
              <a:spcAft>
                <a:spcPts val="800"/>
              </a:spcAft>
              <a:defRPr sz="1800"/>
            </a:lvl2pPr>
            <a:lvl3pPr>
              <a:spcAft>
                <a:spcPts val="800"/>
              </a:spcAft>
              <a:defRPr sz="1600"/>
            </a:lvl3pPr>
            <a:lvl4pPr>
              <a:spcAft>
                <a:spcPts val="800"/>
              </a:spcAft>
              <a:defRPr sz="1400"/>
            </a:lvl4pPr>
            <a:lvl5pPr>
              <a:spcAft>
                <a:spcPts val="800"/>
              </a:spcAft>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2" name="Jump Link"/>
          <p:cNvSpPr>
            <a:spLocks noGrp="1"/>
          </p:cNvSpPr>
          <p:nvPr>
            <p:ph type="body" sz="quarter" idx="16" hasCustomPrompt="1"/>
          </p:nvPr>
        </p:nvSpPr>
        <p:spPr>
          <a:xfrm>
            <a:off x="5090160" y="5996050"/>
            <a:ext cx="2011680" cy="99950"/>
          </a:xfrm>
          <a:prstGeom prst="rect">
            <a:avLst/>
          </a:prstGeom>
        </p:spPr>
        <p:txBody>
          <a:bodyPr lIns="0" tIns="0" rIns="0" bIns="0"/>
          <a:lstStyle>
            <a:lvl1pPr marL="0" indent="0" algn="ctr">
              <a:buNone/>
              <a:defRPr sz="800"/>
            </a:lvl1pPr>
          </a:lstStyle>
          <a:p>
            <a:pPr lvl="0"/>
            <a:r>
              <a:rPr lang="en-US" dirty="0" smtClean="0"/>
              <a:t>Jump to long image description(s)</a:t>
            </a:r>
          </a:p>
        </p:txBody>
      </p:sp>
      <p:sp>
        <p:nvSpPr>
          <p:cNvPr id="16" name="Photo Credit"/>
          <p:cNvSpPr>
            <a:spLocks noGrp="1"/>
          </p:cNvSpPr>
          <p:nvPr>
            <p:ph type="body" sz="quarter" idx="11" hasCustomPrompt="1"/>
          </p:nvPr>
        </p:nvSpPr>
        <p:spPr>
          <a:xfrm>
            <a:off x="7315200" y="6705600"/>
            <a:ext cx="4876800" cy="152400"/>
          </a:xfrm>
          <a:prstGeom prst="rect">
            <a:avLst/>
          </a:prstGeom>
        </p:spPr>
        <p:txBody>
          <a:bodyPr wrap="none" lIns="0" tIns="0" rIns="45720" bIns="0"/>
          <a:lstStyle>
            <a:lvl1pPr marL="0" indent="0" algn="r">
              <a:buNone/>
              <a:defRPr sz="800" baseline="0">
                <a:solidFill>
                  <a:srgbClr val="6A6A6A"/>
                </a:solidFill>
              </a:defRPr>
            </a:lvl1pPr>
            <a:lvl5pPr>
              <a:defRPr/>
            </a:lvl5pPr>
          </a:lstStyle>
          <a:p>
            <a:pPr lvl="0"/>
            <a:r>
              <a:rPr lang="en-US" dirty="0" smtClean="0"/>
              <a:t>Insert Photo Credit Here</a:t>
            </a:r>
            <a:endParaRPr lang="en-US" dirty="0"/>
          </a:p>
        </p:txBody>
      </p:sp>
    </p:spTree>
    <p:extLst>
      <p:ext uri="{BB962C8B-B14F-4D97-AF65-F5344CB8AC3E}">
        <p14:creationId xmlns:p14="http://schemas.microsoft.com/office/powerpoint/2010/main" val="80445620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NoBar-Content with Left Side-Caption">
    <p:spTree>
      <p:nvGrpSpPr>
        <p:cNvPr id="1" name=""/>
        <p:cNvGrpSpPr/>
        <p:nvPr/>
      </p:nvGrpSpPr>
      <p:grpSpPr>
        <a:xfrm>
          <a:off x="0" y="0"/>
          <a:ext cx="0" cy="0"/>
          <a:chOff x="0" y="0"/>
          <a:chExt cx="0" cy="0"/>
        </a:xfrm>
      </p:grpSpPr>
      <p:sp>
        <p:nvSpPr>
          <p:cNvPr id="2" name="Slide Title"/>
          <p:cNvSpPr>
            <a:spLocks noGrp="1"/>
          </p:cNvSpPr>
          <p:nvPr>
            <p:ph type="title"/>
          </p:nvPr>
        </p:nvSpPr>
        <p:spPr>
          <a:xfrm>
            <a:off x="609602" y="304800"/>
            <a:ext cx="4011084" cy="838200"/>
          </a:xfrm>
          <a:prstGeom prst="rect">
            <a:avLst/>
          </a:prstGeom>
        </p:spPr>
        <p:txBody>
          <a:bodyPr anchor="b"/>
          <a:lstStyle>
            <a:lvl1pPr algn="l">
              <a:defRPr sz="1800" b="1">
                <a:solidFill>
                  <a:schemeClr val="bg2"/>
                </a:solidFill>
                <a:latin typeface="+mj-lt"/>
              </a:defRPr>
            </a:lvl1pPr>
          </a:lstStyle>
          <a:p>
            <a:r>
              <a:rPr lang="en-US" smtClean="0"/>
              <a:t>Click to edit Master title style</a:t>
            </a:r>
            <a:endParaRPr lang="en-US" dirty="0"/>
          </a:p>
        </p:txBody>
      </p:sp>
      <p:sp>
        <p:nvSpPr>
          <p:cNvPr id="4" name="Text Placeholder 1"/>
          <p:cNvSpPr>
            <a:spLocks noGrp="1"/>
          </p:cNvSpPr>
          <p:nvPr>
            <p:ph type="body" sz="half" idx="2"/>
          </p:nvPr>
        </p:nvSpPr>
        <p:spPr>
          <a:xfrm>
            <a:off x="609602" y="1143000"/>
            <a:ext cx="4011084" cy="5334000"/>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Content Placeholder 1"/>
          <p:cNvSpPr>
            <a:spLocks noGrp="1"/>
          </p:cNvSpPr>
          <p:nvPr>
            <p:ph idx="1"/>
          </p:nvPr>
        </p:nvSpPr>
        <p:spPr>
          <a:xfrm>
            <a:off x="4766734" y="304801"/>
            <a:ext cx="6815668" cy="6179819"/>
          </a:xfrm>
          <a:prstGeom prst="rect">
            <a:avLst/>
          </a:prstGeom>
        </p:spPr>
        <p:txBody>
          <a:bodyPr/>
          <a:lstStyle>
            <a:lvl1pPr>
              <a:spcAft>
                <a:spcPts val="800"/>
              </a:spcAft>
              <a:defRPr sz="2400"/>
            </a:lvl1pPr>
            <a:lvl2pPr>
              <a:spcAft>
                <a:spcPts val="800"/>
              </a:spcAft>
              <a:defRPr sz="2000"/>
            </a:lvl2pPr>
            <a:lvl3pPr>
              <a:spcAft>
                <a:spcPts val="800"/>
              </a:spcAft>
              <a:defRPr sz="1800"/>
            </a:lvl3pPr>
            <a:lvl4pPr>
              <a:spcAft>
                <a:spcPts val="800"/>
              </a:spcAft>
              <a:defRPr sz="1600"/>
            </a:lvl4pPr>
            <a:lvl5pPr>
              <a:spcAft>
                <a:spcPts val="800"/>
              </a:spcAft>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Jump Link"/>
          <p:cNvSpPr>
            <a:spLocks noGrp="1"/>
          </p:cNvSpPr>
          <p:nvPr>
            <p:ph type="body" sz="quarter" idx="12" hasCustomPrompt="1"/>
          </p:nvPr>
        </p:nvSpPr>
        <p:spPr>
          <a:xfrm>
            <a:off x="7260167" y="6488875"/>
            <a:ext cx="1828800" cy="99950"/>
          </a:xfrm>
          <a:prstGeom prst="rect">
            <a:avLst/>
          </a:prstGeom>
        </p:spPr>
        <p:txBody>
          <a:bodyPr lIns="0" tIns="0" rIns="0" bIns="0"/>
          <a:lstStyle>
            <a:lvl1pPr marL="0" indent="0" algn="ctr">
              <a:buNone/>
              <a:defRPr sz="800"/>
            </a:lvl1pPr>
          </a:lstStyle>
          <a:p>
            <a:pPr lvl="0"/>
            <a:r>
              <a:rPr lang="en-US" dirty="0" smtClean="0"/>
              <a:t>Jump to long image description</a:t>
            </a:r>
          </a:p>
        </p:txBody>
      </p:sp>
      <p:sp>
        <p:nvSpPr>
          <p:cNvPr id="8" name="Photo Credit"/>
          <p:cNvSpPr>
            <a:spLocks noGrp="1"/>
          </p:cNvSpPr>
          <p:nvPr>
            <p:ph type="body" sz="quarter" idx="11" hasCustomPrompt="1"/>
          </p:nvPr>
        </p:nvSpPr>
        <p:spPr>
          <a:xfrm>
            <a:off x="7315200" y="6705600"/>
            <a:ext cx="4876800" cy="152400"/>
          </a:xfrm>
          <a:prstGeom prst="rect">
            <a:avLst/>
          </a:prstGeom>
        </p:spPr>
        <p:txBody>
          <a:bodyPr wrap="none" lIns="0" tIns="0" rIns="45720" bIns="0"/>
          <a:lstStyle>
            <a:lvl1pPr marL="0" indent="0" algn="r">
              <a:buNone/>
              <a:defRPr sz="800" baseline="0">
                <a:solidFill>
                  <a:srgbClr val="6A6A6A"/>
                </a:solidFill>
              </a:defRPr>
            </a:lvl1pPr>
            <a:lvl5pPr>
              <a:defRPr/>
            </a:lvl5pPr>
          </a:lstStyle>
          <a:p>
            <a:pPr lvl="0"/>
            <a:r>
              <a:rPr lang="en-US" dirty="0" smtClean="0"/>
              <a:t>Insert Photo Credit Here</a:t>
            </a:r>
            <a:endParaRPr lang="en-US" dirty="0"/>
          </a:p>
        </p:txBody>
      </p:sp>
    </p:spTree>
    <p:extLst>
      <p:ext uri="{BB962C8B-B14F-4D97-AF65-F5344CB8AC3E}">
        <p14:creationId xmlns:p14="http://schemas.microsoft.com/office/powerpoint/2010/main" val="208581234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NoBar-Content with Right Side-Caption">
    <p:spTree>
      <p:nvGrpSpPr>
        <p:cNvPr id="1" name=""/>
        <p:cNvGrpSpPr/>
        <p:nvPr/>
      </p:nvGrpSpPr>
      <p:grpSpPr>
        <a:xfrm>
          <a:off x="0" y="0"/>
          <a:ext cx="0" cy="0"/>
          <a:chOff x="0" y="0"/>
          <a:chExt cx="0" cy="0"/>
        </a:xfrm>
      </p:grpSpPr>
      <p:sp>
        <p:nvSpPr>
          <p:cNvPr id="2" name="Slide Title"/>
          <p:cNvSpPr>
            <a:spLocks noGrp="1"/>
          </p:cNvSpPr>
          <p:nvPr>
            <p:ph type="title"/>
          </p:nvPr>
        </p:nvSpPr>
        <p:spPr>
          <a:xfrm>
            <a:off x="7571317" y="304800"/>
            <a:ext cx="4011084" cy="838200"/>
          </a:xfrm>
          <a:prstGeom prst="rect">
            <a:avLst/>
          </a:prstGeom>
        </p:spPr>
        <p:txBody>
          <a:bodyPr anchor="b"/>
          <a:lstStyle>
            <a:lvl1pPr algn="l">
              <a:defRPr sz="1800" b="1">
                <a:solidFill>
                  <a:schemeClr val="bg2"/>
                </a:solidFill>
                <a:latin typeface="+mj-lt"/>
              </a:defRPr>
            </a:lvl1pPr>
          </a:lstStyle>
          <a:p>
            <a:r>
              <a:rPr lang="en-US" smtClean="0"/>
              <a:t>Click to edit Master title style</a:t>
            </a:r>
            <a:endParaRPr lang="en-US" dirty="0"/>
          </a:p>
        </p:txBody>
      </p:sp>
      <p:sp>
        <p:nvSpPr>
          <p:cNvPr id="4" name="Text Placeholder 1"/>
          <p:cNvSpPr>
            <a:spLocks noGrp="1"/>
          </p:cNvSpPr>
          <p:nvPr>
            <p:ph type="body" sz="half" idx="2"/>
          </p:nvPr>
        </p:nvSpPr>
        <p:spPr>
          <a:xfrm>
            <a:off x="7571317" y="1143000"/>
            <a:ext cx="4011084" cy="5334000"/>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Content Placeholder 1"/>
          <p:cNvSpPr>
            <a:spLocks noGrp="1"/>
          </p:cNvSpPr>
          <p:nvPr>
            <p:ph idx="1"/>
          </p:nvPr>
        </p:nvSpPr>
        <p:spPr>
          <a:xfrm>
            <a:off x="609601" y="304801"/>
            <a:ext cx="6815668" cy="6179819"/>
          </a:xfrm>
          <a:prstGeom prst="rect">
            <a:avLst/>
          </a:prstGeom>
        </p:spPr>
        <p:txBody>
          <a:bodyPr/>
          <a:lstStyle>
            <a:lvl1pPr>
              <a:spcAft>
                <a:spcPts val="800"/>
              </a:spcAft>
              <a:defRPr sz="2400"/>
            </a:lvl1pPr>
            <a:lvl2pPr>
              <a:spcAft>
                <a:spcPts val="800"/>
              </a:spcAft>
              <a:defRPr sz="2000"/>
            </a:lvl2pPr>
            <a:lvl3pPr>
              <a:spcAft>
                <a:spcPts val="800"/>
              </a:spcAft>
              <a:defRPr sz="1800"/>
            </a:lvl3pPr>
            <a:lvl4pPr>
              <a:spcAft>
                <a:spcPts val="800"/>
              </a:spcAft>
              <a:defRPr sz="1600"/>
            </a:lvl4pPr>
            <a:lvl5pPr>
              <a:spcAft>
                <a:spcPts val="800"/>
              </a:spcAft>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Jump Link"/>
          <p:cNvSpPr>
            <a:spLocks noGrp="1"/>
          </p:cNvSpPr>
          <p:nvPr>
            <p:ph type="body" sz="quarter" idx="12" hasCustomPrompt="1"/>
          </p:nvPr>
        </p:nvSpPr>
        <p:spPr>
          <a:xfrm>
            <a:off x="3103033" y="6488875"/>
            <a:ext cx="1828800" cy="99950"/>
          </a:xfrm>
          <a:prstGeom prst="rect">
            <a:avLst/>
          </a:prstGeom>
        </p:spPr>
        <p:txBody>
          <a:bodyPr lIns="0" tIns="0" rIns="0" bIns="0"/>
          <a:lstStyle>
            <a:lvl1pPr marL="0" indent="0" algn="ctr">
              <a:buNone/>
              <a:defRPr sz="800"/>
            </a:lvl1pPr>
          </a:lstStyle>
          <a:p>
            <a:pPr lvl="0"/>
            <a:r>
              <a:rPr lang="en-US" dirty="0" smtClean="0"/>
              <a:t>Jump to long image description</a:t>
            </a:r>
          </a:p>
        </p:txBody>
      </p:sp>
      <p:sp>
        <p:nvSpPr>
          <p:cNvPr id="9" name="Photo Credit"/>
          <p:cNvSpPr>
            <a:spLocks noGrp="1"/>
          </p:cNvSpPr>
          <p:nvPr>
            <p:ph type="body" sz="quarter" idx="11" hasCustomPrompt="1"/>
          </p:nvPr>
        </p:nvSpPr>
        <p:spPr>
          <a:xfrm>
            <a:off x="7315200" y="6705600"/>
            <a:ext cx="4876800" cy="152400"/>
          </a:xfrm>
          <a:prstGeom prst="rect">
            <a:avLst/>
          </a:prstGeom>
        </p:spPr>
        <p:txBody>
          <a:bodyPr wrap="none" lIns="0" tIns="0" rIns="45720" bIns="0"/>
          <a:lstStyle>
            <a:lvl1pPr marL="0" indent="0" algn="r">
              <a:buNone/>
              <a:defRPr sz="800" baseline="0">
                <a:solidFill>
                  <a:srgbClr val="6A6A6A"/>
                </a:solidFill>
              </a:defRPr>
            </a:lvl1pPr>
            <a:lvl5pPr>
              <a:defRPr/>
            </a:lvl5pPr>
          </a:lstStyle>
          <a:p>
            <a:pPr lvl="0"/>
            <a:r>
              <a:rPr lang="en-US" dirty="0" smtClean="0"/>
              <a:t>Insert Photo Credit Here</a:t>
            </a:r>
            <a:endParaRPr lang="en-US" dirty="0"/>
          </a:p>
        </p:txBody>
      </p:sp>
    </p:spTree>
    <p:extLst>
      <p:ext uri="{BB962C8B-B14F-4D97-AF65-F5344CB8AC3E}">
        <p14:creationId xmlns:p14="http://schemas.microsoft.com/office/powerpoint/2010/main" val="72497836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NoBar-Picture with Caption">
    <p:spTree>
      <p:nvGrpSpPr>
        <p:cNvPr id="1" name=""/>
        <p:cNvGrpSpPr/>
        <p:nvPr/>
      </p:nvGrpSpPr>
      <p:grpSpPr>
        <a:xfrm>
          <a:off x="0" y="0"/>
          <a:ext cx="0" cy="0"/>
          <a:chOff x="0" y="0"/>
          <a:chExt cx="0" cy="0"/>
        </a:xfrm>
      </p:grpSpPr>
      <p:sp>
        <p:nvSpPr>
          <p:cNvPr id="2" name="Slide Title"/>
          <p:cNvSpPr>
            <a:spLocks noGrp="1"/>
          </p:cNvSpPr>
          <p:nvPr>
            <p:ph type="title"/>
          </p:nvPr>
        </p:nvSpPr>
        <p:spPr>
          <a:xfrm>
            <a:off x="2438400" y="5253037"/>
            <a:ext cx="7315200" cy="566738"/>
          </a:xfrm>
          <a:prstGeom prst="rect">
            <a:avLst/>
          </a:prstGeom>
        </p:spPr>
        <p:txBody>
          <a:bodyPr anchor="b"/>
          <a:lstStyle>
            <a:lvl1pPr algn="l">
              <a:defRPr sz="2400" b="1">
                <a:solidFill>
                  <a:schemeClr val="bg2"/>
                </a:solidFill>
                <a:latin typeface="+mj-lt"/>
              </a:defRPr>
            </a:lvl1pPr>
          </a:lstStyle>
          <a:p>
            <a:r>
              <a:rPr lang="en-US" smtClean="0"/>
              <a:t>Click to edit Master title style</a:t>
            </a:r>
            <a:endParaRPr lang="en-US" dirty="0"/>
          </a:p>
        </p:txBody>
      </p:sp>
      <p:sp>
        <p:nvSpPr>
          <p:cNvPr id="4" name="Text Placeholder 1"/>
          <p:cNvSpPr>
            <a:spLocks noGrp="1"/>
          </p:cNvSpPr>
          <p:nvPr>
            <p:ph type="body" sz="half" idx="2"/>
          </p:nvPr>
        </p:nvSpPr>
        <p:spPr>
          <a:xfrm>
            <a:off x="2438400" y="5895975"/>
            <a:ext cx="7315200" cy="609600"/>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Picture Placeholder 1"/>
          <p:cNvSpPr>
            <a:spLocks noGrp="1"/>
          </p:cNvSpPr>
          <p:nvPr>
            <p:ph type="pic" idx="1"/>
          </p:nvPr>
        </p:nvSpPr>
        <p:spPr>
          <a:xfrm>
            <a:off x="1371600" y="128651"/>
            <a:ext cx="9448800" cy="4944623"/>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a:p>
        </p:txBody>
      </p:sp>
      <p:sp>
        <p:nvSpPr>
          <p:cNvPr id="7" name="Jump Link"/>
          <p:cNvSpPr>
            <a:spLocks noGrp="1"/>
          </p:cNvSpPr>
          <p:nvPr>
            <p:ph type="body" sz="quarter" idx="16" hasCustomPrompt="1"/>
          </p:nvPr>
        </p:nvSpPr>
        <p:spPr>
          <a:xfrm>
            <a:off x="5181600" y="5081650"/>
            <a:ext cx="1828800" cy="99950"/>
          </a:xfrm>
          <a:prstGeom prst="rect">
            <a:avLst/>
          </a:prstGeom>
        </p:spPr>
        <p:txBody>
          <a:bodyPr lIns="0" tIns="0" rIns="0" bIns="0"/>
          <a:lstStyle>
            <a:lvl1pPr marL="0" indent="0" algn="ctr">
              <a:buNone/>
              <a:defRPr sz="800"/>
            </a:lvl1pPr>
          </a:lstStyle>
          <a:p>
            <a:pPr lvl="0"/>
            <a:r>
              <a:rPr lang="en-US" dirty="0" smtClean="0"/>
              <a:t>Jump to long image description</a:t>
            </a:r>
          </a:p>
        </p:txBody>
      </p:sp>
      <p:sp>
        <p:nvSpPr>
          <p:cNvPr id="9" name="Photo Credit"/>
          <p:cNvSpPr>
            <a:spLocks noGrp="1"/>
          </p:cNvSpPr>
          <p:nvPr>
            <p:ph type="body" sz="quarter" idx="11" hasCustomPrompt="1"/>
          </p:nvPr>
        </p:nvSpPr>
        <p:spPr>
          <a:xfrm>
            <a:off x="7315200" y="6705600"/>
            <a:ext cx="4876800" cy="152400"/>
          </a:xfrm>
          <a:prstGeom prst="rect">
            <a:avLst/>
          </a:prstGeom>
        </p:spPr>
        <p:txBody>
          <a:bodyPr wrap="none" lIns="0" tIns="0" rIns="45720" bIns="0"/>
          <a:lstStyle>
            <a:lvl1pPr marL="0" indent="0" algn="r">
              <a:buNone/>
              <a:defRPr sz="800" baseline="0">
                <a:solidFill>
                  <a:srgbClr val="6A6A6A"/>
                </a:solidFill>
              </a:defRPr>
            </a:lvl1pPr>
            <a:lvl5pPr>
              <a:defRPr/>
            </a:lvl5pPr>
          </a:lstStyle>
          <a:p>
            <a:pPr lvl="0"/>
            <a:r>
              <a:rPr lang="en-US" dirty="0" smtClean="0"/>
              <a:t>Insert Photo Credit Here</a:t>
            </a:r>
            <a:endParaRPr lang="en-US" dirty="0"/>
          </a:p>
        </p:txBody>
      </p:sp>
    </p:spTree>
    <p:extLst>
      <p:ext uri="{BB962C8B-B14F-4D97-AF65-F5344CB8AC3E}">
        <p14:creationId xmlns:p14="http://schemas.microsoft.com/office/powerpoint/2010/main" val="203666793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NoBar-Title and Video">
    <p:spTree>
      <p:nvGrpSpPr>
        <p:cNvPr id="1" name=""/>
        <p:cNvGrpSpPr/>
        <p:nvPr/>
      </p:nvGrpSpPr>
      <p:grpSpPr>
        <a:xfrm>
          <a:off x="0" y="0"/>
          <a:ext cx="0" cy="0"/>
          <a:chOff x="0" y="0"/>
          <a:chExt cx="0" cy="0"/>
        </a:xfrm>
      </p:grpSpPr>
      <p:sp>
        <p:nvSpPr>
          <p:cNvPr id="2" name="Slide Title"/>
          <p:cNvSpPr>
            <a:spLocks noGrp="1"/>
          </p:cNvSpPr>
          <p:nvPr>
            <p:ph type="title"/>
          </p:nvPr>
        </p:nvSpPr>
        <p:spPr>
          <a:xfrm>
            <a:off x="-3001" y="228600"/>
            <a:ext cx="12229669" cy="609600"/>
          </a:xfrm>
          <a:prstGeom prst="rect">
            <a:avLst/>
          </a:prstGeom>
        </p:spPr>
        <p:txBody>
          <a:bodyPr/>
          <a:lstStyle>
            <a:lvl1pPr>
              <a:defRPr sz="3600">
                <a:solidFill>
                  <a:schemeClr val="bg2"/>
                </a:solidFill>
              </a:defRPr>
            </a:lvl1pPr>
          </a:lstStyle>
          <a:p>
            <a:r>
              <a:rPr lang="en-US" smtClean="0"/>
              <a:t>Click to edit Master title style</a:t>
            </a:r>
            <a:endParaRPr lang="en-US" dirty="0"/>
          </a:p>
        </p:txBody>
      </p:sp>
      <p:sp>
        <p:nvSpPr>
          <p:cNvPr id="6" name="Media Placeholder 1"/>
          <p:cNvSpPr>
            <a:spLocks noGrp="1"/>
          </p:cNvSpPr>
          <p:nvPr>
            <p:ph type="media" sz="quarter" idx="11"/>
          </p:nvPr>
        </p:nvSpPr>
        <p:spPr>
          <a:xfrm>
            <a:off x="0" y="1066799"/>
            <a:ext cx="12192000" cy="5315957"/>
          </a:xfrm>
          <a:prstGeom prst="rect">
            <a:avLst/>
          </a:prstGeom>
        </p:spPr>
        <p:txBody>
          <a:bodyPr/>
          <a:lstStyle/>
          <a:p>
            <a:r>
              <a:rPr lang="en-US" smtClean="0"/>
              <a:t>Click icon to add media</a:t>
            </a:r>
            <a:endParaRPr lang="en-US"/>
          </a:p>
        </p:txBody>
      </p:sp>
      <p:sp>
        <p:nvSpPr>
          <p:cNvPr id="5" name="Video Credit"/>
          <p:cNvSpPr>
            <a:spLocks noGrp="1"/>
          </p:cNvSpPr>
          <p:nvPr>
            <p:ph type="body" sz="quarter" idx="12" hasCustomPrompt="1"/>
          </p:nvPr>
        </p:nvSpPr>
        <p:spPr>
          <a:xfrm>
            <a:off x="7315200" y="6705600"/>
            <a:ext cx="4876800" cy="152400"/>
          </a:xfrm>
          <a:prstGeom prst="rect">
            <a:avLst/>
          </a:prstGeom>
        </p:spPr>
        <p:txBody>
          <a:bodyPr wrap="none" lIns="0" tIns="0" rIns="45720" bIns="0"/>
          <a:lstStyle>
            <a:lvl1pPr marL="0" indent="0" algn="r">
              <a:buNone/>
              <a:defRPr sz="800" baseline="0">
                <a:solidFill>
                  <a:srgbClr val="6A6A6A"/>
                </a:solidFill>
              </a:defRPr>
            </a:lvl1pPr>
            <a:lvl5pPr>
              <a:defRPr/>
            </a:lvl5pPr>
          </a:lstStyle>
          <a:p>
            <a:pPr lvl="0"/>
            <a:r>
              <a:rPr lang="en-US" dirty="0" smtClean="0"/>
              <a:t>Insert Video Credit Here</a:t>
            </a:r>
            <a:endParaRPr lang="en-US" dirty="0"/>
          </a:p>
        </p:txBody>
      </p:sp>
    </p:spTree>
    <p:extLst>
      <p:ext uri="{BB962C8B-B14F-4D97-AF65-F5344CB8AC3E}">
        <p14:creationId xmlns:p14="http://schemas.microsoft.com/office/powerpoint/2010/main" val="15360667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extLst mod="1">
    <p:ext uri="{DCECCB84-F9BA-43D5-87BE-67443E8EF086}">
      <p15:sldGuideLst xmlns:p15="http://schemas.microsoft.com/office/powerpoint/2012/main">
        <p15:guide id="1" orient="horz" pos="2160">
          <p15:clr>
            <a:srgbClr val="FBAE40"/>
          </p15:clr>
        </p15:guide>
        <p15:guide id="2" pos="528">
          <p15:clr>
            <a:srgbClr val="FBAE40"/>
          </p15:clr>
        </p15:guide>
        <p15:guide id="3" pos="5136">
          <p15:clr>
            <a:srgbClr val="FBAE40"/>
          </p15:clr>
        </p15:guide>
      </p15:sldGuideLst>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RedBar-Title and Content">
    <p:spTree>
      <p:nvGrpSpPr>
        <p:cNvPr id="1" name=""/>
        <p:cNvGrpSpPr/>
        <p:nvPr/>
      </p:nvGrpSpPr>
      <p:grpSpPr>
        <a:xfrm>
          <a:off x="0" y="0"/>
          <a:ext cx="0" cy="0"/>
          <a:chOff x="0" y="0"/>
          <a:chExt cx="0" cy="0"/>
        </a:xfrm>
      </p:grpSpPr>
      <p:sp>
        <p:nvSpPr>
          <p:cNvPr id="6" name="Slide Title"/>
          <p:cNvSpPr>
            <a:spLocks noGrp="1"/>
          </p:cNvSpPr>
          <p:nvPr>
            <p:ph type="title"/>
          </p:nvPr>
        </p:nvSpPr>
        <p:spPr>
          <a:xfrm>
            <a:off x="0" y="228600"/>
            <a:ext cx="12192000" cy="609600"/>
          </a:xfrm>
          <a:prstGeom prst="rect">
            <a:avLst/>
          </a:prstGeom>
        </p:spPr>
        <p:txBody>
          <a:bodyPr/>
          <a:lstStyle>
            <a:lvl1pPr>
              <a:defRPr sz="3600">
                <a:solidFill>
                  <a:schemeClr val="bg2"/>
                </a:solidFill>
              </a:defRPr>
            </a:lvl1pPr>
          </a:lstStyle>
          <a:p>
            <a:r>
              <a:rPr lang="en-US" smtClean="0"/>
              <a:t>Click to edit Master title style</a:t>
            </a:r>
            <a:endParaRPr lang="en-US" dirty="0"/>
          </a:p>
        </p:txBody>
      </p:sp>
      <p:sp>
        <p:nvSpPr>
          <p:cNvPr id="3" name="Content Placeholder 1"/>
          <p:cNvSpPr>
            <a:spLocks noGrp="1"/>
          </p:cNvSpPr>
          <p:nvPr>
            <p:ph idx="1"/>
          </p:nvPr>
        </p:nvSpPr>
        <p:spPr>
          <a:xfrm>
            <a:off x="609600" y="990600"/>
            <a:ext cx="10972800" cy="5562600"/>
          </a:xfrm>
          <a:prstGeom prst="rect">
            <a:avLst/>
          </a:prstGeom>
        </p:spPr>
        <p:txBody>
          <a:bodyPr/>
          <a:lstStyle>
            <a:lvl1pPr>
              <a:spcAft>
                <a:spcPts val="800"/>
              </a:spcAft>
              <a:defRPr sz="2400"/>
            </a:lvl1pPr>
            <a:lvl2pPr>
              <a:spcAft>
                <a:spcPts val="800"/>
              </a:spcAft>
              <a:defRPr sz="2000"/>
            </a:lvl2pPr>
            <a:lvl3pPr>
              <a:spcAft>
                <a:spcPts val="800"/>
              </a:spcAft>
              <a:defRPr sz="1800"/>
            </a:lvl3pPr>
            <a:lvl4pPr>
              <a:spcAft>
                <a:spcPts val="800"/>
              </a:spcAft>
              <a:defRPr sz="1600"/>
            </a:lvl4pPr>
            <a:lvl5pPr>
              <a:spcAft>
                <a:spcPts val="800"/>
              </a:spcAft>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Jump Link"/>
          <p:cNvSpPr>
            <a:spLocks noGrp="1"/>
          </p:cNvSpPr>
          <p:nvPr>
            <p:ph type="body" sz="quarter" idx="16" hasCustomPrompt="1"/>
          </p:nvPr>
        </p:nvSpPr>
        <p:spPr>
          <a:xfrm>
            <a:off x="5181600" y="6553200"/>
            <a:ext cx="1828800" cy="99950"/>
          </a:xfrm>
          <a:prstGeom prst="rect">
            <a:avLst/>
          </a:prstGeom>
        </p:spPr>
        <p:txBody>
          <a:bodyPr lIns="0" tIns="0" rIns="0" bIns="0"/>
          <a:lstStyle>
            <a:lvl1pPr marL="0" indent="0" algn="ctr">
              <a:buNone/>
              <a:defRPr sz="800"/>
            </a:lvl1pPr>
          </a:lstStyle>
          <a:p>
            <a:pPr lvl="0"/>
            <a:r>
              <a:rPr lang="en-US" dirty="0" smtClean="0"/>
              <a:t>Jump to long image description</a:t>
            </a:r>
          </a:p>
        </p:txBody>
      </p:sp>
      <p:sp>
        <p:nvSpPr>
          <p:cNvPr id="9" name="Photo Credit"/>
          <p:cNvSpPr>
            <a:spLocks noGrp="1"/>
          </p:cNvSpPr>
          <p:nvPr>
            <p:ph type="body" sz="quarter" idx="11" hasCustomPrompt="1"/>
          </p:nvPr>
        </p:nvSpPr>
        <p:spPr>
          <a:xfrm>
            <a:off x="8636000" y="6705600"/>
            <a:ext cx="3556000" cy="152400"/>
          </a:xfrm>
          <a:prstGeom prst="rect">
            <a:avLst/>
          </a:prstGeom>
        </p:spPr>
        <p:txBody>
          <a:bodyPr wrap="none" lIns="0" tIns="0" rIns="45720" bIns="0"/>
          <a:lstStyle>
            <a:lvl1pPr marL="0" marR="0" indent="0" algn="r" defTabSz="914400" rtl="0" eaLnBrk="1" fontAlgn="auto" latinLnBrk="0" hangingPunct="1">
              <a:lnSpc>
                <a:spcPct val="100000"/>
              </a:lnSpc>
              <a:spcBef>
                <a:spcPts val="0"/>
              </a:spcBef>
              <a:spcAft>
                <a:spcPts val="0"/>
              </a:spcAft>
              <a:buClrTx/>
              <a:buSzTx/>
              <a:buFontTx/>
              <a:buNone/>
              <a:tabLst/>
              <a:defRPr sz="800">
                <a:solidFill>
                  <a:schemeClr val="bg1"/>
                </a:solidFill>
                <a:latin typeface="+mn-lt"/>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smtClean="0">
                <a:ln>
                  <a:noFill/>
                </a:ln>
                <a:solidFill>
                  <a:prstClr val="white"/>
                </a:solidFill>
                <a:effectLst/>
                <a:uLnTx/>
                <a:uFillTx/>
                <a:latin typeface="+mn-lt"/>
                <a:ea typeface="+mn-ea"/>
                <a:cs typeface="+mn-cs"/>
              </a:rPr>
              <a:t>Insert Photo Credit Here</a:t>
            </a:r>
          </a:p>
        </p:txBody>
      </p:sp>
    </p:spTree>
    <p:extLst>
      <p:ext uri="{BB962C8B-B14F-4D97-AF65-F5344CB8AC3E}">
        <p14:creationId xmlns:p14="http://schemas.microsoft.com/office/powerpoint/2010/main" val="4457031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RedBar-Six Content Placeholders">
    <p:spTree>
      <p:nvGrpSpPr>
        <p:cNvPr id="1" name=""/>
        <p:cNvGrpSpPr/>
        <p:nvPr/>
      </p:nvGrpSpPr>
      <p:grpSpPr>
        <a:xfrm>
          <a:off x="0" y="0"/>
          <a:ext cx="0" cy="0"/>
          <a:chOff x="0" y="0"/>
          <a:chExt cx="0" cy="0"/>
        </a:xfrm>
      </p:grpSpPr>
      <p:sp>
        <p:nvSpPr>
          <p:cNvPr id="2" name="Slide Title"/>
          <p:cNvSpPr>
            <a:spLocks noGrp="1"/>
          </p:cNvSpPr>
          <p:nvPr>
            <p:ph type="title"/>
          </p:nvPr>
        </p:nvSpPr>
        <p:spPr>
          <a:xfrm>
            <a:off x="0" y="228600"/>
            <a:ext cx="12192000" cy="639762"/>
          </a:xfrm>
          <a:prstGeom prst="rect">
            <a:avLst/>
          </a:prstGeom>
        </p:spPr>
        <p:txBody>
          <a:bodyPr/>
          <a:lstStyle>
            <a:lvl1pPr>
              <a:defRPr lang="en-US" sz="3600" dirty="0">
                <a:solidFill>
                  <a:schemeClr val="bg2"/>
                </a:solidFill>
              </a:defRPr>
            </a:lvl1pPr>
          </a:lstStyle>
          <a:p>
            <a:pPr lvl="0"/>
            <a:r>
              <a:rPr lang="en-US" smtClean="0"/>
              <a:t>Click to edit Master title style</a:t>
            </a:r>
            <a:endParaRPr lang="en-US" dirty="0"/>
          </a:p>
        </p:txBody>
      </p:sp>
      <p:sp>
        <p:nvSpPr>
          <p:cNvPr id="8" name="Content Placeholder 1"/>
          <p:cNvSpPr>
            <a:spLocks noGrp="1"/>
          </p:cNvSpPr>
          <p:nvPr>
            <p:ph sz="quarter" idx="12"/>
          </p:nvPr>
        </p:nvSpPr>
        <p:spPr>
          <a:xfrm>
            <a:off x="711200" y="1066800"/>
            <a:ext cx="10871200" cy="838200"/>
          </a:xfrm>
          <a:prstGeom prst="rect">
            <a:avLst/>
          </a:prstGeom>
        </p:spPr>
        <p:txBody>
          <a:bodyPr/>
          <a:lstStyle>
            <a:lvl1pPr>
              <a:spcAft>
                <a:spcPts val="800"/>
              </a:spcAft>
              <a:defRPr sz="2400"/>
            </a:lvl1pPr>
            <a:lvl2pPr>
              <a:spcAft>
                <a:spcPts val="800"/>
              </a:spcAft>
              <a:defRPr sz="2000"/>
            </a:lvl2pPr>
            <a:lvl3pPr>
              <a:spcAft>
                <a:spcPts val="800"/>
              </a:spcAft>
              <a:defRPr sz="1800"/>
            </a:lvl3pPr>
            <a:lvl4pPr>
              <a:spcAft>
                <a:spcPts val="800"/>
              </a:spcAft>
              <a:defRPr sz="1600"/>
            </a:lvl4pPr>
            <a:lvl5pPr>
              <a:spcAft>
                <a:spcPts val="800"/>
              </a:spcAft>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0" name="Content Placeholder 2"/>
          <p:cNvSpPr>
            <a:spLocks noGrp="1"/>
          </p:cNvSpPr>
          <p:nvPr>
            <p:ph sz="quarter" idx="13"/>
          </p:nvPr>
        </p:nvSpPr>
        <p:spPr>
          <a:xfrm>
            <a:off x="711200" y="2011680"/>
            <a:ext cx="10871200" cy="762000"/>
          </a:xfrm>
          <a:prstGeom prst="rect">
            <a:avLst/>
          </a:prstGeom>
        </p:spPr>
        <p:txBody>
          <a:bodyPr/>
          <a:lstStyle>
            <a:lvl1pPr>
              <a:spcAft>
                <a:spcPts val="800"/>
              </a:spcAft>
              <a:defRPr sz="2400"/>
            </a:lvl1pPr>
            <a:lvl2pPr>
              <a:spcAft>
                <a:spcPts val="800"/>
              </a:spcAft>
              <a:defRPr sz="2000"/>
            </a:lvl2pPr>
            <a:lvl3pPr>
              <a:spcAft>
                <a:spcPts val="800"/>
              </a:spcAft>
              <a:defRPr sz="1800"/>
            </a:lvl3pPr>
            <a:lvl4pPr>
              <a:spcAft>
                <a:spcPts val="800"/>
              </a:spcAft>
              <a:defRPr sz="1600"/>
            </a:lvl4pPr>
            <a:lvl5pPr>
              <a:spcAft>
                <a:spcPts val="800"/>
              </a:spcAft>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2" name="Content Placeholder 3"/>
          <p:cNvSpPr>
            <a:spLocks noGrp="1"/>
          </p:cNvSpPr>
          <p:nvPr>
            <p:ph sz="quarter" idx="14"/>
          </p:nvPr>
        </p:nvSpPr>
        <p:spPr>
          <a:xfrm>
            <a:off x="711200" y="2880360"/>
            <a:ext cx="10871200" cy="685800"/>
          </a:xfrm>
          <a:prstGeom prst="rect">
            <a:avLst/>
          </a:prstGeom>
        </p:spPr>
        <p:txBody>
          <a:bodyPr/>
          <a:lstStyle>
            <a:lvl1pPr>
              <a:spcAft>
                <a:spcPts val="800"/>
              </a:spcAft>
              <a:defRPr sz="2400"/>
            </a:lvl1pPr>
            <a:lvl2pPr>
              <a:spcAft>
                <a:spcPts val="800"/>
              </a:spcAft>
              <a:defRPr sz="2000"/>
            </a:lvl2pPr>
            <a:lvl3pPr>
              <a:spcAft>
                <a:spcPts val="800"/>
              </a:spcAft>
              <a:defRPr sz="1800"/>
            </a:lvl3pPr>
            <a:lvl4pPr>
              <a:spcAft>
                <a:spcPts val="800"/>
              </a:spcAft>
              <a:defRPr sz="1600"/>
            </a:lvl4pPr>
            <a:lvl5pPr>
              <a:spcAft>
                <a:spcPts val="800"/>
              </a:spcAft>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4" name="Content Placeholder 4"/>
          <p:cNvSpPr>
            <a:spLocks noGrp="1"/>
          </p:cNvSpPr>
          <p:nvPr>
            <p:ph sz="quarter" idx="15"/>
          </p:nvPr>
        </p:nvSpPr>
        <p:spPr>
          <a:xfrm>
            <a:off x="711200" y="3672840"/>
            <a:ext cx="10871200" cy="838200"/>
          </a:xfrm>
          <a:prstGeom prst="rect">
            <a:avLst/>
          </a:prstGeom>
        </p:spPr>
        <p:txBody>
          <a:bodyPr/>
          <a:lstStyle>
            <a:lvl1pPr>
              <a:spcAft>
                <a:spcPts val="800"/>
              </a:spcAft>
              <a:defRPr sz="2400"/>
            </a:lvl1pPr>
            <a:lvl2pPr>
              <a:spcAft>
                <a:spcPts val="800"/>
              </a:spcAft>
              <a:defRPr sz="2000"/>
            </a:lvl2pPr>
            <a:lvl3pPr>
              <a:spcAft>
                <a:spcPts val="800"/>
              </a:spcAft>
              <a:defRPr sz="1800"/>
            </a:lvl3pPr>
            <a:lvl4pPr>
              <a:spcAft>
                <a:spcPts val="800"/>
              </a:spcAft>
              <a:defRPr sz="1600"/>
            </a:lvl4pPr>
            <a:lvl5pPr>
              <a:spcAft>
                <a:spcPts val="800"/>
              </a:spcAft>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5"/>
          <p:cNvSpPr>
            <a:spLocks noGrp="1"/>
          </p:cNvSpPr>
          <p:nvPr>
            <p:ph sz="quarter" idx="10"/>
          </p:nvPr>
        </p:nvSpPr>
        <p:spPr>
          <a:xfrm>
            <a:off x="711200" y="4617720"/>
            <a:ext cx="10871200" cy="914400"/>
          </a:xfrm>
          <a:prstGeom prst="rect">
            <a:avLst/>
          </a:prstGeom>
        </p:spPr>
        <p:txBody>
          <a:bodyPr/>
          <a:lstStyle>
            <a:lvl1pPr>
              <a:spcAft>
                <a:spcPts val="800"/>
              </a:spcAft>
              <a:defRPr sz="2400"/>
            </a:lvl1pPr>
            <a:lvl2pPr>
              <a:spcAft>
                <a:spcPts val="800"/>
              </a:spcAft>
              <a:defRPr sz="2000"/>
            </a:lvl2pPr>
            <a:lvl3pPr>
              <a:spcAft>
                <a:spcPts val="800"/>
              </a:spcAft>
              <a:defRPr sz="1800"/>
            </a:lvl3pPr>
            <a:lvl4pPr>
              <a:spcAft>
                <a:spcPts val="800"/>
              </a:spcAft>
              <a:defRPr sz="1600"/>
            </a:lvl4pPr>
            <a:lvl5pPr>
              <a:spcAft>
                <a:spcPts val="800"/>
              </a:spcAft>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6"/>
          <p:cNvSpPr>
            <a:spLocks noGrp="1"/>
          </p:cNvSpPr>
          <p:nvPr>
            <p:ph sz="quarter" idx="11"/>
          </p:nvPr>
        </p:nvSpPr>
        <p:spPr>
          <a:xfrm>
            <a:off x="711200" y="5638800"/>
            <a:ext cx="10871200" cy="762000"/>
          </a:xfrm>
          <a:prstGeom prst="rect">
            <a:avLst/>
          </a:prstGeom>
        </p:spPr>
        <p:txBody>
          <a:bodyPr/>
          <a:lstStyle>
            <a:lvl1pPr>
              <a:spcAft>
                <a:spcPts val="800"/>
              </a:spcAft>
              <a:defRPr sz="2400"/>
            </a:lvl1pPr>
            <a:lvl2pPr>
              <a:spcAft>
                <a:spcPts val="800"/>
              </a:spcAft>
              <a:defRPr sz="2000"/>
            </a:lvl2pPr>
            <a:lvl3pPr>
              <a:spcAft>
                <a:spcPts val="800"/>
              </a:spcAft>
              <a:defRPr sz="1800"/>
            </a:lvl3pPr>
            <a:lvl4pPr>
              <a:spcAft>
                <a:spcPts val="800"/>
              </a:spcAft>
              <a:defRPr sz="1600"/>
            </a:lvl4pPr>
            <a:lvl5pPr>
              <a:spcAft>
                <a:spcPts val="800"/>
              </a:spcAft>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Photo Credit"/>
          <p:cNvSpPr>
            <a:spLocks noGrp="1"/>
          </p:cNvSpPr>
          <p:nvPr>
            <p:ph type="body" sz="quarter" idx="16" hasCustomPrompt="1"/>
          </p:nvPr>
        </p:nvSpPr>
        <p:spPr>
          <a:xfrm>
            <a:off x="8636000" y="6705600"/>
            <a:ext cx="3556000" cy="152400"/>
          </a:xfrm>
          <a:prstGeom prst="rect">
            <a:avLst/>
          </a:prstGeom>
        </p:spPr>
        <p:txBody>
          <a:bodyPr wrap="none" lIns="0" tIns="0" rIns="45720" bIns="0"/>
          <a:lstStyle>
            <a:lvl1pPr marL="0" marR="0" indent="0" algn="r" defTabSz="914400" rtl="0" eaLnBrk="1" fontAlgn="auto" latinLnBrk="0" hangingPunct="1">
              <a:lnSpc>
                <a:spcPct val="100000"/>
              </a:lnSpc>
              <a:spcBef>
                <a:spcPts val="0"/>
              </a:spcBef>
              <a:spcAft>
                <a:spcPts val="0"/>
              </a:spcAft>
              <a:buClrTx/>
              <a:buSzTx/>
              <a:buFontTx/>
              <a:buNone/>
              <a:tabLst/>
              <a:defRPr sz="800">
                <a:solidFill>
                  <a:schemeClr val="bg1"/>
                </a:solidFill>
                <a:latin typeface="+mn-lt"/>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smtClean="0">
                <a:ln>
                  <a:noFill/>
                </a:ln>
                <a:solidFill>
                  <a:prstClr val="white"/>
                </a:solidFill>
                <a:effectLst/>
                <a:uLnTx/>
                <a:uFillTx/>
                <a:latin typeface="+mn-lt"/>
                <a:ea typeface="+mn-ea"/>
                <a:cs typeface="+mn-cs"/>
              </a:rPr>
              <a:t>Insert Photo Credit Here</a:t>
            </a:r>
          </a:p>
        </p:txBody>
      </p:sp>
    </p:spTree>
    <p:extLst>
      <p:ext uri="{BB962C8B-B14F-4D97-AF65-F5344CB8AC3E}">
        <p14:creationId xmlns:p14="http://schemas.microsoft.com/office/powerpoint/2010/main" val="509830893"/>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RedTagline-Gray BG, Title-Only Left">
    <p:spTree>
      <p:nvGrpSpPr>
        <p:cNvPr id="1" name=""/>
        <p:cNvGrpSpPr/>
        <p:nvPr/>
      </p:nvGrpSpPr>
      <p:grpSpPr>
        <a:xfrm>
          <a:off x="0" y="0"/>
          <a:ext cx="0" cy="0"/>
          <a:chOff x="0" y="0"/>
          <a:chExt cx="0" cy="0"/>
        </a:xfrm>
      </p:grpSpPr>
      <p:sp>
        <p:nvSpPr>
          <p:cNvPr id="8" name="Title Background"/>
          <p:cNvSpPr/>
          <p:nvPr/>
        </p:nvSpPr>
        <p:spPr>
          <a:xfrm>
            <a:off x="0" y="3429000"/>
            <a:ext cx="7620000" cy="1752600"/>
          </a:xfrm>
          <a:prstGeom prst="rect">
            <a:avLst/>
          </a:prstGeom>
          <a:solidFill>
            <a:schemeClr val="tx1">
              <a:alpha val="47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dirty="0">
              <a:solidFill>
                <a:schemeClr val="tx1"/>
              </a:solidFill>
            </a:endParaRPr>
          </a:p>
        </p:txBody>
      </p:sp>
      <p:sp>
        <p:nvSpPr>
          <p:cNvPr id="2" name="Slide Title"/>
          <p:cNvSpPr>
            <a:spLocks noGrp="1"/>
          </p:cNvSpPr>
          <p:nvPr>
            <p:ph type="ctrTitle"/>
          </p:nvPr>
        </p:nvSpPr>
        <p:spPr>
          <a:xfrm>
            <a:off x="304800" y="3581400"/>
            <a:ext cx="6807200" cy="1371600"/>
          </a:xfrm>
          <a:prstGeom prst="rect">
            <a:avLst/>
          </a:prstGeom>
          <a:effectLst>
            <a:outerShdw blurRad="50800" dist="38100" dir="5400000" algn="t" rotWithShape="0">
              <a:prstClr val="black">
                <a:alpha val="40000"/>
              </a:prstClr>
            </a:outerShdw>
          </a:effectLst>
        </p:spPr>
        <p:txBody>
          <a:bodyPr/>
          <a:lstStyle>
            <a:lvl1pPr>
              <a:defRPr sz="3600">
                <a:solidFill>
                  <a:schemeClr val="bg1"/>
                </a:solidFill>
              </a:defRPr>
            </a:lvl1pPr>
          </a:lstStyle>
          <a:p>
            <a:r>
              <a:rPr lang="en-US" smtClean="0"/>
              <a:t>Click to edit Master title style</a:t>
            </a:r>
            <a:endParaRPr lang="en-US" dirty="0"/>
          </a:p>
        </p:txBody>
      </p:sp>
      <p:sp>
        <p:nvSpPr>
          <p:cNvPr id="6" name="Photo Credit"/>
          <p:cNvSpPr>
            <a:spLocks noGrp="1"/>
          </p:cNvSpPr>
          <p:nvPr>
            <p:ph type="body" sz="quarter" idx="11" hasCustomPrompt="1"/>
          </p:nvPr>
        </p:nvSpPr>
        <p:spPr>
          <a:xfrm>
            <a:off x="8636000" y="6422066"/>
            <a:ext cx="3556000" cy="152400"/>
          </a:xfrm>
          <a:prstGeom prst="rect">
            <a:avLst/>
          </a:prstGeom>
        </p:spPr>
        <p:txBody>
          <a:bodyPr wrap="none" lIns="0" tIns="0" rIns="45720" bIns="0"/>
          <a:lstStyle>
            <a:lvl1pPr marL="0" marR="0" indent="0" algn="r" defTabSz="914400" rtl="0" eaLnBrk="1" fontAlgn="auto" latinLnBrk="0" hangingPunct="1">
              <a:lnSpc>
                <a:spcPct val="100000"/>
              </a:lnSpc>
              <a:spcBef>
                <a:spcPts val="0"/>
              </a:spcBef>
              <a:spcAft>
                <a:spcPts val="0"/>
              </a:spcAft>
              <a:buClrTx/>
              <a:buSzTx/>
              <a:buFontTx/>
              <a:buNone/>
              <a:tabLst/>
              <a:defRPr sz="800">
                <a:solidFill>
                  <a:schemeClr val="bg1"/>
                </a:solidFill>
                <a:latin typeface="+mn-lt"/>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smtClean="0">
                <a:ln>
                  <a:noFill/>
                </a:ln>
                <a:solidFill>
                  <a:prstClr val="white"/>
                </a:solidFill>
                <a:effectLst/>
                <a:uLnTx/>
                <a:uFillTx/>
                <a:latin typeface="+mn-lt"/>
                <a:ea typeface="+mn-ea"/>
                <a:cs typeface="+mn-cs"/>
              </a:rPr>
              <a:t>Insert Photo Credit Here</a:t>
            </a:r>
          </a:p>
        </p:txBody>
      </p:sp>
      <p:sp>
        <p:nvSpPr>
          <p:cNvPr id="5" name="Copyright" descr="©McGraw-Hill Education. All rights reserved. Authorized only for instructor use in the classroom.  No reproduction or further distribution permitted without the prior written consent of McGraw-Hill Education.&#10;"/>
          <p:cNvSpPr txBox="1">
            <a:spLocks/>
          </p:cNvSpPr>
          <p:nvPr/>
        </p:nvSpPr>
        <p:spPr>
          <a:xfrm>
            <a:off x="0" y="6734025"/>
            <a:ext cx="12192000" cy="171750"/>
          </a:xfrm>
          <a:prstGeom prst="rect">
            <a:avLst/>
          </a:prstGeom>
        </p:spPr>
        <p:txBody>
          <a:bodyPr vert="horz" lIns="91440" tIns="45720" rIns="91440" bIns="45720" rtlCol="0">
            <a:normAutofit fontScale="25000" lnSpcReduction="2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kumimoji="0" lang="en-US" sz="3200" b="0" i="0" u="none" strike="noStrike" kern="1200" cap="none" spc="0" normalizeH="0" baseline="0" noProof="0" dirty="0" smtClean="0">
                <a:ln>
                  <a:noFill/>
                </a:ln>
                <a:solidFill>
                  <a:srgbClr val="6A6A6A"/>
                </a:solidFill>
                <a:effectLst/>
                <a:uLnTx/>
                <a:uFillTx/>
                <a:latin typeface="Calibri"/>
                <a:ea typeface="+mn-ea"/>
                <a:cs typeface="+mn-cs"/>
              </a:rPr>
              <a:t>©McGraw-Hill Education. All rights reserved. Authorized </a:t>
            </a:r>
            <a:r>
              <a:rPr lang="en-US" sz="3200" kern="1200" dirty="0" smtClean="0">
                <a:solidFill>
                  <a:srgbClr val="6A6A6A"/>
                </a:solidFill>
                <a:effectLst/>
                <a:latin typeface="+mn-lt"/>
                <a:ea typeface="+mn-ea"/>
                <a:cs typeface="+mn-cs"/>
              </a:rPr>
              <a:t>only </a:t>
            </a:r>
            <a:r>
              <a:rPr kumimoji="0" lang="en-US" sz="3200" b="0" i="0" u="none" strike="noStrike" kern="1200" cap="none" spc="0" normalizeH="0" baseline="0" noProof="0" dirty="0" smtClean="0">
                <a:ln>
                  <a:noFill/>
                </a:ln>
                <a:solidFill>
                  <a:srgbClr val="6A6A6A"/>
                </a:solidFill>
                <a:effectLst/>
                <a:uLnTx/>
                <a:uFillTx/>
                <a:latin typeface="Calibri"/>
                <a:ea typeface="+mn-ea"/>
                <a:cs typeface="+mn-cs"/>
              </a:rPr>
              <a:t>for instructor use in the classroom.  No reproduction or further distribution permitted without the prior written consent of McGraw-Hill Education.</a:t>
            </a:r>
            <a:endParaRPr kumimoji="0" lang="en-US" sz="3200" b="0" i="0" u="none" strike="noStrike" kern="1200" cap="none" spc="0" normalizeH="0" baseline="0" noProof="0" dirty="0">
              <a:ln>
                <a:noFill/>
              </a:ln>
              <a:solidFill>
                <a:srgbClr val="6A6A6A"/>
              </a:solidFill>
              <a:effectLst/>
              <a:uLnTx/>
              <a:uFillTx/>
              <a:latin typeface="Calibri"/>
              <a:ea typeface="+mn-ea"/>
              <a:cs typeface="+mn-cs"/>
            </a:endParaRPr>
          </a:p>
        </p:txBody>
      </p:sp>
    </p:spTree>
    <p:extLst>
      <p:ext uri="{BB962C8B-B14F-4D97-AF65-F5344CB8AC3E}">
        <p14:creationId xmlns:p14="http://schemas.microsoft.com/office/powerpoint/2010/main" val="51744967"/>
      </p:ext>
    </p:extLst>
  </p:cSld>
  <p:clrMapOvr>
    <a:masterClrMapping/>
  </p:clrMapOvr>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RedBar-Two Content">
    <p:spTree>
      <p:nvGrpSpPr>
        <p:cNvPr id="1" name=""/>
        <p:cNvGrpSpPr/>
        <p:nvPr/>
      </p:nvGrpSpPr>
      <p:grpSpPr>
        <a:xfrm>
          <a:off x="0" y="0"/>
          <a:ext cx="0" cy="0"/>
          <a:chOff x="0" y="0"/>
          <a:chExt cx="0" cy="0"/>
        </a:xfrm>
      </p:grpSpPr>
      <p:sp>
        <p:nvSpPr>
          <p:cNvPr id="7" name="Slide Title"/>
          <p:cNvSpPr>
            <a:spLocks noGrp="1"/>
          </p:cNvSpPr>
          <p:nvPr>
            <p:ph type="title"/>
          </p:nvPr>
        </p:nvSpPr>
        <p:spPr>
          <a:xfrm>
            <a:off x="-1" y="228600"/>
            <a:ext cx="12192001" cy="609600"/>
          </a:xfrm>
          <a:prstGeom prst="rect">
            <a:avLst/>
          </a:prstGeom>
        </p:spPr>
        <p:txBody>
          <a:bodyPr/>
          <a:lstStyle>
            <a:lvl1pPr>
              <a:defRPr sz="3600">
                <a:solidFill>
                  <a:schemeClr val="bg2"/>
                </a:solidFill>
              </a:defRPr>
            </a:lvl1pPr>
          </a:lstStyle>
          <a:p>
            <a:r>
              <a:rPr lang="en-US" smtClean="0"/>
              <a:t>Click to edit Master title style</a:t>
            </a:r>
            <a:endParaRPr lang="en-US" dirty="0"/>
          </a:p>
        </p:txBody>
      </p:sp>
      <p:sp>
        <p:nvSpPr>
          <p:cNvPr id="3" name="Content Placeholder 1"/>
          <p:cNvSpPr>
            <a:spLocks noGrp="1"/>
          </p:cNvSpPr>
          <p:nvPr>
            <p:ph sz="half" idx="1"/>
          </p:nvPr>
        </p:nvSpPr>
        <p:spPr>
          <a:xfrm>
            <a:off x="609600" y="914400"/>
            <a:ext cx="5384800" cy="5615940"/>
          </a:xfrm>
          <a:prstGeom prst="rect">
            <a:avLst/>
          </a:prstGeom>
        </p:spPr>
        <p:txBody>
          <a:bodyPr/>
          <a:lstStyle>
            <a:lvl1pPr>
              <a:spcAft>
                <a:spcPts val="800"/>
              </a:spcAft>
              <a:defRPr sz="2400"/>
            </a:lvl1pPr>
            <a:lvl2pPr>
              <a:spcAft>
                <a:spcPts val="800"/>
              </a:spcAft>
              <a:defRPr sz="2000"/>
            </a:lvl2pPr>
            <a:lvl3pPr>
              <a:spcAft>
                <a:spcPts val="800"/>
              </a:spcAft>
              <a:defRPr sz="1800"/>
            </a:lvl3pPr>
            <a:lvl4pPr>
              <a:spcAft>
                <a:spcPts val="800"/>
              </a:spcAft>
              <a:defRPr sz="1600"/>
            </a:lvl4pPr>
            <a:lvl5pPr>
              <a:spcAft>
                <a:spcPts val="800"/>
              </a:spcAft>
              <a:defRPr sz="16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2"/>
          <p:cNvSpPr>
            <a:spLocks noGrp="1"/>
          </p:cNvSpPr>
          <p:nvPr>
            <p:ph sz="half" idx="2"/>
          </p:nvPr>
        </p:nvSpPr>
        <p:spPr>
          <a:xfrm>
            <a:off x="6197600" y="914400"/>
            <a:ext cx="5384800" cy="5615940"/>
          </a:xfrm>
          <a:prstGeom prst="rect">
            <a:avLst/>
          </a:prstGeom>
        </p:spPr>
        <p:txBody>
          <a:bodyPr/>
          <a:lstStyle>
            <a:lvl1pPr>
              <a:spcAft>
                <a:spcPts val="800"/>
              </a:spcAft>
              <a:defRPr sz="2400"/>
            </a:lvl1pPr>
            <a:lvl2pPr>
              <a:spcAft>
                <a:spcPts val="800"/>
              </a:spcAft>
              <a:defRPr sz="2000"/>
            </a:lvl2pPr>
            <a:lvl3pPr>
              <a:spcAft>
                <a:spcPts val="800"/>
              </a:spcAft>
              <a:defRPr sz="1800"/>
            </a:lvl3pPr>
            <a:lvl4pPr>
              <a:spcAft>
                <a:spcPts val="800"/>
              </a:spcAft>
              <a:defRPr sz="1600"/>
            </a:lvl4pPr>
            <a:lvl5pPr>
              <a:spcAft>
                <a:spcPts val="800"/>
              </a:spcAft>
              <a:defRPr sz="16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Jump Link"/>
          <p:cNvSpPr>
            <a:spLocks noGrp="1"/>
          </p:cNvSpPr>
          <p:nvPr>
            <p:ph type="body" sz="quarter" idx="12" hasCustomPrompt="1"/>
          </p:nvPr>
        </p:nvSpPr>
        <p:spPr>
          <a:xfrm>
            <a:off x="5090160" y="6529450"/>
            <a:ext cx="2011680" cy="99950"/>
          </a:xfrm>
          <a:prstGeom prst="rect">
            <a:avLst/>
          </a:prstGeom>
        </p:spPr>
        <p:txBody>
          <a:bodyPr lIns="0" tIns="0" rIns="0" bIns="0"/>
          <a:lstStyle>
            <a:lvl1pPr marL="0" indent="0" algn="ctr">
              <a:buNone/>
              <a:defRPr sz="800"/>
            </a:lvl1pPr>
          </a:lstStyle>
          <a:p>
            <a:pPr lvl="0"/>
            <a:r>
              <a:rPr lang="en-US" dirty="0" smtClean="0"/>
              <a:t>Jump to long image description(s)</a:t>
            </a:r>
          </a:p>
        </p:txBody>
      </p:sp>
      <p:sp>
        <p:nvSpPr>
          <p:cNvPr id="10" name="Photo Credit"/>
          <p:cNvSpPr>
            <a:spLocks noGrp="1"/>
          </p:cNvSpPr>
          <p:nvPr>
            <p:ph type="body" sz="quarter" idx="11" hasCustomPrompt="1"/>
          </p:nvPr>
        </p:nvSpPr>
        <p:spPr>
          <a:xfrm>
            <a:off x="8636000" y="6705600"/>
            <a:ext cx="3556000" cy="152400"/>
          </a:xfrm>
          <a:prstGeom prst="rect">
            <a:avLst/>
          </a:prstGeom>
        </p:spPr>
        <p:txBody>
          <a:bodyPr wrap="none" lIns="0" tIns="0" rIns="45720" bIns="0"/>
          <a:lstStyle>
            <a:lvl1pPr marL="0" marR="0" indent="0" algn="r" defTabSz="914400" rtl="0" eaLnBrk="1" fontAlgn="auto" latinLnBrk="0" hangingPunct="1">
              <a:lnSpc>
                <a:spcPct val="100000"/>
              </a:lnSpc>
              <a:spcBef>
                <a:spcPts val="0"/>
              </a:spcBef>
              <a:spcAft>
                <a:spcPts val="0"/>
              </a:spcAft>
              <a:buClrTx/>
              <a:buSzTx/>
              <a:buFontTx/>
              <a:buNone/>
              <a:tabLst/>
              <a:defRPr sz="800">
                <a:solidFill>
                  <a:schemeClr val="bg1"/>
                </a:solidFill>
                <a:latin typeface="+mn-lt"/>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smtClean="0">
                <a:ln>
                  <a:noFill/>
                </a:ln>
                <a:solidFill>
                  <a:prstClr val="white"/>
                </a:solidFill>
                <a:effectLst/>
                <a:uLnTx/>
                <a:uFillTx/>
                <a:latin typeface="+mn-lt"/>
                <a:ea typeface="+mn-ea"/>
                <a:cs typeface="+mn-cs"/>
              </a:rPr>
              <a:t>Insert Photo Credit Here</a:t>
            </a:r>
          </a:p>
        </p:txBody>
      </p:sp>
    </p:spTree>
    <p:extLst>
      <p:ext uri="{BB962C8B-B14F-4D97-AF65-F5344CB8AC3E}">
        <p14:creationId xmlns:p14="http://schemas.microsoft.com/office/powerpoint/2010/main" val="26806712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RedBar-Two-Up Comparison">
    <p:spTree>
      <p:nvGrpSpPr>
        <p:cNvPr id="1" name=""/>
        <p:cNvGrpSpPr/>
        <p:nvPr/>
      </p:nvGrpSpPr>
      <p:grpSpPr>
        <a:xfrm>
          <a:off x="0" y="0"/>
          <a:ext cx="0" cy="0"/>
          <a:chOff x="0" y="0"/>
          <a:chExt cx="0" cy="0"/>
        </a:xfrm>
      </p:grpSpPr>
      <p:sp>
        <p:nvSpPr>
          <p:cNvPr id="9" name="Slide Title"/>
          <p:cNvSpPr>
            <a:spLocks noGrp="1"/>
          </p:cNvSpPr>
          <p:nvPr>
            <p:ph type="title"/>
          </p:nvPr>
        </p:nvSpPr>
        <p:spPr>
          <a:xfrm>
            <a:off x="-27618" y="228600"/>
            <a:ext cx="12247235" cy="609600"/>
          </a:xfrm>
          <a:prstGeom prst="rect">
            <a:avLst/>
          </a:prstGeom>
        </p:spPr>
        <p:txBody>
          <a:bodyPr/>
          <a:lstStyle>
            <a:lvl1pPr>
              <a:defRPr sz="3600">
                <a:solidFill>
                  <a:schemeClr val="bg2"/>
                </a:solidFill>
              </a:defRPr>
            </a:lvl1pPr>
          </a:lstStyle>
          <a:p>
            <a:r>
              <a:rPr lang="en-US" smtClean="0"/>
              <a:t>Click to edit Master title style</a:t>
            </a:r>
            <a:endParaRPr lang="en-US" dirty="0"/>
          </a:p>
        </p:txBody>
      </p:sp>
      <p:sp>
        <p:nvSpPr>
          <p:cNvPr id="3" name="Header 1"/>
          <p:cNvSpPr>
            <a:spLocks noGrp="1"/>
          </p:cNvSpPr>
          <p:nvPr>
            <p:ph type="body" idx="1"/>
          </p:nvPr>
        </p:nvSpPr>
        <p:spPr>
          <a:xfrm>
            <a:off x="609602" y="960438"/>
            <a:ext cx="5386917"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1"/>
          <p:cNvSpPr>
            <a:spLocks noGrp="1"/>
          </p:cNvSpPr>
          <p:nvPr>
            <p:ph sz="half" idx="2"/>
          </p:nvPr>
        </p:nvSpPr>
        <p:spPr>
          <a:xfrm>
            <a:off x="609602" y="1600200"/>
            <a:ext cx="5386917" cy="4912202"/>
          </a:xfrm>
          <a:prstGeom prst="rect">
            <a:avLst/>
          </a:prstGeom>
        </p:spPr>
        <p:txBody>
          <a:bodyPr/>
          <a:lstStyle>
            <a:lvl1pPr>
              <a:spcAft>
                <a:spcPts val="800"/>
              </a:spcAft>
              <a:defRPr sz="2400"/>
            </a:lvl1pPr>
            <a:lvl2pPr>
              <a:spcAft>
                <a:spcPts val="800"/>
              </a:spcAft>
              <a:defRPr sz="2000"/>
            </a:lvl2pPr>
            <a:lvl3pPr>
              <a:spcAft>
                <a:spcPts val="800"/>
              </a:spcAft>
              <a:defRPr sz="1800"/>
            </a:lvl3pPr>
            <a:lvl4pPr>
              <a:spcAft>
                <a:spcPts val="800"/>
              </a:spcAft>
              <a:defRPr sz="1600"/>
            </a:lvl4pPr>
            <a:lvl5pPr>
              <a:spcAft>
                <a:spcPts val="800"/>
              </a:spcAft>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Header 2"/>
          <p:cNvSpPr>
            <a:spLocks noGrp="1"/>
          </p:cNvSpPr>
          <p:nvPr>
            <p:ph type="body" sz="quarter" idx="3"/>
          </p:nvPr>
        </p:nvSpPr>
        <p:spPr>
          <a:xfrm>
            <a:off x="6193369" y="960438"/>
            <a:ext cx="5389033"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2"/>
          <p:cNvSpPr>
            <a:spLocks noGrp="1"/>
          </p:cNvSpPr>
          <p:nvPr>
            <p:ph sz="quarter" idx="4"/>
          </p:nvPr>
        </p:nvSpPr>
        <p:spPr>
          <a:xfrm>
            <a:off x="6193369" y="1600200"/>
            <a:ext cx="5389033" cy="4912202"/>
          </a:xfrm>
          <a:prstGeom prst="rect">
            <a:avLst/>
          </a:prstGeom>
        </p:spPr>
        <p:txBody>
          <a:bodyPr/>
          <a:lstStyle>
            <a:lvl1pPr>
              <a:spcAft>
                <a:spcPts val="800"/>
              </a:spcAft>
              <a:defRPr sz="2400"/>
            </a:lvl1pPr>
            <a:lvl2pPr>
              <a:spcAft>
                <a:spcPts val="800"/>
              </a:spcAft>
              <a:defRPr sz="2000"/>
            </a:lvl2pPr>
            <a:lvl3pPr>
              <a:spcAft>
                <a:spcPts val="800"/>
              </a:spcAft>
              <a:defRPr sz="1800"/>
            </a:lvl3pPr>
            <a:lvl4pPr>
              <a:spcAft>
                <a:spcPts val="800"/>
              </a:spcAft>
              <a:defRPr sz="1600"/>
            </a:lvl4pPr>
            <a:lvl5pPr>
              <a:spcAft>
                <a:spcPts val="800"/>
              </a:spcAft>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0" name="Jump Link"/>
          <p:cNvSpPr>
            <a:spLocks noGrp="1"/>
          </p:cNvSpPr>
          <p:nvPr>
            <p:ph type="body" sz="quarter" idx="12" hasCustomPrompt="1"/>
          </p:nvPr>
        </p:nvSpPr>
        <p:spPr>
          <a:xfrm>
            <a:off x="5090160" y="6529450"/>
            <a:ext cx="2011680" cy="99950"/>
          </a:xfrm>
          <a:prstGeom prst="rect">
            <a:avLst/>
          </a:prstGeom>
        </p:spPr>
        <p:txBody>
          <a:bodyPr lIns="0" tIns="0" rIns="0" bIns="0"/>
          <a:lstStyle>
            <a:lvl1pPr marL="0" indent="0" algn="ctr">
              <a:buNone/>
              <a:defRPr sz="800"/>
            </a:lvl1pPr>
          </a:lstStyle>
          <a:p>
            <a:pPr lvl="0"/>
            <a:r>
              <a:rPr lang="en-US" dirty="0" smtClean="0"/>
              <a:t>Jump to long image description(s)</a:t>
            </a:r>
          </a:p>
        </p:txBody>
      </p:sp>
      <p:sp>
        <p:nvSpPr>
          <p:cNvPr id="12" name="Photo Credit"/>
          <p:cNvSpPr>
            <a:spLocks noGrp="1"/>
          </p:cNvSpPr>
          <p:nvPr>
            <p:ph type="body" sz="quarter" idx="11" hasCustomPrompt="1"/>
          </p:nvPr>
        </p:nvSpPr>
        <p:spPr>
          <a:xfrm>
            <a:off x="8636000" y="6705600"/>
            <a:ext cx="3556000" cy="152400"/>
          </a:xfrm>
          <a:prstGeom prst="rect">
            <a:avLst/>
          </a:prstGeom>
        </p:spPr>
        <p:txBody>
          <a:bodyPr wrap="none" lIns="0" tIns="0" rIns="45720" bIns="0"/>
          <a:lstStyle>
            <a:lvl1pPr marL="0" marR="0" indent="0" algn="r" defTabSz="914400" rtl="0" eaLnBrk="1" fontAlgn="auto" latinLnBrk="0" hangingPunct="1">
              <a:lnSpc>
                <a:spcPct val="100000"/>
              </a:lnSpc>
              <a:spcBef>
                <a:spcPts val="0"/>
              </a:spcBef>
              <a:spcAft>
                <a:spcPts val="0"/>
              </a:spcAft>
              <a:buClrTx/>
              <a:buSzTx/>
              <a:buFontTx/>
              <a:buNone/>
              <a:tabLst/>
              <a:defRPr sz="800">
                <a:solidFill>
                  <a:schemeClr val="bg1"/>
                </a:solidFill>
                <a:latin typeface="+mn-lt"/>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smtClean="0">
                <a:ln>
                  <a:noFill/>
                </a:ln>
                <a:solidFill>
                  <a:prstClr val="white"/>
                </a:solidFill>
                <a:effectLst/>
                <a:uLnTx/>
                <a:uFillTx/>
                <a:latin typeface="+mn-lt"/>
                <a:ea typeface="+mn-ea"/>
                <a:cs typeface="+mn-cs"/>
              </a:rPr>
              <a:t>Insert Photo Credit Here</a:t>
            </a:r>
          </a:p>
        </p:txBody>
      </p:sp>
    </p:spTree>
    <p:extLst>
      <p:ext uri="{BB962C8B-B14F-4D97-AF65-F5344CB8AC3E}">
        <p14:creationId xmlns:p14="http://schemas.microsoft.com/office/powerpoint/2010/main" val="213089488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RedBar-4-up_Comparison">
    <p:spTree>
      <p:nvGrpSpPr>
        <p:cNvPr id="1" name=""/>
        <p:cNvGrpSpPr/>
        <p:nvPr/>
      </p:nvGrpSpPr>
      <p:grpSpPr>
        <a:xfrm>
          <a:off x="0" y="0"/>
          <a:ext cx="0" cy="0"/>
          <a:chOff x="0" y="0"/>
          <a:chExt cx="0" cy="0"/>
        </a:xfrm>
      </p:grpSpPr>
      <p:sp>
        <p:nvSpPr>
          <p:cNvPr id="9" name="Slide Title"/>
          <p:cNvSpPr>
            <a:spLocks noGrp="1"/>
          </p:cNvSpPr>
          <p:nvPr>
            <p:ph type="title"/>
          </p:nvPr>
        </p:nvSpPr>
        <p:spPr>
          <a:xfrm>
            <a:off x="-27618" y="228600"/>
            <a:ext cx="12247235" cy="609600"/>
          </a:xfrm>
          <a:prstGeom prst="rect">
            <a:avLst/>
          </a:prstGeom>
        </p:spPr>
        <p:txBody>
          <a:bodyPr/>
          <a:lstStyle>
            <a:lvl1pPr>
              <a:defRPr sz="3600">
                <a:solidFill>
                  <a:schemeClr val="bg2"/>
                </a:solidFill>
              </a:defRPr>
            </a:lvl1pPr>
          </a:lstStyle>
          <a:p>
            <a:r>
              <a:rPr lang="en-US" smtClean="0"/>
              <a:t>Click to edit Master title style</a:t>
            </a:r>
            <a:endParaRPr lang="en-US" dirty="0"/>
          </a:p>
        </p:txBody>
      </p:sp>
      <p:sp>
        <p:nvSpPr>
          <p:cNvPr id="3" name="Header 1"/>
          <p:cNvSpPr>
            <a:spLocks noGrp="1"/>
          </p:cNvSpPr>
          <p:nvPr>
            <p:ph type="body" idx="1"/>
          </p:nvPr>
        </p:nvSpPr>
        <p:spPr>
          <a:xfrm>
            <a:off x="609602" y="960438"/>
            <a:ext cx="5386917" cy="639762"/>
          </a:xfrm>
          <a:prstGeom prst="rect">
            <a:avLst/>
          </a:prstGeom>
        </p:spPr>
        <p:txBody>
          <a:bodyPr anchor="b"/>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1"/>
          <p:cNvSpPr>
            <a:spLocks noGrp="1"/>
          </p:cNvSpPr>
          <p:nvPr>
            <p:ph sz="half" idx="2"/>
          </p:nvPr>
        </p:nvSpPr>
        <p:spPr>
          <a:xfrm>
            <a:off x="609602" y="1600200"/>
            <a:ext cx="5386917" cy="1752600"/>
          </a:xfrm>
          <a:prstGeom prst="rect">
            <a:avLst/>
          </a:prstGeom>
        </p:spPr>
        <p:txBody>
          <a:bodyPr/>
          <a:lstStyle>
            <a:lvl1pPr>
              <a:spcAft>
                <a:spcPts val="800"/>
              </a:spcAft>
              <a:defRPr sz="2000"/>
            </a:lvl1pPr>
            <a:lvl2pPr>
              <a:spcAft>
                <a:spcPts val="800"/>
              </a:spcAft>
              <a:defRPr sz="1800"/>
            </a:lvl2pPr>
            <a:lvl3pPr>
              <a:spcAft>
                <a:spcPts val="800"/>
              </a:spcAft>
              <a:defRPr sz="1600"/>
            </a:lvl3pPr>
            <a:lvl4pPr>
              <a:spcAft>
                <a:spcPts val="800"/>
              </a:spcAft>
              <a:defRPr sz="1400"/>
            </a:lvl4pPr>
            <a:lvl5pPr>
              <a:spcAft>
                <a:spcPts val="800"/>
              </a:spcAft>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Header 2"/>
          <p:cNvSpPr>
            <a:spLocks noGrp="1"/>
          </p:cNvSpPr>
          <p:nvPr>
            <p:ph type="body" sz="quarter" idx="3"/>
          </p:nvPr>
        </p:nvSpPr>
        <p:spPr>
          <a:xfrm>
            <a:off x="6193369" y="960438"/>
            <a:ext cx="5389033" cy="639762"/>
          </a:xfrm>
          <a:prstGeom prst="rect">
            <a:avLst/>
          </a:prstGeom>
        </p:spPr>
        <p:txBody>
          <a:bodyPr anchor="b"/>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2"/>
          <p:cNvSpPr>
            <a:spLocks noGrp="1"/>
          </p:cNvSpPr>
          <p:nvPr>
            <p:ph sz="quarter" idx="4"/>
          </p:nvPr>
        </p:nvSpPr>
        <p:spPr>
          <a:xfrm>
            <a:off x="6193369" y="1600200"/>
            <a:ext cx="5389033" cy="1752600"/>
          </a:xfrm>
          <a:prstGeom prst="rect">
            <a:avLst/>
          </a:prstGeom>
        </p:spPr>
        <p:txBody>
          <a:bodyPr/>
          <a:lstStyle>
            <a:lvl1pPr>
              <a:spcAft>
                <a:spcPts val="800"/>
              </a:spcAft>
              <a:defRPr sz="2000"/>
            </a:lvl1pPr>
            <a:lvl2pPr>
              <a:spcAft>
                <a:spcPts val="800"/>
              </a:spcAft>
              <a:defRPr sz="1800"/>
            </a:lvl2pPr>
            <a:lvl3pPr>
              <a:spcAft>
                <a:spcPts val="800"/>
              </a:spcAft>
              <a:defRPr sz="1600"/>
            </a:lvl3pPr>
            <a:lvl4pPr>
              <a:spcAft>
                <a:spcPts val="800"/>
              </a:spcAft>
              <a:defRPr sz="1400"/>
            </a:lvl4pPr>
            <a:lvl5pPr>
              <a:spcAft>
                <a:spcPts val="800"/>
              </a:spcAft>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Header 3"/>
          <p:cNvSpPr>
            <a:spLocks noGrp="1"/>
          </p:cNvSpPr>
          <p:nvPr>
            <p:ph type="body" sz="quarter" idx="12"/>
          </p:nvPr>
        </p:nvSpPr>
        <p:spPr>
          <a:xfrm>
            <a:off x="609600" y="3581400"/>
            <a:ext cx="5384800" cy="609600"/>
          </a:xfrm>
          <a:prstGeom prst="rect">
            <a:avLst/>
          </a:prstGeom>
        </p:spPr>
        <p:txBody>
          <a:bodyPr anchor="b"/>
          <a:lstStyle>
            <a:lvl1pPr>
              <a:defRPr lang="en-US" sz="2000" b="1" kern="1200" dirty="0">
                <a:solidFill>
                  <a:schemeClr val="tx1"/>
                </a:solidFill>
                <a:latin typeface="+mn-lt"/>
                <a:ea typeface="+mn-ea"/>
                <a:cs typeface="+mn-cs"/>
              </a:defRPr>
            </a:lvl1pPr>
          </a:lstStyle>
          <a:p>
            <a:pPr marL="0" lvl="0" indent="0" algn="l" defTabSz="457200" rtl="0" eaLnBrk="1" latinLnBrk="0" hangingPunct="1">
              <a:spcBef>
                <a:spcPct val="20000"/>
              </a:spcBef>
              <a:buFont typeface="Arial"/>
              <a:buNone/>
            </a:pPr>
            <a:r>
              <a:rPr lang="en-US" smtClean="0"/>
              <a:t>Click to edit Master text styles</a:t>
            </a:r>
          </a:p>
        </p:txBody>
      </p:sp>
      <p:sp>
        <p:nvSpPr>
          <p:cNvPr id="14" name="Content Placeholder 3"/>
          <p:cNvSpPr>
            <a:spLocks noGrp="1"/>
          </p:cNvSpPr>
          <p:nvPr>
            <p:ph sz="half" idx="14"/>
          </p:nvPr>
        </p:nvSpPr>
        <p:spPr>
          <a:xfrm>
            <a:off x="609600" y="4191000"/>
            <a:ext cx="5386917" cy="1752600"/>
          </a:xfrm>
          <a:prstGeom prst="rect">
            <a:avLst/>
          </a:prstGeom>
        </p:spPr>
        <p:txBody>
          <a:bodyPr/>
          <a:lstStyle>
            <a:lvl1pPr>
              <a:spcAft>
                <a:spcPts val="800"/>
              </a:spcAft>
              <a:defRPr sz="2000"/>
            </a:lvl1pPr>
            <a:lvl2pPr>
              <a:spcAft>
                <a:spcPts val="800"/>
              </a:spcAft>
              <a:defRPr sz="1800"/>
            </a:lvl2pPr>
            <a:lvl3pPr>
              <a:spcAft>
                <a:spcPts val="800"/>
              </a:spcAft>
              <a:defRPr sz="1600"/>
            </a:lvl3pPr>
            <a:lvl4pPr>
              <a:spcAft>
                <a:spcPts val="800"/>
              </a:spcAft>
              <a:defRPr sz="1400"/>
            </a:lvl4pPr>
            <a:lvl5pPr>
              <a:spcAft>
                <a:spcPts val="800"/>
              </a:spcAft>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0" name="Header 4"/>
          <p:cNvSpPr>
            <a:spLocks noGrp="1"/>
          </p:cNvSpPr>
          <p:nvPr>
            <p:ph type="body" sz="quarter" idx="13"/>
          </p:nvPr>
        </p:nvSpPr>
        <p:spPr>
          <a:xfrm>
            <a:off x="6197600" y="3581400"/>
            <a:ext cx="5384800" cy="609600"/>
          </a:xfrm>
          <a:prstGeom prst="rect">
            <a:avLst/>
          </a:prstGeom>
        </p:spPr>
        <p:txBody>
          <a:bodyPr anchor="b"/>
          <a:lstStyle>
            <a:lvl1pPr>
              <a:defRPr lang="en-US" sz="2000" b="1" kern="1200" dirty="0">
                <a:solidFill>
                  <a:schemeClr val="tx1"/>
                </a:solidFill>
                <a:latin typeface="+mn-lt"/>
                <a:ea typeface="+mn-ea"/>
                <a:cs typeface="+mn-cs"/>
              </a:defRPr>
            </a:lvl1pPr>
          </a:lstStyle>
          <a:p>
            <a:pPr marL="0" lvl="0" indent="0" algn="l" defTabSz="457200" rtl="0" eaLnBrk="1" latinLnBrk="0" hangingPunct="1">
              <a:spcBef>
                <a:spcPct val="20000"/>
              </a:spcBef>
              <a:buFont typeface="Arial"/>
              <a:buNone/>
            </a:pPr>
            <a:r>
              <a:rPr lang="en-US" smtClean="0"/>
              <a:t>Click to edit Master text styles</a:t>
            </a:r>
          </a:p>
        </p:txBody>
      </p:sp>
      <p:sp>
        <p:nvSpPr>
          <p:cNvPr id="15" name="Content Placeholder 4"/>
          <p:cNvSpPr>
            <a:spLocks noGrp="1"/>
          </p:cNvSpPr>
          <p:nvPr>
            <p:ph sz="quarter" idx="15"/>
          </p:nvPr>
        </p:nvSpPr>
        <p:spPr>
          <a:xfrm>
            <a:off x="6193368" y="4191000"/>
            <a:ext cx="5389033" cy="1752600"/>
          </a:xfrm>
          <a:prstGeom prst="rect">
            <a:avLst/>
          </a:prstGeom>
        </p:spPr>
        <p:txBody>
          <a:bodyPr/>
          <a:lstStyle>
            <a:lvl1pPr>
              <a:spcAft>
                <a:spcPts val="800"/>
              </a:spcAft>
              <a:defRPr sz="2000"/>
            </a:lvl1pPr>
            <a:lvl2pPr>
              <a:spcAft>
                <a:spcPts val="800"/>
              </a:spcAft>
              <a:defRPr sz="1800"/>
            </a:lvl2pPr>
            <a:lvl3pPr>
              <a:spcAft>
                <a:spcPts val="800"/>
              </a:spcAft>
              <a:defRPr sz="1600"/>
            </a:lvl3pPr>
            <a:lvl4pPr>
              <a:spcAft>
                <a:spcPts val="800"/>
              </a:spcAft>
              <a:defRPr sz="1400"/>
            </a:lvl4pPr>
            <a:lvl5pPr>
              <a:spcAft>
                <a:spcPts val="800"/>
              </a:spcAft>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2" name="Jump Link"/>
          <p:cNvSpPr>
            <a:spLocks noGrp="1"/>
          </p:cNvSpPr>
          <p:nvPr>
            <p:ph type="body" sz="quarter" idx="16" hasCustomPrompt="1"/>
          </p:nvPr>
        </p:nvSpPr>
        <p:spPr>
          <a:xfrm>
            <a:off x="5090160" y="5996050"/>
            <a:ext cx="2011680" cy="99950"/>
          </a:xfrm>
          <a:prstGeom prst="rect">
            <a:avLst/>
          </a:prstGeom>
        </p:spPr>
        <p:txBody>
          <a:bodyPr lIns="0" tIns="0" rIns="0" bIns="0"/>
          <a:lstStyle>
            <a:lvl1pPr marL="0" indent="0" algn="ctr">
              <a:buNone/>
              <a:defRPr sz="800"/>
            </a:lvl1pPr>
          </a:lstStyle>
          <a:p>
            <a:pPr lvl="0"/>
            <a:r>
              <a:rPr lang="en-US" dirty="0" smtClean="0"/>
              <a:t>Jump to long image description(s)</a:t>
            </a:r>
          </a:p>
        </p:txBody>
      </p:sp>
      <p:sp>
        <p:nvSpPr>
          <p:cNvPr id="16" name="Photo Credit"/>
          <p:cNvSpPr>
            <a:spLocks noGrp="1"/>
          </p:cNvSpPr>
          <p:nvPr>
            <p:ph type="body" sz="quarter" idx="11" hasCustomPrompt="1"/>
          </p:nvPr>
        </p:nvSpPr>
        <p:spPr>
          <a:xfrm>
            <a:off x="8636000" y="6705600"/>
            <a:ext cx="3556000" cy="152400"/>
          </a:xfrm>
          <a:prstGeom prst="rect">
            <a:avLst/>
          </a:prstGeom>
        </p:spPr>
        <p:txBody>
          <a:bodyPr wrap="none" lIns="0" tIns="0" rIns="45720" bIns="0"/>
          <a:lstStyle>
            <a:lvl1pPr marL="0" marR="0" indent="0" algn="r" defTabSz="914400" rtl="0" eaLnBrk="1" fontAlgn="auto" latinLnBrk="0" hangingPunct="1">
              <a:lnSpc>
                <a:spcPct val="100000"/>
              </a:lnSpc>
              <a:spcBef>
                <a:spcPts val="0"/>
              </a:spcBef>
              <a:spcAft>
                <a:spcPts val="0"/>
              </a:spcAft>
              <a:buClrTx/>
              <a:buSzTx/>
              <a:buFontTx/>
              <a:buNone/>
              <a:tabLst/>
              <a:defRPr sz="800">
                <a:solidFill>
                  <a:schemeClr val="bg1"/>
                </a:solidFill>
                <a:latin typeface="+mn-lt"/>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smtClean="0">
                <a:ln>
                  <a:noFill/>
                </a:ln>
                <a:solidFill>
                  <a:prstClr val="white"/>
                </a:solidFill>
                <a:effectLst/>
                <a:uLnTx/>
                <a:uFillTx/>
                <a:latin typeface="+mn-lt"/>
                <a:ea typeface="+mn-ea"/>
                <a:cs typeface="+mn-cs"/>
              </a:rPr>
              <a:t>Insert Photo Credit Here</a:t>
            </a:r>
          </a:p>
        </p:txBody>
      </p:sp>
    </p:spTree>
    <p:extLst>
      <p:ext uri="{BB962C8B-B14F-4D97-AF65-F5344CB8AC3E}">
        <p14:creationId xmlns:p14="http://schemas.microsoft.com/office/powerpoint/2010/main" val="36560159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RedBar-Content with Left Side-Caption">
    <p:spTree>
      <p:nvGrpSpPr>
        <p:cNvPr id="1" name=""/>
        <p:cNvGrpSpPr/>
        <p:nvPr/>
      </p:nvGrpSpPr>
      <p:grpSpPr>
        <a:xfrm>
          <a:off x="0" y="0"/>
          <a:ext cx="0" cy="0"/>
          <a:chOff x="0" y="0"/>
          <a:chExt cx="0" cy="0"/>
        </a:xfrm>
      </p:grpSpPr>
      <p:sp>
        <p:nvSpPr>
          <p:cNvPr id="2" name="Slide Title"/>
          <p:cNvSpPr>
            <a:spLocks noGrp="1"/>
          </p:cNvSpPr>
          <p:nvPr>
            <p:ph type="title"/>
          </p:nvPr>
        </p:nvSpPr>
        <p:spPr>
          <a:xfrm>
            <a:off x="609602" y="304800"/>
            <a:ext cx="4011084" cy="838200"/>
          </a:xfrm>
          <a:prstGeom prst="rect">
            <a:avLst/>
          </a:prstGeom>
        </p:spPr>
        <p:txBody>
          <a:bodyPr anchor="b"/>
          <a:lstStyle>
            <a:lvl1pPr algn="l">
              <a:defRPr sz="1800" b="1">
                <a:solidFill>
                  <a:schemeClr val="bg2"/>
                </a:solidFill>
                <a:latin typeface="+mj-lt"/>
              </a:defRPr>
            </a:lvl1pPr>
          </a:lstStyle>
          <a:p>
            <a:r>
              <a:rPr lang="en-US" smtClean="0"/>
              <a:t>Click to edit Master title style</a:t>
            </a:r>
            <a:endParaRPr lang="en-US" dirty="0"/>
          </a:p>
        </p:txBody>
      </p:sp>
      <p:sp>
        <p:nvSpPr>
          <p:cNvPr id="4" name="Text Placeholder 1"/>
          <p:cNvSpPr>
            <a:spLocks noGrp="1"/>
          </p:cNvSpPr>
          <p:nvPr>
            <p:ph type="body" sz="half" idx="2"/>
          </p:nvPr>
        </p:nvSpPr>
        <p:spPr>
          <a:xfrm>
            <a:off x="609602" y="1143000"/>
            <a:ext cx="4011084" cy="5334000"/>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Content Placeholder 1"/>
          <p:cNvSpPr>
            <a:spLocks noGrp="1"/>
          </p:cNvSpPr>
          <p:nvPr>
            <p:ph idx="1"/>
          </p:nvPr>
        </p:nvSpPr>
        <p:spPr>
          <a:xfrm>
            <a:off x="4766734" y="304801"/>
            <a:ext cx="6815668" cy="6179819"/>
          </a:xfrm>
          <a:prstGeom prst="rect">
            <a:avLst/>
          </a:prstGeom>
        </p:spPr>
        <p:txBody>
          <a:bodyPr/>
          <a:lstStyle>
            <a:lvl1pPr>
              <a:spcAft>
                <a:spcPts val="800"/>
              </a:spcAft>
              <a:defRPr sz="2400"/>
            </a:lvl1pPr>
            <a:lvl2pPr>
              <a:spcAft>
                <a:spcPts val="800"/>
              </a:spcAft>
              <a:defRPr sz="2000"/>
            </a:lvl2pPr>
            <a:lvl3pPr>
              <a:spcAft>
                <a:spcPts val="800"/>
              </a:spcAft>
              <a:defRPr sz="1800"/>
            </a:lvl3pPr>
            <a:lvl4pPr>
              <a:spcAft>
                <a:spcPts val="800"/>
              </a:spcAft>
              <a:defRPr sz="1600"/>
            </a:lvl4pPr>
            <a:lvl5pPr>
              <a:spcAft>
                <a:spcPts val="800"/>
              </a:spcAft>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Jump Link"/>
          <p:cNvSpPr>
            <a:spLocks noGrp="1"/>
          </p:cNvSpPr>
          <p:nvPr>
            <p:ph type="body" sz="quarter" idx="12" hasCustomPrompt="1"/>
          </p:nvPr>
        </p:nvSpPr>
        <p:spPr>
          <a:xfrm>
            <a:off x="7260167" y="6488875"/>
            <a:ext cx="1828800" cy="99950"/>
          </a:xfrm>
          <a:prstGeom prst="rect">
            <a:avLst/>
          </a:prstGeom>
        </p:spPr>
        <p:txBody>
          <a:bodyPr lIns="0" tIns="0" rIns="0" bIns="0"/>
          <a:lstStyle>
            <a:lvl1pPr marL="0" indent="0" algn="ctr">
              <a:buNone/>
              <a:defRPr sz="800"/>
            </a:lvl1pPr>
          </a:lstStyle>
          <a:p>
            <a:pPr lvl="0"/>
            <a:r>
              <a:rPr lang="en-US" dirty="0" smtClean="0"/>
              <a:t>Jump to long image description</a:t>
            </a:r>
          </a:p>
        </p:txBody>
      </p:sp>
      <p:sp>
        <p:nvSpPr>
          <p:cNvPr id="8" name="Photo Credit"/>
          <p:cNvSpPr>
            <a:spLocks noGrp="1"/>
          </p:cNvSpPr>
          <p:nvPr>
            <p:ph type="body" sz="quarter" idx="11" hasCustomPrompt="1"/>
          </p:nvPr>
        </p:nvSpPr>
        <p:spPr>
          <a:xfrm>
            <a:off x="8636000" y="6705600"/>
            <a:ext cx="3556000" cy="152400"/>
          </a:xfrm>
          <a:prstGeom prst="rect">
            <a:avLst/>
          </a:prstGeom>
        </p:spPr>
        <p:txBody>
          <a:bodyPr wrap="none" lIns="0" tIns="0" rIns="45720" bIns="0"/>
          <a:lstStyle>
            <a:lvl1pPr marL="0" marR="0" indent="0" algn="r" defTabSz="914400" rtl="0" eaLnBrk="1" fontAlgn="auto" latinLnBrk="0" hangingPunct="1">
              <a:lnSpc>
                <a:spcPct val="100000"/>
              </a:lnSpc>
              <a:spcBef>
                <a:spcPts val="0"/>
              </a:spcBef>
              <a:spcAft>
                <a:spcPts val="0"/>
              </a:spcAft>
              <a:buClrTx/>
              <a:buSzTx/>
              <a:buFontTx/>
              <a:buNone/>
              <a:tabLst/>
              <a:defRPr sz="800">
                <a:solidFill>
                  <a:schemeClr val="bg1"/>
                </a:solidFill>
                <a:latin typeface="+mn-lt"/>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smtClean="0">
                <a:ln>
                  <a:noFill/>
                </a:ln>
                <a:solidFill>
                  <a:prstClr val="white"/>
                </a:solidFill>
                <a:effectLst/>
                <a:uLnTx/>
                <a:uFillTx/>
                <a:latin typeface="+mn-lt"/>
                <a:ea typeface="+mn-ea"/>
                <a:cs typeface="+mn-cs"/>
              </a:rPr>
              <a:t>Insert Photo Credit Here</a:t>
            </a:r>
          </a:p>
        </p:txBody>
      </p:sp>
    </p:spTree>
    <p:extLst>
      <p:ext uri="{BB962C8B-B14F-4D97-AF65-F5344CB8AC3E}">
        <p14:creationId xmlns:p14="http://schemas.microsoft.com/office/powerpoint/2010/main" val="71532671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RedBar-Content with Right Side-Caption">
    <p:spTree>
      <p:nvGrpSpPr>
        <p:cNvPr id="1" name=""/>
        <p:cNvGrpSpPr/>
        <p:nvPr/>
      </p:nvGrpSpPr>
      <p:grpSpPr>
        <a:xfrm>
          <a:off x="0" y="0"/>
          <a:ext cx="0" cy="0"/>
          <a:chOff x="0" y="0"/>
          <a:chExt cx="0" cy="0"/>
        </a:xfrm>
      </p:grpSpPr>
      <p:sp>
        <p:nvSpPr>
          <p:cNvPr id="2" name="Slide Title"/>
          <p:cNvSpPr>
            <a:spLocks noGrp="1"/>
          </p:cNvSpPr>
          <p:nvPr>
            <p:ph type="title"/>
          </p:nvPr>
        </p:nvSpPr>
        <p:spPr>
          <a:xfrm>
            <a:off x="7571317" y="304800"/>
            <a:ext cx="4011084" cy="838200"/>
          </a:xfrm>
          <a:prstGeom prst="rect">
            <a:avLst/>
          </a:prstGeom>
        </p:spPr>
        <p:txBody>
          <a:bodyPr anchor="b"/>
          <a:lstStyle>
            <a:lvl1pPr algn="l">
              <a:defRPr sz="1800" b="1">
                <a:solidFill>
                  <a:schemeClr val="bg2"/>
                </a:solidFill>
                <a:latin typeface="+mj-lt"/>
              </a:defRPr>
            </a:lvl1pPr>
          </a:lstStyle>
          <a:p>
            <a:r>
              <a:rPr lang="en-US" smtClean="0"/>
              <a:t>Click to edit Master title style</a:t>
            </a:r>
            <a:endParaRPr lang="en-US" dirty="0"/>
          </a:p>
        </p:txBody>
      </p:sp>
      <p:sp>
        <p:nvSpPr>
          <p:cNvPr id="4" name="Text Placeholder 1"/>
          <p:cNvSpPr>
            <a:spLocks noGrp="1"/>
          </p:cNvSpPr>
          <p:nvPr>
            <p:ph type="body" sz="half" idx="2"/>
          </p:nvPr>
        </p:nvSpPr>
        <p:spPr>
          <a:xfrm>
            <a:off x="7571317" y="1143000"/>
            <a:ext cx="4011084" cy="5334000"/>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Content Placeholder 1"/>
          <p:cNvSpPr>
            <a:spLocks noGrp="1"/>
          </p:cNvSpPr>
          <p:nvPr>
            <p:ph idx="1"/>
          </p:nvPr>
        </p:nvSpPr>
        <p:spPr>
          <a:xfrm>
            <a:off x="609601" y="304801"/>
            <a:ext cx="6815668" cy="6179819"/>
          </a:xfrm>
          <a:prstGeom prst="rect">
            <a:avLst/>
          </a:prstGeom>
        </p:spPr>
        <p:txBody>
          <a:bodyPr/>
          <a:lstStyle>
            <a:lvl1pPr>
              <a:spcAft>
                <a:spcPts val="800"/>
              </a:spcAft>
              <a:defRPr sz="2400"/>
            </a:lvl1pPr>
            <a:lvl2pPr>
              <a:spcAft>
                <a:spcPts val="800"/>
              </a:spcAft>
              <a:defRPr sz="2000"/>
            </a:lvl2pPr>
            <a:lvl3pPr>
              <a:spcAft>
                <a:spcPts val="800"/>
              </a:spcAft>
              <a:defRPr sz="1800"/>
            </a:lvl3pPr>
            <a:lvl4pPr>
              <a:spcAft>
                <a:spcPts val="800"/>
              </a:spcAft>
              <a:defRPr sz="1600"/>
            </a:lvl4pPr>
            <a:lvl5pPr>
              <a:spcAft>
                <a:spcPts val="800"/>
              </a:spcAft>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Jump Link"/>
          <p:cNvSpPr>
            <a:spLocks noGrp="1"/>
          </p:cNvSpPr>
          <p:nvPr>
            <p:ph type="body" sz="quarter" idx="12" hasCustomPrompt="1"/>
          </p:nvPr>
        </p:nvSpPr>
        <p:spPr>
          <a:xfrm>
            <a:off x="3103033" y="6488875"/>
            <a:ext cx="1828800" cy="99950"/>
          </a:xfrm>
          <a:prstGeom prst="rect">
            <a:avLst/>
          </a:prstGeom>
        </p:spPr>
        <p:txBody>
          <a:bodyPr lIns="0" tIns="0" rIns="0" bIns="0"/>
          <a:lstStyle>
            <a:lvl1pPr marL="0" indent="0" algn="ctr">
              <a:buNone/>
              <a:defRPr sz="800"/>
            </a:lvl1pPr>
          </a:lstStyle>
          <a:p>
            <a:pPr lvl="0"/>
            <a:r>
              <a:rPr lang="en-US" dirty="0" smtClean="0"/>
              <a:t>Jump to long image description</a:t>
            </a:r>
          </a:p>
        </p:txBody>
      </p:sp>
      <p:sp>
        <p:nvSpPr>
          <p:cNvPr id="9" name="Photo Credit"/>
          <p:cNvSpPr>
            <a:spLocks noGrp="1"/>
          </p:cNvSpPr>
          <p:nvPr>
            <p:ph type="body" sz="quarter" idx="11" hasCustomPrompt="1"/>
          </p:nvPr>
        </p:nvSpPr>
        <p:spPr>
          <a:xfrm>
            <a:off x="8636000" y="6705600"/>
            <a:ext cx="3556000" cy="152400"/>
          </a:xfrm>
          <a:prstGeom prst="rect">
            <a:avLst/>
          </a:prstGeom>
        </p:spPr>
        <p:txBody>
          <a:bodyPr wrap="none" lIns="0" tIns="0" rIns="45720" bIns="0"/>
          <a:lstStyle>
            <a:lvl1pPr marL="0" marR="0" indent="0" algn="r" defTabSz="914400" rtl="0" eaLnBrk="1" fontAlgn="auto" latinLnBrk="0" hangingPunct="1">
              <a:lnSpc>
                <a:spcPct val="100000"/>
              </a:lnSpc>
              <a:spcBef>
                <a:spcPts val="0"/>
              </a:spcBef>
              <a:spcAft>
                <a:spcPts val="0"/>
              </a:spcAft>
              <a:buClrTx/>
              <a:buSzTx/>
              <a:buFontTx/>
              <a:buNone/>
              <a:tabLst/>
              <a:defRPr sz="800">
                <a:solidFill>
                  <a:schemeClr val="bg1"/>
                </a:solidFill>
                <a:latin typeface="+mn-lt"/>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smtClean="0">
                <a:ln>
                  <a:noFill/>
                </a:ln>
                <a:solidFill>
                  <a:prstClr val="white"/>
                </a:solidFill>
                <a:effectLst/>
                <a:uLnTx/>
                <a:uFillTx/>
                <a:latin typeface="+mn-lt"/>
                <a:ea typeface="+mn-ea"/>
                <a:cs typeface="+mn-cs"/>
              </a:rPr>
              <a:t>Insert Photo Credit Here</a:t>
            </a:r>
          </a:p>
        </p:txBody>
      </p:sp>
    </p:spTree>
    <p:extLst>
      <p:ext uri="{BB962C8B-B14F-4D97-AF65-F5344CB8AC3E}">
        <p14:creationId xmlns:p14="http://schemas.microsoft.com/office/powerpoint/2010/main" val="88259267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RedBar-Picture with Caption">
    <p:spTree>
      <p:nvGrpSpPr>
        <p:cNvPr id="1" name=""/>
        <p:cNvGrpSpPr/>
        <p:nvPr/>
      </p:nvGrpSpPr>
      <p:grpSpPr>
        <a:xfrm>
          <a:off x="0" y="0"/>
          <a:ext cx="0" cy="0"/>
          <a:chOff x="0" y="0"/>
          <a:chExt cx="0" cy="0"/>
        </a:xfrm>
      </p:grpSpPr>
      <p:sp>
        <p:nvSpPr>
          <p:cNvPr id="2" name="Slide Title"/>
          <p:cNvSpPr>
            <a:spLocks noGrp="1"/>
          </p:cNvSpPr>
          <p:nvPr>
            <p:ph type="title"/>
          </p:nvPr>
        </p:nvSpPr>
        <p:spPr>
          <a:xfrm>
            <a:off x="2438400" y="5253037"/>
            <a:ext cx="7315200" cy="566738"/>
          </a:xfrm>
          <a:prstGeom prst="rect">
            <a:avLst/>
          </a:prstGeom>
        </p:spPr>
        <p:txBody>
          <a:bodyPr anchor="b"/>
          <a:lstStyle>
            <a:lvl1pPr algn="l">
              <a:defRPr sz="2400" b="1">
                <a:solidFill>
                  <a:schemeClr val="bg2"/>
                </a:solidFill>
                <a:latin typeface="+mj-lt"/>
              </a:defRPr>
            </a:lvl1pPr>
          </a:lstStyle>
          <a:p>
            <a:r>
              <a:rPr lang="en-US" smtClean="0"/>
              <a:t>Click to edit Master title style</a:t>
            </a:r>
            <a:endParaRPr lang="en-US" dirty="0"/>
          </a:p>
        </p:txBody>
      </p:sp>
      <p:sp>
        <p:nvSpPr>
          <p:cNvPr id="4" name="Text Placeholder 1"/>
          <p:cNvSpPr>
            <a:spLocks noGrp="1"/>
          </p:cNvSpPr>
          <p:nvPr>
            <p:ph type="body" sz="half" idx="2"/>
          </p:nvPr>
        </p:nvSpPr>
        <p:spPr>
          <a:xfrm>
            <a:off x="2438400" y="5895975"/>
            <a:ext cx="7315200" cy="609600"/>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Picture Placeholder 1"/>
          <p:cNvSpPr>
            <a:spLocks noGrp="1"/>
          </p:cNvSpPr>
          <p:nvPr>
            <p:ph type="pic" idx="1"/>
          </p:nvPr>
        </p:nvSpPr>
        <p:spPr>
          <a:xfrm>
            <a:off x="1371600" y="128651"/>
            <a:ext cx="9448800" cy="4944623"/>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a:p>
        </p:txBody>
      </p:sp>
      <p:sp>
        <p:nvSpPr>
          <p:cNvPr id="7" name="Jump Link"/>
          <p:cNvSpPr>
            <a:spLocks noGrp="1"/>
          </p:cNvSpPr>
          <p:nvPr>
            <p:ph type="body" sz="quarter" idx="16" hasCustomPrompt="1"/>
          </p:nvPr>
        </p:nvSpPr>
        <p:spPr>
          <a:xfrm>
            <a:off x="5181600" y="5081650"/>
            <a:ext cx="1828800" cy="99950"/>
          </a:xfrm>
          <a:prstGeom prst="rect">
            <a:avLst/>
          </a:prstGeom>
        </p:spPr>
        <p:txBody>
          <a:bodyPr lIns="0" tIns="0" rIns="0" bIns="0"/>
          <a:lstStyle>
            <a:lvl1pPr marL="0" indent="0" algn="ctr">
              <a:buNone/>
              <a:defRPr sz="800"/>
            </a:lvl1pPr>
          </a:lstStyle>
          <a:p>
            <a:pPr lvl="0"/>
            <a:r>
              <a:rPr lang="en-US" dirty="0" smtClean="0"/>
              <a:t>Jump to long image description</a:t>
            </a:r>
          </a:p>
        </p:txBody>
      </p:sp>
      <p:sp>
        <p:nvSpPr>
          <p:cNvPr id="9" name="Photo Credit"/>
          <p:cNvSpPr>
            <a:spLocks noGrp="1"/>
          </p:cNvSpPr>
          <p:nvPr>
            <p:ph type="body" sz="quarter" idx="11" hasCustomPrompt="1"/>
          </p:nvPr>
        </p:nvSpPr>
        <p:spPr>
          <a:xfrm>
            <a:off x="8636000" y="6705600"/>
            <a:ext cx="3556000" cy="152400"/>
          </a:xfrm>
          <a:prstGeom prst="rect">
            <a:avLst/>
          </a:prstGeom>
        </p:spPr>
        <p:txBody>
          <a:bodyPr wrap="none" lIns="0" tIns="0" rIns="45720" bIns="0"/>
          <a:lstStyle>
            <a:lvl1pPr marL="0" marR="0" indent="0" algn="r" defTabSz="914400" rtl="0" eaLnBrk="1" fontAlgn="auto" latinLnBrk="0" hangingPunct="1">
              <a:lnSpc>
                <a:spcPct val="100000"/>
              </a:lnSpc>
              <a:spcBef>
                <a:spcPts val="0"/>
              </a:spcBef>
              <a:spcAft>
                <a:spcPts val="0"/>
              </a:spcAft>
              <a:buClrTx/>
              <a:buSzTx/>
              <a:buFontTx/>
              <a:buNone/>
              <a:tabLst/>
              <a:defRPr sz="800">
                <a:solidFill>
                  <a:schemeClr val="bg1"/>
                </a:solidFill>
                <a:latin typeface="+mn-lt"/>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smtClean="0">
                <a:ln>
                  <a:noFill/>
                </a:ln>
                <a:solidFill>
                  <a:prstClr val="white"/>
                </a:solidFill>
                <a:effectLst/>
                <a:uLnTx/>
                <a:uFillTx/>
                <a:latin typeface="+mn-lt"/>
                <a:ea typeface="+mn-ea"/>
                <a:cs typeface="+mn-cs"/>
              </a:rPr>
              <a:t>Insert Photo Credit Here</a:t>
            </a:r>
          </a:p>
        </p:txBody>
      </p:sp>
    </p:spTree>
    <p:extLst>
      <p:ext uri="{BB962C8B-B14F-4D97-AF65-F5344CB8AC3E}">
        <p14:creationId xmlns:p14="http://schemas.microsoft.com/office/powerpoint/2010/main" val="106558931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RedBar-Title and Video">
    <p:spTree>
      <p:nvGrpSpPr>
        <p:cNvPr id="1" name=""/>
        <p:cNvGrpSpPr/>
        <p:nvPr/>
      </p:nvGrpSpPr>
      <p:grpSpPr>
        <a:xfrm>
          <a:off x="0" y="0"/>
          <a:ext cx="0" cy="0"/>
          <a:chOff x="0" y="0"/>
          <a:chExt cx="0" cy="0"/>
        </a:xfrm>
      </p:grpSpPr>
      <p:sp>
        <p:nvSpPr>
          <p:cNvPr id="2" name="Slide Title"/>
          <p:cNvSpPr>
            <a:spLocks noGrp="1"/>
          </p:cNvSpPr>
          <p:nvPr>
            <p:ph type="title"/>
          </p:nvPr>
        </p:nvSpPr>
        <p:spPr>
          <a:xfrm>
            <a:off x="-3001" y="228600"/>
            <a:ext cx="12229669" cy="609600"/>
          </a:xfrm>
          <a:prstGeom prst="rect">
            <a:avLst/>
          </a:prstGeom>
        </p:spPr>
        <p:txBody>
          <a:bodyPr/>
          <a:lstStyle>
            <a:lvl1pPr>
              <a:defRPr sz="3600">
                <a:solidFill>
                  <a:schemeClr val="bg2"/>
                </a:solidFill>
              </a:defRPr>
            </a:lvl1pPr>
          </a:lstStyle>
          <a:p>
            <a:r>
              <a:rPr lang="en-US" smtClean="0"/>
              <a:t>Click to edit Master title style</a:t>
            </a:r>
            <a:endParaRPr lang="en-US" dirty="0"/>
          </a:p>
        </p:txBody>
      </p:sp>
      <p:sp>
        <p:nvSpPr>
          <p:cNvPr id="6" name="Media Placeholder 5"/>
          <p:cNvSpPr>
            <a:spLocks noGrp="1"/>
          </p:cNvSpPr>
          <p:nvPr>
            <p:ph type="media" sz="quarter" idx="11"/>
          </p:nvPr>
        </p:nvSpPr>
        <p:spPr>
          <a:xfrm>
            <a:off x="0" y="1066799"/>
            <a:ext cx="12192000" cy="5315957"/>
          </a:xfrm>
          <a:prstGeom prst="rect">
            <a:avLst/>
          </a:prstGeom>
        </p:spPr>
        <p:txBody>
          <a:bodyPr/>
          <a:lstStyle/>
          <a:p>
            <a:r>
              <a:rPr lang="en-US" smtClean="0"/>
              <a:t>Click icon to add media</a:t>
            </a:r>
            <a:endParaRPr lang="en-US"/>
          </a:p>
        </p:txBody>
      </p:sp>
      <p:sp>
        <p:nvSpPr>
          <p:cNvPr id="5" name="Video Credit"/>
          <p:cNvSpPr>
            <a:spLocks noGrp="1"/>
          </p:cNvSpPr>
          <p:nvPr>
            <p:ph type="body" sz="quarter" idx="12" hasCustomPrompt="1"/>
          </p:nvPr>
        </p:nvSpPr>
        <p:spPr>
          <a:xfrm>
            <a:off x="8636000" y="6705600"/>
            <a:ext cx="3556000" cy="152400"/>
          </a:xfrm>
          <a:prstGeom prst="rect">
            <a:avLst/>
          </a:prstGeom>
        </p:spPr>
        <p:txBody>
          <a:bodyPr wrap="none" lIns="0" tIns="0" rIns="45720" bIns="0"/>
          <a:lstStyle>
            <a:lvl1pPr marL="0" marR="0" indent="0" algn="r" defTabSz="914400" rtl="0" eaLnBrk="1" fontAlgn="auto" latinLnBrk="0" hangingPunct="1">
              <a:lnSpc>
                <a:spcPct val="100000"/>
              </a:lnSpc>
              <a:spcBef>
                <a:spcPts val="0"/>
              </a:spcBef>
              <a:spcAft>
                <a:spcPts val="0"/>
              </a:spcAft>
              <a:buClrTx/>
              <a:buSzTx/>
              <a:buFontTx/>
              <a:buNone/>
              <a:tabLst/>
              <a:defRPr sz="800">
                <a:solidFill>
                  <a:schemeClr val="bg1"/>
                </a:solidFill>
                <a:latin typeface="+mn-lt"/>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smtClean="0">
                <a:ln>
                  <a:noFill/>
                </a:ln>
                <a:solidFill>
                  <a:prstClr val="white"/>
                </a:solidFill>
                <a:effectLst/>
                <a:uLnTx/>
                <a:uFillTx/>
                <a:latin typeface="+mn-lt"/>
                <a:ea typeface="+mn-ea"/>
                <a:cs typeface="+mn-cs"/>
              </a:rPr>
              <a:t>Insert Video Credit Here</a:t>
            </a:r>
          </a:p>
        </p:txBody>
      </p:sp>
    </p:spTree>
    <p:extLst>
      <p:ext uri="{BB962C8B-B14F-4D97-AF65-F5344CB8AC3E}">
        <p14:creationId xmlns:p14="http://schemas.microsoft.com/office/powerpoint/2010/main" val="14935184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extLst mod="1">
    <p:ext uri="{DCECCB84-F9BA-43D5-87BE-67443E8EF086}">
      <p15:sldGuideLst xmlns:p15="http://schemas.microsoft.com/office/powerpoint/2012/main">
        <p15:guide id="1" orient="horz" pos="2160">
          <p15:clr>
            <a:srgbClr val="FBAE40"/>
          </p15:clr>
        </p15:guide>
        <p15:guide id="2" pos="528">
          <p15:clr>
            <a:srgbClr val="FBAE40"/>
          </p15:clr>
        </p15:guide>
        <p15:guide id="3" pos="5136">
          <p15:clr>
            <a:srgbClr val="FBAE40"/>
          </p15:clr>
        </p15:guide>
      </p15:sldGuideLst>
    </p:ext>
  </p:extLst>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No Tagline-Gray BG, Title &amp; Subtitle Left">
    <p:spTree>
      <p:nvGrpSpPr>
        <p:cNvPr id="1" name=""/>
        <p:cNvGrpSpPr/>
        <p:nvPr/>
      </p:nvGrpSpPr>
      <p:grpSpPr>
        <a:xfrm>
          <a:off x="0" y="0"/>
          <a:ext cx="0" cy="0"/>
          <a:chOff x="0" y="0"/>
          <a:chExt cx="0" cy="0"/>
        </a:xfrm>
      </p:grpSpPr>
      <p:sp>
        <p:nvSpPr>
          <p:cNvPr id="8" name="Title Background"/>
          <p:cNvSpPr/>
          <p:nvPr userDrawn="1"/>
        </p:nvSpPr>
        <p:spPr>
          <a:xfrm>
            <a:off x="0" y="3276600"/>
            <a:ext cx="7620000" cy="1752600"/>
          </a:xfrm>
          <a:prstGeom prst="rect">
            <a:avLst/>
          </a:prstGeom>
          <a:solidFill>
            <a:schemeClr val="tx1">
              <a:alpha val="47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dirty="0">
              <a:solidFill>
                <a:schemeClr val="tx1"/>
              </a:solidFill>
            </a:endParaRPr>
          </a:p>
        </p:txBody>
      </p:sp>
      <p:sp>
        <p:nvSpPr>
          <p:cNvPr id="2" name="Slide Title"/>
          <p:cNvSpPr>
            <a:spLocks noGrp="1"/>
          </p:cNvSpPr>
          <p:nvPr>
            <p:ph type="ctrTitle"/>
          </p:nvPr>
        </p:nvSpPr>
        <p:spPr>
          <a:xfrm>
            <a:off x="304800" y="3429000"/>
            <a:ext cx="6807200" cy="609600"/>
          </a:xfrm>
          <a:prstGeom prst="rect">
            <a:avLst/>
          </a:prstGeom>
          <a:effectLst>
            <a:outerShdw blurRad="50800" dist="38100" dir="5400000" algn="t" rotWithShape="0">
              <a:prstClr val="black">
                <a:alpha val="40000"/>
              </a:prstClr>
            </a:outerShdw>
          </a:effectLst>
        </p:spPr>
        <p:txBody>
          <a:bodyPr/>
          <a:lstStyle>
            <a:lvl1pPr>
              <a:defRPr sz="3600">
                <a:solidFill>
                  <a:schemeClr val="bg1"/>
                </a:solidFill>
              </a:defRPr>
            </a:lvl1pPr>
          </a:lstStyle>
          <a:p>
            <a:r>
              <a:rPr lang="en-US" smtClean="0"/>
              <a:t>Click to edit Master title style</a:t>
            </a:r>
            <a:endParaRPr lang="en-US" dirty="0"/>
          </a:p>
        </p:txBody>
      </p:sp>
      <p:sp>
        <p:nvSpPr>
          <p:cNvPr id="7" name="Text Placeholder 1"/>
          <p:cNvSpPr>
            <a:spLocks noGrp="1"/>
          </p:cNvSpPr>
          <p:nvPr>
            <p:ph type="body" sz="quarter" idx="10"/>
          </p:nvPr>
        </p:nvSpPr>
        <p:spPr>
          <a:xfrm>
            <a:off x="304800" y="4114800"/>
            <a:ext cx="6807200" cy="685800"/>
          </a:xfrm>
          <a:prstGeom prst="rect">
            <a:avLst/>
          </a:prstGeom>
        </p:spPr>
        <p:txBody>
          <a:bodyPr/>
          <a:lstStyle>
            <a:lvl1pPr marL="0" indent="0">
              <a:buNone/>
              <a:defRPr sz="2000" b="0">
                <a:solidFill>
                  <a:schemeClr val="bg1"/>
                </a:solidFill>
                <a:latin typeface="ArumSans Bold"/>
              </a:defRPr>
            </a:lvl1pPr>
            <a:lvl2pPr marL="457200" indent="0">
              <a:buNone/>
              <a:defRPr sz="2000" b="0">
                <a:solidFill>
                  <a:schemeClr val="bg1"/>
                </a:solidFill>
                <a:latin typeface="ArumSans Bold"/>
              </a:defRPr>
            </a:lvl2pPr>
            <a:lvl3pPr marL="914400" indent="0">
              <a:buNone/>
              <a:defRPr sz="2000" b="0">
                <a:solidFill>
                  <a:schemeClr val="bg1"/>
                </a:solidFill>
                <a:latin typeface="ArumSans Bold"/>
              </a:defRPr>
            </a:lvl3pPr>
            <a:lvl4pPr marL="1371600" indent="0">
              <a:buNone/>
              <a:defRPr sz="2000" b="0">
                <a:solidFill>
                  <a:schemeClr val="bg1"/>
                </a:solidFill>
                <a:latin typeface="ArumSans Bold"/>
              </a:defRPr>
            </a:lvl4pPr>
            <a:lvl5pPr marL="1828800" indent="0">
              <a:buNone/>
              <a:defRPr sz="2000" b="0">
                <a:solidFill>
                  <a:schemeClr val="bg1"/>
                </a:solidFill>
                <a:latin typeface="ArumSans Bold"/>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0" name="Photo Credit"/>
          <p:cNvSpPr>
            <a:spLocks noGrp="1"/>
          </p:cNvSpPr>
          <p:nvPr>
            <p:ph type="body" sz="quarter" idx="11" hasCustomPrompt="1"/>
          </p:nvPr>
        </p:nvSpPr>
        <p:spPr>
          <a:xfrm>
            <a:off x="7315200" y="6705600"/>
            <a:ext cx="4876800" cy="152400"/>
          </a:xfrm>
          <a:prstGeom prst="rect">
            <a:avLst/>
          </a:prstGeom>
        </p:spPr>
        <p:txBody>
          <a:bodyPr wrap="none" lIns="0" tIns="0" rIns="45720" bIns="0"/>
          <a:lstStyle>
            <a:lvl1pPr marL="0" indent="0" algn="r">
              <a:buNone/>
              <a:defRPr sz="800" baseline="0">
                <a:solidFill>
                  <a:srgbClr val="6A6A6A"/>
                </a:solidFill>
                <a:latin typeface="+mn-lt"/>
              </a:defRPr>
            </a:lvl1pPr>
            <a:lvl5pPr>
              <a:defRPr/>
            </a:lvl5pPr>
          </a:lstStyle>
          <a:p>
            <a:pPr lvl="0"/>
            <a:r>
              <a:rPr lang="en-US" dirty="0" smtClean="0"/>
              <a:t>Insert Photo Credit Here</a:t>
            </a:r>
            <a:endParaRPr lang="en-US" dirty="0"/>
          </a:p>
        </p:txBody>
      </p:sp>
    </p:spTree>
    <p:extLst>
      <p:ext uri="{BB962C8B-B14F-4D97-AF65-F5344CB8AC3E}">
        <p14:creationId xmlns:p14="http://schemas.microsoft.com/office/powerpoint/2010/main" val="428144668"/>
      </p:ext>
    </p:extLst>
  </p:cSld>
  <p:clrMapOvr>
    <a:masterClrMapping/>
  </p:clrMapOvr>
  <p:timing>
    <p:tnLst>
      <p:par>
        <p:cTn id="1" dur="indefinite" restart="never" nodeType="tmRoot"/>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No Tagline-Gray BG, Title &amp; Subtitle Right">
    <p:spTree>
      <p:nvGrpSpPr>
        <p:cNvPr id="1" name=""/>
        <p:cNvGrpSpPr/>
        <p:nvPr/>
      </p:nvGrpSpPr>
      <p:grpSpPr>
        <a:xfrm>
          <a:off x="0" y="0"/>
          <a:ext cx="0" cy="0"/>
          <a:chOff x="0" y="0"/>
          <a:chExt cx="0" cy="0"/>
        </a:xfrm>
      </p:grpSpPr>
      <p:sp>
        <p:nvSpPr>
          <p:cNvPr id="8" name="Title Background"/>
          <p:cNvSpPr/>
          <p:nvPr userDrawn="1"/>
        </p:nvSpPr>
        <p:spPr>
          <a:xfrm>
            <a:off x="4572000" y="3429000"/>
            <a:ext cx="7620000" cy="1752600"/>
          </a:xfrm>
          <a:prstGeom prst="rect">
            <a:avLst/>
          </a:prstGeom>
          <a:solidFill>
            <a:schemeClr val="tx1">
              <a:alpha val="47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dirty="0">
              <a:solidFill>
                <a:schemeClr val="tx1"/>
              </a:solidFill>
            </a:endParaRPr>
          </a:p>
        </p:txBody>
      </p:sp>
      <p:sp>
        <p:nvSpPr>
          <p:cNvPr id="2" name="Slide Title"/>
          <p:cNvSpPr>
            <a:spLocks noGrp="1"/>
          </p:cNvSpPr>
          <p:nvPr>
            <p:ph type="ctrTitle"/>
          </p:nvPr>
        </p:nvSpPr>
        <p:spPr>
          <a:xfrm>
            <a:off x="4978400" y="3581400"/>
            <a:ext cx="6908800" cy="609600"/>
          </a:xfrm>
          <a:prstGeom prst="rect">
            <a:avLst/>
          </a:prstGeom>
          <a:effectLst>
            <a:outerShdw blurRad="50800" dist="38100" dir="5400000" algn="t" rotWithShape="0">
              <a:prstClr val="black">
                <a:alpha val="40000"/>
              </a:prstClr>
            </a:outerShdw>
          </a:effectLst>
        </p:spPr>
        <p:txBody>
          <a:bodyPr/>
          <a:lstStyle>
            <a:lvl1pPr algn="r">
              <a:defRPr sz="3600">
                <a:solidFill>
                  <a:schemeClr val="bg1"/>
                </a:solidFill>
              </a:defRPr>
            </a:lvl1pPr>
          </a:lstStyle>
          <a:p>
            <a:r>
              <a:rPr lang="en-US" smtClean="0"/>
              <a:t>Click to edit Master title style</a:t>
            </a:r>
            <a:endParaRPr lang="en-US" dirty="0"/>
          </a:p>
        </p:txBody>
      </p:sp>
      <p:sp>
        <p:nvSpPr>
          <p:cNvPr id="7" name="Text Placeholder 1"/>
          <p:cNvSpPr>
            <a:spLocks noGrp="1"/>
          </p:cNvSpPr>
          <p:nvPr>
            <p:ph type="body" sz="quarter" idx="10"/>
          </p:nvPr>
        </p:nvSpPr>
        <p:spPr>
          <a:xfrm>
            <a:off x="4978400" y="4260274"/>
            <a:ext cx="6908800" cy="692727"/>
          </a:xfrm>
          <a:prstGeom prst="rect">
            <a:avLst/>
          </a:prstGeom>
        </p:spPr>
        <p:txBody>
          <a:bodyPr/>
          <a:lstStyle>
            <a:lvl1pPr marL="0" indent="0" algn="r">
              <a:buNone/>
              <a:defRPr sz="2000" b="0">
                <a:solidFill>
                  <a:schemeClr val="bg1"/>
                </a:solidFill>
                <a:latin typeface="ArumSans Bold"/>
              </a:defRPr>
            </a:lvl1pPr>
            <a:lvl2pPr marL="457200" indent="0" algn="r">
              <a:buNone/>
              <a:defRPr sz="2000" b="0">
                <a:solidFill>
                  <a:schemeClr val="bg1"/>
                </a:solidFill>
                <a:latin typeface="ArumSans Bold"/>
              </a:defRPr>
            </a:lvl2pPr>
            <a:lvl3pPr marL="914400" indent="0" algn="r">
              <a:buNone/>
              <a:defRPr sz="2000" b="0">
                <a:solidFill>
                  <a:schemeClr val="bg1"/>
                </a:solidFill>
                <a:latin typeface="ArumSans Bold"/>
              </a:defRPr>
            </a:lvl3pPr>
            <a:lvl4pPr marL="1371600" indent="0" algn="r">
              <a:buNone/>
              <a:defRPr sz="2000" b="0">
                <a:solidFill>
                  <a:schemeClr val="bg1"/>
                </a:solidFill>
                <a:latin typeface="ArumSans Bold"/>
              </a:defRPr>
            </a:lvl4pPr>
            <a:lvl5pPr marL="1828800" indent="0" algn="r">
              <a:buNone/>
              <a:defRPr sz="2000" b="0">
                <a:solidFill>
                  <a:schemeClr val="bg1"/>
                </a:solidFill>
                <a:latin typeface="ArumSans Bold"/>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Photo Credit"/>
          <p:cNvSpPr>
            <a:spLocks noGrp="1"/>
          </p:cNvSpPr>
          <p:nvPr>
            <p:ph type="body" sz="quarter" idx="11" hasCustomPrompt="1"/>
          </p:nvPr>
        </p:nvSpPr>
        <p:spPr>
          <a:xfrm>
            <a:off x="7315200" y="6705600"/>
            <a:ext cx="4876800" cy="152400"/>
          </a:xfrm>
          <a:prstGeom prst="rect">
            <a:avLst/>
          </a:prstGeom>
        </p:spPr>
        <p:txBody>
          <a:bodyPr wrap="none" lIns="0" tIns="0" rIns="45720" bIns="0"/>
          <a:lstStyle>
            <a:lvl1pPr marL="0" indent="0" algn="r">
              <a:buNone/>
              <a:defRPr sz="800" baseline="0">
                <a:solidFill>
                  <a:srgbClr val="6A6A6A"/>
                </a:solidFill>
                <a:latin typeface="+mn-lt"/>
              </a:defRPr>
            </a:lvl1pPr>
            <a:lvl5pPr>
              <a:defRPr/>
            </a:lvl5pPr>
          </a:lstStyle>
          <a:p>
            <a:pPr lvl="0"/>
            <a:r>
              <a:rPr lang="en-US" dirty="0" smtClean="0"/>
              <a:t>Insert Photo Credit Here</a:t>
            </a:r>
            <a:endParaRPr lang="en-US" dirty="0"/>
          </a:p>
        </p:txBody>
      </p:sp>
    </p:spTree>
    <p:extLst>
      <p:ext uri="{BB962C8B-B14F-4D97-AF65-F5344CB8AC3E}">
        <p14:creationId xmlns:p14="http://schemas.microsoft.com/office/powerpoint/2010/main" val="1757217626"/>
      </p:ext>
    </p:extLst>
  </p:cSld>
  <p:clrMapOvr>
    <a:masterClrMapping/>
  </p:clrMapOvr>
  <p:timing>
    <p:tnLst>
      <p:par>
        <p:cT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No Tagline-Gray BG, Title Only Left">
    <p:spTree>
      <p:nvGrpSpPr>
        <p:cNvPr id="1" name=""/>
        <p:cNvGrpSpPr/>
        <p:nvPr/>
      </p:nvGrpSpPr>
      <p:grpSpPr>
        <a:xfrm>
          <a:off x="0" y="0"/>
          <a:ext cx="0" cy="0"/>
          <a:chOff x="0" y="0"/>
          <a:chExt cx="0" cy="0"/>
        </a:xfrm>
      </p:grpSpPr>
      <p:sp>
        <p:nvSpPr>
          <p:cNvPr id="8" name="Title background"/>
          <p:cNvSpPr/>
          <p:nvPr userDrawn="1"/>
        </p:nvSpPr>
        <p:spPr>
          <a:xfrm>
            <a:off x="0" y="3429000"/>
            <a:ext cx="7620000" cy="1752600"/>
          </a:xfrm>
          <a:prstGeom prst="rect">
            <a:avLst/>
          </a:prstGeom>
          <a:solidFill>
            <a:schemeClr val="tx1">
              <a:alpha val="47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dirty="0">
              <a:solidFill>
                <a:schemeClr val="tx1"/>
              </a:solidFill>
            </a:endParaRPr>
          </a:p>
        </p:txBody>
      </p:sp>
      <p:sp>
        <p:nvSpPr>
          <p:cNvPr id="2" name="Slide Title"/>
          <p:cNvSpPr>
            <a:spLocks noGrp="1"/>
          </p:cNvSpPr>
          <p:nvPr>
            <p:ph type="ctrTitle"/>
          </p:nvPr>
        </p:nvSpPr>
        <p:spPr>
          <a:xfrm>
            <a:off x="304800" y="3581400"/>
            <a:ext cx="6807200" cy="1371600"/>
          </a:xfrm>
          <a:prstGeom prst="rect">
            <a:avLst/>
          </a:prstGeom>
          <a:effectLst>
            <a:outerShdw blurRad="50800" dist="38100" dir="5400000" algn="t" rotWithShape="0">
              <a:prstClr val="black">
                <a:alpha val="40000"/>
              </a:prstClr>
            </a:outerShdw>
          </a:effectLst>
        </p:spPr>
        <p:txBody>
          <a:bodyPr/>
          <a:lstStyle>
            <a:lvl1pPr>
              <a:defRPr sz="3600">
                <a:solidFill>
                  <a:schemeClr val="bg1"/>
                </a:solidFill>
              </a:defRPr>
            </a:lvl1pPr>
          </a:lstStyle>
          <a:p>
            <a:r>
              <a:rPr lang="en-US" smtClean="0"/>
              <a:t>Click to edit Master title style</a:t>
            </a:r>
            <a:endParaRPr lang="en-US" dirty="0"/>
          </a:p>
        </p:txBody>
      </p:sp>
      <p:sp>
        <p:nvSpPr>
          <p:cNvPr id="6" name="Photo Credit"/>
          <p:cNvSpPr>
            <a:spLocks noGrp="1"/>
          </p:cNvSpPr>
          <p:nvPr>
            <p:ph type="body" sz="quarter" idx="11" hasCustomPrompt="1"/>
          </p:nvPr>
        </p:nvSpPr>
        <p:spPr>
          <a:xfrm>
            <a:off x="7315200" y="6705600"/>
            <a:ext cx="4876800" cy="152400"/>
          </a:xfrm>
          <a:prstGeom prst="rect">
            <a:avLst/>
          </a:prstGeom>
        </p:spPr>
        <p:txBody>
          <a:bodyPr wrap="none" lIns="0" tIns="0" rIns="45720" bIns="0"/>
          <a:lstStyle>
            <a:lvl1pPr marL="0" indent="0" algn="r">
              <a:buNone/>
              <a:defRPr sz="800" baseline="0">
                <a:solidFill>
                  <a:srgbClr val="6A6A6A"/>
                </a:solidFill>
                <a:latin typeface="+mn-lt"/>
              </a:defRPr>
            </a:lvl1pPr>
            <a:lvl5pPr>
              <a:defRPr/>
            </a:lvl5pPr>
          </a:lstStyle>
          <a:p>
            <a:pPr lvl="0"/>
            <a:r>
              <a:rPr lang="en-US" dirty="0" smtClean="0"/>
              <a:t>Insert Photo Credit Here</a:t>
            </a:r>
            <a:endParaRPr lang="en-US" dirty="0"/>
          </a:p>
        </p:txBody>
      </p:sp>
    </p:spTree>
    <p:extLst>
      <p:ext uri="{BB962C8B-B14F-4D97-AF65-F5344CB8AC3E}">
        <p14:creationId xmlns:p14="http://schemas.microsoft.com/office/powerpoint/2010/main" val="1361526638"/>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RedTagline-Gray BG, Title-Only Right">
    <p:spTree>
      <p:nvGrpSpPr>
        <p:cNvPr id="1" name=""/>
        <p:cNvGrpSpPr/>
        <p:nvPr/>
      </p:nvGrpSpPr>
      <p:grpSpPr>
        <a:xfrm>
          <a:off x="0" y="0"/>
          <a:ext cx="0" cy="0"/>
          <a:chOff x="0" y="0"/>
          <a:chExt cx="0" cy="0"/>
        </a:xfrm>
      </p:grpSpPr>
      <p:sp>
        <p:nvSpPr>
          <p:cNvPr id="8" name="Title Background"/>
          <p:cNvSpPr/>
          <p:nvPr/>
        </p:nvSpPr>
        <p:spPr>
          <a:xfrm>
            <a:off x="4572000" y="3429000"/>
            <a:ext cx="7620000" cy="1752600"/>
          </a:xfrm>
          <a:prstGeom prst="rect">
            <a:avLst/>
          </a:prstGeom>
          <a:solidFill>
            <a:schemeClr val="tx1">
              <a:alpha val="47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dirty="0">
              <a:solidFill>
                <a:schemeClr val="tx1"/>
              </a:solidFill>
            </a:endParaRPr>
          </a:p>
        </p:txBody>
      </p:sp>
      <p:sp>
        <p:nvSpPr>
          <p:cNvPr id="2" name="Slide Title"/>
          <p:cNvSpPr>
            <a:spLocks noGrp="1"/>
          </p:cNvSpPr>
          <p:nvPr>
            <p:ph type="ctrTitle"/>
          </p:nvPr>
        </p:nvSpPr>
        <p:spPr>
          <a:xfrm>
            <a:off x="4978400" y="3581400"/>
            <a:ext cx="6908800" cy="1371600"/>
          </a:xfrm>
          <a:prstGeom prst="rect">
            <a:avLst/>
          </a:prstGeom>
          <a:effectLst>
            <a:outerShdw blurRad="50800" dist="38100" dir="5400000" algn="t" rotWithShape="0">
              <a:prstClr val="black">
                <a:alpha val="40000"/>
              </a:prstClr>
            </a:outerShdw>
          </a:effectLst>
        </p:spPr>
        <p:txBody>
          <a:bodyPr/>
          <a:lstStyle>
            <a:lvl1pPr>
              <a:defRPr sz="3600">
                <a:solidFill>
                  <a:schemeClr val="bg1"/>
                </a:solidFill>
              </a:defRPr>
            </a:lvl1pPr>
          </a:lstStyle>
          <a:p>
            <a:r>
              <a:rPr lang="en-US" smtClean="0"/>
              <a:t>Click to edit Master title style</a:t>
            </a:r>
            <a:endParaRPr lang="en-US" dirty="0"/>
          </a:p>
        </p:txBody>
      </p:sp>
      <p:sp>
        <p:nvSpPr>
          <p:cNvPr id="6" name="Text Photo Credit3"/>
          <p:cNvSpPr>
            <a:spLocks noGrp="1"/>
          </p:cNvSpPr>
          <p:nvPr>
            <p:ph type="body" sz="quarter" idx="11" hasCustomPrompt="1"/>
          </p:nvPr>
        </p:nvSpPr>
        <p:spPr>
          <a:xfrm>
            <a:off x="8636000" y="6422066"/>
            <a:ext cx="3556000" cy="152400"/>
          </a:xfrm>
          <a:prstGeom prst="rect">
            <a:avLst/>
          </a:prstGeom>
        </p:spPr>
        <p:txBody>
          <a:bodyPr wrap="none" lIns="0" tIns="0" rIns="45720" bIns="0"/>
          <a:lstStyle>
            <a:lvl1pPr marL="0" marR="0" indent="0" algn="r" defTabSz="914400" rtl="0" eaLnBrk="1" fontAlgn="auto" latinLnBrk="0" hangingPunct="1">
              <a:lnSpc>
                <a:spcPct val="100000"/>
              </a:lnSpc>
              <a:spcBef>
                <a:spcPts val="0"/>
              </a:spcBef>
              <a:spcAft>
                <a:spcPts val="0"/>
              </a:spcAft>
              <a:buClrTx/>
              <a:buSzTx/>
              <a:buFontTx/>
              <a:buNone/>
              <a:tabLst/>
              <a:defRPr sz="800">
                <a:solidFill>
                  <a:schemeClr val="bg1"/>
                </a:solidFill>
                <a:latin typeface="+mn-lt"/>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smtClean="0">
                <a:ln>
                  <a:noFill/>
                </a:ln>
                <a:solidFill>
                  <a:prstClr val="white"/>
                </a:solidFill>
                <a:effectLst/>
                <a:uLnTx/>
                <a:uFillTx/>
                <a:latin typeface="+mn-lt"/>
                <a:ea typeface="+mn-ea"/>
                <a:cs typeface="+mn-cs"/>
              </a:rPr>
              <a:t>Insert Photo Credit Here</a:t>
            </a:r>
          </a:p>
        </p:txBody>
      </p:sp>
      <p:sp>
        <p:nvSpPr>
          <p:cNvPr id="5" name="Copyright" descr="©McGraw-Hill Education. All rights reserved. Authorized only for instructor use in the classroom.  No reproduction or further distribution permitted without the prior written consent of McGraw-Hill Education.&#10;"/>
          <p:cNvSpPr txBox="1">
            <a:spLocks/>
          </p:cNvSpPr>
          <p:nvPr/>
        </p:nvSpPr>
        <p:spPr>
          <a:xfrm>
            <a:off x="0" y="6734025"/>
            <a:ext cx="12192000" cy="171750"/>
          </a:xfrm>
          <a:prstGeom prst="rect">
            <a:avLst/>
          </a:prstGeom>
        </p:spPr>
        <p:txBody>
          <a:bodyPr vert="horz" lIns="91440" tIns="45720" rIns="91440" bIns="45720" rtlCol="0">
            <a:normAutofit fontScale="25000" lnSpcReduction="2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kumimoji="0" lang="en-US" sz="3200" b="0" i="0" u="none" strike="noStrike" kern="1200" cap="none" spc="0" normalizeH="0" baseline="0" noProof="0" dirty="0" smtClean="0">
                <a:ln>
                  <a:noFill/>
                </a:ln>
                <a:solidFill>
                  <a:srgbClr val="6A6A6A"/>
                </a:solidFill>
                <a:effectLst/>
                <a:uLnTx/>
                <a:uFillTx/>
                <a:latin typeface="Calibri"/>
                <a:ea typeface="+mn-ea"/>
                <a:cs typeface="+mn-cs"/>
              </a:rPr>
              <a:t>©McGraw-Hill Education. All rights reserved. Authorized </a:t>
            </a:r>
            <a:r>
              <a:rPr lang="en-US" sz="3200" kern="1200" dirty="0" smtClean="0">
                <a:solidFill>
                  <a:srgbClr val="6A6A6A"/>
                </a:solidFill>
                <a:effectLst/>
                <a:latin typeface="+mn-lt"/>
                <a:ea typeface="+mn-ea"/>
                <a:cs typeface="+mn-cs"/>
              </a:rPr>
              <a:t>only </a:t>
            </a:r>
            <a:r>
              <a:rPr kumimoji="0" lang="en-US" sz="3200" b="0" i="0" u="none" strike="noStrike" kern="1200" cap="none" spc="0" normalizeH="0" baseline="0" noProof="0" dirty="0" smtClean="0">
                <a:ln>
                  <a:noFill/>
                </a:ln>
                <a:solidFill>
                  <a:srgbClr val="6A6A6A"/>
                </a:solidFill>
                <a:effectLst/>
                <a:uLnTx/>
                <a:uFillTx/>
                <a:latin typeface="Calibri"/>
                <a:ea typeface="+mn-ea"/>
                <a:cs typeface="+mn-cs"/>
              </a:rPr>
              <a:t>for instructor use in the classroom.  No reproduction or further distribution permitted without the prior written consent of McGraw-Hill Education.</a:t>
            </a:r>
            <a:endParaRPr kumimoji="0" lang="en-US" sz="3200" b="0" i="0" u="none" strike="noStrike" kern="1200" cap="none" spc="0" normalizeH="0" baseline="0" noProof="0" dirty="0">
              <a:ln>
                <a:noFill/>
              </a:ln>
              <a:solidFill>
                <a:srgbClr val="6A6A6A"/>
              </a:solidFill>
              <a:effectLst/>
              <a:uLnTx/>
              <a:uFillTx/>
              <a:latin typeface="Calibri"/>
              <a:ea typeface="+mn-ea"/>
              <a:cs typeface="+mn-cs"/>
            </a:endParaRPr>
          </a:p>
        </p:txBody>
      </p:sp>
    </p:spTree>
    <p:extLst>
      <p:ext uri="{BB962C8B-B14F-4D97-AF65-F5344CB8AC3E}">
        <p14:creationId xmlns:p14="http://schemas.microsoft.com/office/powerpoint/2010/main" val="2094266981"/>
      </p:ext>
    </p:extLst>
  </p:cSld>
  <p:clrMapOvr>
    <a:masterClrMapping/>
  </p:clrMapOvr>
  <p:timing>
    <p:tnLst>
      <p:par>
        <p:cTn id="1" dur="indefinite" restart="never" nodeType="tmRoot"/>
      </p:par>
    </p:tn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No Tagline-Gray BG, Title Only Right">
    <p:spTree>
      <p:nvGrpSpPr>
        <p:cNvPr id="1" name=""/>
        <p:cNvGrpSpPr/>
        <p:nvPr/>
      </p:nvGrpSpPr>
      <p:grpSpPr>
        <a:xfrm>
          <a:off x="0" y="0"/>
          <a:ext cx="0" cy="0"/>
          <a:chOff x="0" y="0"/>
          <a:chExt cx="0" cy="0"/>
        </a:xfrm>
      </p:grpSpPr>
      <p:sp>
        <p:nvSpPr>
          <p:cNvPr id="8" name="Title Background"/>
          <p:cNvSpPr/>
          <p:nvPr userDrawn="1"/>
        </p:nvSpPr>
        <p:spPr>
          <a:xfrm>
            <a:off x="4572000" y="3429000"/>
            <a:ext cx="7620000" cy="1752600"/>
          </a:xfrm>
          <a:prstGeom prst="rect">
            <a:avLst/>
          </a:prstGeom>
          <a:solidFill>
            <a:schemeClr val="tx1">
              <a:alpha val="47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dirty="0">
              <a:solidFill>
                <a:schemeClr val="tx1"/>
              </a:solidFill>
            </a:endParaRPr>
          </a:p>
        </p:txBody>
      </p:sp>
      <p:sp>
        <p:nvSpPr>
          <p:cNvPr id="2" name="Slide Title"/>
          <p:cNvSpPr>
            <a:spLocks noGrp="1"/>
          </p:cNvSpPr>
          <p:nvPr>
            <p:ph type="ctrTitle"/>
          </p:nvPr>
        </p:nvSpPr>
        <p:spPr>
          <a:xfrm>
            <a:off x="4978400" y="3581400"/>
            <a:ext cx="6908800" cy="1371600"/>
          </a:xfrm>
          <a:prstGeom prst="rect">
            <a:avLst/>
          </a:prstGeom>
          <a:effectLst>
            <a:outerShdw blurRad="50800" dist="38100" dir="5400000" algn="t" rotWithShape="0">
              <a:prstClr val="black">
                <a:alpha val="40000"/>
              </a:prstClr>
            </a:outerShdw>
          </a:effectLst>
        </p:spPr>
        <p:txBody>
          <a:bodyPr/>
          <a:lstStyle>
            <a:lvl1pPr>
              <a:defRPr sz="3600">
                <a:solidFill>
                  <a:schemeClr val="bg1"/>
                </a:solidFill>
              </a:defRPr>
            </a:lvl1pPr>
          </a:lstStyle>
          <a:p>
            <a:r>
              <a:rPr lang="en-US" smtClean="0"/>
              <a:t>Click to edit Master title style</a:t>
            </a:r>
            <a:endParaRPr lang="en-US" dirty="0"/>
          </a:p>
        </p:txBody>
      </p:sp>
      <p:sp>
        <p:nvSpPr>
          <p:cNvPr id="6" name="Photo Credit"/>
          <p:cNvSpPr>
            <a:spLocks noGrp="1"/>
          </p:cNvSpPr>
          <p:nvPr>
            <p:ph type="body" sz="quarter" idx="11" hasCustomPrompt="1"/>
          </p:nvPr>
        </p:nvSpPr>
        <p:spPr>
          <a:xfrm>
            <a:off x="7315200" y="6705600"/>
            <a:ext cx="4876800" cy="152400"/>
          </a:xfrm>
          <a:prstGeom prst="rect">
            <a:avLst/>
          </a:prstGeom>
        </p:spPr>
        <p:txBody>
          <a:bodyPr wrap="none" lIns="0" tIns="0" rIns="45720" bIns="0"/>
          <a:lstStyle>
            <a:lvl1pPr marL="0" indent="0" algn="r">
              <a:buNone/>
              <a:defRPr sz="800" baseline="0">
                <a:solidFill>
                  <a:srgbClr val="6A6A6A"/>
                </a:solidFill>
                <a:latin typeface="+mn-lt"/>
              </a:defRPr>
            </a:lvl1pPr>
            <a:lvl5pPr>
              <a:defRPr/>
            </a:lvl5pPr>
          </a:lstStyle>
          <a:p>
            <a:pPr lvl="0"/>
            <a:r>
              <a:rPr lang="en-US" dirty="0" smtClean="0"/>
              <a:t>Insert Photo Credit Here</a:t>
            </a:r>
            <a:endParaRPr lang="en-US" dirty="0"/>
          </a:p>
        </p:txBody>
      </p:sp>
    </p:spTree>
    <p:extLst>
      <p:ext uri="{BB962C8B-B14F-4D97-AF65-F5344CB8AC3E}">
        <p14:creationId xmlns:p14="http://schemas.microsoft.com/office/powerpoint/2010/main" val="1739946081"/>
      </p:ext>
    </p:extLst>
  </p:cSld>
  <p:clrMapOvr>
    <a:masterClrMapping/>
  </p:clrMapOvr>
  <p:timing>
    <p:tnLst>
      <p:par>
        <p:cTn id="1" dur="indefinite" restart="never" nodeType="tmRoot"/>
      </p:par>
    </p:tn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NoTagline-SimpleTitle&amp;Subtitle">
    <p:spTree>
      <p:nvGrpSpPr>
        <p:cNvPr id="1" name=""/>
        <p:cNvGrpSpPr/>
        <p:nvPr/>
      </p:nvGrpSpPr>
      <p:grpSpPr>
        <a:xfrm>
          <a:off x="0" y="0"/>
          <a:ext cx="0" cy="0"/>
          <a:chOff x="0" y="0"/>
          <a:chExt cx="0" cy="0"/>
        </a:xfrm>
      </p:grpSpPr>
      <p:sp>
        <p:nvSpPr>
          <p:cNvPr id="2" name="Slide Title"/>
          <p:cNvSpPr>
            <a:spLocks noGrp="1"/>
          </p:cNvSpPr>
          <p:nvPr>
            <p:ph type="ctrTitle"/>
          </p:nvPr>
        </p:nvSpPr>
        <p:spPr>
          <a:xfrm>
            <a:off x="0" y="2130427"/>
            <a:ext cx="12192000" cy="1470025"/>
          </a:xfrm>
          <a:prstGeom prst="rect">
            <a:avLst/>
          </a:prstGeom>
        </p:spPr>
        <p:txBody>
          <a:bodyPr/>
          <a:lstStyle>
            <a:lvl1pPr>
              <a:defRPr sz="4800">
                <a:solidFill>
                  <a:schemeClr val="bg2"/>
                </a:solidFill>
                <a:latin typeface="+mj-lt"/>
              </a:defRPr>
            </a:lvl1pPr>
          </a:lstStyle>
          <a:p>
            <a:r>
              <a:rPr lang="en-US" smtClean="0"/>
              <a:t>Click to edit Master title style</a:t>
            </a:r>
            <a:endParaRPr lang="en-US" dirty="0"/>
          </a:p>
        </p:txBody>
      </p:sp>
      <p:sp>
        <p:nvSpPr>
          <p:cNvPr id="3" name="Subtitle 1"/>
          <p:cNvSpPr>
            <a:spLocks noGrp="1"/>
          </p:cNvSpPr>
          <p:nvPr>
            <p:ph type="subTitle" idx="1"/>
          </p:nvPr>
        </p:nvSpPr>
        <p:spPr>
          <a:xfrm>
            <a:off x="1828800" y="3886200"/>
            <a:ext cx="8534400" cy="1752600"/>
          </a:xfrm>
          <a:prstGeom prst="rect">
            <a:avLst/>
          </a:prstGeom>
        </p:spPr>
        <p:txBody>
          <a:bodyPr/>
          <a:lstStyle>
            <a:lvl1pPr marL="0" indent="0" algn="ctr">
              <a:buNone/>
              <a:defRPr>
                <a:solidFill>
                  <a:srgbClr val="6A6A6A"/>
                </a:solidFill>
                <a:latin typeface="ArumSans Regular"/>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5" name="Photo Credit"/>
          <p:cNvSpPr>
            <a:spLocks noGrp="1"/>
          </p:cNvSpPr>
          <p:nvPr>
            <p:ph type="body" sz="quarter" idx="11" hasCustomPrompt="1"/>
          </p:nvPr>
        </p:nvSpPr>
        <p:spPr>
          <a:xfrm>
            <a:off x="7315200" y="6705600"/>
            <a:ext cx="4876800" cy="152400"/>
          </a:xfrm>
          <a:prstGeom prst="rect">
            <a:avLst/>
          </a:prstGeom>
        </p:spPr>
        <p:txBody>
          <a:bodyPr wrap="none" lIns="0" tIns="0" rIns="45720" bIns="0"/>
          <a:lstStyle>
            <a:lvl1pPr marL="0" indent="0" algn="r">
              <a:buNone/>
              <a:defRPr sz="800" baseline="0">
                <a:solidFill>
                  <a:srgbClr val="6A6A6A"/>
                </a:solidFill>
                <a:latin typeface="+mn-lt"/>
              </a:defRPr>
            </a:lvl1pPr>
            <a:lvl5pPr>
              <a:defRPr/>
            </a:lvl5pPr>
          </a:lstStyle>
          <a:p>
            <a:pPr lvl="0"/>
            <a:r>
              <a:rPr lang="en-US" dirty="0" smtClean="0"/>
              <a:t>Insert Photo Credit Here</a:t>
            </a:r>
            <a:endParaRPr lang="en-US" dirty="0"/>
          </a:p>
        </p:txBody>
      </p:sp>
    </p:spTree>
    <p:extLst>
      <p:ext uri="{BB962C8B-B14F-4D97-AF65-F5344CB8AC3E}">
        <p14:creationId xmlns:p14="http://schemas.microsoft.com/office/powerpoint/2010/main" val="98896216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NoTagline-Text above Title">
    <p:spTree>
      <p:nvGrpSpPr>
        <p:cNvPr id="1" name=""/>
        <p:cNvGrpSpPr/>
        <p:nvPr/>
      </p:nvGrpSpPr>
      <p:grpSpPr>
        <a:xfrm>
          <a:off x="0" y="0"/>
          <a:ext cx="0" cy="0"/>
          <a:chOff x="0" y="0"/>
          <a:chExt cx="0" cy="0"/>
        </a:xfrm>
      </p:grpSpPr>
      <p:sp>
        <p:nvSpPr>
          <p:cNvPr id="2" name="Slide Title"/>
          <p:cNvSpPr>
            <a:spLocks noGrp="1"/>
          </p:cNvSpPr>
          <p:nvPr>
            <p:ph type="title"/>
          </p:nvPr>
        </p:nvSpPr>
        <p:spPr>
          <a:xfrm>
            <a:off x="914400" y="4406901"/>
            <a:ext cx="10363200" cy="1362075"/>
          </a:xfrm>
          <a:prstGeom prst="rect">
            <a:avLst/>
          </a:prstGeom>
        </p:spPr>
        <p:txBody>
          <a:bodyPr anchor="t"/>
          <a:lstStyle>
            <a:lvl1pPr algn="l">
              <a:defRPr sz="3600" b="1" cap="all">
                <a:solidFill>
                  <a:schemeClr val="bg2"/>
                </a:solidFill>
                <a:latin typeface="+mj-lt"/>
              </a:defRPr>
            </a:lvl1pPr>
          </a:lstStyle>
          <a:p>
            <a:r>
              <a:rPr lang="en-US" smtClean="0"/>
              <a:t>Click to edit Master title style</a:t>
            </a:r>
            <a:endParaRPr lang="en-US" dirty="0"/>
          </a:p>
        </p:txBody>
      </p:sp>
      <p:sp>
        <p:nvSpPr>
          <p:cNvPr id="3" name="Text Placeholder 1"/>
          <p:cNvSpPr>
            <a:spLocks noGrp="1"/>
          </p:cNvSpPr>
          <p:nvPr>
            <p:ph type="body" idx="1"/>
          </p:nvPr>
        </p:nvSpPr>
        <p:spPr>
          <a:xfrm>
            <a:off x="914400" y="2906715"/>
            <a:ext cx="10363200" cy="1500187"/>
          </a:xfrm>
          <a:prstGeom prst="rect">
            <a:avLst/>
          </a:prstGeom>
        </p:spPr>
        <p:txBody>
          <a:bodyPr anchor="b"/>
          <a:lstStyle>
            <a:lvl1pPr marL="0" indent="0">
              <a:buNone/>
              <a:defRPr sz="2000">
                <a:solidFill>
                  <a:srgbClr val="6A6A6A"/>
                </a:solidFill>
                <a:latin typeface="ArumSans Regular"/>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7" name="Photo Credit"/>
          <p:cNvSpPr>
            <a:spLocks noGrp="1"/>
          </p:cNvSpPr>
          <p:nvPr>
            <p:ph type="body" sz="quarter" idx="11" hasCustomPrompt="1"/>
          </p:nvPr>
        </p:nvSpPr>
        <p:spPr>
          <a:xfrm>
            <a:off x="7315200" y="6705600"/>
            <a:ext cx="4876800" cy="152400"/>
          </a:xfrm>
          <a:prstGeom prst="rect">
            <a:avLst/>
          </a:prstGeom>
        </p:spPr>
        <p:txBody>
          <a:bodyPr wrap="none" lIns="0" tIns="0" rIns="45720" bIns="0"/>
          <a:lstStyle>
            <a:lvl1pPr marL="0" indent="0" algn="r">
              <a:buNone/>
              <a:defRPr sz="800" baseline="0">
                <a:solidFill>
                  <a:srgbClr val="6A6A6A"/>
                </a:solidFill>
                <a:latin typeface="+mn-lt"/>
              </a:defRPr>
            </a:lvl1pPr>
            <a:lvl5pPr>
              <a:defRPr/>
            </a:lvl5pPr>
          </a:lstStyle>
          <a:p>
            <a:pPr lvl="0"/>
            <a:r>
              <a:rPr lang="en-US" dirty="0" smtClean="0"/>
              <a:t>Insert Photo Credit Here</a:t>
            </a:r>
            <a:endParaRPr lang="en-US" dirty="0"/>
          </a:p>
        </p:txBody>
      </p:sp>
    </p:spTree>
    <p:extLst>
      <p:ext uri="{BB962C8B-B14F-4D97-AF65-F5344CB8AC3E}">
        <p14:creationId xmlns:p14="http://schemas.microsoft.com/office/powerpoint/2010/main" val="211121344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NoTagline-Title above text">
    <p:spTree>
      <p:nvGrpSpPr>
        <p:cNvPr id="1" name=""/>
        <p:cNvGrpSpPr/>
        <p:nvPr/>
      </p:nvGrpSpPr>
      <p:grpSpPr>
        <a:xfrm>
          <a:off x="0" y="0"/>
          <a:ext cx="0" cy="0"/>
          <a:chOff x="0" y="0"/>
          <a:chExt cx="0" cy="0"/>
        </a:xfrm>
      </p:grpSpPr>
      <p:sp>
        <p:nvSpPr>
          <p:cNvPr id="2" name="Slide Title"/>
          <p:cNvSpPr>
            <a:spLocks noGrp="1"/>
          </p:cNvSpPr>
          <p:nvPr>
            <p:ph type="title"/>
          </p:nvPr>
        </p:nvSpPr>
        <p:spPr>
          <a:xfrm>
            <a:off x="914400" y="2775100"/>
            <a:ext cx="10363200" cy="1362075"/>
          </a:xfrm>
          <a:prstGeom prst="rect">
            <a:avLst/>
          </a:prstGeom>
        </p:spPr>
        <p:txBody>
          <a:bodyPr anchor="b" anchorCtr="0"/>
          <a:lstStyle>
            <a:lvl1pPr algn="l">
              <a:spcBef>
                <a:spcPts val="480"/>
              </a:spcBef>
              <a:defRPr sz="3600" b="1" cap="all">
                <a:solidFill>
                  <a:schemeClr val="bg2"/>
                </a:solidFill>
                <a:latin typeface="+mj-lt"/>
              </a:defRPr>
            </a:lvl1pPr>
          </a:lstStyle>
          <a:p>
            <a:r>
              <a:rPr lang="en-US" smtClean="0"/>
              <a:t>Click to edit Master title style</a:t>
            </a:r>
            <a:endParaRPr lang="en-US" dirty="0"/>
          </a:p>
        </p:txBody>
      </p:sp>
      <p:sp>
        <p:nvSpPr>
          <p:cNvPr id="3" name="Text Placeholder 1"/>
          <p:cNvSpPr>
            <a:spLocks noGrp="1"/>
          </p:cNvSpPr>
          <p:nvPr>
            <p:ph type="body" idx="1"/>
          </p:nvPr>
        </p:nvSpPr>
        <p:spPr>
          <a:xfrm>
            <a:off x="914400" y="4138614"/>
            <a:ext cx="10363200" cy="1500187"/>
          </a:xfrm>
          <a:prstGeom prst="rect">
            <a:avLst/>
          </a:prstGeom>
        </p:spPr>
        <p:txBody>
          <a:bodyPr anchor="t" anchorCtr="0"/>
          <a:lstStyle>
            <a:lvl1pPr marL="0" indent="0">
              <a:spcBef>
                <a:spcPts val="0"/>
              </a:spcBef>
              <a:buNone/>
              <a:defRPr sz="2000">
                <a:solidFill>
                  <a:srgbClr val="6A6A6A"/>
                </a:solidFill>
                <a:latin typeface="ArumSans Regular"/>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13" name="Photo Credit"/>
          <p:cNvSpPr>
            <a:spLocks noGrp="1"/>
          </p:cNvSpPr>
          <p:nvPr>
            <p:ph type="body" sz="quarter" idx="11" hasCustomPrompt="1"/>
          </p:nvPr>
        </p:nvSpPr>
        <p:spPr>
          <a:xfrm>
            <a:off x="7315200" y="6705600"/>
            <a:ext cx="4876800" cy="152400"/>
          </a:xfrm>
          <a:prstGeom prst="rect">
            <a:avLst/>
          </a:prstGeom>
        </p:spPr>
        <p:txBody>
          <a:bodyPr wrap="none" lIns="0" tIns="0" rIns="45720" bIns="0"/>
          <a:lstStyle>
            <a:lvl1pPr marL="0" indent="0" algn="r">
              <a:buNone/>
              <a:defRPr sz="800" baseline="0">
                <a:solidFill>
                  <a:srgbClr val="6A6A6A"/>
                </a:solidFill>
                <a:latin typeface="+mn-lt"/>
              </a:defRPr>
            </a:lvl1pPr>
            <a:lvl5pPr>
              <a:defRPr/>
            </a:lvl5pPr>
          </a:lstStyle>
          <a:p>
            <a:pPr lvl="0"/>
            <a:r>
              <a:rPr lang="en-US" dirty="0" smtClean="0"/>
              <a:t>Insert Photo Credit Here</a:t>
            </a:r>
            <a:endParaRPr lang="en-US" dirty="0"/>
          </a:p>
        </p:txBody>
      </p:sp>
    </p:spTree>
    <p:extLst>
      <p:ext uri="{BB962C8B-B14F-4D97-AF65-F5344CB8AC3E}">
        <p14:creationId xmlns:p14="http://schemas.microsoft.com/office/powerpoint/2010/main" val="29203712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SmallRedBar-Gray BG, Title &amp; Subtitle Left1_Title &amp; Subtitle Left">
    <p:spTree>
      <p:nvGrpSpPr>
        <p:cNvPr id="1" name=""/>
        <p:cNvGrpSpPr/>
        <p:nvPr/>
      </p:nvGrpSpPr>
      <p:grpSpPr>
        <a:xfrm>
          <a:off x="0" y="0"/>
          <a:ext cx="0" cy="0"/>
          <a:chOff x="0" y="0"/>
          <a:chExt cx="0" cy="0"/>
        </a:xfrm>
      </p:grpSpPr>
      <p:sp>
        <p:nvSpPr>
          <p:cNvPr id="8" name="Title Background"/>
          <p:cNvSpPr/>
          <p:nvPr userDrawn="1"/>
        </p:nvSpPr>
        <p:spPr>
          <a:xfrm>
            <a:off x="0" y="3276600"/>
            <a:ext cx="7620000" cy="1752600"/>
          </a:xfrm>
          <a:prstGeom prst="rect">
            <a:avLst/>
          </a:prstGeom>
          <a:solidFill>
            <a:schemeClr val="tx1">
              <a:alpha val="47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dirty="0">
              <a:solidFill>
                <a:schemeClr val="tx1"/>
              </a:solidFill>
            </a:endParaRPr>
          </a:p>
        </p:txBody>
      </p:sp>
      <p:sp>
        <p:nvSpPr>
          <p:cNvPr id="2" name="Slide Title"/>
          <p:cNvSpPr>
            <a:spLocks noGrp="1"/>
          </p:cNvSpPr>
          <p:nvPr>
            <p:ph type="ctrTitle"/>
          </p:nvPr>
        </p:nvSpPr>
        <p:spPr>
          <a:xfrm>
            <a:off x="304800" y="3429000"/>
            <a:ext cx="6807200" cy="609600"/>
          </a:xfrm>
          <a:prstGeom prst="rect">
            <a:avLst/>
          </a:prstGeom>
          <a:effectLst>
            <a:outerShdw blurRad="50800" dist="38100" dir="5400000" algn="t" rotWithShape="0">
              <a:prstClr val="black">
                <a:alpha val="40000"/>
              </a:prstClr>
            </a:outerShdw>
          </a:effectLst>
        </p:spPr>
        <p:txBody>
          <a:bodyPr/>
          <a:lstStyle>
            <a:lvl1pPr>
              <a:defRPr sz="3600">
                <a:solidFill>
                  <a:schemeClr val="bg1"/>
                </a:solidFill>
              </a:defRPr>
            </a:lvl1pPr>
          </a:lstStyle>
          <a:p>
            <a:r>
              <a:rPr lang="en-US" smtClean="0"/>
              <a:t>Click to edit Master title style</a:t>
            </a:r>
            <a:endParaRPr lang="en-US" dirty="0"/>
          </a:p>
        </p:txBody>
      </p:sp>
      <p:sp>
        <p:nvSpPr>
          <p:cNvPr id="7" name="Text Placeholder 1"/>
          <p:cNvSpPr>
            <a:spLocks noGrp="1"/>
          </p:cNvSpPr>
          <p:nvPr>
            <p:ph type="body" sz="quarter" idx="10"/>
          </p:nvPr>
        </p:nvSpPr>
        <p:spPr>
          <a:xfrm>
            <a:off x="304800" y="4114800"/>
            <a:ext cx="6807200" cy="685800"/>
          </a:xfrm>
          <a:prstGeom prst="rect">
            <a:avLst/>
          </a:prstGeom>
        </p:spPr>
        <p:txBody>
          <a:bodyPr/>
          <a:lstStyle>
            <a:lvl1pPr marL="0" indent="0">
              <a:buNone/>
              <a:defRPr sz="2000" b="0">
                <a:solidFill>
                  <a:schemeClr val="bg1"/>
                </a:solidFill>
                <a:latin typeface="ArumSans Bold"/>
              </a:defRPr>
            </a:lvl1pPr>
            <a:lvl2pPr marL="457200" indent="0">
              <a:buNone/>
              <a:defRPr sz="2000" b="0">
                <a:solidFill>
                  <a:schemeClr val="bg1"/>
                </a:solidFill>
                <a:latin typeface="ArumSans Bold"/>
              </a:defRPr>
            </a:lvl2pPr>
            <a:lvl3pPr marL="914400" indent="0">
              <a:buNone/>
              <a:defRPr sz="2000" b="0">
                <a:solidFill>
                  <a:schemeClr val="bg1"/>
                </a:solidFill>
                <a:latin typeface="ArumSans Bold"/>
              </a:defRPr>
            </a:lvl3pPr>
            <a:lvl4pPr marL="1371600" indent="0">
              <a:buNone/>
              <a:defRPr sz="2000" b="0">
                <a:solidFill>
                  <a:schemeClr val="bg1"/>
                </a:solidFill>
                <a:latin typeface="ArumSans Bold"/>
              </a:defRPr>
            </a:lvl4pPr>
            <a:lvl5pPr marL="1828800" indent="0">
              <a:buNone/>
              <a:defRPr sz="2000" b="0">
                <a:solidFill>
                  <a:schemeClr val="bg1"/>
                </a:solidFill>
                <a:latin typeface="ArumSans Bold"/>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Photo Credit"/>
          <p:cNvSpPr>
            <a:spLocks noGrp="1"/>
          </p:cNvSpPr>
          <p:nvPr>
            <p:ph type="body" sz="quarter" idx="11" hasCustomPrompt="1"/>
          </p:nvPr>
        </p:nvSpPr>
        <p:spPr>
          <a:xfrm>
            <a:off x="8636000" y="6705600"/>
            <a:ext cx="3556000" cy="152400"/>
          </a:xfrm>
          <a:prstGeom prst="rect">
            <a:avLst/>
          </a:prstGeom>
        </p:spPr>
        <p:txBody>
          <a:bodyPr wrap="none" lIns="0" tIns="0" rIns="45720" bIns="0"/>
          <a:lstStyle>
            <a:lvl1pPr marL="0" marR="0" indent="0" algn="r" defTabSz="914400" rtl="0" eaLnBrk="1" fontAlgn="auto" latinLnBrk="0" hangingPunct="1">
              <a:lnSpc>
                <a:spcPct val="100000"/>
              </a:lnSpc>
              <a:spcBef>
                <a:spcPts val="0"/>
              </a:spcBef>
              <a:spcAft>
                <a:spcPts val="0"/>
              </a:spcAft>
              <a:buClrTx/>
              <a:buSzTx/>
              <a:buFontTx/>
              <a:buNone/>
              <a:tabLst/>
              <a:defRPr sz="800">
                <a:solidFill>
                  <a:schemeClr val="bg1"/>
                </a:solidFill>
                <a:latin typeface="+mn-lt"/>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smtClean="0">
                <a:ln>
                  <a:noFill/>
                </a:ln>
                <a:solidFill>
                  <a:prstClr val="white"/>
                </a:solidFill>
                <a:effectLst/>
                <a:uLnTx/>
                <a:uFillTx/>
                <a:latin typeface="+mn-lt"/>
                <a:ea typeface="+mn-ea"/>
                <a:cs typeface="+mn-cs"/>
              </a:rPr>
              <a:t>Insert Photo Credit Here</a:t>
            </a:r>
          </a:p>
        </p:txBody>
      </p:sp>
    </p:spTree>
    <p:extLst>
      <p:ext uri="{BB962C8B-B14F-4D97-AF65-F5344CB8AC3E}">
        <p14:creationId xmlns:p14="http://schemas.microsoft.com/office/powerpoint/2010/main" val="1762011228"/>
      </p:ext>
    </p:extLst>
  </p:cSld>
  <p:clrMapOvr>
    <a:masterClrMapping/>
  </p:clrMapOvr>
  <p:timing>
    <p:tnLst>
      <p:par>
        <p:cTn id="1" dur="indefinite" restart="never" nodeType="tmRoot"/>
      </p:par>
    </p:tnLst>
  </p:timing>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SmallRedBar-Gray BG, Title &amp; Subtitle Left1_Title &amp; Subtitle Right">
    <p:spTree>
      <p:nvGrpSpPr>
        <p:cNvPr id="1" name=""/>
        <p:cNvGrpSpPr/>
        <p:nvPr/>
      </p:nvGrpSpPr>
      <p:grpSpPr>
        <a:xfrm>
          <a:off x="0" y="0"/>
          <a:ext cx="0" cy="0"/>
          <a:chOff x="0" y="0"/>
          <a:chExt cx="0" cy="0"/>
        </a:xfrm>
      </p:grpSpPr>
      <p:sp>
        <p:nvSpPr>
          <p:cNvPr id="8" name="Title Background"/>
          <p:cNvSpPr/>
          <p:nvPr userDrawn="1"/>
        </p:nvSpPr>
        <p:spPr>
          <a:xfrm>
            <a:off x="4572000" y="3429000"/>
            <a:ext cx="7620000" cy="1752600"/>
          </a:xfrm>
          <a:prstGeom prst="rect">
            <a:avLst/>
          </a:prstGeom>
          <a:solidFill>
            <a:schemeClr val="tx1">
              <a:alpha val="47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dirty="0">
              <a:solidFill>
                <a:schemeClr val="tx1"/>
              </a:solidFill>
            </a:endParaRPr>
          </a:p>
        </p:txBody>
      </p:sp>
      <p:sp>
        <p:nvSpPr>
          <p:cNvPr id="2" name="Slide Title"/>
          <p:cNvSpPr>
            <a:spLocks noGrp="1"/>
          </p:cNvSpPr>
          <p:nvPr>
            <p:ph type="ctrTitle"/>
          </p:nvPr>
        </p:nvSpPr>
        <p:spPr>
          <a:xfrm>
            <a:off x="4978400" y="3581400"/>
            <a:ext cx="6908800" cy="609600"/>
          </a:xfrm>
          <a:prstGeom prst="rect">
            <a:avLst/>
          </a:prstGeom>
          <a:effectLst>
            <a:outerShdw blurRad="50800" dist="38100" dir="5400000" algn="t" rotWithShape="0">
              <a:prstClr val="black">
                <a:alpha val="40000"/>
              </a:prstClr>
            </a:outerShdw>
          </a:effectLst>
        </p:spPr>
        <p:txBody>
          <a:bodyPr/>
          <a:lstStyle>
            <a:lvl1pPr algn="r">
              <a:defRPr sz="3600">
                <a:solidFill>
                  <a:schemeClr val="bg1"/>
                </a:solidFill>
              </a:defRPr>
            </a:lvl1pPr>
          </a:lstStyle>
          <a:p>
            <a:r>
              <a:rPr lang="en-US" smtClean="0"/>
              <a:t>Click to edit Master title style</a:t>
            </a:r>
            <a:endParaRPr lang="en-US" dirty="0"/>
          </a:p>
        </p:txBody>
      </p:sp>
      <p:sp>
        <p:nvSpPr>
          <p:cNvPr id="7" name="Text Placeholder 1"/>
          <p:cNvSpPr>
            <a:spLocks noGrp="1"/>
          </p:cNvSpPr>
          <p:nvPr>
            <p:ph type="body" sz="quarter" idx="10"/>
          </p:nvPr>
        </p:nvSpPr>
        <p:spPr>
          <a:xfrm>
            <a:off x="4978400" y="4260274"/>
            <a:ext cx="6908800" cy="692727"/>
          </a:xfrm>
          <a:prstGeom prst="rect">
            <a:avLst/>
          </a:prstGeom>
        </p:spPr>
        <p:txBody>
          <a:bodyPr/>
          <a:lstStyle>
            <a:lvl1pPr marL="0" indent="0" algn="r">
              <a:buNone/>
              <a:defRPr sz="2000" b="0">
                <a:solidFill>
                  <a:schemeClr val="bg1"/>
                </a:solidFill>
                <a:latin typeface="ArumSans Bold"/>
              </a:defRPr>
            </a:lvl1pPr>
            <a:lvl2pPr marL="457200" indent="0" algn="r">
              <a:buNone/>
              <a:defRPr sz="2000" b="0">
                <a:solidFill>
                  <a:schemeClr val="bg1"/>
                </a:solidFill>
                <a:latin typeface="ArumSans Bold"/>
              </a:defRPr>
            </a:lvl2pPr>
            <a:lvl3pPr marL="914400" indent="0" algn="r">
              <a:buNone/>
              <a:defRPr sz="2000" b="0">
                <a:solidFill>
                  <a:schemeClr val="bg1"/>
                </a:solidFill>
                <a:latin typeface="ArumSans Bold"/>
              </a:defRPr>
            </a:lvl3pPr>
            <a:lvl4pPr marL="1371600" indent="0" algn="r">
              <a:buNone/>
              <a:defRPr sz="2000" b="0">
                <a:solidFill>
                  <a:schemeClr val="bg1"/>
                </a:solidFill>
                <a:latin typeface="ArumSans Bold"/>
              </a:defRPr>
            </a:lvl4pPr>
            <a:lvl5pPr marL="1828800" indent="0" algn="r">
              <a:buNone/>
              <a:defRPr sz="2000" b="0">
                <a:solidFill>
                  <a:schemeClr val="bg1"/>
                </a:solidFill>
                <a:latin typeface="ArumSans Bold"/>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Photo Credit"/>
          <p:cNvSpPr>
            <a:spLocks noGrp="1"/>
          </p:cNvSpPr>
          <p:nvPr>
            <p:ph type="body" sz="quarter" idx="11" hasCustomPrompt="1"/>
          </p:nvPr>
        </p:nvSpPr>
        <p:spPr>
          <a:xfrm>
            <a:off x="8636000" y="6705600"/>
            <a:ext cx="3556000" cy="152400"/>
          </a:xfrm>
          <a:prstGeom prst="rect">
            <a:avLst/>
          </a:prstGeom>
        </p:spPr>
        <p:txBody>
          <a:bodyPr wrap="none" lIns="0" tIns="0" rIns="45720" bIns="0"/>
          <a:lstStyle>
            <a:lvl1pPr marL="0" marR="0" indent="0" algn="r" defTabSz="914400" rtl="0" eaLnBrk="1" fontAlgn="auto" latinLnBrk="0" hangingPunct="1">
              <a:lnSpc>
                <a:spcPct val="100000"/>
              </a:lnSpc>
              <a:spcBef>
                <a:spcPts val="0"/>
              </a:spcBef>
              <a:spcAft>
                <a:spcPts val="0"/>
              </a:spcAft>
              <a:buClrTx/>
              <a:buSzTx/>
              <a:buFontTx/>
              <a:buNone/>
              <a:tabLst/>
              <a:defRPr sz="800">
                <a:solidFill>
                  <a:schemeClr val="bg1"/>
                </a:solidFill>
                <a:latin typeface="+mn-lt"/>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smtClean="0">
                <a:ln>
                  <a:noFill/>
                </a:ln>
                <a:solidFill>
                  <a:prstClr val="white"/>
                </a:solidFill>
                <a:effectLst/>
                <a:uLnTx/>
                <a:uFillTx/>
                <a:latin typeface="+mn-lt"/>
                <a:ea typeface="+mn-ea"/>
                <a:cs typeface="+mn-cs"/>
              </a:rPr>
              <a:t>Insert Photo Credit Here</a:t>
            </a:r>
          </a:p>
        </p:txBody>
      </p:sp>
    </p:spTree>
    <p:extLst>
      <p:ext uri="{BB962C8B-B14F-4D97-AF65-F5344CB8AC3E}">
        <p14:creationId xmlns:p14="http://schemas.microsoft.com/office/powerpoint/2010/main" val="323216866"/>
      </p:ext>
    </p:extLst>
  </p:cSld>
  <p:clrMapOvr>
    <a:masterClrMapping/>
  </p:clrMapOvr>
  <p:timing>
    <p:tnLst>
      <p:par>
        <p:cTn id="1" dur="indefinite" restart="never" nodeType="tmRoot"/>
      </p:par>
    </p:tnLst>
  </p:timing>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SmallRedBar-Gray BG, Title Only Left">
    <p:spTree>
      <p:nvGrpSpPr>
        <p:cNvPr id="1" name=""/>
        <p:cNvGrpSpPr/>
        <p:nvPr/>
      </p:nvGrpSpPr>
      <p:grpSpPr>
        <a:xfrm>
          <a:off x="0" y="0"/>
          <a:ext cx="0" cy="0"/>
          <a:chOff x="0" y="0"/>
          <a:chExt cx="0" cy="0"/>
        </a:xfrm>
      </p:grpSpPr>
      <p:sp>
        <p:nvSpPr>
          <p:cNvPr id="8" name="Title background"/>
          <p:cNvSpPr/>
          <p:nvPr userDrawn="1"/>
        </p:nvSpPr>
        <p:spPr>
          <a:xfrm>
            <a:off x="0" y="3429000"/>
            <a:ext cx="7620000" cy="1752600"/>
          </a:xfrm>
          <a:prstGeom prst="rect">
            <a:avLst/>
          </a:prstGeom>
          <a:solidFill>
            <a:schemeClr val="tx1">
              <a:alpha val="47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dirty="0">
              <a:solidFill>
                <a:schemeClr val="tx1"/>
              </a:solidFill>
            </a:endParaRPr>
          </a:p>
        </p:txBody>
      </p:sp>
      <p:sp>
        <p:nvSpPr>
          <p:cNvPr id="2" name="Slide Title"/>
          <p:cNvSpPr>
            <a:spLocks noGrp="1"/>
          </p:cNvSpPr>
          <p:nvPr>
            <p:ph type="ctrTitle"/>
          </p:nvPr>
        </p:nvSpPr>
        <p:spPr>
          <a:xfrm>
            <a:off x="304800" y="3581400"/>
            <a:ext cx="6807200" cy="1371600"/>
          </a:xfrm>
          <a:prstGeom prst="rect">
            <a:avLst/>
          </a:prstGeom>
          <a:effectLst>
            <a:outerShdw blurRad="50800" dist="38100" dir="5400000" algn="t" rotWithShape="0">
              <a:prstClr val="black">
                <a:alpha val="40000"/>
              </a:prstClr>
            </a:outerShdw>
          </a:effectLst>
        </p:spPr>
        <p:txBody>
          <a:bodyPr/>
          <a:lstStyle>
            <a:lvl1pPr>
              <a:defRPr sz="3600">
                <a:solidFill>
                  <a:schemeClr val="bg1"/>
                </a:solidFill>
              </a:defRPr>
            </a:lvl1pPr>
          </a:lstStyle>
          <a:p>
            <a:r>
              <a:rPr lang="en-US" smtClean="0"/>
              <a:t>Click to edit Master title style</a:t>
            </a:r>
            <a:endParaRPr lang="en-US" dirty="0"/>
          </a:p>
        </p:txBody>
      </p:sp>
      <p:sp>
        <p:nvSpPr>
          <p:cNvPr id="6" name="Photo Credit"/>
          <p:cNvSpPr>
            <a:spLocks noGrp="1"/>
          </p:cNvSpPr>
          <p:nvPr>
            <p:ph type="body" sz="quarter" idx="11" hasCustomPrompt="1"/>
          </p:nvPr>
        </p:nvSpPr>
        <p:spPr>
          <a:xfrm>
            <a:off x="8636000" y="6705600"/>
            <a:ext cx="3556000" cy="152400"/>
          </a:xfrm>
          <a:prstGeom prst="rect">
            <a:avLst/>
          </a:prstGeom>
        </p:spPr>
        <p:txBody>
          <a:bodyPr wrap="none" lIns="0" tIns="0" rIns="45720" bIns="0"/>
          <a:lstStyle>
            <a:lvl1pPr marL="0" marR="0" indent="0" algn="r" defTabSz="914400" rtl="0" eaLnBrk="1" fontAlgn="auto" latinLnBrk="0" hangingPunct="1">
              <a:lnSpc>
                <a:spcPct val="100000"/>
              </a:lnSpc>
              <a:spcBef>
                <a:spcPts val="0"/>
              </a:spcBef>
              <a:spcAft>
                <a:spcPts val="0"/>
              </a:spcAft>
              <a:buClrTx/>
              <a:buSzTx/>
              <a:buFontTx/>
              <a:buNone/>
              <a:tabLst/>
              <a:defRPr sz="800">
                <a:solidFill>
                  <a:schemeClr val="bg1"/>
                </a:solidFill>
                <a:latin typeface="+mn-lt"/>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smtClean="0">
                <a:ln>
                  <a:noFill/>
                </a:ln>
                <a:solidFill>
                  <a:prstClr val="white"/>
                </a:solidFill>
                <a:effectLst/>
                <a:uLnTx/>
                <a:uFillTx/>
                <a:latin typeface="+mn-lt"/>
                <a:ea typeface="+mn-ea"/>
                <a:cs typeface="+mn-cs"/>
              </a:rPr>
              <a:t>Insert Photo Credit Here</a:t>
            </a:r>
          </a:p>
        </p:txBody>
      </p:sp>
    </p:spTree>
    <p:extLst>
      <p:ext uri="{BB962C8B-B14F-4D97-AF65-F5344CB8AC3E}">
        <p14:creationId xmlns:p14="http://schemas.microsoft.com/office/powerpoint/2010/main" val="1319723599"/>
      </p:ext>
    </p:extLst>
  </p:cSld>
  <p:clrMapOvr>
    <a:masterClrMapping/>
  </p:clrMapOvr>
  <p:timing>
    <p:tnLst>
      <p:par>
        <p:cTn id="1" dur="indefinite" restart="never" nodeType="tmRoot"/>
      </p:par>
    </p:tnLst>
  </p:timing>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SmallRedBar-Gray BG, Title Only Right">
    <p:spTree>
      <p:nvGrpSpPr>
        <p:cNvPr id="1" name=""/>
        <p:cNvGrpSpPr/>
        <p:nvPr/>
      </p:nvGrpSpPr>
      <p:grpSpPr>
        <a:xfrm>
          <a:off x="0" y="0"/>
          <a:ext cx="0" cy="0"/>
          <a:chOff x="0" y="0"/>
          <a:chExt cx="0" cy="0"/>
        </a:xfrm>
      </p:grpSpPr>
      <p:sp>
        <p:nvSpPr>
          <p:cNvPr id="8" name="Title Background"/>
          <p:cNvSpPr/>
          <p:nvPr userDrawn="1"/>
        </p:nvSpPr>
        <p:spPr>
          <a:xfrm>
            <a:off x="4572000" y="3429000"/>
            <a:ext cx="7620000" cy="1752600"/>
          </a:xfrm>
          <a:prstGeom prst="rect">
            <a:avLst/>
          </a:prstGeom>
          <a:solidFill>
            <a:schemeClr val="tx1">
              <a:alpha val="47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dirty="0">
              <a:solidFill>
                <a:schemeClr val="tx1"/>
              </a:solidFill>
            </a:endParaRPr>
          </a:p>
        </p:txBody>
      </p:sp>
      <p:sp>
        <p:nvSpPr>
          <p:cNvPr id="2" name="Slide Title"/>
          <p:cNvSpPr>
            <a:spLocks noGrp="1"/>
          </p:cNvSpPr>
          <p:nvPr>
            <p:ph type="ctrTitle"/>
          </p:nvPr>
        </p:nvSpPr>
        <p:spPr>
          <a:xfrm>
            <a:off x="4978400" y="3581400"/>
            <a:ext cx="6908800" cy="1371600"/>
          </a:xfrm>
          <a:prstGeom prst="rect">
            <a:avLst/>
          </a:prstGeom>
          <a:effectLst>
            <a:outerShdw blurRad="50800" dist="38100" dir="5400000" algn="t" rotWithShape="0">
              <a:prstClr val="black">
                <a:alpha val="40000"/>
              </a:prstClr>
            </a:outerShdw>
          </a:effectLst>
        </p:spPr>
        <p:txBody>
          <a:bodyPr/>
          <a:lstStyle>
            <a:lvl1pPr>
              <a:defRPr sz="3600">
                <a:solidFill>
                  <a:schemeClr val="bg1"/>
                </a:solidFill>
              </a:defRPr>
            </a:lvl1pPr>
          </a:lstStyle>
          <a:p>
            <a:r>
              <a:rPr lang="en-US" smtClean="0"/>
              <a:t>Click to edit Master title style</a:t>
            </a:r>
            <a:endParaRPr lang="en-US" dirty="0"/>
          </a:p>
        </p:txBody>
      </p:sp>
      <p:sp>
        <p:nvSpPr>
          <p:cNvPr id="6" name="Photo Credit"/>
          <p:cNvSpPr>
            <a:spLocks noGrp="1"/>
          </p:cNvSpPr>
          <p:nvPr>
            <p:ph type="body" sz="quarter" idx="11" hasCustomPrompt="1"/>
          </p:nvPr>
        </p:nvSpPr>
        <p:spPr>
          <a:xfrm>
            <a:off x="8636000" y="6705600"/>
            <a:ext cx="3556000" cy="152400"/>
          </a:xfrm>
          <a:prstGeom prst="rect">
            <a:avLst/>
          </a:prstGeom>
        </p:spPr>
        <p:txBody>
          <a:bodyPr wrap="none" lIns="0" tIns="0" rIns="45720" bIns="0"/>
          <a:lstStyle>
            <a:lvl1pPr marL="0" marR="0" indent="0" algn="r" defTabSz="914400" rtl="0" eaLnBrk="1" fontAlgn="auto" latinLnBrk="0" hangingPunct="1">
              <a:lnSpc>
                <a:spcPct val="100000"/>
              </a:lnSpc>
              <a:spcBef>
                <a:spcPts val="0"/>
              </a:spcBef>
              <a:spcAft>
                <a:spcPts val="0"/>
              </a:spcAft>
              <a:buClrTx/>
              <a:buSzTx/>
              <a:buFontTx/>
              <a:buNone/>
              <a:tabLst/>
              <a:defRPr sz="800">
                <a:solidFill>
                  <a:schemeClr val="bg1"/>
                </a:solidFill>
                <a:latin typeface="+mn-lt"/>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smtClean="0">
                <a:ln>
                  <a:noFill/>
                </a:ln>
                <a:solidFill>
                  <a:prstClr val="white"/>
                </a:solidFill>
                <a:effectLst/>
                <a:uLnTx/>
                <a:uFillTx/>
                <a:latin typeface="+mn-lt"/>
                <a:ea typeface="+mn-ea"/>
                <a:cs typeface="+mn-cs"/>
              </a:rPr>
              <a:t>Insert Photo Credit Here</a:t>
            </a:r>
          </a:p>
        </p:txBody>
      </p:sp>
    </p:spTree>
    <p:extLst>
      <p:ext uri="{BB962C8B-B14F-4D97-AF65-F5344CB8AC3E}">
        <p14:creationId xmlns:p14="http://schemas.microsoft.com/office/powerpoint/2010/main" val="1383422177"/>
      </p:ext>
    </p:extLst>
  </p:cSld>
  <p:clrMapOvr>
    <a:masterClrMapping/>
  </p:clrMapOvr>
  <p:timing>
    <p:tnLst>
      <p:par>
        <p:cTn id="1" dur="indefinite" restart="never" nodeType="tmRoot"/>
      </p:par>
    </p:tnLst>
  </p:timing>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SmallRedBar-SimpleTitle&amp;Subtitle">
    <p:spTree>
      <p:nvGrpSpPr>
        <p:cNvPr id="1" name=""/>
        <p:cNvGrpSpPr/>
        <p:nvPr/>
      </p:nvGrpSpPr>
      <p:grpSpPr>
        <a:xfrm>
          <a:off x="0" y="0"/>
          <a:ext cx="0" cy="0"/>
          <a:chOff x="0" y="0"/>
          <a:chExt cx="0" cy="0"/>
        </a:xfrm>
      </p:grpSpPr>
      <p:sp>
        <p:nvSpPr>
          <p:cNvPr id="2" name="Slide Title"/>
          <p:cNvSpPr>
            <a:spLocks noGrp="1"/>
          </p:cNvSpPr>
          <p:nvPr>
            <p:ph type="ctrTitle"/>
          </p:nvPr>
        </p:nvSpPr>
        <p:spPr>
          <a:xfrm>
            <a:off x="0" y="2130427"/>
            <a:ext cx="12192000" cy="1470025"/>
          </a:xfrm>
          <a:prstGeom prst="rect">
            <a:avLst/>
          </a:prstGeom>
        </p:spPr>
        <p:txBody>
          <a:bodyPr/>
          <a:lstStyle>
            <a:lvl1pPr>
              <a:defRPr sz="4800">
                <a:solidFill>
                  <a:schemeClr val="bg2"/>
                </a:solidFill>
                <a:latin typeface="+mj-lt"/>
              </a:defRPr>
            </a:lvl1pPr>
          </a:lstStyle>
          <a:p>
            <a:r>
              <a:rPr lang="en-US" smtClean="0"/>
              <a:t>Click to edit Master title style</a:t>
            </a:r>
            <a:endParaRPr lang="en-US" dirty="0"/>
          </a:p>
        </p:txBody>
      </p:sp>
      <p:sp>
        <p:nvSpPr>
          <p:cNvPr id="3" name="Subtitle 2"/>
          <p:cNvSpPr>
            <a:spLocks noGrp="1"/>
          </p:cNvSpPr>
          <p:nvPr>
            <p:ph type="subTitle" idx="1"/>
          </p:nvPr>
        </p:nvSpPr>
        <p:spPr>
          <a:xfrm>
            <a:off x="1828800" y="3886200"/>
            <a:ext cx="8534400" cy="1752600"/>
          </a:xfrm>
          <a:prstGeom prst="rect">
            <a:avLst/>
          </a:prstGeom>
        </p:spPr>
        <p:txBody>
          <a:bodyPr/>
          <a:lstStyle>
            <a:lvl1pPr marL="0" indent="0" algn="ctr">
              <a:buNone/>
              <a:defRPr>
                <a:solidFill>
                  <a:srgbClr val="6A6A6A"/>
                </a:solidFill>
                <a:latin typeface="ArumSans Regular"/>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5" name="Photo Credit"/>
          <p:cNvSpPr>
            <a:spLocks noGrp="1"/>
          </p:cNvSpPr>
          <p:nvPr>
            <p:ph type="body" sz="quarter" idx="11" hasCustomPrompt="1"/>
          </p:nvPr>
        </p:nvSpPr>
        <p:spPr>
          <a:xfrm>
            <a:off x="8636000" y="6705600"/>
            <a:ext cx="3556000" cy="152400"/>
          </a:xfrm>
          <a:prstGeom prst="rect">
            <a:avLst/>
          </a:prstGeom>
        </p:spPr>
        <p:txBody>
          <a:bodyPr wrap="none" lIns="0" tIns="0" rIns="45720" bIns="0"/>
          <a:lstStyle>
            <a:lvl1pPr marL="0" marR="0" indent="0" algn="r" defTabSz="914400" rtl="0" eaLnBrk="1" fontAlgn="auto" latinLnBrk="0" hangingPunct="1">
              <a:lnSpc>
                <a:spcPct val="100000"/>
              </a:lnSpc>
              <a:spcBef>
                <a:spcPts val="0"/>
              </a:spcBef>
              <a:spcAft>
                <a:spcPts val="0"/>
              </a:spcAft>
              <a:buClrTx/>
              <a:buSzTx/>
              <a:buFontTx/>
              <a:buNone/>
              <a:tabLst/>
              <a:defRPr sz="800">
                <a:solidFill>
                  <a:schemeClr val="bg1"/>
                </a:solidFill>
                <a:latin typeface="+mn-lt"/>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smtClean="0">
                <a:ln>
                  <a:noFill/>
                </a:ln>
                <a:solidFill>
                  <a:prstClr val="white"/>
                </a:solidFill>
                <a:effectLst/>
                <a:uLnTx/>
                <a:uFillTx/>
                <a:latin typeface="+mn-lt"/>
                <a:ea typeface="+mn-ea"/>
                <a:cs typeface="+mn-cs"/>
              </a:rPr>
              <a:t>Insert Photo Credit Here</a:t>
            </a:r>
          </a:p>
        </p:txBody>
      </p:sp>
    </p:spTree>
    <p:extLst>
      <p:ext uri="{BB962C8B-B14F-4D97-AF65-F5344CB8AC3E}">
        <p14:creationId xmlns:p14="http://schemas.microsoft.com/office/powerpoint/2010/main" val="37108277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SmallRedBar-Text above Title">
    <p:spTree>
      <p:nvGrpSpPr>
        <p:cNvPr id="1" name=""/>
        <p:cNvGrpSpPr/>
        <p:nvPr/>
      </p:nvGrpSpPr>
      <p:grpSpPr>
        <a:xfrm>
          <a:off x="0" y="0"/>
          <a:ext cx="0" cy="0"/>
          <a:chOff x="0" y="0"/>
          <a:chExt cx="0" cy="0"/>
        </a:xfrm>
      </p:grpSpPr>
      <p:sp>
        <p:nvSpPr>
          <p:cNvPr id="2" name="Slide Title"/>
          <p:cNvSpPr>
            <a:spLocks noGrp="1"/>
          </p:cNvSpPr>
          <p:nvPr>
            <p:ph type="title"/>
          </p:nvPr>
        </p:nvSpPr>
        <p:spPr>
          <a:xfrm>
            <a:off x="914400" y="4406901"/>
            <a:ext cx="10363200" cy="1362075"/>
          </a:xfrm>
          <a:prstGeom prst="rect">
            <a:avLst/>
          </a:prstGeom>
        </p:spPr>
        <p:txBody>
          <a:bodyPr anchor="t"/>
          <a:lstStyle>
            <a:lvl1pPr algn="l">
              <a:defRPr sz="3600" b="1" cap="all">
                <a:solidFill>
                  <a:schemeClr val="bg2"/>
                </a:solidFill>
                <a:latin typeface="+mj-lt"/>
              </a:defRPr>
            </a:lvl1pPr>
          </a:lstStyle>
          <a:p>
            <a:r>
              <a:rPr lang="en-US" smtClean="0"/>
              <a:t>Click to edit Master title style</a:t>
            </a:r>
            <a:endParaRPr lang="en-US" dirty="0"/>
          </a:p>
        </p:txBody>
      </p:sp>
      <p:sp>
        <p:nvSpPr>
          <p:cNvPr id="3" name="Text Placeholder 2"/>
          <p:cNvSpPr>
            <a:spLocks noGrp="1"/>
          </p:cNvSpPr>
          <p:nvPr>
            <p:ph type="body" idx="1"/>
          </p:nvPr>
        </p:nvSpPr>
        <p:spPr>
          <a:xfrm>
            <a:off x="914400" y="2906715"/>
            <a:ext cx="10363200" cy="1500187"/>
          </a:xfrm>
          <a:prstGeom prst="rect">
            <a:avLst/>
          </a:prstGeom>
        </p:spPr>
        <p:txBody>
          <a:bodyPr anchor="b"/>
          <a:lstStyle>
            <a:lvl1pPr marL="0" indent="0">
              <a:buNone/>
              <a:defRPr sz="2000">
                <a:solidFill>
                  <a:srgbClr val="6A6A6A"/>
                </a:solidFill>
                <a:latin typeface="ArumSans Regular"/>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5" name="Photo Credit"/>
          <p:cNvSpPr>
            <a:spLocks noGrp="1"/>
          </p:cNvSpPr>
          <p:nvPr>
            <p:ph type="body" sz="quarter" idx="11" hasCustomPrompt="1"/>
          </p:nvPr>
        </p:nvSpPr>
        <p:spPr>
          <a:xfrm>
            <a:off x="8636000" y="6705600"/>
            <a:ext cx="3556000" cy="152400"/>
          </a:xfrm>
          <a:prstGeom prst="rect">
            <a:avLst/>
          </a:prstGeom>
        </p:spPr>
        <p:txBody>
          <a:bodyPr wrap="none" lIns="0" tIns="0" rIns="45720" bIns="0"/>
          <a:lstStyle>
            <a:lvl1pPr marL="0" marR="0" indent="0" algn="r" defTabSz="914400" rtl="0" eaLnBrk="1" fontAlgn="auto" latinLnBrk="0" hangingPunct="1">
              <a:lnSpc>
                <a:spcPct val="100000"/>
              </a:lnSpc>
              <a:spcBef>
                <a:spcPts val="0"/>
              </a:spcBef>
              <a:spcAft>
                <a:spcPts val="0"/>
              </a:spcAft>
              <a:buClrTx/>
              <a:buSzTx/>
              <a:buFontTx/>
              <a:buNone/>
              <a:tabLst/>
              <a:defRPr sz="800">
                <a:solidFill>
                  <a:schemeClr val="bg1"/>
                </a:solidFill>
                <a:latin typeface="+mn-lt"/>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smtClean="0">
                <a:ln>
                  <a:noFill/>
                </a:ln>
                <a:solidFill>
                  <a:prstClr val="white"/>
                </a:solidFill>
                <a:effectLst/>
                <a:uLnTx/>
                <a:uFillTx/>
                <a:latin typeface="+mn-lt"/>
                <a:ea typeface="+mn-ea"/>
                <a:cs typeface="+mn-cs"/>
              </a:rPr>
              <a:t>Insert Photo Credit Here</a:t>
            </a:r>
          </a:p>
        </p:txBody>
      </p:sp>
    </p:spTree>
    <p:extLst>
      <p:ext uri="{BB962C8B-B14F-4D97-AF65-F5344CB8AC3E}">
        <p14:creationId xmlns:p14="http://schemas.microsoft.com/office/powerpoint/2010/main" val="49560450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RedTagline-SimpleTitle&amp;Subtitle">
    <p:spTree>
      <p:nvGrpSpPr>
        <p:cNvPr id="1" name=""/>
        <p:cNvGrpSpPr/>
        <p:nvPr/>
      </p:nvGrpSpPr>
      <p:grpSpPr>
        <a:xfrm>
          <a:off x="0" y="0"/>
          <a:ext cx="0" cy="0"/>
          <a:chOff x="0" y="0"/>
          <a:chExt cx="0" cy="0"/>
        </a:xfrm>
      </p:grpSpPr>
      <p:sp>
        <p:nvSpPr>
          <p:cNvPr id="2" name="Slide Title"/>
          <p:cNvSpPr>
            <a:spLocks noGrp="1"/>
          </p:cNvSpPr>
          <p:nvPr>
            <p:ph type="ctrTitle"/>
          </p:nvPr>
        </p:nvSpPr>
        <p:spPr>
          <a:xfrm>
            <a:off x="0" y="2130427"/>
            <a:ext cx="12192000" cy="1470025"/>
          </a:xfrm>
          <a:prstGeom prst="rect">
            <a:avLst/>
          </a:prstGeom>
        </p:spPr>
        <p:txBody>
          <a:bodyPr/>
          <a:lstStyle>
            <a:lvl1pPr>
              <a:defRPr sz="4800">
                <a:solidFill>
                  <a:schemeClr val="bg2"/>
                </a:solidFill>
                <a:latin typeface="+mj-lt"/>
              </a:defRPr>
            </a:lvl1pPr>
          </a:lstStyle>
          <a:p>
            <a:r>
              <a:rPr lang="en-US" smtClean="0"/>
              <a:t>Click to edit Master title style</a:t>
            </a:r>
            <a:endParaRPr lang="en-US" dirty="0"/>
          </a:p>
        </p:txBody>
      </p:sp>
      <p:sp>
        <p:nvSpPr>
          <p:cNvPr id="3" name="Subtitle 2"/>
          <p:cNvSpPr>
            <a:spLocks noGrp="1"/>
          </p:cNvSpPr>
          <p:nvPr>
            <p:ph type="subTitle" idx="1"/>
          </p:nvPr>
        </p:nvSpPr>
        <p:spPr>
          <a:xfrm>
            <a:off x="1828800" y="3886200"/>
            <a:ext cx="8534400" cy="1752600"/>
          </a:xfrm>
          <a:prstGeom prst="rect">
            <a:avLst/>
          </a:prstGeom>
        </p:spPr>
        <p:txBody>
          <a:bodyPr/>
          <a:lstStyle>
            <a:lvl1pPr marL="0" indent="0" algn="ctr">
              <a:buNone/>
              <a:defRPr>
                <a:solidFill>
                  <a:srgbClr val="6A6A6A"/>
                </a:solidFill>
                <a:latin typeface="ArumSans Regular"/>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5" name="Photo Credit"/>
          <p:cNvSpPr>
            <a:spLocks noGrp="1"/>
          </p:cNvSpPr>
          <p:nvPr>
            <p:ph type="body" sz="quarter" idx="11" hasCustomPrompt="1"/>
          </p:nvPr>
        </p:nvSpPr>
        <p:spPr>
          <a:xfrm>
            <a:off x="8636000" y="6422066"/>
            <a:ext cx="3556000" cy="152400"/>
          </a:xfrm>
          <a:prstGeom prst="rect">
            <a:avLst/>
          </a:prstGeom>
        </p:spPr>
        <p:txBody>
          <a:bodyPr wrap="none" lIns="0" tIns="0" rIns="45720" bIns="0"/>
          <a:lstStyle>
            <a:lvl1pPr marL="0" marR="0" indent="0" algn="r" defTabSz="914400" rtl="0" eaLnBrk="1" fontAlgn="auto" latinLnBrk="0" hangingPunct="1">
              <a:lnSpc>
                <a:spcPct val="100000"/>
              </a:lnSpc>
              <a:spcBef>
                <a:spcPts val="0"/>
              </a:spcBef>
              <a:spcAft>
                <a:spcPts val="0"/>
              </a:spcAft>
              <a:buClrTx/>
              <a:buSzTx/>
              <a:buFontTx/>
              <a:buNone/>
              <a:tabLst/>
              <a:defRPr sz="800">
                <a:solidFill>
                  <a:schemeClr val="bg1"/>
                </a:solidFill>
                <a:latin typeface="+mn-lt"/>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smtClean="0">
                <a:ln>
                  <a:noFill/>
                </a:ln>
                <a:solidFill>
                  <a:prstClr val="white"/>
                </a:solidFill>
                <a:effectLst/>
                <a:uLnTx/>
                <a:uFillTx/>
                <a:latin typeface="+mn-lt"/>
                <a:ea typeface="+mn-ea"/>
                <a:cs typeface="+mn-cs"/>
              </a:rPr>
              <a:t>Insert Photo Credit Here</a:t>
            </a:r>
          </a:p>
        </p:txBody>
      </p:sp>
      <p:sp>
        <p:nvSpPr>
          <p:cNvPr id="6" name="Copyright" descr="©McGraw-Hill Education. All rights reserved. Authorized only for instructor use in the classroom.  No reproduction or further distribution permitted without the prior written consent of McGraw-Hill Education.&#10;"/>
          <p:cNvSpPr txBox="1">
            <a:spLocks/>
          </p:cNvSpPr>
          <p:nvPr/>
        </p:nvSpPr>
        <p:spPr>
          <a:xfrm>
            <a:off x="0" y="6734025"/>
            <a:ext cx="12192000" cy="171750"/>
          </a:xfrm>
          <a:prstGeom prst="rect">
            <a:avLst/>
          </a:prstGeom>
        </p:spPr>
        <p:txBody>
          <a:bodyPr vert="horz" lIns="91440" tIns="45720" rIns="91440" bIns="45720" rtlCol="0">
            <a:normAutofit fontScale="25000" lnSpcReduction="2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kumimoji="0" lang="en-US" sz="3200" b="0" i="0" u="none" strike="noStrike" kern="1200" cap="none" spc="0" normalizeH="0" baseline="0" noProof="0" dirty="0" smtClean="0">
                <a:ln>
                  <a:noFill/>
                </a:ln>
                <a:solidFill>
                  <a:srgbClr val="6A6A6A"/>
                </a:solidFill>
                <a:effectLst/>
                <a:uLnTx/>
                <a:uFillTx/>
                <a:latin typeface="Calibri"/>
                <a:ea typeface="+mn-ea"/>
                <a:cs typeface="+mn-cs"/>
              </a:rPr>
              <a:t>©McGraw-Hill Education. All rights reserved. Authorized </a:t>
            </a:r>
            <a:r>
              <a:rPr lang="en-US" sz="3200" kern="1200" dirty="0" smtClean="0">
                <a:solidFill>
                  <a:srgbClr val="6A6A6A"/>
                </a:solidFill>
                <a:effectLst/>
                <a:latin typeface="+mn-lt"/>
                <a:ea typeface="+mn-ea"/>
                <a:cs typeface="+mn-cs"/>
              </a:rPr>
              <a:t>only </a:t>
            </a:r>
            <a:r>
              <a:rPr kumimoji="0" lang="en-US" sz="3200" b="0" i="0" u="none" strike="noStrike" kern="1200" cap="none" spc="0" normalizeH="0" baseline="0" noProof="0" dirty="0" smtClean="0">
                <a:ln>
                  <a:noFill/>
                </a:ln>
                <a:solidFill>
                  <a:srgbClr val="6A6A6A"/>
                </a:solidFill>
                <a:effectLst/>
                <a:uLnTx/>
                <a:uFillTx/>
                <a:latin typeface="Calibri"/>
                <a:ea typeface="+mn-ea"/>
                <a:cs typeface="+mn-cs"/>
              </a:rPr>
              <a:t>for instructor use in the classroom.  No reproduction or further distribution permitted without the prior written consent of McGraw-Hill Education.</a:t>
            </a:r>
            <a:endParaRPr kumimoji="0" lang="en-US" sz="3200" b="0" i="0" u="none" strike="noStrike" kern="1200" cap="none" spc="0" normalizeH="0" baseline="0" noProof="0" dirty="0">
              <a:ln>
                <a:noFill/>
              </a:ln>
              <a:solidFill>
                <a:srgbClr val="6A6A6A"/>
              </a:solidFill>
              <a:effectLst/>
              <a:uLnTx/>
              <a:uFillTx/>
              <a:latin typeface="Calibri"/>
              <a:ea typeface="+mn-ea"/>
              <a:cs typeface="+mn-cs"/>
            </a:endParaRPr>
          </a:p>
        </p:txBody>
      </p:sp>
    </p:spTree>
    <p:extLst>
      <p:ext uri="{BB962C8B-B14F-4D97-AF65-F5344CB8AC3E}">
        <p14:creationId xmlns:p14="http://schemas.microsoft.com/office/powerpoint/2010/main" val="108817533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SmallRedBar-Title above text">
    <p:spTree>
      <p:nvGrpSpPr>
        <p:cNvPr id="1" name=""/>
        <p:cNvGrpSpPr/>
        <p:nvPr/>
      </p:nvGrpSpPr>
      <p:grpSpPr>
        <a:xfrm>
          <a:off x="0" y="0"/>
          <a:ext cx="0" cy="0"/>
          <a:chOff x="0" y="0"/>
          <a:chExt cx="0" cy="0"/>
        </a:xfrm>
      </p:grpSpPr>
      <p:sp>
        <p:nvSpPr>
          <p:cNvPr id="2" name="Slide Title"/>
          <p:cNvSpPr>
            <a:spLocks noGrp="1"/>
          </p:cNvSpPr>
          <p:nvPr>
            <p:ph type="title"/>
          </p:nvPr>
        </p:nvSpPr>
        <p:spPr>
          <a:xfrm>
            <a:off x="914400" y="2775100"/>
            <a:ext cx="10363200" cy="1362075"/>
          </a:xfrm>
          <a:prstGeom prst="rect">
            <a:avLst/>
          </a:prstGeom>
        </p:spPr>
        <p:txBody>
          <a:bodyPr anchor="b" anchorCtr="0"/>
          <a:lstStyle>
            <a:lvl1pPr algn="l">
              <a:spcBef>
                <a:spcPts val="480"/>
              </a:spcBef>
              <a:defRPr sz="3600" b="1" cap="all">
                <a:solidFill>
                  <a:schemeClr val="bg2"/>
                </a:solidFill>
                <a:latin typeface="+mj-lt"/>
              </a:defRPr>
            </a:lvl1pPr>
          </a:lstStyle>
          <a:p>
            <a:r>
              <a:rPr lang="en-US" smtClean="0"/>
              <a:t>Click to edit Master title style</a:t>
            </a:r>
            <a:endParaRPr lang="en-US" dirty="0"/>
          </a:p>
        </p:txBody>
      </p:sp>
      <p:sp>
        <p:nvSpPr>
          <p:cNvPr id="3" name="Text Placeholder 1"/>
          <p:cNvSpPr>
            <a:spLocks noGrp="1"/>
          </p:cNvSpPr>
          <p:nvPr>
            <p:ph type="body" idx="1"/>
          </p:nvPr>
        </p:nvSpPr>
        <p:spPr>
          <a:xfrm>
            <a:off x="914400" y="4138614"/>
            <a:ext cx="10363200" cy="1500187"/>
          </a:xfrm>
          <a:prstGeom prst="rect">
            <a:avLst/>
          </a:prstGeom>
        </p:spPr>
        <p:txBody>
          <a:bodyPr anchor="t" anchorCtr="0"/>
          <a:lstStyle>
            <a:lvl1pPr marL="0" indent="0">
              <a:spcBef>
                <a:spcPts val="0"/>
              </a:spcBef>
              <a:buNone/>
              <a:defRPr sz="2000">
                <a:solidFill>
                  <a:srgbClr val="6A6A6A"/>
                </a:solidFill>
                <a:latin typeface="ArumSans Regular"/>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6" name="Photo Credit"/>
          <p:cNvSpPr>
            <a:spLocks noGrp="1"/>
          </p:cNvSpPr>
          <p:nvPr>
            <p:ph type="body" sz="quarter" idx="11" hasCustomPrompt="1"/>
          </p:nvPr>
        </p:nvSpPr>
        <p:spPr>
          <a:xfrm>
            <a:off x="8636000" y="6705600"/>
            <a:ext cx="3556000" cy="152400"/>
          </a:xfrm>
          <a:prstGeom prst="rect">
            <a:avLst/>
          </a:prstGeom>
        </p:spPr>
        <p:txBody>
          <a:bodyPr wrap="none" lIns="0" tIns="0" rIns="45720" bIns="0"/>
          <a:lstStyle>
            <a:lvl1pPr marL="0" marR="0" indent="0" algn="r" defTabSz="914400" rtl="0" eaLnBrk="1" fontAlgn="auto" latinLnBrk="0" hangingPunct="1">
              <a:lnSpc>
                <a:spcPct val="100000"/>
              </a:lnSpc>
              <a:spcBef>
                <a:spcPts val="0"/>
              </a:spcBef>
              <a:spcAft>
                <a:spcPts val="0"/>
              </a:spcAft>
              <a:buClrTx/>
              <a:buSzTx/>
              <a:buFontTx/>
              <a:buNone/>
              <a:tabLst/>
              <a:defRPr sz="800">
                <a:solidFill>
                  <a:schemeClr val="bg1"/>
                </a:solidFill>
                <a:latin typeface="+mn-lt"/>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smtClean="0">
                <a:ln>
                  <a:noFill/>
                </a:ln>
                <a:solidFill>
                  <a:prstClr val="white"/>
                </a:solidFill>
                <a:effectLst/>
                <a:uLnTx/>
                <a:uFillTx/>
                <a:latin typeface="+mn-lt"/>
                <a:ea typeface="+mn-ea"/>
                <a:cs typeface="+mn-cs"/>
              </a:rPr>
              <a:t>Insert Photo Credit Here</a:t>
            </a:r>
          </a:p>
        </p:txBody>
      </p:sp>
    </p:spTree>
    <p:extLst>
      <p:ext uri="{BB962C8B-B14F-4D97-AF65-F5344CB8AC3E}">
        <p14:creationId xmlns:p14="http://schemas.microsoft.com/office/powerpoint/2010/main" val="168328204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Blue Slide Title above text">
    <p:spTree>
      <p:nvGrpSpPr>
        <p:cNvPr id="1" name=""/>
        <p:cNvGrpSpPr/>
        <p:nvPr/>
      </p:nvGrpSpPr>
      <p:grpSpPr>
        <a:xfrm>
          <a:off x="0" y="0"/>
          <a:ext cx="0" cy="0"/>
          <a:chOff x="0" y="0"/>
          <a:chExt cx="0" cy="0"/>
        </a:xfrm>
      </p:grpSpPr>
      <p:sp>
        <p:nvSpPr>
          <p:cNvPr id="2" name="Slide Title"/>
          <p:cNvSpPr>
            <a:spLocks noGrp="1"/>
          </p:cNvSpPr>
          <p:nvPr>
            <p:ph type="ctrTitle"/>
          </p:nvPr>
        </p:nvSpPr>
        <p:spPr>
          <a:xfrm>
            <a:off x="1422400" y="1524001"/>
            <a:ext cx="9398000" cy="1470025"/>
          </a:xfrm>
          <a:prstGeom prst="rect">
            <a:avLst/>
          </a:prstGeom>
        </p:spPr>
        <p:txBody>
          <a:bodyPr/>
          <a:lstStyle>
            <a:lvl1pPr algn="l">
              <a:defRPr sz="4400">
                <a:solidFill>
                  <a:schemeClr val="bg1"/>
                </a:solidFill>
              </a:defRPr>
            </a:lvl1pPr>
          </a:lstStyle>
          <a:p>
            <a:r>
              <a:rPr lang="en-US" smtClean="0"/>
              <a:t>Click to edit Master title style</a:t>
            </a:r>
            <a:endParaRPr lang="en-US" dirty="0"/>
          </a:p>
        </p:txBody>
      </p:sp>
      <p:sp>
        <p:nvSpPr>
          <p:cNvPr id="3" name="Subtitle 1"/>
          <p:cNvSpPr>
            <a:spLocks noGrp="1"/>
          </p:cNvSpPr>
          <p:nvPr>
            <p:ph type="subTitle" idx="1"/>
          </p:nvPr>
        </p:nvSpPr>
        <p:spPr>
          <a:xfrm>
            <a:off x="1422400" y="2971800"/>
            <a:ext cx="8534400" cy="1752600"/>
          </a:xfrm>
          <a:prstGeom prst="rect">
            <a:avLst/>
          </a:prstGeom>
        </p:spPr>
        <p:txBody>
          <a:bodyPr/>
          <a:lstStyle>
            <a:lvl1pPr marL="0" indent="0" algn="l">
              <a:buNone/>
              <a:defRPr sz="20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Tree>
    <p:extLst>
      <p:ext uri="{BB962C8B-B14F-4D97-AF65-F5344CB8AC3E}">
        <p14:creationId xmlns:p14="http://schemas.microsoft.com/office/powerpoint/2010/main" val="89124649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52.xml><?xml version="1.0" encoding="utf-8"?>
<p:sldLayout xmlns:a="http://schemas.openxmlformats.org/drawingml/2006/main" xmlns:r="http://schemas.openxmlformats.org/officeDocument/2006/relationships" xmlns:p="http://schemas.openxmlformats.org/presentationml/2006/main" type="secHead" preserve="1">
  <p:cSld name="Blue Slide Text above title">
    <p:spTree>
      <p:nvGrpSpPr>
        <p:cNvPr id="1" name=""/>
        <p:cNvGrpSpPr/>
        <p:nvPr/>
      </p:nvGrpSpPr>
      <p:grpSpPr>
        <a:xfrm>
          <a:off x="0" y="0"/>
          <a:ext cx="0" cy="0"/>
          <a:chOff x="0" y="0"/>
          <a:chExt cx="0" cy="0"/>
        </a:xfrm>
      </p:grpSpPr>
      <p:sp>
        <p:nvSpPr>
          <p:cNvPr id="2" name="Slide Title"/>
          <p:cNvSpPr>
            <a:spLocks noGrp="1"/>
          </p:cNvSpPr>
          <p:nvPr>
            <p:ph type="title"/>
          </p:nvPr>
        </p:nvSpPr>
        <p:spPr>
          <a:xfrm>
            <a:off x="963085" y="2643187"/>
            <a:ext cx="9603316" cy="1362075"/>
          </a:xfrm>
          <a:prstGeom prst="rect">
            <a:avLst/>
          </a:prstGeom>
        </p:spPr>
        <p:txBody>
          <a:bodyPr anchor="t"/>
          <a:lstStyle>
            <a:lvl1pPr algn="l">
              <a:defRPr sz="4400" b="1" cap="all">
                <a:solidFill>
                  <a:schemeClr val="bg1"/>
                </a:solidFill>
              </a:defRPr>
            </a:lvl1pPr>
          </a:lstStyle>
          <a:p>
            <a:r>
              <a:rPr lang="en-US" smtClean="0"/>
              <a:t>Click to edit Master title style</a:t>
            </a:r>
            <a:endParaRPr lang="en-US" dirty="0"/>
          </a:p>
        </p:txBody>
      </p:sp>
      <p:sp>
        <p:nvSpPr>
          <p:cNvPr id="3" name="Text Placeholder 1"/>
          <p:cNvSpPr>
            <a:spLocks noGrp="1"/>
          </p:cNvSpPr>
          <p:nvPr>
            <p:ph type="body" idx="1"/>
          </p:nvPr>
        </p:nvSpPr>
        <p:spPr>
          <a:xfrm>
            <a:off x="963085" y="1143001"/>
            <a:ext cx="9603316" cy="1500187"/>
          </a:xfrm>
          <a:prstGeom prst="rect">
            <a:avLst/>
          </a:prstGeom>
        </p:spPr>
        <p:txBody>
          <a:bodyPr anchor="b"/>
          <a:lstStyle>
            <a:lvl1pPr marL="0" indent="0">
              <a:buNone/>
              <a:defRPr sz="20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Tree>
    <p:extLst>
      <p:ext uri="{BB962C8B-B14F-4D97-AF65-F5344CB8AC3E}">
        <p14:creationId xmlns:p14="http://schemas.microsoft.com/office/powerpoint/2010/main" val="48137002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Plain_Appendix_Title and Text">
    <p:spTree>
      <p:nvGrpSpPr>
        <p:cNvPr id="1" name=""/>
        <p:cNvGrpSpPr/>
        <p:nvPr/>
      </p:nvGrpSpPr>
      <p:grpSpPr>
        <a:xfrm>
          <a:off x="0" y="0"/>
          <a:ext cx="0" cy="0"/>
          <a:chOff x="0" y="0"/>
          <a:chExt cx="0" cy="0"/>
        </a:xfrm>
      </p:grpSpPr>
      <p:sp>
        <p:nvSpPr>
          <p:cNvPr id="6" name="Slide Title"/>
          <p:cNvSpPr>
            <a:spLocks noGrp="1"/>
          </p:cNvSpPr>
          <p:nvPr>
            <p:ph type="title"/>
          </p:nvPr>
        </p:nvSpPr>
        <p:spPr>
          <a:xfrm>
            <a:off x="0" y="228600"/>
            <a:ext cx="12192000" cy="609600"/>
          </a:xfrm>
          <a:prstGeom prst="rect">
            <a:avLst/>
          </a:prstGeom>
        </p:spPr>
        <p:txBody>
          <a:bodyPr/>
          <a:lstStyle>
            <a:lvl1pPr>
              <a:defRPr sz="3600">
                <a:solidFill>
                  <a:schemeClr val="bg2"/>
                </a:solidFill>
              </a:defRPr>
            </a:lvl1pPr>
          </a:lstStyle>
          <a:p>
            <a:r>
              <a:rPr lang="en-US" smtClean="0"/>
              <a:t>Click to edit Master title style</a:t>
            </a:r>
            <a:endParaRPr lang="en-US" dirty="0"/>
          </a:p>
        </p:txBody>
      </p:sp>
      <p:sp>
        <p:nvSpPr>
          <p:cNvPr id="5" name="Jump Link"/>
          <p:cNvSpPr>
            <a:spLocks noGrp="1"/>
          </p:cNvSpPr>
          <p:nvPr>
            <p:ph type="body" sz="quarter" idx="11" hasCustomPrompt="1"/>
          </p:nvPr>
        </p:nvSpPr>
        <p:spPr>
          <a:xfrm>
            <a:off x="4622800" y="6629400"/>
            <a:ext cx="2946400" cy="152400"/>
          </a:xfrm>
          <a:prstGeom prst="rect">
            <a:avLst/>
          </a:prstGeom>
        </p:spPr>
        <p:txBody>
          <a:bodyPr/>
          <a:lstStyle>
            <a:lvl1pPr marL="0" indent="0" algn="ctr">
              <a:buNone/>
              <a:defRPr sz="800" baseline="0">
                <a:solidFill>
                  <a:srgbClr val="6A6A6A"/>
                </a:solidFill>
              </a:defRPr>
            </a:lvl1pPr>
          </a:lstStyle>
          <a:p>
            <a:pPr lvl="0"/>
            <a:r>
              <a:rPr lang="en-US" dirty="0" smtClean="0"/>
              <a:t>Jump back to slide containing original image</a:t>
            </a:r>
          </a:p>
        </p:txBody>
      </p:sp>
      <p:sp>
        <p:nvSpPr>
          <p:cNvPr id="8" name="Text Placeholder 1"/>
          <p:cNvSpPr>
            <a:spLocks noGrp="1"/>
          </p:cNvSpPr>
          <p:nvPr>
            <p:ph type="body" sz="quarter" idx="12"/>
          </p:nvPr>
        </p:nvSpPr>
        <p:spPr>
          <a:xfrm>
            <a:off x="609600" y="1066800"/>
            <a:ext cx="10972800" cy="5562600"/>
          </a:xfrm>
          <a:prstGeom prst="rect">
            <a:avLst/>
          </a:prstGeom>
        </p:spPr>
        <p:txBody>
          <a:bodyPr/>
          <a:lstStyle>
            <a:lvl1pPr marL="0" indent="0">
              <a:spcAft>
                <a:spcPts val="800"/>
              </a:spcAft>
              <a:buNone/>
              <a:defRPr sz="2400"/>
            </a:lvl1pPr>
            <a:lvl2pPr marL="457200" indent="0">
              <a:buNone/>
              <a:defRPr sz="2400"/>
            </a:lvl2pPr>
            <a:lvl3pPr marL="914400" indent="0">
              <a:buNone/>
              <a:defRPr sz="2000"/>
            </a:lvl3pPr>
            <a:lvl4pPr marL="1371600" indent="0">
              <a:buNone/>
              <a:defRPr sz="1800"/>
            </a:lvl4pPr>
            <a:lvl5pPr marL="1828800" indent="0">
              <a:buNone/>
              <a:defRPr sz="1800"/>
            </a:lvl5pPr>
          </a:lstStyle>
          <a:p>
            <a:pPr lvl="0"/>
            <a:r>
              <a:rPr lang="en-US" smtClean="0"/>
              <a:t>Click to edit Master text styles</a:t>
            </a:r>
          </a:p>
        </p:txBody>
      </p:sp>
    </p:spTree>
    <p:extLst>
      <p:ext uri="{BB962C8B-B14F-4D97-AF65-F5344CB8AC3E}">
        <p14:creationId xmlns:p14="http://schemas.microsoft.com/office/powerpoint/2010/main" val="10704313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Plain_Appendix_2-up comparison">
    <p:spTree>
      <p:nvGrpSpPr>
        <p:cNvPr id="1" name=""/>
        <p:cNvGrpSpPr/>
        <p:nvPr/>
      </p:nvGrpSpPr>
      <p:grpSpPr>
        <a:xfrm>
          <a:off x="0" y="0"/>
          <a:ext cx="0" cy="0"/>
          <a:chOff x="0" y="0"/>
          <a:chExt cx="0" cy="0"/>
        </a:xfrm>
      </p:grpSpPr>
      <p:sp>
        <p:nvSpPr>
          <p:cNvPr id="9" name="Slide Title"/>
          <p:cNvSpPr>
            <a:spLocks noGrp="1"/>
          </p:cNvSpPr>
          <p:nvPr>
            <p:ph type="title"/>
          </p:nvPr>
        </p:nvSpPr>
        <p:spPr>
          <a:xfrm>
            <a:off x="-27618" y="228600"/>
            <a:ext cx="12247235" cy="609600"/>
          </a:xfrm>
          <a:prstGeom prst="rect">
            <a:avLst/>
          </a:prstGeom>
        </p:spPr>
        <p:txBody>
          <a:bodyPr/>
          <a:lstStyle>
            <a:lvl1pPr>
              <a:defRPr sz="3600">
                <a:solidFill>
                  <a:schemeClr val="bg2"/>
                </a:solidFill>
              </a:defRPr>
            </a:lvl1pPr>
          </a:lstStyle>
          <a:p>
            <a:r>
              <a:rPr lang="en-US" smtClean="0"/>
              <a:t>Click to edit Master title style</a:t>
            </a:r>
            <a:endParaRPr lang="en-US" dirty="0"/>
          </a:p>
        </p:txBody>
      </p:sp>
      <p:sp>
        <p:nvSpPr>
          <p:cNvPr id="3" name="Header 1"/>
          <p:cNvSpPr>
            <a:spLocks noGrp="1"/>
          </p:cNvSpPr>
          <p:nvPr>
            <p:ph type="body" idx="1"/>
          </p:nvPr>
        </p:nvSpPr>
        <p:spPr>
          <a:xfrm>
            <a:off x="609602" y="960438"/>
            <a:ext cx="5386917" cy="639762"/>
          </a:xfrm>
          <a:prstGeom prst="rect">
            <a:avLst/>
          </a:prstGeom>
        </p:spPr>
        <p:txBody>
          <a:bodyPr anchor="b"/>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1" name="Text Placeholder 1"/>
          <p:cNvSpPr>
            <a:spLocks noGrp="1"/>
          </p:cNvSpPr>
          <p:nvPr>
            <p:ph type="body" sz="quarter" idx="12"/>
          </p:nvPr>
        </p:nvSpPr>
        <p:spPr>
          <a:xfrm>
            <a:off x="609600" y="1600200"/>
            <a:ext cx="5384800" cy="4800600"/>
          </a:xfrm>
          <a:prstGeom prst="rect">
            <a:avLst/>
          </a:prstGeom>
        </p:spPr>
        <p:txBody>
          <a:bodyPr/>
          <a:lstStyle>
            <a:lvl1pPr marL="0" indent="0">
              <a:spcAft>
                <a:spcPts val="800"/>
              </a:spcAft>
              <a:buNone/>
              <a:defRPr sz="2400"/>
            </a:lvl1pPr>
            <a:lvl2pPr marL="457200" indent="0">
              <a:buNone/>
              <a:defRPr/>
            </a:lvl2pPr>
            <a:lvl3pPr marL="914400" indent="0">
              <a:buNone/>
              <a:defRPr/>
            </a:lvl3pPr>
            <a:lvl4pPr marL="1371600" indent="0">
              <a:buNone/>
              <a:defRPr/>
            </a:lvl4pPr>
            <a:lvl5pPr marL="1828800" indent="0">
              <a:buNone/>
              <a:defRPr/>
            </a:lvl5pPr>
          </a:lstStyle>
          <a:p>
            <a:pPr lvl="0"/>
            <a:r>
              <a:rPr lang="en-US" smtClean="0"/>
              <a:t>Click to edit Master text styles</a:t>
            </a:r>
          </a:p>
        </p:txBody>
      </p:sp>
      <p:sp>
        <p:nvSpPr>
          <p:cNvPr id="5" name="Header 2"/>
          <p:cNvSpPr>
            <a:spLocks noGrp="1"/>
          </p:cNvSpPr>
          <p:nvPr>
            <p:ph type="body" sz="quarter" idx="3"/>
          </p:nvPr>
        </p:nvSpPr>
        <p:spPr>
          <a:xfrm>
            <a:off x="6193368" y="960438"/>
            <a:ext cx="5490632" cy="639762"/>
          </a:xfrm>
          <a:prstGeom prst="rect">
            <a:avLst/>
          </a:prstGeom>
        </p:spPr>
        <p:txBody>
          <a:bodyPr anchor="b"/>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5" name="Text Placeholder 2"/>
          <p:cNvSpPr>
            <a:spLocks noGrp="1"/>
          </p:cNvSpPr>
          <p:nvPr>
            <p:ph type="body" sz="quarter" idx="14"/>
          </p:nvPr>
        </p:nvSpPr>
        <p:spPr>
          <a:xfrm>
            <a:off x="6197600" y="1600200"/>
            <a:ext cx="5486400" cy="4800600"/>
          </a:xfrm>
          <a:prstGeom prst="rect">
            <a:avLst/>
          </a:prstGeom>
        </p:spPr>
        <p:txBody>
          <a:bodyPr/>
          <a:lstStyle>
            <a:lvl1pPr marL="0" indent="0">
              <a:spcAft>
                <a:spcPts val="800"/>
              </a:spcAft>
              <a:buNone/>
              <a:defRPr sz="2400"/>
            </a:lvl1pPr>
            <a:lvl2pPr marL="457200" indent="0">
              <a:buNone/>
              <a:defRPr/>
            </a:lvl2pPr>
            <a:lvl3pPr marL="914400" indent="0">
              <a:buNone/>
              <a:defRPr/>
            </a:lvl3pPr>
            <a:lvl4pPr marL="1371600" indent="0">
              <a:buNone/>
              <a:defRPr/>
            </a:lvl4pPr>
            <a:lvl5pPr marL="1828800" indent="0">
              <a:buNone/>
              <a:defRPr/>
            </a:lvl5pPr>
          </a:lstStyle>
          <a:p>
            <a:pPr lvl="0"/>
            <a:r>
              <a:rPr lang="en-US" smtClean="0"/>
              <a:t>Click to edit Master text styles</a:t>
            </a:r>
          </a:p>
        </p:txBody>
      </p:sp>
      <p:sp>
        <p:nvSpPr>
          <p:cNvPr id="13" name="Jump link"/>
          <p:cNvSpPr>
            <a:spLocks noGrp="1"/>
          </p:cNvSpPr>
          <p:nvPr>
            <p:ph type="body" sz="quarter" idx="13" hasCustomPrompt="1"/>
          </p:nvPr>
        </p:nvSpPr>
        <p:spPr>
          <a:xfrm>
            <a:off x="4622800" y="6629400"/>
            <a:ext cx="2946400" cy="152400"/>
          </a:xfrm>
          <a:prstGeom prst="rect">
            <a:avLst/>
          </a:prstGeom>
        </p:spPr>
        <p:txBody>
          <a:bodyPr/>
          <a:lstStyle>
            <a:lvl1pPr marL="0" indent="0" algn="ctr">
              <a:buNone/>
              <a:defRPr sz="800" baseline="0">
                <a:solidFill>
                  <a:srgbClr val="6A6A6A"/>
                </a:solidFill>
              </a:defRPr>
            </a:lvl1pPr>
          </a:lstStyle>
          <a:p>
            <a:pPr lvl="0"/>
            <a:r>
              <a:rPr lang="en-US" dirty="0" smtClean="0"/>
              <a:t>Jump back to slide containing original image</a:t>
            </a:r>
          </a:p>
        </p:txBody>
      </p:sp>
    </p:spTree>
    <p:extLst>
      <p:ext uri="{BB962C8B-B14F-4D97-AF65-F5344CB8AC3E}">
        <p14:creationId xmlns:p14="http://schemas.microsoft.com/office/powerpoint/2010/main" val="126865070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Plain_Appendix_4-up_Comparison">
    <p:spTree>
      <p:nvGrpSpPr>
        <p:cNvPr id="1" name=""/>
        <p:cNvGrpSpPr/>
        <p:nvPr/>
      </p:nvGrpSpPr>
      <p:grpSpPr>
        <a:xfrm>
          <a:off x="0" y="0"/>
          <a:ext cx="0" cy="0"/>
          <a:chOff x="0" y="0"/>
          <a:chExt cx="0" cy="0"/>
        </a:xfrm>
      </p:grpSpPr>
      <p:sp>
        <p:nvSpPr>
          <p:cNvPr id="9" name="Slide Title"/>
          <p:cNvSpPr>
            <a:spLocks noGrp="1"/>
          </p:cNvSpPr>
          <p:nvPr>
            <p:ph type="title"/>
          </p:nvPr>
        </p:nvSpPr>
        <p:spPr>
          <a:xfrm>
            <a:off x="-27618" y="228600"/>
            <a:ext cx="12247235" cy="609600"/>
          </a:xfrm>
          <a:prstGeom prst="rect">
            <a:avLst/>
          </a:prstGeom>
        </p:spPr>
        <p:txBody>
          <a:bodyPr/>
          <a:lstStyle>
            <a:lvl1pPr>
              <a:defRPr sz="3600">
                <a:solidFill>
                  <a:schemeClr val="bg2"/>
                </a:solidFill>
              </a:defRPr>
            </a:lvl1pPr>
          </a:lstStyle>
          <a:p>
            <a:r>
              <a:rPr lang="en-US" smtClean="0"/>
              <a:t>Click to edit Master title style</a:t>
            </a:r>
            <a:endParaRPr lang="en-US" dirty="0"/>
          </a:p>
        </p:txBody>
      </p:sp>
      <p:sp>
        <p:nvSpPr>
          <p:cNvPr id="3" name="Header 1"/>
          <p:cNvSpPr>
            <a:spLocks noGrp="1"/>
          </p:cNvSpPr>
          <p:nvPr>
            <p:ph type="body" idx="1"/>
          </p:nvPr>
        </p:nvSpPr>
        <p:spPr>
          <a:xfrm>
            <a:off x="609602" y="960438"/>
            <a:ext cx="5386917" cy="639762"/>
          </a:xfrm>
          <a:prstGeom prst="rect">
            <a:avLst/>
          </a:prstGeom>
        </p:spPr>
        <p:txBody>
          <a:bodyPr anchor="b"/>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Text Placeholder 1"/>
          <p:cNvSpPr>
            <a:spLocks noGrp="1"/>
          </p:cNvSpPr>
          <p:nvPr>
            <p:ph type="body" sz="quarter" idx="14"/>
          </p:nvPr>
        </p:nvSpPr>
        <p:spPr>
          <a:xfrm>
            <a:off x="609600" y="1600200"/>
            <a:ext cx="5384800" cy="1981200"/>
          </a:xfrm>
          <a:prstGeom prst="rect">
            <a:avLst/>
          </a:prstGeom>
        </p:spPr>
        <p:txBody>
          <a:bodyPr/>
          <a:lstStyle>
            <a:lvl1pPr marL="0" indent="0">
              <a:spcAft>
                <a:spcPts val="800"/>
              </a:spcAft>
              <a:buNone/>
              <a:defRPr sz="2000"/>
            </a:lvl1pPr>
            <a:lvl2pPr marL="457200" indent="0">
              <a:buNone/>
              <a:defRPr/>
            </a:lvl2pPr>
            <a:lvl3pPr marL="914400" indent="0">
              <a:buNone/>
              <a:defRPr/>
            </a:lvl3pPr>
            <a:lvl4pPr marL="1371600" indent="0">
              <a:buNone/>
              <a:defRPr/>
            </a:lvl4pPr>
            <a:lvl5pPr marL="1828800" indent="0">
              <a:buNone/>
              <a:defRPr/>
            </a:lvl5pPr>
          </a:lstStyle>
          <a:p>
            <a:pPr lvl="0"/>
            <a:r>
              <a:rPr lang="en-US" smtClean="0"/>
              <a:t>Click to edit Master text styles</a:t>
            </a:r>
          </a:p>
        </p:txBody>
      </p:sp>
      <p:sp>
        <p:nvSpPr>
          <p:cNvPr id="5" name="Header 2"/>
          <p:cNvSpPr>
            <a:spLocks noGrp="1"/>
          </p:cNvSpPr>
          <p:nvPr>
            <p:ph type="body" sz="quarter" idx="3"/>
          </p:nvPr>
        </p:nvSpPr>
        <p:spPr>
          <a:xfrm>
            <a:off x="6193369" y="960438"/>
            <a:ext cx="5389033" cy="639762"/>
          </a:xfrm>
          <a:prstGeom prst="rect">
            <a:avLst/>
          </a:prstGeom>
        </p:spPr>
        <p:txBody>
          <a:bodyPr anchor="b"/>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3" name="Text Placeholder 2"/>
          <p:cNvSpPr>
            <a:spLocks noGrp="1"/>
          </p:cNvSpPr>
          <p:nvPr>
            <p:ph type="body" sz="quarter" idx="15"/>
          </p:nvPr>
        </p:nvSpPr>
        <p:spPr>
          <a:xfrm>
            <a:off x="6197600" y="1600200"/>
            <a:ext cx="5384800" cy="1981200"/>
          </a:xfrm>
          <a:prstGeom prst="rect">
            <a:avLst/>
          </a:prstGeom>
        </p:spPr>
        <p:txBody>
          <a:bodyPr/>
          <a:lstStyle>
            <a:lvl1pPr marL="0" indent="0">
              <a:spcAft>
                <a:spcPts val="800"/>
              </a:spcAft>
              <a:buNone/>
              <a:defRPr sz="2000"/>
            </a:lvl1pPr>
          </a:lstStyle>
          <a:p>
            <a:pPr lvl="0"/>
            <a:r>
              <a:rPr lang="en-US" smtClean="0"/>
              <a:t>Click to edit Master text styles</a:t>
            </a:r>
          </a:p>
        </p:txBody>
      </p:sp>
      <p:sp>
        <p:nvSpPr>
          <p:cNvPr id="7" name="Header 3"/>
          <p:cNvSpPr>
            <a:spLocks noGrp="1"/>
          </p:cNvSpPr>
          <p:nvPr>
            <p:ph type="body" sz="quarter" idx="12"/>
          </p:nvPr>
        </p:nvSpPr>
        <p:spPr>
          <a:xfrm>
            <a:off x="609600" y="3733800"/>
            <a:ext cx="5384800" cy="609600"/>
          </a:xfrm>
          <a:prstGeom prst="rect">
            <a:avLst/>
          </a:prstGeom>
        </p:spPr>
        <p:txBody>
          <a:bodyPr anchor="b"/>
          <a:lstStyle>
            <a:lvl1pPr>
              <a:defRPr lang="en-US" sz="1800" b="1" kern="1200" dirty="0">
                <a:solidFill>
                  <a:schemeClr val="tx1"/>
                </a:solidFill>
                <a:latin typeface="+mn-lt"/>
                <a:ea typeface="+mn-ea"/>
                <a:cs typeface="+mn-cs"/>
              </a:defRPr>
            </a:lvl1pPr>
          </a:lstStyle>
          <a:p>
            <a:pPr marL="0" lvl="0" indent="0" algn="l" defTabSz="457200" rtl="0" eaLnBrk="1" latinLnBrk="0" hangingPunct="1">
              <a:spcBef>
                <a:spcPct val="20000"/>
              </a:spcBef>
              <a:buFont typeface="Arial"/>
              <a:buNone/>
            </a:pPr>
            <a:r>
              <a:rPr lang="en-US" smtClean="0"/>
              <a:t>Click to edit Master text styles</a:t>
            </a:r>
          </a:p>
        </p:txBody>
      </p:sp>
      <p:sp>
        <p:nvSpPr>
          <p:cNvPr id="25" name="Text Placeholder 3"/>
          <p:cNvSpPr>
            <a:spLocks noGrp="1"/>
          </p:cNvSpPr>
          <p:nvPr>
            <p:ph type="body" sz="quarter" idx="16"/>
          </p:nvPr>
        </p:nvSpPr>
        <p:spPr>
          <a:xfrm>
            <a:off x="609600" y="4343400"/>
            <a:ext cx="5384800" cy="2133600"/>
          </a:xfrm>
          <a:prstGeom prst="rect">
            <a:avLst/>
          </a:prstGeom>
        </p:spPr>
        <p:txBody>
          <a:bodyPr/>
          <a:lstStyle>
            <a:lvl1pPr marL="0" indent="0">
              <a:spcAft>
                <a:spcPts val="800"/>
              </a:spcAft>
              <a:buNone/>
              <a:defRPr sz="2000"/>
            </a:lvl1pPr>
          </a:lstStyle>
          <a:p>
            <a:pPr lvl="0"/>
            <a:r>
              <a:rPr lang="en-US" smtClean="0"/>
              <a:t>Click to edit Master text styles</a:t>
            </a:r>
          </a:p>
        </p:txBody>
      </p:sp>
      <p:sp>
        <p:nvSpPr>
          <p:cNvPr id="10" name="Header 4"/>
          <p:cNvSpPr>
            <a:spLocks noGrp="1"/>
          </p:cNvSpPr>
          <p:nvPr>
            <p:ph type="body" sz="quarter" idx="13"/>
          </p:nvPr>
        </p:nvSpPr>
        <p:spPr>
          <a:xfrm>
            <a:off x="6197600" y="3733800"/>
            <a:ext cx="5384800" cy="609600"/>
          </a:xfrm>
          <a:prstGeom prst="rect">
            <a:avLst/>
          </a:prstGeom>
        </p:spPr>
        <p:txBody>
          <a:bodyPr anchor="b"/>
          <a:lstStyle>
            <a:lvl1pPr>
              <a:defRPr lang="en-US" sz="1800" b="1" kern="1200" dirty="0">
                <a:solidFill>
                  <a:schemeClr val="tx1"/>
                </a:solidFill>
                <a:latin typeface="+mn-lt"/>
                <a:ea typeface="+mn-ea"/>
                <a:cs typeface="+mn-cs"/>
              </a:defRPr>
            </a:lvl1pPr>
          </a:lstStyle>
          <a:p>
            <a:pPr marL="0" lvl="0" indent="0" algn="l" defTabSz="457200" rtl="0" eaLnBrk="1" latinLnBrk="0" hangingPunct="1">
              <a:spcBef>
                <a:spcPct val="20000"/>
              </a:spcBef>
              <a:buFont typeface="Arial"/>
              <a:buNone/>
            </a:pPr>
            <a:r>
              <a:rPr lang="en-US" smtClean="0"/>
              <a:t>Click to edit Master text styles</a:t>
            </a:r>
          </a:p>
        </p:txBody>
      </p:sp>
      <p:sp>
        <p:nvSpPr>
          <p:cNvPr id="27" name="Text Placeholder 4"/>
          <p:cNvSpPr>
            <a:spLocks noGrp="1"/>
          </p:cNvSpPr>
          <p:nvPr>
            <p:ph type="body" sz="quarter" idx="17"/>
          </p:nvPr>
        </p:nvSpPr>
        <p:spPr>
          <a:xfrm>
            <a:off x="6197600" y="4343400"/>
            <a:ext cx="5384800" cy="2133600"/>
          </a:xfrm>
          <a:prstGeom prst="rect">
            <a:avLst/>
          </a:prstGeom>
        </p:spPr>
        <p:txBody>
          <a:bodyPr/>
          <a:lstStyle>
            <a:lvl1pPr marL="0" indent="0">
              <a:spcAft>
                <a:spcPts val="800"/>
              </a:spcAft>
              <a:buNone/>
              <a:defRPr sz="2000"/>
            </a:lvl1pPr>
          </a:lstStyle>
          <a:p>
            <a:pPr lvl="0"/>
            <a:r>
              <a:rPr lang="en-US" smtClean="0"/>
              <a:t>Click to edit Master text styles</a:t>
            </a:r>
          </a:p>
        </p:txBody>
      </p:sp>
      <p:sp>
        <p:nvSpPr>
          <p:cNvPr id="18" name="Jump Link"/>
          <p:cNvSpPr>
            <a:spLocks noGrp="1"/>
          </p:cNvSpPr>
          <p:nvPr>
            <p:ph type="body" sz="quarter" idx="11" hasCustomPrompt="1"/>
          </p:nvPr>
        </p:nvSpPr>
        <p:spPr>
          <a:xfrm>
            <a:off x="4622800" y="6629400"/>
            <a:ext cx="2946400" cy="152400"/>
          </a:xfrm>
          <a:prstGeom prst="rect">
            <a:avLst/>
          </a:prstGeom>
        </p:spPr>
        <p:txBody>
          <a:bodyPr/>
          <a:lstStyle>
            <a:lvl1pPr marL="0" indent="0" algn="ctr">
              <a:buNone/>
              <a:defRPr sz="800" baseline="0">
                <a:solidFill>
                  <a:srgbClr val="6A6A6A"/>
                </a:solidFill>
              </a:defRPr>
            </a:lvl1pPr>
          </a:lstStyle>
          <a:p>
            <a:pPr lvl="0"/>
            <a:r>
              <a:rPr lang="en-US" dirty="0" smtClean="0"/>
              <a:t>Jump back to slide containing original image</a:t>
            </a:r>
          </a:p>
        </p:txBody>
      </p:sp>
    </p:spTree>
    <p:extLst>
      <p:ext uri="{BB962C8B-B14F-4D97-AF65-F5344CB8AC3E}">
        <p14:creationId xmlns:p14="http://schemas.microsoft.com/office/powerpoint/2010/main" val="199478513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Red Bar Footer_Appendix_Title and Text">
    <p:spTree>
      <p:nvGrpSpPr>
        <p:cNvPr id="1" name=""/>
        <p:cNvGrpSpPr/>
        <p:nvPr/>
      </p:nvGrpSpPr>
      <p:grpSpPr>
        <a:xfrm>
          <a:off x="0" y="0"/>
          <a:ext cx="0" cy="0"/>
          <a:chOff x="0" y="0"/>
          <a:chExt cx="0" cy="0"/>
        </a:xfrm>
      </p:grpSpPr>
      <p:sp>
        <p:nvSpPr>
          <p:cNvPr id="6" name="Slide Title"/>
          <p:cNvSpPr>
            <a:spLocks noGrp="1"/>
          </p:cNvSpPr>
          <p:nvPr>
            <p:ph type="title"/>
          </p:nvPr>
        </p:nvSpPr>
        <p:spPr>
          <a:xfrm>
            <a:off x="0" y="228600"/>
            <a:ext cx="12192000" cy="609600"/>
          </a:xfrm>
          <a:prstGeom prst="rect">
            <a:avLst/>
          </a:prstGeom>
        </p:spPr>
        <p:txBody>
          <a:bodyPr/>
          <a:lstStyle>
            <a:lvl1pPr>
              <a:defRPr sz="3600">
                <a:solidFill>
                  <a:schemeClr val="bg2"/>
                </a:solidFill>
              </a:defRPr>
            </a:lvl1pPr>
          </a:lstStyle>
          <a:p>
            <a:r>
              <a:rPr lang="en-US" smtClean="0"/>
              <a:t>Click to edit Master title style</a:t>
            </a:r>
            <a:endParaRPr lang="en-US" dirty="0"/>
          </a:p>
        </p:txBody>
      </p:sp>
      <p:sp>
        <p:nvSpPr>
          <p:cNvPr id="5" name="Jump Link"/>
          <p:cNvSpPr>
            <a:spLocks noGrp="1"/>
          </p:cNvSpPr>
          <p:nvPr>
            <p:ph type="body" sz="quarter" idx="11" hasCustomPrompt="1"/>
          </p:nvPr>
        </p:nvSpPr>
        <p:spPr>
          <a:xfrm>
            <a:off x="4622800" y="6477000"/>
            <a:ext cx="2946400" cy="152400"/>
          </a:xfrm>
          <a:prstGeom prst="rect">
            <a:avLst/>
          </a:prstGeom>
        </p:spPr>
        <p:txBody>
          <a:bodyPr/>
          <a:lstStyle>
            <a:lvl1pPr marL="0" indent="0" algn="ctr">
              <a:buNone/>
              <a:defRPr sz="800" baseline="0">
                <a:solidFill>
                  <a:srgbClr val="6A6A6A"/>
                </a:solidFill>
              </a:defRPr>
            </a:lvl1pPr>
          </a:lstStyle>
          <a:p>
            <a:pPr lvl="0"/>
            <a:r>
              <a:rPr lang="en-US" dirty="0" smtClean="0"/>
              <a:t>Jump back to slide containing original image</a:t>
            </a:r>
          </a:p>
        </p:txBody>
      </p:sp>
      <p:sp>
        <p:nvSpPr>
          <p:cNvPr id="8" name="Text Placeholder 1"/>
          <p:cNvSpPr>
            <a:spLocks noGrp="1"/>
          </p:cNvSpPr>
          <p:nvPr>
            <p:ph type="body" sz="quarter" idx="12"/>
          </p:nvPr>
        </p:nvSpPr>
        <p:spPr>
          <a:xfrm>
            <a:off x="609600" y="990600"/>
            <a:ext cx="10972800" cy="5410200"/>
          </a:xfrm>
          <a:prstGeom prst="rect">
            <a:avLst/>
          </a:prstGeom>
        </p:spPr>
        <p:txBody>
          <a:bodyPr/>
          <a:lstStyle>
            <a:lvl1pPr marL="0" indent="0">
              <a:spcAft>
                <a:spcPts val="800"/>
              </a:spcAft>
              <a:buNone/>
              <a:defRPr sz="2400"/>
            </a:lvl1pPr>
            <a:lvl2pPr marL="457200" indent="0">
              <a:buNone/>
              <a:defRPr sz="2400"/>
            </a:lvl2pPr>
            <a:lvl3pPr marL="914400" indent="0">
              <a:buNone/>
              <a:defRPr sz="2000"/>
            </a:lvl3pPr>
            <a:lvl4pPr marL="1371600" indent="0">
              <a:buNone/>
              <a:defRPr sz="1800"/>
            </a:lvl4pPr>
            <a:lvl5pPr marL="1828800" indent="0">
              <a:buNone/>
              <a:defRPr sz="1800"/>
            </a:lvl5pPr>
          </a:lstStyle>
          <a:p>
            <a:pPr lvl="0"/>
            <a:r>
              <a:rPr lang="en-US" smtClean="0"/>
              <a:t>Click to edit Master text styles</a:t>
            </a:r>
          </a:p>
        </p:txBody>
      </p:sp>
    </p:spTree>
    <p:extLst>
      <p:ext uri="{BB962C8B-B14F-4D97-AF65-F5344CB8AC3E}">
        <p14:creationId xmlns:p14="http://schemas.microsoft.com/office/powerpoint/2010/main" val="4631943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Red Bar Footer_Appendix_2-up comparison">
    <p:spTree>
      <p:nvGrpSpPr>
        <p:cNvPr id="1" name=""/>
        <p:cNvGrpSpPr/>
        <p:nvPr/>
      </p:nvGrpSpPr>
      <p:grpSpPr>
        <a:xfrm>
          <a:off x="0" y="0"/>
          <a:ext cx="0" cy="0"/>
          <a:chOff x="0" y="0"/>
          <a:chExt cx="0" cy="0"/>
        </a:xfrm>
      </p:grpSpPr>
      <p:sp>
        <p:nvSpPr>
          <p:cNvPr id="9" name="Slide Title"/>
          <p:cNvSpPr>
            <a:spLocks noGrp="1"/>
          </p:cNvSpPr>
          <p:nvPr>
            <p:ph type="title"/>
          </p:nvPr>
        </p:nvSpPr>
        <p:spPr>
          <a:xfrm>
            <a:off x="-27618" y="228600"/>
            <a:ext cx="12247235" cy="609600"/>
          </a:xfrm>
          <a:prstGeom prst="rect">
            <a:avLst/>
          </a:prstGeom>
        </p:spPr>
        <p:txBody>
          <a:bodyPr/>
          <a:lstStyle>
            <a:lvl1pPr>
              <a:defRPr sz="3600">
                <a:solidFill>
                  <a:schemeClr val="bg2"/>
                </a:solidFill>
              </a:defRPr>
            </a:lvl1pPr>
          </a:lstStyle>
          <a:p>
            <a:r>
              <a:rPr lang="en-US" smtClean="0"/>
              <a:t>Click to edit Master title style</a:t>
            </a:r>
            <a:endParaRPr lang="en-US" dirty="0"/>
          </a:p>
        </p:txBody>
      </p:sp>
      <p:sp>
        <p:nvSpPr>
          <p:cNvPr id="3" name="Header 1"/>
          <p:cNvSpPr>
            <a:spLocks noGrp="1"/>
          </p:cNvSpPr>
          <p:nvPr>
            <p:ph type="body" idx="1"/>
          </p:nvPr>
        </p:nvSpPr>
        <p:spPr>
          <a:xfrm>
            <a:off x="609602" y="960438"/>
            <a:ext cx="5386917" cy="639762"/>
          </a:xfrm>
          <a:prstGeom prst="rect">
            <a:avLst/>
          </a:prstGeom>
        </p:spPr>
        <p:txBody>
          <a:bodyPr anchor="b"/>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1" name="Text Placeholder 1"/>
          <p:cNvSpPr>
            <a:spLocks noGrp="1"/>
          </p:cNvSpPr>
          <p:nvPr>
            <p:ph type="body" sz="quarter" idx="12"/>
          </p:nvPr>
        </p:nvSpPr>
        <p:spPr>
          <a:xfrm>
            <a:off x="609600" y="1600200"/>
            <a:ext cx="5384800" cy="4800600"/>
          </a:xfrm>
          <a:prstGeom prst="rect">
            <a:avLst/>
          </a:prstGeom>
        </p:spPr>
        <p:txBody>
          <a:bodyPr/>
          <a:lstStyle>
            <a:lvl1pPr marL="0" indent="0">
              <a:spcAft>
                <a:spcPts val="800"/>
              </a:spcAft>
              <a:buNone/>
              <a:defRPr sz="2400"/>
            </a:lvl1pPr>
            <a:lvl2pPr marL="457200" indent="0">
              <a:buNone/>
              <a:defRPr/>
            </a:lvl2pPr>
            <a:lvl3pPr marL="914400" indent="0">
              <a:buNone/>
              <a:defRPr/>
            </a:lvl3pPr>
            <a:lvl4pPr marL="1371600" indent="0">
              <a:buNone/>
              <a:defRPr/>
            </a:lvl4pPr>
            <a:lvl5pPr marL="1828800" indent="0">
              <a:buNone/>
              <a:defRPr/>
            </a:lvl5pPr>
          </a:lstStyle>
          <a:p>
            <a:pPr lvl="0"/>
            <a:r>
              <a:rPr lang="en-US" smtClean="0"/>
              <a:t>Click to edit Master text styles</a:t>
            </a:r>
          </a:p>
        </p:txBody>
      </p:sp>
      <p:sp>
        <p:nvSpPr>
          <p:cNvPr id="5" name="Header 2"/>
          <p:cNvSpPr>
            <a:spLocks noGrp="1"/>
          </p:cNvSpPr>
          <p:nvPr>
            <p:ph type="body" sz="quarter" idx="3"/>
          </p:nvPr>
        </p:nvSpPr>
        <p:spPr>
          <a:xfrm>
            <a:off x="6193368" y="960438"/>
            <a:ext cx="5490632" cy="639762"/>
          </a:xfrm>
          <a:prstGeom prst="rect">
            <a:avLst/>
          </a:prstGeom>
        </p:spPr>
        <p:txBody>
          <a:bodyPr anchor="b"/>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5" name="Text Placeholder 2"/>
          <p:cNvSpPr>
            <a:spLocks noGrp="1"/>
          </p:cNvSpPr>
          <p:nvPr>
            <p:ph type="body" sz="quarter" idx="14"/>
          </p:nvPr>
        </p:nvSpPr>
        <p:spPr>
          <a:xfrm>
            <a:off x="6197600" y="1600200"/>
            <a:ext cx="5486400" cy="4800600"/>
          </a:xfrm>
          <a:prstGeom prst="rect">
            <a:avLst/>
          </a:prstGeom>
        </p:spPr>
        <p:txBody>
          <a:bodyPr/>
          <a:lstStyle>
            <a:lvl1pPr marL="0" indent="0">
              <a:spcAft>
                <a:spcPts val="800"/>
              </a:spcAft>
              <a:buNone/>
              <a:defRPr sz="2400"/>
            </a:lvl1pPr>
            <a:lvl2pPr marL="457200" indent="0">
              <a:buNone/>
              <a:defRPr/>
            </a:lvl2pPr>
            <a:lvl3pPr marL="914400" indent="0">
              <a:buNone/>
              <a:defRPr/>
            </a:lvl3pPr>
            <a:lvl4pPr marL="1371600" indent="0">
              <a:buNone/>
              <a:defRPr/>
            </a:lvl4pPr>
            <a:lvl5pPr marL="1828800" indent="0">
              <a:buNone/>
              <a:defRPr/>
            </a:lvl5pPr>
          </a:lstStyle>
          <a:p>
            <a:pPr lvl="0"/>
            <a:r>
              <a:rPr lang="en-US" smtClean="0"/>
              <a:t>Click to edit Master text styles</a:t>
            </a:r>
          </a:p>
        </p:txBody>
      </p:sp>
      <p:sp>
        <p:nvSpPr>
          <p:cNvPr id="13" name="Jump link"/>
          <p:cNvSpPr>
            <a:spLocks noGrp="1"/>
          </p:cNvSpPr>
          <p:nvPr>
            <p:ph type="body" sz="quarter" idx="13" hasCustomPrompt="1"/>
          </p:nvPr>
        </p:nvSpPr>
        <p:spPr>
          <a:xfrm>
            <a:off x="4622800" y="6477000"/>
            <a:ext cx="2946400" cy="152400"/>
          </a:xfrm>
          <a:prstGeom prst="rect">
            <a:avLst/>
          </a:prstGeom>
        </p:spPr>
        <p:txBody>
          <a:bodyPr/>
          <a:lstStyle>
            <a:lvl1pPr marL="0" indent="0" algn="ctr">
              <a:buNone/>
              <a:defRPr sz="800" baseline="0">
                <a:solidFill>
                  <a:srgbClr val="6A6A6A"/>
                </a:solidFill>
              </a:defRPr>
            </a:lvl1pPr>
          </a:lstStyle>
          <a:p>
            <a:pPr lvl="0"/>
            <a:r>
              <a:rPr lang="en-US" dirty="0" smtClean="0"/>
              <a:t>Jump back to slide containing original image</a:t>
            </a:r>
          </a:p>
        </p:txBody>
      </p:sp>
    </p:spTree>
    <p:extLst>
      <p:ext uri="{BB962C8B-B14F-4D97-AF65-F5344CB8AC3E}">
        <p14:creationId xmlns:p14="http://schemas.microsoft.com/office/powerpoint/2010/main" val="27987554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Red Bar Footer_Appendix_4-up_Comparison">
    <p:spTree>
      <p:nvGrpSpPr>
        <p:cNvPr id="1" name=""/>
        <p:cNvGrpSpPr/>
        <p:nvPr/>
      </p:nvGrpSpPr>
      <p:grpSpPr>
        <a:xfrm>
          <a:off x="0" y="0"/>
          <a:ext cx="0" cy="0"/>
          <a:chOff x="0" y="0"/>
          <a:chExt cx="0" cy="0"/>
        </a:xfrm>
      </p:grpSpPr>
      <p:sp>
        <p:nvSpPr>
          <p:cNvPr id="9" name="Slide Title"/>
          <p:cNvSpPr>
            <a:spLocks noGrp="1"/>
          </p:cNvSpPr>
          <p:nvPr>
            <p:ph type="title"/>
          </p:nvPr>
        </p:nvSpPr>
        <p:spPr>
          <a:xfrm>
            <a:off x="-27618" y="228600"/>
            <a:ext cx="12247235" cy="609600"/>
          </a:xfrm>
          <a:prstGeom prst="rect">
            <a:avLst/>
          </a:prstGeom>
        </p:spPr>
        <p:txBody>
          <a:bodyPr/>
          <a:lstStyle>
            <a:lvl1pPr>
              <a:defRPr sz="3600">
                <a:solidFill>
                  <a:schemeClr val="bg2"/>
                </a:solidFill>
              </a:defRPr>
            </a:lvl1pPr>
          </a:lstStyle>
          <a:p>
            <a:r>
              <a:rPr lang="en-US" smtClean="0"/>
              <a:t>Click to edit Master title style</a:t>
            </a:r>
            <a:endParaRPr lang="en-US" dirty="0"/>
          </a:p>
        </p:txBody>
      </p:sp>
      <p:sp>
        <p:nvSpPr>
          <p:cNvPr id="3" name="Header 1"/>
          <p:cNvSpPr>
            <a:spLocks noGrp="1"/>
          </p:cNvSpPr>
          <p:nvPr>
            <p:ph type="body" idx="1"/>
          </p:nvPr>
        </p:nvSpPr>
        <p:spPr>
          <a:xfrm>
            <a:off x="609602" y="960438"/>
            <a:ext cx="5386917" cy="639762"/>
          </a:xfrm>
          <a:prstGeom prst="rect">
            <a:avLst/>
          </a:prstGeom>
        </p:spPr>
        <p:txBody>
          <a:bodyPr anchor="b"/>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Text Placeholder 1"/>
          <p:cNvSpPr>
            <a:spLocks noGrp="1"/>
          </p:cNvSpPr>
          <p:nvPr>
            <p:ph type="body" sz="quarter" idx="14"/>
          </p:nvPr>
        </p:nvSpPr>
        <p:spPr>
          <a:xfrm>
            <a:off x="609600" y="1600200"/>
            <a:ext cx="5384800" cy="1981200"/>
          </a:xfrm>
          <a:prstGeom prst="rect">
            <a:avLst/>
          </a:prstGeom>
        </p:spPr>
        <p:txBody>
          <a:bodyPr/>
          <a:lstStyle>
            <a:lvl1pPr marL="0" indent="0">
              <a:spcAft>
                <a:spcPts val="800"/>
              </a:spcAft>
              <a:buNone/>
              <a:defRPr sz="2000"/>
            </a:lvl1pPr>
            <a:lvl2pPr marL="457200" indent="0">
              <a:buNone/>
              <a:defRPr/>
            </a:lvl2pPr>
            <a:lvl3pPr marL="914400" indent="0">
              <a:buNone/>
              <a:defRPr/>
            </a:lvl3pPr>
            <a:lvl4pPr marL="1371600" indent="0">
              <a:buNone/>
              <a:defRPr/>
            </a:lvl4pPr>
            <a:lvl5pPr marL="1828800" indent="0">
              <a:buNone/>
              <a:defRPr/>
            </a:lvl5pPr>
          </a:lstStyle>
          <a:p>
            <a:pPr lvl="0"/>
            <a:r>
              <a:rPr lang="en-US" smtClean="0"/>
              <a:t>Click to edit Master text styles</a:t>
            </a:r>
          </a:p>
        </p:txBody>
      </p:sp>
      <p:sp>
        <p:nvSpPr>
          <p:cNvPr id="5" name="Header 2"/>
          <p:cNvSpPr>
            <a:spLocks noGrp="1"/>
          </p:cNvSpPr>
          <p:nvPr>
            <p:ph type="body" sz="quarter" idx="3"/>
          </p:nvPr>
        </p:nvSpPr>
        <p:spPr>
          <a:xfrm>
            <a:off x="6193369" y="960438"/>
            <a:ext cx="5389033" cy="639762"/>
          </a:xfrm>
          <a:prstGeom prst="rect">
            <a:avLst/>
          </a:prstGeom>
        </p:spPr>
        <p:txBody>
          <a:bodyPr anchor="b"/>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3" name="Text Placeholder 2"/>
          <p:cNvSpPr>
            <a:spLocks noGrp="1"/>
          </p:cNvSpPr>
          <p:nvPr>
            <p:ph type="body" sz="quarter" idx="15"/>
          </p:nvPr>
        </p:nvSpPr>
        <p:spPr>
          <a:xfrm>
            <a:off x="6197600" y="1600200"/>
            <a:ext cx="5384800" cy="1981200"/>
          </a:xfrm>
          <a:prstGeom prst="rect">
            <a:avLst/>
          </a:prstGeom>
        </p:spPr>
        <p:txBody>
          <a:bodyPr/>
          <a:lstStyle>
            <a:lvl1pPr marL="0" indent="0">
              <a:spcAft>
                <a:spcPts val="800"/>
              </a:spcAft>
              <a:buNone/>
              <a:defRPr sz="2000"/>
            </a:lvl1pPr>
          </a:lstStyle>
          <a:p>
            <a:pPr lvl="0"/>
            <a:r>
              <a:rPr lang="en-US" smtClean="0"/>
              <a:t>Click to edit Master text styles</a:t>
            </a:r>
          </a:p>
        </p:txBody>
      </p:sp>
      <p:sp>
        <p:nvSpPr>
          <p:cNvPr id="7" name="Header 3"/>
          <p:cNvSpPr>
            <a:spLocks noGrp="1"/>
          </p:cNvSpPr>
          <p:nvPr>
            <p:ph type="body" sz="quarter" idx="12"/>
          </p:nvPr>
        </p:nvSpPr>
        <p:spPr>
          <a:xfrm>
            <a:off x="609600" y="3657600"/>
            <a:ext cx="5384800" cy="609600"/>
          </a:xfrm>
          <a:prstGeom prst="rect">
            <a:avLst/>
          </a:prstGeom>
        </p:spPr>
        <p:txBody>
          <a:bodyPr anchor="b"/>
          <a:lstStyle>
            <a:lvl1pPr>
              <a:defRPr lang="en-US" sz="1800" b="1" kern="1200" dirty="0">
                <a:solidFill>
                  <a:schemeClr val="tx1"/>
                </a:solidFill>
                <a:latin typeface="+mn-lt"/>
                <a:ea typeface="+mn-ea"/>
                <a:cs typeface="+mn-cs"/>
              </a:defRPr>
            </a:lvl1pPr>
          </a:lstStyle>
          <a:p>
            <a:pPr marL="0" lvl="0" indent="0" algn="l" defTabSz="457200" rtl="0" eaLnBrk="1" latinLnBrk="0" hangingPunct="1">
              <a:spcBef>
                <a:spcPct val="20000"/>
              </a:spcBef>
              <a:buFont typeface="Arial"/>
              <a:buNone/>
            </a:pPr>
            <a:r>
              <a:rPr lang="en-US" smtClean="0"/>
              <a:t>Click to edit Master text styles</a:t>
            </a:r>
          </a:p>
        </p:txBody>
      </p:sp>
      <p:sp>
        <p:nvSpPr>
          <p:cNvPr id="25" name="Text Placeholder 3"/>
          <p:cNvSpPr>
            <a:spLocks noGrp="1"/>
          </p:cNvSpPr>
          <p:nvPr>
            <p:ph type="body" sz="quarter" idx="16"/>
          </p:nvPr>
        </p:nvSpPr>
        <p:spPr>
          <a:xfrm>
            <a:off x="609600" y="4267200"/>
            <a:ext cx="5384800" cy="2133600"/>
          </a:xfrm>
          <a:prstGeom prst="rect">
            <a:avLst/>
          </a:prstGeom>
        </p:spPr>
        <p:txBody>
          <a:bodyPr/>
          <a:lstStyle>
            <a:lvl1pPr marL="0" indent="0">
              <a:spcAft>
                <a:spcPts val="800"/>
              </a:spcAft>
              <a:buNone/>
              <a:defRPr sz="2000"/>
            </a:lvl1pPr>
          </a:lstStyle>
          <a:p>
            <a:pPr lvl="0"/>
            <a:r>
              <a:rPr lang="en-US" smtClean="0"/>
              <a:t>Click to edit Master text styles</a:t>
            </a:r>
          </a:p>
        </p:txBody>
      </p:sp>
      <p:sp>
        <p:nvSpPr>
          <p:cNvPr id="10" name="Header 4"/>
          <p:cNvSpPr>
            <a:spLocks noGrp="1"/>
          </p:cNvSpPr>
          <p:nvPr>
            <p:ph type="body" sz="quarter" idx="13"/>
          </p:nvPr>
        </p:nvSpPr>
        <p:spPr>
          <a:xfrm>
            <a:off x="6197600" y="3657600"/>
            <a:ext cx="5384800" cy="609600"/>
          </a:xfrm>
          <a:prstGeom prst="rect">
            <a:avLst/>
          </a:prstGeom>
        </p:spPr>
        <p:txBody>
          <a:bodyPr anchor="b"/>
          <a:lstStyle>
            <a:lvl1pPr>
              <a:defRPr lang="en-US" sz="1800" b="1" kern="1200" dirty="0">
                <a:solidFill>
                  <a:schemeClr val="tx1"/>
                </a:solidFill>
                <a:latin typeface="+mn-lt"/>
                <a:ea typeface="+mn-ea"/>
                <a:cs typeface="+mn-cs"/>
              </a:defRPr>
            </a:lvl1pPr>
          </a:lstStyle>
          <a:p>
            <a:pPr marL="0" lvl="0" indent="0" algn="l" defTabSz="457200" rtl="0" eaLnBrk="1" latinLnBrk="0" hangingPunct="1">
              <a:spcBef>
                <a:spcPct val="20000"/>
              </a:spcBef>
              <a:buFont typeface="Arial"/>
              <a:buNone/>
            </a:pPr>
            <a:r>
              <a:rPr lang="en-US" smtClean="0"/>
              <a:t>Click to edit Master text styles</a:t>
            </a:r>
          </a:p>
        </p:txBody>
      </p:sp>
      <p:sp>
        <p:nvSpPr>
          <p:cNvPr id="27" name="Text Placeholder 4"/>
          <p:cNvSpPr>
            <a:spLocks noGrp="1"/>
          </p:cNvSpPr>
          <p:nvPr>
            <p:ph type="body" sz="quarter" idx="17"/>
          </p:nvPr>
        </p:nvSpPr>
        <p:spPr>
          <a:xfrm>
            <a:off x="6197600" y="4267200"/>
            <a:ext cx="5384800" cy="2133600"/>
          </a:xfrm>
          <a:prstGeom prst="rect">
            <a:avLst/>
          </a:prstGeom>
        </p:spPr>
        <p:txBody>
          <a:bodyPr/>
          <a:lstStyle>
            <a:lvl1pPr marL="0" indent="0">
              <a:spcAft>
                <a:spcPts val="800"/>
              </a:spcAft>
              <a:buNone/>
              <a:defRPr sz="2000"/>
            </a:lvl1pPr>
          </a:lstStyle>
          <a:p>
            <a:pPr lvl="0"/>
            <a:r>
              <a:rPr lang="en-US" smtClean="0"/>
              <a:t>Click to edit Master text styles</a:t>
            </a:r>
          </a:p>
        </p:txBody>
      </p:sp>
      <p:sp>
        <p:nvSpPr>
          <p:cNvPr id="18" name="Jump Link"/>
          <p:cNvSpPr>
            <a:spLocks noGrp="1"/>
          </p:cNvSpPr>
          <p:nvPr>
            <p:ph type="body" sz="quarter" idx="11" hasCustomPrompt="1"/>
          </p:nvPr>
        </p:nvSpPr>
        <p:spPr>
          <a:xfrm>
            <a:off x="4622800" y="6477000"/>
            <a:ext cx="2946400" cy="152400"/>
          </a:xfrm>
          <a:prstGeom prst="rect">
            <a:avLst/>
          </a:prstGeom>
        </p:spPr>
        <p:txBody>
          <a:bodyPr/>
          <a:lstStyle>
            <a:lvl1pPr marL="0" indent="0" algn="ctr">
              <a:buNone/>
              <a:defRPr sz="800" baseline="0">
                <a:solidFill>
                  <a:srgbClr val="6A6A6A"/>
                </a:solidFill>
              </a:defRPr>
            </a:lvl1pPr>
          </a:lstStyle>
          <a:p>
            <a:pPr lvl="0"/>
            <a:r>
              <a:rPr lang="en-US" dirty="0" smtClean="0"/>
              <a:t>Jump back to slide containing original image</a:t>
            </a:r>
          </a:p>
        </p:txBody>
      </p:sp>
    </p:spTree>
    <p:extLst>
      <p:ext uri="{BB962C8B-B14F-4D97-AF65-F5344CB8AC3E}">
        <p14:creationId xmlns:p14="http://schemas.microsoft.com/office/powerpoint/2010/main" val="87914830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RedTagline-Text above Title">
    <p:spTree>
      <p:nvGrpSpPr>
        <p:cNvPr id="1" name=""/>
        <p:cNvGrpSpPr/>
        <p:nvPr/>
      </p:nvGrpSpPr>
      <p:grpSpPr>
        <a:xfrm>
          <a:off x="0" y="0"/>
          <a:ext cx="0" cy="0"/>
          <a:chOff x="0" y="0"/>
          <a:chExt cx="0" cy="0"/>
        </a:xfrm>
      </p:grpSpPr>
      <p:sp>
        <p:nvSpPr>
          <p:cNvPr id="2" name="Slide Title"/>
          <p:cNvSpPr>
            <a:spLocks noGrp="1"/>
          </p:cNvSpPr>
          <p:nvPr>
            <p:ph type="title"/>
          </p:nvPr>
        </p:nvSpPr>
        <p:spPr>
          <a:xfrm>
            <a:off x="914400" y="4406901"/>
            <a:ext cx="10363200" cy="1362075"/>
          </a:xfrm>
          <a:prstGeom prst="rect">
            <a:avLst/>
          </a:prstGeom>
        </p:spPr>
        <p:txBody>
          <a:bodyPr anchor="t"/>
          <a:lstStyle>
            <a:lvl1pPr algn="l">
              <a:defRPr sz="3600" b="1" cap="all">
                <a:solidFill>
                  <a:schemeClr val="bg2"/>
                </a:solidFill>
                <a:latin typeface="+mj-lt"/>
              </a:defRPr>
            </a:lvl1pPr>
          </a:lstStyle>
          <a:p>
            <a:r>
              <a:rPr lang="en-US" smtClean="0"/>
              <a:t>Click to edit Master title style</a:t>
            </a:r>
            <a:endParaRPr lang="en-US" dirty="0"/>
          </a:p>
        </p:txBody>
      </p:sp>
      <p:sp>
        <p:nvSpPr>
          <p:cNvPr id="3" name="Text Placeholder 1"/>
          <p:cNvSpPr>
            <a:spLocks noGrp="1"/>
          </p:cNvSpPr>
          <p:nvPr>
            <p:ph type="body" idx="1"/>
          </p:nvPr>
        </p:nvSpPr>
        <p:spPr>
          <a:xfrm>
            <a:off x="914400" y="2906715"/>
            <a:ext cx="10363200" cy="1500187"/>
          </a:xfrm>
          <a:prstGeom prst="rect">
            <a:avLst/>
          </a:prstGeom>
        </p:spPr>
        <p:txBody>
          <a:bodyPr anchor="b"/>
          <a:lstStyle>
            <a:lvl1pPr marL="0" indent="0">
              <a:buNone/>
              <a:defRPr sz="2000">
                <a:solidFill>
                  <a:srgbClr val="6A6A6A"/>
                </a:solidFill>
                <a:latin typeface="ArumSans Regular"/>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5" name="Photo Credit"/>
          <p:cNvSpPr>
            <a:spLocks noGrp="1"/>
          </p:cNvSpPr>
          <p:nvPr>
            <p:ph type="body" sz="quarter" idx="11" hasCustomPrompt="1"/>
          </p:nvPr>
        </p:nvSpPr>
        <p:spPr>
          <a:xfrm>
            <a:off x="8636000" y="6422066"/>
            <a:ext cx="3556000" cy="152400"/>
          </a:xfrm>
          <a:prstGeom prst="rect">
            <a:avLst/>
          </a:prstGeom>
        </p:spPr>
        <p:txBody>
          <a:bodyPr wrap="none" lIns="0" tIns="0" rIns="45720" bIns="0"/>
          <a:lstStyle>
            <a:lvl1pPr marL="0" marR="0" indent="0" algn="r" defTabSz="914400" rtl="0" eaLnBrk="1" fontAlgn="auto" latinLnBrk="0" hangingPunct="1">
              <a:lnSpc>
                <a:spcPct val="100000"/>
              </a:lnSpc>
              <a:spcBef>
                <a:spcPts val="0"/>
              </a:spcBef>
              <a:spcAft>
                <a:spcPts val="0"/>
              </a:spcAft>
              <a:buClrTx/>
              <a:buSzTx/>
              <a:buFontTx/>
              <a:buNone/>
              <a:tabLst/>
              <a:defRPr sz="800">
                <a:solidFill>
                  <a:schemeClr val="bg1"/>
                </a:solidFill>
                <a:latin typeface="+mn-lt"/>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smtClean="0">
                <a:ln>
                  <a:noFill/>
                </a:ln>
                <a:solidFill>
                  <a:prstClr val="white"/>
                </a:solidFill>
                <a:effectLst/>
                <a:uLnTx/>
                <a:uFillTx/>
                <a:latin typeface="+mn-lt"/>
                <a:ea typeface="+mn-ea"/>
                <a:cs typeface="+mn-cs"/>
              </a:rPr>
              <a:t>Insert Photo Credit Here</a:t>
            </a:r>
          </a:p>
        </p:txBody>
      </p:sp>
      <p:sp>
        <p:nvSpPr>
          <p:cNvPr id="6" name="Copyright" descr="©McGraw-Hill Education. All rights reserved. Authorized only for instructor use in the classroom.  No reproduction or further distribution permitted without the prior written consent of McGraw-Hill Education.&#10;"/>
          <p:cNvSpPr txBox="1">
            <a:spLocks/>
          </p:cNvSpPr>
          <p:nvPr/>
        </p:nvSpPr>
        <p:spPr>
          <a:xfrm>
            <a:off x="0" y="6734025"/>
            <a:ext cx="12192000" cy="171750"/>
          </a:xfrm>
          <a:prstGeom prst="rect">
            <a:avLst/>
          </a:prstGeom>
        </p:spPr>
        <p:txBody>
          <a:bodyPr vert="horz" lIns="91440" tIns="45720" rIns="91440" bIns="45720" rtlCol="0">
            <a:normAutofit fontScale="25000" lnSpcReduction="2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kumimoji="0" lang="en-US" sz="3200" b="0" i="0" u="none" strike="noStrike" kern="1200" cap="none" spc="0" normalizeH="0" baseline="0" noProof="0" dirty="0" smtClean="0">
                <a:ln>
                  <a:noFill/>
                </a:ln>
                <a:solidFill>
                  <a:srgbClr val="6A6A6A"/>
                </a:solidFill>
                <a:effectLst/>
                <a:uLnTx/>
                <a:uFillTx/>
                <a:latin typeface="Calibri"/>
                <a:ea typeface="+mn-ea"/>
                <a:cs typeface="+mn-cs"/>
              </a:rPr>
              <a:t>©McGraw-Hill Education. All rights reserved. Authorized </a:t>
            </a:r>
            <a:r>
              <a:rPr lang="en-US" sz="3200" kern="1200" dirty="0" smtClean="0">
                <a:solidFill>
                  <a:srgbClr val="6A6A6A"/>
                </a:solidFill>
                <a:effectLst/>
                <a:latin typeface="+mn-lt"/>
                <a:ea typeface="+mn-ea"/>
                <a:cs typeface="+mn-cs"/>
              </a:rPr>
              <a:t>only </a:t>
            </a:r>
            <a:r>
              <a:rPr kumimoji="0" lang="en-US" sz="3200" b="0" i="0" u="none" strike="noStrike" kern="1200" cap="none" spc="0" normalizeH="0" baseline="0" noProof="0" dirty="0" smtClean="0">
                <a:ln>
                  <a:noFill/>
                </a:ln>
                <a:solidFill>
                  <a:srgbClr val="6A6A6A"/>
                </a:solidFill>
                <a:effectLst/>
                <a:uLnTx/>
                <a:uFillTx/>
                <a:latin typeface="Calibri"/>
                <a:ea typeface="+mn-ea"/>
                <a:cs typeface="+mn-cs"/>
              </a:rPr>
              <a:t>for instructor use in the classroom.  No reproduction or further distribution permitted without the prior written consent of McGraw-Hill Education.</a:t>
            </a:r>
            <a:endParaRPr kumimoji="0" lang="en-US" sz="3200" b="0" i="0" u="none" strike="noStrike" kern="1200" cap="none" spc="0" normalizeH="0" baseline="0" noProof="0" dirty="0">
              <a:ln>
                <a:noFill/>
              </a:ln>
              <a:solidFill>
                <a:srgbClr val="6A6A6A"/>
              </a:solidFill>
              <a:effectLst/>
              <a:uLnTx/>
              <a:uFillTx/>
              <a:latin typeface="Calibri"/>
              <a:ea typeface="+mn-ea"/>
              <a:cs typeface="+mn-cs"/>
            </a:endParaRPr>
          </a:p>
        </p:txBody>
      </p:sp>
    </p:spTree>
    <p:extLst>
      <p:ext uri="{BB962C8B-B14F-4D97-AF65-F5344CB8AC3E}">
        <p14:creationId xmlns:p14="http://schemas.microsoft.com/office/powerpoint/2010/main" val="99215110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RedTagline-Title above text">
    <p:spTree>
      <p:nvGrpSpPr>
        <p:cNvPr id="1" name=""/>
        <p:cNvGrpSpPr/>
        <p:nvPr/>
      </p:nvGrpSpPr>
      <p:grpSpPr>
        <a:xfrm>
          <a:off x="0" y="0"/>
          <a:ext cx="0" cy="0"/>
          <a:chOff x="0" y="0"/>
          <a:chExt cx="0" cy="0"/>
        </a:xfrm>
      </p:grpSpPr>
      <p:sp>
        <p:nvSpPr>
          <p:cNvPr id="2" name="Slide Title"/>
          <p:cNvSpPr>
            <a:spLocks noGrp="1"/>
          </p:cNvSpPr>
          <p:nvPr>
            <p:ph type="title"/>
          </p:nvPr>
        </p:nvSpPr>
        <p:spPr>
          <a:xfrm>
            <a:off x="914400" y="2775100"/>
            <a:ext cx="10363200" cy="1362075"/>
          </a:xfrm>
          <a:prstGeom prst="rect">
            <a:avLst/>
          </a:prstGeom>
        </p:spPr>
        <p:txBody>
          <a:bodyPr anchor="b" anchorCtr="0"/>
          <a:lstStyle>
            <a:lvl1pPr algn="l">
              <a:spcBef>
                <a:spcPts val="480"/>
              </a:spcBef>
              <a:defRPr sz="3600" b="1" cap="all">
                <a:solidFill>
                  <a:schemeClr val="bg2"/>
                </a:solidFill>
                <a:latin typeface="+mj-lt"/>
              </a:defRPr>
            </a:lvl1pPr>
          </a:lstStyle>
          <a:p>
            <a:r>
              <a:rPr lang="en-US" smtClean="0"/>
              <a:t>Click to edit Master title style</a:t>
            </a:r>
            <a:endParaRPr lang="en-US" dirty="0"/>
          </a:p>
        </p:txBody>
      </p:sp>
      <p:sp>
        <p:nvSpPr>
          <p:cNvPr id="3" name="Text Placeholder 1"/>
          <p:cNvSpPr>
            <a:spLocks noGrp="1"/>
          </p:cNvSpPr>
          <p:nvPr>
            <p:ph type="body" idx="1"/>
          </p:nvPr>
        </p:nvSpPr>
        <p:spPr>
          <a:xfrm>
            <a:off x="914400" y="4138614"/>
            <a:ext cx="10363200" cy="1500187"/>
          </a:xfrm>
          <a:prstGeom prst="rect">
            <a:avLst/>
          </a:prstGeom>
        </p:spPr>
        <p:txBody>
          <a:bodyPr anchor="t" anchorCtr="0"/>
          <a:lstStyle>
            <a:lvl1pPr marL="0" indent="0">
              <a:spcBef>
                <a:spcPts val="0"/>
              </a:spcBef>
              <a:buNone/>
              <a:defRPr sz="2000">
                <a:solidFill>
                  <a:srgbClr val="6A6A6A"/>
                </a:solidFill>
                <a:latin typeface="ArumSans Regular"/>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6" name="Photo Credit"/>
          <p:cNvSpPr>
            <a:spLocks noGrp="1"/>
          </p:cNvSpPr>
          <p:nvPr>
            <p:ph type="body" sz="quarter" idx="11" hasCustomPrompt="1"/>
          </p:nvPr>
        </p:nvSpPr>
        <p:spPr>
          <a:xfrm>
            <a:off x="8636000" y="6422066"/>
            <a:ext cx="3556000" cy="152400"/>
          </a:xfrm>
          <a:prstGeom prst="rect">
            <a:avLst/>
          </a:prstGeom>
        </p:spPr>
        <p:txBody>
          <a:bodyPr wrap="none" lIns="0" tIns="0" rIns="45720" bIns="0"/>
          <a:lstStyle>
            <a:lvl1pPr marL="0" marR="0" indent="0" algn="r" defTabSz="914400" rtl="0" eaLnBrk="1" fontAlgn="auto" latinLnBrk="0" hangingPunct="1">
              <a:lnSpc>
                <a:spcPct val="100000"/>
              </a:lnSpc>
              <a:spcBef>
                <a:spcPts val="0"/>
              </a:spcBef>
              <a:spcAft>
                <a:spcPts val="0"/>
              </a:spcAft>
              <a:buClrTx/>
              <a:buSzTx/>
              <a:buFontTx/>
              <a:buNone/>
              <a:tabLst/>
              <a:defRPr sz="800">
                <a:solidFill>
                  <a:schemeClr val="bg1"/>
                </a:solidFill>
                <a:latin typeface="+mn-lt"/>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smtClean="0">
                <a:ln>
                  <a:noFill/>
                </a:ln>
                <a:solidFill>
                  <a:prstClr val="white"/>
                </a:solidFill>
                <a:effectLst/>
                <a:uLnTx/>
                <a:uFillTx/>
                <a:latin typeface="+mn-lt"/>
                <a:ea typeface="+mn-ea"/>
                <a:cs typeface="+mn-cs"/>
              </a:rPr>
              <a:t>Insert Photo Credit Here</a:t>
            </a:r>
          </a:p>
        </p:txBody>
      </p:sp>
      <p:sp>
        <p:nvSpPr>
          <p:cNvPr id="5" name="Copyright" descr="©McGraw-Hill Education. All rights reserved. Authorized only for instructor use in the classroom.  No reproduction or further distribution permitted without the prior written consent of McGraw-Hill Education.&#10;"/>
          <p:cNvSpPr txBox="1">
            <a:spLocks/>
          </p:cNvSpPr>
          <p:nvPr/>
        </p:nvSpPr>
        <p:spPr>
          <a:xfrm>
            <a:off x="0" y="6734025"/>
            <a:ext cx="12192000" cy="171750"/>
          </a:xfrm>
          <a:prstGeom prst="rect">
            <a:avLst/>
          </a:prstGeom>
        </p:spPr>
        <p:txBody>
          <a:bodyPr vert="horz" lIns="91440" tIns="45720" rIns="91440" bIns="45720" rtlCol="0">
            <a:normAutofit fontScale="25000" lnSpcReduction="2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kumimoji="0" lang="en-US" sz="3200" b="0" i="0" u="none" strike="noStrike" kern="1200" cap="none" spc="0" normalizeH="0" baseline="0" noProof="0" dirty="0" smtClean="0">
                <a:ln>
                  <a:noFill/>
                </a:ln>
                <a:solidFill>
                  <a:srgbClr val="6A6A6A"/>
                </a:solidFill>
                <a:effectLst/>
                <a:uLnTx/>
                <a:uFillTx/>
                <a:latin typeface="Calibri"/>
                <a:ea typeface="+mn-ea"/>
                <a:cs typeface="+mn-cs"/>
              </a:rPr>
              <a:t>©McGraw-Hill Education. All rights reserved. Authorized </a:t>
            </a:r>
            <a:r>
              <a:rPr lang="en-US" sz="3200" kern="1200" dirty="0" smtClean="0">
                <a:solidFill>
                  <a:srgbClr val="6A6A6A"/>
                </a:solidFill>
                <a:effectLst/>
                <a:latin typeface="+mn-lt"/>
                <a:ea typeface="+mn-ea"/>
                <a:cs typeface="+mn-cs"/>
              </a:rPr>
              <a:t>only </a:t>
            </a:r>
            <a:r>
              <a:rPr kumimoji="0" lang="en-US" sz="3200" b="0" i="0" u="none" strike="noStrike" kern="1200" cap="none" spc="0" normalizeH="0" baseline="0" noProof="0" dirty="0" smtClean="0">
                <a:ln>
                  <a:noFill/>
                </a:ln>
                <a:solidFill>
                  <a:srgbClr val="6A6A6A"/>
                </a:solidFill>
                <a:effectLst/>
                <a:uLnTx/>
                <a:uFillTx/>
                <a:latin typeface="Calibri"/>
                <a:ea typeface="+mn-ea"/>
                <a:cs typeface="+mn-cs"/>
              </a:rPr>
              <a:t>for instructor use in the classroom.  No reproduction or further distribution permitted without the prior written consent of McGraw-Hill Education.</a:t>
            </a:r>
            <a:endParaRPr kumimoji="0" lang="en-US" sz="3200" b="0" i="0" u="none" strike="noStrike" kern="1200" cap="none" spc="0" normalizeH="0" baseline="0" noProof="0" dirty="0">
              <a:ln>
                <a:noFill/>
              </a:ln>
              <a:solidFill>
                <a:srgbClr val="6A6A6A"/>
              </a:solidFill>
              <a:effectLst/>
              <a:uLnTx/>
              <a:uFillTx/>
              <a:latin typeface="Calibri"/>
              <a:ea typeface="+mn-ea"/>
              <a:cs typeface="+mn-cs"/>
            </a:endParaRPr>
          </a:p>
        </p:txBody>
      </p:sp>
    </p:spTree>
    <p:extLst>
      <p:ext uri="{BB962C8B-B14F-4D97-AF65-F5344CB8AC3E}">
        <p14:creationId xmlns:p14="http://schemas.microsoft.com/office/powerpoint/2010/main" val="202062004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cSld name="Title Slide">
    <p:spTree>
      <p:nvGrpSpPr>
        <p:cNvPr id="1" name=""/>
        <p:cNvGrpSpPr/>
        <p:nvPr/>
      </p:nvGrpSpPr>
      <p:grpSpPr>
        <a:xfrm>
          <a:off x="0" y="0"/>
          <a:ext cx="0" cy="0"/>
          <a:chOff x="0" y="0"/>
          <a:chExt cx="0" cy="0"/>
        </a:xfrm>
      </p:grpSpPr>
      <p:sp>
        <p:nvSpPr>
          <p:cNvPr id="227332" name="Rectangle 4"/>
          <p:cNvSpPr>
            <a:spLocks noGrp="1" noChangeArrowheads="1"/>
          </p:cNvSpPr>
          <p:nvPr>
            <p:ph type="subTitle" idx="1"/>
          </p:nvPr>
        </p:nvSpPr>
        <p:spPr>
          <a:xfrm>
            <a:off x="0" y="0"/>
            <a:ext cx="5791200" cy="6172200"/>
          </a:xfrm>
          <a:prstGeom prst="rect">
            <a:avLst/>
          </a:prstGeom>
          <a:effectLst>
            <a:outerShdw dist="35921" dir="8100000" algn="ctr" rotWithShape="0">
              <a:schemeClr val="tx1"/>
            </a:outerShdw>
          </a:effectLst>
        </p:spPr>
        <p:txBody>
          <a:bodyPr anchor="ctr" anchorCtr="1"/>
          <a:lstStyle>
            <a:lvl1pPr marL="0" indent="0" algn="ctr">
              <a:buFontTx/>
              <a:buNone/>
              <a:defRPr sz="4000" baseline="0">
                <a:solidFill>
                  <a:srgbClr val="C00000"/>
                </a:solidFill>
                <a:effectLst>
                  <a:outerShdw blurRad="38100" dist="38100" dir="2700000" algn="tl">
                    <a:srgbClr val="000000"/>
                  </a:outerShdw>
                </a:effectLst>
              </a:defRPr>
            </a:lvl1pPr>
          </a:lstStyle>
          <a:p>
            <a:r>
              <a:rPr lang="en-US"/>
              <a:t>Click to edit Master subtitle style</a:t>
            </a:r>
            <a:endParaRPr lang="en-US" dirty="0"/>
          </a:p>
        </p:txBody>
      </p:sp>
    </p:spTree>
    <p:extLst>
      <p:ext uri="{BB962C8B-B14F-4D97-AF65-F5344CB8AC3E}">
        <p14:creationId xmlns:p14="http://schemas.microsoft.com/office/powerpoint/2010/main" val="25463542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14400" y="533400"/>
            <a:ext cx="10871200" cy="1143000"/>
          </a:xfrm>
          <a:prstGeom prst="roundRect">
            <a:avLst>
              <a:gd name="adj" fmla="val 16667"/>
            </a:avLst>
          </a:prstGeom>
        </p:spPr>
        <p:txBody>
          <a:bodyPr/>
          <a:lstStyle/>
          <a:p>
            <a:r>
              <a:rPr lang="en-US"/>
              <a:t>Click to edit Master title style</a:t>
            </a:r>
          </a:p>
        </p:txBody>
      </p:sp>
      <p:sp>
        <p:nvSpPr>
          <p:cNvPr id="3" name="Content Placeholder 2"/>
          <p:cNvSpPr>
            <a:spLocks noGrp="1"/>
          </p:cNvSpPr>
          <p:nvPr>
            <p:ph idx="1"/>
          </p:nvPr>
        </p:nvSpPr>
        <p:spPr>
          <a:xfrm>
            <a:off x="914400" y="1828800"/>
            <a:ext cx="10871200" cy="4953000"/>
          </a:xfrm>
          <a:prstGeom prst="rect">
            <a:avLst/>
          </a:prstGeom>
        </p:spPr>
        <p:txBody>
          <a:bodyPr/>
          <a:lstStyle>
            <a:lvl1pPr marL="457200" indent="-457200">
              <a:buClrTx/>
              <a:buFont typeface="Arial" panose="020B0604020202020204" pitchFamily="34" charset="0"/>
              <a:buChar char="•"/>
              <a:defRPr/>
            </a:lvl1pPr>
            <a:lvl2pPr>
              <a:buClrTx/>
              <a:buFont typeface="Arial" pitchFamily="34" charset="0"/>
              <a:buChar char="•"/>
              <a:defRPr/>
            </a:lvl2pPr>
            <a:lvl3pPr>
              <a:buClrTx/>
              <a:buFont typeface="Wingdings" pitchFamily="2" charset="2"/>
              <a:buChar char="v"/>
              <a:defRPr/>
            </a:lvl3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870230379"/>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png"/><Relationship Id="rId14"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theme" Target="../theme/theme2.xml"/><Relationship Id="rId9" Type="http://schemas.openxmlformats.org/officeDocument/2006/relationships/image" Target="../media/image1.png"/><Relationship Id="rId10" Type="http://schemas.openxmlformats.org/officeDocument/2006/relationships/image" Target="../media/image3.gif"/><Relationship Id="rId1" Type="http://schemas.openxmlformats.org/officeDocument/2006/relationships/slideLayout" Target="../slideLayouts/slideLayout12.xml"/><Relationship Id="rId2" Type="http://schemas.openxmlformats.org/officeDocument/2006/relationships/slideLayout" Target="../slideLayouts/slideLayout13.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21.xml"/><Relationship Id="rId4" Type="http://schemas.openxmlformats.org/officeDocument/2006/relationships/slideLayout" Target="../slideLayouts/slideLayout22.xml"/><Relationship Id="rId5" Type="http://schemas.openxmlformats.org/officeDocument/2006/relationships/slideLayout" Target="../slideLayouts/slideLayout23.xml"/><Relationship Id="rId6" Type="http://schemas.openxmlformats.org/officeDocument/2006/relationships/slideLayout" Target="../slideLayouts/slideLayout24.xml"/><Relationship Id="rId7" Type="http://schemas.openxmlformats.org/officeDocument/2006/relationships/slideLayout" Target="../slideLayouts/slideLayout25.xml"/><Relationship Id="rId8" Type="http://schemas.openxmlformats.org/officeDocument/2006/relationships/slideLayout" Target="../slideLayouts/slideLayout26.xml"/><Relationship Id="rId9" Type="http://schemas.openxmlformats.org/officeDocument/2006/relationships/slideLayout" Target="../slideLayouts/slideLayout27.xml"/><Relationship Id="rId10" Type="http://schemas.openxmlformats.org/officeDocument/2006/relationships/theme" Target="../theme/theme3.xml"/><Relationship Id="rId1" Type="http://schemas.openxmlformats.org/officeDocument/2006/relationships/slideLayout" Target="../slideLayouts/slideLayout19.xml"/><Relationship Id="rId2" Type="http://schemas.openxmlformats.org/officeDocument/2006/relationships/slideLayout" Target="../slideLayouts/slideLayout20.xml"/></Relationships>
</file>

<file path=ppt/slideMasters/_rels/slideMaster4.xml.rels><?xml version="1.0" encoding="UTF-8" standalone="yes"?>
<Relationships xmlns="http://schemas.openxmlformats.org/package/2006/relationships"><Relationship Id="rId3" Type="http://schemas.openxmlformats.org/officeDocument/2006/relationships/slideLayout" Target="../slideLayouts/slideLayout30.xml"/><Relationship Id="rId4" Type="http://schemas.openxmlformats.org/officeDocument/2006/relationships/slideLayout" Target="../slideLayouts/slideLayout31.xml"/><Relationship Id="rId5" Type="http://schemas.openxmlformats.org/officeDocument/2006/relationships/slideLayout" Target="../slideLayouts/slideLayout32.xml"/><Relationship Id="rId6" Type="http://schemas.openxmlformats.org/officeDocument/2006/relationships/slideLayout" Target="../slideLayouts/slideLayout33.xml"/><Relationship Id="rId7" Type="http://schemas.openxmlformats.org/officeDocument/2006/relationships/slideLayout" Target="../slideLayouts/slideLayout34.xml"/><Relationship Id="rId8" Type="http://schemas.openxmlformats.org/officeDocument/2006/relationships/slideLayout" Target="../slideLayouts/slideLayout35.xml"/><Relationship Id="rId9" Type="http://schemas.openxmlformats.org/officeDocument/2006/relationships/slideLayout" Target="../slideLayouts/slideLayout36.xml"/><Relationship Id="rId10" Type="http://schemas.openxmlformats.org/officeDocument/2006/relationships/theme" Target="../theme/theme4.xml"/><Relationship Id="rId1" Type="http://schemas.openxmlformats.org/officeDocument/2006/relationships/slideLayout" Target="../slideLayouts/slideLayout28.xml"/><Relationship Id="rId2" Type="http://schemas.openxmlformats.org/officeDocument/2006/relationships/slideLayout" Target="../slideLayouts/slideLayout29.xml"/></Relationships>
</file>

<file path=ppt/slideMasters/_rels/slideMaster5.xml.rels><?xml version="1.0" encoding="UTF-8" standalone="yes"?>
<Relationships xmlns="http://schemas.openxmlformats.org/package/2006/relationships"><Relationship Id="rId3" Type="http://schemas.openxmlformats.org/officeDocument/2006/relationships/slideLayout" Target="../slideLayouts/slideLayout39.xml"/><Relationship Id="rId4" Type="http://schemas.openxmlformats.org/officeDocument/2006/relationships/slideLayout" Target="../slideLayouts/slideLayout40.xml"/><Relationship Id="rId5" Type="http://schemas.openxmlformats.org/officeDocument/2006/relationships/slideLayout" Target="../slideLayouts/slideLayout41.xml"/><Relationship Id="rId6" Type="http://schemas.openxmlformats.org/officeDocument/2006/relationships/slideLayout" Target="../slideLayouts/slideLayout42.xml"/><Relationship Id="rId7" Type="http://schemas.openxmlformats.org/officeDocument/2006/relationships/slideLayout" Target="../slideLayouts/slideLayout43.xml"/><Relationship Id="rId8" Type="http://schemas.openxmlformats.org/officeDocument/2006/relationships/theme" Target="../theme/theme5.xml"/><Relationship Id="rId1" Type="http://schemas.openxmlformats.org/officeDocument/2006/relationships/slideLayout" Target="../slideLayouts/slideLayout37.xml"/><Relationship Id="rId2" Type="http://schemas.openxmlformats.org/officeDocument/2006/relationships/slideLayout" Target="../slideLayouts/slideLayout38.xml"/></Relationships>
</file>

<file path=ppt/slideMasters/_rels/slideMaster6.xml.rels><?xml version="1.0" encoding="UTF-8" standalone="yes"?>
<Relationships xmlns="http://schemas.openxmlformats.org/package/2006/relationships"><Relationship Id="rId3" Type="http://schemas.openxmlformats.org/officeDocument/2006/relationships/slideLayout" Target="../slideLayouts/slideLayout46.xml"/><Relationship Id="rId4" Type="http://schemas.openxmlformats.org/officeDocument/2006/relationships/slideLayout" Target="../slideLayouts/slideLayout47.xml"/><Relationship Id="rId5" Type="http://schemas.openxmlformats.org/officeDocument/2006/relationships/slideLayout" Target="../slideLayouts/slideLayout48.xml"/><Relationship Id="rId6" Type="http://schemas.openxmlformats.org/officeDocument/2006/relationships/slideLayout" Target="../slideLayouts/slideLayout49.xml"/><Relationship Id="rId7" Type="http://schemas.openxmlformats.org/officeDocument/2006/relationships/slideLayout" Target="../slideLayouts/slideLayout50.xml"/><Relationship Id="rId8" Type="http://schemas.openxmlformats.org/officeDocument/2006/relationships/theme" Target="../theme/theme6.xml"/><Relationship Id="rId1" Type="http://schemas.openxmlformats.org/officeDocument/2006/relationships/slideLayout" Target="../slideLayouts/slideLayout44.xml"/><Relationship Id="rId2" Type="http://schemas.openxmlformats.org/officeDocument/2006/relationships/slideLayout" Target="../slideLayouts/slideLayout45.xml"/></Relationships>
</file>

<file path=ppt/slideMasters/_rels/slideMaster7.xml.rels><?xml version="1.0" encoding="UTF-8" standalone="yes"?>
<Relationships xmlns="http://schemas.openxmlformats.org/package/2006/relationships"><Relationship Id="rId3" Type="http://schemas.openxmlformats.org/officeDocument/2006/relationships/theme" Target="../theme/theme7.xml"/><Relationship Id="rId4" Type="http://schemas.openxmlformats.org/officeDocument/2006/relationships/image" Target="../media/image4.png"/><Relationship Id="rId1" Type="http://schemas.openxmlformats.org/officeDocument/2006/relationships/slideLayout" Target="../slideLayouts/slideLayout51.xml"/><Relationship Id="rId2" Type="http://schemas.openxmlformats.org/officeDocument/2006/relationships/slideLayout" Target="../slideLayouts/slideLayout52.xml"/></Relationships>
</file>

<file path=ppt/slideMasters/_rels/slideMaster8.xml.rels><?xml version="1.0" encoding="UTF-8" standalone="yes"?>
<Relationships xmlns="http://schemas.openxmlformats.org/package/2006/relationships"><Relationship Id="rId3" Type="http://schemas.openxmlformats.org/officeDocument/2006/relationships/slideLayout" Target="../slideLayouts/slideLayout55.xml"/><Relationship Id="rId4" Type="http://schemas.openxmlformats.org/officeDocument/2006/relationships/theme" Target="../theme/theme8.xml"/><Relationship Id="rId1" Type="http://schemas.openxmlformats.org/officeDocument/2006/relationships/slideLayout" Target="../slideLayouts/slideLayout53.xml"/><Relationship Id="rId2" Type="http://schemas.openxmlformats.org/officeDocument/2006/relationships/slideLayout" Target="../slideLayouts/slideLayout54.xml"/></Relationships>
</file>

<file path=ppt/slideMasters/_rels/slideMaster9.xml.rels><?xml version="1.0" encoding="UTF-8" standalone="yes"?>
<Relationships xmlns="http://schemas.openxmlformats.org/package/2006/relationships"><Relationship Id="rId3" Type="http://schemas.openxmlformats.org/officeDocument/2006/relationships/slideLayout" Target="../slideLayouts/slideLayout58.xml"/><Relationship Id="rId4" Type="http://schemas.openxmlformats.org/officeDocument/2006/relationships/theme" Target="../theme/theme9.xml"/><Relationship Id="rId1" Type="http://schemas.openxmlformats.org/officeDocument/2006/relationships/slideLayout" Target="../slideLayouts/slideLayout56.xml"/><Relationship Id="rId2" Type="http://schemas.openxmlformats.org/officeDocument/2006/relationships/slideLayout" Target="../slideLayouts/slideLayout5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0" name="MH Logo" descr="Logo: McGraw-Hill Education"/>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0" y="0"/>
            <a:ext cx="1016000" cy="762000"/>
          </a:xfrm>
          <a:prstGeom prst="rect">
            <a:avLst/>
          </a:prstGeom>
        </p:spPr>
      </p:pic>
      <p:sp>
        <p:nvSpPr>
          <p:cNvPr id="13" name="Red Bar"/>
          <p:cNvSpPr/>
          <p:nvPr/>
        </p:nvSpPr>
        <p:spPr>
          <a:xfrm>
            <a:off x="0" y="6248401"/>
            <a:ext cx="12192000" cy="503767"/>
          </a:xfrm>
          <a:prstGeom prst="rect">
            <a:avLst/>
          </a:prstGeom>
          <a:solidFill>
            <a:srgbClr val="C30C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dirty="0">
              <a:solidFill>
                <a:schemeClr val="bg2"/>
              </a:solidFill>
            </a:endParaRPr>
          </a:p>
        </p:txBody>
      </p:sp>
      <p:pic>
        <p:nvPicPr>
          <p:cNvPr id="12" name="MH Tagline" descr="Tagline: Because learning changes everything.™"/>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71309" y="6351926"/>
            <a:ext cx="4297492" cy="272375"/>
          </a:xfrm>
          <a:prstGeom prst="rect">
            <a:avLst/>
          </a:prstGeom>
        </p:spPr>
      </p:pic>
    </p:spTree>
    <p:extLst>
      <p:ext uri="{BB962C8B-B14F-4D97-AF65-F5344CB8AC3E}">
        <p14:creationId xmlns:p14="http://schemas.microsoft.com/office/powerpoint/2010/main" val="1216502600"/>
      </p:ext>
    </p:extLst>
  </p:cSld>
  <p:clrMap bg1="lt1" tx1="dk1" bg2="lt2" tx2="dk2" accent1="accent1" accent2="accent2" accent3="accent3" accent4="accent4" accent5="accent5" accent6="accent6" hlink="hlink" folHlink="folHlink"/>
  <p:sldLayoutIdLst>
    <p:sldLayoutId id="2147483677" r:id="rId1"/>
    <p:sldLayoutId id="2147483678" r:id="rId2"/>
    <p:sldLayoutId id="2147483679" r:id="rId3"/>
    <p:sldLayoutId id="2147483680" r:id="rId4"/>
    <p:sldLayoutId id="2147483681" r:id="rId5"/>
    <p:sldLayoutId id="2147483682" r:id="rId6"/>
    <p:sldLayoutId id="2147483683" r:id="rId7"/>
    <p:sldLayoutId id="2147483684" r:id="rId8"/>
    <p:sldLayoutId id="2147483685" r:id="rId9"/>
    <p:sldLayoutId id="2147483674" r:id="rId10"/>
    <p:sldLayoutId id="2147483675" r:id="rId11"/>
  </p:sldLayoutIdLst>
  <p:timing>
    <p:tnLst>
      <p:par>
        <p:cTn id="1" dur="indefinite" restart="never" nodeType="tmRoot"/>
      </p:par>
    </p:tnLst>
  </p:timing>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0" marR="0" indent="0" algn="r" defTabSz="914400" rtl="0" eaLnBrk="1" fontAlgn="auto" latinLnBrk="0" hangingPunct="1">
        <a:lnSpc>
          <a:spcPct val="100000"/>
        </a:lnSpc>
        <a:spcBef>
          <a:spcPts val="0"/>
        </a:spcBef>
        <a:spcAft>
          <a:spcPts val="0"/>
        </a:spcAft>
        <a:buClrTx/>
        <a:buSzTx/>
        <a:buFontTx/>
        <a:buNone/>
        <a:tabLst/>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0" name="MH Logo" descr="Logo: McGraw-Hill Education"/>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0" y="0"/>
            <a:ext cx="1016000" cy="762000"/>
          </a:xfrm>
          <a:prstGeom prst="rect">
            <a:avLst/>
          </a:prstGeom>
        </p:spPr>
      </p:pic>
      <p:pic>
        <p:nvPicPr>
          <p:cNvPr id="2" name="MH Tagline" descr="Tag line: Because learning changes everything™"/>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0" y="6257775"/>
            <a:ext cx="4495800" cy="476250"/>
          </a:xfrm>
          <a:prstGeom prst="rect">
            <a:avLst/>
          </a:prstGeom>
        </p:spPr>
      </p:pic>
    </p:spTree>
    <p:extLst>
      <p:ext uri="{BB962C8B-B14F-4D97-AF65-F5344CB8AC3E}">
        <p14:creationId xmlns:p14="http://schemas.microsoft.com/office/powerpoint/2010/main" val="243838714"/>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1" name="Copyright" descr="©McGraw-Hill Education"/>
          <p:cNvSpPr txBox="1">
            <a:spLocks/>
          </p:cNvSpPr>
          <p:nvPr/>
        </p:nvSpPr>
        <p:spPr>
          <a:xfrm>
            <a:off x="0" y="6705600"/>
            <a:ext cx="1828800" cy="152400"/>
          </a:xfrm>
          <a:prstGeom prst="rect">
            <a:avLst/>
          </a:prstGeom>
        </p:spPr>
        <p:txBody>
          <a:bodyPr vert="horz" lIns="91440" tIns="45720" rIns="91440" bIns="45720" rtlCol="0">
            <a:normAutofit fontScale="25000" lnSpcReduction="2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l">
              <a:buNone/>
            </a:pPr>
            <a:r>
              <a:rPr lang="en-US" sz="3200" kern="1200" dirty="0" smtClean="0">
                <a:solidFill>
                  <a:srgbClr val="6A6A6A"/>
                </a:solidFill>
                <a:effectLst/>
                <a:latin typeface="+mn-lt"/>
                <a:ea typeface="+mn-ea"/>
                <a:cs typeface="+mn-cs"/>
              </a:rPr>
              <a:t>©McGraw-Hill Education.</a:t>
            </a:r>
            <a:endParaRPr lang="en-US" sz="3200" kern="1200" dirty="0">
              <a:solidFill>
                <a:srgbClr val="6A6A6A"/>
              </a:solidFill>
              <a:effectLst/>
              <a:latin typeface="+mn-lt"/>
              <a:ea typeface="+mn-ea"/>
              <a:cs typeface="+mn-cs"/>
            </a:endParaRPr>
          </a:p>
        </p:txBody>
      </p:sp>
    </p:spTree>
    <p:extLst>
      <p:ext uri="{BB962C8B-B14F-4D97-AF65-F5344CB8AC3E}">
        <p14:creationId xmlns:p14="http://schemas.microsoft.com/office/powerpoint/2010/main" val="1162100039"/>
      </p:ext>
    </p:extLst>
  </p:cSld>
  <p:clrMap bg1="lt1" tx1="dk1" bg2="lt2" tx2="dk2" accent1="accent1" accent2="accent2" accent3="accent3" accent4="accent4" accent5="accent5" accent6="accent6" hlink="hlink" folHlink="folHlink"/>
  <p:sldLayoutIdLst>
    <p:sldLayoutId id="2147483695" r:id="rId1"/>
    <p:sldLayoutId id="2147483696" r:id="rId2"/>
    <p:sldLayoutId id="2147483697" r:id="rId3"/>
    <p:sldLayoutId id="2147483698" r:id="rId4"/>
    <p:sldLayoutId id="2147483699" r:id="rId5"/>
    <p:sldLayoutId id="2147483700" r:id="rId6"/>
    <p:sldLayoutId id="2147483701" r:id="rId7"/>
    <p:sldLayoutId id="2147483702" r:id="rId8"/>
    <p:sldLayoutId id="2147483703" r:id="rId9"/>
  </p:sldLayoutIdLst>
  <p:timing>
    <p:tnLst>
      <p:par>
        <p:cTn id="1" dur="indefinite" restart="never" nodeType="tmRoot"/>
      </p:par>
    </p:tnLst>
  </p:timing>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1" name="Red Bar"/>
          <p:cNvSpPr/>
          <p:nvPr/>
        </p:nvSpPr>
        <p:spPr>
          <a:xfrm>
            <a:off x="0" y="6705600"/>
            <a:ext cx="12192000" cy="152400"/>
          </a:xfrm>
          <a:prstGeom prst="rect">
            <a:avLst/>
          </a:prstGeom>
          <a:solidFill>
            <a:srgbClr val="C30C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dirty="0">
              <a:solidFill>
                <a:schemeClr val="bg2"/>
              </a:solidFill>
            </a:endParaRPr>
          </a:p>
        </p:txBody>
      </p:sp>
      <p:sp>
        <p:nvSpPr>
          <p:cNvPr id="10" name="Copyright" descr="©McGraw-Hill Education&#10;"/>
          <p:cNvSpPr txBox="1">
            <a:spLocks/>
          </p:cNvSpPr>
          <p:nvPr/>
        </p:nvSpPr>
        <p:spPr>
          <a:xfrm>
            <a:off x="0" y="6705600"/>
            <a:ext cx="1828800" cy="152400"/>
          </a:xfrm>
          <a:prstGeom prst="rect">
            <a:avLst/>
          </a:prstGeom>
        </p:spPr>
        <p:txBody>
          <a:bodyPr vert="horz" lIns="91440" tIns="45720" rIns="91440" bIns="45720" rtlCol="0">
            <a:normAutofit fontScale="25000" lnSpcReduction="2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l">
              <a:buNone/>
            </a:pPr>
            <a:r>
              <a:rPr lang="en-US" sz="3200" kern="1200" dirty="0" smtClean="0">
                <a:solidFill>
                  <a:schemeClr val="bg1"/>
                </a:solidFill>
                <a:effectLst/>
                <a:latin typeface="+mn-lt"/>
                <a:ea typeface="+mn-ea"/>
                <a:cs typeface="+mn-cs"/>
              </a:rPr>
              <a:t>©McGraw-Hill Education.</a:t>
            </a:r>
            <a:endParaRPr lang="en-US" sz="3200" kern="1200" dirty="0">
              <a:solidFill>
                <a:schemeClr val="bg1"/>
              </a:solidFill>
              <a:effectLst/>
              <a:latin typeface="+mn-lt"/>
              <a:ea typeface="+mn-ea"/>
              <a:cs typeface="+mn-cs"/>
            </a:endParaRPr>
          </a:p>
        </p:txBody>
      </p:sp>
    </p:spTree>
    <p:extLst>
      <p:ext uri="{BB962C8B-B14F-4D97-AF65-F5344CB8AC3E}">
        <p14:creationId xmlns:p14="http://schemas.microsoft.com/office/powerpoint/2010/main" val="1773518101"/>
      </p:ext>
    </p:extLst>
  </p:cSld>
  <p:clrMap bg1="lt1" tx1="dk1" bg2="lt2" tx2="dk2" accent1="accent1" accent2="accent2" accent3="accent3" accent4="accent4" accent5="accent5" accent6="accent6" hlink="hlink" folHlink="folHlink"/>
  <p:sldLayoutIdLst>
    <p:sldLayoutId id="2147483705" r:id="rId1"/>
    <p:sldLayoutId id="2147483706" r:id="rId2"/>
    <p:sldLayoutId id="2147483707" r:id="rId3"/>
    <p:sldLayoutId id="2147483708" r:id="rId4"/>
    <p:sldLayoutId id="2147483709" r:id="rId5"/>
    <p:sldLayoutId id="2147483710" r:id="rId6"/>
    <p:sldLayoutId id="2147483711" r:id="rId7"/>
    <p:sldLayoutId id="2147483712" r:id="rId8"/>
    <p:sldLayoutId id="2147483713" r:id="rId9"/>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5" name="Copyright" descr="©McGraw-Hill Education&#10;"/>
          <p:cNvSpPr txBox="1"/>
          <p:nvPr/>
        </p:nvSpPr>
        <p:spPr>
          <a:xfrm>
            <a:off x="0" y="6642556"/>
            <a:ext cx="1727200" cy="215444"/>
          </a:xfrm>
          <a:prstGeom prst="rect">
            <a:avLst/>
          </a:prstGeom>
          <a:noFill/>
        </p:spPr>
        <p:txBody>
          <a:bodyPr wrap="square" rtlCol="0">
            <a:spAutoFit/>
          </a:bodyPr>
          <a:lstStyle/>
          <a:p>
            <a:r>
              <a:rPr lang="en-US" sz="800" dirty="0" smtClean="0">
                <a:solidFill>
                  <a:srgbClr val="6A6A6A"/>
                </a:solidFill>
              </a:rPr>
              <a:t>©McGraw-Hill Education</a:t>
            </a:r>
          </a:p>
        </p:txBody>
      </p:sp>
    </p:spTree>
    <p:extLst>
      <p:ext uri="{BB962C8B-B14F-4D97-AF65-F5344CB8AC3E}">
        <p14:creationId xmlns:p14="http://schemas.microsoft.com/office/powerpoint/2010/main" val="1776328066"/>
      </p:ext>
    </p:extLst>
  </p:cSld>
  <p:clrMap bg1="lt1" tx1="dk1" bg2="lt2" tx2="dk2" accent1="accent1" accent2="accent2" accent3="accent3" accent4="accent4" accent5="accent5" accent6="accent6" hlink="hlink" folHlink="folHlink"/>
  <p:sldLayoutIdLst>
    <p:sldLayoutId id="2147483715" r:id="rId1"/>
    <p:sldLayoutId id="2147483716" r:id="rId2"/>
    <p:sldLayoutId id="2147483717" r:id="rId3"/>
    <p:sldLayoutId id="2147483718" r:id="rId4"/>
    <p:sldLayoutId id="2147483719" r:id="rId5"/>
    <p:sldLayoutId id="2147483720" r:id="rId6"/>
    <p:sldLayoutId id="2147483721" r:id="rId7"/>
  </p:sldLayoutIdLst>
  <p:timing>
    <p:tnLst>
      <p:par>
        <p:cTn id="1" dur="indefinite" restart="never" nodeType="tmRoot"/>
      </p:par>
    </p:tnLst>
  </p:timing>
  <p:txStyles>
    <p:titleStyle>
      <a:lvl1pPr algn="l" defTabSz="914400" rtl="0" eaLnBrk="1" latinLnBrk="0" hangingPunct="1">
        <a:spcBef>
          <a:spcPct val="0"/>
        </a:spcBef>
        <a:buNone/>
        <a:defRPr sz="3200" kern="1200">
          <a:solidFill>
            <a:schemeClr val="bg1"/>
          </a:solidFill>
          <a:latin typeface="Vectipede Rg" pitchFamily="18"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Vectipede Rg" pitchFamily="18"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Vectipede Rg" pitchFamily="18"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Vectipede Rg" pitchFamily="18"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Vectipede Rg" pitchFamily="18"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Vectipede Rg" pitchFamily="18"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 name="Red bar"/>
          <p:cNvSpPr/>
          <p:nvPr/>
        </p:nvSpPr>
        <p:spPr>
          <a:xfrm>
            <a:off x="0" y="6629400"/>
            <a:ext cx="12192000" cy="228600"/>
          </a:xfrm>
          <a:prstGeom prst="rect">
            <a:avLst/>
          </a:prstGeom>
          <a:solidFill>
            <a:srgbClr val="C30C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dirty="0">
              <a:solidFill>
                <a:schemeClr val="bg2"/>
              </a:solidFill>
            </a:endParaRPr>
          </a:p>
        </p:txBody>
      </p:sp>
      <p:sp>
        <p:nvSpPr>
          <p:cNvPr id="5" name="Copyright" descr="©McGraw-Hill Education."/>
          <p:cNvSpPr txBox="1"/>
          <p:nvPr/>
        </p:nvSpPr>
        <p:spPr>
          <a:xfrm>
            <a:off x="0" y="6629400"/>
            <a:ext cx="2438400" cy="215444"/>
          </a:xfrm>
          <a:prstGeom prst="rect">
            <a:avLst/>
          </a:prstGeom>
          <a:noFill/>
        </p:spPr>
        <p:txBody>
          <a:bodyPr wrap="square" rtlCol="0">
            <a:spAutoFit/>
          </a:bodyPr>
          <a:lstStyle/>
          <a:p>
            <a:r>
              <a:rPr lang="en-US" sz="800" dirty="0" smtClean="0">
                <a:solidFill>
                  <a:schemeClr val="bg1"/>
                </a:solidFill>
              </a:rPr>
              <a:t>©McGraw-Hill </a:t>
            </a:r>
            <a:r>
              <a:rPr lang="en-US" sz="800" dirty="0" err="1" smtClean="0">
                <a:solidFill>
                  <a:schemeClr val="bg1"/>
                </a:solidFill>
              </a:rPr>
              <a:t>EducationCopy</a:t>
            </a:r>
            <a:endParaRPr lang="en-US" sz="800" dirty="0" smtClean="0">
              <a:solidFill>
                <a:schemeClr val="bg1"/>
              </a:solidFill>
            </a:endParaRPr>
          </a:p>
        </p:txBody>
      </p:sp>
    </p:spTree>
    <p:extLst>
      <p:ext uri="{BB962C8B-B14F-4D97-AF65-F5344CB8AC3E}">
        <p14:creationId xmlns:p14="http://schemas.microsoft.com/office/powerpoint/2010/main" val="1267742445"/>
      </p:ext>
    </p:extLst>
  </p:cSld>
  <p:clrMap bg1="lt1" tx1="dk1" bg2="lt2" tx2="dk2" accent1="accent1" accent2="accent2" accent3="accent3" accent4="accent4" accent5="accent5" accent6="accent6" hlink="hlink" folHlink="folHlink"/>
  <p:sldLayoutIdLst>
    <p:sldLayoutId id="2147483723" r:id="rId1"/>
    <p:sldLayoutId id="2147483724" r:id="rId2"/>
    <p:sldLayoutId id="2147483725" r:id="rId3"/>
    <p:sldLayoutId id="2147483726" r:id="rId4"/>
    <p:sldLayoutId id="2147483727" r:id="rId5"/>
    <p:sldLayoutId id="2147483728" r:id="rId6"/>
    <p:sldLayoutId id="2147483729" r:id="rId7"/>
  </p:sldLayoutIdLst>
  <p:txStyles>
    <p:titleStyle>
      <a:lvl1pPr algn="l" defTabSz="914400" rtl="0" eaLnBrk="1" latinLnBrk="0" hangingPunct="1">
        <a:spcBef>
          <a:spcPct val="0"/>
        </a:spcBef>
        <a:buNone/>
        <a:defRPr sz="3200" kern="1200">
          <a:solidFill>
            <a:schemeClr val="bg1"/>
          </a:solidFill>
          <a:latin typeface="Vectipede Rg" pitchFamily="18"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Vectipede Rg" pitchFamily="18"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Vectipede Rg" pitchFamily="18"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Vectipede Rg" pitchFamily="18"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Vectipede Rg" pitchFamily="18"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Vectipede Rg" pitchFamily="18"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Background"/>
          <p:cNvSpPr/>
          <p:nvPr/>
        </p:nvSpPr>
        <p:spPr>
          <a:xfrm>
            <a:off x="0" y="0"/>
            <a:ext cx="12192000" cy="6858000"/>
          </a:xfrm>
          <a:prstGeom prst="rect">
            <a:avLst/>
          </a:prstGeom>
          <a:solidFill>
            <a:srgbClr val="30707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dirty="0"/>
          </a:p>
        </p:txBody>
      </p:sp>
      <p:pic>
        <p:nvPicPr>
          <p:cNvPr id="10" name="MH BG Image"/>
          <p:cNvPicPr>
            <a:picLocks noChangeAspect="1"/>
          </p:cNvPicPr>
          <p:nvPr/>
        </p:nvPicPr>
        <p:blipFill rotWithShape="1">
          <a:blip r:embed="rId4" cstate="screen">
            <a:alphaModFix amt="25000"/>
            <a:extLst>
              <a:ext uri="{28A0092B-C50C-407E-A947-70E740481C1C}">
                <a14:useLocalDpi xmlns:a14="http://schemas.microsoft.com/office/drawing/2010/main"/>
              </a:ext>
            </a:extLst>
          </a:blip>
          <a:srcRect r="28644" b="27282"/>
          <a:stretch/>
        </p:blipFill>
        <p:spPr>
          <a:xfrm>
            <a:off x="615761" y="1943669"/>
            <a:ext cx="11576240" cy="4914333"/>
          </a:xfrm>
          <a:prstGeom prst="rect">
            <a:avLst/>
          </a:prstGeom>
        </p:spPr>
      </p:pic>
      <p:sp>
        <p:nvSpPr>
          <p:cNvPr id="8" name="Copyright" descr="©McGraw-Hill Education"/>
          <p:cNvSpPr txBox="1"/>
          <p:nvPr/>
        </p:nvSpPr>
        <p:spPr>
          <a:xfrm>
            <a:off x="0" y="6629400"/>
            <a:ext cx="2438400" cy="215444"/>
          </a:xfrm>
          <a:prstGeom prst="rect">
            <a:avLst/>
          </a:prstGeom>
          <a:noFill/>
        </p:spPr>
        <p:txBody>
          <a:bodyPr wrap="square" rtlCol="0">
            <a:spAutoFit/>
          </a:bodyPr>
          <a:lstStyle/>
          <a:p>
            <a:r>
              <a:rPr lang="en-US" sz="800" dirty="0" smtClean="0">
                <a:solidFill>
                  <a:schemeClr val="bg1"/>
                </a:solidFill>
              </a:rPr>
              <a:t>©McGraw-Hill Education</a:t>
            </a:r>
          </a:p>
        </p:txBody>
      </p:sp>
    </p:spTree>
    <p:extLst>
      <p:ext uri="{BB962C8B-B14F-4D97-AF65-F5344CB8AC3E}">
        <p14:creationId xmlns:p14="http://schemas.microsoft.com/office/powerpoint/2010/main" val="2119298805"/>
      </p:ext>
    </p:extLst>
  </p:cSld>
  <p:clrMap bg1="lt1" tx1="dk1" bg2="lt2" tx2="dk2" accent1="accent1" accent2="accent2" accent3="accent3" accent4="accent4" accent5="accent5" accent6="accent6" hlink="hlink" folHlink="folHlink"/>
  <p:sldLayoutIdLst>
    <p:sldLayoutId id="2147483731" r:id="rId1"/>
    <p:sldLayoutId id="2147483732" r:id="rId2"/>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1" name="Copyright" descr="©McGraw-Hill Education"/>
          <p:cNvSpPr txBox="1">
            <a:spLocks/>
          </p:cNvSpPr>
          <p:nvPr/>
        </p:nvSpPr>
        <p:spPr>
          <a:xfrm>
            <a:off x="0" y="6705600"/>
            <a:ext cx="1828800" cy="152400"/>
          </a:xfrm>
          <a:prstGeom prst="rect">
            <a:avLst/>
          </a:prstGeom>
        </p:spPr>
        <p:txBody>
          <a:bodyPr vert="horz" lIns="91440" tIns="45720" rIns="91440" bIns="45720" rtlCol="0">
            <a:normAutofit fontScale="25000" lnSpcReduction="2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l">
              <a:buNone/>
            </a:pPr>
            <a:r>
              <a:rPr lang="en-US" sz="3200" kern="1200" dirty="0" smtClean="0">
                <a:solidFill>
                  <a:srgbClr val="6A6A6A"/>
                </a:solidFill>
                <a:effectLst/>
                <a:latin typeface="+mn-lt"/>
                <a:ea typeface="+mn-ea"/>
                <a:cs typeface="+mn-cs"/>
              </a:rPr>
              <a:t>©McGraw-Hill Education.</a:t>
            </a:r>
            <a:endParaRPr lang="en-US" sz="3200" kern="1200" dirty="0">
              <a:solidFill>
                <a:srgbClr val="6A6A6A"/>
              </a:solidFill>
              <a:effectLst/>
              <a:latin typeface="+mn-lt"/>
              <a:ea typeface="+mn-ea"/>
              <a:cs typeface="+mn-cs"/>
            </a:endParaRPr>
          </a:p>
        </p:txBody>
      </p:sp>
    </p:spTree>
    <p:extLst>
      <p:ext uri="{BB962C8B-B14F-4D97-AF65-F5344CB8AC3E}">
        <p14:creationId xmlns:p14="http://schemas.microsoft.com/office/powerpoint/2010/main" val="815128733"/>
      </p:ext>
    </p:extLst>
  </p:cSld>
  <p:clrMap bg1="lt1" tx1="dk1" bg2="lt2" tx2="dk2" accent1="accent1" accent2="accent2" accent3="accent3" accent4="accent4" accent5="accent5" accent6="accent6" hlink="hlink" folHlink="folHlink"/>
  <p:sldLayoutIdLst>
    <p:sldLayoutId id="2147483734" r:id="rId1"/>
    <p:sldLayoutId id="2147483735" r:id="rId2"/>
    <p:sldLayoutId id="2147483736" r:id="rId3"/>
  </p:sldLayoutIdLst>
  <p:timing>
    <p:tnLst>
      <p:par>
        <p:cTn id="1" dur="indefinite" restart="never" nodeType="tmRoot"/>
      </p:par>
    </p:tnLst>
  </p:timing>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 name="Red Bar"/>
          <p:cNvSpPr/>
          <p:nvPr/>
        </p:nvSpPr>
        <p:spPr>
          <a:xfrm>
            <a:off x="0" y="6705600"/>
            <a:ext cx="12192000" cy="152400"/>
          </a:xfrm>
          <a:prstGeom prst="rect">
            <a:avLst/>
          </a:prstGeom>
          <a:solidFill>
            <a:srgbClr val="C30C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dirty="0">
              <a:solidFill>
                <a:schemeClr val="bg2"/>
              </a:solidFill>
            </a:endParaRPr>
          </a:p>
        </p:txBody>
      </p:sp>
      <p:sp>
        <p:nvSpPr>
          <p:cNvPr id="11" name="Copyright" descr="©McGraw-Hill Education"/>
          <p:cNvSpPr txBox="1">
            <a:spLocks/>
          </p:cNvSpPr>
          <p:nvPr/>
        </p:nvSpPr>
        <p:spPr>
          <a:xfrm>
            <a:off x="0" y="6705600"/>
            <a:ext cx="1828800" cy="152400"/>
          </a:xfrm>
          <a:prstGeom prst="rect">
            <a:avLst/>
          </a:prstGeom>
        </p:spPr>
        <p:txBody>
          <a:bodyPr vert="horz" lIns="91440" tIns="45720" rIns="91440" bIns="45720" rtlCol="0">
            <a:normAutofit fontScale="25000" lnSpcReduction="2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l">
              <a:buNone/>
            </a:pPr>
            <a:r>
              <a:rPr lang="en-US" sz="3200" kern="1200" dirty="0" smtClean="0">
                <a:solidFill>
                  <a:schemeClr val="bg1"/>
                </a:solidFill>
                <a:effectLst/>
                <a:latin typeface="+mn-lt"/>
                <a:ea typeface="+mn-ea"/>
                <a:cs typeface="+mn-cs"/>
              </a:rPr>
              <a:t>©McGraw-Hill Education.</a:t>
            </a:r>
            <a:endParaRPr lang="en-US" sz="3200" kern="1200" dirty="0">
              <a:solidFill>
                <a:schemeClr val="bg1"/>
              </a:solidFill>
              <a:effectLst/>
              <a:latin typeface="+mn-lt"/>
              <a:ea typeface="+mn-ea"/>
              <a:cs typeface="+mn-cs"/>
            </a:endParaRPr>
          </a:p>
        </p:txBody>
      </p:sp>
    </p:spTree>
    <p:extLst>
      <p:ext uri="{BB962C8B-B14F-4D97-AF65-F5344CB8AC3E}">
        <p14:creationId xmlns:p14="http://schemas.microsoft.com/office/powerpoint/2010/main" val="1986517014"/>
      </p:ext>
    </p:extLst>
  </p:cSld>
  <p:clrMap bg1="lt1" tx1="dk1" bg2="lt2" tx2="dk2" accent1="accent1" accent2="accent2" accent3="accent3" accent4="accent4" accent5="accent5" accent6="accent6" hlink="hlink" folHlink="folHlink"/>
  <p:sldLayoutIdLst>
    <p:sldLayoutId id="2147483738" r:id="rId1"/>
    <p:sldLayoutId id="2147483739" r:id="rId2"/>
    <p:sldLayoutId id="2147483740" r:id="rId3"/>
  </p:sldLayoutIdLst>
  <p:timing>
    <p:tnLst>
      <p:par>
        <p:cTn id="1" dur="indefinite" restart="never" nodeType="tmRoot"/>
      </p:par>
    </p:tnLst>
  </p:timing>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xml"/><Relationship Id="rId3" Type="http://schemas.openxmlformats.org/officeDocument/2006/relationships/image" Target="../media/image5.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0.xml"/><Relationship Id="rId3" Type="http://schemas.openxmlformats.org/officeDocument/2006/relationships/image" Target="../media/image12.wmf"/></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2.xml"/><Relationship Id="rId3" Type="http://schemas.openxmlformats.org/officeDocument/2006/relationships/image" Target="../media/image13.wmf"/></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3.xml"/><Relationship Id="rId3" Type="http://schemas.openxmlformats.org/officeDocument/2006/relationships/image" Target="../media/image14.wm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3.xml"/><Relationship Id="rId3" Type="http://schemas.openxmlformats.org/officeDocument/2006/relationships/image" Target="../media/image6.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4.xml"/><Relationship Id="rId3" Type="http://schemas.openxmlformats.org/officeDocument/2006/relationships/image" Target="../media/image7.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5.xml"/><Relationship Id="rId3" Type="http://schemas.openxmlformats.org/officeDocument/2006/relationships/image" Target="../media/image8.wmf"/></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7.xml"/><Relationship Id="rId3" Type="http://schemas.openxmlformats.org/officeDocument/2006/relationships/image" Target="../media/image9.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8.xml"/><Relationship Id="rId3" Type="http://schemas.openxmlformats.org/officeDocument/2006/relationships/image" Target="../media/image10.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9.xml"/><Relationship Id="rId3" Type="http://schemas.openxmlformats.org/officeDocument/2006/relationships/image" Target="../media/image11.w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3"/>
          <p:cNvSpPr>
            <a:spLocks noGrp="1" noChangeArrowheads="1"/>
          </p:cNvSpPr>
          <p:nvPr>
            <p:ph type="subTitle" idx="1"/>
          </p:nvPr>
        </p:nvSpPr>
        <p:spPr>
          <a:effectLst/>
        </p:spPr>
        <p:txBody>
          <a:bodyPr/>
          <a:lstStyle/>
          <a:p>
            <a:pPr eaLnBrk="1" hangingPunct="1">
              <a:lnSpc>
                <a:spcPct val="90000"/>
              </a:lnSpc>
            </a:pPr>
            <a:r>
              <a:rPr lang="en-US" sz="8000" b="1" dirty="0">
                <a:solidFill>
                  <a:srgbClr val="50B4C8"/>
                </a:solidFill>
                <a:effectLst/>
                <a:latin typeface="Calibri Light" panose="020F0302020204030204" pitchFamily="34" charset="0"/>
              </a:rPr>
              <a:t>BUSINESS PLUG-IN B7</a:t>
            </a:r>
          </a:p>
          <a:p>
            <a:pPr eaLnBrk="1" hangingPunct="1">
              <a:lnSpc>
                <a:spcPct val="90000"/>
              </a:lnSpc>
            </a:pPr>
            <a:endParaRPr lang="en-US" b="1" dirty="0">
              <a:solidFill>
                <a:srgbClr val="50B4C8"/>
              </a:solidFill>
              <a:effectLst/>
            </a:endParaRPr>
          </a:p>
          <a:p>
            <a:pPr eaLnBrk="1" hangingPunct="1">
              <a:lnSpc>
                <a:spcPct val="90000"/>
              </a:lnSpc>
            </a:pPr>
            <a:r>
              <a:rPr lang="en-US" b="1" dirty="0">
                <a:solidFill>
                  <a:srgbClr val="50B4C8"/>
                </a:solidFill>
                <a:effectLst/>
                <a:latin typeface="Calibri Light" panose="020F0302020204030204" pitchFamily="34" charset="0"/>
              </a:rPr>
              <a:t>ETHICS</a:t>
            </a:r>
          </a:p>
        </p:txBody>
      </p:sp>
      <p:pic>
        <p:nvPicPr>
          <p:cNvPr id="2" name="Picture 1" descr="NULL"/>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01786" y="337279"/>
            <a:ext cx="4275944" cy="5497642"/>
          </a:xfrm>
          <a:prstGeom prst="rect">
            <a:avLst/>
          </a:prstGeom>
        </p:spPr>
      </p:pic>
    </p:spTree>
    <p:extLst>
      <p:ext uri="{BB962C8B-B14F-4D97-AF65-F5344CB8AC3E}">
        <p14:creationId xmlns:p14="http://schemas.microsoft.com/office/powerpoint/2010/main" val="224795885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r>
              <a:rPr lang="en-US" dirty="0"/>
              <a:t>SOCIAL MEDIA POLICY </a:t>
            </a:r>
          </a:p>
        </p:txBody>
      </p:sp>
      <p:sp>
        <p:nvSpPr>
          <p:cNvPr id="21507" name="Content Placeholder 2"/>
          <p:cNvSpPr>
            <a:spLocks noGrp="1"/>
          </p:cNvSpPr>
          <p:nvPr>
            <p:ph idx="1"/>
          </p:nvPr>
        </p:nvSpPr>
        <p:spPr>
          <a:xfrm>
            <a:off x="800100" y="2133600"/>
            <a:ext cx="6438900" cy="3733800"/>
          </a:xfrm>
        </p:spPr>
        <p:txBody>
          <a:bodyPr/>
          <a:lstStyle/>
          <a:p>
            <a:pPr algn="l"/>
            <a:r>
              <a:rPr lang="en-US" sz="2400" b="1" dirty="0"/>
              <a:t>Social media policy </a:t>
            </a:r>
            <a:r>
              <a:rPr lang="en-US" sz="2400" dirty="0"/>
              <a:t>– Outlines the corporate guidelines or principles governing employee online communications</a:t>
            </a:r>
          </a:p>
          <a:p>
            <a:pPr algn="l"/>
            <a:endParaRPr lang="en-US" dirty="0"/>
          </a:p>
        </p:txBody>
      </p:sp>
      <p:pic>
        <p:nvPicPr>
          <p:cNvPr id="21508" name="Picture 2" descr="NULL"/>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239001" y="2667000"/>
            <a:ext cx="2347913" cy="2789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260080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AutoShape 2"/>
          <p:cNvSpPr>
            <a:spLocks noGrp="1" noChangeArrowheads="1"/>
          </p:cNvSpPr>
          <p:nvPr>
            <p:ph type="title"/>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eaLnBrk="1" hangingPunct="1"/>
            <a:r>
              <a:rPr lang="en-US" dirty="0"/>
              <a:t>WORKPLACE MONITORING POLICY</a:t>
            </a:r>
          </a:p>
        </p:txBody>
      </p:sp>
      <p:sp>
        <p:nvSpPr>
          <p:cNvPr id="22531" name="Rectangle 3"/>
          <p:cNvSpPr>
            <a:spLocks noGrp="1" noChangeArrowheads="1"/>
          </p:cNvSpPr>
          <p:nvPr>
            <p:ph idx="1"/>
          </p:nvPr>
        </p:nvSpPr>
        <p:spPr/>
        <p:txBody>
          <a:bodyPr/>
          <a:lstStyle/>
          <a:p>
            <a:pPr algn="l">
              <a:spcBef>
                <a:spcPts val="600"/>
              </a:spcBef>
              <a:spcAft>
                <a:spcPts val="1200"/>
              </a:spcAft>
            </a:pPr>
            <a:r>
              <a:rPr lang="en-US" sz="2400" dirty="0"/>
              <a:t>Workplace monitoring is a concern for many employees</a:t>
            </a:r>
          </a:p>
          <a:p>
            <a:pPr algn="l">
              <a:spcBef>
                <a:spcPts val="600"/>
              </a:spcBef>
              <a:spcAft>
                <a:spcPts val="1200"/>
              </a:spcAft>
            </a:pPr>
            <a:r>
              <a:rPr lang="en-US" sz="2400" dirty="0"/>
              <a:t>Organizations can be held financially responsible for their employees’ actions</a:t>
            </a:r>
          </a:p>
          <a:p>
            <a:pPr algn="l">
              <a:spcBef>
                <a:spcPts val="600"/>
              </a:spcBef>
              <a:spcAft>
                <a:spcPts val="1200"/>
              </a:spcAft>
            </a:pPr>
            <a:r>
              <a:rPr lang="en-US" sz="2400" dirty="0"/>
              <a:t>The dilemma surrounding employee monitoring in the workplace is that an organization is placing itself at risk if it fails to monitor its employees, however, some people feel that monitoring employees is unethical</a:t>
            </a:r>
          </a:p>
          <a:p>
            <a:pPr algn="l" eaLnBrk="1" hangingPunct="1">
              <a:lnSpc>
                <a:spcPct val="80000"/>
              </a:lnSpc>
            </a:pPr>
            <a:endParaRPr lang="en-US" sz="2800" dirty="0"/>
          </a:p>
        </p:txBody>
      </p:sp>
    </p:spTree>
    <p:extLst>
      <p:ext uri="{BB962C8B-B14F-4D97-AF65-F5344CB8AC3E}">
        <p14:creationId xmlns:p14="http://schemas.microsoft.com/office/powerpoint/2010/main" val="990596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AutoShape 2"/>
          <p:cNvSpPr>
            <a:spLocks noGrp="1" noChangeArrowheads="1"/>
          </p:cNvSpPr>
          <p:nvPr>
            <p:ph type="title"/>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eaLnBrk="1" hangingPunct="1"/>
            <a:r>
              <a:rPr lang="en-US" dirty="0"/>
              <a:t>WORKPLACE MONITORING POLICY</a:t>
            </a:r>
          </a:p>
        </p:txBody>
      </p:sp>
      <p:sp>
        <p:nvSpPr>
          <p:cNvPr id="23555" name="Rectangle 3"/>
          <p:cNvSpPr>
            <a:spLocks noGrp="1" noChangeArrowheads="1"/>
          </p:cNvSpPr>
          <p:nvPr>
            <p:ph idx="1"/>
          </p:nvPr>
        </p:nvSpPr>
        <p:spPr>
          <a:xfrm>
            <a:off x="914400" y="1676400"/>
            <a:ext cx="7620000" cy="4953000"/>
          </a:xfrm>
        </p:spPr>
        <p:txBody>
          <a:bodyPr/>
          <a:lstStyle/>
          <a:p>
            <a:pPr algn="l">
              <a:spcBef>
                <a:spcPts val="600"/>
              </a:spcBef>
              <a:spcAft>
                <a:spcPts val="1200"/>
              </a:spcAft>
            </a:pPr>
            <a:r>
              <a:rPr lang="en-US" sz="2400" b="1" dirty="0"/>
              <a:t>Information technology monitoring</a:t>
            </a:r>
            <a:r>
              <a:rPr lang="en-US" sz="2400" dirty="0"/>
              <a:t> – Tracks people’s activities by such measures as number of keystrokes, error rate, and number of transactions processed</a:t>
            </a:r>
          </a:p>
          <a:p>
            <a:pPr algn="l">
              <a:spcBef>
                <a:spcPts val="600"/>
              </a:spcBef>
              <a:spcAft>
                <a:spcPts val="1200"/>
              </a:spcAft>
            </a:pPr>
            <a:r>
              <a:rPr lang="en-US" sz="2400" b="1" dirty="0"/>
              <a:t>Employee monitoring policy</a:t>
            </a:r>
            <a:r>
              <a:rPr lang="en-US" sz="2400" dirty="0"/>
              <a:t> – Explicitly state how, when, and where the company monitors its employees</a:t>
            </a:r>
          </a:p>
        </p:txBody>
      </p:sp>
      <p:pic>
        <p:nvPicPr>
          <p:cNvPr id="23556" name="Picture 7" descr="NULL"/>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697914" y="2296887"/>
            <a:ext cx="2414372" cy="15764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1834059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AutoShape 2"/>
          <p:cNvSpPr>
            <a:spLocks noGrp="1" noChangeArrowheads="1"/>
          </p:cNvSpPr>
          <p:nvPr>
            <p:ph type="title"/>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eaLnBrk="1" hangingPunct="1"/>
            <a:r>
              <a:rPr lang="en-US" dirty="0"/>
              <a:t>WORKPLACE MONITORING POLICY</a:t>
            </a:r>
          </a:p>
        </p:txBody>
      </p:sp>
      <p:sp>
        <p:nvSpPr>
          <p:cNvPr id="24579" name="Rectangle 3"/>
          <p:cNvSpPr>
            <a:spLocks noGrp="1" noChangeArrowheads="1"/>
          </p:cNvSpPr>
          <p:nvPr>
            <p:ph idx="1"/>
          </p:nvPr>
        </p:nvSpPr>
        <p:spPr>
          <a:xfrm>
            <a:off x="2209800" y="1676400"/>
            <a:ext cx="8153400" cy="4953000"/>
          </a:xfrm>
        </p:spPr>
        <p:txBody>
          <a:bodyPr/>
          <a:lstStyle/>
          <a:p>
            <a:pPr algn="l">
              <a:spcBef>
                <a:spcPts val="600"/>
              </a:spcBef>
              <a:spcAft>
                <a:spcPts val="1200"/>
              </a:spcAft>
            </a:pPr>
            <a:r>
              <a:rPr lang="en-US" sz="2000" dirty="0" smtClean="0"/>
              <a:t>Common monitoring technologies include:</a:t>
            </a:r>
          </a:p>
          <a:p>
            <a:pPr lvl="1">
              <a:spcBef>
                <a:spcPts val="600"/>
              </a:spcBef>
              <a:spcAft>
                <a:spcPts val="1200"/>
              </a:spcAft>
            </a:pPr>
            <a:r>
              <a:rPr lang="en-US" sz="2000" dirty="0" smtClean="0"/>
              <a:t>Key logger or key trapper software</a:t>
            </a:r>
          </a:p>
          <a:p>
            <a:pPr lvl="1">
              <a:spcBef>
                <a:spcPts val="600"/>
              </a:spcBef>
              <a:spcAft>
                <a:spcPts val="1200"/>
              </a:spcAft>
            </a:pPr>
            <a:r>
              <a:rPr lang="en-US" sz="2000" dirty="0" smtClean="0"/>
              <a:t>Hardware key logger</a:t>
            </a:r>
          </a:p>
          <a:p>
            <a:pPr lvl="1">
              <a:spcBef>
                <a:spcPts val="600"/>
              </a:spcBef>
              <a:spcAft>
                <a:spcPts val="1200"/>
              </a:spcAft>
            </a:pPr>
            <a:r>
              <a:rPr lang="en-US" sz="2000" dirty="0" smtClean="0"/>
              <a:t>Cookie</a:t>
            </a:r>
          </a:p>
          <a:p>
            <a:pPr lvl="1">
              <a:spcBef>
                <a:spcPts val="600"/>
              </a:spcBef>
              <a:spcAft>
                <a:spcPts val="1200"/>
              </a:spcAft>
            </a:pPr>
            <a:r>
              <a:rPr lang="en-US" sz="2000" dirty="0" smtClean="0"/>
              <a:t>Adware</a:t>
            </a:r>
          </a:p>
          <a:p>
            <a:pPr lvl="1">
              <a:spcBef>
                <a:spcPts val="600"/>
              </a:spcBef>
              <a:spcAft>
                <a:spcPts val="1200"/>
              </a:spcAft>
            </a:pPr>
            <a:r>
              <a:rPr lang="en-US" sz="2000" dirty="0" smtClean="0"/>
              <a:t>Spyware</a:t>
            </a:r>
          </a:p>
          <a:p>
            <a:pPr lvl="1">
              <a:spcBef>
                <a:spcPts val="600"/>
              </a:spcBef>
              <a:spcAft>
                <a:spcPts val="1200"/>
              </a:spcAft>
            </a:pPr>
            <a:r>
              <a:rPr lang="en-US" sz="2000" dirty="0" smtClean="0"/>
              <a:t>Web log</a:t>
            </a:r>
          </a:p>
          <a:p>
            <a:pPr lvl="1">
              <a:spcBef>
                <a:spcPts val="600"/>
              </a:spcBef>
              <a:spcAft>
                <a:spcPts val="1200"/>
              </a:spcAft>
            </a:pPr>
            <a:r>
              <a:rPr lang="en-US" sz="2000" dirty="0" smtClean="0"/>
              <a:t>Clickstream</a:t>
            </a:r>
          </a:p>
          <a:p>
            <a:pPr lvl="1" eaLnBrk="1" hangingPunct="1">
              <a:lnSpc>
                <a:spcPct val="80000"/>
              </a:lnSpc>
            </a:pPr>
            <a:endParaRPr lang="en-US" sz="2000" dirty="0" smtClean="0"/>
          </a:p>
          <a:p>
            <a:pPr algn="l" eaLnBrk="1" hangingPunct="1">
              <a:lnSpc>
                <a:spcPct val="80000"/>
              </a:lnSpc>
            </a:pPr>
            <a:endParaRPr lang="en-US" sz="2000" dirty="0"/>
          </a:p>
        </p:txBody>
      </p:sp>
      <p:pic>
        <p:nvPicPr>
          <p:cNvPr id="24580" name="Picture 4" descr="NULL"/>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086600" y="3597276"/>
            <a:ext cx="2286000" cy="2328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675389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AutoShape 2"/>
          <p:cNvSpPr>
            <a:spLocks noGrp="1" noChangeArrowheads="1"/>
          </p:cNvSpPr>
          <p:nvPr>
            <p:ph type="title"/>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eaLnBrk="1" hangingPunct="1"/>
            <a:r>
              <a:rPr lang="en-US" dirty="0"/>
              <a:t>LEARNING OUTCOMES</a:t>
            </a:r>
          </a:p>
        </p:txBody>
      </p:sp>
      <p:sp>
        <p:nvSpPr>
          <p:cNvPr id="7171" name="Rectangle 4"/>
          <p:cNvSpPr>
            <a:spLocks noGrp="1" noChangeArrowheads="1"/>
          </p:cNvSpPr>
          <p:nvPr>
            <p:ph idx="1"/>
          </p:nvPr>
        </p:nvSpPr>
        <p:spPr>
          <a:xfrm>
            <a:off x="2209800" y="1828800"/>
            <a:ext cx="8153400" cy="5029200"/>
          </a:xfrm>
        </p:spPr>
        <p:txBody>
          <a:bodyPr/>
          <a:lstStyle/>
          <a:p>
            <a:pPr marL="609600" indent="-609600" algn="l">
              <a:spcBef>
                <a:spcPts val="600"/>
              </a:spcBef>
              <a:spcAft>
                <a:spcPts val="1200"/>
              </a:spcAft>
              <a:buFontTx/>
              <a:buAutoNum type="arabicPeriod"/>
            </a:pPr>
            <a:r>
              <a:rPr lang="en-US" sz="2800" dirty="0"/>
              <a:t>Identify the six epolicies an organization should implement to protect themselves</a:t>
            </a:r>
          </a:p>
        </p:txBody>
      </p:sp>
    </p:spTree>
    <p:extLst>
      <p:ext uri="{BB962C8B-B14F-4D97-AF65-F5344CB8AC3E}">
        <p14:creationId xmlns:p14="http://schemas.microsoft.com/office/powerpoint/2010/main" val="348281776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AutoShape 2"/>
          <p:cNvSpPr>
            <a:spLocks noGrp="1" noChangeArrowheads="1"/>
          </p:cNvSpPr>
          <p:nvPr>
            <p:ph type="title"/>
          </p:nvPr>
        </p:nvSpPr>
        <p:spPr bwMode="auto">
          <a:xfrm>
            <a:off x="301083" y="533400"/>
            <a:ext cx="11484517" cy="11430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eaLnBrk="1" hangingPunct="1"/>
            <a:r>
              <a:rPr lang="en-US" dirty="0"/>
              <a:t>DEVELOPING INFORMATION MANAGEMENT POLICIES</a:t>
            </a:r>
          </a:p>
        </p:txBody>
      </p:sp>
      <p:sp>
        <p:nvSpPr>
          <p:cNvPr id="14339" name="Rectangle 3"/>
          <p:cNvSpPr>
            <a:spLocks noGrp="1" noChangeArrowheads="1"/>
          </p:cNvSpPr>
          <p:nvPr>
            <p:ph idx="1"/>
          </p:nvPr>
        </p:nvSpPr>
        <p:spPr>
          <a:xfrm>
            <a:off x="1728439" y="2072268"/>
            <a:ext cx="8153400" cy="4953000"/>
          </a:xfrm>
        </p:spPr>
        <p:txBody>
          <a:bodyPr/>
          <a:lstStyle/>
          <a:p>
            <a:pPr algn="l">
              <a:spcBef>
                <a:spcPts val="600"/>
              </a:spcBef>
              <a:spcAft>
                <a:spcPts val="1200"/>
              </a:spcAft>
            </a:pPr>
            <a:r>
              <a:rPr lang="en-US" sz="2800" dirty="0"/>
              <a:t>Organizations strive to build a corporate culture based on ethical principles that employees can understand and implement</a:t>
            </a:r>
          </a:p>
        </p:txBody>
      </p:sp>
      <p:pic>
        <p:nvPicPr>
          <p:cNvPr id="2" name="Picture 1" descr="NULL"/>
          <p:cNvPicPr>
            <a:picLocks noChangeAspect="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2971800" y="3657600"/>
            <a:ext cx="5242302" cy="2281943"/>
          </a:xfrm>
          <a:prstGeom prst="rect">
            <a:avLst/>
          </a:prstGeom>
        </p:spPr>
      </p:pic>
    </p:spTree>
    <p:extLst>
      <p:ext uri="{BB962C8B-B14F-4D97-AF65-F5344CB8AC3E}">
        <p14:creationId xmlns:p14="http://schemas.microsoft.com/office/powerpoint/2010/main" val="348773616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AutoShape 2"/>
          <p:cNvSpPr>
            <a:spLocks noGrp="1" noChangeArrowheads="1"/>
          </p:cNvSpPr>
          <p:nvPr>
            <p:ph type="title"/>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eaLnBrk="1" hangingPunct="1"/>
            <a:r>
              <a:rPr lang="en-US" dirty="0"/>
              <a:t>ETHICAL COMPUTER USE POLICY</a:t>
            </a:r>
          </a:p>
        </p:txBody>
      </p:sp>
      <p:sp>
        <p:nvSpPr>
          <p:cNvPr id="15363" name="Rectangle 3"/>
          <p:cNvSpPr>
            <a:spLocks noGrp="1" noChangeArrowheads="1"/>
          </p:cNvSpPr>
          <p:nvPr>
            <p:ph idx="1"/>
          </p:nvPr>
        </p:nvSpPr>
        <p:spPr>
          <a:xfrm>
            <a:off x="440871" y="1524000"/>
            <a:ext cx="6798129" cy="4953000"/>
          </a:xfrm>
        </p:spPr>
        <p:txBody>
          <a:bodyPr/>
          <a:lstStyle/>
          <a:p>
            <a:pPr algn="l">
              <a:spcBef>
                <a:spcPts val="600"/>
              </a:spcBef>
              <a:spcAft>
                <a:spcPts val="1200"/>
              </a:spcAft>
            </a:pPr>
            <a:r>
              <a:rPr lang="en-US" sz="2400" b="1" dirty="0"/>
              <a:t>Ethical computer use policy</a:t>
            </a:r>
            <a:r>
              <a:rPr lang="en-US" sz="2400" dirty="0"/>
              <a:t> – Contains general principles to guide computer user behavior</a:t>
            </a:r>
          </a:p>
          <a:p>
            <a:pPr algn="l">
              <a:spcBef>
                <a:spcPts val="600"/>
              </a:spcBef>
              <a:spcAft>
                <a:spcPts val="1200"/>
              </a:spcAft>
            </a:pPr>
            <a:r>
              <a:rPr lang="en-US" sz="2400" dirty="0"/>
              <a:t>The ethical computer user policy ensures all users are </a:t>
            </a:r>
            <a:r>
              <a:rPr lang="en-US" sz="2400" b="1" dirty="0"/>
              <a:t>informed</a:t>
            </a:r>
            <a:r>
              <a:rPr lang="en-US" sz="2400" dirty="0"/>
              <a:t> of the rules and, by agreeing to use the system on that basis, </a:t>
            </a:r>
            <a:r>
              <a:rPr lang="en-US" sz="2400" b="1" dirty="0"/>
              <a:t>consent</a:t>
            </a:r>
            <a:r>
              <a:rPr lang="en-US" sz="2400" dirty="0"/>
              <a:t> to abide by the rules</a:t>
            </a:r>
          </a:p>
          <a:p>
            <a:pPr algn="l" eaLnBrk="1" hangingPunct="1"/>
            <a:endParaRPr lang="en-US" sz="2800" dirty="0"/>
          </a:p>
          <a:p>
            <a:pPr algn="l" eaLnBrk="1" hangingPunct="1"/>
            <a:endParaRPr lang="en-US" dirty="0"/>
          </a:p>
        </p:txBody>
      </p:sp>
      <p:pic>
        <p:nvPicPr>
          <p:cNvPr id="15364" name="Picture 8" descr="NULL"/>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740112" y="2936930"/>
            <a:ext cx="2581759" cy="27538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5103488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AutoShape 2"/>
          <p:cNvSpPr>
            <a:spLocks noGrp="1" noChangeArrowheads="1"/>
          </p:cNvSpPr>
          <p:nvPr>
            <p:ph type="title"/>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eaLnBrk="1" hangingPunct="1"/>
            <a:r>
              <a:rPr lang="en-US" dirty="0"/>
              <a:t>INFORMATION PRIVACY POLICY</a:t>
            </a:r>
          </a:p>
        </p:txBody>
      </p:sp>
      <p:sp>
        <p:nvSpPr>
          <p:cNvPr id="16387" name="Rectangle 3"/>
          <p:cNvSpPr>
            <a:spLocks noGrp="1" noChangeArrowheads="1"/>
          </p:cNvSpPr>
          <p:nvPr>
            <p:ph idx="1"/>
          </p:nvPr>
        </p:nvSpPr>
        <p:spPr>
          <a:xfrm>
            <a:off x="1028700" y="1828800"/>
            <a:ext cx="9105900" cy="4953000"/>
          </a:xfrm>
        </p:spPr>
        <p:txBody>
          <a:bodyPr/>
          <a:lstStyle/>
          <a:p>
            <a:pPr algn="l">
              <a:spcBef>
                <a:spcPts val="600"/>
              </a:spcBef>
              <a:spcAft>
                <a:spcPts val="1200"/>
              </a:spcAft>
            </a:pPr>
            <a:r>
              <a:rPr lang="en-US" sz="2400" dirty="0"/>
              <a:t>The unethical use of information typically occurs “unintentionally” when it is used for new purposes</a:t>
            </a:r>
          </a:p>
          <a:p>
            <a:pPr algn="l">
              <a:spcBef>
                <a:spcPts val="600"/>
              </a:spcBef>
              <a:spcAft>
                <a:spcPts val="1200"/>
              </a:spcAft>
            </a:pPr>
            <a:r>
              <a:rPr lang="en-US" sz="2400" b="1" dirty="0"/>
              <a:t>Information privacy policy </a:t>
            </a:r>
            <a:r>
              <a:rPr lang="en-US" sz="2400" dirty="0"/>
              <a:t>- Contains general principles regarding information privacy</a:t>
            </a:r>
          </a:p>
        </p:txBody>
      </p:sp>
      <p:pic>
        <p:nvPicPr>
          <p:cNvPr id="16388" name="Picture 2" descr="C:\Users\Paige Baltzan\AppData\Local\Microsoft\Windows\Temporary Internet Files\Content.IE5\GS4HFHID\MC900358963[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115014" y="3902989"/>
            <a:ext cx="2819400" cy="182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1996517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AutoShape 2"/>
          <p:cNvSpPr>
            <a:spLocks noGrp="1" noChangeArrowheads="1"/>
          </p:cNvSpPr>
          <p:nvPr>
            <p:ph type="title"/>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eaLnBrk="1" hangingPunct="1"/>
            <a:r>
              <a:rPr lang="en-US" dirty="0"/>
              <a:t>ACCEPTABLE USE POLICY</a:t>
            </a:r>
          </a:p>
        </p:txBody>
      </p:sp>
      <p:sp>
        <p:nvSpPr>
          <p:cNvPr id="17411" name="Rectangle 3"/>
          <p:cNvSpPr>
            <a:spLocks noGrp="1" noChangeArrowheads="1"/>
          </p:cNvSpPr>
          <p:nvPr>
            <p:ph idx="1"/>
          </p:nvPr>
        </p:nvSpPr>
        <p:spPr>
          <a:xfrm>
            <a:off x="914400" y="1828800"/>
            <a:ext cx="10043410" cy="4953000"/>
          </a:xfrm>
        </p:spPr>
        <p:txBody>
          <a:bodyPr/>
          <a:lstStyle/>
          <a:p>
            <a:pPr algn="l">
              <a:spcBef>
                <a:spcPts val="600"/>
              </a:spcBef>
              <a:spcAft>
                <a:spcPts val="1200"/>
              </a:spcAft>
            </a:pPr>
            <a:r>
              <a:rPr lang="en-US" sz="2400" b="1" dirty="0"/>
              <a:t>Acceptable use policy (AUP)</a:t>
            </a:r>
            <a:r>
              <a:rPr lang="en-US" sz="2400" dirty="0"/>
              <a:t> –  Requires a user to agree to follow it to be provided access to corporate email, information systems, and the Internet</a:t>
            </a:r>
          </a:p>
          <a:p>
            <a:pPr algn="l">
              <a:spcBef>
                <a:spcPts val="600"/>
              </a:spcBef>
              <a:spcAft>
                <a:spcPts val="1200"/>
              </a:spcAft>
            </a:pPr>
            <a:r>
              <a:rPr lang="en-US" sz="2400" b="1" dirty="0"/>
              <a:t>Nonrepudiation</a:t>
            </a:r>
            <a:r>
              <a:rPr lang="en-US" sz="2400" dirty="0"/>
              <a:t>  – A contractual stipulation to ensure that ebusiness participants do not deny their online actions</a:t>
            </a:r>
          </a:p>
          <a:p>
            <a:pPr algn="l">
              <a:spcBef>
                <a:spcPts val="600"/>
              </a:spcBef>
              <a:spcAft>
                <a:spcPts val="1200"/>
              </a:spcAft>
            </a:pPr>
            <a:r>
              <a:rPr lang="en-US" sz="2400" b="1" dirty="0"/>
              <a:t>Internet use policy </a:t>
            </a:r>
            <a:r>
              <a:rPr lang="en-US" sz="2400" dirty="0"/>
              <a:t>– Contains general principles to guide the proper use of the Internet</a:t>
            </a:r>
          </a:p>
        </p:txBody>
      </p:sp>
    </p:spTree>
    <p:extLst>
      <p:ext uri="{BB962C8B-B14F-4D97-AF65-F5344CB8AC3E}">
        <p14:creationId xmlns:p14="http://schemas.microsoft.com/office/powerpoint/2010/main" val="407642612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AutoShape 2"/>
          <p:cNvSpPr>
            <a:spLocks noGrp="1" noChangeArrowheads="1"/>
          </p:cNvSpPr>
          <p:nvPr>
            <p:ph type="title"/>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eaLnBrk="1" hangingPunct="1"/>
            <a:r>
              <a:rPr lang="en-US" dirty="0"/>
              <a:t>EMAIL PRIVACY POLICY</a:t>
            </a:r>
          </a:p>
        </p:txBody>
      </p:sp>
      <p:sp>
        <p:nvSpPr>
          <p:cNvPr id="18435" name="Rectangle 3"/>
          <p:cNvSpPr>
            <a:spLocks noGrp="1" noChangeArrowheads="1"/>
          </p:cNvSpPr>
          <p:nvPr>
            <p:ph idx="1"/>
          </p:nvPr>
        </p:nvSpPr>
        <p:spPr/>
        <p:txBody>
          <a:bodyPr/>
          <a:lstStyle/>
          <a:p>
            <a:pPr algn="l">
              <a:spcBef>
                <a:spcPts val="600"/>
              </a:spcBef>
              <a:spcAft>
                <a:spcPts val="1200"/>
              </a:spcAft>
            </a:pPr>
            <a:r>
              <a:rPr lang="en-US" sz="2400" dirty="0"/>
              <a:t>Organizations can mitigate the risks of email and instant messaging communication tools by implementing and adhering to an email privacy policy</a:t>
            </a:r>
          </a:p>
          <a:p>
            <a:pPr algn="l">
              <a:spcBef>
                <a:spcPts val="600"/>
              </a:spcBef>
              <a:spcAft>
                <a:spcPts val="1200"/>
              </a:spcAft>
            </a:pPr>
            <a:r>
              <a:rPr lang="en-US" sz="2400" b="1" dirty="0"/>
              <a:t>Email privacy policy</a:t>
            </a:r>
            <a:r>
              <a:rPr lang="en-US" sz="2400" dirty="0"/>
              <a:t> – Details the extent to which email messages may be read by others</a:t>
            </a:r>
          </a:p>
        </p:txBody>
      </p:sp>
      <p:pic>
        <p:nvPicPr>
          <p:cNvPr id="18436" name="Picture 2" descr="NUL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39712" y="3930112"/>
            <a:ext cx="3390900" cy="145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0712184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AutoShape 2"/>
          <p:cNvSpPr>
            <a:spLocks noGrp="1" noChangeArrowheads="1"/>
          </p:cNvSpPr>
          <p:nvPr>
            <p:ph type="title"/>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eaLnBrk="1" hangingPunct="1"/>
            <a:r>
              <a:rPr lang="en-US" dirty="0"/>
              <a:t>EMAIL PRIVACY POLICY</a:t>
            </a:r>
          </a:p>
        </p:txBody>
      </p:sp>
      <p:pic>
        <p:nvPicPr>
          <p:cNvPr id="19459" name="Picture 3" descr="This image shows how email is stored on multiple computers. "/>
          <p:cNvPicPr>
            <a:picLocks noChangeAspect="1"/>
          </p:cNvPicPr>
          <p:nvPr/>
        </p:nvPicPr>
        <p:blipFill>
          <a:blip r:embed="rId3">
            <a:clrChange>
              <a:clrFrom>
                <a:srgbClr val="BAC7CE"/>
              </a:clrFrom>
              <a:clrTo>
                <a:srgbClr val="BAC7CE">
                  <a:alpha val="0"/>
                </a:srgbClr>
              </a:clrTo>
            </a:clrChange>
            <a:extLst>
              <a:ext uri="{28A0092B-C50C-407E-A947-70E740481C1C}">
                <a14:useLocalDpi xmlns:a14="http://schemas.microsoft.com/office/drawing/2010/main" val="0"/>
              </a:ext>
            </a:extLst>
          </a:blip>
          <a:srcRect l="13120" t="14693" r="36893" b="19276"/>
          <a:stretch>
            <a:fillRect/>
          </a:stretch>
        </p:blipFill>
        <p:spPr bwMode="auto">
          <a:xfrm>
            <a:off x="2133600" y="1690008"/>
            <a:ext cx="8153400" cy="4895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3580155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AutoShape 2"/>
          <p:cNvSpPr>
            <a:spLocks noGrp="1" noChangeArrowheads="1"/>
          </p:cNvSpPr>
          <p:nvPr>
            <p:ph type="title"/>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eaLnBrk="1" hangingPunct="1"/>
            <a:r>
              <a:rPr lang="en-US" dirty="0"/>
              <a:t>EMAIL PRIVACY POLICY</a:t>
            </a:r>
          </a:p>
        </p:txBody>
      </p:sp>
      <p:sp>
        <p:nvSpPr>
          <p:cNvPr id="20483" name="Rectangle 3"/>
          <p:cNvSpPr>
            <a:spLocks noGrp="1" noChangeArrowheads="1"/>
          </p:cNvSpPr>
          <p:nvPr>
            <p:ph idx="1"/>
          </p:nvPr>
        </p:nvSpPr>
        <p:spPr>
          <a:xfrm>
            <a:off x="1322614" y="2362200"/>
            <a:ext cx="6678386" cy="4953000"/>
          </a:xfrm>
        </p:spPr>
        <p:txBody>
          <a:bodyPr/>
          <a:lstStyle/>
          <a:p>
            <a:pPr algn="l">
              <a:spcBef>
                <a:spcPts val="600"/>
              </a:spcBef>
              <a:spcAft>
                <a:spcPts val="1200"/>
              </a:spcAft>
            </a:pPr>
            <a:r>
              <a:rPr lang="en-US" sz="2800" b="1" dirty="0"/>
              <a:t>Spam</a:t>
            </a:r>
            <a:r>
              <a:rPr lang="en-US" sz="2800" dirty="0"/>
              <a:t> – Unsolicited email</a:t>
            </a:r>
          </a:p>
          <a:p>
            <a:pPr algn="l">
              <a:spcBef>
                <a:spcPts val="600"/>
              </a:spcBef>
              <a:spcAft>
                <a:spcPts val="1200"/>
              </a:spcAft>
            </a:pPr>
            <a:r>
              <a:rPr lang="en-US" sz="2800" b="1" dirty="0"/>
              <a:t>Anti-spam policy</a:t>
            </a:r>
            <a:r>
              <a:rPr lang="en-US" sz="2800" dirty="0"/>
              <a:t> – Simply states that email users will not send unsolicited emails (or spam)</a:t>
            </a:r>
          </a:p>
          <a:p>
            <a:pPr algn="l" eaLnBrk="1" hangingPunct="1">
              <a:lnSpc>
                <a:spcPct val="90000"/>
              </a:lnSpc>
            </a:pPr>
            <a:endParaRPr lang="en-US" dirty="0"/>
          </a:p>
          <a:p>
            <a:pPr algn="l" eaLnBrk="1" hangingPunct="1">
              <a:lnSpc>
                <a:spcPct val="90000"/>
              </a:lnSpc>
            </a:pPr>
            <a:endParaRPr lang="en-US" dirty="0"/>
          </a:p>
        </p:txBody>
      </p:sp>
      <p:pic>
        <p:nvPicPr>
          <p:cNvPr id="20484" name="Picture 3" descr="NULL"/>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696201" y="3810001"/>
            <a:ext cx="1649277" cy="19459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1542897"/>
      </p:ext>
    </p:extLst>
  </p:cSld>
  <p:clrMapOvr>
    <a:masterClrMapping/>
  </p:clrMapOvr>
</p:sld>
</file>

<file path=ppt/theme/theme1.xml><?xml version="1.0" encoding="utf-8"?>
<a:theme xmlns:a="http://schemas.openxmlformats.org/drawingml/2006/main" name="FIRST, BREAK, LAST slides ">
  <a:themeElements>
    <a:clrScheme name="MHHE Branding">
      <a:dk1>
        <a:sysClr val="windowText" lastClr="000000"/>
      </a:dk1>
      <a:lt1>
        <a:sysClr val="window" lastClr="FFFFFF"/>
      </a:lt1>
      <a:dk2>
        <a:srgbClr val="E6E4CC"/>
      </a:dk2>
      <a:lt2>
        <a:srgbClr val="C30C20"/>
      </a:lt2>
      <a:accent1>
        <a:srgbClr val="7AC1AC"/>
      </a:accent1>
      <a:accent2>
        <a:srgbClr val="802754"/>
      </a:accent2>
      <a:accent3>
        <a:srgbClr val="777777"/>
      </a:accent3>
      <a:accent4>
        <a:srgbClr val="DC5A20"/>
      </a:accent4>
      <a:accent5>
        <a:srgbClr val="39858E"/>
      </a:accent5>
      <a:accent6>
        <a:srgbClr val="FFCE00"/>
      </a:accent6>
      <a:hlink>
        <a:srgbClr val="39858E"/>
      </a:hlink>
      <a:folHlink>
        <a:srgbClr val="39858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10.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Alternate FIRST, BREAK, LAST slides">
  <a:themeElements>
    <a:clrScheme name="MHHE Branding">
      <a:dk1>
        <a:sysClr val="windowText" lastClr="000000"/>
      </a:dk1>
      <a:lt1>
        <a:sysClr val="window" lastClr="FFFFFF"/>
      </a:lt1>
      <a:dk2>
        <a:srgbClr val="E6E4CC"/>
      </a:dk2>
      <a:lt2>
        <a:srgbClr val="C30C20"/>
      </a:lt2>
      <a:accent1>
        <a:srgbClr val="7AC1AC"/>
      </a:accent1>
      <a:accent2>
        <a:srgbClr val="802754"/>
      </a:accent2>
      <a:accent3>
        <a:srgbClr val="777777"/>
      </a:accent3>
      <a:accent4>
        <a:srgbClr val="DC5A20"/>
      </a:accent4>
      <a:accent5>
        <a:srgbClr val="39858E"/>
      </a:accent5>
      <a:accent6>
        <a:srgbClr val="FFCE00"/>
      </a:accent6>
      <a:hlink>
        <a:srgbClr val="39858E"/>
      </a:hlink>
      <a:folHlink>
        <a:srgbClr val="39858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Plain BODY/MAIN CONTENT">
  <a:themeElements>
    <a:clrScheme name="MHHE Branding">
      <a:dk1>
        <a:sysClr val="windowText" lastClr="000000"/>
      </a:dk1>
      <a:lt1>
        <a:sysClr val="window" lastClr="FFFFFF"/>
      </a:lt1>
      <a:dk2>
        <a:srgbClr val="E6E4CC"/>
      </a:dk2>
      <a:lt2>
        <a:srgbClr val="C30C20"/>
      </a:lt2>
      <a:accent1>
        <a:srgbClr val="7AC1AC"/>
      </a:accent1>
      <a:accent2>
        <a:srgbClr val="802754"/>
      </a:accent2>
      <a:accent3>
        <a:srgbClr val="777777"/>
      </a:accent3>
      <a:accent4>
        <a:srgbClr val="DC5A20"/>
      </a:accent4>
      <a:accent5>
        <a:srgbClr val="39858E"/>
      </a:accent5>
      <a:accent6>
        <a:srgbClr val="FFCE00"/>
      </a:accent6>
      <a:hlink>
        <a:srgbClr val="39858E"/>
      </a:hlink>
      <a:folHlink>
        <a:srgbClr val="39858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Red bar footer BODY/MAIN CONTENT">
  <a:themeElements>
    <a:clrScheme name="MHHE Branding">
      <a:dk1>
        <a:sysClr val="windowText" lastClr="000000"/>
      </a:dk1>
      <a:lt1>
        <a:sysClr val="window" lastClr="FFFFFF"/>
      </a:lt1>
      <a:dk2>
        <a:srgbClr val="E6E4CC"/>
      </a:dk2>
      <a:lt2>
        <a:srgbClr val="C30C20"/>
      </a:lt2>
      <a:accent1>
        <a:srgbClr val="7AC1AC"/>
      </a:accent1>
      <a:accent2>
        <a:srgbClr val="802754"/>
      </a:accent2>
      <a:accent3>
        <a:srgbClr val="777777"/>
      </a:accent3>
      <a:accent4>
        <a:srgbClr val="DC5A20"/>
      </a:accent4>
      <a:accent5>
        <a:srgbClr val="39858E"/>
      </a:accent5>
      <a:accent6>
        <a:srgbClr val="FFCE00"/>
      </a:accent6>
      <a:hlink>
        <a:srgbClr val="39858E"/>
      </a:hlink>
      <a:folHlink>
        <a:srgbClr val="39858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PLAIN Section Divider, Quotes, Callouts">
  <a:themeElements>
    <a:clrScheme name="MHHE Branding">
      <a:dk1>
        <a:sysClr val="windowText" lastClr="000000"/>
      </a:dk1>
      <a:lt1>
        <a:sysClr val="window" lastClr="FFFFFF"/>
      </a:lt1>
      <a:dk2>
        <a:srgbClr val="E6E4CC"/>
      </a:dk2>
      <a:lt2>
        <a:srgbClr val="C30C20"/>
      </a:lt2>
      <a:accent1>
        <a:srgbClr val="7AC1AC"/>
      </a:accent1>
      <a:accent2>
        <a:srgbClr val="802754"/>
      </a:accent2>
      <a:accent3>
        <a:srgbClr val="777777"/>
      </a:accent3>
      <a:accent4>
        <a:srgbClr val="DC5A20"/>
      </a:accent4>
      <a:accent5>
        <a:srgbClr val="39858E"/>
      </a:accent5>
      <a:accent6>
        <a:srgbClr val="FFCE00"/>
      </a:accent6>
      <a:hlink>
        <a:srgbClr val="39858E"/>
      </a:hlink>
      <a:folHlink>
        <a:srgbClr val="39858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RED FOOTER Section Divider, Quotes, Callouts">
  <a:themeElements>
    <a:clrScheme name="MHHE Branding">
      <a:dk1>
        <a:sysClr val="windowText" lastClr="000000"/>
      </a:dk1>
      <a:lt1>
        <a:sysClr val="window" lastClr="FFFFFF"/>
      </a:lt1>
      <a:dk2>
        <a:srgbClr val="E6E4CC"/>
      </a:dk2>
      <a:lt2>
        <a:srgbClr val="C30C20"/>
      </a:lt2>
      <a:accent1>
        <a:srgbClr val="7AC1AC"/>
      </a:accent1>
      <a:accent2>
        <a:srgbClr val="802754"/>
      </a:accent2>
      <a:accent3>
        <a:srgbClr val="777777"/>
      </a:accent3>
      <a:accent4>
        <a:srgbClr val="DC5A20"/>
      </a:accent4>
      <a:accent5>
        <a:srgbClr val="39858E"/>
      </a:accent5>
      <a:accent6>
        <a:srgbClr val="FFCE00"/>
      </a:accent6>
      <a:hlink>
        <a:srgbClr val="39858E"/>
      </a:hlink>
      <a:folHlink>
        <a:srgbClr val="39858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BLUE Section Divider, Quotes, Callouts">
  <a:themeElements>
    <a:clrScheme name="MHHE Branding">
      <a:dk1>
        <a:sysClr val="windowText" lastClr="000000"/>
      </a:dk1>
      <a:lt1>
        <a:sysClr val="window" lastClr="FFFFFF"/>
      </a:lt1>
      <a:dk2>
        <a:srgbClr val="E6E4CC"/>
      </a:dk2>
      <a:lt2>
        <a:srgbClr val="C30C20"/>
      </a:lt2>
      <a:accent1>
        <a:srgbClr val="7AC1AC"/>
      </a:accent1>
      <a:accent2>
        <a:srgbClr val="802754"/>
      </a:accent2>
      <a:accent3>
        <a:srgbClr val="777777"/>
      </a:accent3>
      <a:accent4>
        <a:srgbClr val="DC5A20"/>
      </a:accent4>
      <a:accent5>
        <a:srgbClr val="39858E"/>
      </a:accent5>
      <a:accent6>
        <a:srgbClr val="FFCE00"/>
      </a:accent6>
      <a:hlink>
        <a:srgbClr val="39858E"/>
      </a:hlink>
      <a:folHlink>
        <a:srgbClr val="39858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8.xml><?xml version="1.0" encoding="utf-8"?>
<a:theme xmlns:a="http://schemas.openxmlformats.org/drawingml/2006/main" name="Plain_APPENDIX">
  <a:themeElements>
    <a:clrScheme name="MHHE Branding">
      <a:dk1>
        <a:sysClr val="windowText" lastClr="000000"/>
      </a:dk1>
      <a:lt1>
        <a:sysClr val="window" lastClr="FFFFFF"/>
      </a:lt1>
      <a:dk2>
        <a:srgbClr val="E6E4CC"/>
      </a:dk2>
      <a:lt2>
        <a:srgbClr val="C30C20"/>
      </a:lt2>
      <a:accent1>
        <a:srgbClr val="7AC1AC"/>
      </a:accent1>
      <a:accent2>
        <a:srgbClr val="802754"/>
      </a:accent2>
      <a:accent3>
        <a:srgbClr val="777777"/>
      </a:accent3>
      <a:accent4>
        <a:srgbClr val="DC5A20"/>
      </a:accent4>
      <a:accent5>
        <a:srgbClr val="39858E"/>
      </a:accent5>
      <a:accent6>
        <a:srgbClr val="FFCE00"/>
      </a:accent6>
      <a:hlink>
        <a:srgbClr val="39858E"/>
      </a:hlink>
      <a:folHlink>
        <a:srgbClr val="39858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9.xml><?xml version="1.0" encoding="utf-8"?>
<a:theme xmlns:a="http://schemas.openxmlformats.org/drawingml/2006/main" name="Red Bar Footer_APPENDIX">
  <a:themeElements>
    <a:clrScheme name="MHHE Branding">
      <a:dk1>
        <a:sysClr val="windowText" lastClr="000000"/>
      </a:dk1>
      <a:lt1>
        <a:sysClr val="window" lastClr="FFFFFF"/>
      </a:lt1>
      <a:dk2>
        <a:srgbClr val="E6E4CC"/>
      </a:dk2>
      <a:lt2>
        <a:srgbClr val="C30C20"/>
      </a:lt2>
      <a:accent1>
        <a:srgbClr val="7AC1AC"/>
      </a:accent1>
      <a:accent2>
        <a:srgbClr val="802754"/>
      </a:accent2>
      <a:accent3>
        <a:srgbClr val="777777"/>
      </a:accent3>
      <a:accent4>
        <a:srgbClr val="DC5A20"/>
      </a:accent4>
      <a:accent5>
        <a:srgbClr val="39858E"/>
      </a:accent5>
      <a:accent6>
        <a:srgbClr val="FFCE00"/>
      </a:accent6>
      <a:hlink>
        <a:srgbClr val="39858E"/>
      </a:hlink>
      <a:folHlink>
        <a:srgbClr val="39858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MHHE_Accessible_PPT_Template-v3</Template>
  <TotalTime>27</TotalTime>
  <Words>386</Words>
  <Application>Microsoft Macintosh PowerPoint</Application>
  <PresentationFormat>Widescreen</PresentationFormat>
  <Paragraphs>42</Paragraphs>
  <Slides>13</Slides>
  <Notes>13</Notes>
  <HiddenSlides>0</HiddenSlides>
  <MMClips>0</MMClips>
  <ScaleCrop>false</ScaleCrop>
  <HeadingPairs>
    <vt:vector size="6" baseType="variant">
      <vt:variant>
        <vt:lpstr>Fonts Used</vt:lpstr>
      </vt:variant>
      <vt:variant>
        <vt:i4>7</vt:i4>
      </vt:variant>
      <vt:variant>
        <vt:lpstr>Theme</vt:lpstr>
      </vt:variant>
      <vt:variant>
        <vt:i4>9</vt:i4>
      </vt:variant>
      <vt:variant>
        <vt:lpstr>Slide Titles</vt:lpstr>
      </vt:variant>
      <vt:variant>
        <vt:i4>13</vt:i4>
      </vt:variant>
    </vt:vector>
  </HeadingPairs>
  <TitlesOfParts>
    <vt:vector size="29" baseType="lpstr">
      <vt:lpstr>ArumSans Bold</vt:lpstr>
      <vt:lpstr>ArumSans Regular</vt:lpstr>
      <vt:lpstr>Calibri</vt:lpstr>
      <vt:lpstr>Calibri Light</vt:lpstr>
      <vt:lpstr>Vectipede Rg</vt:lpstr>
      <vt:lpstr>Wingdings</vt:lpstr>
      <vt:lpstr>Arial</vt:lpstr>
      <vt:lpstr>FIRST, BREAK, LAST slides </vt:lpstr>
      <vt:lpstr>Alternate FIRST, BREAK, LAST slides</vt:lpstr>
      <vt:lpstr>Plain BODY/MAIN CONTENT</vt:lpstr>
      <vt:lpstr>Red bar footer BODY/MAIN CONTENT</vt:lpstr>
      <vt:lpstr>PLAIN Section Divider, Quotes, Callouts</vt:lpstr>
      <vt:lpstr>RED FOOTER Section Divider, Quotes, Callouts</vt:lpstr>
      <vt:lpstr>BLUE Section Divider, Quotes, Callouts</vt:lpstr>
      <vt:lpstr>Plain_APPENDIX</vt:lpstr>
      <vt:lpstr>Red Bar Footer_APPENDIX</vt:lpstr>
      <vt:lpstr>PowerPoint Presentation</vt:lpstr>
      <vt:lpstr>LEARNING OUTCOMES</vt:lpstr>
      <vt:lpstr>DEVELOPING INFORMATION MANAGEMENT POLICIES</vt:lpstr>
      <vt:lpstr>ETHICAL COMPUTER USE POLICY</vt:lpstr>
      <vt:lpstr>INFORMATION PRIVACY POLICY</vt:lpstr>
      <vt:lpstr>ACCEPTABLE USE POLICY</vt:lpstr>
      <vt:lpstr>EMAIL PRIVACY POLICY</vt:lpstr>
      <vt:lpstr>EMAIL PRIVACY POLICY</vt:lpstr>
      <vt:lpstr>EMAIL PRIVACY POLICY</vt:lpstr>
      <vt:lpstr>SOCIAL MEDIA POLICY </vt:lpstr>
      <vt:lpstr>WORKPLACE MONITORING POLICY</vt:lpstr>
      <vt:lpstr>WORKPLACE MONITORING POLICY</vt:lpstr>
      <vt:lpstr>WORKPLACE MONITORING POLICY</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Paige Baltzan</dc:creator>
  <cp:lastModifiedBy>Microsoft account</cp:lastModifiedBy>
  <cp:revision>10</cp:revision>
  <dcterms:created xsi:type="dcterms:W3CDTF">2017-01-26T16:24:32Z</dcterms:created>
  <dcterms:modified xsi:type="dcterms:W3CDTF">2017-04-19T03:25:21Z</dcterms:modified>
</cp:coreProperties>
</file>