
<file path=[Content_Types].xml><?xml version="1.0" encoding="utf-8"?>
<Types xmlns="http://schemas.openxmlformats.org/package/2006/content-types">
  <Default Extension="xml" ContentType="application/xml"/>
  <Default Extension="jpeg" ContentType="image/jpeg"/>
  <Default Extension="jpg" ContentType="image/jpeg"/>
  <Default Extension="rels" ContentType="application/vnd.openxmlformats-package.relationships+xml"/>
  <Default Extension="gif" ContentType="image/gif"/>
  <Default Extension="png" ContentType="image/png"/>
  <Default Extension="wmf" ContentType="image/x-wm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theme/theme3.xml" ContentType="application/vnd.openxmlformats-officedocument.theme+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theme/theme4.xml" ContentType="application/vnd.openxmlformats-officedocument.theme+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theme/theme5.xml" ContentType="application/vnd.openxmlformats-officedocument.theme+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theme/theme6.xml" ContentType="application/vnd.openxmlformats-officedocument.theme+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theme/theme7.xml" ContentType="application/vnd.openxmlformats-officedocument.theme+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theme/theme8.xml" ContentType="application/vnd.openxmlformats-officedocument.theme+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theme/theme9.xml" ContentType="application/vnd.openxmlformats-officedocument.theme+xml"/>
  <Override PartName="/ppt/theme/theme10.xml" ContentType="application/vnd.openxmlformats-officedocument.theme+xml"/>
  <Override PartName="/ppt/theme/theme11.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145" r:id="rId1"/>
    <p:sldMasterId id="2147484155" r:id="rId2"/>
    <p:sldMasterId id="2147484163" r:id="rId3"/>
    <p:sldMasterId id="2147484173" r:id="rId4"/>
    <p:sldMasterId id="2147484183" r:id="rId5"/>
    <p:sldMasterId id="2147484191" r:id="rId6"/>
    <p:sldMasterId id="2147484199" r:id="rId7"/>
    <p:sldMasterId id="2147484202" r:id="rId8"/>
    <p:sldMasterId id="2147484206" r:id="rId9"/>
  </p:sldMasterIdLst>
  <p:notesMasterIdLst>
    <p:notesMasterId r:id="rId36"/>
  </p:notesMasterIdLst>
  <p:handoutMasterIdLst>
    <p:handoutMasterId r:id="rId37"/>
  </p:handoutMasterIdLst>
  <p:sldIdLst>
    <p:sldId id="369" r:id="rId10"/>
    <p:sldId id="422" r:id="rId11"/>
    <p:sldId id="513" r:id="rId12"/>
    <p:sldId id="514" r:id="rId13"/>
    <p:sldId id="515" r:id="rId14"/>
    <p:sldId id="516" r:id="rId15"/>
    <p:sldId id="517" r:id="rId16"/>
    <p:sldId id="475" r:id="rId17"/>
    <p:sldId id="480" r:id="rId18"/>
    <p:sldId id="477" r:id="rId19"/>
    <p:sldId id="476" r:id="rId20"/>
    <p:sldId id="479" r:id="rId21"/>
    <p:sldId id="481" r:id="rId22"/>
    <p:sldId id="483" r:id="rId23"/>
    <p:sldId id="487" r:id="rId24"/>
    <p:sldId id="488" r:id="rId25"/>
    <p:sldId id="489" r:id="rId26"/>
    <p:sldId id="490" r:id="rId27"/>
    <p:sldId id="491" r:id="rId28"/>
    <p:sldId id="498" r:id="rId29"/>
    <p:sldId id="503" r:id="rId30"/>
    <p:sldId id="501" r:id="rId31"/>
    <p:sldId id="502" r:id="rId32"/>
    <p:sldId id="506" r:id="rId33"/>
    <p:sldId id="507" r:id="rId34"/>
    <p:sldId id="450" r:id="rId35"/>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pitchFamily="34" charset="0"/>
        <a:ea typeface="+mn-ea"/>
        <a:cs typeface="+mn-cs"/>
      </a:defRPr>
    </a:lvl1pPr>
    <a:lvl2pPr marL="457200" algn="l" rtl="0" fontAlgn="base">
      <a:spcBef>
        <a:spcPct val="0"/>
      </a:spcBef>
      <a:spcAft>
        <a:spcPct val="0"/>
      </a:spcAft>
      <a:defRPr kern="1200">
        <a:solidFill>
          <a:schemeClr val="tx1"/>
        </a:solidFill>
        <a:latin typeface="Arial" pitchFamily="34" charset="0"/>
        <a:ea typeface="+mn-ea"/>
        <a:cs typeface="+mn-cs"/>
      </a:defRPr>
    </a:lvl2pPr>
    <a:lvl3pPr marL="914400" algn="l" rtl="0" fontAlgn="base">
      <a:spcBef>
        <a:spcPct val="0"/>
      </a:spcBef>
      <a:spcAft>
        <a:spcPct val="0"/>
      </a:spcAft>
      <a:defRPr kern="1200">
        <a:solidFill>
          <a:schemeClr val="tx1"/>
        </a:solidFill>
        <a:latin typeface="Arial" pitchFamily="34" charset="0"/>
        <a:ea typeface="+mn-ea"/>
        <a:cs typeface="+mn-cs"/>
      </a:defRPr>
    </a:lvl3pPr>
    <a:lvl4pPr marL="1371600" algn="l" rtl="0" fontAlgn="base">
      <a:spcBef>
        <a:spcPct val="0"/>
      </a:spcBef>
      <a:spcAft>
        <a:spcPct val="0"/>
      </a:spcAft>
      <a:defRPr kern="1200">
        <a:solidFill>
          <a:schemeClr val="tx1"/>
        </a:solidFill>
        <a:latin typeface="Arial" pitchFamily="34" charset="0"/>
        <a:ea typeface="+mn-ea"/>
        <a:cs typeface="+mn-cs"/>
      </a:defRPr>
    </a:lvl4pPr>
    <a:lvl5pPr marL="1828800" algn="l" rtl="0" fontAlgn="base">
      <a:spcBef>
        <a:spcPct val="0"/>
      </a:spcBef>
      <a:spcAft>
        <a:spcPct val="0"/>
      </a:spcAft>
      <a:defRPr kern="1200">
        <a:solidFill>
          <a:schemeClr val="tx1"/>
        </a:solidFill>
        <a:latin typeface="Arial" pitchFamily="34" charset="0"/>
        <a:ea typeface="+mn-ea"/>
        <a:cs typeface="+mn-cs"/>
      </a:defRPr>
    </a:lvl5pPr>
    <a:lvl6pPr marL="2286000" algn="l" defTabSz="914400" rtl="0" eaLnBrk="1" latinLnBrk="0" hangingPunct="1">
      <a:defRPr kern="1200">
        <a:solidFill>
          <a:schemeClr val="tx1"/>
        </a:solidFill>
        <a:latin typeface="Arial" pitchFamily="34" charset="0"/>
        <a:ea typeface="+mn-ea"/>
        <a:cs typeface="+mn-cs"/>
      </a:defRPr>
    </a:lvl6pPr>
    <a:lvl7pPr marL="2743200" algn="l" defTabSz="914400" rtl="0" eaLnBrk="1" latinLnBrk="0" hangingPunct="1">
      <a:defRPr kern="1200">
        <a:solidFill>
          <a:schemeClr val="tx1"/>
        </a:solidFill>
        <a:latin typeface="Arial" pitchFamily="34" charset="0"/>
        <a:ea typeface="+mn-ea"/>
        <a:cs typeface="+mn-cs"/>
      </a:defRPr>
    </a:lvl7pPr>
    <a:lvl8pPr marL="3200400" algn="l" defTabSz="914400" rtl="0" eaLnBrk="1" latinLnBrk="0" hangingPunct="1">
      <a:defRPr kern="1200">
        <a:solidFill>
          <a:schemeClr val="tx1"/>
        </a:solidFill>
        <a:latin typeface="Arial" pitchFamily="34" charset="0"/>
        <a:ea typeface="+mn-ea"/>
        <a:cs typeface="+mn-cs"/>
      </a:defRPr>
    </a:lvl8pPr>
    <a:lvl9pPr marL="3657600" algn="l" defTabSz="914400" rtl="0" eaLnBrk="1" latinLnBrk="0" hangingPunct="1">
      <a:defRPr kern="1200">
        <a:solidFill>
          <a:schemeClr val="tx1"/>
        </a:solidFill>
        <a:latin typeface="Arial" pitchFamily="34"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50B4C8"/>
    <a:srgbClr val="BBE0E3"/>
    <a:srgbClr val="77B2E3"/>
    <a:srgbClr val="5CA3DE"/>
    <a:srgbClr val="1E5E92"/>
    <a:srgbClr val="FF0000"/>
    <a:srgbClr val="548486"/>
    <a:srgbClr val="E6E4B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08"/>
    <p:restoredTop sz="81571" autoAdjust="0"/>
  </p:normalViewPr>
  <p:slideViewPr>
    <p:cSldViewPr>
      <p:cViewPr varScale="1">
        <p:scale>
          <a:sx n="108" d="100"/>
          <a:sy n="108" d="100"/>
        </p:scale>
        <p:origin x="1224" y="184"/>
      </p:cViewPr>
      <p:guideLst>
        <p:guide orient="horz" pos="2160"/>
        <p:guide pos="2880"/>
      </p:guideLst>
    </p:cSldViewPr>
  </p:slideViewPr>
  <p:notesTextViewPr>
    <p:cViewPr>
      <p:scale>
        <a:sx n="100" d="100"/>
        <a:sy n="100" d="100"/>
      </p:scale>
      <p:origin x="0" y="0"/>
    </p:cViewPr>
  </p:notesTextViewPr>
  <p:sorterViewPr>
    <p:cViewPr>
      <p:scale>
        <a:sx n="66" d="100"/>
        <a:sy n="66" d="100"/>
      </p:scale>
      <p:origin x="0" y="3264"/>
    </p:cViewPr>
  </p:sorterViewPr>
  <p:notesViewPr>
    <p:cSldViewPr>
      <p:cViewPr>
        <p:scale>
          <a:sx n="100" d="100"/>
          <a:sy n="100" d="100"/>
        </p:scale>
        <p:origin x="-2100" y="1596"/>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20" Type="http://schemas.openxmlformats.org/officeDocument/2006/relationships/slide" Target="slides/slide11.xml"/><Relationship Id="rId21" Type="http://schemas.openxmlformats.org/officeDocument/2006/relationships/slide" Target="slides/slide12.xml"/><Relationship Id="rId22" Type="http://schemas.openxmlformats.org/officeDocument/2006/relationships/slide" Target="slides/slide13.xml"/><Relationship Id="rId23" Type="http://schemas.openxmlformats.org/officeDocument/2006/relationships/slide" Target="slides/slide14.xml"/><Relationship Id="rId24" Type="http://schemas.openxmlformats.org/officeDocument/2006/relationships/slide" Target="slides/slide15.xml"/><Relationship Id="rId25" Type="http://schemas.openxmlformats.org/officeDocument/2006/relationships/slide" Target="slides/slide16.xml"/><Relationship Id="rId26" Type="http://schemas.openxmlformats.org/officeDocument/2006/relationships/slide" Target="slides/slide17.xml"/><Relationship Id="rId27" Type="http://schemas.openxmlformats.org/officeDocument/2006/relationships/slide" Target="slides/slide18.xml"/><Relationship Id="rId28" Type="http://schemas.openxmlformats.org/officeDocument/2006/relationships/slide" Target="slides/slide19.xml"/><Relationship Id="rId29" Type="http://schemas.openxmlformats.org/officeDocument/2006/relationships/slide" Target="slides/slide20.xml"/><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Master" Target="slideMasters/slideMaster3.xml"/><Relationship Id="rId4" Type="http://schemas.openxmlformats.org/officeDocument/2006/relationships/slideMaster" Target="slideMasters/slideMaster4.xml"/><Relationship Id="rId5" Type="http://schemas.openxmlformats.org/officeDocument/2006/relationships/slideMaster" Target="slideMasters/slideMaster5.xml"/><Relationship Id="rId30" Type="http://schemas.openxmlformats.org/officeDocument/2006/relationships/slide" Target="slides/slide21.xml"/><Relationship Id="rId31" Type="http://schemas.openxmlformats.org/officeDocument/2006/relationships/slide" Target="slides/slide22.xml"/><Relationship Id="rId32" Type="http://schemas.openxmlformats.org/officeDocument/2006/relationships/slide" Target="slides/slide23.xml"/><Relationship Id="rId9" Type="http://schemas.openxmlformats.org/officeDocument/2006/relationships/slideMaster" Target="slideMasters/slideMaster9.xml"/><Relationship Id="rId6" Type="http://schemas.openxmlformats.org/officeDocument/2006/relationships/slideMaster" Target="slideMasters/slideMaster6.xml"/><Relationship Id="rId7" Type="http://schemas.openxmlformats.org/officeDocument/2006/relationships/slideMaster" Target="slideMasters/slideMaster7.xml"/><Relationship Id="rId8" Type="http://schemas.openxmlformats.org/officeDocument/2006/relationships/slideMaster" Target="slideMasters/slideMaster8.xml"/><Relationship Id="rId33" Type="http://schemas.openxmlformats.org/officeDocument/2006/relationships/slide" Target="slides/slide24.xml"/><Relationship Id="rId34" Type="http://schemas.openxmlformats.org/officeDocument/2006/relationships/slide" Target="slides/slide25.xml"/><Relationship Id="rId35" Type="http://schemas.openxmlformats.org/officeDocument/2006/relationships/slide" Target="slides/slide26.xml"/><Relationship Id="rId36" Type="http://schemas.openxmlformats.org/officeDocument/2006/relationships/notesMaster" Target="notesMasters/notesMaster1.xml"/><Relationship Id="rId10" Type="http://schemas.openxmlformats.org/officeDocument/2006/relationships/slide" Target="slides/slide1.xml"/><Relationship Id="rId11" Type="http://schemas.openxmlformats.org/officeDocument/2006/relationships/slide" Target="slides/slide2.xml"/><Relationship Id="rId12" Type="http://schemas.openxmlformats.org/officeDocument/2006/relationships/slide" Target="slides/slide3.xml"/><Relationship Id="rId13" Type="http://schemas.openxmlformats.org/officeDocument/2006/relationships/slide" Target="slides/slide4.xml"/><Relationship Id="rId14" Type="http://schemas.openxmlformats.org/officeDocument/2006/relationships/slide" Target="slides/slide5.xml"/><Relationship Id="rId15" Type="http://schemas.openxmlformats.org/officeDocument/2006/relationships/slide" Target="slides/slide6.xml"/><Relationship Id="rId16" Type="http://schemas.openxmlformats.org/officeDocument/2006/relationships/slide" Target="slides/slide7.xml"/><Relationship Id="rId17" Type="http://schemas.openxmlformats.org/officeDocument/2006/relationships/slide" Target="slides/slide8.xml"/><Relationship Id="rId18" Type="http://schemas.openxmlformats.org/officeDocument/2006/relationships/slide" Target="slides/slide9.xml"/><Relationship Id="rId19" Type="http://schemas.openxmlformats.org/officeDocument/2006/relationships/slide" Target="slides/slide10.xml"/><Relationship Id="rId37" Type="http://schemas.openxmlformats.org/officeDocument/2006/relationships/handoutMaster" Target="handoutMasters/handoutMaster1.xml"/><Relationship Id="rId38" Type="http://schemas.openxmlformats.org/officeDocument/2006/relationships/presProps" Target="presProps.xml"/><Relationship Id="rId39" Type="http://schemas.openxmlformats.org/officeDocument/2006/relationships/viewProps" Target="viewProps.xml"/><Relationship Id="rId40" Type="http://schemas.openxmlformats.org/officeDocument/2006/relationships/theme" Target="theme/theme1.xml"/><Relationship Id="rId41"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11.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7890"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pPr>
              <a:defRPr/>
            </a:pPr>
            <a:endParaRPr lang="en-US"/>
          </a:p>
        </p:txBody>
      </p:sp>
      <p:sp>
        <p:nvSpPr>
          <p:cNvPr id="37891" name="Rectangle 3"/>
          <p:cNvSpPr>
            <a:spLocks noGrp="1" noChangeArrowheads="1"/>
          </p:cNvSpPr>
          <p:nvPr>
            <p:ph type="dt" sz="quarter"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pPr>
              <a:defRPr/>
            </a:pPr>
            <a:endParaRPr lang="en-US"/>
          </a:p>
        </p:txBody>
      </p:sp>
      <p:sp>
        <p:nvSpPr>
          <p:cNvPr id="37892" name="Rectangle 4"/>
          <p:cNvSpPr>
            <a:spLocks noGrp="1" noChangeArrowheads="1"/>
          </p:cNvSpPr>
          <p:nvPr>
            <p:ph type="ftr" sz="quarter" idx="2"/>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pPr>
              <a:defRPr/>
            </a:pPr>
            <a:r>
              <a:rPr lang="en-US"/>
              <a:t>Lecture Style Format Sample</a:t>
            </a:r>
          </a:p>
        </p:txBody>
      </p:sp>
      <p:sp>
        <p:nvSpPr>
          <p:cNvPr id="37893" name="Rectangle 5"/>
          <p:cNvSpPr>
            <a:spLocks noGrp="1" noChangeArrowheads="1"/>
          </p:cNvSpPr>
          <p:nvPr>
            <p:ph type="sldNum" sz="quarter" idx="3"/>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pPr>
              <a:defRPr/>
            </a:pPr>
            <a:fld id="{C1B94F53-C4EA-45E6-8683-ED85FE7CB85E}" type="slidenum">
              <a:rPr lang="en-US"/>
              <a:pPr>
                <a:defRPr/>
              </a:pPr>
              <a:t>‹#›</a:t>
            </a:fld>
            <a:endParaRPr lang="en-US" dirty="0"/>
          </a:p>
        </p:txBody>
      </p:sp>
    </p:spTree>
    <p:extLst>
      <p:ext uri="{BB962C8B-B14F-4D97-AF65-F5344CB8AC3E}">
        <p14:creationId xmlns:p14="http://schemas.microsoft.com/office/powerpoint/2010/main" val="245940311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10.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42"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pPr>
              <a:defRPr/>
            </a:pPr>
            <a:endParaRPr lang="en-US"/>
          </a:p>
        </p:txBody>
      </p:sp>
      <p:sp>
        <p:nvSpPr>
          <p:cNvPr id="10243"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pPr>
              <a:defRPr/>
            </a:pPr>
            <a:endParaRPr lang="en-US"/>
          </a:p>
        </p:txBody>
      </p:sp>
      <p:sp>
        <p:nvSpPr>
          <p:cNvPr id="57348"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245"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10246"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pPr>
              <a:defRPr/>
            </a:pPr>
            <a:r>
              <a:rPr lang="en-US"/>
              <a:t>Lecture Style Format Sample</a:t>
            </a:r>
          </a:p>
        </p:txBody>
      </p:sp>
      <p:sp>
        <p:nvSpPr>
          <p:cNvPr id="10247"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pPr>
              <a:defRPr/>
            </a:pPr>
            <a:fld id="{5F4E9BDB-18FC-43A8-84CE-458090726E9E}" type="slidenum">
              <a:rPr lang="en-US"/>
              <a:pPr>
                <a:defRPr/>
              </a:pPr>
              <a:t>‹#›</a:t>
            </a:fld>
            <a:endParaRPr lang="en-US" dirty="0"/>
          </a:p>
        </p:txBody>
      </p:sp>
    </p:spTree>
    <p:extLst>
      <p:ext uri="{BB962C8B-B14F-4D97-AF65-F5344CB8AC3E}">
        <p14:creationId xmlns:p14="http://schemas.microsoft.com/office/powerpoint/2010/main" val="2874595930"/>
      </p:ext>
    </p:extLst>
  </p:cSld>
  <p:clrMap bg1="lt1" tx1="dk1" bg2="lt2" tx2="dk2" accent1="accent1" accent2="accent2" accent3="accent3" accent4="accent4" accent5="accent5" accent6="accent6" hlink="hlink" folHlink="folHlink"/>
  <p:notesStyle>
    <a:lvl1pPr marL="119063" indent="-119063" algn="l" rtl="0" eaLnBrk="0" fontAlgn="base" hangingPunct="0">
      <a:spcBef>
        <a:spcPct val="30000"/>
      </a:spcBef>
      <a:spcAft>
        <a:spcPct val="0"/>
      </a:spcAft>
      <a:buChar char="•"/>
      <a:defRPr sz="1000" kern="1200">
        <a:solidFill>
          <a:schemeClr val="tx1"/>
        </a:solidFill>
        <a:latin typeface="Albertus (W1)" charset="0"/>
        <a:ea typeface="+mn-ea"/>
        <a:cs typeface="+mn-cs"/>
      </a:defRPr>
    </a:lvl1pPr>
    <a:lvl2pPr marL="403225" indent="-169863" algn="l" rtl="0" eaLnBrk="0" fontAlgn="base" hangingPunct="0">
      <a:spcBef>
        <a:spcPct val="30000"/>
      </a:spcBef>
      <a:spcAft>
        <a:spcPct val="0"/>
      </a:spcAft>
      <a:buFont typeface="Wingdings" pitchFamily="2" charset="2"/>
      <a:buChar char="§"/>
      <a:defRPr sz="1000" kern="1200">
        <a:solidFill>
          <a:schemeClr val="tx1"/>
        </a:solidFill>
        <a:latin typeface="Albertus (W1)" charset="0"/>
        <a:ea typeface="+mn-ea"/>
        <a:cs typeface="+mn-cs"/>
      </a:defRPr>
    </a:lvl2pPr>
    <a:lvl3pPr marL="636588" indent="-119063" algn="l" rtl="0" eaLnBrk="0" fontAlgn="base" hangingPunct="0">
      <a:spcBef>
        <a:spcPct val="30000"/>
      </a:spcBef>
      <a:spcAft>
        <a:spcPct val="0"/>
      </a:spcAft>
      <a:buChar char="o"/>
      <a:defRPr sz="1000" kern="1200">
        <a:solidFill>
          <a:schemeClr val="tx1"/>
        </a:solidFill>
        <a:latin typeface="Albertus (W1)" charset="0"/>
        <a:ea typeface="+mn-ea"/>
        <a:cs typeface="+mn-cs"/>
      </a:defRPr>
    </a:lvl3pPr>
    <a:lvl4pPr marL="869950" indent="-119063" algn="l" rtl="0" eaLnBrk="0" fontAlgn="base" hangingPunct="0">
      <a:spcBef>
        <a:spcPct val="30000"/>
      </a:spcBef>
      <a:spcAft>
        <a:spcPct val="0"/>
      </a:spcAft>
      <a:buFont typeface="Wingdings" pitchFamily="2" charset="2"/>
      <a:buChar char="v"/>
      <a:defRPr sz="1000" kern="1200">
        <a:solidFill>
          <a:schemeClr val="tx1"/>
        </a:solidFill>
        <a:latin typeface="Albertus (W1)" charset="0"/>
        <a:ea typeface="+mn-ea"/>
        <a:cs typeface="+mn-cs"/>
      </a:defRPr>
    </a:lvl4pPr>
    <a:lvl5pPr marL="1154113" indent="-169863" algn="l" rtl="0" eaLnBrk="0" fontAlgn="base" hangingPunct="0">
      <a:spcBef>
        <a:spcPct val="30000"/>
      </a:spcBef>
      <a:spcAft>
        <a:spcPct val="0"/>
      </a:spcAft>
      <a:buChar char="•"/>
      <a:defRPr sz="1000" kern="1200">
        <a:solidFill>
          <a:schemeClr val="tx1"/>
        </a:solidFill>
        <a:latin typeface="Albertus (W1)"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en-US"/>
          </a:p>
        </p:txBody>
      </p:sp>
      <p:sp>
        <p:nvSpPr>
          <p:cNvPr id="58371" name="Rectangle 2"/>
          <p:cNvSpPr>
            <a:spLocks noGrp="1" noRot="1" noChangeAspect="1" noChangeArrowheads="1" noTextEdit="1"/>
          </p:cNvSpPr>
          <p:nvPr>
            <p:ph type="sldImg"/>
          </p:nvPr>
        </p:nvSpPr>
        <p:spPr>
          <a:ln/>
        </p:spPr>
      </p:sp>
      <p:sp>
        <p:nvSpPr>
          <p:cNvPr id="5837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p>
        </p:txBody>
      </p:sp>
    </p:spTree>
    <p:extLst>
      <p:ext uri="{BB962C8B-B14F-4D97-AF65-F5344CB8AC3E}">
        <p14:creationId xmlns:p14="http://schemas.microsoft.com/office/powerpoint/2010/main" val="208274728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en-US"/>
          </a:p>
        </p:txBody>
      </p:sp>
      <p:sp>
        <p:nvSpPr>
          <p:cNvPr id="90115" name="Rectangle 2"/>
          <p:cNvSpPr>
            <a:spLocks noGrp="1" noRot="1" noChangeAspect="1" noChangeArrowheads="1" noTextEdit="1"/>
          </p:cNvSpPr>
          <p:nvPr>
            <p:ph type="sldImg"/>
          </p:nvPr>
        </p:nvSpPr>
        <p:spPr>
          <a:ln/>
        </p:spPr>
      </p:sp>
      <p:sp>
        <p:nvSpPr>
          <p:cNvPr id="9011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dirty="0"/>
          </a:p>
        </p:txBody>
      </p:sp>
    </p:spTree>
    <p:extLst>
      <p:ext uri="{BB962C8B-B14F-4D97-AF65-F5344CB8AC3E}">
        <p14:creationId xmlns:p14="http://schemas.microsoft.com/office/powerpoint/2010/main" val="147094585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en-US"/>
          </a:p>
        </p:txBody>
      </p:sp>
      <p:sp>
        <p:nvSpPr>
          <p:cNvPr id="89091" name="Rectangle 2"/>
          <p:cNvSpPr>
            <a:spLocks noGrp="1" noRot="1" noChangeAspect="1" noChangeArrowheads="1" noTextEdit="1"/>
          </p:cNvSpPr>
          <p:nvPr>
            <p:ph type="sldImg"/>
          </p:nvPr>
        </p:nvSpPr>
        <p:spPr>
          <a:ln/>
        </p:spPr>
      </p:sp>
      <p:sp>
        <p:nvSpPr>
          <p:cNvPr id="8909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p>
        </p:txBody>
      </p:sp>
    </p:spTree>
    <p:extLst>
      <p:ext uri="{BB962C8B-B14F-4D97-AF65-F5344CB8AC3E}">
        <p14:creationId xmlns:p14="http://schemas.microsoft.com/office/powerpoint/2010/main" val="386799997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en-US"/>
          </a:p>
        </p:txBody>
      </p:sp>
      <p:sp>
        <p:nvSpPr>
          <p:cNvPr id="87043" name="Rectangle 2"/>
          <p:cNvSpPr>
            <a:spLocks noGrp="1" noRot="1" noChangeAspect="1" noChangeArrowheads="1" noTextEdit="1"/>
          </p:cNvSpPr>
          <p:nvPr>
            <p:ph type="sldImg"/>
          </p:nvPr>
        </p:nvSpPr>
        <p:spPr>
          <a:ln/>
        </p:spPr>
      </p:sp>
      <p:sp>
        <p:nvSpPr>
          <p:cNvPr id="90116" name="Rectangle 3"/>
          <p:cNvSpPr>
            <a:spLocks noGrp="1" noChangeArrowheads="1"/>
          </p:cNvSpPr>
          <p:nvPr>
            <p:ph type="body" idx="1"/>
          </p:nvPr>
        </p:nvSpPr>
        <p:spPr>
          <a:ln/>
        </p:spPr>
        <p:txBody>
          <a:bodyPr/>
          <a:lstStyle/>
          <a:p>
            <a:pPr eaLnBrk="1" hangingPunct="1">
              <a:defRPr/>
            </a:pPr>
            <a:endParaRPr lang="en-US" dirty="0"/>
          </a:p>
        </p:txBody>
      </p:sp>
    </p:spTree>
    <p:extLst>
      <p:ext uri="{BB962C8B-B14F-4D97-AF65-F5344CB8AC3E}">
        <p14:creationId xmlns:p14="http://schemas.microsoft.com/office/powerpoint/2010/main" val="30055367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en-US"/>
          </a:p>
        </p:txBody>
      </p:sp>
      <p:sp>
        <p:nvSpPr>
          <p:cNvPr id="88067" name="Rectangle 2"/>
          <p:cNvSpPr>
            <a:spLocks noGrp="1" noRot="1" noChangeAspect="1" noChangeArrowheads="1" noTextEdit="1"/>
          </p:cNvSpPr>
          <p:nvPr>
            <p:ph type="sldImg"/>
          </p:nvPr>
        </p:nvSpPr>
        <p:spPr>
          <a:ln/>
        </p:spPr>
      </p:sp>
      <p:sp>
        <p:nvSpPr>
          <p:cNvPr id="8806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190500" indent="-190500" eaLnBrk="1" hangingPunct="1"/>
            <a:endParaRPr lang="en-US"/>
          </a:p>
        </p:txBody>
      </p:sp>
    </p:spTree>
    <p:extLst>
      <p:ext uri="{BB962C8B-B14F-4D97-AF65-F5344CB8AC3E}">
        <p14:creationId xmlns:p14="http://schemas.microsoft.com/office/powerpoint/2010/main" val="186430343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en-US"/>
          </a:p>
        </p:txBody>
      </p:sp>
      <p:sp>
        <p:nvSpPr>
          <p:cNvPr id="91139" name="Rectangle 2"/>
          <p:cNvSpPr>
            <a:spLocks noGrp="1" noRot="1" noChangeAspect="1" noChangeArrowheads="1" noTextEdit="1"/>
          </p:cNvSpPr>
          <p:nvPr>
            <p:ph type="sldImg"/>
          </p:nvPr>
        </p:nvSpPr>
        <p:spPr>
          <a:ln/>
        </p:spPr>
      </p:sp>
      <p:sp>
        <p:nvSpPr>
          <p:cNvPr id="9114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Tree>
    <p:extLst>
      <p:ext uri="{BB962C8B-B14F-4D97-AF65-F5344CB8AC3E}">
        <p14:creationId xmlns:p14="http://schemas.microsoft.com/office/powerpoint/2010/main" val="48204026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en-US"/>
          </a:p>
        </p:txBody>
      </p:sp>
      <p:sp>
        <p:nvSpPr>
          <p:cNvPr id="96259" name="Rectangle 2"/>
          <p:cNvSpPr>
            <a:spLocks noGrp="1" noRot="1" noChangeAspect="1" noChangeArrowheads="1" noTextEdit="1"/>
          </p:cNvSpPr>
          <p:nvPr>
            <p:ph type="sldImg"/>
          </p:nvPr>
        </p:nvSpPr>
        <p:spPr>
          <a:ln/>
        </p:spPr>
      </p:sp>
      <p:sp>
        <p:nvSpPr>
          <p:cNvPr id="9626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190500" marR="0" indent="-190500" algn="l" defTabSz="914400" rtl="0" eaLnBrk="1" fontAlgn="base" latinLnBrk="0" hangingPunct="1">
              <a:lnSpc>
                <a:spcPct val="100000"/>
              </a:lnSpc>
              <a:spcBef>
                <a:spcPct val="30000"/>
              </a:spcBef>
              <a:spcAft>
                <a:spcPct val="0"/>
              </a:spcAft>
              <a:buClrTx/>
              <a:buSzTx/>
              <a:buFontTx/>
              <a:buChar char="•"/>
              <a:tabLst/>
              <a:defRPr/>
            </a:pPr>
            <a:endParaRPr lang="en-US" dirty="0">
              <a:ea typeface="Times New Roman" pitchFamily="18" charset="0"/>
              <a:cs typeface="Courier New" pitchFamily="49" charset="0"/>
            </a:endParaRPr>
          </a:p>
        </p:txBody>
      </p:sp>
    </p:spTree>
    <p:extLst>
      <p:ext uri="{BB962C8B-B14F-4D97-AF65-F5344CB8AC3E}">
        <p14:creationId xmlns:p14="http://schemas.microsoft.com/office/powerpoint/2010/main" val="279033660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en-US"/>
          </a:p>
        </p:txBody>
      </p:sp>
      <p:sp>
        <p:nvSpPr>
          <p:cNvPr id="97283" name="Rectangle 2"/>
          <p:cNvSpPr>
            <a:spLocks noGrp="1" noRot="1" noChangeAspect="1" noChangeArrowheads="1" noTextEdit="1"/>
          </p:cNvSpPr>
          <p:nvPr>
            <p:ph type="sldImg"/>
          </p:nvPr>
        </p:nvSpPr>
        <p:spPr>
          <a:ln/>
        </p:spPr>
      </p:sp>
      <p:sp>
        <p:nvSpPr>
          <p:cNvPr id="9728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190500" indent="-190500" eaLnBrk="1" hangingPunct="1"/>
            <a:endParaRPr lang="en-US">
              <a:ea typeface="Times New Roman" pitchFamily="18" charset="0"/>
              <a:cs typeface="Courier New" pitchFamily="49" charset="0"/>
            </a:endParaRPr>
          </a:p>
        </p:txBody>
      </p:sp>
    </p:spTree>
    <p:extLst>
      <p:ext uri="{BB962C8B-B14F-4D97-AF65-F5344CB8AC3E}">
        <p14:creationId xmlns:p14="http://schemas.microsoft.com/office/powerpoint/2010/main" val="323321236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en-US"/>
          </a:p>
        </p:txBody>
      </p:sp>
      <p:sp>
        <p:nvSpPr>
          <p:cNvPr id="98307" name="Rectangle 2"/>
          <p:cNvSpPr>
            <a:spLocks noGrp="1" noRot="1" noChangeAspect="1" noChangeArrowheads="1" noTextEdit="1"/>
          </p:cNvSpPr>
          <p:nvPr>
            <p:ph type="sldImg"/>
          </p:nvPr>
        </p:nvSpPr>
        <p:spPr>
          <a:ln/>
        </p:spPr>
      </p:sp>
      <p:sp>
        <p:nvSpPr>
          <p:cNvPr id="102404" name="Rectangle 3"/>
          <p:cNvSpPr>
            <a:spLocks noGrp="1" noChangeArrowheads="1"/>
          </p:cNvSpPr>
          <p:nvPr>
            <p:ph type="body" idx="1"/>
          </p:nvPr>
        </p:nvSpPr>
        <p:spPr>
          <a:ln/>
        </p:spPr>
        <p:txBody>
          <a:bodyPr/>
          <a:lstStyle/>
          <a:p>
            <a:pPr marL="190500" indent="-190500" eaLnBrk="1" hangingPunct="1">
              <a:defRPr/>
            </a:pPr>
            <a:endParaRPr lang="en-US" dirty="0">
              <a:ea typeface="Times New Roman" pitchFamily="18" charset="0"/>
              <a:cs typeface="Courier New" pitchFamily="49" charset="0"/>
            </a:endParaRPr>
          </a:p>
        </p:txBody>
      </p:sp>
    </p:spTree>
    <p:extLst>
      <p:ext uri="{BB962C8B-B14F-4D97-AF65-F5344CB8AC3E}">
        <p14:creationId xmlns:p14="http://schemas.microsoft.com/office/powerpoint/2010/main" val="29125139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en-US"/>
          </a:p>
        </p:txBody>
      </p:sp>
      <p:sp>
        <p:nvSpPr>
          <p:cNvPr id="99331" name="Rectangle 2"/>
          <p:cNvSpPr>
            <a:spLocks noGrp="1" noRot="1" noChangeAspect="1" noChangeArrowheads="1" noTextEdit="1"/>
          </p:cNvSpPr>
          <p:nvPr>
            <p:ph type="sldImg"/>
          </p:nvPr>
        </p:nvSpPr>
        <p:spPr>
          <a:ln/>
        </p:spPr>
      </p:sp>
      <p:sp>
        <p:nvSpPr>
          <p:cNvPr id="9933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423863" lvl="1" indent="-190500" eaLnBrk="1" hangingPunct="1"/>
            <a:endParaRPr lang="en-US" dirty="0">
              <a:ea typeface="Times New Roman" pitchFamily="18" charset="0"/>
              <a:cs typeface="Courier New" pitchFamily="49" charset="0"/>
            </a:endParaRPr>
          </a:p>
        </p:txBody>
      </p:sp>
    </p:spTree>
    <p:extLst>
      <p:ext uri="{BB962C8B-B14F-4D97-AF65-F5344CB8AC3E}">
        <p14:creationId xmlns:p14="http://schemas.microsoft.com/office/powerpoint/2010/main" val="320520510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en-US"/>
          </a:p>
        </p:txBody>
      </p:sp>
      <p:sp>
        <p:nvSpPr>
          <p:cNvPr id="100355" name="Rectangle 2"/>
          <p:cNvSpPr>
            <a:spLocks noGrp="1" noRot="1" noChangeAspect="1" noChangeArrowheads="1" noTextEdit="1"/>
          </p:cNvSpPr>
          <p:nvPr>
            <p:ph type="sldImg"/>
          </p:nvPr>
        </p:nvSpPr>
        <p:spPr>
          <a:ln/>
        </p:spPr>
      </p:sp>
      <p:sp>
        <p:nvSpPr>
          <p:cNvPr id="105476" name="Rectangle 3"/>
          <p:cNvSpPr>
            <a:spLocks noGrp="1" noChangeArrowheads="1"/>
          </p:cNvSpPr>
          <p:nvPr>
            <p:ph type="body" idx="1"/>
          </p:nvPr>
        </p:nvSpPr>
        <p:spPr>
          <a:ln/>
        </p:spPr>
        <p:txBody>
          <a:bodyPr/>
          <a:lstStyle/>
          <a:p>
            <a:pPr marL="190500" indent="-190500" eaLnBrk="1" hangingPunct="1">
              <a:buFontTx/>
              <a:buNone/>
              <a:defRPr/>
            </a:pPr>
            <a:endParaRPr lang="en-US" dirty="0">
              <a:ea typeface="Times New Roman" pitchFamily="18" charset="0"/>
              <a:cs typeface="Courier New" pitchFamily="49" charset="0"/>
            </a:endParaRPr>
          </a:p>
        </p:txBody>
      </p:sp>
    </p:spTree>
    <p:extLst>
      <p:ext uri="{BB962C8B-B14F-4D97-AF65-F5344CB8AC3E}">
        <p14:creationId xmlns:p14="http://schemas.microsoft.com/office/powerpoint/2010/main" val="275340279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Slide Image Placeholder 1"/>
          <p:cNvSpPr>
            <a:spLocks noGrp="1" noRot="1" noChangeAspect="1" noTextEdit="1"/>
          </p:cNvSpPr>
          <p:nvPr>
            <p:ph type="sldImg"/>
          </p:nvPr>
        </p:nvSpPr>
        <p:spPr>
          <a:ln/>
        </p:spPr>
      </p:sp>
      <p:sp>
        <p:nvSpPr>
          <p:cNvPr id="8397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83972"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en-US"/>
          </a:p>
        </p:txBody>
      </p:sp>
    </p:spTree>
    <p:extLst>
      <p:ext uri="{BB962C8B-B14F-4D97-AF65-F5344CB8AC3E}">
        <p14:creationId xmlns:p14="http://schemas.microsoft.com/office/powerpoint/2010/main" val="418810909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en-US"/>
          </a:p>
        </p:txBody>
      </p:sp>
      <p:sp>
        <p:nvSpPr>
          <p:cNvPr id="103427" name="Rectangle 2"/>
          <p:cNvSpPr>
            <a:spLocks noGrp="1" noRot="1" noChangeAspect="1" noChangeArrowheads="1" noTextEdit="1"/>
          </p:cNvSpPr>
          <p:nvPr>
            <p:ph type="sldImg"/>
          </p:nvPr>
        </p:nvSpPr>
        <p:spPr>
          <a:ln/>
        </p:spPr>
      </p:sp>
      <p:sp>
        <p:nvSpPr>
          <p:cNvPr id="10342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dirty="0"/>
          </a:p>
        </p:txBody>
      </p:sp>
    </p:spTree>
    <p:extLst>
      <p:ext uri="{BB962C8B-B14F-4D97-AF65-F5344CB8AC3E}">
        <p14:creationId xmlns:p14="http://schemas.microsoft.com/office/powerpoint/2010/main" val="295670528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en-US"/>
          </a:p>
        </p:txBody>
      </p:sp>
      <p:sp>
        <p:nvSpPr>
          <p:cNvPr id="104451" name="Rectangle 2"/>
          <p:cNvSpPr>
            <a:spLocks noGrp="1" noRot="1" noChangeAspect="1" noChangeArrowheads="1" noTextEdit="1"/>
          </p:cNvSpPr>
          <p:nvPr>
            <p:ph type="sldImg"/>
          </p:nvPr>
        </p:nvSpPr>
        <p:spPr>
          <a:ln/>
        </p:spPr>
      </p:sp>
      <p:sp>
        <p:nvSpPr>
          <p:cNvPr id="10445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p>
        </p:txBody>
      </p:sp>
    </p:spTree>
    <p:extLst>
      <p:ext uri="{BB962C8B-B14F-4D97-AF65-F5344CB8AC3E}">
        <p14:creationId xmlns:p14="http://schemas.microsoft.com/office/powerpoint/2010/main" val="40003210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en-US"/>
          </a:p>
        </p:txBody>
      </p:sp>
      <p:sp>
        <p:nvSpPr>
          <p:cNvPr id="105475" name="Rectangle 2"/>
          <p:cNvSpPr>
            <a:spLocks noGrp="1" noRot="1" noChangeAspect="1" noChangeArrowheads="1" noTextEdit="1"/>
          </p:cNvSpPr>
          <p:nvPr>
            <p:ph type="sldImg"/>
          </p:nvPr>
        </p:nvSpPr>
        <p:spPr>
          <a:ln/>
        </p:spPr>
      </p:sp>
      <p:sp>
        <p:nvSpPr>
          <p:cNvPr id="10547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lvl="1" eaLnBrk="1" hangingPunct="1"/>
            <a:endParaRPr lang="en-US"/>
          </a:p>
        </p:txBody>
      </p:sp>
    </p:spTree>
    <p:extLst>
      <p:ext uri="{BB962C8B-B14F-4D97-AF65-F5344CB8AC3E}">
        <p14:creationId xmlns:p14="http://schemas.microsoft.com/office/powerpoint/2010/main" val="85027307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en-US"/>
          </a:p>
        </p:txBody>
      </p:sp>
      <p:sp>
        <p:nvSpPr>
          <p:cNvPr id="106499" name="Rectangle 2"/>
          <p:cNvSpPr>
            <a:spLocks noGrp="1" noRot="1" noChangeAspect="1" noChangeArrowheads="1" noTextEdit="1"/>
          </p:cNvSpPr>
          <p:nvPr>
            <p:ph type="sldImg"/>
          </p:nvPr>
        </p:nvSpPr>
        <p:spPr>
          <a:ln/>
        </p:spPr>
      </p:sp>
      <p:sp>
        <p:nvSpPr>
          <p:cNvPr id="10650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p>
        </p:txBody>
      </p:sp>
    </p:spTree>
    <p:extLst>
      <p:ext uri="{BB962C8B-B14F-4D97-AF65-F5344CB8AC3E}">
        <p14:creationId xmlns:p14="http://schemas.microsoft.com/office/powerpoint/2010/main" val="44563243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en-US"/>
          </a:p>
        </p:txBody>
      </p:sp>
      <p:sp>
        <p:nvSpPr>
          <p:cNvPr id="108547" name="Rectangle 2"/>
          <p:cNvSpPr>
            <a:spLocks noGrp="1" noRot="1" noChangeAspect="1" noChangeArrowheads="1" noTextEdit="1"/>
          </p:cNvSpPr>
          <p:nvPr>
            <p:ph type="sldImg"/>
          </p:nvPr>
        </p:nvSpPr>
        <p:spPr>
          <a:ln/>
        </p:spPr>
      </p:sp>
      <p:sp>
        <p:nvSpPr>
          <p:cNvPr id="10854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p>
        </p:txBody>
      </p:sp>
    </p:spTree>
    <p:extLst>
      <p:ext uri="{BB962C8B-B14F-4D97-AF65-F5344CB8AC3E}">
        <p14:creationId xmlns:p14="http://schemas.microsoft.com/office/powerpoint/2010/main" val="197729657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7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en-US"/>
          </a:p>
        </p:txBody>
      </p:sp>
      <p:sp>
        <p:nvSpPr>
          <p:cNvPr id="109571" name="Rectangle 2"/>
          <p:cNvSpPr>
            <a:spLocks noGrp="1" noRot="1" noChangeAspect="1" noChangeArrowheads="1" noTextEdit="1"/>
          </p:cNvSpPr>
          <p:nvPr>
            <p:ph type="sldImg"/>
          </p:nvPr>
        </p:nvSpPr>
        <p:spPr>
          <a:ln/>
        </p:spPr>
      </p:sp>
      <p:sp>
        <p:nvSpPr>
          <p:cNvPr id="10957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b="1"/>
          </a:p>
        </p:txBody>
      </p:sp>
    </p:spTree>
    <p:extLst>
      <p:ext uri="{BB962C8B-B14F-4D97-AF65-F5344CB8AC3E}">
        <p14:creationId xmlns:p14="http://schemas.microsoft.com/office/powerpoint/2010/main" val="1087064004"/>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Slide Image Placeholder 1"/>
          <p:cNvSpPr>
            <a:spLocks noGrp="1" noRot="1" noChangeAspect="1" noTextEdit="1"/>
          </p:cNvSpPr>
          <p:nvPr>
            <p:ph type="sldImg"/>
          </p:nvPr>
        </p:nvSpPr>
        <p:spPr>
          <a:ln/>
        </p:spPr>
      </p:sp>
      <p:sp>
        <p:nvSpPr>
          <p:cNvPr id="11059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10596"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en-US"/>
          </a:p>
        </p:txBody>
      </p:sp>
    </p:spTree>
    <p:extLst>
      <p:ext uri="{BB962C8B-B14F-4D97-AF65-F5344CB8AC3E}">
        <p14:creationId xmlns:p14="http://schemas.microsoft.com/office/powerpoint/2010/main" val="328206083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en-US"/>
          </a:p>
        </p:txBody>
      </p:sp>
      <p:sp>
        <p:nvSpPr>
          <p:cNvPr id="78851" name="Rectangle 2"/>
          <p:cNvSpPr>
            <a:spLocks noGrp="1" noRot="1" noChangeAspect="1" noChangeArrowheads="1" noTextEdit="1"/>
          </p:cNvSpPr>
          <p:nvPr>
            <p:ph type="sldImg"/>
          </p:nvPr>
        </p:nvSpPr>
        <p:spPr>
          <a:ln/>
        </p:spPr>
      </p:sp>
      <p:sp>
        <p:nvSpPr>
          <p:cNvPr id="73732" name="Rectangle 3"/>
          <p:cNvSpPr>
            <a:spLocks noGrp="1" noChangeArrowheads="1"/>
          </p:cNvSpPr>
          <p:nvPr>
            <p:ph type="body" idx="1"/>
          </p:nvPr>
        </p:nvSpPr>
        <p:spPr>
          <a:ln/>
        </p:spPr>
        <p:txBody>
          <a:bodyPr/>
          <a:lstStyle/>
          <a:p>
            <a:pPr marL="854075" indent="-457200" eaLnBrk="1" hangingPunct="1">
              <a:defRPr/>
            </a:pPr>
            <a:endParaRPr lang="en-US" dirty="0"/>
          </a:p>
        </p:txBody>
      </p:sp>
    </p:spTree>
    <p:extLst>
      <p:ext uri="{BB962C8B-B14F-4D97-AF65-F5344CB8AC3E}">
        <p14:creationId xmlns:p14="http://schemas.microsoft.com/office/powerpoint/2010/main" val="396082994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en-US"/>
          </a:p>
        </p:txBody>
      </p:sp>
      <p:sp>
        <p:nvSpPr>
          <p:cNvPr id="79875" name="Rectangle 2"/>
          <p:cNvSpPr>
            <a:spLocks noGrp="1" noRot="1" noChangeAspect="1" noChangeArrowheads="1" noTextEdit="1"/>
          </p:cNvSpPr>
          <p:nvPr>
            <p:ph type="sldImg"/>
          </p:nvPr>
        </p:nvSpPr>
        <p:spPr>
          <a:ln/>
        </p:spPr>
      </p:sp>
      <p:sp>
        <p:nvSpPr>
          <p:cNvPr id="7987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854075" indent="-457200" eaLnBrk="1" hangingPunct="1">
              <a:buFontTx/>
              <a:buNone/>
            </a:pPr>
            <a:endParaRPr lang="en-US"/>
          </a:p>
        </p:txBody>
      </p:sp>
    </p:spTree>
    <p:extLst>
      <p:ext uri="{BB962C8B-B14F-4D97-AF65-F5344CB8AC3E}">
        <p14:creationId xmlns:p14="http://schemas.microsoft.com/office/powerpoint/2010/main" val="299056651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en-US"/>
          </a:p>
        </p:txBody>
      </p:sp>
      <p:sp>
        <p:nvSpPr>
          <p:cNvPr id="80899" name="Rectangle 2"/>
          <p:cNvSpPr>
            <a:spLocks noGrp="1" noRot="1" noChangeAspect="1" noChangeArrowheads="1" noTextEdit="1"/>
          </p:cNvSpPr>
          <p:nvPr>
            <p:ph type="sldImg"/>
          </p:nvPr>
        </p:nvSpPr>
        <p:spPr>
          <a:ln/>
        </p:spPr>
      </p:sp>
      <p:sp>
        <p:nvSpPr>
          <p:cNvPr id="8090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854075" indent="-457200" eaLnBrk="1" hangingPunct="1">
              <a:buFontTx/>
              <a:buNone/>
            </a:pPr>
            <a:endParaRPr lang="en-US"/>
          </a:p>
        </p:txBody>
      </p:sp>
    </p:spTree>
    <p:extLst>
      <p:ext uri="{BB962C8B-B14F-4D97-AF65-F5344CB8AC3E}">
        <p14:creationId xmlns:p14="http://schemas.microsoft.com/office/powerpoint/2010/main" val="140207968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en-US"/>
          </a:p>
        </p:txBody>
      </p:sp>
      <p:sp>
        <p:nvSpPr>
          <p:cNvPr id="80899" name="Rectangle 2"/>
          <p:cNvSpPr>
            <a:spLocks noGrp="1" noRot="1" noChangeAspect="1" noChangeArrowheads="1" noTextEdit="1"/>
          </p:cNvSpPr>
          <p:nvPr>
            <p:ph type="sldImg"/>
          </p:nvPr>
        </p:nvSpPr>
        <p:spPr>
          <a:ln/>
        </p:spPr>
      </p:sp>
      <p:sp>
        <p:nvSpPr>
          <p:cNvPr id="8090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854075" indent="-457200" eaLnBrk="1" hangingPunct="1">
              <a:buFontTx/>
              <a:buNone/>
            </a:pPr>
            <a:endParaRPr lang="en-US"/>
          </a:p>
        </p:txBody>
      </p:sp>
    </p:spTree>
    <p:extLst>
      <p:ext uri="{BB962C8B-B14F-4D97-AF65-F5344CB8AC3E}">
        <p14:creationId xmlns:p14="http://schemas.microsoft.com/office/powerpoint/2010/main" val="318834530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en-US"/>
          </a:p>
        </p:txBody>
      </p:sp>
      <p:sp>
        <p:nvSpPr>
          <p:cNvPr id="81923" name="Rectangle 2"/>
          <p:cNvSpPr>
            <a:spLocks noGrp="1" noRot="1" noChangeAspect="1" noChangeArrowheads="1" noTextEdit="1"/>
          </p:cNvSpPr>
          <p:nvPr>
            <p:ph type="sldImg"/>
          </p:nvPr>
        </p:nvSpPr>
        <p:spPr>
          <a:ln/>
        </p:spPr>
      </p:sp>
      <p:sp>
        <p:nvSpPr>
          <p:cNvPr id="8192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190500" indent="-190500" eaLnBrk="1" hangingPunct="1"/>
            <a:endParaRPr lang="en-US" dirty="0"/>
          </a:p>
        </p:txBody>
      </p:sp>
    </p:spTree>
    <p:extLst>
      <p:ext uri="{BB962C8B-B14F-4D97-AF65-F5344CB8AC3E}">
        <p14:creationId xmlns:p14="http://schemas.microsoft.com/office/powerpoint/2010/main" val="368801017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Slide Image Placeholder 1"/>
          <p:cNvSpPr>
            <a:spLocks noGrp="1" noRot="1" noChangeAspect="1" noTextEdit="1"/>
          </p:cNvSpPr>
          <p:nvPr>
            <p:ph type="sldImg"/>
          </p:nvPr>
        </p:nvSpPr>
        <p:spPr>
          <a:ln/>
        </p:spPr>
      </p:sp>
      <p:sp>
        <p:nvSpPr>
          <p:cNvPr id="8499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84996"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en-US"/>
          </a:p>
        </p:txBody>
      </p:sp>
    </p:spTree>
    <p:extLst>
      <p:ext uri="{BB962C8B-B14F-4D97-AF65-F5344CB8AC3E}">
        <p14:creationId xmlns:p14="http://schemas.microsoft.com/office/powerpoint/2010/main" val="293472685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en-US"/>
          </a:p>
        </p:txBody>
      </p:sp>
      <p:sp>
        <p:nvSpPr>
          <p:cNvPr id="86019" name="Rectangle 2"/>
          <p:cNvSpPr>
            <a:spLocks noGrp="1" noRot="1" noChangeAspect="1" noChangeArrowheads="1" noTextEdit="1"/>
          </p:cNvSpPr>
          <p:nvPr>
            <p:ph type="sldImg"/>
          </p:nvPr>
        </p:nvSpPr>
        <p:spPr>
          <a:ln/>
        </p:spPr>
      </p:sp>
      <p:sp>
        <p:nvSpPr>
          <p:cNvPr id="8602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p>
        </p:txBody>
      </p:sp>
    </p:spTree>
    <p:extLst>
      <p:ext uri="{BB962C8B-B14F-4D97-AF65-F5344CB8AC3E}">
        <p14:creationId xmlns:p14="http://schemas.microsoft.com/office/powerpoint/2010/main" val="127996988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jpeg"/></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RedTagline-Gray BG, Title &amp; Subtitle Left">
    <p:spTree>
      <p:nvGrpSpPr>
        <p:cNvPr id="1" name=""/>
        <p:cNvGrpSpPr/>
        <p:nvPr/>
      </p:nvGrpSpPr>
      <p:grpSpPr>
        <a:xfrm>
          <a:off x="0" y="0"/>
          <a:ext cx="0" cy="0"/>
          <a:chOff x="0" y="0"/>
          <a:chExt cx="0" cy="0"/>
        </a:xfrm>
      </p:grpSpPr>
      <p:sp>
        <p:nvSpPr>
          <p:cNvPr id="8" name="Title Background"/>
          <p:cNvSpPr/>
          <p:nvPr/>
        </p:nvSpPr>
        <p:spPr>
          <a:xfrm>
            <a:off x="0" y="3276600"/>
            <a:ext cx="5715000" cy="1752600"/>
          </a:xfrm>
          <a:prstGeom prst="rect">
            <a:avLst/>
          </a:prstGeom>
          <a:solidFill>
            <a:schemeClr val="tx1">
              <a:alpha val="47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tx1"/>
              </a:solidFill>
            </a:endParaRPr>
          </a:p>
        </p:txBody>
      </p:sp>
      <p:sp>
        <p:nvSpPr>
          <p:cNvPr id="2" name="Slide Title"/>
          <p:cNvSpPr>
            <a:spLocks noGrp="1"/>
          </p:cNvSpPr>
          <p:nvPr>
            <p:ph type="ctrTitle"/>
          </p:nvPr>
        </p:nvSpPr>
        <p:spPr>
          <a:xfrm>
            <a:off x="228600" y="3429000"/>
            <a:ext cx="5105400" cy="609600"/>
          </a:xfrm>
          <a:prstGeom prst="rect">
            <a:avLst/>
          </a:prstGeom>
          <a:effectLst>
            <a:outerShdw blurRad="50800" dist="38100" dir="5400000" algn="t" rotWithShape="0">
              <a:prstClr val="black">
                <a:alpha val="40000"/>
              </a:prstClr>
            </a:outerShdw>
          </a:effectLst>
        </p:spPr>
        <p:txBody>
          <a:bodyPr/>
          <a:lstStyle>
            <a:lvl1pPr>
              <a:defRPr sz="3600">
                <a:solidFill>
                  <a:schemeClr val="bg1"/>
                </a:solidFill>
              </a:defRPr>
            </a:lvl1pPr>
          </a:lstStyle>
          <a:p>
            <a:r>
              <a:rPr lang="en-US" smtClean="0"/>
              <a:t>Click to edit Master title style</a:t>
            </a:r>
            <a:endParaRPr lang="en-US" dirty="0"/>
          </a:p>
        </p:txBody>
      </p:sp>
      <p:sp>
        <p:nvSpPr>
          <p:cNvPr id="7" name="Text Placeholder 1"/>
          <p:cNvSpPr>
            <a:spLocks noGrp="1"/>
          </p:cNvSpPr>
          <p:nvPr>
            <p:ph type="body" sz="quarter" idx="10"/>
          </p:nvPr>
        </p:nvSpPr>
        <p:spPr>
          <a:xfrm>
            <a:off x="228600" y="4114800"/>
            <a:ext cx="5105400" cy="685800"/>
          </a:xfrm>
          <a:prstGeom prst="rect">
            <a:avLst/>
          </a:prstGeom>
        </p:spPr>
        <p:txBody>
          <a:bodyPr/>
          <a:lstStyle>
            <a:lvl1pPr marL="0" indent="0">
              <a:buNone/>
              <a:defRPr sz="2000" b="0">
                <a:solidFill>
                  <a:schemeClr val="bg1"/>
                </a:solidFill>
                <a:latin typeface="ArumSans Bold"/>
              </a:defRPr>
            </a:lvl1pPr>
            <a:lvl2pPr marL="457200" indent="0">
              <a:buNone/>
              <a:defRPr sz="2000" b="0">
                <a:solidFill>
                  <a:schemeClr val="bg1"/>
                </a:solidFill>
                <a:latin typeface="ArumSans Bold"/>
              </a:defRPr>
            </a:lvl2pPr>
            <a:lvl3pPr marL="914400" indent="0">
              <a:buNone/>
              <a:defRPr sz="2000" b="0">
                <a:solidFill>
                  <a:schemeClr val="bg1"/>
                </a:solidFill>
                <a:latin typeface="ArumSans Bold"/>
              </a:defRPr>
            </a:lvl3pPr>
            <a:lvl4pPr marL="1371600" indent="0">
              <a:buNone/>
              <a:defRPr sz="2000" b="0">
                <a:solidFill>
                  <a:schemeClr val="bg1"/>
                </a:solidFill>
                <a:latin typeface="ArumSans Bold"/>
              </a:defRPr>
            </a:lvl4pPr>
            <a:lvl5pPr marL="1828800" indent="0">
              <a:buNone/>
              <a:defRPr sz="2000" b="0">
                <a:solidFill>
                  <a:schemeClr val="bg1"/>
                </a:solidFill>
                <a:latin typeface="ArumSans Bold"/>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Photo Credit"/>
          <p:cNvSpPr>
            <a:spLocks noGrp="1"/>
          </p:cNvSpPr>
          <p:nvPr>
            <p:ph type="body" sz="quarter" idx="11" hasCustomPrompt="1"/>
          </p:nvPr>
        </p:nvSpPr>
        <p:spPr>
          <a:xfrm>
            <a:off x="6477000" y="6422066"/>
            <a:ext cx="2667000" cy="152400"/>
          </a:xfrm>
          <a:prstGeom prst="rect">
            <a:avLst/>
          </a:prstGeom>
        </p:spPr>
        <p:txBody>
          <a:bodyPr wrap="none" lIns="0" tIns="0" rIns="45720" bIns="0"/>
          <a:lstStyle>
            <a:lvl1pPr marL="0" marR="0" indent="0" algn="r" defTabSz="914400" rtl="0" eaLnBrk="1" fontAlgn="auto" latinLnBrk="0" hangingPunct="1">
              <a:lnSpc>
                <a:spcPct val="100000"/>
              </a:lnSpc>
              <a:spcBef>
                <a:spcPts val="0"/>
              </a:spcBef>
              <a:spcAft>
                <a:spcPts val="0"/>
              </a:spcAft>
              <a:buClrTx/>
              <a:buSzTx/>
              <a:buFontTx/>
              <a:buNone/>
              <a:tabLst/>
              <a:defRPr sz="800">
                <a:solidFill>
                  <a:schemeClr val="bg1"/>
                </a:solidFill>
                <a:latin typeface="+mn-lt"/>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0" noProof="0" dirty="0" smtClean="0">
                <a:ln>
                  <a:noFill/>
                </a:ln>
                <a:solidFill>
                  <a:prstClr val="white"/>
                </a:solidFill>
                <a:effectLst/>
                <a:uLnTx/>
                <a:uFillTx/>
                <a:latin typeface="+mn-lt"/>
                <a:ea typeface="+mn-ea"/>
                <a:cs typeface="+mn-cs"/>
              </a:rPr>
              <a:t>Insert Photo Credit Here</a:t>
            </a:r>
          </a:p>
        </p:txBody>
      </p:sp>
      <p:sp>
        <p:nvSpPr>
          <p:cNvPr id="6" name="Copyright" descr="©McGraw-Hill Education. All rights reserved. Authorized only for instructor use in the classroom.  No reproduction or further distribution permitted without the prior written consent of McGraw-Hill Education.&#10;"/>
          <p:cNvSpPr txBox="1">
            <a:spLocks/>
          </p:cNvSpPr>
          <p:nvPr/>
        </p:nvSpPr>
        <p:spPr>
          <a:xfrm>
            <a:off x="0" y="6734025"/>
            <a:ext cx="9144000" cy="171750"/>
          </a:xfrm>
          <a:prstGeom prst="rect">
            <a:avLst/>
          </a:prstGeom>
        </p:spPr>
        <p:txBody>
          <a:bodyPr vert="horz" lIns="91440" tIns="45720" rIns="91440" bIns="45720" rtlCol="0">
            <a:normAutofit fontScale="25000" lnSpcReduction="20000"/>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kumimoji="0" lang="en-US" sz="3200" b="0" i="0" u="none" strike="noStrike" kern="1200" cap="none" spc="0" normalizeH="0" baseline="0" noProof="0" dirty="0" smtClean="0">
                <a:ln>
                  <a:noFill/>
                </a:ln>
                <a:solidFill>
                  <a:srgbClr val="6A6A6A"/>
                </a:solidFill>
                <a:effectLst/>
                <a:uLnTx/>
                <a:uFillTx/>
                <a:latin typeface="Calibri"/>
                <a:ea typeface="+mn-ea"/>
                <a:cs typeface="+mn-cs"/>
              </a:rPr>
              <a:t>©McGraw-Hill Education. All rights reserved. Authorized </a:t>
            </a:r>
            <a:r>
              <a:rPr lang="en-US" sz="3200" kern="1200" dirty="0" smtClean="0">
                <a:solidFill>
                  <a:srgbClr val="6A6A6A"/>
                </a:solidFill>
                <a:effectLst/>
                <a:latin typeface="+mn-lt"/>
                <a:ea typeface="+mn-ea"/>
                <a:cs typeface="+mn-cs"/>
              </a:rPr>
              <a:t>only </a:t>
            </a:r>
            <a:r>
              <a:rPr kumimoji="0" lang="en-US" sz="3200" b="0" i="0" u="none" strike="noStrike" kern="1200" cap="none" spc="0" normalizeH="0" baseline="0" noProof="0" dirty="0" smtClean="0">
                <a:ln>
                  <a:noFill/>
                </a:ln>
                <a:solidFill>
                  <a:srgbClr val="6A6A6A"/>
                </a:solidFill>
                <a:effectLst/>
                <a:uLnTx/>
                <a:uFillTx/>
                <a:latin typeface="Calibri"/>
                <a:ea typeface="+mn-ea"/>
                <a:cs typeface="+mn-cs"/>
              </a:rPr>
              <a:t>for instructor use in the classroom.  No reproduction or further distribution permitted without the prior written consent of McGraw-Hill Education.</a:t>
            </a:r>
            <a:endParaRPr kumimoji="0" lang="en-US" sz="3200" b="0" i="0" u="none" strike="noStrike" kern="1200" cap="none" spc="0" normalizeH="0" baseline="0" noProof="0" dirty="0">
              <a:ln>
                <a:noFill/>
              </a:ln>
              <a:solidFill>
                <a:srgbClr val="6A6A6A"/>
              </a:solidFill>
              <a:effectLst/>
              <a:uLnTx/>
              <a:uFillTx/>
              <a:latin typeface="Calibri"/>
              <a:ea typeface="+mn-ea"/>
              <a:cs typeface="+mn-cs"/>
            </a:endParaRPr>
          </a:p>
        </p:txBody>
      </p:sp>
    </p:spTree>
    <p:extLst>
      <p:ext uri="{BB962C8B-B14F-4D97-AF65-F5344CB8AC3E}">
        <p14:creationId xmlns:p14="http://schemas.microsoft.com/office/powerpoint/2010/main" val="1559589460"/>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2_Title Slide">
    <p:spTree>
      <p:nvGrpSpPr>
        <p:cNvPr id="1" name=""/>
        <p:cNvGrpSpPr/>
        <p:nvPr/>
      </p:nvGrpSpPr>
      <p:grpSpPr>
        <a:xfrm>
          <a:off x="0" y="0"/>
          <a:ext cx="0" cy="0"/>
          <a:chOff x="0" y="0"/>
          <a:chExt cx="0" cy="0"/>
        </a:xfrm>
      </p:grpSpPr>
      <p:sp>
        <p:nvSpPr>
          <p:cNvPr id="4" name="Text Box 6"/>
          <p:cNvSpPr txBox="1">
            <a:spLocks noChangeArrowheads="1"/>
          </p:cNvSpPr>
          <p:nvPr/>
        </p:nvSpPr>
        <p:spPr bwMode="auto">
          <a:xfrm>
            <a:off x="4191000" y="6400800"/>
            <a:ext cx="4876800"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r" eaLnBrk="1" hangingPunct="1"/>
            <a:r>
              <a:rPr lang="en-US" sz="1200" b="1" i="1" dirty="0">
                <a:solidFill>
                  <a:schemeClr val="bg1"/>
                </a:solidFill>
                <a:latin typeface="Century Schoolbook" pitchFamily="18" charset="0"/>
              </a:rPr>
              <a:t>©The McGraw-Hill Companies, All Rights Reserved</a:t>
            </a:r>
          </a:p>
        </p:txBody>
      </p:sp>
      <p:sp>
        <p:nvSpPr>
          <p:cNvPr id="227332" name="Rectangle 4"/>
          <p:cNvSpPr>
            <a:spLocks noGrp="1" noChangeArrowheads="1"/>
          </p:cNvSpPr>
          <p:nvPr>
            <p:ph type="subTitle" idx="1"/>
          </p:nvPr>
        </p:nvSpPr>
        <p:spPr>
          <a:xfrm>
            <a:off x="0" y="0"/>
            <a:ext cx="4343400" cy="6172200"/>
          </a:xfrm>
          <a:prstGeom prst="rect">
            <a:avLst/>
          </a:prstGeom>
          <a:effectLst>
            <a:outerShdw dist="35921" dir="8100000" algn="ctr" rotWithShape="0">
              <a:schemeClr val="tx1"/>
            </a:outerShdw>
          </a:effectLst>
        </p:spPr>
        <p:txBody>
          <a:bodyPr anchor="ctr" anchorCtr="1"/>
          <a:lstStyle>
            <a:lvl1pPr marL="0" indent="0" algn="ctr">
              <a:buFontTx/>
              <a:buNone/>
              <a:defRPr sz="4000" baseline="0">
                <a:solidFill>
                  <a:srgbClr val="C00000"/>
                </a:solidFill>
                <a:effectLst>
                  <a:outerShdw blurRad="38100" dist="38100" dir="2700000" algn="tl">
                    <a:srgbClr val="000000"/>
                  </a:outerShdw>
                </a:effectLst>
              </a:defRPr>
            </a:lvl1pPr>
          </a:lstStyle>
          <a:p>
            <a:r>
              <a:rPr lang="en-US" dirty="0"/>
              <a:t>Click to edit Master subtitle style</a:t>
            </a:r>
          </a:p>
        </p:txBody>
      </p:sp>
      <p:pic>
        <p:nvPicPr>
          <p:cNvPr id="5" name="Picture 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4800600" y="838200"/>
            <a:ext cx="3970867" cy="5105400"/>
          </a:xfrm>
          <a:prstGeom prst="rect">
            <a:avLst/>
          </a:prstGeom>
        </p:spPr>
      </p:pic>
    </p:spTree>
    <p:extLst>
      <p:ext uri="{BB962C8B-B14F-4D97-AF65-F5344CB8AC3E}">
        <p14:creationId xmlns:p14="http://schemas.microsoft.com/office/powerpoint/2010/main" val="389463907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3_Title Slide">
    <p:spTree>
      <p:nvGrpSpPr>
        <p:cNvPr id="1" name=""/>
        <p:cNvGrpSpPr/>
        <p:nvPr/>
      </p:nvGrpSpPr>
      <p:grpSpPr>
        <a:xfrm>
          <a:off x="0" y="0"/>
          <a:ext cx="0" cy="0"/>
          <a:chOff x="0" y="0"/>
          <a:chExt cx="0" cy="0"/>
        </a:xfrm>
      </p:grpSpPr>
      <p:sp>
        <p:nvSpPr>
          <p:cNvPr id="3" name="Text Box 5"/>
          <p:cNvSpPr txBox="1">
            <a:spLocks noChangeArrowheads="1"/>
          </p:cNvSpPr>
          <p:nvPr/>
        </p:nvSpPr>
        <p:spPr bwMode="auto">
          <a:xfrm>
            <a:off x="288925" y="6434138"/>
            <a:ext cx="1684338"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sz="1200" b="1" i="1">
                <a:solidFill>
                  <a:schemeClr val="bg1"/>
                </a:solidFill>
                <a:latin typeface="Century Schoolbook" pitchFamily="18" charset="0"/>
              </a:rPr>
              <a:t>McGraw-Hill/Irwin</a:t>
            </a:r>
          </a:p>
        </p:txBody>
      </p:sp>
      <p:sp>
        <p:nvSpPr>
          <p:cNvPr id="4" name="Text Box 6"/>
          <p:cNvSpPr txBox="1">
            <a:spLocks noChangeArrowheads="1"/>
          </p:cNvSpPr>
          <p:nvPr/>
        </p:nvSpPr>
        <p:spPr bwMode="auto">
          <a:xfrm>
            <a:off x="4191000" y="6400800"/>
            <a:ext cx="4876800"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r" eaLnBrk="1" hangingPunct="1"/>
            <a:r>
              <a:rPr lang="en-US" sz="1200" b="1" i="1">
                <a:solidFill>
                  <a:schemeClr val="bg1"/>
                </a:solidFill>
                <a:latin typeface="Century Schoolbook" pitchFamily="18" charset="0"/>
              </a:rPr>
              <a:t>©2009 The McGraw-Hill Companies, All Rights Reserved</a:t>
            </a:r>
          </a:p>
        </p:txBody>
      </p:sp>
      <p:sp>
        <p:nvSpPr>
          <p:cNvPr id="5" name="Rectangle 3"/>
          <p:cNvSpPr txBox="1">
            <a:spLocks noChangeArrowheads="1"/>
          </p:cNvSpPr>
          <p:nvPr userDrawn="1"/>
        </p:nvSpPr>
        <p:spPr>
          <a:xfrm>
            <a:off x="4038600" y="0"/>
            <a:ext cx="5105400" cy="457200"/>
          </a:xfrm>
          <a:prstGeom prst="rect">
            <a:avLst/>
          </a:prstGeom>
          <a:ln>
            <a:noFill/>
            <a:miter lim="800000"/>
          </a:ln>
          <a:effectLst>
            <a:outerShdw dist="35921" dir="8100000" algn="ctr" rotWithShape="0">
              <a:schemeClr val="tx1"/>
            </a:outerShdw>
          </a:effectLst>
        </p:spPr>
        <p:txBody>
          <a:bodyPr anchor="ctr">
            <a:normAutofit fontScale="92500"/>
          </a:bodyPr>
          <a:lstStyle>
            <a:lvl1pPr>
              <a:defRPr sz="2400">
                <a:solidFill>
                  <a:schemeClr val="bg1"/>
                </a:solidFill>
                <a:effectLst>
                  <a:outerShdw blurRad="38100" dist="38100" dir="2700000" algn="tl">
                    <a:srgbClr val="000000"/>
                  </a:outerShdw>
                </a:effectLst>
              </a:defRPr>
            </a:lvl1pPr>
          </a:lstStyle>
          <a:p>
            <a:pPr algn="ctr" fontAlgn="auto">
              <a:spcAft>
                <a:spcPts val="0"/>
              </a:spcAft>
              <a:defRPr/>
            </a:pPr>
            <a:r>
              <a:rPr lang="en-US" dirty="0">
                <a:latin typeface="+mj-lt"/>
                <a:ea typeface="+mj-ea"/>
                <a:cs typeface="+mj-cs"/>
              </a:rPr>
              <a:t>Business Driven Information Systems 2e</a:t>
            </a:r>
          </a:p>
        </p:txBody>
      </p:sp>
      <p:sp>
        <p:nvSpPr>
          <p:cNvPr id="404484" name="Rectangle 4"/>
          <p:cNvSpPr>
            <a:spLocks noGrp="1" noChangeArrowheads="1"/>
          </p:cNvSpPr>
          <p:nvPr>
            <p:ph type="subTitle" idx="1"/>
          </p:nvPr>
        </p:nvSpPr>
        <p:spPr>
          <a:xfrm>
            <a:off x="533400" y="1905000"/>
            <a:ext cx="8305800" cy="3124200"/>
          </a:xfrm>
          <a:prstGeom prst="rect">
            <a:avLst/>
          </a:prstGeom>
          <a:effectLst>
            <a:outerShdw dist="35921" dir="8100000" algn="ctr" rotWithShape="0">
              <a:schemeClr val="tx1"/>
            </a:outerShdw>
          </a:effectLst>
        </p:spPr>
        <p:txBody>
          <a:bodyPr anchor="ctr" anchorCtr="1"/>
          <a:lstStyle>
            <a:lvl1pPr marL="0" indent="0" algn="ctr">
              <a:buFontTx/>
              <a:buNone/>
              <a:defRPr sz="4000">
                <a:solidFill>
                  <a:schemeClr val="bg1"/>
                </a:solidFill>
                <a:effectLst>
                  <a:outerShdw blurRad="38100" dist="38100" dir="2700000" algn="tl">
                    <a:srgbClr val="000000"/>
                  </a:outerShdw>
                </a:effectLst>
              </a:defRPr>
            </a:lvl1pPr>
          </a:lstStyle>
          <a:p>
            <a:r>
              <a:rPr lang="en-US" dirty="0"/>
              <a:t>Click to edit Master subtitle style</a:t>
            </a:r>
          </a:p>
        </p:txBody>
      </p:sp>
    </p:spTree>
    <p:extLst>
      <p:ext uri="{BB962C8B-B14F-4D97-AF65-F5344CB8AC3E}">
        <p14:creationId xmlns:p14="http://schemas.microsoft.com/office/powerpoint/2010/main" val="326967407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WhiteTagline-Gray BG, Title &amp; Subtitle Left">
    <p:spTree>
      <p:nvGrpSpPr>
        <p:cNvPr id="1" name=""/>
        <p:cNvGrpSpPr/>
        <p:nvPr/>
      </p:nvGrpSpPr>
      <p:grpSpPr>
        <a:xfrm>
          <a:off x="0" y="0"/>
          <a:ext cx="0" cy="0"/>
          <a:chOff x="0" y="0"/>
          <a:chExt cx="0" cy="0"/>
        </a:xfrm>
      </p:grpSpPr>
      <p:sp>
        <p:nvSpPr>
          <p:cNvPr id="8" name="Title Background"/>
          <p:cNvSpPr/>
          <p:nvPr userDrawn="1"/>
        </p:nvSpPr>
        <p:spPr>
          <a:xfrm>
            <a:off x="0" y="3276600"/>
            <a:ext cx="5715000" cy="1752600"/>
          </a:xfrm>
          <a:prstGeom prst="rect">
            <a:avLst/>
          </a:prstGeom>
          <a:solidFill>
            <a:schemeClr val="tx1">
              <a:alpha val="47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tx1"/>
              </a:solidFill>
            </a:endParaRPr>
          </a:p>
        </p:txBody>
      </p:sp>
      <p:sp>
        <p:nvSpPr>
          <p:cNvPr id="2" name="Slide Title"/>
          <p:cNvSpPr>
            <a:spLocks noGrp="1"/>
          </p:cNvSpPr>
          <p:nvPr>
            <p:ph type="ctrTitle"/>
          </p:nvPr>
        </p:nvSpPr>
        <p:spPr>
          <a:xfrm>
            <a:off x="228600" y="3429000"/>
            <a:ext cx="5105400" cy="609600"/>
          </a:xfrm>
          <a:prstGeom prst="rect">
            <a:avLst/>
          </a:prstGeom>
          <a:effectLst>
            <a:outerShdw blurRad="50800" dist="38100" dir="5400000" algn="t" rotWithShape="0">
              <a:prstClr val="black">
                <a:alpha val="40000"/>
              </a:prstClr>
            </a:outerShdw>
          </a:effectLst>
        </p:spPr>
        <p:txBody>
          <a:bodyPr/>
          <a:lstStyle>
            <a:lvl1pPr>
              <a:defRPr sz="3600">
                <a:solidFill>
                  <a:schemeClr val="bg1"/>
                </a:solidFill>
              </a:defRPr>
            </a:lvl1pPr>
          </a:lstStyle>
          <a:p>
            <a:r>
              <a:rPr lang="en-US" smtClean="0"/>
              <a:t>Click to edit Master title style</a:t>
            </a:r>
            <a:endParaRPr lang="en-US" dirty="0"/>
          </a:p>
        </p:txBody>
      </p:sp>
      <p:sp>
        <p:nvSpPr>
          <p:cNvPr id="7" name="Text Placeholder 1"/>
          <p:cNvSpPr>
            <a:spLocks noGrp="1"/>
          </p:cNvSpPr>
          <p:nvPr>
            <p:ph type="body" sz="quarter" idx="10"/>
          </p:nvPr>
        </p:nvSpPr>
        <p:spPr>
          <a:xfrm>
            <a:off x="228600" y="4114800"/>
            <a:ext cx="5105400" cy="685800"/>
          </a:xfrm>
          <a:prstGeom prst="rect">
            <a:avLst/>
          </a:prstGeom>
        </p:spPr>
        <p:txBody>
          <a:bodyPr/>
          <a:lstStyle>
            <a:lvl1pPr marL="0" indent="0">
              <a:buNone/>
              <a:defRPr sz="2000" b="0">
                <a:solidFill>
                  <a:schemeClr val="bg1"/>
                </a:solidFill>
                <a:latin typeface="ArumSans Bold"/>
              </a:defRPr>
            </a:lvl1pPr>
            <a:lvl2pPr marL="457200" indent="0">
              <a:buNone/>
              <a:defRPr sz="2000" b="0">
                <a:solidFill>
                  <a:schemeClr val="bg1"/>
                </a:solidFill>
                <a:latin typeface="ArumSans Bold"/>
              </a:defRPr>
            </a:lvl2pPr>
            <a:lvl3pPr marL="914400" indent="0">
              <a:buNone/>
              <a:defRPr sz="2000" b="0">
                <a:solidFill>
                  <a:schemeClr val="bg1"/>
                </a:solidFill>
                <a:latin typeface="ArumSans Bold"/>
              </a:defRPr>
            </a:lvl3pPr>
            <a:lvl4pPr marL="1371600" indent="0">
              <a:buNone/>
              <a:defRPr sz="2000" b="0">
                <a:solidFill>
                  <a:schemeClr val="bg1"/>
                </a:solidFill>
                <a:latin typeface="ArumSans Bold"/>
              </a:defRPr>
            </a:lvl4pPr>
            <a:lvl5pPr marL="1828800" indent="0">
              <a:buNone/>
              <a:defRPr sz="2000" b="0">
                <a:solidFill>
                  <a:schemeClr val="bg1"/>
                </a:solidFill>
                <a:latin typeface="ArumSans Bold"/>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Photo Credit"/>
          <p:cNvSpPr>
            <a:spLocks noGrp="1"/>
          </p:cNvSpPr>
          <p:nvPr>
            <p:ph type="body" sz="quarter" idx="11" hasCustomPrompt="1"/>
          </p:nvPr>
        </p:nvSpPr>
        <p:spPr>
          <a:xfrm>
            <a:off x="5486400" y="6477000"/>
            <a:ext cx="3657600" cy="152400"/>
          </a:xfrm>
          <a:prstGeom prst="rect">
            <a:avLst/>
          </a:prstGeom>
        </p:spPr>
        <p:txBody>
          <a:bodyPr wrap="none" lIns="0" tIns="0" rIns="45720" bIns="0"/>
          <a:lstStyle>
            <a:lvl1pPr marL="0" indent="0" algn="r">
              <a:buNone/>
              <a:defRPr sz="800" baseline="0">
                <a:solidFill>
                  <a:srgbClr val="6A6A6A"/>
                </a:solidFill>
              </a:defRPr>
            </a:lvl1pPr>
            <a:lvl5pPr>
              <a:defRPr/>
            </a:lvl5pPr>
          </a:lstStyle>
          <a:p>
            <a:pPr lvl="0"/>
            <a:r>
              <a:rPr lang="en-US" dirty="0" smtClean="0"/>
              <a:t>Insert Photo Credit Here</a:t>
            </a:r>
            <a:endParaRPr lang="en-US" dirty="0"/>
          </a:p>
        </p:txBody>
      </p:sp>
      <p:sp>
        <p:nvSpPr>
          <p:cNvPr id="6" name="Copyright" descr="©McGraw-Hill Education. All rights reserved. Authorized only for instructor use in the classroom.  No reproduction or further distribution permitted without the prior written consent of McGraw-Hill Education.&#10;"/>
          <p:cNvSpPr txBox="1">
            <a:spLocks/>
          </p:cNvSpPr>
          <p:nvPr userDrawn="1"/>
        </p:nvSpPr>
        <p:spPr>
          <a:xfrm>
            <a:off x="0" y="6705600"/>
            <a:ext cx="9144000" cy="171750"/>
          </a:xfrm>
          <a:prstGeom prst="rect">
            <a:avLst/>
          </a:prstGeom>
        </p:spPr>
        <p:txBody>
          <a:bodyPr vert="horz" lIns="91440" tIns="45720" rIns="91440" bIns="45720" rtlCol="0">
            <a:normAutofit fontScale="25000" lnSpcReduction="20000"/>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kumimoji="0" lang="en-US" sz="3200" b="0" i="0" u="none" strike="noStrike" kern="1200" cap="none" spc="0" normalizeH="0" baseline="0" noProof="0" dirty="0" smtClean="0">
                <a:ln>
                  <a:noFill/>
                </a:ln>
                <a:solidFill>
                  <a:srgbClr val="6A6A6A"/>
                </a:solidFill>
                <a:effectLst/>
                <a:uLnTx/>
                <a:uFillTx/>
                <a:latin typeface="Calibri"/>
                <a:ea typeface="+mn-ea"/>
                <a:cs typeface="+mn-cs"/>
              </a:rPr>
              <a:t>©McGraw-Hill Education. All rights reserved. Authorized </a:t>
            </a:r>
            <a:r>
              <a:rPr lang="en-US" sz="3200" kern="1200" dirty="0" smtClean="0">
                <a:solidFill>
                  <a:srgbClr val="6A6A6A"/>
                </a:solidFill>
                <a:effectLst/>
                <a:latin typeface="+mn-lt"/>
                <a:ea typeface="+mn-ea"/>
                <a:cs typeface="+mn-cs"/>
              </a:rPr>
              <a:t>only </a:t>
            </a:r>
            <a:r>
              <a:rPr kumimoji="0" lang="en-US" sz="3200" b="0" i="0" u="none" strike="noStrike" kern="1200" cap="none" spc="0" normalizeH="0" baseline="0" noProof="0" dirty="0" smtClean="0">
                <a:ln>
                  <a:noFill/>
                </a:ln>
                <a:solidFill>
                  <a:srgbClr val="6A6A6A"/>
                </a:solidFill>
                <a:effectLst/>
                <a:uLnTx/>
                <a:uFillTx/>
                <a:latin typeface="Calibri"/>
                <a:ea typeface="+mn-ea"/>
                <a:cs typeface="+mn-cs"/>
              </a:rPr>
              <a:t>for instructor use in the classroom.  No reproduction or further distribution permitted without the prior written consent of McGraw-Hill Education.</a:t>
            </a:r>
            <a:endParaRPr kumimoji="0" lang="en-US" sz="3200" b="0" i="0" u="none" strike="noStrike" kern="1200" cap="none" spc="0" normalizeH="0" baseline="0" noProof="0" dirty="0">
              <a:ln>
                <a:noFill/>
              </a:ln>
              <a:solidFill>
                <a:srgbClr val="6A6A6A"/>
              </a:solidFill>
              <a:effectLst/>
              <a:uLnTx/>
              <a:uFillTx/>
              <a:latin typeface="Calibri"/>
              <a:ea typeface="+mn-ea"/>
              <a:cs typeface="+mn-cs"/>
            </a:endParaRPr>
          </a:p>
        </p:txBody>
      </p:sp>
    </p:spTree>
    <p:extLst>
      <p:ext uri="{BB962C8B-B14F-4D97-AF65-F5344CB8AC3E}">
        <p14:creationId xmlns:p14="http://schemas.microsoft.com/office/powerpoint/2010/main" val="1817182504"/>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WhiteTagline-Gray BG, Title &amp; Subtitle Right">
    <p:spTree>
      <p:nvGrpSpPr>
        <p:cNvPr id="1" name=""/>
        <p:cNvGrpSpPr/>
        <p:nvPr/>
      </p:nvGrpSpPr>
      <p:grpSpPr>
        <a:xfrm>
          <a:off x="0" y="0"/>
          <a:ext cx="0" cy="0"/>
          <a:chOff x="0" y="0"/>
          <a:chExt cx="0" cy="0"/>
        </a:xfrm>
      </p:grpSpPr>
      <p:sp>
        <p:nvSpPr>
          <p:cNvPr id="8" name="Title Background"/>
          <p:cNvSpPr/>
          <p:nvPr userDrawn="1"/>
        </p:nvSpPr>
        <p:spPr>
          <a:xfrm>
            <a:off x="3429000" y="3429000"/>
            <a:ext cx="5715000" cy="1752600"/>
          </a:xfrm>
          <a:prstGeom prst="rect">
            <a:avLst/>
          </a:prstGeom>
          <a:solidFill>
            <a:schemeClr val="tx1">
              <a:alpha val="47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tx1"/>
              </a:solidFill>
            </a:endParaRPr>
          </a:p>
        </p:txBody>
      </p:sp>
      <p:sp>
        <p:nvSpPr>
          <p:cNvPr id="2" name="Slide Title"/>
          <p:cNvSpPr>
            <a:spLocks noGrp="1"/>
          </p:cNvSpPr>
          <p:nvPr>
            <p:ph type="ctrTitle"/>
          </p:nvPr>
        </p:nvSpPr>
        <p:spPr>
          <a:xfrm>
            <a:off x="3733800" y="3581400"/>
            <a:ext cx="5181600" cy="609600"/>
          </a:xfrm>
          <a:prstGeom prst="rect">
            <a:avLst/>
          </a:prstGeom>
          <a:effectLst>
            <a:outerShdw blurRad="50800" dist="38100" dir="5400000" algn="t" rotWithShape="0">
              <a:prstClr val="black">
                <a:alpha val="40000"/>
              </a:prstClr>
            </a:outerShdw>
          </a:effectLst>
        </p:spPr>
        <p:txBody>
          <a:bodyPr/>
          <a:lstStyle>
            <a:lvl1pPr algn="r">
              <a:defRPr sz="3600">
                <a:solidFill>
                  <a:schemeClr val="bg1"/>
                </a:solidFill>
              </a:defRPr>
            </a:lvl1pPr>
          </a:lstStyle>
          <a:p>
            <a:r>
              <a:rPr lang="en-US" smtClean="0"/>
              <a:t>Click to edit Master title style</a:t>
            </a:r>
            <a:endParaRPr lang="en-US" dirty="0"/>
          </a:p>
        </p:txBody>
      </p:sp>
      <p:sp>
        <p:nvSpPr>
          <p:cNvPr id="7" name="Text Placeholder 1"/>
          <p:cNvSpPr>
            <a:spLocks noGrp="1"/>
          </p:cNvSpPr>
          <p:nvPr>
            <p:ph type="body" sz="quarter" idx="10"/>
          </p:nvPr>
        </p:nvSpPr>
        <p:spPr>
          <a:xfrm>
            <a:off x="3733800" y="4260273"/>
            <a:ext cx="5181600" cy="692727"/>
          </a:xfrm>
          <a:prstGeom prst="rect">
            <a:avLst/>
          </a:prstGeom>
        </p:spPr>
        <p:txBody>
          <a:bodyPr/>
          <a:lstStyle>
            <a:lvl1pPr marL="0" indent="0" algn="r">
              <a:buNone/>
              <a:defRPr sz="2000" b="0">
                <a:solidFill>
                  <a:schemeClr val="bg1"/>
                </a:solidFill>
                <a:latin typeface="ArumSans Bold"/>
              </a:defRPr>
            </a:lvl1pPr>
            <a:lvl2pPr marL="457200" indent="0" algn="r">
              <a:buNone/>
              <a:defRPr sz="2000" b="0">
                <a:solidFill>
                  <a:schemeClr val="bg1"/>
                </a:solidFill>
                <a:latin typeface="ArumSans Bold"/>
              </a:defRPr>
            </a:lvl2pPr>
            <a:lvl3pPr marL="914400" indent="0" algn="r">
              <a:buNone/>
              <a:defRPr sz="2000" b="0">
                <a:solidFill>
                  <a:schemeClr val="bg1"/>
                </a:solidFill>
                <a:latin typeface="ArumSans Bold"/>
              </a:defRPr>
            </a:lvl3pPr>
            <a:lvl4pPr marL="1371600" indent="0" algn="r">
              <a:buNone/>
              <a:defRPr sz="2000" b="0">
                <a:solidFill>
                  <a:schemeClr val="bg1"/>
                </a:solidFill>
                <a:latin typeface="ArumSans Bold"/>
              </a:defRPr>
            </a:lvl4pPr>
            <a:lvl5pPr marL="1828800" indent="0" algn="r">
              <a:buNone/>
              <a:defRPr sz="2000" b="0">
                <a:solidFill>
                  <a:schemeClr val="bg1"/>
                </a:solidFill>
                <a:latin typeface="ArumSans Bold"/>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0" name="Photo Credit"/>
          <p:cNvSpPr>
            <a:spLocks noGrp="1"/>
          </p:cNvSpPr>
          <p:nvPr>
            <p:ph type="body" sz="quarter" idx="11" hasCustomPrompt="1"/>
          </p:nvPr>
        </p:nvSpPr>
        <p:spPr>
          <a:xfrm>
            <a:off x="5486400" y="6477000"/>
            <a:ext cx="3657600" cy="152400"/>
          </a:xfrm>
          <a:prstGeom prst="rect">
            <a:avLst/>
          </a:prstGeom>
        </p:spPr>
        <p:txBody>
          <a:bodyPr wrap="none" lIns="0" tIns="0" rIns="45720" bIns="0"/>
          <a:lstStyle>
            <a:lvl1pPr marL="0" indent="0" algn="r">
              <a:buNone/>
              <a:defRPr sz="800" baseline="0">
                <a:solidFill>
                  <a:srgbClr val="6A6A6A"/>
                </a:solidFill>
              </a:defRPr>
            </a:lvl1pPr>
            <a:lvl5pPr>
              <a:defRPr/>
            </a:lvl5pPr>
          </a:lstStyle>
          <a:p>
            <a:pPr lvl="0"/>
            <a:r>
              <a:rPr lang="en-US" dirty="0" smtClean="0"/>
              <a:t>Insert Photo Credit Here</a:t>
            </a:r>
            <a:endParaRPr lang="en-US" dirty="0"/>
          </a:p>
        </p:txBody>
      </p:sp>
      <p:sp>
        <p:nvSpPr>
          <p:cNvPr id="6" name="Copyright" descr="©McGraw-Hill Education. All rights reserved. Authorized only for instructor use in the classroom.  No reproduction or further distribution permitted without the prior written consent of McGraw-Hill Education.&#10;"/>
          <p:cNvSpPr txBox="1">
            <a:spLocks/>
          </p:cNvSpPr>
          <p:nvPr userDrawn="1"/>
        </p:nvSpPr>
        <p:spPr>
          <a:xfrm>
            <a:off x="0" y="6705600"/>
            <a:ext cx="9144000" cy="171750"/>
          </a:xfrm>
          <a:prstGeom prst="rect">
            <a:avLst/>
          </a:prstGeom>
        </p:spPr>
        <p:txBody>
          <a:bodyPr vert="horz" lIns="91440" tIns="45720" rIns="91440" bIns="45720" rtlCol="0">
            <a:normAutofit fontScale="25000" lnSpcReduction="20000"/>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kumimoji="0" lang="en-US" sz="3200" b="0" i="0" u="none" strike="noStrike" kern="1200" cap="none" spc="0" normalizeH="0" baseline="0" noProof="0" dirty="0" smtClean="0">
                <a:ln>
                  <a:noFill/>
                </a:ln>
                <a:solidFill>
                  <a:srgbClr val="6A6A6A"/>
                </a:solidFill>
                <a:effectLst/>
                <a:uLnTx/>
                <a:uFillTx/>
                <a:latin typeface="Calibri"/>
                <a:ea typeface="+mn-ea"/>
                <a:cs typeface="+mn-cs"/>
              </a:rPr>
              <a:t>©McGraw-Hill Education. All rights reserved. Authorized </a:t>
            </a:r>
            <a:r>
              <a:rPr lang="en-US" sz="3200" kern="1200" dirty="0" smtClean="0">
                <a:solidFill>
                  <a:srgbClr val="6A6A6A"/>
                </a:solidFill>
                <a:effectLst/>
                <a:latin typeface="+mn-lt"/>
                <a:ea typeface="+mn-ea"/>
                <a:cs typeface="+mn-cs"/>
              </a:rPr>
              <a:t>only </a:t>
            </a:r>
            <a:r>
              <a:rPr kumimoji="0" lang="en-US" sz="3200" b="0" i="0" u="none" strike="noStrike" kern="1200" cap="none" spc="0" normalizeH="0" baseline="0" noProof="0" dirty="0" smtClean="0">
                <a:ln>
                  <a:noFill/>
                </a:ln>
                <a:solidFill>
                  <a:srgbClr val="6A6A6A"/>
                </a:solidFill>
                <a:effectLst/>
                <a:uLnTx/>
                <a:uFillTx/>
                <a:latin typeface="Calibri"/>
                <a:ea typeface="+mn-ea"/>
                <a:cs typeface="+mn-cs"/>
              </a:rPr>
              <a:t>for instructor use in the classroom.  No reproduction or further distribution permitted without the prior written consent of McGraw-Hill Education.</a:t>
            </a:r>
            <a:endParaRPr kumimoji="0" lang="en-US" sz="3200" b="0" i="0" u="none" strike="noStrike" kern="1200" cap="none" spc="0" normalizeH="0" baseline="0" noProof="0" dirty="0">
              <a:ln>
                <a:noFill/>
              </a:ln>
              <a:solidFill>
                <a:srgbClr val="6A6A6A"/>
              </a:solidFill>
              <a:effectLst/>
              <a:uLnTx/>
              <a:uFillTx/>
              <a:latin typeface="Calibri"/>
              <a:ea typeface="+mn-ea"/>
              <a:cs typeface="+mn-cs"/>
            </a:endParaRPr>
          </a:p>
        </p:txBody>
      </p:sp>
    </p:spTree>
    <p:extLst>
      <p:ext uri="{BB962C8B-B14F-4D97-AF65-F5344CB8AC3E}">
        <p14:creationId xmlns:p14="http://schemas.microsoft.com/office/powerpoint/2010/main" val="2021400741"/>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WhiteTagline-Gray BG, Title Only Left">
    <p:spTree>
      <p:nvGrpSpPr>
        <p:cNvPr id="1" name=""/>
        <p:cNvGrpSpPr/>
        <p:nvPr/>
      </p:nvGrpSpPr>
      <p:grpSpPr>
        <a:xfrm>
          <a:off x="0" y="0"/>
          <a:ext cx="0" cy="0"/>
          <a:chOff x="0" y="0"/>
          <a:chExt cx="0" cy="0"/>
        </a:xfrm>
      </p:grpSpPr>
      <p:sp>
        <p:nvSpPr>
          <p:cNvPr id="8" name="Title background"/>
          <p:cNvSpPr/>
          <p:nvPr userDrawn="1"/>
        </p:nvSpPr>
        <p:spPr>
          <a:xfrm>
            <a:off x="0" y="3429000"/>
            <a:ext cx="5715000" cy="1752600"/>
          </a:xfrm>
          <a:prstGeom prst="rect">
            <a:avLst/>
          </a:prstGeom>
          <a:solidFill>
            <a:schemeClr val="tx1">
              <a:alpha val="47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tx1"/>
              </a:solidFill>
            </a:endParaRPr>
          </a:p>
        </p:txBody>
      </p:sp>
      <p:sp>
        <p:nvSpPr>
          <p:cNvPr id="2" name="Slide Title"/>
          <p:cNvSpPr>
            <a:spLocks noGrp="1"/>
          </p:cNvSpPr>
          <p:nvPr>
            <p:ph type="ctrTitle"/>
          </p:nvPr>
        </p:nvSpPr>
        <p:spPr>
          <a:xfrm>
            <a:off x="228600" y="3581400"/>
            <a:ext cx="5105400" cy="1371600"/>
          </a:xfrm>
          <a:prstGeom prst="rect">
            <a:avLst/>
          </a:prstGeom>
          <a:effectLst>
            <a:outerShdw blurRad="50800" dist="38100" dir="5400000" algn="t" rotWithShape="0">
              <a:prstClr val="black">
                <a:alpha val="40000"/>
              </a:prstClr>
            </a:outerShdw>
          </a:effectLst>
        </p:spPr>
        <p:txBody>
          <a:bodyPr/>
          <a:lstStyle>
            <a:lvl1pPr>
              <a:defRPr sz="3600">
                <a:solidFill>
                  <a:schemeClr val="bg1"/>
                </a:solidFill>
              </a:defRPr>
            </a:lvl1pPr>
          </a:lstStyle>
          <a:p>
            <a:r>
              <a:rPr lang="en-US" smtClean="0"/>
              <a:t>Click to edit Master title style</a:t>
            </a:r>
            <a:endParaRPr lang="en-US" dirty="0"/>
          </a:p>
        </p:txBody>
      </p:sp>
      <p:sp>
        <p:nvSpPr>
          <p:cNvPr id="7" name="Photo Credit"/>
          <p:cNvSpPr>
            <a:spLocks noGrp="1"/>
          </p:cNvSpPr>
          <p:nvPr>
            <p:ph type="body" sz="quarter" idx="11" hasCustomPrompt="1"/>
          </p:nvPr>
        </p:nvSpPr>
        <p:spPr>
          <a:xfrm>
            <a:off x="5486400" y="6477000"/>
            <a:ext cx="3657600" cy="152400"/>
          </a:xfrm>
          <a:prstGeom prst="rect">
            <a:avLst/>
          </a:prstGeom>
        </p:spPr>
        <p:txBody>
          <a:bodyPr wrap="none" lIns="0" tIns="0" rIns="45720" bIns="0"/>
          <a:lstStyle>
            <a:lvl1pPr marL="0" indent="0" algn="r">
              <a:buNone/>
              <a:defRPr sz="800" baseline="0">
                <a:solidFill>
                  <a:srgbClr val="6A6A6A"/>
                </a:solidFill>
              </a:defRPr>
            </a:lvl1pPr>
            <a:lvl5pPr>
              <a:defRPr/>
            </a:lvl5pPr>
          </a:lstStyle>
          <a:p>
            <a:pPr lvl="0"/>
            <a:r>
              <a:rPr lang="en-US" dirty="0" smtClean="0"/>
              <a:t>Insert Photo Credit Here</a:t>
            </a:r>
            <a:endParaRPr lang="en-US" dirty="0"/>
          </a:p>
        </p:txBody>
      </p:sp>
      <p:sp>
        <p:nvSpPr>
          <p:cNvPr id="5" name="Copyright" descr="©McGraw-Hill Education. All rights reserved. Authorized only for instructor use in the classroom.  No reproduction or further distribution permitted without the prior written consent of McGraw-Hill Education.&#10;"/>
          <p:cNvSpPr txBox="1">
            <a:spLocks/>
          </p:cNvSpPr>
          <p:nvPr userDrawn="1"/>
        </p:nvSpPr>
        <p:spPr>
          <a:xfrm>
            <a:off x="0" y="6734025"/>
            <a:ext cx="9144000" cy="171750"/>
          </a:xfrm>
          <a:prstGeom prst="rect">
            <a:avLst/>
          </a:prstGeom>
        </p:spPr>
        <p:txBody>
          <a:bodyPr vert="horz" lIns="91440" tIns="45720" rIns="91440" bIns="45720" rtlCol="0">
            <a:normAutofit fontScale="25000" lnSpcReduction="20000"/>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kumimoji="0" lang="en-US" sz="3200" b="0" i="0" u="none" strike="noStrike" kern="1200" cap="none" spc="0" normalizeH="0" baseline="0" noProof="0" dirty="0" smtClean="0">
                <a:ln>
                  <a:noFill/>
                </a:ln>
                <a:solidFill>
                  <a:srgbClr val="6A6A6A"/>
                </a:solidFill>
                <a:effectLst/>
                <a:uLnTx/>
                <a:uFillTx/>
                <a:latin typeface="Calibri"/>
                <a:ea typeface="+mn-ea"/>
                <a:cs typeface="+mn-cs"/>
              </a:rPr>
              <a:t>©McGraw-Hill Education. All rights reserved. Authorized </a:t>
            </a:r>
            <a:r>
              <a:rPr lang="en-US" sz="3200" kern="1200" dirty="0" smtClean="0">
                <a:solidFill>
                  <a:srgbClr val="6A6A6A"/>
                </a:solidFill>
                <a:effectLst/>
                <a:latin typeface="+mn-lt"/>
                <a:ea typeface="+mn-ea"/>
                <a:cs typeface="+mn-cs"/>
              </a:rPr>
              <a:t>only </a:t>
            </a:r>
            <a:r>
              <a:rPr kumimoji="0" lang="en-US" sz="3200" b="0" i="0" u="none" strike="noStrike" kern="1200" cap="none" spc="0" normalizeH="0" baseline="0" noProof="0" dirty="0" smtClean="0">
                <a:ln>
                  <a:noFill/>
                </a:ln>
                <a:solidFill>
                  <a:srgbClr val="6A6A6A"/>
                </a:solidFill>
                <a:effectLst/>
                <a:uLnTx/>
                <a:uFillTx/>
                <a:latin typeface="Calibri"/>
                <a:ea typeface="+mn-ea"/>
                <a:cs typeface="+mn-cs"/>
              </a:rPr>
              <a:t>for instructor use in the classroom.  No reproduction or further distribution permitted without the prior written consent of McGraw-Hill Education.</a:t>
            </a:r>
            <a:endParaRPr kumimoji="0" lang="en-US" sz="3200" b="0" i="0" u="none" strike="noStrike" kern="1200" cap="none" spc="0" normalizeH="0" baseline="0" noProof="0" dirty="0">
              <a:ln>
                <a:noFill/>
              </a:ln>
              <a:solidFill>
                <a:srgbClr val="6A6A6A"/>
              </a:solidFill>
              <a:effectLst/>
              <a:uLnTx/>
              <a:uFillTx/>
              <a:latin typeface="Calibri"/>
              <a:ea typeface="+mn-ea"/>
              <a:cs typeface="+mn-cs"/>
            </a:endParaRPr>
          </a:p>
        </p:txBody>
      </p:sp>
    </p:spTree>
    <p:extLst>
      <p:ext uri="{BB962C8B-B14F-4D97-AF65-F5344CB8AC3E}">
        <p14:creationId xmlns:p14="http://schemas.microsoft.com/office/powerpoint/2010/main" val="490958447"/>
      </p:ext>
    </p:extLst>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WhiteTagline-Gray BG, Title Only Right">
    <p:spTree>
      <p:nvGrpSpPr>
        <p:cNvPr id="1" name=""/>
        <p:cNvGrpSpPr/>
        <p:nvPr/>
      </p:nvGrpSpPr>
      <p:grpSpPr>
        <a:xfrm>
          <a:off x="0" y="0"/>
          <a:ext cx="0" cy="0"/>
          <a:chOff x="0" y="0"/>
          <a:chExt cx="0" cy="0"/>
        </a:xfrm>
      </p:grpSpPr>
      <p:sp>
        <p:nvSpPr>
          <p:cNvPr id="8" name="Title Background"/>
          <p:cNvSpPr/>
          <p:nvPr userDrawn="1"/>
        </p:nvSpPr>
        <p:spPr>
          <a:xfrm>
            <a:off x="3429000" y="3429000"/>
            <a:ext cx="5715000" cy="1752600"/>
          </a:xfrm>
          <a:prstGeom prst="rect">
            <a:avLst/>
          </a:prstGeom>
          <a:solidFill>
            <a:schemeClr val="tx1">
              <a:alpha val="47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tx1"/>
              </a:solidFill>
            </a:endParaRPr>
          </a:p>
        </p:txBody>
      </p:sp>
      <p:sp>
        <p:nvSpPr>
          <p:cNvPr id="2" name="Slide Title"/>
          <p:cNvSpPr>
            <a:spLocks noGrp="1"/>
          </p:cNvSpPr>
          <p:nvPr>
            <p:ph type="ctrTitle"/>
          </p:nvPr>
        </p:nvSpPr>
        <p:spPr>
          <a:xfrm>
            <a:off x="3733800" y="3581400"/>
            <a:ext cx="5181600" cy="1371600"/>
          </a:xfrm>
          <a:prstGeom prst="rect">
            <a:avLst/>
          </a:prstGeom>
          <a:effectLst>
            <a:outerShdw blurRad="50800" dist="38100" dir="5400000" algn="t" rotWithShape="0">
              <a:prstClr val="black">
                <a:alpha val="40000"/>
              </a:prstClr>
            </a:outerShdw>
          </a:effectLst>
        </p:spPr>
        <p:txBody>
          <a:bodyPr/>
          <a:lstStyle>
            <a:lvl1pPr>
              <a:defRPr sz="3600">
                <a:solidFill>
                  <a:schemeClr val="bg1"/>
                </a:solidFill>
              </a:defRPr>
            </a:lvl1pPr>
          </a:lstStyle>
          <a:p>
            <a:r>
              <a:rPr lang="en-US" smtClean="0"/>
              <a:t>Click to edit Master title style</a:t>
            </a:r>
            <a:endParaRPr lang="en-US" dirty="0"/>
          </a:p>
        </p:txBody>
      </p:sp>
      <p:sp>
        <p:nvSpPr>
          <p:cNvPr id="6" name="Photo Credit"/>
          <p:cNvSpPr>
            <a:spLocks noGrp="1"/>
          </p:cNvSpPr>
          <p:nvPr>
            <p:ph type="body" sz="quarter" idx="11" hasCustomPrompt="1"/>
          </p:nvPr>
        </p:nvSpPr>
        <p:spPr>
          <a:xfrm>
            <a:off x="5486400" y="6477000"/>
            <a:ext cx="3657600" cy="152400"/>
          </a:xfrm>
          <a:prstGeom prst="rect">
            <a:avLst/>
          </a:prstGeom>
        </p:spPr>
        <p:txBody>
          <a:bodyPr wrap="none" lIns="0" tIns="0" rIns="45720" bIns="0"/>
          <a:lstStyle>
            <a:lvl1pPr marL="0" indent="0" algn="r">
              <a:buNone/>
              <a:defRPr sz="800" baseline="0">
                <a:solidFill>
                  <a:srgbClr val="6A6A6A"/>
                </a:solidFill>
              </a:defRPr>
            </a:lvl1pPr>
            <a:lvl5pPr>
              <a:defRPr/>
            </a:lvl5pPr>
          </a:lstStyle>
          <a:p>
            <a:pPr lvl="0"/>
            <a:r>
              <a:rPr lang="en-US" dirty="0" smtClean="0"/>
              <a:t>Insert Photo Credit Here</a:t>
            </a:r>
            <a:endParaRPr lang="en-US" dirty="0"/>
          </a:p>
        </p:txBody>
      </p:sp>
      <p:sp>
        <p:nvSpPr>
          <p:cNvPr id="5" name="Copyright" descr="©McGraw-Hill Education. All rights reserved. Authorized only for instructor use in the classroom.  No reproduction or further distribution permitted without the prior written consent of McGraw-Hill Education.&#10;"/>
          <p:cNvSpPr txBox="1">
            <a:spLocks/>
          </p:cNvSpPr>
          <p:nvPr userDrawn="1"/>
        </p:nvSpPr>
        <p:spPr>
          <a:xfrm>
            <a:off x="0" y="6734025"/>
            <a:ext cx="9144000" cy="171750"/>
          </a:xfrm>
          <a:prstGeom prst="rect">
            <a:avLst/>
          </a:prstGeom>
        </p:spPr>
        <p:txBody>
          <a:bodyPr vert="horz" lIns="91440" tIns="45720" rIns="91440" bIns="45720" rtlCol="0">
            <a:normAutofit fontScale="25000" lnSpcReduction="20000"/>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kumimoji="0" lang="en-US" sz="3200" b="0" i="0" u="none" strike="noStrike" kern="1200" cap="none" spc="0" normalizeH="0" baseline="0" noProof="0" dirty="0" smtClean="0">
                <a:ln>
                  <a:noFill/>
                </a:ln>
                <a:solidFill>
                  <a:srgbClr val="6A6A6A"/>
                </a:solidFill>
                <a:effectLst/>
                <a:uLnTx/>
                <a:uFillTx/>
                <a:latin typeface="Calibri"/>
                <a:ea typeface="+mn-ea"/>
                <a:cs typeface="+mn-cs"/>
              </a:rPr>
              <a:t>©McGraw-Hill Education. All rights reserved. Authorized </a:t>
            </a:r>
            <a:r>
              <a:rPr lang="en-US" sz="3200" kern="1200" dirty="0" smtClean="0">
                <a:solidFill>
                  <a:srgbClr val="6A6A6A"/>
                </a:solidFill>
                <a:effectLst/>
                <a:latin typeface="+mn-lt"/>
                <a:ea typeface="+mn-ea"/>
                <a:cs typeface="+mn-cs"/>
              </a:rPr>
              <a:t>only </a:t>
            </a:r>
            <a:r>
              <a:rPr kumimoji="0" lang="en-US" sz="3200" b="0" i="0" u="none" strike="noStrike" kern="1200" cap="none" spc="0" normalizeH="0" baseline="0" noProof="0" dirty="0" smtClean="0">
                <a:ln>
                  <a:noFill/>
                </a:ln>
                <a:solidFill>
                  <a:srgbClr val="6A6A6A"/>
                </a:solidFill>
                <a:effectLst/>
                <a:uLnTx/>
                <a:uFillTx/>
                <a:latin typeface="Calibri"/>
                <a:ea typeface="+mn-ea"/>
                <a:cs typeface="+mn-cs"/>
              </a:rPr>
              <a:t>for instructor use in the classroom.  No reproduction or further distribution permitted without the prior written consent of McGraw-Hill Education.</a:t>
            </a:r>
            <a:endParaRPr kumimoji="0" lang="en-US" sz="3200" b="0" i="0" u="none" strike="noStrike" kern="1200" cap="none" spc="0" normalizeH="0" baseline="0" noProof="0" dirty="0">
              <a:ln>
                <a:noFill/>
              </a:ln>
              <a:solidFill>
                <a:srgbClr val="6A6A6A"/>
              </a:solidFill>
              <a:effectLst/>
              <a:uLnTx/>
              <a:uFillTx/>
              <a:latin typeface="Calibri"/>
              <a:ea typeface="+mn-ea"/>
              <a:cs typeface="+mn-cs"/>
            </a:endParaRPr>
          </a:p>
        </p:txBody>
      </p:sp>
    </p:spTree>
    <p:extLst>
      <p:ext uri="{BB962C8B-B14F-4D97-AF65-F5344CB8AC3E}">
        <p14:creationId xmlns:p14="http://schemas.microsoft.com/office/powerpoint/2010/main" val="906446955"/>
      </p:ext>
    </p:extLst>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WhiteTagline-SimpleTitle&amp;Subtitle">
    <p:spTree>
      <p:nvGrpSpPr>
        <p:cNvPr id="1" name=""/>
        <p:cNvGrpSpPr/>
        <p:nvPr/>
      </p:nvGrpSpPr>
      <p:grpSpPr>
        <a:xfrm>
          <a:off x="0" y="0"/>
          <a:ext cx="0" cy="0"/>
          <a:chOff x="0" y="0"/>
          <a:chExt cx="0" cy="0"/>
        </a:xfrm>
      </p:grpSpPr>
      <p:sp>
        <p:nvSpPr>
          <p:cNvPr id="2" name="Slide Title"/>
          <p:cNvSpPr>
            <a:spLocks noGrp="1"/>
          </p:cNvSpPr>
          <p:nvPr>
            <p:ph type="ctrTitle"/>
          </p:nvPr>
        </p:nvSpPr>
        <p:spPr>
          <a:xfrm>
            <a:off x="0" y="2130426"/>
            <a:ext cx="9144000" cy="1470025"/>
          </a:xfrm>
          <a:prstGeom prst="rect">
            <a:avLst/>
          </a:prstGeom>
        </p:spPr>
        <p:txBody>
          <a:bodyPr/>
          <a:lstStyle>
            <a:lvl1pPr>
              <a:defRPr sz="4800">
                <a:solidFill>
                  <a:schemeClr val="bg2"/>
                </a:solidFill>
                <a:latin typeface="+mj-lt"/>
              </a:defRPr>
            </a:lvl1pPr>
          </a:lstStyle>
          <a:p>
            <a:r>
              <a:rPr lang="en-US" smtClean="0"/>
              <a:t>Click to edit Master title style</a:t>
            </a:r>
            <a:endParaRPr lang="en-US" dirty="0"/>
          </a:p>
        </p:txBody>
      </p:sp>
      <p:sp>
        <p:nvSpPr>
          <p:cNvPr id="3" name="Subtitle 1"/>
          <p:cNvSpPr>
            <a:spLocks noGrp="1"/>
          </p:cNvSpPr>
          <p:nvPr>
            <p:ph type="subTitle" idx="1"/>
          </p:nvPr>
        </p:nvSpPr>
        <p:spPr>
          <a:xfrm>
            <a:off x="1371600" y="3886200"/>
            <a:ext cx="6400800" cy="1752600"/>
          </a:xfrm>
          <a:prstGeom prst="rect">
            <a:avLst/>
          </a:prstGeom>
        </p:spPr>
        <p:txBody>
          <a:bodyPr/>
          <a:lstStyle>
            <a:lvl1pPr marL="0" indent="0" algn="ctr">
              <a:buNone/>
              <a:defRPr>
                <a:solidFill>
                  <a:srgbClr val="6A6A6A"/>
                </a:solidFill>
                <a:latin typeface="ArumSans Regular"/>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5" name="Photo Credit"/>
          <p:cNvSpPr>
            <a:spLocks noGrp="1"/>
          </p:cNvSpPr>
          <p:nvPr>
            <p:ph type="body" sz="quarter" idx="11" hasCustomPrompt="1"/>
          </p:nvPr>
        </p:nvSpPr>
        <p:spPr>
          <a:xfrm>
            <a:off x="5486400" y="6477000"/>
            <a:ext cx="3657600" cy="152400"/>
          </a:xfrm>
          <a:prstGeom prst="rect">
            <a:avLst/>
          </a:prstGeom>
        </p:spPr>
        <p:txBody>
          <a:bodyPr wrap="none" lIns="0" tIns="0" rIns="45720" bIns="0"/>
          <a:lstStyle>
            <a:lvl1pPr marL="0" indent="0" algn="r">
              <a:buNone/>
              <a:defRPr sz="800" baseline="0">
                <a:solidFill>
                  <a:srgbClr val="6A6A6A"/>
                </a:solidFill>
              </a:defRPr>
            </a:lvl1pPr>
            <a:lvl5pPr>
              <a:defRPr/>
            </a:lvl5pPr>
          </a:lstStyle>
          <a:p>
            <a:pPr lvl="0"/>
            <a:r>
              <a:rPr lang="en-US" dirty="0" smtClean="0"/>
              <a:t>Insert Photo Credit Here</a:t>
            </a:r>
            <a:endParaRPr lang="en-US" dirty="0"/>
          </a:p>
        </p:txBody>
      </p:sp>
      <p:sp>
        <p:nvSpPr>
          <p:cNvPr id="7" name="Copyright" descr="©McGraw-Hill Education. All rights reserved. Authorized only for instructor use in the classroom.  No reproduction or further distribution permitted without the prior written consent of McGraw-Hill Education.&#10;"/>
          <p:cNvSpPr txBox="1">
            <a:spLocks/>
          </p:cNvSpPr>
          <p:nvPr userDrawn="1"/>
        </p:nvSpPr>
        <p:spPr>
          <a:xfrm>
            <a:off x="0" y="6734025"/>
            <a:ext cx="9144000" cy="171750"/>
          </a:xfrm>
          <a:prstGeom prst="rect">
            <a:avLst/>
          </a:prstGeom>
        </p:spPr>
        <p:txBody>
          <a:bodyPr vert="horz" lIns="91440" tIns="45720" rIns="91440" bIns="45720" rtlCol="0">
            <a:normAutofit fontScale="25000" lnSpcReduction="20000"/>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kumimoji="0" lang="en-US" sz="3200" b="0" i="0" u="none" strike="noStrike" kern="1200" cap="none" spc="0" normalizeH="0" baseline="0" noProof="0" dirty="0" smtClean="0">
                <a:ln>
                  <a:noFill/>
                </a:ln>
                <a:solidFill>
                  <a:srgbClr val="6A6A6A"/>
                </a:solidFill>
                <a:effectLst/>
                <a:uLnTx/>
                <a:uFillTx/>
                <a:latin typeface="Calibri"/>
                <a:ea typeface="+mn-ea"/>
                <a:cs typeface="+mn-cs"/>
              </a:rPr>
              <a:t>©McGraw-Hill Education. All rights reserved. Authorized </a:t>
            </a:r>
            <a:r>
              <a:rPr lang="en-US" sz="3200" kern="1200" dirty="0" smtClean="0">
                <a:solidFill>
                  <a:srgbClr val="6A6A6A"/>
                </a:solidFill>
                <a:effectLst/>
                <a:latin typeface="+mn-lt"/>
                <a:ea typeface="+mn-ea"/>
                <a:cs typeface="+mn-cs"/>
              </a:rPr>
              <a:t>only </a:t>
            </a:r>
            <a:r>
              <a:rPr kumimoji="0" lang="en-US" sz="3200" b="0" i="0" u="none" strike="noStrike" kern="1200" cap="none" spc="0" normalizeH="0" baseline="0" noProof="0" dirty="0" smtClean="0">
                <a:ln>
                  <a:noFill/>
                </a:ln>
                <a:solidFill>
                  <a:srgbClr val="6A6A6A"/>
                </a:solidFill>
                <a:effectLst/>
                <a:uLnTx/>
                <a:uFillTx/>
                <a:latin typeface="Calibri"/>
                <a:ea typeface="+mn-ea"/>
                <a:cs typeface="+mn-cs"/>
              </a:rPr>
              <a:t>for instructor use in the classroom.  No reproduction or further distribution permitted without the prior written consent of McGraw-Hill Education.</a:t>
            </a:r>
            <a:endParaRPr kumimoji="0" lang="en-US" sz="3200" b="0" i="0" u="none" strike="noStrike" kern="1200" cap="none" spc="0" normalizeH="0" baseline="0" noProof="0" dirty="0">
              <a:ln>
                <a:noFill/>
              </a:ln>
              <a:solidFill>
                <a:srgbClr val="6A6A6A"/>
              </a:solidFill>
              <a:effectLst/>
              <a:uLnTx/>
              <a:uFillTx/>
              <a:latin typeface="Calibri"/>
              <a:ea typeface="+mn-ea"/>
              <a:cs typeface="+mn-cs"/>
            </a:endParaRPr>
          </a:p>
        </p:txBody>
      </p:sp>
    </p:spTree>
    <p:extLst>
      <p:ext uri="{BB962C8B-B14F-4D97-AF65-F5344CB8AC3E}">
        <p14:creationId xmlns:p14="http://schemas.microsoft.com/office/powerpoint/2010/main" val="40498086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WhiteTagline-Text above Title">
    <p:spTree>
      <p:nvGrpSpPr>
        <p:cNvPr id="1" name=""/>
        <p:cNvGrpSpPr/>
        <p:nvPr/>
      </p:nvGrpSpPr>
      <p:grpSpPr>
        <a:xfrm>
          <a:off x="0" y="0"/>
          <a:ext cx="0" cy="0"/>
          <a:chOff x="0" y="0"/>
          <a:chExt cx="0" cy="0"/>
        </a:xfrm>
      </p:grpSpPr>
      <p:sp>
        <p:nvSpPr>
          <p:cNvPr id="2" name="Slide Title"/>
          <p:cNvSpPr>
            <a:spLocks noGrp="1"/>
          </p:cNvSpPr>
          <p:nvPr>
            <p:ph type="title"/>
          </p:nvPr>
        </p:nvSpPr>
        <p:spPr>
          <a:xfrm>
            <a:off x="685800" y="4406900"/>
            <a:ext cx="7772400" cy="1362075"/>
          </a:xfrm>
          <a:prstGeom prst="rect">
            <a:avLst/>
          </a:prstGeom>
        </p:spPr>
        <p:txBody>
          <a:bodyPr anchor="t"/>
          <a:lstStyle>
            <a:lvl1pPr algn="l">
              <a:defRPr sz="3600" b="1" cap="all">
                <a:solidFill>
                  <a:schemeClr val="bg2"/>
                </a:solidFill>
                <a:latin typeface="+mj-lt"/>
              </a:defRPr>
            </a:lvl1pPr>
          </a:lstStyle>
          <a:p>
            <a:r>
              <a:rPr lang="en-US" smtClean="0"/>
              <a:t>Click to edit Master title style</a:t>
            </a:r>
            <a:endParaRPr lang="en-US" dirty="0"/>
          </a:p>
        </p:txBody>
      </p:sp>
      <p:sp>
        <p:nvSpPr>
          <p:cNvPr id="3" name="Text Placeholder 1"/>
          <p:cNvSpPr>
            <a:spLocks noGrp="1"/>
          </p:cNvSpPr>
          <p:nvPr>
            <p:ph type="body" idx="1"/>
          </p:nvPr>
        </p:nvSpPr>
        <p:spPr>
          <a:xfrm>
            <a:off x="685800" y="2906714"/>
            <a:ext cx="7772400" cy="1500187"/>
          </a:xfrm>
          <a:prstGeom prst="rect">
            <a:avLst/>
          </a:prstGeom>
        </p:spPr>
        <p:txBody>
          <a:bodyPr anchor="b"/>
          <a:lstStyle>
            <a:lvl1pPr marL="0" indent="0">
              <a:buNone/>
              <a:defRPr sz="2000">
                <a:solidFill>
                  <a:srgbClr val="6A6A6A"/>
                </a:solidFill>
                <a:latin typeface="ArumSans Regular"/>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5" name="Photo Credit"/>
          <p:cNvSpPr>
            <a:spLocks noGrp="1"/>
          </p:cNvSpPr>
          <p:nvPr>
            <p:ph type="body" sz="quarter" idx="11" hasCustomPrompt="1"/>
          </p:nvPr>
        </p:nvSpPr>
        <p:spPr>
          <a:xfrm>
            <a:off x="5486400" y="6477000"/>
            <a:ext cx="3657600" cy="152400"/>
          </a:xfrm>
          <a:prstGeom prst="rect">
            <a:avLst/>
          </a:prstGeom>
        </p:spPr>
        <p:txBody>
          <a:bodyPr wrap="none" lIns="0" tIns="0" rIns="45720" bIns="0"/>
          <a:lstStyle>
            <a:lvl1pPr marL="0" indent="0" algn="r">
              <a:buNone/>
              <a:defRPr sz="800" baseline="0">
                <a:solidFill>
                  <a:srgbClr val="6A6A6A"/>
                </a:solidFill>
              </a:defRPr>
            </a:lvl1pPr>
            <a:lvl5pPr>
              <a:defRPr/>
            </a:lvl5pPr>
          </a:lstStyle>
          <a:p>
            <a:pPr lvl="0"/>
            <a:r>
              <a:rPr lang="en-US" dirty="0" smtClean="0"/>
              <a:t>Insert Photo Credit Here</a:t>
            </a:r>
            <a:endParaRPr lang="en-US" dirty="0"/>
          </a:p>
        </p:txBody>
      </p:sp>
      <p:sp>
        <p:nvSpPr>
          <p:cNvPr id="6" name="Copyright" descr="©McGraw-Hill Education. All rights reserved. Authorized only for instructor use in the classroom.  No reproduction or further distribution permitted without the prior written consent of McGraw-Hill Education.&#10;"/>
          <p:cNvSpPr txBox="1">
            <a:spLocks/>
          </p:cNvSpPr>
          <p:nvPr userDrawn="1"/>
        </p:nvSpPr>
        <p:spPr>
          <a:xfrm>
            <a:off x="0" y="6734025"/>
            <a:ext cx="9144000" cy="171750"/>
          </a:xfrm>
          <a:prstGeom prst="rect">
            <a:avLst/>
          </a:prstGeom>
        </p:spPr>
        <p:txBody>
          <a:bodyPr vert="horz" lIns="91440" tIns="45720" rIns="91440" bIns="45720" rtlCol="0">
            <a:normAutofit fontScale="25000" lnSpcReduction="20000"/>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kumimoji="0" lang="en-US" sz="3200" b="0" i="0" u="none" strike="noStrike" kern="1200" cap="none" spc="0" normalizeH="0" baseline="0" noProof="0" dirty="0" smtClean="0">
                <a:ln>
                  <a:noFill/>
                </a:ln>
                <a:solidFill>
                  <a:srgbClr val="6A6A6A"/>
                </a:solidFill>
                <a:effectLst/>
                <a:uLnTx/>
                <a:uFillTx/>
                <a:latin typeface="Calibri"/>
                <a:ea typeface="+mn-ea"/>
                <a:cs typeface="+mn-cs"/>
              </a:rPr>
              <a:t>©McGraw-Hill Education. All rights reserved. Authorized </a:t>
            </a:r>
            <a:r>
              <a:rPr lang="en-US" sz="3200" kern="1200" dirty="0" smtClean="0">
                <a:solidFill>
                  <a:srgbClr val="6A6A6A"/>
                </a:solidFill>
                <a:effectLst/>
                <a:latin typeface="+mn-lt"/>
                <a:ea typeface="+mn-ea"/>
                <a:cs typeface="+mn-cs"/>
              </a:rPr>
              <a:t>only </a:t>
            </a:r>
            <a:r>
              <a:rPr kumimoji="0" lang="en-US" sz="3200" b="0" i="0" u="none" strike="noStrike" kern="1200" cap="none" spc="0" normalizeH="0" baseline="0" noProof="0" dirty="0" smtClean="0">
                <a:ln>
                  <a:noFill/>
                </a:ln>
                <a:solidFill>
                  <a:srgbClr val="6A6A6A"/>
                </a:solidFill>
                <a:effectLst/>
                <a:uLnTx/>
                <a:uFillTx/>
                <a:latin typeface="Calibri"/>
                <a:ea typeface="+mn-ea"/>
                <a:cs typeface="+mn-cs"/>
              </a:rPr>
              <a:t>for instructor use in the classroom.  No reproduction or further distribution permitted without the prior written consent of McGraw-Hill Education.</a:t>
            </a:r>
            <a:endParaRPr kumimoji="0" lang="en-US" sz="3200" b="0" i="0" u="none" strike="noStrike" kern="1200" cap="none" spc="0" normalizeH="0" baseline="0" noProof="0" dirty="0">
              <a:ln>
                <a:noFill/>
              </a:ln>
              <a:solidFill>
                <a:srgbClr val="6A6A6A"/>
              </a:solidFill>
              <a:effectLst/>
              <a:uLnTx/>
              <a:uFillTx/>
              <a:latin typeface="Calibri"/>
              <a:ea typeface="+mn-ea"/>
              <a:cs typeface="+mn-cs"/>
            </a:endParaRPr>
          </a:p>
        </p:txBody>
      </p:sp>
    </p:spTree>
    <p:extLst>
      <p:ext uri="{BB962C8B-B14F-4D97-AF65-F5344CB8AC3E}">
        <p14:creationId xmlns:p14="http://schemas.microsoft.com/office/powerpoint/2010/main" val="113775432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WhiteTagline-Title above text">
    <p:spTree>
      <p:nvGrpSpPr>
        <p:cNvPr id="1" name=""/>
        <p:cNvGrpSpPr/>
        <p:nvPr/>
      </p:nvGrpSpPr>
      <p:grpSpPr>
        <a:xfrm>
          <a:off x="0" y="0"/>
          <a:ext cx="0" cy="0"/>
          <a:chOff x="0" y="0"/>
          <a:chExt cx="0" cy="0"/>
        </a:xfrm>
      </p:grpSpPr>
      <p:sp>
        <p:nvSpPr>
          <p:cNvPr id="2" name="Slide Title"/>
          <p:cNvSpPr>
            <a:spLocks noGrp="1"/>
          </p:cNvSpPr>
          <p:nvPr>
            <p:ph type="title"/>
          </p:nvPr>
        </p:nvSpPr>
        <p:spPr>
          <a:xfrm>
            <a:off x="685800" y="2775099"/>
            <a:ext cx="7772400" cy="1362075"/>
          </a:xfrm>
          <a:prstGeom prst="rect">
            <a:avLst/>
          </a:prstGeom>
        </p:spPr>
        <p:txBody>
          <a:bodyPr anchor="b" anchorCtr="0"/>
          <a:lstStyle>
            <a:lvl1pPr algn="l">
              <a:spcBef>
                <a:spcPts val="480"/>
              </a:spcBef>
              <a:defRPr sz="3600" b="1" cap="all">
                <a:solidFill>
                  <a:schemeClr val="bg2"/>
                </a:solidFill>
                <a:latin typeface="+mj-lt"/>
              </a:defRPr>
            </a:lvl1pPr>
          </a:lstStyle>
          <a:p>
            <a:r>
              <a:rPr lang="en-US" smtClean="0"/>
              <a:t>Click to edit Master title style</a:t>
            </a:r>
            <a:endParaRPr lang="en-US" dirty="0"/>
          </a:p>
        </p:txBody>
      </p:sp>
      <p:sp>
        <p:nvSpPr>
          <p:cNvPr id="3" name="Text Placeholder 1"/>
          <p:cNvSpPr>
            <a:spLocks noGrp="1"/>
          </p:cNvSpPr>
          <p:nvPr>
            <p:ph type="body" idx="1"/>
          </p:nvPr>
        </p:nvSpPr>
        <p:spPr>
          <a:xfrm>
            <a:off x="685800" y="4138613"/>
            <a:ext cx="7772400" cy="1500187"/>
          </a:xfrm>
          <a:prstGeom prst="rect">
            <a:avLst/>
          </a:prstGeom>
        </p:spPr>
        <p:txBody>
          <a:bodyPr anchor="t" anchorCtr="0"/>
          <a:lstStyle>
            <a:lvl1pPr marL="0" indent="0">
              <a:spcBef>
                <a:spcPts val="0"/>
              </a:spcBef>
              <a:buNone/>
              <a:defRPr sz="2000">
                <a:solidFill>
                  <a:srgbClr val="6A6A6A"/>
                </a:solidFill>
                <a:latin typeface="ArumSans Regular"/>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6" name="Photo Credit"/>
          <p:cNvSpPr>
            <a:spLocks noGrp="1"/>
          </p:cNvSpPr>
          <p:nvPr>
            <p:ph type="body" sz="quarter" idx="11" hasCustomPrompt="1"/>
          </p:nvPr>
        </p:nvSpPr>
        <p:spPr>
          <a:xfrm>
            <a:off x="5486400" y="6477000"/>
            <a:ext cx="3657600" cy="152400"/>
          </a:xfrm>
          <a:prstGeom prst="rect">
            <a:avLst/>
          </a:prstGeom>
        </p:spPr>
        <p:txBody>
          <a:bodyPr wrap="none" lIns="0" tIns="0" rIns="45720" bIns="0"/>
          <a:lstStyle>
            <a:lvl1pPr marL="0" indent="0" algn="r">
              <a:buNone/>
              <a:defRPr sz="800" baseline="0">
                <a:solidFill>
                  <a:srgbClr val="6A6A6A"/>
                </a:solidFill>
              </a:defRPr>
            </a:lvl1pPr>
            <a:lvl5pPr>
              <a:defRPr/>
            </a:lvl5pPr>
          </a:lstStyle>
          <a:p>
            <a:pPr lvl="0"/>
            <a:r>
              <a:rPr lang="en-US" dirty="0" smtClean="0"/>
              <a:t>Insert Photo Credit Here</a:t>
            </a:r>
            <a:endParaRPr lang="en-US" dirty="0"/>
          </a:p>
        </p:txBody>
      </p:sp>
      <p:sp>
        <p:nvSpPr>
          <p:cNvPr id="5" name="Copyright" descr="©McGraw-Hill Education. All rights reserved. Authorized only for instructor use in the classroom.  No reproduction or further distribution permitted without the prior written consent of McGraw-Hill Education.&#10;"/>
          <p:cNvSpPr txBox="1">
            <a:spLocks/>
          </p:cNvSpPr>
          <p:nvPr userDrawn="1"/>
        </p:nvSpPr>
        <p:spPr>
          <a:xfrm>
            <a:off x="0" y="6734025"/>
            <a:ext cx="9144000" cy="171750"/>
          </a:xfrm>
          <a:prstGeom prst="rect">
            <a:avLst/>
          </a:prstGeom>
        </p:spPr>
        <p:txBody>
          <a:bodyPr vert="horz" lIns="91440" tIns="45720" rIns="91440" bIns="45720" rtlCol="0">
            <a:normAutofit fontScale="25000" lnSpcReduction="20000"/>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kumimoji="0" lang="en-US" sz="3200" b="0" i="0" u="none" strike="noStrike" kern="1200" cap="none" spc="0" normalizeH="0" baseline="0" noProof="0" dirty="0" smtClean="0">
                <a:ln>
                  <a:noFill/>
                </a:ln>
                <a:solidFill>
                  <a:srgbClr val="6A6A6A"/>
                </a:solidFill>
                <a:effectLst/>
                <a:uLnTx/>
                <a:uFillTx/>
                <a:latin typeface="Calibri"/>
                <a:ea typeface="+mn-ea"/>
                <a:cs typeface="+mn-cs"/>
              </a:rPr>
              <a:t>©McGraw-Hill Education. All rights reserved. Authorized </a:t>
            </a:r>
            <a:r>
              <a:rPr lang="en-US" sz="3200" kern="1200" dirty="0" smtClean="0">
                <a:solidFill>
                  <a:srgbClr val="6A6A6A"/>
                </a:solidFill>
                <a:effectLst/>
                <a:latin typeface="+mn-lt"/>
                <a:ea typeface="+mn-ea"/>
                <a:cs typeface="+mn-cs"/>
              </a:rPr>
              <a:t>only </a:t>
            </a:r>
            <a:r>
              <a:rPr kumimoji="0" lang="en-US" sz="3200" b="0" i="0" u="none" strike="noStrike" kern="1200" cap="none" spc="0" normalizeH="0" baseline="0" noProof="0" dirty="0" smtClean="0">
                <a:ln>
                  <a:noFill/>
                </a:ln>
                <a:solidFill>
                  <a:srgbClr val="6A6A6A"/>
                </a:solidFill>
                <a:effectLst/>
                <a:uLnTx/>
                <a:uFillTx/>
                <a:latin typeface="Calibri"/>
                <a:ea typeface="+mn-ea"/>
                <a:cs typeface="+mn-cs"/>
              </a:rPr>
              <a:t>for instructor use in the classroom.  No reproduction or further distribution permitted without the prior written consent of McGraw-Hill Education.</a:t>
            </a:r>
            <a:endParaRPr kumimoji="0" lang="en-US" sz="3200" b="0" i="0" u="none" strike="noStrike" kern="1200" cap="none" spc="0" normalizeH="0" baseline="0" noProof="0" dirty="0">
              <a:ln>
                <a:noFill/>
              </a:ln>
              <a:solidFill>
                <a:srgbClr val="6A6A6A"/>
              </a:solidFill>
              <a:effectLst/>
              <a:uLnTx/>
              <a:uFillTx/>
              <a:latin typeface="Calibri"/>
              <a:ea typeface="+mn-ea"/>
              <a:cs typeface="+mn-cs"/>
            </a:endParaRPr>
          </a:p>
        </p:txBody>
      </p:sp>
    </p:spTree>
    <p:extLst>
      <p:ext uri="{BB962C8B-B14F-4D97-AF65-F5344CB8AC3E}">
        <p14:creationId xmlns:p14="http://schemas.microsoft.com/office/powerpoint/2010/main" val="104256419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NoBar-Title and Content">
    <p:spTree>
      <p:nvGrpSpPr>
        <p:cNvPr id="1" name=""/>
        <p:cNvGrpSpPr/>
        <p:nvPr/>
      </p:nvGrpSpPr>
      <p:grpSpPr>
        <a:xfrm>
          <a:off x="0" y="0"/>
          <a:ext cx="0" cy="0"/>
          <a:chOff x="0" y="0"/>
          <a:chExt cx="0" cy="0"/>
        </a:xfrm>
      </p:grpSpPr>
      <p:sp>
        <p:nvSpPr>
          <p:cNvPr id="6" name="Slide Title"/>
          <p:cNvSpPr>
            <a:spLocks noGrp="1"/>
          </p:cNvSpPr>
          <p:nvPr>
            <p:ph type="title"/>
          </p:nvPr>
        </p:nvSpPr>
        <p:spPr>
          <a:xfrm>
            <a:off x="0" y="228600"/>
            <a:ext cx="9144000" cy="609600"/>
          </a:xfrm>
          <a:prstGeom prst="rect">
            <a:avLst/>
          </a:prstGeom>
        </p:spPr>
        <p:txBody>
          <a:bodyPr/>
          <a:lstStyle>
            <a:lvl1pPr>
              <a:defRPr sz="3600">
                <a:solidFill>
                  <a:schemeClr val="bg2"/>
                </a:solidFill>
              </a:defRPr>
            </a:lvl1pPr>
          </a:lstStyle>
          <a:p>
            <a:r>
              <a:rPr lang="en-US" smtClean="0"/>
              <a:t>Click to edit Master title style</a:t>
            </a:r>
            <a:endParaRPr lang="en-US" dirty="0"/>
          </a:p>
        </p:txBody>
      </p:sp>
      <p:sp>
        <p:nvSpPr>
          <p:cNvPr id="3" name="Content Placeholder 1"/>
          <p:cNvSpPr>
            <a:spLocks noGrp="1"/>
          </p:cNvSpPr>
          <p:nvPr>
            <p:ph idx="1"/>
          </p:nvPr>
        </p:nvSpPr>
        <p:spPr>
          <a:xfrm>
            <a:off x="457200" y="990600"/>
            <a:ext cx="8229600" cy="5562600"/>
          </a:xfrm>
          <a:prstGeom prst="rect">
            <a:avLst/>
          </a:prstGeom>
        </p:spPr>
        <p:txBody>
          <a:bodyPr/>
          <a:lstStyle>
            <a:lvl1pPr>
              <a:spcAft>
                <a:spcPts val="800"/>
              </a:spcAft>
              <a:defRPr sz="2400"/>
            </a:lvl1pPr>
            <a:lvl2pPr>
              <a:spcAft>
                <a:spcPts val="800"/>
              </a:spcAft>
              <a:defRPr sz="2000"/>
            </a:lvl2pPr>
            <a:lvl3pPr>
              <a:spcAft>
                <a:spcPts val="800"/>
              </a:spcAft>
              <a:defRPr sz="1800"/>
            </a:lvl3pPr>
            <a:lvl4pPr>
              <a:spcAft>
                <a:spcPts val="800"/>
              </a:spcAft>
              <a:defRPr sz="1600"/>
            </a:lvl4pPr>
            <a:lvl5pPr>
              <a:spcAft>
                <a:spcPts val="800"/>
              </a:spcAft>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Jump Link"/>
          <p:cNvSpPr>
            <a:spLocks noGrp="1"/>
          </p:cNvSpPr>
          <p:nvPr>
            <p:ph type="body" sz="quarter" idx="16" hasCustomPrompt="1"/>
          </p:nvPr>
        </p:nvSpPr>
        <p:spPr>
          <a:xfrm>
            <a:off x="3886200" y="6553200"/>
            <a:ext cx="1371600" cy="99950"/>
          </a:xfrm>
          <a:prstGeom prst="rect">
            <a:avLst/>
          </a:prstGeom>
        </p:spPr>
        <p:txBody>
          <a:bodyPr lIns="0" tIns="0" rIns="0" bIns="0"/>
          <a:lstStyle>
            <a:lvl1pPr marL="0" indent="0" algn="ctr">
              <a:buNone/>
              <a:defRPr sz="800"/>
            </a:lvl1pPr>
          </a:lstStyle>
          <a:p>
            <a:pPr lvl="0"/>
            <a:r>
              <a:rPr lang="en-US" dirty="0" smtClean="0"/>
              <a:t>Jump to long image description</a:t>
            </a:r>
          </a:p>
        </p:txBody>
      </p:sp>
      <p:sp>
        <p:nvSpPr>
          <p:cNvPr id="9" name="Photo Credit"/>
          <p:cNvSpPr>
            <a:spLocks noGrp="1"/>
          </p:cNvSpPr>
          <p:nvPr>
            <p:ph type="body" sz="quarter" idx="11" hasCustomPrompt="1"/>
          </p:nvPr>
        </p:nvSpPr>
        <p:spPr>
          <a:xfrm>
            <a:off x="5486400" y="6705600"/>
            <a:ext cx="3657600" cy="152400"/>
          </a:xfrm>
          <a:prstGeom prst="rect">
            <a:avLst/>
          </a:prstGeom>
        </p:spPr>
        <p:txBody>
          <a:bodyPr wrap="none" lIns="0" tIns="0" rIns="45720" bIns="0"/>
          <a:lstStyle>
            <a:lvl1pPr marL="0" indent="0" algn="r">
              <a:buNone/>
              <a:defRPr sz="800" baseline="0">
                <a:solidFill>
                  <a:srgbClr val="6A6A6A"/>
                </a:solidFill>
              </a:defRPr>
            </a:lvl1pPr>
            <a:lvl5pPr>
              <a:defRPr/>
            </a:lvl5pPr>
          </a:lstStyle>
          <a:p>
            <a:pPr lvl="0"/>
            <a:r>
              <a:rPr lang="en-US" dirty="0" smtClean="0"/>
              <a:t>Insert Photo Credit Here</a:t>
            </a:r>
            <a:endParaRPr lang="en-US" dirty="0"/>
          </a:p>
        </p:txBody>
      </p:sp>
    </p:spTree>
    <p:extLst>
      <p:ext uri="{BB962C8B-B14F-4D97-AF65-F5344CB8AC3E}">
        <p14:creationId xmlns:p14="http://schemas.microsoft.com/office/powerpoint/2010/main" val="16325787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RedTagline-Gray BG, Title &amp; Subtitle Right">
    <p:spTree>
      <p:nvGrpSpPr>
        <p:cNvPr id="1" name=""/>
        <p:cNvGrpSpPr/>
        <p:nvPr/>
      </p:nvGrpSpPr>
      <p:grpSpPr>
        <a:xfrm>
          <a:off x="0" y="0"/>
          <a:ext cx="0" cy="0"/>
          <a:chOff x="0" y="0"/>
          <a:chExt cx="0" cy="0"/>
        </a:xfrm>
      </p:grpSpPr>
      <p:sp>
        <p:nvSpPr>
          <p:cNvPr id="8" name="Title Background"/>
          <p:cNvSpPr/>
          <p:nvPr/>
        </p:nvSpPr>
        <p:spPr>
          <a:xfrm>
            <a:off x="3429000" y="3429000"/>
            <a:ext cx="5715000" cy="1752600"/>
          </a:xfrm>
          <a:prstGeom prst="rect">
            <a:avLst/>
          </a:prstGeom>
          <a:solidFill>
            <a:schemeClr val="tx1">
              <a:alpha val="47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tx1"/>
              </a:solidFill>
            </a:endParaRPr>
          </a:p>
        </p:txBody>
      </p:sp>
      <p:sp>
        <p:nvSpPr>
          <p:cNvPr id="2" name="Slide Title"/>
          <p:cNvSpPr>
            <a:spLocks noGrp="1"/>
          </p:cNvSpPr>
          <p:nvPr>
            <p:ph type="ctrTitle"/>
          </p:nvPr>
        </p:nvSpPr>
        <p:spPr>
          <a:xfrm>
            <a:off x="3733800" y="3581400"/>
            <a:ext cx="5181600" cy="609600"/>
          </a:xfrm>
          <a:prstGeom prst="rect">
            <a:avLst/>
          </a:prstGeom>
          <a:effectLst>
            <a:outerShdw blurRad="50800" dist="38100" dir="5400000" algn="t" rotWithShape="0">
              <a:prstClr val="black">
                <a:alpha val="40000"/>
              </a:prstClr>
            </a:outerShdw>
          </a:effectLst>
        </p:spPr>
        <p:txBody>
          <a:bodyPr/>
          <a:lstStyle>
            <a:lvl1pPr algn="r">
              <a:defRPr sz="3600">
                <a:solidFill>
                  <a:schemeClr val="bg1"/>
                </a:solidFill>
              </a:defRPr>
            </a:lvl1pPr>
          </a:lstStyle>
          <a:p>
            <a:r>
              <a:rPr lang="en-US" smtClean="0"/>
              <a:t>Click to edit Master title style</a:t>
            </a:r>
            <a:endParaRPr lang="en-US" dirty="0"/>
          </a:p>
        </p:txBody>
      </p:sp>
      <p:sp>
        <p:nvSpPr>
          <p:cNvPr id="7" name="Text Placeholder 1"/>
          <p:cNvSpPr>
            <a:spLocks noGrp="1"/>
          </p:cNvSpPr>
          <p:nvPr>
            <p:ph type="body" sz="quarter" idx="10"/>
          </p:nvPr>
        </p:nvSpPr>
        <p:spPr>
          <a:xfrm>
            <a:off x="3733800" y="4260273"/>
            <a:ext cx="5181600" cy="692727"/>
          </a:xfrm>
          <a:prstGeom prst="rect">
            <a:avLst/>
          </a:prstGeom>
        </p:spPr>
        <p:txBody>
          <a:bodyPr/>
          <a:lstStyle>
            <a:lvl1pPr marL="0" indent="0" algn="r">
              <a:buNone/>
              <a:defRPr sz="2000" b="0">
                <a:solidFill>
                  <a:schemeClr val="bg1"/>
                </a:solidFill>
                <a:latin typeface="ArumSans Bold"/>
              </a:defRPr>
            </a:lvl1pPr>
            <a:lvl2pPr marL="457200" indent="0" algn="r">
              <a:buNone/>
              <a:defRPr sz="2000" b="0">
                <a:solidFill>
                  <a:schemeClr val="bg1"/>
                </a:solidFill>
                <a:latin typeface="ArumSans Bold"/>
              </a:defRPr>
            </a:lvl2pPr>
            <a:lvl3pPr marL="914400" indent="0" algn="r">
              <a:buNone/>
              <a:defRPr sz="2000" b="0">
                <a:solidFill>
                  <a:schemeClr val="bg1"/>
                </a:solidFill>
                <a:latin typeface="ArumSans Bold"/>
              </a:defRPr>
            </a:lvl3pPr>
            <a:lvl4pPr marL="1371600" indent="0" algn="r">
              <a:buNone/>
              <a:defRPr sz="2000" b="0">
                <a:solidFill>
                  <a:schemeClr val="bg1"/>
                </a:solidFill>
                <a:latin typeface="ArumSans Bold"/>
              </a:defRPr>
            </a:lvl4pPr>
            <a:lvl5pPr marL="1828800" indent="0" algn="r">
              <a:buNone/>
              <a:defRPr sz="2000" b="0">
                <a:solidFill>
                  <a:schemeClr val="bg1"/>
                </a:solidFill>
                <a:latin typeface="ArumSans Bold"/>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Photo Credit"/>
          <p:cNvSpPr>
            <a:spLocks noGrp="1"/>
          </p:cNvSpPr>
          <p:nvPr>
            <p:ph type="body" sz="quarter" idx="11" hasCustomPrompt="1"/>
          </p:nvPr>
        </p:nvSpPr>
        <p:spPr>
          <a:xfrm>
            <a:off x="6477000" y="6422066"/>
            <a:ext cx="2667000" cy="152400"/>
          </a:xfrm>
          <a:prstGeom prst="rect">
            <a:avLst/>
          </a:prstGeom>
        </p:spPr>
        <p:txBody>
          <a:bodyPr wrap="none" lIns="0" tIns="0" rIns="45720" bIns="0"/>
          <a:lstStyle>
            <a:lvl1pPr marL="0" marR="0" indent="0" algn="r" defTabSz="914400" rtl="0" eaLnBrk="1" fontAlgn="auto" latinLnBrk="0" hangingPunct="1">
              <a:lnSpc>
                <a:spcPct val="100000"/>
              </a:lnSpc>
              <a:spcBef>
                <a:spcPts val="0"/>
              </a:spcBef>
              <a:spcAft>
                <a:spcPts val="0"/>
              </a:spcAft>
              <a:buClrTx/>
              <a:buSzTx/>
              <a:buFontTx/>
              <a:buNone/>
              <a:tabLst/>
              <a:defRPr sz="800">
                <a:solidFill>
                  <a:schemeClr val="bg1"/>
                </a:solidFill>
                <a:latin typeface="+mn-lt"/>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0" noProof="0" dirty="0" smtClean="0">
                <a:ln>
                  <a:noFill/>
                </a:ln>
                <a:solidFill>
                  <a:prstClr val="white"/>
                </a:solidFill>
                <a:effectLst/>
                <a:uLnTx/>
                <a:uFillTx/>
                <a:latin typeface="+mn-lt"/>
                <a:ea typeface="+mn-ea"/>
                <a:cs typeface="+mn-cs"/>
              </a:rPr>
              <a:t>Insert Photo Credit Here</a:t>
            </a:r>
          </a:p>
        </p:txBody>
      </p:sp>
      <p:sp>
        <p:nvSpPr>
          <p:cNvPr id="9" name="Copyright" descr="©McGraw-Hill Education. All rights reserved. Authorized only for instructor use in the classroom.  No reproduction or further distribution permitted without the prior written consent of McGraw-Hill Education.&#10;"/>
          <p:cNvSpPr txBox="1">
            <a:spLocks/>
          </p:cNvSpPr>
          <p:nvPr/>
        </p:nvSpPr>
        <p:spPr>
          <a:xfrm>
            <a:off x="0" y="6734025"/>
            <a:ext cx="9144000" cy="171750"/>
          </a:xfrm>
          <a:prstGeom prst="rect">
            <a:avLst/>
          </a:prstGeom>
        </p:spPr>
        <p:txBody>
          <a:bodyPr vert="horz" lIns="91440" tIns="45720" rIns="91440" bIns="45720" rtlCol="0">
            <a:normAutofit fontScale="25000" lnSpcReduction="20000"/>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kumimoji="0" lang="en-US" sz="3200" b="0" i="0" u="none" strike="noStrike" kern="1200" cap="none" spc="0" normalizeH="0" baseline="0" noProof="0" dirty="0" smtClean="0">
                <a:ln>
                  <a:noFill/>
                </a:ln>
                <a:solidFill>
                  <a:srgbClr val="6A6A6A"/>
                </a:solidFill>
                <a:effectLst/>
                <a:uLnTx/>
                <a:uFillTx/>
                <a:latin typeface="Calibri"/>
                <a:ea typeface="+mn-ea"/>
                <a:cs typeface="+mn-cs"/>
              </a:rPr>
              <a:t>©McGraw-Hill Education. All rights reserved. Authorized </a:t>
            </a:r>
            <a:r>
              <a:rPr lang="en-US" sz="3200" kern="1200" dirty="0" smtClean="0">
                <a:solidFill>
                  <a:srgbClr val="6A6A6A"/>
                </a:solidFill>
                <a:effectLst/>
                <a:latin typeface="+mn-lt"/>
                <a:ea typeface="+mn-ea"/>
                <a:cs typeface="+mn-cs"/>
              </a:rPr>
              <a:t>only </a:t>
            </a:r>
            <a:r>
              <a:rPr kumimoji="0" lang="en-US" sz="3200" b="0" i="0" u="none" strike="noStrike" kern="1200" cap="none" spc="0" normalizeH="0" baseline="0" noProof="0" dirty="0" smtClean="0">
                <a:ln>
                  <a:noFill/>
                </a:ln>
                <a:solidFill>
                  <a:srgbClr val="6A6A6A"/>
                </a:solidFill>
                <a:effectLst/>
                <a:uLnTx/>
                <a:uFillTx/>
                <a:latin typeface="Calibri"/>
                <a:ea typeface="+mn-ea"/>
                <a:cs typeface="+mn-cs"/>
              </a:rPr>
              <a:t>for instructor use in the classroom.  No reproduction or further distribution permitted without the prior written consent of McGraw-Hill Education.</a:t>
            </a:r>
            <a:endParaRPr kumimoji="0" lang="en-US" sz="3200" b="0" i="0" u="none" strike="noStrike" kern="1200" cap="none" spc="0" normalizeH="0" baseline="0" noProof="0" dirty="0">
              <a:ln>
                <a:noFill/>
              </a:ln>
              <a:solidFill>
                <a:srgbClr val="6A6A6A"/>
              </a:solidFill>
              <a:effectLst/>
              <a:uLnTx/>
              <a:uFillTx/>
              <a:latin typeface="Calibri"/>
              <a:ea typeface="+mn-ea"/>
              <a:cs typeface="+mn-cs"/>
            </a:endParaRPr>
          </a:p>
        </p:txBody>
      </p:sp>
    </p:spTree>
    <p:extLst>
      <p:ext uri="{BB962C8B-B14F-4D97-AF65-F5344CB8AC3E}">
        <p14:creationId xmlns:p14="http://schemas.microsoft.com/office/powerpoint/2010/main" val="1982142585"/>
      </p:ext>
    </p:extLst>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NoBar-Six Content Placeholders">
    <p:spTree>
      <p:nvGrpSpPr>
        <p:cNvPr id="1" name=""/>
        <p:cNvGrpSpPr/>
        <p:nvPr/>
      </p:nvGrpSpPr>
      <p:grpSpPr>
        <a:xfrm>
          <a:off x="0" y="0"/>
          <a:ext cx="0" cy="0"/>
          <a:chOff x="0" y="0"/>
          <a:chExt cx="0" cy="0"/>
        </a:xfrm>
      </p:grpSpPr>
      <p:sp>
        <p:nvSpPr>
          <p:cNvPr id="2" name="Slide Title"/>
          <p:cNvSpPr>
            <a:spLocks noGrp="1"/>
          </p:cNvSpPr>
          <p:nvPr>
            <p:ph type="title"/>
          </p:nvPr>
        </p:nvSpPr>
        <p:spPr>
          <a:xfrm>
            <a:off x="0" y="228600"/>
            <a:ext cx="9144000" cy="639762"/>
          </a:xfrm>
          <a:prstGeom prst="rect">
            <a:avLst/>
          </a:prstGeom>
        </p:spPr>
        <p:txBody>
          <a:bodyPr/>
          <a:lstStyle>
            <a:lvl1pPr>
              <a:defRPr lang="en-US" sz="3600" dirty="0">
                <a:solidFill>
                  <a:schemeClr val="bg2"/>
                </a:solidFill>
              </a:defRPr>
            </a:lvl1pPr>
          </a:lstStyle>
          <a:p>
            <a:pPr lvl="0"/>
            <a:r>
              <a:rPr lang="en-US" smtClean="0"/>
              <a:t>Click to edit Master title style</a:t>
            </a:r>
            <a:endParaRPr lang="en-US" dirty="0"/>
          </a:p>
        </p:txBody>
      </p:sp>
      <p:sp>
        <p:nvSpPr>
          <p:cNvPr id="8" name="Content Placeholder 1"/>
          <p:cNvSpPr>
            <a:spLocks noGrp="1"/>
          </p:cNvSpPr>
          <p:nvPr>
            <p:ph sz="quarter" idx="12"/>
          </p:nvPr>
        </p:nvSpPr>
        <p:spPr>
          <a:xfrm>
            <a:off x="533400" y="1066800"/>
            <a:ext cx="8153400" cy="838200"/>
          </a:xfrm>
          <a:prstGeom prst="rect">
            <a:avLst/>
          </a:prstGeom>
        </p:spPr>
        <p:txBody>
          <a:bodyPr/>
          <a:lstStyle>
            <a:lvl1pPr>
              <a:spcAft>
                <a:spcPts val="800"/>
              </a:spcAft>
              <a:defRPr sz="2400"/>
            </a:lvl1pPr>
            <a:lvl2pPr>
              <a:spcAft>
                <a:spcPts val="800"/>
              </a:spcAft>
              <a:defRPr sz="2000"/>
            </a:lvl2pPr>
            <a:lvl3pPr>
              <a:spcAft>
                <a:spcPts val="800"/>
              </a:spcAft>
              <a:defRPr sz="1800"/>
            </a:lvl3pPr>
            <a:lvl4pPr>
              <a:spcAft>
                <a:spcPts val="800"/>
              </a:spcAft>
              <a:defRPr sz="1600"/>
            </a:lvl4pPr>
            <a:lvl5pPr>
              <a:spcAft>
                <a:spcPts val="800"/>
              </a:spcAft>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0" name="Content Placeholder 2"/>
          <p:cNvSpPr>
            <a:spLocks noGrp="1"/>
          </p:cNvSpPr>
          <p:nvPr>
            <p:ph sz="quarter" idx="13"/>
          </p:nvPr>
        </p:nvSpPr>
        <p:spPr>
          <a:xfrm>
            <a:off x="533400" y="2011680"/>
            <a:ext cx="8153400" cy="762000"/>
          </a:xfrm>
          <a:prstGeom prst="rect">
            <a:avLst/>
          </a:prstGeom>
        </p:spPr>
        <p:txBody>
          <a:bodyPr/>
          <a:lstStyle>
            <a:lvl1pPr>
              <a:spcAft>
                <a:spcPts val="800"/>
              </a:spcAft>
              <a:defRPr sz="2400"/>
            </a:lvl1pPr>
            <a:lvl2pPr>
              <a:spcAft>
                <a:spcPts val="800"/>
              </a:spcAft>
              <a:defRPr sz="2000"/>
            </a:lvl2pPr>
            <a:lvl3pPr>
              <a:spcAft>
                <a:spcPts val="800"/>
              </a:spcAft>
              <a:defRPr sz="1800"/>
            </a:lvl3pPr>
            <a:lvl4pPr>
              <a:spcAft>
                <a:spcPts val="800"/>
              </a:spcAft>
              <a:defRPr sz="1600"/>
            </a:lvl4pPr>
            <a:lvl5pPr>
              <a:spcAft>
                <a:spcPts val="800"/>
              </a:spcAft>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2" name="Content Placeholder 3"/>
          <p:cNvSpPr>
            <a:spLocks noGrp="1"/>
          </p:cNvSpPr>
          <p:nvPr>
            <p:ph sz="quarter" idx="14"/>
          </p:nvPr>
        </p:nvSpPr>
        <p:spPr>
          <a:xfrm>
            <a:off x="533400" y="2880360"/>
            <a:ext cx="8153400" cy="685800"/>
          </a:xfrm>
          <a:prstGeom prst="rect">
            <a:avLst/>
          </a:prstGeom>
        </p:spPr>
        <p:txBody>
          <a:bodyPr/>
          <a:lstStyle>
            <a:lvl1pPr>
              <a:spcAft>
                <a:spcPts val="800"/>
              </a:spcAft>
              <a:defRPr sz="2400"/>
            </a:lvl1pPr>
            <a:lvl2pPr>
              <a:spcAft>
                <a:spcPts val="800"/>
              </a:spcAft>
              <a:defRPr sz="2000"/>
            </a:lvl2pPr>
            <a:lvl3pPr>
              <a:spcAft>
                <a:spcPts val="800"/>
              </a:spcAft>
              <a:defRPr sz="1800"/>
            </a:lvl3pPr>
            <a:lvl4pPr>
              <a:spcAft>
                <a:spcPts val="800"/>
              </a:spcAft>
              <a:defRPr sz="1600"/>
            </a:lvl4pPr>
            <a:lvl5pPr>
              <a:spcAft>
                <a:spcPts val="800"/>
              </a:spcAft>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4" name="Content Placeholder 4"/>
          <p:cNvSpPr>
            <a:spLocks noGrp="1"/>
          </p:cNvSpPr>
          <p:nvPr>
            <p:ph sz="quarter" idx="15"/>
          </p:nvPr>
        </p:nvSpPr>
        <p:spPr>
          <a:xfrm>
            <a:off x="533400" y="3672840"/>
            <a:ext cx="8153400" cy="838200"/>
          </a:xfrm>
          <a:prstGeom prst="rect">
            <a:avLst/>
          </a:prstGeom>
        </p:spPr>
        <p:txBody>
          <a:bodyPr/>
          <a:lstStyle>
            <a:lvl1pPr>
              <a:spcAft>
                <a:spcPts val="800"/>
              </a:spcAft>
              <a:defRPr sz="2400"/>
            </a:lvl1pPr>
            <a:lvl2pPr>
              <a:spcAft>
                <a:spcPts val="800"/>
              </a:spcAft>
              <a:defRPr sz="2000"/>
            </a:lvl2pPr>
            <a:lvl3pPr>
              <a:spcAft>
                <a:spcPts val="800"/>
              </a:spcAft>
              <a:defRPr sz="1800"/>
            </a:lvl3pPr>
            <a:lvl4pPr>
              <a:spcAft>
                <a:spcPts val="800"/>
              </a:spcAft>
              <a:defRPr sz="1600"/>
            </a:lvl4pPr>
            <a:lvl5pPr>
              <a:spcAft>
                <a:spcPts val="800"/>
              </a:spcAft>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5"/>
          <p:cNvSpPr>
            <a:spLocks noGrp="1"/>
          </p:cNvSpPr>
          <p:nvPr>
            <p:ph sz="quarter" idx="10"/>
          </p:nvPr>
        </p:nvSpPr>
        <p:spPr>
          <a:xfrm>
            <a:off x="533400" y="4617720"/>
            <a:ext cx="8153400" cy="914400"/>
          </a:xfrm>
          <a:prstGeom prst="rect">
            <a:avLst/>
          </a:prstGeom>
        </p:spPr>
        <p:txBody>
          <a:bodyPr/>
          <a:lstStyle>
            <a:lvl1pPr>
              <a:spcAft>
                <a:spcPts val="800"/>
              </a:spcAft>
              <a:defRPr sz="2400"/>
            </a:lvl1pPr>
            <a:lvl2pPr>
              <a:spcAft>
                <a:spcPts val="800"/>
              </a:spcAft>
              <a:defRPr sz="2000"/>
            </a:lvl2pPr>
            <a:lvl3pPr>
              <a:spcAft>
                <a:spcPts val="800"/>
              </a:spcAft>
              <a:defRPr sz="1800"/>
            </a:lvl3pPr>
            <a:lvl4pPr>
              <a:spcAft>
                <a:spcPts val="800"/>
              </a:spcAft>
              <a:defRPr sz="1600"/>
            </a:lvl4pPr>
            <a:lvl5pPr>
              <a:spcAft>
                <a:spcPts val="800"/>
              </a:spcAft>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6"/>
          <p:cNvSpPr>
            <a:spLocks noGrp="1"/>
          </p:cNvSpPr>
          <p:nvPr>
            <p:ph sz="quarter" idx="11"/>
          </p:nvPr>
        </p:nvSpPr>
        <p:spPr>
          <a:xfrm>
            <a:off x="533400" y="5638800"/>
            <a:ext cx="8153400" cy="762000"/>
          </a:xfrm>
          <a:prstGeom prst="rect">
            <a:avLst/>
          </a:prstGeom>
        </p:spPr>
        <p:txBody>
          <a:bodyPr/>
          <a:lstStyle>
            <a:lvl1pPr>
              <a:spcAft>
                <a:spcPts val="800"/>
              </a:spcAft>
              <a:defRPr sz="2400"/>
            </a:lvl1pPr>
            <a:lvl2pPr>
              <a:spcAft>
                <a:spcPts val="800"/>
              </a:spcAft>
              <a:defRPr sz="2000"/>
            </a:lvl2pPr>
            <a:lvl3pPr>
              <a:spcAft>
                <a:spcPts val="800"/>
              </a:spcAft>
              <a:defRPr sz="1800"/>
            </a:lvl3pPr>
            <a:lvl4pPr>
              <a:spcAft>
                <a:spcPts val="800"/>
              </a:spcAft>
              <a:defRPr sz="1600"/>
            </a:lvl4pPr>
            <a:lvl5pPr>
              <a:spcAft>
                <a:spcPts val="800"/>
              </a:spcAft>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Photo Credit"/>
          <p:cNvSpPr>
            <a:spLocks noGrp="1"/>
          </p:cNvSpPr>
          <p:nvPr>
            <p:ph type="body" sz="quarter" idx="16" hasCustomPrompt="1"/>
          </p:nvPr>
        </p:nvSpPr>
        <p:spPr>
          <a:xfrm>
            <a:off x="5486400" y="6705600"/>
            <a:ext cx="3657600" cy="152400"/>
          </a:xfrm>
          <a:prstGeom prst="rect">
            <a:avLst/>
          </a:prstGeom>
        </p:spPr>
        <p:txBody>
          <a:bodyPr wrap="none" lIns="0" tIns="0" rIns="45720" bIns="0"/>
          <a:lstStyle>
            <a:lvl1pPr marL="0" indent="0" algn="r">
              <a:buNone/>
              <a:defRPr sz="800" baseline="0">
                <a:solidFill>
                  <a:srgbClr val="6A6A6A"/>
                </a:solidFill>
              </a:defRPr>
            </a:lvl1pPr>
            <a:lvl5pPr>
              <a:defRPr/>
            </a:lvl5pPr>
          </a:lstStyle>
          <a:p>
            <a:pPr lvl="0"/>
            <a:r>
              <a:rPr lang="en-US" dirty="0" smtClean="0"/>
              <a:t>Insert Photo Credit Here</a:t>
            </a:r>
            <a:endParaRPr lang="en-US" dirty="0"/>
          </a:p>
        </p:txBody>
      </p:sp>
    </p:spTree>
    <p:extLst>
      <p:ext uri="{BB962C8B-B14F-4D97-AF65-F5344CB8AC3E}">
        <p14:creationId xmlns:p14="http://schemas.microsoft.com/office/powerpoint/2010/main" val="1538403871"/>
      </p:ext>
    </p:extLst>
  </p:cSld>
  <p:clrMapOvr>
    <a:masterClrMapping/>
  </p:clrMapOvr>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NoBar-Two Content">
    <p:spTree>
      <p:nvGrpSpPr>
        <p:cNvPr id="1" name=""/>
        <p:cNvGrpSpPr/>
        <p:nvPr/>
      </p:nvGrpSpPr>
      <p:grpSpPr>
        <a:xfrm>
          <a:off x="0" y="0"/>
          <a:ext cx="0" cy="0"/>
          <a:chOff x="0" y="0"/>
          <a:chExt cx="0" cy="0"/>
        </a:xfrm>
      </p:grpSpPr>
      <p:sp>
        <p:nvSpPr>
          <p:cNvPr id="7" name="Slide Title"/>
          <p:cNvSpPr>
            <a:spLocks noGrp="1"/>
          </p:cNvSpPr>
          <p:nvPr>
            <p:ph type="title"/>
          </p:nvPr>
        </p:nvSpPr>
        <p:spPr>
          <a:xfrm>
            <a:off x="-1" y="228600"/>
            <a:ext cx="9144001" cy="609600"/>
          </a:xfrm>
          <a:prstGeom prst="rect">
            <a:avLst/>
          </a:prstGeom>
        </p:spPr>
        <p:txBody>
          <a:bodyPr/>
          <a:lstStyle>
            <a:lvl1pPr>
              <a:defRPr sz="3600">
                <a:solidFill>
                  <a:schemeClr val="bg2"/>
                </a:solidFill>
              </a:defRPr>
            </a:lvl1pPr>
          </a:lstStyle>
          <a:p>
            <a:r>
              <a:rPr lang="en-US" smtClean="0"/>
              <a:t>Click to edit Master title style</a:t>
            </a:r>
            <a:endParaRPr lang="en-US" dirty="0"/>
          </a:p>
        </p:txBody>
      </p:sp>
      <p:sp>
        <p:nvSpPr>
          <p:cNvPr id="3" name="Content Placeholder 1"/>
          <p:cNvSpPr>
            <a:spLocks noGrp="1"/>
          </p:cNvSpPr>
          <p:nvPr>
            <p:ph sz="half" idx="1"/>
          </p:nvPr>
        </p:nvSpPr>
        <p:spPr>
          <a:xfrm>
            <a:off x="457200" y="914400"/>
            <a:ext cx="4038600" cy="5615940"/>
          </a:xfrm>
          <a:prstGeom prst="rect">
            <a:avLst/>
          </a:prstGeom>
        </p:spPr>
        <p:txBody>
          <a:bodyPr/>
          <a:lstStyle>
            <a:lvl1pPr>
              <a:spcAft>
                <a:spcPts val="800"/>
              </a:spcAft>
              <a:defRPr sz="2400"/>
            </a:lvl1pPr>
            <a:lvl2pPr>
              <a:spcAft>
                <a:spcPts val="800"/>
              </a:spcAft>
              <a:defRPr sz="2000"/>
            </a:lvl2pPr>
            <a:lvl3pPr>
              <a:spcAft>
                <a:spcPts val="800"/>
              </a:spcAft>
              <a:defRPr sz="1800"/>
            </a:lvl3pPr>
            <a:lvl4pPr>
              <a:spcAft>
                <a:spcPts val="800"/>
              </a:spcAft>
              <a:defRPr sz="1600"/>
            </a:lvl4pPr>
            <a:lvl5pPr>
              <a:spcAft>
                <a:spcPts val="800"/>
              </a:spcAft>
              <a:defRPr sz="16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2"/>
          <p:cNvSpPr>
            <a:spLocks noGrp="1"/>
          </p:cNvSpPr>
          <p:nvPr>
            <p:ph sz="half" idx="2"/>
          </p:nvPr>
        </p:nvSpPr>
        <p:spPr>
          <a:xfrm>
            <a:off x="4648200" y="914400"/>
            <a:ext cx="4038600" cy="5615940"/>
          </a:xfrm>
          <a:prstGeom prst="rect">
            <a:avLst/>
          </a:prstGeom>
        </p:spPr>
        <p:txBody>
          <a:bodyPr/>
          <a:lstStyle>
            <a:lvl1pPr>
              <a:spcAft>
                <a:spcPts val="800"/>
              </a:spcAft>
              <a:defRPr sz="2400"/>
            </a:lvl1pPr>
            <a:lvl2pPr>
              <a:spcAft>
                <a:spcPts val="800"/>
              </a:spcAft>
              <a:defRPr sz="2000"/>
            </a:lvl2pPr>
            <a:lvl3pPr>
              <a:spcAft>
                <a:spcPts val="800"/>
              </a:spcAft>
              <a:defRPr sz="1800"/>
            </a:lvl3pPr>
            <a:lvl4pPr>
              <a:spcAft>
                <a:spcPts val="800"/>
              </a:spcAft>
              <a:defRPr sz="1600"/>
            </a:lvl4pPr>
            <a:lvl5pPr>
              <a:spcAft>
                <a:spcPts val="800"/>
              </a:spcAft>
              <a:defRPr sz="16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Jump Link"/>
          <p:cNvSpPr>
            <a:spLocks noGrp="1"/>
          </p:cNvSpPr>
          <p:nvPr>
            <p:ph type="body" sz="quarter" idx="12" hasCustomPrompt="1"/>
          </p:nvPr>
        </p:nvSpPr>
        <p:spPr>
          <a:xfrm>
            <a:off x="3817620" y="6529450"/>
            <a:ext cx="1508760" cy="99950"/>
          </a:xfrm>
          <a:prstGeom prst="rect">
            <a:avLst/>
          </a:prstGeom>
        </p:spPr>
        <p:txBody>
          <a:bodyPr lIns="0" tIns="0" rIns="0" bIns="0"/>
          <a:lstStyle>
            <a:lvl1pPr marL="0" indent="0" algn="ctr">
              <a:buNone/>
              <a:defRPr sz="800"/>
            </a:lvl1pPr>
          </a:lstStyle>
          <a:p>
            <a:pPr lvl="0"/>
            <a:r>
              <a:rPr lang="en-US" dirty="0" smtClean="0"/>
              <a:t>Jump to long image description(s)</a:t>
            </a:r>
          </a:p>
        </p:txBody>
      </p:sp>
      <p:sp>
        <p:nvSpPr>
          <p:cNvPr id="10" name="Photo Credit"/>
          <p:cNvSpPr>
            <a:spLocks noGrp="1"/>
          </p:cNvSpPr>
          <p:nvPr>
            <p:ph type="body" sz="quarter" idx="11" hasCustomPrompt="1"/>
          </p:nvPr>
        </p:nvSpPr>
        <p:spPr>
          <a:xfrm>
            <a:off x="5486400" y="6705600"/>
            <a:ext cx="3657600" cy="152400"/>
          </a:xfrm>
          <a:prstGeom prst="rect">
            <a:avLst/>
          </a:prstGeom>
        </p:spPr>
        <p:txBody>
          <a:bodyPr wrap="none" lIns="0" tIns="0" rIns="45720" bIns="0"/>
          <a:lstStyle>
            <a:lvl1pPr marL="0" indent="0" algn="r">
              <a:buNone/>
              <a:defRPr sz="800" baseline="0">
                <a:solidFill>
                  <a:srgbClr val="6A6A6A"/>
                </a:solidFill>
              </a:defRPr>
            </a:lvl1pPr>
            <a:lvl5pPr>
              <a:defRPr/>
            </a:lvl5pPr>
          </a:lstStyle>
          <a:p>
            <a:pPr lvl="0"/>
            <a:r>
              <a:rPr lang="en-US" dirty="0" smtClean="0"/>
              <a:t>Insert Photo Credit Here</a:t>
            </a:r>
            <a:endParaRPr lang="en-US" dirty="0"/>
          </a:p>
        </p:txBody>
      </p:sp>
    </p:spTree>
    <p:extLst>
      <p:ext uri="{BB962C8B-B14F-4D97-AF65-F5344CB8AC3E}">
        <p14:creationId xmlns:p14="http://schemas.microsoft.com/office/powerpoint/2010/main" val="25075001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NoBar-Two-Up Comparison">
    <p:spTree>
      <p:nvGrpSpPr>
        <p:cNvPr id="1" name=""/>
        <p:cNvGrpSpPr/>
        <p:nvPr/>
      </p:nvGrpSpPr>
      <p:grpSpPr>
        <a:xfrm>
          <a:off x="0" y="0"/>
          <a:ext cx="0" cy="0"/>
          <a:chOff x="0" y="0"/>
          <a:chExt cx="0" cy="0"/>
        </a:xfrm>
      </p:grpSpPr>
      <p:sp>
        <p:nvSpPr>
          <p:cNvPr id="9" name="Slide Title"/>
          <p:cNvSpPr>
            <a:spLocks noGrp="1"/>
          </p:cNvSpPr>
          <p:nvPr>
            <p:ph type="title"/>
          </p:nvPr>
        </p:nvSpPr>
        <p:spPr>
          <a:xfrm>
            <a:off x="-20713" y="228600"/>
            <a:ext cx="9185426" cy="609600"/>
          </a:xfrm>
          <a:prstGeom prst="rect">
            <a:avLst/>
          </a:prstGeom>
        </p:spPr>
        <p:txBody>
          <a:bodyPr/>
          <a:lstStyle>
            <a:lvl1pPr>
              <a:defRPr sz="3600">
                <a:solidFill>
                  <a:schemeClr val="bg2"/>
                </a:solidFill>
              </a:defRPr>
            </a:lvl1pPr>
          </a:lstStyle>
          <a:p>
            <a:r>
              <a:rPr lang="en-US" smtClean="0"/>
              <a:t>Click to edit Master title style</a:t>
            </a:r>
            <a:endParaRPr lang="en-US" dirty="0"/>
          </a:p>
        </p:txBody>
      </p:sp>
      <p:sp>
        <p:nvSpPr>
          <p:cNvPr id="3" name="Header 1"/>
          <p:cNvSpPr>
            <a:spLocks noGrp="1"/>
          </p:cNvSpPr>
          <p:nvPr>
            <p:ph type="body" idx="1"/>
          </p:nvPr>
        </p:nvSpPr>
        <p:spPr>
          <a:xfrm>
            <a:off x="457201" y="960438"/>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1"/>
          <p:cNvSpPr>
            <a:spLocks noGrp="1"/>
          </p:cNvSpPr>
          <p:nvPr>
            <p:ph sz="half" idx="2"/>
          </p:nvPr>
        </p:nvSpPr>
        <p:spPr>
          <a:xfrm>
            <a:off x="457201" y="1600200"/>
            <a:ext cx="4040188" cy="4912202"/>
          </a:xfrm>
          <a:prstGeom prst="rect">
            <a:avLst/>
          </a:prstGeom>
        </p:spPr>
        <p:txBody>
          <a:bodyPr/>
          <a:lstStyle>
            <a:lvl1pPr>
              <a:spcAft>
                <a:spcPts val="800"/>
              </a:spcAft>
              <a:defRPr sz="2400"/>
            </a:lvl1pPr>
            <a:lvl2pPr>
              <a:spcAft>
                <a:spcPts val="800"/>
              </a:spcAft>
              <a:defRPr sz="2000"/>
            </a:lvl2pPr>
            <a:lvl3pPr>
              <a:spcAft>
                <a:spcPts val="800"/>
              </a:spcAft>
              <a:defRPr sz="1800"/>
            </a:lvl3pPr>
            <a:lvl4pPr>
              <a:spcAft>
                <a:spcPts val="800"/>
              </a:spcAft>
              <a:defRPr sz="1600"/>
            </a:lvl4pPr>
            <a:lvl5pPr>
              <a:spcAft>
                <a:spcPts val="800"/>
              </a:spcAft>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Header 2"/>
          <p:cNvSpPr>
            <a:spLocks noGrp="1"/>
          </p:cNvSpPr>
          <p:nvPr>
            <p:ph type="body" sz="quarter" idx="3"/>
          </p:nvPr>
        </p:nvSpPr>
        <p:spPr>
          <a:xfrm>
            <a:off x="4645026" y="960438"/>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2"/>
          <p:cNvSpPr>
            <a:spLocks noGrp="1"/>
          </p:cNvSpPr>
          <p:nvPr>
            <p:ph sz="quarter" idx="4"/>
          </p:nvPr>
        </p:nvSpPr>
        <p:spPr>
          <a:xfrm>
            <a:off x="4645026" y="1600200"/>
            <a:ext cx="4041775" cy="4912202"/>
          </a:xfrm>
          <a:prstGeom prst="rect">
            <a:avLst/>
          </a:prstGeom>
        </p:spPr>
        <p:txBody>
          <a:bodyPr/>
          <a:lstStyle>
            <a:lvl1pPr>
              <a:spcAft>
                <a:spcPts val="800"/>
              </a:spcAft>
              <a:defRPr sz="2400"/>
            </a:lvl1pPr>
            <a:lvl2pPr>
              <a:spcAft>
                <a:spcPts val="800"/>
              </a:spcAft>
              <a:defRPr sz="2000"/>
            </a:lvl2pPr>
            <a:lvl3pPr>
              <a:spcAft>
                <a:spcPts val="800"/>
              </a:spcAft>
              <a:defRPr sz="1800"/>
            </a:lvl3pPr>
            <a:lvl4pPr>
              <a:spcAft>
                <a:spcPts val="800"/>
              </a:spcAft>
              <a:defRPr sz="1600"/>
            </a:lvl4pPr>
            <a:lvl5pPr>
              <a:spcAft>
                <a:spcPts val="800"/>
              </a:spcAft>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0" name="Jump Link"/>
          <p:cNvSpPr>
            <a:spLocks noGrp="1"/>
          </p:cNvSpPr>
          <p:nvPr>
            <p:ph type="body" sz="quarter" idx="12" hasCustomPrompt="1"/>
          </p:nvPr>
        </p:nvSpPr>
        <p:spPr>
          <a:xfrm>
            <a:off x="3817620" y="6529450"/>
            <a:ext cx="1508760" cy="99950"/>
          </a:xfrm>
          <a:prstGeom prst="rect">
            <a:avLst/>
          </a:prstGeom>
        </p:spPr>
        <p:txBody>
          <a:bodyPr lIns="0" tIns="0" rIns="0" bIns="0"/>
          <a:lstStyle>
            <a:lvl1pPr marL="0" indent="0" algn="ctr">
              <a:buNone/>
              <a:defRPr sz="800"/>
            </a:lvl1pPr>
          </a:lstStyle>
          <a:p>
            <a:pPr lvl="0"/>
            <a:r>
              <a:rPr lang="en-US" dirty="0" smtClean="0"/>
              <a:t>Jump to long image description(s)</a:t>
            </a:r>
          </a:p>
        </p:txBody>
      </p:sp>
      <p:sp>
        <p:nvSpPr>
          <p:cNvPr id="12" name="Photo Credit"/>
          <p:cNvSpPr>
            <a:spLocks noGrp="1"/>
          </p:cNvSpPr>
          <p:nvPr>
            <p:ph type="body" sz="quarter" idx="11" hasCustomPrompt="1"/>
          </p:nvPr>
        </p:nvSpPr>
        <p:spPr>
          <a:xfrm>
            <a:off x="5486400" y="6705600"/>
            <a:ext cx="3657600" cy="152400"/>
          </a:xfrm>
          <a:prstGeom prst="rect">
            <a:avLst/>
          </a:prstGeom>
        </p:spPr>
        <p:txBody>
          <a:bodyPr wrap="none" lIns="0" tIns="0" rIns="45720" bIns="0"/>
          <a:lstStyle>
            <a:lvl1pPr marL="0" indent="0" algn="r">
              <a:buNone/>
              <a:defRPr sz="800" baseline="0">
                <a:solidFill>
                  <a:srgbClr val="6A6A6A"/>
                </a:solidFill>
              </a:defRPr>
            </a:lvl1pPr>
            <a:lvl5pPr>
              <a:defRPr/>
            </a:lvl5pPr>
          </a:lstStyle>
          <a:p>
            <a:pPr lvl="0"/>
            <a:r>
              <a:rPr lang="en-US" dirty="0" smtClean="0"/>
              <a:t>Insert Photo Credit Here</a:t>
            </a:r>
            <a:endParaRPr lang="en-US" dirty="0"/>
          </a:p>
        </p:txBody>
      </p:sp>
    </p:spTree>
    <p:extLst>
      <p:ext uri="{BB962C8B-B14F-4D97-AF65-F5344CB8AC3E}">
        <p14:creationId xmlns:p14="http://schemas.microsoft.com/office/powerpoint/2010/main" val="99262030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NoBar-4-up_Comparison">
    <p:spTree>
      <p:nvGrpSpPr>
        <p:cNvPr id="1" name=""/>
        <p:cNvGrpSpPr/>
        <p:nvPr/>
      </p:nvGrpSpPr>
      <p:grpSpPr>
        <a:xfrm>
          <a:off x="0" y="0"/>
          <a:ext cx="0" cy="0"/>
          <a:chOff x="0" y="0"/>
          <a:chExt cx="0" cy="0"/>
        </a:xfrm>
      </p:grpSpPr>
      <p:sp>
        <p:nvSpPr>
          <p:cNvPr id="9" name="Slide Title"/>
          <p:cNvSpPr>
            <a:spLocks noGrp="1"/>
          </p:cNvSpPr>
          <p:nvPr>
            <p:ph type="title"/>
          </p:nvPr>
        </p:nvSpPr>
        <p:spPr>
          <a:xfrm>
            <a:off x="-20713" y="228600"/>
            <a:ext cx="9185426" cy="609600"/>
          </a:xfrm>
          <a:prstGeom prst="rect">
            <a:avLst/>
          </a:prstGeom>
        </p:spPr>
        <p:txBody>
          <a:bodyPr/>
          <a:lstStyle>
            <a:lvl1pPr>
              <a:defRPr sz="3600">
                <a:solidFill>
                  <a:schemeClr val="bg2"/>
                </a:solidFill>
              </a:defRPr>
            </a:lvl1pPr>
          </a:lstStyle>
          <a:p>
            <a:r>
              <a:rPr lang="en-US" smtClean="0"/>
              <a:t>Click to edit Master title style</a:t>
            </a:r>
            <a:endParaRPr lang="en-US" dirty="0"/>
          </a:p>
        </p:txBody>
      </p:sp>
      <p:sp>
        <p:nvSpPr>
          <p:cNvPr id="3" name="Header 1"/>
          <p:cNvSpPr>
            <a:spLocks noGrp="1"/>
          </p:cNvSpPr>
          <p:nvPr>
            <p:ph type="body" idx="1"/>
          </p:nvPr>
        </p:nvSpPr>
        <p:spPr>
          <a:xfrm>
            <a:off x="457201" y="960438"/>
            <a:ext cx="4040188" cy="639762"/>
          </a:xfrm>
          <a:prstGeom prst="rect">
            <a:avLst/>
          </a:prstGeom>
        </p:spPr>
        <p:txBody>
          <a:bodyPr anchor="b"/>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1"/>
          <p:cNvSpPr>
            <a:spLocks noGrp="1"/>
          </p:cNvSpPr>
          <p:nvPr>
            <p:ph sz="half" idx="2"/>
          </p:nvPr>
        </p:nvSpPr>
        <p:spPr>
          <a:xfrm>
            <a:off x="457201" y="1600200"/>
            <a:ext cx="4040188" cy="1752600"/>
          </a:xfrm>
          <a:prstGeom prst="rect">
            <a:avLst/>
          </a:prstGeom>
        </p:spPr>
        <p:txBody>
          <a:bodyPr/>
          <a:lstStyle>
            <a:lvl1pPr>
              <a:spcAft>
                <a:spcPts val="800"/>
              </a:spcAft>
              <a:defRPr sz="2000"/>
            </a:lvl1pPr>
            <a:lvl2pPr>
              <a:spcAft>
                <a:spcPts val="800"/>
              </a:spcAft>
              <a:defRPr sz="1800"/>
            </a:lvl2pPr>
            <a:lvl3pPr>
              <a:spcAft>
                <a:spcPts val="800"/>
              </a:spcAft>
              <a:defRPr sz="1600"/>
            </a:lvl3pPr>
            <a:lvl4pPr>
              <a:spcAft>
                <a:spcPts val="800"/>
              </a:spcAft>
              <a:defRPr sz="1400"/>
            </a:lvl4pPr>
            <a:lvl5pPr>
              <a:spcAft>
                <a:spcPts val="800"/>
              </a:spcAft>
              <a:defRPr sz="14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Header 2"/>
          <p:cNvSpPr>
            <a:spLocks noGrp="1"/>
          </p:cNvSpPr>
          <p:nvPr>
            <p:ph type="body" sz="quarter" idx="3"/>
          </p:nvPr>
        </p:nvSpPr>
        <p:spPr>
          <a:xfrm>
            <a:off x="4645026" y="960438"/>
            <a:ext cx="4041775" cy="639762"/>
          </a:xfrm>
          <a:prstGeom prst="rect">
            <a:avLst/>
          </a:prstGeom>
        </p:spPr>
        <p:txBody>
          <a:bodyPr anchor="b"/>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2"/>
          <p:cNvSpPr>
            <a:spLocks noGrp="1"/>
          </p:cNvSpPr>
          <p:nvPr>
            <p:ph sz="quarter" idx="4"/>
          </p:nvPr>
        </p:nvSpPr>
        <p:spPr>
          <a:xfrm>
            <a:off x="4645026" y="1600200"/>
            <a:ext cx="4041775" cy="1752600"/>
          </a:xfrm>
          <a:prstGeom prst="rect">
            <a:avLst/>
          </a:prstGeom>
        </p:spPr>
        <p:txBody>
          <a:bodyPr/>
          <a:lstStyle>
            <a:lvl1pPr>
              <a:spcAft>
                <a:spcPts val="800"/>
              </a:spcAft>
              <a:defRPr sz="2000"/>
            </a:lvl1pPr>
            <a:lvl2pPr>
              <a:spcAft>
                <a:spcPts val="800"/>
              </a:spcAft>
              <a:defRPr sz="1800"/>
            </a:lvl2pPr>
            <a:lvl3pPr>
              <a:spcAft>
                <a:spcPts val="800"/>
              </a:spcAft>
              <a:defRPr sz="1600"/>
            </a:lvl3pPr>
            <a:lvl4pPr>
              <a:spcAft>
                <a:spcPts val="800"/>
              </a:spcAft>
              <a:defRPr sz="1400"/>
            </a:lvl4pPr>
            <a:lvl5pPr>
              <a:spcAft>
                <a:spcPts val="800"/>
              </a:spcAft>
              <a:defRPr sz="14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Header 3"/>
          <p:cNvSpPr>
            <a:spLocks noGrp="1"/>
          </p:cNvSpPr>
          <p:nvPr>
            <p:ph type="body" sz="quarter" idx="12"/>
          </p:nvPr>
        </p:nvSpPr>
        <p:spPr>
          <a:xfrm>
            <a:off x="457200" y="3581400"/>
            <a:ext cx="4038600" cy="609600"/>
          </a:xfrm>
          <a:prstGeom prst="rect">
            <a:avLst/>
          </a:prstGeom>
        </p:spPr>
        <p:txBody>
          <a:bodyPr anchor="b"/>
          <a:lstStyle>
            <a:lvl1pPr>
              <a:defRPr lang="en-US" sz="2000" b="1" kern="1200" dirty="0">
                <a:solidFill>
                  <a:schemeClr val="tx1"/>
                </a:solidFill>
                <a:latin typeface="+mn-lt"/>
                <a:ea typeface="+mn-ea"/>
                <a:cs typeface="+mn-cs"/>
              </a:defRPr>
            </a:lvl1pPr>
          </a:lstStyle>
          <a:p>
            <a:pPr marL="0" lvl="0" indent="0" algn="l" defTabSz="457200" rtl="0" eaLnBrk="1" latinLnBrk="0" hangingPunct="1">
              <a:spcBef>
                <a:spcPct val="20000"/>
              </a:spcBef>
              <a:buFont typeface="Arial"/>
              <a:buNone/>
            </a:pPr>
            <a:r>
              <a:rPr lang="en-US" smtClean="0"/>
              <a:t>Click to edit Master text styles</a:t>
            </a:r>
          </a:p>
        </p:txBody>
      </p:sp>
      <p:sp>
        <p:nvSpPr>
          <p:cNvPr id="14" name="Content Placeholder 3"/>
          <p:cNvSpPr>
            <a:spLocks noGrp="1"/>
          </p:cNvSpPr>
          <p:nvPr>
            <p:ph sz="half" idx="14"/>
          </p:nvPr>
        </p:nvSpPr>
        <p:spPr>
          <a:xfrm>
            <a:off x="457200" y="4191000"/>
            <a:ext cx="4040188" cy="1752600"/>
          </a:xfrm>
          <a:prstGeom prst="rect">
            <a:avLst/>
          </a:prstGeom>
        </p:spPr>
        <p:txBody>
          <a:bodyPr/>
          <a:lstStyle>
            <a:lvl1pPr>
              <a:spcAft>
                <a:spcPts val="800"/>
              </a:spcAft>
              <a:defRPr sz="2000"/>
            </a:lvl1pPr>
            <a:lvl2pPr>
              <a:spcAft>
                <a:spcPts val="800"/>
              </a:spcAft>
              <a:defRPr sz="1800"/>
            </a:lvl2pPr>
            <a:lvl3pPr>
              <a:spcAft>
                <a:spcPts val="800"/>
              </a:spcAft>
              <a:defRPr sz="1600"/>
            </a:lvl3pPr>
            <a:lvl4pPr>
              <a:spcAft>
                <a:spcPts val="800"/>
              </a:spcAft>
              <a:defRPr sz="1400"/>
            </a:lvl4pPr>
            <a:lvl5pPr>
              <a:spcAft>
                <a:spcPts val="800"/>
              </a:spcAft>
              <a:defRPr sz="14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0" name="Header 4"/>
          <p:cNvSpPr>
            <a:spLocks noGrp="1"/>
          </p:cNvSpPr>
          <p:nvPr>
            <p:ph type="body" sz="quarter" idx="13"/>
          </p:nvPr>
        </p:nvSpPr>
        <p:spPr>
          <a:xfrm>
            <a:off x="4648200" y="3581400"/>
            <a:ext cx="4038600" cy="609600"/>
          </a:xfrm>
          <a:prstGeom prst="rect">
            <a:avLst/>
          </a:prstGeom>
        </p:spPr>
        <p:txBody>
          <a:bodyPr anchor="b"/>
          <a:lstStyle>
            <a:lvl1pPr>
              <a:defRPr lang="en-US" sz="2000" b="1" kern="1200" dirty="0">
                <a:solidFill>
                  <a:schemeClr val="tx1"/>
                </a:solidFill>
                <a:latin typeface="+mn-lt"/>
                <a:ea typeface="+mn-ea"/>
                <a:cs typeface="+mn-cs"/>
              </a:defRPr>
            </a:lvl1pPr>
          </a:lstStyle>
          <a:p>
            <a:pPr marL="0" lvl="0" indent="0" algn="l" defTabSz="457200" rtl="0" eaLnBrk="1" latinLnBrk="0" hangingPunct="1">
              <a:spcBef>
                <a:spcPct val="20000"/>
              </a:spcBef>
              <a:buFont typeface="Arial"/>
              <a:buNone/>
            </a:pPr>
            <a:r>
              <a:rPr lang="en-US" smtClean="0"/>
              <a:t>Click to edit Master text styles</a:t>
            </a:r>
          </a:p>
        </p:txBody>
      </p:sp>
      <p:sp>
        <p:nvSpPr>
          <p:cNvPr id="15" name="Content Placeholder 4"/>
          <p:cNvSpPr>
            <a:spLocks noGrp="1"/>
          </p:cNvSpPr>
          <p:nvPr>
            <p:ph sz="quarter" idx="15"/>
          </p:nvPr>
        </p:nvSpPr>
        <p:spPr>
          <a:xfrm>
            <a:off x="4645025" y="4191000"/>
            <a:ext cx="4041775" cy="1752600"/>
          </a:xfrm>
          <a:prstGeom prst="rect">
            <a:avLst/>
          </a:prstGeom>
        </p:spPr>
        <p:txBody>
          <a:bodyPr/>
          <a:lstStyle>
            <a:lvl1pPr>
              <a:spcAft>
                <a:spcPts val="800"/>
              </a:spcAft>
              <a:defRPr sz="2000"/>
            </a:lvl1pPr>
            <a:lvl2pPr>
              <a:spcAft>
                <a:spcPts val="800"/>
              </a:spcAft>
              <a:defRPr sz="1800"/>
            </a:lvl2pPr>
            <a:lvl3pPr>
              <a:spcAft>
                <a:spcPts val="800"/>
              </a:spcAft>
              <a:defRPr sz="1600"/>
            </a:lvl3pPr>
            <a:lvl4pPr>
              <a:spcAft>
                <a:spcPts val="800"/>
              </a:spcAft>
              <a:defRPr sz="1400"/>
            </a:lvl4pPr>
            <a:lvl5pPr>
              <a:spcAft>
                <a:spcPts val="800"/>
              </a:spcAft>
              <a:defRPr sz="14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2" name="Jump Link"/>
          <p:cNvSpPr>
            <a:spLocks noGrp="1"/>
          </p:cNvSpPr>
          <p:nvPr>
            <p:ph type="body" sz="quarter" idx="16" hasCustomPrompt="1"/>
          </p:nvPr>
        </p:nvSpPr>
        <p:spPr>
          <a:xfrm>
            <a:off x="3817620" y="5996050"/>
            <a:ext cx="1508760" cy="99950"/>
          </a:xfrm>
          <a:prstGeom prst="rect">
            <a:avLst/>
          </a:prstGeom>
        </p:spPr>
        <p:txBody>
          <a:bodyPr lIns="0" tIns="0" rIns="0" bIns="0"/>
          <a:lstStyle>
            <a:lvl1pPr marL="0" indent="0" algn="ctr">
              <a:buNone/>
              <a:defRPr sz="800"/>
            </a:lvl1pPr>
          </a:lstStyle>
          <a:p>
            <a:pPr lvl="0"/>
            <a:r>
              <a:rPr lang="en-US" dirty="0" smtClean="0"/>
              <a:t>Jump to long image description(s)</a:t>
            </a:r>
          </a:p>
        </p:txBody>
      </p:sp>
      <p:sp>
        <p:nvSpPr>
          <p:cNvPr id="16" name="Photo Credit"/>
          <p:cNvSpPr>
            <a:spLocks noGrp="1"/>
          </p:cNvSpPr>
          <p:nvPr>
            <p:ph type="body" sz="quarter" idx="11" hasCustomPrompt="1"/>
          </p:nvPr>
        </p:nvSpPr>
        <p:spPr>
          <a:xfrm>
            <a:off x="5486400" y="6705600"/>
            <a:ext cx="3657600" cy="152400"/>
          </a:xfrm>
          <a:prstGeom prst="rect">
            <a:avLst/>
          </a:prstGeom>
        </p:spPr>
        <p:txBody>
          <a:bodyPr wrap="none" lIns="0" tIns="0" rIns="45720" bIns="0"/>
          <a:lstStyle>
            <a:lvl1pPr marL="0" indent="0" algn="r">
              <a:buNone/>
              <a:defRPr sz="800" baseline="0">
                <a:solidFill>
                  <a:srgbClr val="6A6A6A"/>
                </a:solidFill>
              </a:defRPr>
            </a:lvl1pPr>
            <a:lvl5pPr>
              <a:defRPr/>
            </a:lvl5pPr>
          </a:lstStyle>
          <a:p>
            <a:pPr lvl="0"/>
            <a:r>
              <a:rPr lang="en-US" dirty="0" smtClean="0"/>
              <a:t>Insert Photo Credit Here</a:t>
            </a:r>
            <a:endParaRPr lang="en-US" dirty="0"/>
          </a:p>
        </p:txBody>
      </p:sp>
    </p:spTree>
    <p:extLst>
      <p:ext uri="{BB962C8B-B14F-4D97-AF65-F5344CB8AC3E}">
        <p14:creationId xmlns:p14="http://schemas.microsoft.com/office/powerpoint/2010/main" val="131649623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NoBar-Content with Left Side-Caption">
    <p:spTree>
      <p:nvGrpSpPr>
        <p:cNvPr id="1" name=""/>
        <p:cNvGrpSpPr/>
        <p:nvPr/>
      </p:nvGrpSpPr>
      <p:grpSpPr>
        <a:xfrm>
          <a:off x="0" y="0"/>
          <a:ext cx="0" cy="0"/>
          <a:chOff x="0" y="0"/>
          <a:chExt cx="0" cy="0"/>
        </a:xfrm>
      </p:grpSpPr>
      <p:sp>
        <p:nvSpPr>
          <p:cNvPr id="2" name="Slide Title"/>
          <p:cNvSpPr>
            <a:spLocks noGrp="1"/>
          </p:cNvSpPr>
          <p:nvPr>
            <p:ph type="title"/>
          </p:nvPr>
        </p:nvSpPr>
        <p:spPr>
          <a:xfrm>
            <a:off x="457201" y="304800"/>
            <a:ext cx="3008313" cy="838200"/>
          </a:xfrm>
          <a:prstGeom prst="rect">
            <a:avLst/>
          </a:prstGeom>
        </p:spPr>
        <p:txBody>
          <a:bodyPr anchor="b"/>
          <a:lstStyle>
            <a:lvl1pPr algn="l">
              <a:defRPr sz="1800" b="1">
                <a:solidFill>
                  <a:schemeClr val="bg2"/>
                </a:solidFill>
                <a:latin typeface="+mj-lt"/>
              </a:defRPr>
            </a:lvl1pPr>
          </a:lstStyle>
          <a:p>
            <a:r>
              <a:rPr lang="en-US" smtClean="0"/>
              <a:t>Click to edit Master title style</a:t>
            </a:r>
            <a:endParaRPr lang="en-US" dirty="0"/>
          </a:p>
        </p:txBody>
      </p:sp>
      <p:sp>
        <p:nvSpPr>
          <p:cNvPr id="4" name="Text Placeholder 1"/>
          <p:cNvSpPr>
            <a:spLocks noGrp="1"/>
          </p:cNvSpPr>
          <p:nvPr>
            <p:ph type="body" sz="half" idx="2"/>
          </p:nvPr>
        </p:nvSpPr>
        <p:spPr>
          <a:xfrm>
            <a:off x="457201" y="1143000"/>
            <a:ext cx="3008313" cy="5334000"/>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3" name="Content Placeholder 1"/>
          <p:cNvSpPr>
            <a:spLocks noGrp="1"/>
          </p:cNvSpPr>
          <p:nvPr>
            <p:ph idx="1"/>
          </p:nvPr>
        </p:nvSpPr>
        <p:spPr>
          <a:xfrm>
            <a:off x="3575050" y="304800"/>
            <a:ext cx="5111751" cy="6179819"/>
          </a:xfrm>
          <a:prstGeom prst="rect">
            <a:avLst/>
          </a:prstGeom>
        </p:spPr>
        <p:txBody>
          <a:bodyPr/>
          <a:lstStyle>
            <a:lvl1pPr>
              <a:spcAft>
                <a:spcPts val="800"/>
              </a:spcAft>
              <a:defRPr sz="2400"/>
            </a:lvl1pPr>
            <a:lvl2pPr>
              <a:spcAft>
                <a:spcPts val="800"/>
              </a:spcAft>
              <a:defRPr sz="2000"/>
            </a:lvl2pPr>
            <a:lvl3pPr>
              <a:spcAft>
                <a:spcPts val="800"/>
              </a:spcAft>
              <a:defRPr sz="1800"/>
            </a:lvl3pPr>
            <a:lvl4pPr>
              <a:spcAft>
                <a:spcPts val="800"/>
              </a:spcAft>
              <a:defRPr sz="1600"/>
            </a:lvl4pPr>
            <a:lvl5pPr>
              <a:spcAft>
                <a:spcPts val="800"/>
              </a:spcAft>
              <a:defRPr sz="16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Jump Link"/>
          <p:cNvSpPr>
            <a:spLocks noGrp="1"/>
          </p:cNvSpPr>
          <p:nvPr>
            <p:ph type="body" sz="quarter" idx="12" hasCustomPrompt="1"/>
          </p:nvPr>
        </p:nvSpPr>
        <p:spPr>
          <a:xfrm>
            <a:off x="5445125" y="6488875"/>
            <a:ext cx="1371600" cy="99950"/>
          </a:xfrm>
          <a:prstGeom prst="rect">
            <a:avLst/>
          </a:prstGeom>
        </p:spPr>
        <p:txBody>
          <a:bodyPr lIns="0" tIns="0" rIns="0" bIns="0"/>
          <a:lstStyle>
            <a:lvl1pPr marL="0" indent="0" algn="ctr">
              <a:buNone/>
              <a:defRPr sz="800"/>
            </a:lvl1pPr>
          </a:lstStyle>
          <a:p>
            <a:pPr lvl="0"/>
            <a:r>
              <a:rPr lang="en-US" dirty="0" smtClean="0"/>
              <a:t>Jump to long image description</a:t>
            </a:r>
          </a:p>
        </p:txBody>
      </p:sp>
      <p:sp>
        <p:nvSpPr>
          <p:cNvPr id="8" name="Photo Credit"/>
          <p:cNvSpPr>
            <a:spLocks noGrp="1"/>
          </p:cNvSpPr>
          <p:nvPr>
            <p:ph type="body" sz="quarter" idx="11" hasCustomPrompt="1"/>
          </p:nvPr>
        </p:nvSpPr>
        <p:spPr>
          <a:xfrm>
            <a:off x="5486400" y="6705600"/>
            <a:ext cx="3657600" cy="152400"/>
          </a:xfrm>
          <a:prstGeom prst="rect">
            <a:avLst/>
          </a:prstGeom>
        </p:spPr>
        <p:txBody>
          <a:bodyPr wrap="none" lIns="0" tIns="0" rIns="45720" bIns="0"/>
          <a:lstStyle>
            <a:lvl1pPr marL="0" indent="0" algn="r">
              <a:buNone/>
              <a:defRPr sz="800" baseline="0">
                <a:solidFill>
                  <a:srgbClr val="6A6A6A"/>
                </a:solidFill>
              </a:defRPr>
            </a:lvl1pPr>
            <a:lvl5pPr>
              <a:defRPr/>
            </a:lvl5pPr>
          </a:lstStyle>
          <a:p>
            <a:pPr lvl="0"/>
            <a:r>
              <a:rPr lang="en-US" dirty="0" smtClean="0"/>
              <a:t>Insert Photo Credit Here</a:t>
            </a:r>
            <a:endParaRPr lang="en-US" dirty="0"/>
          </a:p>
        </p:txBody>
      </p:sp>
    </p:spTree>
    <p:extLst>
      <p:ext uri="{BB962C8B-B14F-4D97-AF65-F5344CB8AC3E}">
        <p14:creationId xmlns:p14="http://schemas.microsoft.com/office/powerpoint/2010/main" val="82827383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NoBar-Content with Right Side-Caption">
    <p:spTree>
      <p:nvGrpSpPr>
        <p:cNvPr id="1" name=""/>
        <p:cNvGrpSpPr/>
        <p:nvPr/>
      </p:nvGrpSpPr>
      <p:grpSpPr>
        <a:xfrm>
          <a:off x="0" y="0"/>
          <a:ext cx="0" cy="0"/>
          <a:chOff x="0" y="0"/>
          <a:chExt cx="0" cy="0"/>
        </a:xfrm>
      </p:grpSpPr>
      <p:sp>
        <p:nvSpPr>
          <p:cNvPr id="2" name="Slide Title"/>
          <p:cNvSpPr>
            <a:spLocks noGrp="1"/>
          </p:cNvSpPr>
          <p:nvPr>
            <p:ph type="title"/>
          </p:nvPr>
        </p:nvSpPr>
        <p:spPr>
          <a:xfrm>
            <a:off x="5678487" y="304800"/>
            <a:ext cx="3008313" cy="838200"/>
          </a:xfrm>
          <a:prstGeom prst="rect">
            <a:avLst/>
          </a:prstGeom>
        </p:spPr>
        <p:txBody>
          <a:bodyPr anchor="b"/>
          <a:lstStyle>
            <a:lvl1pPr algn="l">
              <a:defRPr sz="1800" b="1">
                <a:solidFill>
                  <a:schemeClr val="bg2"/>
                </a:solidFill>
                <a:latin typeface="+mj-lt"/>
              </a:defRPr>
            </a:lvl1pPr>
          </a:lstStyle>
          <a:p>
            <a:r>
              <a:rPr lang="en-US" smtClean="0"/>
              <a:t>Click to edit Master title style</a:t>
            </a:r>
            <a:endParaRPr lang="en-US" dirty="0"/>
          </a:p>
        </p:txBody>
      </p:sp>
      <p:sp>
        <p:nvSpPr>
          <p:cNvPr id="4" name="Text Placeholder 1"/>
          <p:cNvSpPr>
            <a:spLocks noGrp="1"/>
          </p:cNvSpPr>
          <p:nvPr>
            <p:ph type="body" sz="half" idx="2"/>
          </p:nvPr>
        </p:nvSpPr>
        <p:spPr>
          <a:xfrm>
            <a:off x="5678487" y="1143000"/>
            <a:ext cx="3008313" cy="5334000"/>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3" name="Content Placeholder 1"/>
          <p:cNvSpPr>
            <a:spLocks noGrp="1"/>
          </p:cNvSpPr>
          <p:nvPr>
            <p:ph idx="1"/>
          </p:nvPr>
        </p:nvSpPr>
        <p:spPr>
          <a:xfrm>
            <a:off x="457200" y="304800"/>
            <a:ext cx="5111751" cy="6179819"/>
          </a:xfrm>
          <a:prstGeom prst="rect">
            <a:avLst/>
          </a:prstGeom>
        </p:spPr>
        <p:txBody>
          <a:bodyPr/>
          <a:lstStyle>
            <a:lvl1pPr>
              <a:spcAft>
                <a:spcPts val="800"/>
              </a:spcAft>
              <a:defRPr sz="2400"/>
            </a:lvl1pPr>
            <a:lvl2pPr>
              <a:spcAft>
                <a:spcPts val="800"/>
              </a:spcAft>
              <a:defRPr sz="2000"/>
            </a:lvl2pPr>
            <a:lvl3pPr>
              <a:spcAft>
                <a:spcPts val="800"/>
              </a:spcAft>
              <a:defRPr sz="1800"/>
            </a:lvl3pPr>
            <a:lvl4pPr>
              <a:spcAft>
                <a:spcPts val="800"/>
              </a:spcAft>
              <a:defRPr sz="1600"/>
            </a:lvl4pPr>
            <a:lvl5pPr>
              <a:spcAft>
                <a:spcPts val="800"/>
              </a:spcAft>
              <a:defRPr sz="16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Jump Link"/>
          <p:cNvSpPr>
            <a:spLocks noGrp="1"/>
          </p:cNvSpPr>
          <p:nvPr>
            <p:ph type="body" sz="quarter" idx="12" hasCustomPrompt="1"/>
          </p:nvPr>
        </p:nvSpPr>
        <p:spPr>
          <a:xfrm>
            <a:off x="2327275" y="6488875"/>
            <a:ext cx="1371600" cy="99950"/>
          </a:xfrm>
          <a:prstGeom prst="rect">
            <a:avLst/>
          </a:prstGeom>
        </p:spPr>
        <p:txBody>
          <a:bodyPr lIns="0" tIns="0" rIns="0" bIns="0"/>
          <a:lstStyle>
            <a:lvl1pPr marL="0" indent="0" algn="ctr">
              <a:buNone/>
              <a:defRPr sz="800"/>
            </a:lvl1pPr>
          </a:lstStyle>
          <a:p>
            <a:pPr lvl="0"/>
            <a:r>
              <a:rPr lang="en-US" dirty="0" smtClean="0"/>
              <a:t>Jump to long image description</a:t>
            </a:r>
          </a:p>
        </p:txBody>
      </p:sp>
      <p:sp>
        <p:nvSpPr>
          <p:cNvPr id="9" name="Photo Credit"/>
          <p:cNvSpPr>
            <a:spLocks noGrp="1"/>
          </p:cNvSpPr>
          <p:nvPr>
            <p:ph type="body" sz="quarter" idx="11" hasCustomPrompt="1"/>
          </p:nvPr>
        </p:nvSpPr>
        <p:spPr>
          <a:xfrm>
            <a:off x="5486400" y="6705600"/>
            <a:ext cx="3657600" cy="152400"/>
          </a:xfrm>
          <a:prstGeom prst="rect">
            <a:avLst/>
          </a:prstGeom>
        </p:spPr>
        <p:txBody>
          <a:bodyPr wrap="none" lIns="0" tIns="0" rIns="45720" bIns="0"/>
          <a:lstStyle>
            <a:lvl1pPr marL="0" indent="0" algn="r">
              <a:buNone/>
              <a:defRPr sz="800" baseline="0">
                <a:solidFill>
                  <a:srgbClr val="6A6A6A"/>
                </a:solidFill>
              </a:defRPr>
            </a:lvl1pPr>
            <a:lvl5pPr>
              <a:defRPr/>
            </a:lvl5pPr>
          </a:lstStyle>
          <a:p>
            <a:pPr lvl="0"/>
            <a:r>
              <a:rPr lang="en-US" dirty="0" smtClean="0"/>
              <a:t>Insert Photo Credit Here</a:t>
            </a:r>
            <a:endParaRPr lang="en-US" dirty="0"/>
          </a:p>
        </p:txBody>
      </p:sp>
    </p:spTree>
    <p:extLst>
      <p:ext uri="{BB962C8B-B14F-4D97-AF65-F5344CB8AC3E}">
        <p14:creationId xmlns:p14="http://schemas.microsoft.com/office/powerpoint/2010/main" val="80929457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NoBar-Picture with Caption">
    <p:spTree>
      <p:nvGrpSpPr>
        <p:cNvPr id="1" name=""/>
        <p:cNvGrpSpPr/>
        <p:nvPr/>
      </p:nvGrpSpPr>
      <p:grpSpPr>
        <a:xfrm>
          <a:off x="0" y="0"/>
          <a:ext cx="0" cy="0"/>
          <a:chOff x="0" y="0"/>
          <a:chExt cx="0" cy="0"/>
        </a:xfrm>
      </p:grpSpPr>
      <p:sp>
        <p:nvSpPr>
          <p:cNvPr id="2" name="Slide Title"/>
          <p:cNvSpPr>
            <a:spLocks noGrp="1"/>
          </p:cNvSpPr>
          <p:nvPr>
            <p:ph type="title"/>
          </p:nvPr>
        </p:nvSpPr>
        <p:spPr>
          <a:xfrm>
            <a:off x="1828800" y="5253037"/>
            <a:ext cx="5486400" cy="566738"/>
          </a:xfrm>
          <a:prstGeom prst="rect">
            <a:avLst/>
          </a:prstGeom>
        </p:spPr>
        <p:txBody>
          <a:bodyPr anchor="b"/>
          <a:lstStyle>
            <a:lvl1pPr algn="l">
              <a:defRPr sz="2400" b="1">
                <a:solidFill>
                  <a:schemeClr val="bg2"/>
                </a:solidFill>
                <a:latin typeface="+mj-lt"/>
              </a:defRPr>
            </a:lvl1pPr>
          </a:lstStyle>
          <a:p>
            <a:r>
              <a:rPr lang="en-US" smtClean="0"/>
              <a:t>Click to edit Master title style</a:t>
            </a:r>
            <a:endParaRPr lang="en-US" dirty="0"/>
          </a:p>
        </p:txBody>
      </p:sp>
      <p:sp>
        <p:nvSpPr>
          <p:cNvPr id="4" name="Text Placeholder 1"/>
          <p:cNvSpPr>
            <a:spLocks noGrp="1"/>
          </p:cNvSpPr>
          <p:nvPr>
            <p:ph type="body" sz="half" idx="2"/>
          </p:nvPr>
        </p:nvSpPr>
        <p:spPr>
          <a:xfrm>
            <a:off x="1828800" y="5895975"/>
            <a:ext cx="5486400" cy="609600"/>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3" name="Picture Placeholder 1"/>
          <p:cNvSpPr>
            <a:spLocks noGrp="1"/>
          </p:cNvSpPr>
          <p:nvPr>
            <p:ph type="pic" idx="1"/>
          </p:nvPr>
        </p:nvSpPr>
        <p:spPr>
          <a:xfrm>
            <a:off x="1028700" y="128650"/>
            <a:ext cx="7086600" cy="4944623"/>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lang="en-US"/>
          </a:p>
        </p:txBody>
      </p:sp>
      <p:sp>
        <p:nvSpPr>
          <p:cNvPr id="7" name="Jump Link"/>
          <p:cNvSpPr>
            <a:spLocks noGrp="1"/>
          </p:cNvSpPr>
          <p:nvPr>
            <p:ph type="body" sz="quarter" idx="16" hasCustomPrompt="1"/>
          </p:nvPr>
        </p:nvSpPr>
        <p:spPr>
          <a:xfrm>
            <a:off x="3886200" y="5081650"/>
            <a:ext cx="1371600" cy="99950"/>
          </a:xfrm>
          <a:prstGeom prst="rect">
            <a:avLst/>
          </a:prstGeom>
        </p:spPr>
        <p:txBody>
          <a:bodyPr lIns="0" tIns="0" rIns="0" bIns="0"/>
          <a:lstStyle>
            <a:lvl1pPr marL="0" indent="0" algn="ctr">
              <a:buNone/>
              <a:defRPr sz="800"/>
            </a:lvl1pPr>
          </a:lstStyle>
          <a:p>
            <a:pPr lvl="0"/>
            <a:r>
              <a:rPr lang="en-US" dirty="0" smtClean="0"/>
              <a:t>Jump to long image description</a:t>
            </a:r>
          </a:p>
        </p:txBody>
      </p:sp>
      <p:sp>
        <p:nvSpPr>
          <p:cNvPr id="9" name="Photo Credit"/>
          <p:cNvSpPr>
            <a:spLocks noGrp="1"/>
          </p:cNvSpPr>
          <p:nvPr>
            <p:ph type="body" sz="quarter" idx="11" hasCustomPrompt="1"/>
          </p:nvPr>
        </p:nvSpPr>
        <p:spPr>
          <a:xfrm>
            <a:off x="5486400" y="6705600"/>
            <a:ext cx="3657600" cy="152400"/>
          </a:xfrm>
          <a:prstGeom prst="rect">
            <a:avLst/>
          </a:prstGeom>
        </p:spPr>
        <p:txBody>
          <a:bodyPr wrap="none" lIns="0" tIns="0" rIns="45720" bIns="0"/>
          <a:lstStyle>
            <a:lvl1pPr marL="0" indent="0" algn="r">
              <a:buNone/>
              <a:defRPr sz="800" baseline="0">
                <a:solidFill>
                  <a:srgbClr val="6A6A6A"/>
                </a:solidFill>
              </a:defRPr>
            </a:lvl1pPr>
            <a:lvl5pPr>
              <a:defRPr/>
            </a:lvl5pPr>
          </a:lstStyle>
          <a:p>
            <a:pPr lvl="0"/>
            <a:r>
              <a:rPr lang="en-US" dirty="0" smtClean="0"/>
              <a:t>Insert Photo Credit Here</a:t>
            </a:r>
            <a:endParaRPr lang="en-US" dirty="0"/>
          </a:p>
        </p:txBody>
      </p:sp>
    </p:spTree>
    <p:extLst>
      <p:ext uri="{BB962C8B-B14F-4D97-AF65-F5344CB8AC3E}">
        <p14:creationId xmlns:p14="http://schemas.microsoft.com/office/powerpoint/2010/main" val="179990153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NoBar-Title and Video">
    <p:spTree>
      <p:nvGrpSpPr>
        <p:cNvPr id="1" name=""/>
        <p:cNvGrpSpPr/>
        <p:nvPr/>
      </p:nvGrpSpPr>
      <p:grpSpPr>
        <a:xfrm>
          <a:off x="0" y="0"/>
          <a:ext cx="0" cy="0"/>
          <a:chOff x="0" y="0"/>
          <a:chExt cx="0" cy="0"/>
        </a:xfrm>
      </p:grpSpPr>
      <p:sp>
        <p:nvSpPr>
          <p:cNvPr id="2" name="Slide Title"/>
          <p:cNvSpPr>
            <a:spLocks noGrp="1"/>
          </p:cNvSpPr>
          <p:nvPr>
            <p:ph type="title"/>
          </p:nvPr>
        </p:nvSpPr>
        <p:spPr>
          <a:xfrm>
            <a:off x="-2251" y="228600"/>
            <a:ext cx="9172252" cy="609600"/>
          </a:xfrm>
          <a:prstGeom prst="rect">
            <a:avLst/>
          </a:prstGeom>
        </p:spPr>
        <p:txBody>
          <a:bodyPr/>
          <a:lstStyle>
            <a:lvl1pPr>
              <a:defRPr sz="3600">
                <a:solidFill>
                  <a:schemeClr val="bg2"/>
                </a:solidFill>
              </a:defRPr>
            </a:lvl1pPr>
          </a:lstStyle>
          <a:p>
            <a:r>
              <a:rPr lang="en-US" smtClean="0"/>
              <a:t>Click to edit Master title style</a:t>
            </a:r>
            <a:endParaRPr lang="en-US" dirty="0"/>
          </a:p>
        </p:txBody>
      </p:sp>
      <p:sp>
        <p:nvSpPr>
          <p:cNvPr id="6" name="Media Placeholder 1"/>
          <p:cNvSpPr>
            <a:spLocks noGrp="1"/>
          </p:cNvSpPr>
          <p:nvPr>
            <p:ph type="media" sz="quarter" idx="11"/>
          </p:nvPr>
        </p:nvSpPr>
        <p:spPr>
          <a:xfrm>
            <a:off x="0" y="1066799"/>
            <a:ext cx="9144000" cy="5315957"/>
          </a:xfrm>
          <a:prstGeom prst="rect">
            <a:avLst/>
          </a:prstGeom>
        </p:spPr>
        <p:txBody>
          <a:bodyPr/>
          <a:lstStyle/>
          <a:p>
            <a:r>
              <a:rPr lang="en-US" smtClean="0"/>
              <a:t>Click icon to add media</a:t>
            </a:r>
            <a:endParaRPr lang="en-US"/>
          </a:p>
        </p:txBody>
      </p:sp>
      <p:sp>
        <p:nvSpPr>
          <p:cNvPr id="5" name="Video Credit"/>
          <p:cNvSpPr>
            <a:spLocks noGrp="1"/>
          </p:cNvSpPr>
          <p:nvPr>
            <p:ph type="body" sz="quarter" idx="12" hasCustomPrompt="1"/>
          </p:nvPr>
        </p:nvSpPr>
        <p:spPr>
          <a:xfrm>
            <a:off x="5486400" y="6705600"/>
            <a:ext cx="3657600" cy="152400"/>
          </a:xfrm>
          <a:prstGeom prst="rect">
            <a:avLst/>
          </a:prstGeom>
        </p:spPr>
        <p:txBody>
          <a:bodyPr wrap="none" lIns="0" tIns="0" rIns="45720" bIns="0"/>
          <a:lstStyle>
            <a:lvl1pPr marL="0" indent="0" algn="r">
              <a:buNone/>
              <a:defRPr sz="800" baseline="0">
                <a:solidFill>
                  <a:srgbClr val="6A6A6A"/>
                </a:solidFill>
              </a:defRPr>
            </a:lvl1pPr>
            <a:lvl5pPr>
              <a:defRPr/>
            </a:lvl5pPr>
          </a:lstStyle>
          <a:p>
            <a:pPr lvl="0"/>
            <a:r>
              <a:rPr lang="en-US" dirty="0" smtClean="0"/>
              <a:t>Insert Video Credit Here</a:t>
            </a:r>
            <a:endParaRPr lang="en-US" dirty="0"/>
          </a:p>
        </p:txBody>
      </p:sp>
    </p:spTree>
    <p:extLst>
      <p:ext uri="{BB962C8B-B14F-4D97-AF65-F5344CB8AC3E}">
        <p14:creationId xmlns:p14="http://schemas.microsoft.com/office/powerpoint/2010/main" val="14905143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extLst mod="1">
    <p:ext uri="{DCECCB84-F9BA-43D5-87BE-67443E8EF086}">
      <p15:sldGuideLst xmlns:p15="http://schemas.microsoft.com/office/powerpoint/2012/main">
        <p15:guide id="1" orient="horz" pos="2160">
          <p15:clr>
            <a:srgbClr val="FBAE40"/>
          </p15:clr>
        </p15:guide>
        <p15:guide id="2" pos="528">
          <p15:clr>
            <a:srgbClr val="FBAE40"/>
          </p15:clr>
        </p15:guide>
        <p15:guide id="3" pos="5136">
          <p15:clr>
            <a:srgbClr val="FBAE40"/>
          </p15:clr>
        </p15:guide>
      </p15:sldGuideLst>
    </p:ext>
  </p:extLst>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RedBar-Title and Content">
    <p:spTree>
      <p:nvGrpSpPr>
        <p:cNvPr id="1" name=""/>
        <p:cNvGrpSpPr/>
        <p:nvPr/>
      </p:nvGrpSpPr>
      <p:grpSpPr>
        <a:xfrm>
          <a:off x="0" y="0"/>
          <a:ext cx="0" cy="0"/>
          <a:chOff x="0" y="0"/>
          <a:chExt cx="0" cy="0"/>
        </a:xfrm>
      </p:grpSpPr>
      <p:sp>
        <p:nvSpPr>
          <p:cNvPr id="6" name="Slide Title"/>
          <p:cNvSpPr>
            <a:spLocks noGrp="1"/>
          </p:cNvSpPr>
          <p:nvPr>
            <p:ph type="title"/>
          </p:nvPr>
        </p:nvSpPr>
        <p:spPr>
          <a:xfrm>
            <a:off x="0" y="228600"/>
            <a:ext cx="9144000" cy="609600"/>
          </a:xfrm>
          <a:prstGeom prst="rect">
            <a:avLst/>
          </a:prstGeom>
        </p:spPr>
        <p:txBody>
          <a:bodyPr/>
          <a:lstStyle>
            <a:lvl1pPr>
              <a:defRPr sz="3600">
                <a:solidFill>
                  <a:schemeClr val="bg2"/>
                </a:solidFill>
              </a:defRPr>
            </a:lvl1pPr>
          </a:lstStyle>
          <a:p>
            <a:r>
              <a:rPr lang="en-US" smtClean="0"/>
              <a:t>Click to edit Master title style</a:t>
            </a:r>
            <a:endParaRPr lang="en-US" dirty="0"/>
          </a:p>
        </p:txBody>
      </p:sp>
      <p:sp>
        <p:nvSpPr>
          <p:cNvPr id="3" name="Content Placeholder 1"/>
          <p:cNvSpPr>
            <a:spLocks noGrp="1"/>
          </p:cNvSpPr>
          <p:nvPr>
            <p:ph idx="1"/>
          </p:nvPr>
        </p:nvSpPr>
        <p:spPr>
          <a:xfrm>
            <a:off x="457200" y="990600"/>
            <a:ext cx="8229600" cy="5562600"/>
          </a:xfrm>
          <a:prstGeom prst="rect">
            <a:avLst/>
          </a:prstGeom>
        </p:spPr>
        <p:txBody>
          <a:bodyPr/>
          <a:lstStyle>
            <a:lvl1pPr>
              <a:spcAft>
                <a:spcPts val="800"/>
              </a:spcAft>
              <a:defRPr sz="2400"/>
            </a:lvl1pPr>
            <a:lvl2pPr>
              <a:spcAft>
                <a:spcPts val="800"/>
              </a:spcAft>
              <a:defRPr sz="2000"/>
            </a:lvl2pPr>
            <a:lvl3pPr>
              <a:spcAft>
                <a:spcPts val="800"/>
              </a:spcAft>
              <a:defRPr sz="1800"/>
            </a:lvl3pPr>
            <a:lvl4pPr>
              <a:spcAft>
                <a:spcPts val="800"/>
              </a:spcAft>
              <a:defRPr sz="1600"/>
            </a:lvl4pPr>
            <a:lvl5pPr>
              <a:spcAft>
                <a:spcPts val="800"/>
              </a:spcAft>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Jump Link"/>
          <p:cNvSpPr>
            <a:spLocks noGrp="1"/>
          </p:cNvSpPr>
          <p:nvPr>
            <p:ph type="body" sz="quarter" idx="16" hasCustomPrompt="1"/>
          </p:nvPr>
        </p:nvSpPr>
        <p:spPr>
          <a:xfrm>
            <a:off x="3886200" y="6553200"/>
            <a:ext cx="1371600" cy="99950"/>
          </a:xfrm>
          <a:prstGeom prst="rect">
            <a:avLst/>
          </a:prstGeom>
        </p:spPr>
        <p:txBody>
          <a:bodyPr lIns="0" tIns="0" rIns="0" bIns="0"/>
          <a:lstStyle>
            <a:lvl1pPr marL="0" indent="0" algn="ctr">
              <a:buNone/>
              <a:defRPr sz="800"/>
            </a:lvl1pPr>
          </a:lstStyle>
          <a:p>
            <a:pPr lvl="0"/>
            <a:r>
              <a:rPr lang="en-US" dirty="0" smtClean="0"/>
              <a:t>Jump to long image description</a:t>
            </a:r>
          </a:p>
        </p:txBody>
      </p:sp>
      <p:sp>
        <p:nvSpPr>
          <p:cNvPr id="9" name="Photo Credit"/>
          <p:cNvSpPr>
            <a:spLocks noGrp="1"/>
          </p:cNvSpPr>
          <p:nvPr>
            <p:ph type="body" sz="quarter" idx="11" hasCustomPrompt="1"/>
          </p:nvPr>
        </p:nvSpPr>
        <p:spPr>
          <a:xfrm>
            <a:off x="6477000" y="6705600"/>
            <a:ext cx="2667000" cy="152400"/>
          </a:xfrm>
          <a:prstGeom prst="rect">
            <a:avLst/>
          </a:prstGeom>
        </p:spPr>
        <p:txBody>
          <a:bodyPr wrap="none" lIns="0" tIns="0" rIns="45720" bIns="0"/>
          <a:lstStyle>
            <a:lvl1pPr marL="0" marR="0" indent="0" algn="r" defTabSz="914400" rtl="0" eaLnBrk="1" fontAlgn="auto" latinLnBrk="0" hangingPunct="1">
              <a:lnSpc>
                <a:spcPct val="100000"/>
              </a:lnSpc>
              <a:spcBef>
                <a:spcPts val="0"/>
              </a:spcBef>
              <a:spcAft>
                <a:spcPts val="0"/>
              </a:spcAft>
              <a:buClrTx/>
              <a:buSzTx/>
              <a:buFontTx/>
              <a:buNone/>
              <a:tabLst/>
              <a:defRPr sz="800">
                <a:solidFill>
                  <a:schemeClr val="bg1"/>
                </a:solidFill>
                <a:latin typeface="+mn-lt"/>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0" noProof="0" dirty="0" smtClean="0">
                <a:ln>
                  <a:noFill/>
                </a:ln>
                <a:solidFill>
                  <a:prstClr val="white"/>
                </a:solidFill>
                <a:effectLst/>
                <a:uLnTx/>
                <a:uFillTx/>
                <a:latin typeface="+mn-lt"/>
                <a:ea typeface="+mn-ea"/>
                <a:cs typeface="+mn-cs"/>
              </a:rPr>
              <a:t>Insert Photo Credit Here</a:t>
            </a:r>
          </a:p>
        </p:txBody>
      </p:sp>
    </p:spTree>
    <p:extLst>
      <p:ext uri="{BB962C8B-B14F-4D97-AF65-F5344CB8AC3E}">
        <p14:creationId xmlns:p14="http://schemas.microsoft.com/office/powerpoint/2010/main" val="6344335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RedBar-Six Content Placeholders">
    <p:spTree>
      <p:nvGrpSpPr>
        <p:cNvPr id="1" name=""/>
        <p:cNvGrpSpPr/>
        <p:nvPr/>
      </p:nvGrpSpPr>
      <p:grpSpPr>
        <a:xfrm>
          <a:off x="0" y="0"/>
          <a:ext cx="0" cy="0"/>
          <a:chOff x="0" y="0"/>
          <a:chExt cx="0" cy="0"/>
        </a:xfrm>
      </p:grpSpPr>
      <p:sp>
        <p:nvSpPr>
          <p:cNvPr id="2" name="Slide Title"/>
          <p:cNvSpPr>
            <a:spLocks noGrp="1"/>
          </p:cNvSpPr>
          <p:nvPr>
            <p:ph type="title"/>
          </p:nvPr>
        </p:nvSpPr>
        <p:spPr>
          <a:xfrm>
            <a:off x="0" y="228600"/>
            <a:ext cx="9144000" cy="639762"/>
          </a:xfrm>
          <a:prstGeom prst="rect">
            <a:avLst/>
          </a:prstGeom>
        </p:spPr>
        <p:txBody>
          <a:bodyPr/>
          <a:lstStyle>
            <a:lvl1pPr>
              <a:defRPr lang="en-US" sz="3600" dirty="0">
                <a:solidFill>
                  <a:schemeClr val="bg2"/>
                </a:solidFill>
              </a:defRPr>
            </a:lvl1pPr>
          </a:lstStyle>
          <a:p>
            <a:pPr lvl="0"/>
            <a:r>
              <a:rPr lang="en-US" smtClean="0"/>
              <a:t>Click to edit Master title style</a:t>
            </a:r>
            <a:endParaRPr lang="en-US" dirty="0"/>
          </a:p>
        </p:txBody>
      </p:sp>
      <p:sp>
        <p:nvSpPr>
          <p:cNvPr id="8" name="Content Placeholder 1"/>
          <p:cNvSpPr>
            <a:spLocks noGrp="1"/>
          </p:cNvSpPr>
          <p:nvPr>
            <p:ph sz="quarter" idx="12"/>
          </p:nvPr>
        </p:nvSpPr>
        <p:spPr>
          <a:xfrm>
            <a:off x="533400" y="1066800"/>
            <a:ext cx="8153400" cy="838200"/>
          </a:xfrm>
          <a:prstGeom prst="rect">
            <a:avLst/>
          </a:prstGeom>
        </p:spPr>
        <p:txBody>
          <a:bodyPr/>
          <a:lstStyle>
            <a:lvl1pPr>
              <a:spcAft>
                <a:spcPts val="800"/>
              </a:spcAft>
              <a:defRPr sz="2400"/>
            </a:lvl1pPr>
            <a:lvl2pPr>
              <a:spcAft>
                <a:spcPts val="800"/>
              </a:spcAft>
              <a:defRPr sz="2000"/>
            </a:lvl2pPr>
            <a:lvl3pPr>
              <a:spcAft>
                <a:spcPts val="800"/>
              </a:spcAft>
              <a:defRPr sz="1800"/>
            </a:lvl3pPr>
            <a:lvl4pPr>
              <a:spcAft>
                <a:spcPts val="800"/>
              </a:spcAft>
              <a:defRPr sz="1600"/>
            </a:lvl4pPr>
            <a:lvl5pPr>
              <a:spcAft>
                <a:spcPts val="800"/>
              </a:spcAft>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0" name="Content Placeholder 2"/>
          <p:cNvSpPr>
            <a:spLocks noGrp="1"/>
          </p:cNvSpPr>
          <p:nvPr>
            <p:ph sz="quarter" idx="13"/>
          </p:nvPr>
        </p:nvSpPr>
        <p:spPr>
          <a:xfrm>
            <a:off x="533400" y="2011680"/>
            <a:ext cx="8153400" cy="762000"/>
          </a:xfrm>
          <a:prstGeom prst="rect">
            <a:avLst/>
          </a:prstGeom>
        </p:spPr>
        <p:txBody>
          <a:bodyPr/>
          <a:lstStyle>
            <a:lvl1pPr>
              <a:spcAft>
                <a:spcPts val="800"/>
              </a:spcAft>
              <a:defRPr sz="2400"/>
            </a:lvl1pPr>
            <a:lvl2pPr>
              <a:spcAft>
                <a:spcPts val="800"/>
              </a:spcAft>
              <a:defRPr sz="2000"/>
            </a:lvl2pPr>
            <a:lvl3pPr>
              <a:spcAft>
                <a:spcPts val="800"/>
              </a:spcAft>
              <a:defRPr sz="1800"/>
            </a:lvl3pPr>
            <a:lvl4pPr>
              <a:spcAft>
                <a:spcPts val="800"/>
              </a:spcAft>
              <a:defRPr sz="1600"/>
            </a:lvl4pPr>
            <a:lvl5pPr>
              <a:spcAft>
                <a:spcPts val="800"/>
              </a:spcAft>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2" name="Content Placeholder 3"/>
          <p:cNvSpPr>
            <a:spLocks noGrp="1"/>
          </p:cNvSpPr>
          <p:nvPr>
            <p:ph sz="quarter" idx="14"/>
          </p:nvPr>
        </p:nvSpPr>
        <p:spPr>
          <a:xfrm>
            <a:off x="533400" y="2880360"/>
            <a:ext cx="8153400" cy="685800"/>
          </a:xfrm>
          <a:prstGeom prst="rect">
            <a:avLst/>
          </a:prstGeom>
        </p:spPr>
        <p:txBody>
          <a:bodyPr/>
          <a:lstStyle>
            <a:lvl1pPr>
              <a:spcAft>
                <a:spcPts val="800"/>
              </a:spcAft>
              <a:defRPr sz="2400"/>
            </a:lvl1pPr>
            <a:lvl2pPr>
              <a:spcAft>
                <a:spcPts val="800"/>
              </a:spcAft>
              <a:defRPr sz="2000"/>
            </a:lvl2pPr>
            <a:lvl3pPr>
              <a:spcAft>
                <a:spcPts val="800"/>
              </a:spcAft>
              <a:defRPr sz="1800"/>
            </a:lvl3pPr>
            <a:lvl4pPr>
              <a:spcAft>
                <a:spcPts val="800"/>
              </a:spcAft>
              <a:defRPr sz="1600"/>
            </a:lvl4pPr>
            <a:lvl5pPr>
              <a:spcAft>
                <a:spcPts val="800"/>
              </a:spcAft>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4" name="Content Placeholder 4"/>
          <p:cNvSpPr>
            <a:spLocks noGrp="1"/>
          </p:cNvSpPr>
          <p:nvPr>
            <p:ph sz="quarter" idx="15"/>
          </p:nvPr>
        </p:nvSpPr>
        <p:spPr>
          <a:xfrm>
            <a:off x="533400" y="3672840"/>
            <a:ext cx="8153400" cy="838200"/>
          </a:xfrm>
          <a:prstGeom prst="rect">
            <a:avLst/>
          </a:prstGeom>
        </p:spPr>
        <p:txBody>
          <a:bodyPr/>
          <a:lstStyle>
            <a:lvl1pPr>
              <a:spcAft>
                <a:spcPts val="800"/>
              </a:spcAft>
              <a:defRPr sz="2400"/>
            </a:lvl1pPr>
            <a:lvl2pPr>
              <a:spcAft>
                <a:spcPts val="800"/>
              </a:spcAft>
              <a:defRPr sz="2000"/>
            </a:lvl2pPr>
            <a:lvl3pPr>
              <a:spcAft>
                <a:spcPts val="800"/>
              </a:spcAft>
              <a:defRPr sz="1800"/>
            </a:lvl3pPr>
            <a:lvl4pPr>
              <a:spcAft>
                <a:spcPts val="800"/>
              </a:spcAft>
              <a:defRPr sz="1600"/>
            </a:lvl4pPr>
            <a:lvl5pPr>
              <a:spcAft>
                <a:spcPts val="800"/>
              </a:spcAft>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5"/>
          <p:cNvSpPr>
            <a:spLocks noGrp="1"/>
          </p:cNvSpPr>
          <p:nvPr>
            <p:ph sz="quarter" idx="10"/>
          </p:nvPr>
        </p:nvSpPr>
        <p:spPr>
          <a:xfrm>
            <a:off x="533400" y="4617720"/>
            <a:ext cx="8153400" cy="914400"/>
          </a:xfrm>
          <a:prstGeom prst="rect">
            <a:avLst/>
          </a:prstGeom>
        </p:spPr>
        <p:txBody>
          <a:bodyPr/>
          <a:lstStyle>
            <a:lvl1pPr>
              <a:spcAft>
                <a:spcPts val="800"/>
              </a:spcAft>
              <a:defRPr sz="2400"/>
            </a:lvl1pPr>
            <a:lvl2pPr>
              <a:spcAft>
                <a:spcPts val="800"/>
              </a:spcAft>
              <a:defRPr sz="2000"/>
            </a:lvl2pPr>
            <a:lvl3pPr>
              <a:spcAft>
                <a:spcPts val="800"/>
              </a:spcAft>
              <a:defRPr sz="1800"/>
            </a:lvl3pPr>
            <a:lvl4pPr>
              <a:spcAft>
                <a:spcPts val="800"/>
              </a:spcAft>
              <a:defRPr sz="1600"/>
            </a:lvl4pPr>
            <a:lvl5pPr>
              <a:spcAft>
                <a:spcPts val="800"/>
              </a:spcAft>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6"/>
          <p:cNvSpPr>
            <a:spLocks noGrp="1"/>
          </p:cNvSpPr>
          <p:nvPr>
            <p:ph sz="quarter" idx="11"/>
          </p:nvPr>
        </p:nvSpPr>
        <p:spPr>
          <a:xfrm>
            <a:off x="533400" y="5638800"/>
            <a:ext cx="8153400" cy="762000"/>
          </a:xfrm>
          <a:prstGeom prst="rect">
            <a:avLst/>
          </a:prstGeom>
        </p:spPr>
        <p:txBody>
          <a:bodyPr/>
          <a:lstStyle>
            <a:lvl1pPr>
              <a:spcAft>
                <a:spcPts val="800"/>
              </a:spcAft>
              <a:defRPr sz="2400"/>
            </a:lvl1pPr>
            <a:lvl2pPr>
              <a:spcAft>
                <a:spcPts val="800"/>
              </a:spcAft>
              <a:defRPr sz="2000"/>
            </a:lvl2pPr>
            <a:lvl3pPr>
              <a:spcAft>
                <a:spcPts val="800"/>
              </a:spcAft>
              <a:defRPr sz="1800"/>
            </a:lvl3pPr>
            <a:lvl4pPr>
              <a:spcAft>
                <a:spcPts val="800"/>
              </a:spcAft>
              <a:defRPr sz="1600"/>
            </a:lvl4pPr>
            <a:lvl5pPr>
              <a:spcAft>
                <a:spcPts val="800"/>
              </a:spcAft>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Photo Credit"/>
          <p:cNvSpPr>
            <a:spLocks noGrp="1"/>
          </p:cNvSpPr>
          <p:nvPr>
            <p:ph type="body" sz="quarter" idx="16" hasCustomPrompt="1"/>
          </p:nvPr>
        </p:nvSpPr>
        <p:spPr>
          <a:xfrm>
            <a:off x="6477000" y="6705600"/>
            <a:ext cx="2667000" cy="152400"/>
          </a:xfrm>
          <a:prstGeom prst="rect">
            <a:avLst/>
          </a:prstGeom>
        </p:spPr>
        <p:txBody>
          <a:bodyPr wrap="none" lIns="0" tIns="0" rIns="45720" bIns="0"/>
          <a:lstStyle>
            <a:lvl1pPr marL="0" marR="0" indent="0" algn="r" defTabSz="914400" rtl="0" eaLnBrk="1" fontAlgn="auto" latinLnBrk="0" hangingPunct="1">
              <a:lnSpc>
                <a:spcPct val="100000"/>
              </a:lnSpc>
              <a:spcBef>
                <a:spcPts val="0"/>
              </a:spcBef>
              <a:spcAft>
                <a:spcPts val="0"/>
              </a:spcAft>
              <a:buClrTx/>
              <a:buSzTx/>
              <a:buFontTx/>
              <a:buNone/>
              <a:tabLst/>
              <a:defRPr sz="800">
                <a:solidFill>
                  <a:schemeClr val="bg1"/>
                </a:solidFill>
                <a:latin typeface="+mn-lt"/>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0" noProof="0" dirty="0" smtClean="0">
                <a:ln>
                  <a:noFill/>
                </a:ln>
                <a:solidFill>
                  <a:prstClr val="white"/>
                </a:solidFill>
                <a:effectLst/>
                <a:uLnTx/>
                <a:uFillTx/>
                <a:latin typeface="+mn-lt"/>
                <a:ea typeface="+mn-ea"/>
                <a:cs typeface="+mn-cs"/>
              </a:rPr>
              <a:t>Insert Photo Credit Here</a:t>
            </a:r>
          </a:p>
        </p:txBody>
      </p:sp>
    </p:spTree>
    <p:extLst>
      <p:ext uri="{BB962C8B-B14F-4D97-AF65-F5344CB8AC3E}">
        <p14:creationId xmlns:p14="http://schemas.microsoft.com/office/powerpoint/2010/main" val="669090196"/>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RedTagline-Gray BG, Title-Only Left">
    <p:spTree>
      <p:nvGrpSpPr>
        <p:cNvPr id="1" name=""/>
        <p:cNvGrpSpPr/>
        <p:nvPr/>
      </p:nvGrpSpPr>
      <p:grpSpPr>
        <a:xfrm>
          <a:off x="0" y="0"/>
          <a:ext cx="0" cy="0"/>
          <a:chOff x="0" y="0"/>
          <a:chExt cx="0" cy="0"/>
        </a:xfrm>
      </p:grpSpPr>
      <p:sp>
        <p:nvSpPr>
          <p:cNvPr id="8" name="Title Background"/>
          <p:cNvSpPr/>
          <p:nvPr/>
        </p:nvSpPr>
        <p:spPr>
          <a:xfrm>
            <a:off x="0" y="3429000"/>
            <a:ext cx="5715000" cy="1752600"/>
          </a:xfrm>
          <a:prstGeom prst="rect">
            <a:avLst/>
          </a:prstGeom>
          <a:solidFill>
            <a:schemeClr val="tx1">
              <a:alpha val="47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tx1"/>
              </a:solidFill>
            </a:endParaRPr>
          </a:p>
        </p:txBody>
      </p:sp>
      <p:sp>
        <p:nvSpPr>
          <p:cNvPr id="2" name="Slide Title"/>
          <p:cNvSpPr>
            <a:spLocks noGrp="1"/>
          </p:cNvSpPr>
          <p:nvPr>
            <p:ph type="ctrTitle"/>
          </p:nvPr>
        </p:nvSpPr>
        <p:spPr>
          <a:xfrm>
            <a:off x="228600" y="3581400"/>
            <a:ext cx="5105400" cy="1371600"/>
          </a:xfrm>
          <a:prstGeom prst="rect">
            <a:avLst/>
          </a:prstGeom>
          <a:effectLst>
            <a:outerShdw blurRad="50800" dist="38100" dir="5400000" algn="t" rotWithShape="0">
              <a:prstClr val="black">
                <a:alpha val="40000"/>
              </a:prstClr>
            </a:outerShdw>
          </a:effectLst>
        </p:spPr>
        <p:txBody>
          <a:bodyPr/>
          <a:lstStyle>
            <a:lvl1pPr>
              <a:defRPr sz="3600">
                <a:solidFill>
                  <a:schemeClr val="bg1"/>
                </a:solidFill>
              </a:defRPr>
            </a:lvl1pPr>
          </a:lstStyle>
          <a:p>
            <a:r>
              <a:rPr lang="en-US" smtClean="0"/>
              <a:t>Click to edit Master title style</a:t>
            </a:r>
            <a:endParaRPr lang="en-US" dirty="0"/>
          </a:p>
        </p:txBody>
      </p:sp>
      <p:sp>
        <p:nvSpPr>
          <p:cNvPr id="6" name="Photo Credit"/>
          <p:cNvSpPr>
            <a:spLocks noGrp="1"/>
          </p:cNvSpPr>
          <p:nvPr>
            <p:ph type="body" sz="quarter" idx="11" hasCustomPrompt="1"/>
          </p:nvPr>
        </p:nvSpPr>
        <p:spPr>
          <a:xfrm>
            <a:off x="6477000" y="6422066"/>
            <a:ext cx="2667000" cy="152400"/>
          </a:xfrm>
          <a:prstGeom prst="rect">
            <a:avLst/>
          </a:prstGeom>
        </p:spPr>
        <p:txBody>
          <a:bodyPr wrap="none" lIns="0" tIns="0" rIns="45720" bIns="0"/>
          <a:lstStyle>
            <a:lvl1pPr marL="0" marR="0" indent="0" algn="r" defTabSz="914400" rtl="0" eaLnBrk="1" fontAlgn="auto" latinLnBrk="0" hangingPunct="1">
              <a:lnSpc>
                <a:spcPct val="100000"/>
              </a:lnSpc>
              <a:spcBef>
                <a:spcPts val="0"/>
              </a:spcBef>
              <a:spcAft>
                <a:spcPts val="0"/>
              </a:spcAft>
              <a:buClrTx/>
              <a:buSzTx/>
              <a:buFontTx/>
              <a:buNone/>
              <a:tabLst/>
              <a:defRPr sz="800">
                <a:solidFill>
                  <a:schemeClr val="bg1"/>
                </a:solidFill>
                <a:latin typeface="+mn-lt"/>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0" noProof="0" dirty="0" smtClean="0">
                <a:ln>
                  <a:noFill/>
                </a:ln>
                <a:solidFill>
                  <a:prstClr val="white"/>
                </a:solidFill>
                <a:effectLst/>
                <a:uLnTx/>
                <a:uFillTx/>
                <a:latin typeface="+mn-lt"/>
                <a:ea typeface="+mn-ea"/>
                <a:cs typeface="+mn-cs"/>
              </a:rPr>
              <a:t>Insert Photo Credit Here</a:t>
            </a:r>
          </a:p>
        </p:txBody>
      </p:sp>
      <p:sp>
        <p:nvSpPr>
          <p:cNvPr id="5" name="Copyright" descr="©McGraw-Hill Education. All rights reserved. Authorized only for instructor use in the classroom.  No reproduction or further distribution permitted without the prior written consent of McGraw-Hill Education.&#10;"/>
          <p:cNvSpPr txBox="1">
            <a:spLocks/>
          </p:cNvSpPr>
          <p:nvPr/>
        </p:nvSpPr>
        <p:spPr>
          <a:xfrm>
            <a:off x="0" y="6734025"/>
            <a:ext cx="9144000" cy="171750"/>
          </a:xfrm>
          <a:prstGeom prst="rect">
            <a:avLst/>
          </a:prstGeom>
        </p:spPr>
        <p:txBody>
          <a:bodyPr vert="horz" lIns="91440" tIns="45720" rIns="91440" bIns="45720" rtlCol="0">
            <a:normAutofit fontScale="25000" lnSpcReduction="20000"/>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kumimoji="0" lang="en-US" sz="3200" b="0" i="0" u="none" strike="noStrike" kern="1200" cap="none" spc="0" normalizeH="0" baseline="0" noProof="0" dirty="0" smtClean="0">
                <a:ln>
                  <a:noFill/>
                </a:ln>
                <a:solidFill>
                  <a:srgbClr val="6A6A6A"/>
                </a:solidFill>
                <a:effectLst/>
                <a:uLnTx/>
                <a:uFillTx/>
                <a:latin typeface="Calibri"/>
                <a:ea typeface="+mn-ea"/>
                <a:cs typeface="+mn-cs"/>
              </a:rPr>
              <a:t>©McGraw-Hill Education. All rights reserved. Authorized </a:t>
            </a:r>
            <a:r>
              <a:rPr lang="en-US" sz="3200" kern="1200" dirty="0" smtClean="0">
                <a:solidFill>
                  <a:srgbClr val="6A6A6A"/>
                </a:solidFill>
                <a:effectLst/>
                <a:latin typeface="+mn-lt"/>
                <a:ea typeface="+mn-ea"/>
                <a:cs typeface="+mn-cs"/>
              </a:rPr>
              <a:t>only </a:t>
            </a:r>
            <a:r>
              <a:rPr kumimoji="0" lang="en-US" sz="3200" b="0" i="0" u="none" strike="noStrike" kern="1200" cap="none" spc="0" normalizeH="0" baseline="0" noProof="0" dirty="0" smtClean="0">
                <a:ln>
                  <a:noFill/>
                </a:ln>
                <a:solidFill>
                  <a:srgbClr val="6A6A6A"/>
                </a:solidFill>
                <a:effectLst/>
                <a:uLnTx/>
                <a:uFillTx/>
                <a:latin typeface="Calibri"/>
                <a:ea typeface="+mn-ea"/>
                <a:cs typeface="+mn-cs"/>
              </a:rPr>
              <a:t>for instructor use in the classroom.  No reproduction or further distribution permitted without the prior written consent of McGraw-Hill Education.</a:t>
            </a:r>
            <a:endParaRPr kumimoji="0" lang="en-US" sz="3200" b="0" i="0" u="none" strike="noStrike" kern="1200" cap="none" spc="0" normalizeH="0" baseline="0" noProof="0" dirty="0">
              <a:ln>
                <a:noFill/>
              </a:ln>
              <a:solidFill>
                <a:srgbClr val="6A6A6A"/>
              </a:solidFill>
              <a:effectLst/>
              <a:uLnTx/>
              <a:uFillTx/>
              <a:latin typeface="Calibri"/>
              <a:ea typeface="+mn-ea"/>
              <a:cs typeface="+mn-cs"/>
            </a:endParaRPr>
          </a:p>
        </p:txBody>
      </p:sp>
    </p:spTree>
    <p:extLst>
      <p:ext uri="{BB962C8B-B14F-4D97-AF65-F5344CB8AC3E}">
        <p14:creationId xmlns:p14="http://schemas.microsoft.com/office/powerpoint/2010/main" val="2104093831"/>
      </p:ext>
    </p:extLst>
  </p:cSld>
  <p:clrMapOvr>
    <a:masterClrMapping/>
  </p:clrMapOvr>
  <p:timing>
    <p:tnLst>
      <p:par>
        <p:cTn id="1" dur="indefinite" restart="never" nodeType="tmRoot"/>
      </p:par>
    </p:tn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RedBar-Two Content">
    <p:spTree>
      <p:nvGrpSpPr>
        <p:cNvPr id="1" name=""/>
        <p:cNvGrpSpPr/>
        <p:nvPr/>
      </p:nvGrpSpPr>
      <p:grpSpPr>
        <a:xfrm>
          <a:off x="0" y="0"/>
          <a:ext cx="0" cy="0"/>
          <a:chOff x="0" y="0"/>
          <a:chExt cx="0" cy="0"/>
        </a:xfrm>
      </p:grpSpPr>
      <p:sp>
        <p:nvSpPr>
          <p:cNvPr id="7" name="Slide Title"/>
          <p:cNvSpPr>
            <a:spLocks noGrp="1"/>
          </p:cNvSpPr>
          <p:nvPr>
            <p:ph type="title"/>
          </p:nvPr>
        </p:nvSpPr>
        <p:spPr>
          <a:xfrm>
            <a:off x="-1" y="228600"/>
            <a:ext cx="9144001" cy="609600"/>
          </a:xfrm>
          <a:prstGeom prst="rect">
            <a:avLst/>
          </a:prstGeom>
        </p:spPr>
        <p:txBody>
          <a:bodyPr/>
          <a:lstStyle>
            <a:lvl1pPr>
              <a:defRPr sz="3600">
                <a:solidFill>
                  <a:schemeClr val="bg2"/>
                </a:solidFill>
              </a:defRPr>
            </a:lvl1pPr>
          </a:lstStyle>
          <a:p>
            <a:r>
              <a:rPr lang="en-US" smtClean="0"/>
              <a:t>Click to edit Master title style</a:t>
            </a:r>
            <a:endParaRPr lang="en-US" dirty="0"/>
          </a:p>
        </p:txBody>
      </p:sp>
      <p:sp>
        <p:nvSpPr>
          <p:cNvPr id="3" name="Content Placeholder 1"/>
          <p:cNvSpPr>
            <a:spLocks noGrp="1"/>
          </p:cNvSpPr>
          <p:nvPr>
            <p:ph sz="half" idx="1"/>
          </p:nvPr>
        </p:nvSpPr>
        <p:spPr>
          <a:xfrm>
            <a:off x="457200" y="914400"/>
            <a:ext cx="4038600" cy="5615940"/>
          </a:xfrm>
          <a:prstGeom prst="rect">
            <a:avLst/>
          </a:prstGeom>
        </p:spPr>
        <p:txBody>
          <a:bodyPr/>
          <a:lstStyle>
            <a:lvl1pPr>
              <a:spcAft>
                <a:spcPts val="800"/>
              </a:spcAft>
              <a:defRPr sz="2400"/>
            </a:lvl1pPr>
            <a:lvl2pPr>
              <a:spcAft>
                <a:spcPts val="800"/>
              </a:spcAft>
              <a:defRPr sz="2000"/>
            </a:lvl2pPr>
            <a:lvl3pPr>
              <a:spcAft>
                <a:spcPts val="800"/>
              </a:spcAft>
              <a:defRPr sz="1800"/>
            </a:lvl3pPr>
            <a:lvl4pPr>
              <a:spcAft>
                <a:spcPts val="800"/>
              </a:spcAft>
              <a:defRPr sz="1600"/>
            </a:lvl4pPr>
            <a:lvl5pPr>
              <a:spcAft>
                <a:spcPts val="800"/>
              </a:spcAft>
              <a:defRPr sz="16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2"/>
          <p:cNvSpPr>
            <a:spLocks noGrp="1"/>
          </p:cNvSpPr>
          <p:nvPr>
            <p:ph sz="half" idx="2"/>
          </p:nvPr>
        </p:nvSpPr>
        <p:spPr>
          <a:xfrm>
            <a:off x="4648200" y="914400"/>
            <a:ext cx="4038600" cy="5615940"/>
          </a:xfrm>
          <a:prstGeom prst="rect">
            <a:avLst/>
          </a:prstGeom>
        </p:spPr>
        <p:txBody>
          <a:bodyPr/>
          <a:lstStyle>
            <a:lvl1pPr>
              <a:spcAft>
                <a:spcPts val="800"/>
              </a:spcAft>
              <a:defRPr sz="2400"/>
            </a:lvl1pPr>
            <a:lvl2pPr>
              <a:spcAft>
                <a:spcPts val="800"/>
              </a:spcAft>
              <a:defRPr sz="2000"/>
            </a:lvl2pPr>
            <a:lvl3pPr>
              <a:spcAft>
                <a:spcPts val="800"/>
              </a:spcAft>
              <a:defRPr sz="1800"/>
            </a:lvl3pPr>
            <a:lvl4pPr>
              <a:spcAft>
                <a:spcPts val="800"/>
              </a:spcAft>
              <a:defRPr sz="1600"/>
            </a:lvl4pPr>
            <a:lvl5pPr>
              <a:spcAft>
                <a:spcPts val="800"/>
              </a:spcAft>
              <a:defRPr sz="16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Jump Link"/>
          <p:cNvSpPr>
            <a:spLocks noGrp="1"/>
          </p:cNvSpPr>
          <p:nvPr>
            <p:ph type="body" sz="quarter" idx="12" hasCustomPrompt="1"/>
          </p:nvPr>
        </p:nvSpPr>
        <p:spPr>
          <a:xfrm>
            <a:off x="3817620" y="6529450"/>
            <a:ext cx="1508760" cy="99950"/>
          </a:xfrm>
          <a:prstGeom prst="rect">
            <a:avLst/>
          </a:prstGeom>
        </p:spPr>
        <p:txBody>
          <a:bodyPr lIns="0" tIns="0" rIns="0" bIns="0"/>
          <a:lstStyle>
            <a:lvl1pPr marL="0" indent="0" algn="ctr">
              <a:buNone/>
              <a:defRPr sz="800"/>
            </a:lvl1pPr>
          </a:lstStyle>
          <a:p>
            <a:pPr lvl="0"/>
            <a:r>
              <a:rPr lang="en-US" dirty="0" smtClean="0"/>
              <a:t>Jump to long image description(s)</a:t>
            </a:r>
          </a:p>
        </p:txBody>
      </p:sp>
      <p:sp>
        <p:nvSpPr>
          <p:cNvPr id="10" name="Photo Credit"/>
          <p:cNvSpPr>
            <a:spLocks noGrp="1"/>
          </p:cNvSpPr>
          <p:nvPr>
            <p:ph type="body" sz="quarter" idx="11" hasCustomPrompt="1"/>
          </p:nvPr>
        </p:nvSpPr>
        <p:spPr>
          <a:xfrm>
            <a:off x="6477000" y="6705600"/>
            <a:ext cx="2667000" cy="152400"/>
          </a:xfrm>
          <a:prstGeom prst="rect">
            <a:avLst/>
          </a:prstGeom>
        </p:spPr>
        <p:txBody>
          <a:bodyPr wrap="none" lIns="0" tIns="0" rIns="45720" bIns="0"/>
          <a:lstStyle>
            <a:lvl1pPr marL="0" marR="0" indent="0" algn="r" defTabSz="914400" rtl="0" eaLnBrk="1" fontAlgn="auto" latinLnBrk="0" hangingPunct="1">
              <a:lnSpc>
                <a:spcPct val="100000"/>
              </a:lnSpc>
              <a:spcBef>
                <a:spcPts val="0"/>
              </a:spcBef>
              <a:spcAft>
                <a:spcPts val="0"/>
              </a:spcAft>
              <a:buClrTx/>
              <a:buSzTx/>
              <a:buFontTx/>
              <a:buNone/>
              <a:tabLst/>
              <a:defRPr sz="800">
                <a:solidFill>
                  <a:schemeClr val="bg1"/>
                </a:solidFill>
                <a:latin typeface="+mn-lt"/>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0" noProof="0" dirty="0" smtClean="0">
                <a:ln>
                  <a:noFill/>
                </a:ln>
                <a:solidFill>
                  <a:prstClr val="white"/>
                </a:solidFill>
                <a:effectLst/>
                <a:uLnTx/>
                <a:uFillTx/>
                <a:latin typeface="+mn-lt"/>
                <a:ea typeface="+mn-ea"/>
                <a:cs typeface="+mn-cs"/>
              </a:rPr>
              <a:t>Insert Photo Credit Here</a:t>
            </a:r>
          </a:p>
        </p:txBody>
      </p:sp>
    </p:spTree>
    <p:extLst>
      <p:ext uri="{BB962C8B-B14F-4D97-AF65-F5344CB8AC3E}">
        <p14:creationId xmlns:p14="http://schemas.microsoft.com/office/powerpoint/2010/main" val="117454848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RedBar-Two-Up Comparison">
    <p:spTree>
      <p:nvGrpSpPr>
        <p:cNvPr id="1" name=""/>
        <p:cNvGrpSpPr/>
        <p:nvPr/>
      </p:nvGrpSpPr>
      <p:grpSpPr>
        <a:xfrm>
          <a:off x="0" y="0"/>
          <a:ext cx="0" cy="0"/>
          <a:chOff x="0" y="0"/>
          <a:chExt cx="0" cy="0"/>
        </a:xfrm>
      </p:grpSpPr>
      <p:sp>
        <p:nvSpPr>
          <p:cNvPr id="9" name="Slide Title"/>
          <p:cNvSpPr>
            <a:spLocks noGrp="1"/>
          </p:cNvSpPr>
          <p:nvPr>
            <p:ph type="title"/>
          </p:nvPr>
        </p:nvSpPr>
        <p:spPr>
          <a:xfrm>
            <a:off x="-20713" y="228600"/>
            <a:ext cx="9185426" cy="609600"/>
          </a:xfrm>
          <a:prstGeom prst="rect">
            <a:avLst/>
          </a:prstGeom>
        </p:spPr>
        <p:txBody>
          <a:bodyPr/>
          <a:lstStyle>
            <a:lvl1pPr>
              <a:defRPr sz="3600">
                <a:solidFill>
                  <a:schemeClr val="bg2"/>
                </a:solidFill>
              </a:defRPr>
            </a:lvl1pPr>
          </a:lstStyle>
          <a:p>
            <a:r>
              <a:rPr lang="en-US" smtClean="0"/>
              <a:t>Click to edit Master title style</a:t>
            </a:r>
            <a:endParaRPr lang="en-US" dirty="0"/>
          </a:p>
        </p:txBody>
      </p:sp>
      <p:sp>
        <p:nvSpPr>
          <p:cNvPr id="3" name="Header 1"/>
          <p:cNvSpPr>
            <a:spLocks noGrp="1"/>
          </p:cNvSpPr>
          <p:nvPr>
            <p:ph type="body" idx="1"/>
          </p:nvPr>
        </p:nvSpPr>
        <p:spPr>
          <a:xfrm>
            <a:off x="457201" y="960438"/>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1"/>
          <p:cNvSpPr>
            <a:spLocks noGrp="1"/>
          </p:cNvSpPr>
          <p:nvPr>
            <p:ph sz="half" idx="2"/>
          </p:nvPr>
        </p:nvSpPr>
        <p:spPr>
          <a:xfrm>
            <a:off x="457201" y="1600200"/>
            <a:ext cx="4040188" cy="4912202"/>
          </a:xfrm>
          <a:prstGeom prst="rect">
            <a:avLst/>
          </a:prstGeom>
        </p:spPr>
        <p:txBody>
          <a:bodyPr/>
          <a:lstStyle>
            <a:lvl1pPr>
              <a:spcAft>
                <a:spcPts val="800"/>
              </a:spcAft>
              <a:defRPr sz="2400"/>
            </a:lvl1pPr>
            <a:lvl2pPr>
              <a:spcAft>
                <a:spcPts val="800"/>
              </a:spcAft>
              <a:defRPr sz="2000"/>
            </a:lvl2pPr>
            <a:lvl3pPr>
              <a:spcAft>
                <a:spcPts val="800"/>
              </a:spcAft>
              <a:defRPr sz="1800"/>
            </a:lvl3pPr>
            <a:lvl4pPr>
              <a:spcAft>
                <a:spcPts val="800"/>
              </a:spcAft>
              <a:defRPr sz="1600"/>
            </a:lvl4pPr>
            <a:lvl5pPr>
              <a:spcAft>
                <a:spcPts val="800"/>
              </a:spcAft>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Header 2"/>
          <p:cNvSpPr>
            <a:spLocks noGrp="1"/>
          </p:cNvSpPr>
          <p:nvPr>
            <p:ph type="body" sz="quarter" idx="3"/>
          </p:nvPr>
        </p:nvSpPr>
        <p:spPr>
          <a:xfrm>
            <a:off x="4645026" y="960438"/>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2"/>
          <p:cNvSpPr>
            <a:spLocks noGrp="1"/>
          </p:cNvSpPr>
          <p:nvPr>
            <p:ph sz="quarter" idx="4"/>
          </p:nvPr>
        </p:nvSpPr>
        <p:spPr>
          <a:xfrm>
            <a:off x="4645026" y="1600200"/>
            <a:ext cx="4041775" cy="4912202"/>
          </a:xfrm>
          <a:prstGeom prst="rect">
            <a:avLst/>
          </a:prstGeom>
        </p:spPr>
        <p:txBody>
          <a:bodyPr/>
          <a:lstStyle>
            <a:lvl1pPr>
              <a:spcAft>
                <a:spcPts val="800"/>
              </a:spcAft>
              <a:defRPr sz="2400"/>
            </a:lvl1pPr>
            <a:lvl2pPr>
              <a:spcAft>
                <a:spcPts val="800"/>
              </a:spcAft>
              <a:defRPr sz="2000"/>
            </a:lvl2pPr>
            <a:lvl3pPr>
              <a:spcAft>
                <a:spcPts val="800"/>
              </a:spcAft>
              <a:defRPr sz="1800"/>
            </a:lvl3pPr>
            <a:lvl4pPr>
              <a:spcAft>
                <a:spcPts val="800"/>
              </a:spcAft>
              <a:defRPr sz="1600"/>
            </a:lvl4pPr>
            <a:lvl5pPr>
              <a:spcAft>
                <a:spcPts val="800"/>
              </a:spcAft>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0" name="Jump Link"/>
          <p:cNvSpPr>
            <a:spLocks noGrp="1"/>
          </p:cNvSpPr>
          <p:nvPr>
            <p:ph type="body" sz="quarter" idx="12" hasCustomPrompt="1"/>
          </p:nvPr>
        </p:nvSpPr>
        <p:spPr>
          <a:xfrm>
            <a:off x="3817620" y="6529450"/>
            <a:ext cx="1508760" cy="99950"/>
          </a:xfrm>
          <a:prstGeom prst="rect">
            <a:avLst/>
          </a:prstGeom>
        </p:spPr>
        <p:txBody>
          <a:bodyPr lIns="0" tIns="0" rIns="0" bIns="0"/>
          <a:lstStyle>
            <a:lvl1pPr marL="0" indent="0" algn="ctr">
              <a:buNone/>
              <a:defRPr sz="800"/>
            </a:lvl1pPr>
          </a:lstStyle>
          <a:p>
            <a:pPr lvl="0"/>
            <a:r>
              <a:rPr lang="en-US" dirty="0" smtClean="0"/>
              <a:t>Jump to long image description(s)</a:t>
            </a:r>
          </a:p>
        </p:txBody>
      </p:sp>
      <p:sp>
        <p:nvSpPr>
          <p:cNvPr id="12" name="Photo Credit"/>
          <p:cNvSpPr>
            <a:spLocks noGrp="1"/>
          </p:cNvSpPr>
          <p:nvPr>
            <p:ph type="body" sz="quarter" idx="11" hasCustomPrompt="1"/>
          </p:nvPr>
        </p:nvSpPr>
        <p:spPr>
          <a:xfrm>
            <a:off x="6477000" y="6705600"/>
            <a:ext cx="2667000" cy="152400"/>
          </a:xfrm>
          <a:prstGeom prst="rect">
            <a:avLst/>
          </a:prstGeom>
        </p:spPr>
        <p:txBody>
          <a:bodyPr wrap="none" lIns="0" tIns="0" rIns="45720" bIns="0"/>
          <a:lstStyle>
            <a:lvl1pPr marL="0" marR="0" indent="0" algn="r" defTabSz="914400" rtl="0" eaLnBrk="1" fontAlgn="auto" latinLnBrk="0" hangingPunct="1">
              <a:lnSpc>
                <a:spcPct val="100000"/>
              </a:lnSpc>
              <a:spcBef>
                <a:spcPts val="0"/>
              </a:spcBef>
              <a:spcAft>
                <a:spcPts val="0"/>
              </a:spcAft>
              <a:buClrTx/>
              <a:buSzTx/>
              <a:buFontTx/>
              <a:buNone/>
              <a:tabLst/>
              <a:defRPr sz="800">
                <a:solidFill>
                  <a:schemeClr val="bg1"/>
                </a:solidFill>
                <a:latin typeface="+mn-lt"/>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0" noProof="0" dirty="0" smtClean="0">
                <a:ln>
                  <a:noFill/>
                </a:ln>
                <a:solidFill>
                  <a:prstClr val="white"/>
                </a:solidFill>
                <a:effectLst/>
                <a:uLnTx/>
                <a:uFillTx/>
                <a:latin typeface="+mn-lt"/>
                <a:ea typeface="+mn-ea"/>
                <a:cs typeface="+mn-cs"/>
              </a:rPr>
              <a:t>Insert Photo Credit Here</a:t>
            </a:r>
          </a:p>
        </p:txBody>
      </p:sp>
    </p:spTree>
    <p:extLst>
      <p:ext uri="{BB962C8B-B14F-4D97-AF65-F5344CB8AC3E}">
        <p14:creationId xmlns:p14="http://schemas.microsoft.com/office/powerpoint/2010/main" val="96662013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RedBar-4-up_Comparison">
    <p:spTree>
      <p:nvGrpSpPr>
        <p:cNvPr id="1" name=""/>
        <p:cNvGrpSpPr/>
        <p:nvPr/>
      </p:nvGrpSpPr>
      <p:grpSpPr>
        <a:xfrm>
          <a:off x="0" y="0"/>
          <a:ext cx="0" cy="0"/>
          <a:chOff x="0" y="0"/>
          <a:chExt cx="0" cy="0"/>
        </a:xfrm>
      </p:grpSpPr>
      <p:sp>
        <p:nvSpPr>
          <p:cNvPr id="9" name="Slide Title"/>
          <p:cNvSpPr>
            <a:spLocks noGrp="1"/>
          </p:cNvSpPr>
          <p:nvPr>
            <p:ph type="title"/>
          </p:nvPr>
        </p:nvSpPr>
        <p:spPr>
          <a:xfrm>
            <a:off x="-20713" y="228600"/>
            <a:ext cx="9185426" cy="609600"/>
          </a:xfrm>
          <a:prstGeom prst="rect">
            <a:avLst/>
          </a:prstGeom>
        </p:spPr>
        <p:txBody>
          <a:bodyPr/>
          <a:lstStyle>
            <a:lvl1pPr>
              <a:defRPr sz="3600">
                <a:solidFill>
                  <a:schemeClr val="bg2"/>
                </a:solidFill>
              </a:defRPr>
            </a:lvl1pPr>
          </a:lstStyle>
          <a:p>
            <a:r>
              <a:rPr lang="en-US" smtClean="0"/>
              <a:t>Click to edit Master title style</a:t>
            </a:r>
            <a:endParaRPr lang="en-US" dirty="0"/>
          </a:p>
        </p:txBody>
      </p:sp>
      <p:sp>
        <p:nvSpPr>
          <p:cNvPr id="3" name="Header 1"/>
          <p:cNvSpPr>
            <a:spLocks noGrp="1"/>
          </p:cNvSpPr>
          <p:nvPr>
            <p:ph type="body" idx="1"/>
          </p:nvPr>
        </p:nvSpPr>
        <p:spPr>
          <a:xfrm>
            <a:off x="457201" y="960438"/>
            <a:ext cx="4040188" cy="639762"/>
          </a:xfrm>
          <a:prstGeom prst="rect">
            <a:avLst/>
          </a:prstGeom>
        </p:spPr>
        <p:txBody>
          <a:bodyPr anchor="b"/>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1"/>
          <p:cNvSpPr>
            <a:spLocks noGrp="1"/>
          </p:cNvSpPr>
          <p:nvPr>
            <p:ph sz="half" idx="2"/>
          </p:nvPr>
        </p:nvSpPr>
        <p:spPr>
          <a:xfrm>
            <a:off x="457201" y="1600200"/>
            <a:ext cx="4040188" cy="1752600"/>
          </a:xfrm>
          <a:prstGeom prst="rect">
            <a:avLst/>
          </a:prstGeom>
        </p:spPr>
        <p:txBody>
          <a:bodyPr/>
          <a:lstStyle>
            <a:lvl1pPr>
              <a:spcAft>
                <a:spcPts val="800"/>
              </a:spcAft>
              <a:defRPr sz="2000"/>
            </a:lvl1pPr>
            <a:lvl2pPr>
              <a:spcAft>
                <a:spcPts val="800"/>
              </a:spcAft>
              <a:defRPr sz="1800"/>
            </a:lvl2pPr>
            <a:lvl3pPr>
              <a:spcAft>
                <a:spcPts val="800"/>
              </a:spcAft>
              <a:defRPr sz="1600"/>
            </a:lvl3pPr>
            <a:lvl4pPr>
              <a:spcAft>
                <a:spcPts val="800"/>
              </a:spcAft>
              <a:defRPr sz="1400"/>
            </a:lvl4pPr>
            <a:lvl5pPr>
              <a:spcAft>
                <a:spcPts val="800"/>
              </a:spcAft>
              <a:defRPr sz="14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Header 2"/>
          <p:cNvSpPr>
            <a:spLocks noGrp="1"/>
          </p:cNvSpPr>
          <p:nvPr>
            <p:ph type="body" sz="quarter" idx="3"/>
          </p:nvPr>
        </p:nvSpPr>
        <p:spPr>
          <a:xfrm>
            <a:off x="4645026" y="960438"/>
            <a:ext cx="4041775" cy="639762"/>
          </a:xfrm>
          <a:prstGeom prst="rect">
            <a:avLst/>
          </a:prstGeom>
        </p:spPr>
        <p:txBody>
          <a:bodyPr anchor="b"/>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2"/>
          <p:cNvSpPr>
            <a:spLocks noGrp="1"/>
          </p:cNvSpPr>
          <p:nvPr>
            <p:ph sz="quarter" idx="4"/>
          </p:nvPr>
        </p:nvSpPr>
        <p:spPr>
          <a:xfrm>
            <a:off x="4645026" y="1600200"/>
            <a:ext cx="4041775" cy="1752600"/>
          </a:xfrm>
          <a:prstGeom prst="rect">
            <a:avLst/>
          </a:prstGeom>
        </p:spPr>
        <p:txBody>
          <a:bodyPr/>
          <a:lstStyle>
            <a:lvl1pPr>
              <a:spcAft>
                <a:spcPts val="800"/>
              </a:spcAft>
              <a:defRPr sz="2000"/>
            </a:lvl1pPr>
            <a:lvl2pPr>
              <a:spcAft>
                <a:spcPts val="800"/>
              </a:spcAft>
              <a:defRPr sz="1800"/>
            </a:lvl2pPr>
            <a:lvl3pPr>
              <a:spcAft>
                <a:spcPts val="800"/>
              </a:spcAft>
              <a:defRPr sz="1600"/>
            </a:lvl3pPr>
            <a:lvl4pPr>
              <a:spcAft>
                <a:spcPts val="800"/>
              </a:spcAft>
              <a:defRPr sz="1400"/>
            </a:lvl4pPr>
            <a:lvl5pPr>
              <a:spcAft>
                <a:spcPts val="800"/>
              </a:spcAft>
              <a:defRPr sz="14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Header 3"/>
          <p:cNvSpPr>
            <a:spLocks noGrp="1"/>
          </p:cNvSpPr>
          <p:nvPr>
            <p:ph type="body" sz="quarter" idx="12"/>
          </p:nvPr>
        </p:nvSpPr>
        <p:spPr>
          <a:xfrm>
            <a:off x="457200" y="3581400"/>
            <a:ext cx="4038600" cy="609600"/>
          </a:xfrm>
          <a:prstGeom prst="rect">
            <a:avLst/>
          </a:prstGeom>
        </p:spPr>
        <p:txBody>
          <a:bodyPr anchor="b"/>
          <a:lstStyle>
            <a:lvl1pPr>
              <a:defRPr lang="en-US" sz="2000" b="1" kern="1200" dirty="0">
                <a:solidFill>
                  <a:schemeClr val="tx1"/>
                </a:solidFill>
                <a:latin typeface="+mn-lt"/>
                <a:ea typeface="+mn-ea"/>
                <a:cs typeface="+mn-cs"/>
              </a:defRPr>
            </a:lvl1pPr>
          </a:lstStyle>
          <a:p>
            <a:pPr marL="0" lvl="0" indent="0" algn="l" defTabSz="457200" rtl="0" eaLnBrk="1" latinLnBrk="0" hangingPunct="1">
              <a:spcBef>
                <a:spcPct val="20000"/>
              </a:spcBef>
              <a:buFont typeface="Arial"/>
              <a:buNone/>
            </a:pPr>
            <a:r>
              <a:rPr lang="en-US" smtClean="0"/>
              <a:t>Click to edit Master text styles</a:t>
            </a:r>
          </a:p>
        </p:txBody>
      </p:sp>
      <p:sp>
        <p:nvSpPr>
          <p:cNvPr id="14" name="Content Placeholder 3"/>
          <p:cNvSpPr>
            <a:spLocks noGrp="1"/>
          </p:cNvSpPr>
          <p:nvPr>
            <p:ph sz="half" idx="14"/>
          </p:nvPr>
        </p:nvSpPr>
        <p:spPr>
          <a:xfrm>
            <a:off x="457200" y="4191000"/>
            <a:ext cx="4040188" cy="1752600"/>
          </a:xfrm>
          <a:prstGeom prst="rect">
            <a:avLst/>
          </a:prstGeom>
        </p:spPr>
        <p:txBody>
          <a:bodyPr/>
          <a:lstStyle>
            <a:lvl1pPr>
              <a:spcAft>
                <a:spcPts val="800"/>
              </a:spcAft>
              <a:defRPr sz="2000"/>
            </a:lvl1pPr>
            <a:lvl2pPr>
              <a:spcAft>
                <a:spcPts val="800"/>
              </a:spcAft>
              <a:defRPr sz="1800"/>
            </a:lvl2pPr>
            <a:lvl3pPr>
              <a:spcAft>
                <a:spcPts val="800"/>
              </a:spcAft>
              <a:defRPr sz="1600"/>
            </a:lvl3pPr>
            <a:lvl4pPr>
              <a:spcAft>
                <a:spcPts val="800"/>
              </a:spcAft>
              <a:defRPr sz="1400"/>
            </a:lvl4pPr>
            <a:lvl5pPr>
              <a:spcAft>
                <a:spcPts val="800"/>
              </a:spcAft>
              <a:defRPr sz="14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0" name="Header 4"/>
          <p:cNvSpPr>
            <a:spLocks noGrp="1"/>
          </p:cNvSpPr>
          <p:nvPr>
            <p:ph type="body" sz="quarter" idx="13"/>
          </p:nvPr>
        </p:nvSpPr>
        <p:spPr>
          <a:xfrm>
            <a:off x="4648200" y="3581400"/>
            <a:ext cx="4038600" cy="609600"/>
          </a:xfrm>
          <a:prstGeom prst="rect">
            <a:avLst/>
          </a:prstGeom>
        </p:spPr>
        <p:txBody>
          <a:bodyPr anchor="b"/>
          <a:lstStyle>
            <a:lvl1pPr>
              <a:defRPr lang="en-US" sz="2000" b="1" kern="1200" dirty="0">
                <a:solidFill>
                  <a:schemeClr val="tx1"/>
                </a:solidFill>
                <a:latin typeface="+mn-lt"/>
                <a:ea typeface="+mn-ea"/>
                <a:cs typeface="+mn-cs"/>
              </a:defRPr>
            </a:lvl1pPr>
          </a:lstStyle>
          <a:p>
            <a:pPr marL="0" lvl="0" indent="0" algn="l" defTabSz="457200" rtl="0" eaLnBrk="1" latinLnBrk="0" hangingPunct="1">
              <a:spcBef>
                <a:spcPct val="20000"/>
              </a:spcBef>
              <a:buFont typeface="Arial"/>
              <a:buNone/>
            </a:pPr>
            <a:r>
              <a:rPr lang="en-US" smtClean="0"/>
              <a:t>Click to edit Master text styles</a:t>
            </a:r>
          </a:p>
        </p:txBody>
      </p:sp>
      <p:sp>
        <p:nvSpPr>
          <p:cNvPr id="15" name="Content Placeholder 4"/>
          <p:cNvSpPr>
            <a:spLocks noGrp="1"/>
          </p:cNvSpPr>
          <p:nvPr>
            <p:ph sz="quarter" idx="15"/>
          </p:nvPr>
        </p:nvSpPr>
        <p:spPr>
          <a:xfrm>
            <a:off x="4645025" y="4191000"/>
            <a:ext cx="4041775" cy="1752600"/>
          </a:xfrm>
          <a:prstGeom prst="rect">
            <a:avLst/>
          </a:prstGeom>
        </p:spPr>
        <p:txBody>
          <a:bodyPr/>
          <a:lstStyle>
            <a:lvl1pPr>
              <a:spcAft>
                <a:spcPts val="800"/>
              </a:spcAft>
              <a:defRPr sz="2000"/>
            </a:lvl1pPr>
            <a:lvl2pPr>
              <a:spcAft>
                <a:spcPts val="800"/>
              </a:spcAft>
              <a:defRPr sz="1800"/>
            </a:lvl2pPr>
            <a:lvl3pPr>
              <a:spcAft>
                <a:spcPts val="800"/>
              </a:spcAft>
              <a:defRPr sz="1600"/>
            </a:lvl3pPr>
            <a:lvl4pPr>
              <a:spcAft>
                <a:spcPts val="800"/>
              </a:spcAft>
              <a:defRPr sz="1400"/>
            </a:lvl4pPr>
            <a:lvl5pPr>
              <a:spcAft>
                <a:spcPts val="800"/>
              </a:spcAft>
              <a:defRPr sz="14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2" name="Jump Link"/>
          <p:cNvSpPr>
            <a:spLocks noGrp="1"/>
          </p:cNvSpPr>
          <p:nvPr>
            <p:ph type="body" sz="quarter" idx="16" hasCustomPrompt="1"/>
          </p:nvPr>
        </p:nvSpPr>
        <p:spPr>
          <a:xfrm>
            <a:off x="3817620" y="5996050"/>
            <a:ext cx="1508760" cy="99950"/>
          </a:xfrm>
          <a:prstGeom prst="rect">
            <a:avLst/>
          </a:prstGeom>
        </p:spPr>
        <p:txBody>
          <a:bodyPr lIns="0" tIns="0" rIns="0" bIns="0"/>
          <a:lstStyle>
            <a:lvl1pPr marL="0" indent="0" algn="ctr">
              <a:buNone/>
              <a:defRPr sz="800"/>
            </a:lvl1pPr>
          </a:lstStyle>
          <a:p>
            <a:pPr lvl="0"/>
            <a:r>
              <a:rPr lang="en-US" dirty="0" smtClean="0"/>
              <a:t>Jump to long image description(s)</a:t>
            </a:r>
          </a:p>
        </p:txBody>
      </p:sp>
      <p:sp>
        <p:nvSpPr>
          <p:cNvPr id="16" name="Photo Credit"/>
          <p:cNvSpPr>
            <a:spLocks noGrp="1"/>
          </p:cNvSpPr>
          <p:nvPr>
            <p:ph type="body" sz="quarter" idx="11" hasCustomPrompt="1"/>
          </p:nvPr>
        </p:nvSpPr>
        <p:spPr>
          <a:xfrm>
            <a:off x="6477000" y="6705600"/>
            <a:ext cx="2667000" cy="152400"/>
          </a:xfrm>
          <a:prstGeom prst="rect">
            <a:avLst/>
          </a:prstGeom>
        </p:spPr>
        <p:txBody>
          <a:bodyPr wrap="none" lIns="0" tIns="0" rIns="45720" bIns="0"/>
          <a:lstStyle>
            <a:lvl1pPr marL="0" marR="0" indent="0" algn="r" defTabSz="914400" rtl="0" eaLnBrk="1" fontAlgn="auto" latinLnBrk="0" hangingPunct="1">
              <a:lnSpc>
                <a:spcPct val="100000"/>
              </a:lnSpc>
              <a:spcBef>
                <a:spcPts val="0"/>
              </a:spcBef>
              <a:spcAft>
                <a:spcPts val="0"/>
              </a:spcAft>
              <a:buClrTx/>
              <a:buSzTx/>
              <a:buFontTx/>
              <a:buNone/>
              <a:tabLst/>
              <a:defRPr sz="800">
                <a:solidFill>
                  <a:schemeClr val="bg1"/>
                </a:solidFill>
                <a:latin typeface="+mn-lt"/>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0" noProof="0" dirty="0" smtClean="0">
                <a:ln>
                  <a:noFill/>
                </a:ln>
                <a:solidFill>
                  <a:prstClr val="white"/>
                </a:solidFill>
                <a:effectLst/>
                <a:uLnTx/>
                <a:uFillTx/>
                <a:latin typeface="+mn-lt"/>
                <a:ea typeface="+mn-ea"/>
                <a:cs typeface="+mn-cs"/>
              </a:rPr>
              <a:t>Insert Photo Credit Here</a:t>
            </a:r>
          </a:p>
        </p:txBody>
      </p:sp>
    </p:spTree>
    <p:extLst>
      <p:ext uri="{BB962C8B-B14F-4D97-AF65-F5344CB8AC3E}">
        <p14:creationId xmlns:p14="http://schemas.microsoft.com/office/powerpoint/2010/main" val="27083619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RedBar-Content with Left Side-Caption">
    <p:spTree>
      <p:nvGrpSpPr>
        <p:cNvPr id="1" name=""/>
        <p:cNvGrpSpPr/>
        <p:nvPr/>
      </p:nvGrpSpPr>
      <p:grpSpPr>
        <a:xfrm>
          <a:off x="0" y="0"/>
          <a:ext cx="0" cy="0"/>
          <a:chOff x="0" y="0"/>
          <a:chExt cx="0" cy="0"/>
        </a:xfrm>
      </p:grpSpPr>
      <p:sp>
        <p:nvSpPr>
          <p:cNvPr id="2" name="Slide Title"/>
          <p:cNvSpPr>
            <a:spLocks noGrp="1"/>
          </p:cNvSpPr>
          <p:nvPr>
            <p:ph type="title"/>
          </p:nvPr>
        </p:nvSpPr>
        <p:spPr>
          <a:xfrm>
            <a:off x="457201" y="304800"/>
            <a:ext cx="3008313" cy="838200"/>
          </a:xfrm>
          <a:prstGeom prst="rect">
            <a:avLst/>
          </a:prstGeom>
        </p:spPr>
        <p:txBody>
          <a:bodyPr anchor="b"/>
          <a:lstStyle>
            <a:lvl1pPr algn="l">
              <a:defRPr sz="1800" b="1">
                <a:solidFill>
                  <a:schemeClr val="bg2"/>
                </a:solidFill>
                <a:latin typeface="+mj-lt"/>
              </a:defRPr>
            </a:lvl1pPr>
          </a:lstStyle>
          <a:p>
            <a:r>
              <a:rPr lang="en-US" smtClean="0"/>
              <a:t>Click to edit Master title style</a:t>
            </a:r>
            <a:endParaRPr lang="en-US" dirty="0"/>
          </a:p>
        </p:txBody>
      </p:sp>
      <p:sp>
        <p:nvSpPr>
          <p:cNvPr id="4" name="Text Placeholder 1"/>
          <p:cNvSpPr>
            <a:spLocks noGrp="1"/>
          </p:cNvSpPr>
          <p:nvPr>
            <p:ph type="body" sz="half" idx="2"/>
          </p:nvPr>
        </p:nvSpPr>
        <p:spPr>
          <a:xfrm>
            <a:off x="457201" y="1143000"/>
            <a:ext cx="3008313" cy="5334000"/>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3" name="Content Placeholder 1"/>
          <p:cNvSpPr>
            <a:spLocks noGrp="1"/>
          </p:cNvSpPr>
          <p:nvPr>
            <p:ph idx="1"/>
          </p:nvPr>
        </p:nvSpPr>
        <p:spPr>
          <a:xfrm>
            <a:off x="3575050" y="304800"/>
            <a:ext cx="5111751" cy="6179819"/>
          </a:xfrm>
          <a:prstGeom prst="rect">
            <a:avLst/>
          </a:prstGeom>
        </p:spPr>
        <p:txBody>
          <a:bodyPr/>
          <a:lstStyle>
            <a:lvl1pPr>
              <a:spcAft>
                <a:spcPts val="800"/>
              </a:spcAft>
              <a:defRPr sz="2400"/>
            </a:lvl1pPr>
            <a:lvl2pPr>
              <a:spcAft>
                <a:spcPts val="800"/>
              </a:spcAft>
              <a:defRPr sz="2000"/>
            </a:lvl2pPr>
            <a:lvl3pPr>
              <a:spcAft>
                <a:spcPts val="800"/>
              </a:spcAft>
              <a:defRPr sz="1800"/>
            </a:lvl3pPr>
            <a:lvl4pPr>
              <a:spcAft>
                <a:spcPts val="800"/>
              </a:spcAft>
              <a:defRPr sz="1600"/>
            </a:lvl4pPr>
            <a:lvl5pPr>
              <a:spcAft>
                <a:spcPts val="800"/>
              </a:spcAft>
              <a:defRPr sz="16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Jump Link"/>
          <p:cNvSpPr>
            <a:spLocks noGrp="1"/>
          </p:cNvSpPr>
          <p:nvPr>
            <p:ph type="body" sz="quarter" idx="12" hasCustomPrompt="1"/>
          </p:nvPr>
        </p:nvSpPr>
        <p:spPr>
          <a:xfrm>
            <a:off x="5445125" y="6488875"/>
            <a:ext cx="1371600" cy="99950"/>
          </a:xfrm>
          <a:prstGeom prst="rect">
            <a:avLst/>
          </a:prstGeom>
        </p:spPr>
        <p:txBody>
          <a:bodyPr lIns="0" tIns="0" rIns="0" bIns="0"/>
          <a:lstStyle>
            <a:lvl1pPr marL="0" indent="0" algn="ctr">
              <a:buNone/>
              <a:defRPr sz="800"/>
            </a:lvl1pPr>
          </a:lstStyle>
          <a:p>
            <a:pPr lvl="0"/>
            <a:r>
              <a:rPr lang="en-US" dirty="0" smtClean="0"/>
              <a:t>Jump to long image description</a:t>
            </a:r>
          </a:p>
        </p:txBody>
      </p:sp>
      <p:sp>
        <p:nvSpPr>
          <p:cNvPr id="8" name="Photo Credit"/>
          <p:cNvSpPr>
            <a:spLocks noGrp="1"/>
          </p:cNvSpPr>
          <p:nvPr>
            <p:ph type="body" sz="quarter" idx="11" hasCustomPrompt="1"/>
          </p:nvPr>
        </p:nvSpPr>
        <p:spPr>
          <a:xfrm>
            <a:off x="6477000" y="6705600"/>
            <a:ext cx="2667000" cy="152400"/>
          </a:xfrm>
          <a:prstGeom prst="rect">
            <a:avLst/>
          </a:prstGeom>
        </p:spPr>
        <p:txBody>
          <a:bodyPr wrap="none" lIns="0" tIns="0" rIns="45720" bIns="0"/>
          <a:lstStyle>
            <a:lvl1pPr marL="0" marR="0" indent="0" algn="r" defTabSz="914400" rtl="0" eaLnBrk="1" fontAlgn="auto" latinLnBrk="0" hangingPunct="1">
              <a:lnSpc>
                <a:spcPct val="100000"/>
              </a:lnSpc>
              <a:spcBef>
                <a:spcPts val="0"/>
              </a:spcBef>
              <a:spcAft>
                <a:spcPts val="0"/>
              </a:spcAft>
              <a:buClrTx/>
              <a:buSzTx/>
              <a:buFontTx/>
              <a:buNone/>
              <a:tabLst/>
              <a:defRPr sz="800">
                <a:solidFill>
                  <a:schemeClr val="bg1"/>
                </a:solidFill>
                <a:latin typeface="+mn-lt"/>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0" noProof="0" dirty="0" smtClean="0">
                <a:ln>
                  <a:noFill/>
                </a:ln>
                <a:solidFill>
                  <a:prstClr val="white"/>
                </a:solidFill>
                <a:effectLst/>
                <a:uLnTx/>
                <a:uFillTx/>
                <a:latin typeface="+mn-lt"/>
                <a:ea typeface="+mn-ea"/>
                <a:cs typeface="+mn-cs"/>
              </a:rPr>
              <a:t>Insert Photo Credit Here</a:t>
            </a:r>
          </a:p>
        </p:txBody>
      </p:sp>
    </p:spTree>
    <p:extLst>
      <p:ext uri="{BB962C8B-B14F-4D97-AF65-F5344CB8AC3E}">
        <p14:creationId xmlns:p14="http://schemas.microsoft.com/office/powerpoint/2010/main" val="142611498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RedBar-Content with Right Side-Caption">
    <p:spTree>
      <p:nvGrpSpPr>
        <p:cNvPr id="1" name=""/>
        <p:cNvGrpSpPr/>
        <p:nvPr/>
      </p:nvGrpSpPr>
      <p:grpSpPr>
        <a:xfrm>
          <a:off x="0" y="0"/>
          <a:ext cx="0" cy="0"/>
          <a:chOff x="0" y="0"/>
          <a:chExt cx="0" cy="0"/>
        </a:xfrm>
      </p:grpSpPr>
      <p:sp>
        <p:nvSpPr>
          <p:cNvPr id="2" name="Slide Title"/>
          <p:cNvSpPr>
            <a:spLocks noGrp="1"/>
          </p:cNvSpPr>
          <p:nvPr>
            <p:ph type="title"/>
          </p:nvPr>
        </p:nvSpPr>
        <p:spPr>
          <a:xfrm>
            <a:off x="5678487" y="304800"/>
            <a:ext cx="3008313" cy="838200"/>
          </a:xfrm>
          <a:prstGeom prst="rect">
            <a:avLst/>
          </a:prstGeom>
        </p:spPr>
        <p:txBody>
          <a:bodyPr anchor="b"/>
          <a:lstStyle>
            <a:lvl1pPr algn="l">
              <a:defRPr sz="1800" b="1">
                <a:solidFill>
                  <a:schemeClr val="bg2"/>
                </a:solidFill>
                <a:latin typeface="+mj-lt"/>
              </a:defRPr>
            </a:lvl1pPr>
          </a:lstStyle>
          <a:p>
            <a:r>
              <a:rPr lang="en-US" smtClean="0"/>
              <a:t>Click to edit Master title style</a:t>
            </a:r>
            <a:endParaRPr lang="en-US" dirty="0"/>
          </a:p>
        </p:txBody>
      </p:sp>
      <p:sp>
        <p:nvSpPr>
          <p:cNvPr id="4" name="Text Placeholder 1"/>
          <p:cNvSpPr>
            <a:spLocks noGrp="1"/>
          </p:cNvSpPr>
          <p:nvPr>
            <p:ph type="body" sz="half" idx="2"/>
          </p:nvPr>
        </p:nvSpPr>
        <p:spPr>
          <a:xfrm>
            <a:off x="5678487" y="1143000"/>
            <a:ext cx="3008313" cy="5334000"/>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3" name="Content Placeholder 1"/>
          <p:cNvSpPr>
            <a:spLocks noGrp="1"/>
          </p:cNvSpPr>
          <p:nvPr>
            <p:ph idx="1"/>
          </p:nvPr>
        </p:nvSpPr>
        <p:spPr>
          <a:xfrm>
            <a:off x="457200" y="304800"/>
            <a:ext cx="5111751" cy="6179819"/>
          </a:xfrm>
          <a:prstGeom prst="rect">
            <a:avLst/>
          </a:prstGeom>
        </p:spPr>
        <p:txBody>
          <a:bodyPr/>
          <a:lstStyle>
            <a:lvl1pPr>
              <a:spcAft>
                <a:spcPts val="800"/>
              </a:spcAft>
              <a:defRPr sz="2400"/>
            </a:lvl1pPr>
            <a:lvl2pPr>
              <a:spcAft>
                <a:spcPts val="800"/>
              </a:spcAft>
              <a:defRPr sz="2000"/>
            </a:lvl2pPr>
            <a:lvl3pPr>
              <a:spcAft>
                <a:spcPts val="800"/>
              </a:spcAft>
              <a:defRPr sz="1800"/>
            </a:lvl3pPr>
            <a:lvl4pPr>
              <a:spcAft>
                <a:spcPts val="800"/>
              </a:spcAft>
              <a:defRPr sz="1600"/>
            </a:lvl4pPr>
            <a:lvl5pPr>
              <a:spcAft>
                <a:spcPts val="800"/>
              </a:spcAft>
              <a:defRPr sz="16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Jump Link"/>
          <p:cNvSpPr>
            <a:spLocks noGrp="1"/>
          </p:cNvSpPr>
          <p:nvPr>
            <p:ph type="body" sz="quarter" idx="12" hasCustomPrompt="1"/>
          </p:nvPr>
        </p:nvSpPr>
        <p:spPr>
          <a:xfrm>
            <a:off x="2327275" y="6488875"/>
            <a:ext cx="1371600" cy="99950"/>
          </a:xfrm>
          <a:prstGeom prst="rect">
            <a:avLst/>
          </a:prstGeom>
        </p:spPr>
        <p:txBody>
          <a:bodyPr lIns="0" tIns="0" rIns="0" bIns="0"/>
          <a:lstStyle>
            <a:lvl1pPr marL="0" indent="0" algn="ctr">
              <a:buNone/>
              <a:defRPr sz="800"/>
            </a:lvl1pPr>
          </a:lstStyle>
          <a:p>
            <a:pPr lvl="0"/>
            <a:r>
              <a:rPr lang="en-US" dirty="0" smtClean="0"/>
              <a:t>Jump to long image description</a:t>
            </a:r>
          </a:p>
        </p:txBody>
      </p:sp>
      <p:sp>
        <p:nvSpPr>
          <p:cNvPr id="9" name="Photo Credit"/>
          <p:cNvSpPr>
            <a:spLocks noGrp="1"/>
          </p:cNvSpPr>
          <p:nvPr>
            <p:ph type="body" sz="quarter" idx="11" hasCustomPrompt="1"/>
          </p:nvPr>
        </p:nvSpPr>
        <p:spPr>
          <a:xfrm>
            <a:off x="6477000" y="6705600"/>
            <a:ext cx="2667000" cy="152400"/>
          </a:xfrm>
          <a:prstGeom prst="rect">
            <a:avLst/>
          </a:prstGeom>
        </p:spPr>
        <p:txBody>
          <a:bodyPr wrap="none" lIns="0" tIns="0" rIns="45720" bIns="0"/>
          <a:lstStyle>
            <a:lvl1pPr marL="0" marR="0" indent="0" algn="r" defTabSz="914400" rtl="0" eaLnBrk="1" fontAlgn="auto" latinLnBrk="0" hangingPunct="1">
              <a:lnSpc>
                <a:spcPct val="100000"/>
              </a:lnSpc>
              <a:spcBef>
                <a:spcPts val="0"/>
              </a:spcBef>
              <a:spcAft>
                <a:spcPts val="0"/>
              </a:spcAft>
              <a:buClrTx/>
              <a:buSzTx/>
              <a:buFontTx/>
              <a:buNone/>
              <a:tabLst/>
              <a:defRPr sz="800">
                <a:solidFill>
                  <a:schemeClr val="bg1"/>
                </a:solidFill>
                <a:latin typeface="+mn-lt"/>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0" noProof="0" dirty="0" smtClean="0">
                <a:ln>
                  <a:noFill/>
                </a:ln>
                <a:solidFill>
                  <a:prstClr val="white"/>
                </a:solidFill>
                <a:effectLst/>
                <a:uLnTx/>
                <a:uFillTx/>
                <a:latin typeface="+mn-lt"/>
                <a:ea typeface="+mn-ea"/>
                <a:cs typeface="+mn-cs"/>
              </a:rPr>
              <a:t>Insert Photo Credit Here</a:t>
            </a:r>
          </a:p>
        </p:txBody>
      </p:sp>
    </p:spTree>
    <p:extLst>
      <p:ext uri="{BB962C8B-B14F-4D97-AF65-F5344CB8AC3E}">
        <p14:creationId xmlns:p14="http://schemas.microsoft.com/office/powerpoint/2010/main" val="64958553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RedBar-Picture with Caption">
    <p:spTree>
      <p:nvGrpSpPr>
        <p:cNvPr id="1" name=""/>
        <p:cNvGrpSpPr/>
        <p:nvPr/>
      </p:nvGrpSpPr>
      <p:grpSpPr>
        <a:xfrm>
          <a:off x="0" y="0"/>
          <a:ext cx="0" cy="0"/>
          <a:chOff x="0" y="0"/>
          <a:chExt cx="0" cy="0"/>
        </a:xfrm>
      </p:grpSpPr>
      <p:sp>
        <p:nvSpPr>
          <p:cNvPr id="2" name="Slide Title"/>
          <p:cNvSpPr>
            <a:spLocks noGrp="1"/>
          </p:cNvSpPr>
          <p:nvPr>
            <p:ph type="title"/>
          </p:nvPr>
        </p:nvSpPr>
        <p:spPr>
          <a:xfrm>
            <a:off x="1828800" y="5253037"/>
            <a:ext cx="5486400" cy="566738"/>
          </a:xfrm>
          <a:prstGeom prst="rect">
            <a:avLst/>
          </a:prstGeom>
        </p:spPr>
        <p:txBody>
          <a:bodyPr anchor="b"/>
          <a:lstStyle>
            <a:lvl1pPr algn="l">
              <a:defRPr sz="2400" b="1">
                <a:solidFill>
                  <a:schemeClr val="bg2"/>
                </a:solidFill>
                <a:latin typeface="+mj-lt"/>
              </a:defRPr>
            </a:lvl1pPr>
          </a:lstStyle>
          <a:p>
            <a:r>
              <a:rPr lang="en-US" smtClean="0"/>
              <a:t>Click to edit Master title style</a:t>
            </a:r>
            <a:endParaRPr lang="en-US" dirty="0"/>
          </a:p>
        </p:txBody>
      </p:sp>
      <p:sp>
        <p:nvSpPr>
          <p:cNvPr id="4" name="Text Placeholder 1"/>
          <p:cNvSpPr>
            <a:spLocks noGrp="1"/>
          </p:cNvSpPr>
          <p:nvPr>
            <p:ph type="body" sz="half" idx="2"/>
          </p:nvPr>
        </p:nvSpPr>
        <p:spPr>
          <a:xfrm>
            <a:off x="1828800" y="5895975"/>
            <a:ext cx="5486400" cy="609600"/>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3" name="Picture Placeholder 1"/>
          <p:cNvSpPr>
            <a:spLocks noGrp="1"/>
          </p:cNvSpPr>
          <p:nvPr>
            <p:ph type="pic" idx="1"/>
          </p:nvPr>
        </p:nvSpPr>
        <p:spPr>
          <a:xfrm>
            <a:off x="1028700" y="128650"/>
            <a:ext cx="7086600" cy="4944623"/>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lang="en-US"/>
          </a:p>
        </p:txBody>
      </p:sp>
      <p:sp>
        <p:nvSpPr>
          <p:cNvPr id="7" name="Jump Link"/>
          <p:cNvSpPr>
            <a:spLocks noGrp="1"/>
          </p:cNvSpPr>
          <p:nvPr>
            <p:ph type="body" sz="quarter" idx="16" hasCustomPrompt="1"/>
          </p:nvPr>
        </p:nvSpPr>
        <p:spPr>
          <a:xfrm>
            <a:off x="3886200" y="5081650"/>
            <a:ext cx="1371600" cy="99950"/>
          </a:xfrm>
          <a:prstGeom prst="rect">
            <a:avLst/>
          </a:prstGeom>
        </p:spPr>
        <p:txBody>
          <a:bodyPr lIns="0" tIns="0" rIns="0" bIns="0"/>
          <a:lstStyle>
            <a:lvl1pPr marL="0" indent="0" algn="ctr">
              <a:buNone/>
              <a:defRPr sz="800"/>
            </a:lvl1pPr>
          </a:lstStyle>
          <a:p>
            <a:pPr lvl="0"/>
            <a:r>
              <a:rPr lang="en-US" dirty="0" smtClean="0"/>
              <a:t>Jump to long image description</a:t>
            </a:r>
          </a:p>
        </p:txBody>
      </p:sp>
      <p:sp>
        <p:nvSpPr>
          <p:cNvPr id="9" name="Photo Credit"/>
          <p:cNvSpPr>
            <a:spLocks noGrp="1"/>
          </p:cNvSpPr>
          <p:nvPr>
            <p:ph type="body" sz="quarter" idx="11" hasCustomPrompt="1"/>
          </p:nvPr>
        </p:nvSpPr>
        <p:spPr>
          <a:xfrm>
            <a:off x="6477000" y="6705600"/>
            <a:ext cx="2667000" cy="152400"/>
          </a:xfrm>
          <a:prstGeom prst="rect">
            <a:avLst/>
          </a:prstGeom>
        </p:spPr>
        <p:txBody>
          <a:bodyPr wrap="none" lIns="0" tIns="0" rIns="45720" bIns="0"/>
          <a:lstStyle>
            <a:lvl1pPr marL="0" marR="0" indent="0" algn="r" defTabSz="914400" rtl="0" eaLnBrk="1" fontAlgn="auto" latinLnBrk="0" hangingPunct="1">
              <a:lnSpc>
                <a:spcPct val="100000"/>
              </a:lnSpc>
              <a:spcBef>
                <a:spcPts val="0"/>
              </a:spcBef>
              <a:spcAft>
                <a:spcPts val="0"/>
              </a:spcAft>
              <a:buClrTx/>
              <a:buSzTx/>
              <a:buFontTx/>
              <a:buNone/>
              <a:tabLst/>
              <a:defRPr sz="800">
                <a:solidFill>
                  <a:schemeClr val="bg1"/>
                </a:solidFill>
                <a:latin typeface="+mn-lt"/>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0" noProof="0" dirty="0" smtClean="0">
                <a:ln>
                  <a:noFill/>
                </a:ln>
                <a:solidFill>
                  <a:prstClr val="white"/>
                </a:solidFill>
                <a:effectLst/>
                <a:uLnTx/>
                <a:uFillTx/>
                <a:latin typeface="+mn-lt"/>
                <a:ea typeface="+mn-ea"/>
                <a:cs typeface="+mn-cs"/>
              </a:rPr>
              <a:t>Insert Photo Credit Here</a:t>
            </a:r>
          </a:p>
        </p:txBody>
      </p:sp>
    </p:spTree>
    <p:extLst>
      <p:ext uri="{BB962C8B-B14F-4D97-AF65-F5344CB8AC3E}">
        <p14:creationId xmlns:p14="http://schemas.microsoft.com/office/powerpoint/2010/main" val="192470904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RedBar-Title and Video">
    <p:spTree>
      <p:nvGrpSpPr>
        <p:cNvPr id="1" name=""/>
        <p:cNvGrpSpPr/>
        <p:nvPr/>
      </p:nvGrpSpPr>
      <p:grpSpPr>
        <a:xfrm>
          <a:off x="0" y="0"/>
          <a:ext cx="0" cy="0"/>
          <a:chOff x="0" y="0"/>
          <a:chExt cx="0" cy="0"/>
        </a:xfrm>
      </p:grpSpPr>
      <p:sp>
        <p:nvSpPr>
          <p:cNvPr id="2" name="Slide Title"/>
          <p:cNvSpPr>
            <a:spLocks noGrp="1"/>
          </p:cNvSpPr>
          <p:nvPr>
            <p:ph type="title"/>
          </p:nvPr>
        </p:nvSpPr>
        <p:spPr>
          <a:xfrm>
            <a:off x="-2251" y="228600"/>
            <a:ext cx="9172252" cy="609600"/>
          </a:xfrm>
          <a:prstGeom prst="rect">
            <a:avLst/>
          </a:prstGeom>
        </p:spPr>
        <p:txBody>
          <a:bodyPr/>
          <a:lstStyle>
            <a:lvl1pPr>
              <a:defRPr sz="3600">
                <a:solidFill>
                  <a:schemeClr val="bg2"/>
                </a:solidFill>
              </a:defRPr>
            </a:lvl1pPr>
          </a:lstStyle>
          <a:p>
            <a:r>
              <a:rPr lang="en-US" smtClean="0"/>
              <a:t>Click to edit Master title style</a:t>
            </a:r>
            <a:endParaRPr lang="en-US" dirty="0"/>
          </a:p>
        </p:txBody>
      </p:sp>
      <p:sp>
        <p:nvSpPr>
          <p:cNvPr id="6" name="Media Placeholder 5"/>
          <p:cNvSpPr>
            <a:spLocks noGrp="1"/>
          </p:cNvSpPr>
          <p:nvPr>
            <p:ph type="media" sz="quarter" idx="11"/>
          </p:nvPr>
        </p:nvSpPr>
        <p:spPr>
          <a:xfrm>
            <a:off x="0" y="1066799"/>
            <a:ext cx="9144000" cy="5315957"/>
          </a:xfrm>
          <a:prstGeom prst="rect">
            <a:avLst/>
          </a:prstGeom>
        </p:spPr>
        <p:txBody>
          <a:bodyPr/>
          <a:lstStyle/>
          <a:p>
            <a:r>
              <a:rPr lang="en-US" smtClean="0"/>
              <a:t>Click icon to add media</a:t>
            </a:r>
            <a:endParaRPr lang="en-US"/>
          </a:p>
        </p:txBody>
      </p:sp>
      <p:sp>
        <p:nvSpPr>
          <p:cNvPr id="5" name="Video Credit"/>
          <p:cNvSpPr>
            <a:spLocks noGrp="1"/>
          </p:cNvSpPr>
          <p:nvPr>
            <p:ph type="body" sz="quarter" idx="12" hasCustomPrompt="1"/>
          </p:nvPr>
        </p:nvSpPr>
        <p:spPr>
          <a:xfrm>
            <a:off x="6477000" y="6705600"/>
            <a:ext cx="2667000" cy="152400"/>
          </a:xfrm>
          <a:prstGeom prst="rect">
            <a:avLst/>
          </a:prstGeom>
        </p:spPr>
        <p:txBody>
          <a:bodyPr wrap="none" lIns="0" tIns="0" rIns="45720" bIns="0"/>
          <a:lstStyle>
            <a:lvl1pPr marL="0" marR="0" indent="0" algn="r" defTabSz="914400" rtl="0" eaLnBrk="1" fontAlgn="auto" latinLnBrk="0" hangingPunct="1">
              <a:lnSpc>
                <a:spcPct val="100000"/>
              </a:lnSpc>
              <a:spcBef>
                <a:spcPts val="0"/>
              </a:spcBef>
              <a:spcAft>
                <a:spcPts val="0"/>
              </a:spcAft>
              <a:buClrTx/>
              <a:buSzTx/>
              <a:buFontTx/>
              <a:buNone/>
              <a:tabLst/>
              <a:defRPr sz="800">
                <a:solidFill>
                  <a:schemeClr val="bg1"/>
                </a:solidFill>
                <a:latin typeface="+mn-lt"/>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0" noProof="0" dirty="0" smtClean="0">
                <a:ln>
                  <a:noFill/>
                </a:ln>
                <a:solidFill>
                  <a:prstClr val="white"/>
                </a:solidFill>
                <a:effectLst/>
                <a:uLnTx/>
                <a:uFillTx/>
                <a:latin typeface="+mn-lt"/>
                <a:ea typeface="+mn-ea"/>
                <a:cs typeface="+mn-cs"/>
              </a:rPr>
              <a:t>Insert Video Credit Here</a:t>
            </a:r>
          </a:p>
        </p:txBody>
      </p:sp>
    </p:spTree>
    <p:extLst>
      <p:ext uri="{BB962C8B-B14F-4D97-AF65-F5344CB8AC3E}">
        <p14:creationId xmlns:p14="http://schemas.microsoft.com/office/powerpoint/2010/main" val="10387277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extLst mod="1">
    <p:ext uri="{DCECCB84-F9BA-43D5-87BE-67443E8EF086}">
      <p15:sldGuideLst xmlns:p15="http://schemas.microsoft.com/office/powerpoint/2012/main">
        <p15:guide id="1" orient="horz" pos="2160">
          <p15:clr>
            <a:srgbClr val="FBAE40"/>
          </p15:clr>
        </p15:guide>
        <p15:guide id="2" pos="528">
          <p15:clr>
            <a:srgbClr val="FBAE40"/>
          </p15:clr>
        </p15:guide>
        <p15:guide id="3" pos="5136">
          <p15:clr>
            <a:srgbClr val="FBAE40"/>
          </p15:clr>
        </p15:guide>
      </p15:sldGuideLst>
    </p:ext>
  </p:extLst>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No Tagline-Gray BG, Title &amp; Subtitle Left">
    <p:spTree>
      <p:nvGrpSpPr>
        <p:cNvPr id="1" name=""/>
        <p:cNvGrpSpPr/>
        <p:nvPr/>
      </p:nvGrpSpPr>
      <p:grpSpPr>
        <a:xfrm>
          <a:off x="0" y="0"/>
          <a:ext cx="0" cy="0"/>
          <a:chOff x="0" y="0"/>
          <a:chExt cx="0" cy="0"/>
        </a:xfrm>
      </p:grpSpPr>
      <p:sp>
        <p:nvSpPr>
          <p:cNvPr id="8" name="Title Background"/>
          <p:cNvSpPr/>
          <p:nvPr userDrawn="1"/>
        </p:nvSpPr>
        <p:spPr>
          <a:xfrm>
            <a:off x="0" y="3276600"/>
            <a:ext cx="5715000" cy="1752600"/>
          </a:xfrm>
          <a:prstGeom prst="rect">
            <a:avLst/>
          </a:prstGeom>
          <a:solidFill>
            <a:schemeClr val="tx1">
              <a:alpha val="47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tx1"/>
              </a:solidFill>
            </a:endParaRPr>
          </a:p>
        </p:txBody>
      </p:sp>
      <p:sp>
        <p:nvSpPr>
          <p:cNvPr id="2" name="Slide Title"/>
          <p:cNvSpPr>
            <a:spLocks noGrp="1"/>
          </p:cNvSpPr>
          <p:nvPr>
            <p:ph type="ctrTitle"/>
          </p:nvPr>
        </p:nvSpPr>
        <p:spPr>
          <a:xfrm>
            <a:off x="228600" y="3429000"/>
            <a:ext cx="5105400" cy="609600"/>
          </a:xfrm>
          <a:prstGeom prst="rect">
            <a:avLst/>
          </a:prstGeom>
          <a:effectLst>
            <a:outerShdw blurRad="50800" dist="38100" dir="5400000" algn="t" rotWithShape="0">
              <a:prstClr val="black">
                <a:alpha val="40000"/>
              </a:prstClr>
            </a:outerShdw>
          </a:effectLst>
        </p:spPr>
        <p:txBody>
          <a:bodyPr/>
          <a:lstStyle>
            <a:lvl1pPr>
              <a:defRPr sz="3600">
                <a:solidFill>
                  <a:schemeClr val="bg1"/>
                </a:solidFill>
              </a:defRPr>
            </a:lvl1pPr>
          </a:lstStyle>
          <a:p>
            <a:r>
              <a:rPr lang="en-US" smtClean="0"/>
              <a:t>Click to edit Master title style</a:t>
            </a:r>
            <a:endParaRPr lang="en-US" dirty="0"/>
          </a:p>
        </p:txBody>
      </p:sp>
      <p:sp>
        <p:nvSpPr>
          <p:cNvPr id="7" name="Text Placeholder 1"/>
          <p:cNvSpPr>
            <a:spLocks noGrp="1"/>
          </p:cNvSpPr>
          <p:nvPr>
            <p:ph type="body" sz="quarter" idx="10"/>
          </p:nvPr>
        </p:nvSpPr>
        <p:spPr>
          <a:xfrm>
            <a:off x="228600" y="4114800"/>
            <a:ext cx="5105400" cy="685800"/>
          </a:xfrm>
          <a:prstGeom prst="rect">
            <a:avLst/>
          </a:prstGeom>
        </p:spPr>
        <p:txBody>
          <a:bodyPr/>
          <a:lstStyle>
            <a:lvl1pPr marL="0" indent="0">
              <a:buNone/>
              <a:defRPr sz="2000" b="0">
                <a:solidFill>
                  <a:schemeClr val="bg1"/>
                </a:solidFill>
                <a:latin typeface="ArumSans Bold"/>
              </a:defRPr>
            </a:lvl1pPr>
            <a:lvl2pPr marL="457200" indent="0">
              <a:buNone/>
              <a:defRPr sz="2000" b="0">
                <a:solidFill>
                  <a:schemeClr val="bg1"/>
                </a:solidFill>
                <a:latin typeface="ArumSans Bold"/>
              </a:defRPr>
            </a:lvl2pPr>
            <a:lvl3pPr marL="914400" indent="0">
              <a:buNone/>
              <a:defRPr sz="2000" b="0">
                <a:solidFill>
                  <a:schemeClr val="bg1"/>
                </a:solidFill>
                <a:latin typeface="ArumSans Bold"/>
              </a:defRPr>
            </a:lvl3pPr>
            <a:lvl4pPr marL="1371600" indent="0">
              <a:buNone/>
              <a:defRPr sz="2000" b="0">
                <a:solidFill>
                  <a:schemeClr val="bg1"/>
                </a:solidFill>
                <a:latin typeface="ArumSans Bold"/>
              </a:defRPr>
            </a:lvl4pPr>
            <a:lvl5pPr marL="1828800" indent="0">
              <a:buNone/>
              <a:defRPr sz="2000" b="0">
                <a:solidFill>
                  <a:schemeClr val="bg1"/>
                </a:solidFill>
                <a:latin typeface="ArumSans Bold"/>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0" name="Photo Credit"/>
          <p:cNvSpPr>
            <a:spLocks noGrp="1"/>
          </p:cNvSpPr>
          <p:nvPr>
            <p:ph type="body" sz="quarter" idx="11" hasCustomPrompt="1"/>
          </p:nvPr>
        </p:nvSpPr>
        <p:spPr>
          <a:xfrm>
            <a:off x="5486400" y="6705600"/>
            <a:ext cx="3657600" cy="152400"/>
          </a:xfrm>
          <a:prstGeom prst="rect">
            <a:avLst/>
          </a:prstGeom>
        </p:spPr>
        <p:txBody>
          <a:bodyPr wrap="none" lIns="0" tIns="0" rIns="45720" bIns="0"/>
          <a:lstStyle>
            <a:lvl1pPr marL="0" indent="0" algn="r">
              <a:buNone/>
              <a:defRPr sz="800" baseline="0">
                <a:solidFill>
                  <a:srgbClr val="6A6A6A"/>
                </a:solidFill>
                <a:latin typeface="+mn-lt"/>
              </a:defRPr>
            </a:lvl1pPr>
            <a:lvl5pPr>
              <a:defRPr/>
            </a:lvl5pPr>
          </a:lstStyle>
          <a:p>
            <a:pPr lvl="0"/>
            <a:r>
              <a:rPr lang="en-US" dirty="0" smtClean="0"/>
              <a:t>Insert Photo Credit Here</a:t>
            </a:r>
            <a:endParaRPr lang="en-US" dirty="0"/>
          </a:p>
        </p:txBody>
      </p:sp>
    </p:spTree>
    <p:extLst>
      <p:ext uri="{BB962C8B-B14F-4D97-AF65-F5344CB8AC3E}">
        <p14:creationId xmlns:p14="http://schemas.microsoft.com/office/powerpoint/2010/main" val="694312353"/>
      </p:ext>
    </p:extLst>
  </p:cSld>
  <p:clrMapOvr>
    <a:masterClrMapping/>
  </p:clrMapOvr>
  <p:timing>
    <p:tnLst>
      <p:par>
        <p:cTn id="1" dur="indefinite" restart="never" nodeType="tmRoot"/>
      </p:par>
    </p:tnLst>
  </p:timing>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No Tagline-Gray BG, Title &amp; Subtitle Right">
    <p:spTree>
      <p:nvGrpSpPr>
        <p:cNvPr id="1" name=""/>
        <p:cNvGrpSpPr/>
        <p:nvPr/>
      </p:nvGrpSpPr>
      <p:grpSpPr>
        <a:xfrm>
          <a:off x="0" y="0"/>
          <a:ext cx="0" cy="0"/>
          <a:chOff x="0" y="0"/>
          <a:chExt cx="0" cy="0"/>
        </a:xfrm>
      </p:grpSpPr>
      <p:sp>
        <p:nvSpPr>
          <p:cNvPr id="8" name="Title Background"/>
          <p:cNvSpPr/>
          <p:nvPr userDrawn="1"/>
        </p:nvSpPr>
        <p:spPr>
          <a:xfrm>
            <a:off x="3429000" y="3429000"/>
            <a:ext cx="5715000" cy="1752600"/>
          </a:xfrm>
          <a:prstGeom prst="rect">
            <a:avLst/>
          </a:prstGeom>
          <a:solidFill>
            <a:schemeClr val="tx1">
              <a:alpha val="47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tx1"/>
              </a:solidFill>
            </a:endParaRPr>
          </a:p>
        </p:txBody>
      </p:sp>
      <p:sp>
        <p:nvSpPr>
          <p:cNvPr id="2" name="Slide Title"/>
          <p:cNvSpPr>
            <a:spLocks noGrp="1"/>
          </p:cNvSpPr>
          <p:nvPr>
            <p:ph type="ctrTitle"/>
          </p:nvPr>
        </p:nvSpPr>
        <p:spPr>
          <a:xfrm>
            <a:off x="3733800" y="3581400"/>
            <a:ext cx="5181600" cy="609600"/>
          </a:xfrm>
          <a:prstGeom prst="rect">
            <a:avLst/>
          </a:prstGeom>
          <a:effectLst>
            <a:outerShdw blurRad="50800" dist="38100" dir="5400000" algn="t" rotWithShape="0">
              <a:prstClr val="black">
                <a:alpha val="40000"/>
              </a:prstClr>
            </a:outerShdw>
          </a:effectLst>
        </p:spPr>
        <p:txBody>
          <a:bodyPr/>
          <a:lstStyle>
            <a:lvl1pPr algn="r">
              <a:defRPr sz="3600">
                <a:solidFill>
                  <a:schemeClr val="bg1"/>
                </a:solidFill>
              </a:defRPr>
            </a:lvl1pPr>
          </a:lstStyle>
          <a:p>
            <a:r>
              <a:rPr lang="en-US" smtClean="0"/>
              <a:t>Click to edit Master title style</a:t>
            </a:r>
            <a:endParaRPr lang="en-US" dirty="0"/>
          </a:p>
        </p:txBody>
      </p:sp>
      <p:sp>
        <p:nvSpPr>
          <p:cNvPr id="7" name="Text Placeholder 1"/>
          <p:cNvSpPr>
            <a:spLocks noGrp="1"/>
          </p:cNvSpPr>
          <p:nvPr>
            <p:ph type="body" sz="quarter" idx="10"/>
          </p:nvPr>
        </p:nvSpPr>
        <p:spPr>
          <a:xfrm>
            <a:off x="3733800" y="4260273"/>
            <a:ext cx="5181600" cy="692727"/>
          </a:xfrm>
          <a:prstGeom prst="rect">
            <a:avLst/>
          </a:prstGeom>
        </p:spPr>
        <p:txBody>
          <a:bodyPr/>
          <a:lstStyle>
            <a:lvl1pPr marL="0" indent="0" algn="r">
              <a:buNone/>
              <a:defRPr sz="2000" b="0">
                <a:solidFill>
                  <a:schemeClr val="bg1"/>
                </a:solidFill>
                <a:latin typeface="ArumSans Bold"/>
              </a:defRPr>
            </a:lvl1pPr>
            <a:lvl2pPr marL="457200" indent="0" algn="r">
              <a:buNone/>
              <a:defRPr sz="2000" b="0">
                <a:solidFill>
                  <a:schemeClr val="bg1"/>
                </a:solidFill>
                <a:latin typeface="ArumSans Bold"/>
              </a:defRPr>
            </a:lvl2pPr>
            <a:lvl3pPr marL="914400" indent="0" algn="r">
              <a:buNone/>
              <a:defRPr sz="2000" b="0">
                <a:solidFill>
                  <a:schemeClr val="bg1"/>
                </a:solidFill>
                <a:latin typeface="ArumSans Bold"/>
              </a:defRPr>
            </a:lvl3pPr>
            <a:lvl4pPr marL="1371600" indent="0" algn="r">
              <a:buNone/>
              <a:defRPr sz="2000" b="0">
                <a:solidFill>
                  <a:schemeClr val="bg1"/>
                </a:solidFill>
                <a:latin typeface="ArumSans Bold"/>
              </a:defRPr>
            </a:lvl4pPr>
            <a:lvl5pPr marL="1828800" indent="0" algn="r">
              <a:buNone/>
              <a:defRPr sz="2000" b="0">
                <a:solidFill>
                  <a:schemeClr val="bg1"/>
                </a:solidFill>
                <a:latin typeface="ArumSans Bold"/>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Photo Credit"/>
          <p:cNvSpPr>
            <a:spLocks noGrp="1"/>
          </p:cNvSpPr>
          <p:nvPr>
            <p:ph type="body" sz="quarter" idx="11" hasCustomPrompt="1"/>
          </p:nvPr>
        </p:nvSpPr>
        <p:spPr>
          <a:xfrm>
            <a:off x="5486400" y="6705600"/>
            <a:ext cx="3657600" cy="152400"/>
          </a:xfrm>
          <a:prstGeom prst="rect">
            <a:avLst/>
          </a:prstGeom>
        </p:spPr>
        <p:txBody>
          <a:bodyPr wrap="none" lIns="0" tIns="0" rIns="45720" bIns="0"/>
          <a:lstStyle>
            <a:lvl1pPr marL="0" indent="0" algn="r">
              <a:buNone/>
              <a:defRPr sz="800" baseline="0">
                <a:solidFill>
                  <a:srgbClr val="6A6A6A"/>
                </a:solidFill>
                <a:latin typeface="+mn-lt"/>
              </a:defRPr>
            </a:lvl1pPr>
            <a:lvl5pPr>
              <a:defRPr/>
            </a:lvl5pPr>
          </a:lstStyle>
          <a:p>
            <a:pPr lvl="0"/>
            <a:r>
              <a:rPr lang="en-US" dirty="0" smtClean="0"/>
              <a:t>Insert Photo Credit Here</a:t>
            </a:r>
            <a:endParaRPr lang="en-US" dirty="0"/>
          </a:p>
        </p:txBody>
      </p:sp>
    </p:spTree>
    <p:extLst>
      <p:ext uri="{BB962C8B-B14F-4D97-AF65-F5344CB8AC3E}">
        <p14:creationId xmlns:p14="http://schemas.microsoft.com/office/powerpoint/2010/main" val="2029062720"/>
      </p:ext>
    </p:extLst>
  </p:cSld>
  <p:clrMapOvr>
    <a:masterClrMapping/>
  </p:clrMapOvr>
  <p:timing>
    <p:tnLst>
      <p:par>
        <p:cTn id="1" dur="indefinite" restart="never" nodeType="tmRoot"/>
      </p:par>
    </p:tnLst>
  </p:timing>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No Tagline-Gray BG, Title Only Left">
    <p:spTree>
      <p:nvGrpSpPr>
        <p:cNvPr id="1" name=""/>
        <p:cNvGrpSpPr/>
        <p:nvPr/>
      </p:nvGrpSpPr>
      <p:grpSpPr>
        <a:xfrm>
          <a:off x="0" y="0"/>
          <a:ext cx="0" cy="0"/>
          <a:chOff x="0" y="0"/>
          <a:chExt cx="0" cy="0"/>
        </a:xfrm>
      </p:grpSpPr>
      <p:sp>
        <p:nvSpPr>
          <p:cNvPr id="8" name="Title background"/>
          <p:cNvSpPr/>
          <p:nvPr userDrawn="1"/>
        </p:nvSpPr>
        <p:spPr>
          <a:xfrm>
            <a:off x="0" y="3429000"/>
            <a:ext cx="5715000" cy="1752600"/>
          </a:xfrm>
          <a:prstGeom prst="rect">
            <a:avLst/>
          </a:prstGeom>
          <a:solidFill>
            <a:schemeClr val="tx1">
              <a:alpha val="47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tx1"/>
              </a:solidFill>
            </a:endParaRPr>
          </a:p>
        </p:txBody>
      </p:sp>
      <p:sp>
        <p:nvSpPr>
          <p:cNvPr id="2" name="Slide Title"/>
          <p:cNvSpPr>
            <a:spLocks noGrp="1"/>
          </p:cNvSpPr>
          <p:nvPr>
            <p:ph type="ctrTitle"/>
          </p:nvPr>
        </p:nvSpPr>
        <p:spPr>
          <a:xfrm>
            <a:off x="228600" y="3581400"/>
            <a:ext cx="5105400" cy="1371600"/>
          </a:xfrm>
          <a:prstGeom prst="rect">
            <a:avLst/>
          </a:prstGeom>
          <a:effectLst>
            <a:outerShdw blurRad="50800" dist="38100" dir="5400000" algn="t" rotWithShape="0">
              <a:prstClr val="black">
                <a:alpha val="40000"/>
              </a:prstClr>
            </a:outerShdw>
          </a:effectLst>
        </p:spPr>
        <p:txBody>
          <a:bodyPr/>
          <a:lstStyle>
            <a:lvl1pPr>
              <a:defRPr sz="3600">
                <a:solidFill>
                  <a:schemeClr val="bg1"/>
                </a:solidFill>
              </a:defRPr>
            </a:lvl1pPr>
          </a:lstStyle>
          <a:p>
            <a:r>
              <a:rPr lang="en-US" smtClean="0"/>
              <a:t>Click to edit Master title style</a:t>
            </a:r>
            <a:endParaRPr lang="en-US" dirty="0"/>
          </a:p>
        </p:txBody>
      </p:sp>
      <p:sp>
        <p:nvSpPr>
          <p:cNvPr id="6" name="Photo Credit"/>
          <p:cNvSpPr>
            <a:spLocks noGrp="1"/>
          </p:cNvSpPr>
          <p:nvPr>
            <p:ph type="body" sz="quarter" idx="11" hasCustomPrompt="1"/>
          </p:nvPr>
        </p:nvSpPr>
        <p:spPr>
          <a:xfrm>
            <a:off x="5486400" y="6705600"/>
            <a:ext cx="3657600" cy="152400"/>
          </a:xfrm>
          <a:prstGeom prst="rect">
            <a:avLst/>
          </a:prstGeom>
        </p:spPr>
        <p:txBody>
          <a:bodyPr wrap="none" lIns="0" tIns="0" rIns="45720" bIns="0"/>
          <a:lstStyle>
            <a:lvl1pPr marL="0" indent="0" algn="r">
              <a:buNone/>
              <a:defRPr sz="800" baseline="0">
                <a:solidFill>
                  <a:srgbClr val="6A6A6A"/>
                </a:solidFill>
                <a:latin typeface="+mn-lt"/>
              </a:defRPr>
            </a:lvl1pPr>
            <a:lvl5pPr>
              <a:defRPr/>
            </a:lvl5pPr>
          </a:lstStyle>
          <a:p>
            <a:pPr lvl="0"/>
            <a:r>
              <a:rPr lang="en-US" dirty="0" smtClean="0"/>
              <a:t>Insert Photo Credit Here</a:t>
            </a:r>
            <a:endParaRPr lang="en-US" dirty="0"/>
          </a:p>
        </p:txBody>
      </p:sp>
    </p:spTree>
    <p:extLst>
      <p:ext uri="{BB962C8B-B14F-4D97-AF65-F5344CB8AC3E}">
        <p14:creationId xmlns:p14="http://schemas.microsoft.com/office/powerpoint/2010/main" val="416820680"/>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RedTagline-Gray BG, Title-Only Right">
    <p:spTree>
      <p:nvGrpSpPr>
        <p:cNvPr id="1" name=""/>
        <p:cNvGrpSpPr/>
        <p:nvPr/>
      </p:nvGrpSpPr>
      <p:grpSpPr>
        <a:xfrm>
          <a:off x="0" y="0"/>
          <a:ext cx="0" cy="0"/>
          <a:chOff x="0" y="0"/>
          <a:chExt cx="0" cy="0"/>
        </a:xfrm>
      </p:grpSpPr>
      <p:sp>
        <p:nvSpPr>
          <p:cNvPr id="8" name="Title Background"/>
          <p:cNvSpPr/>
          <p:nvPr/>
        </p:nvSpPr>
        <p:spPr>
          <a:xfrm>
            <a:off x="3429000" y="3429000"/>
            <a:ext cx="5715000" cy="1752600"/>
          </a:xfrm>
          <a:prstGeom prst="rect">
            <a:avLst/>
          </a:prstGeom>
          <a:solidFill>
            <a:schemeClr val="tx1">
              <a:alpha val="47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tx1"/>
              </a:solidFill>
            </a:endParaRPr>
          </a:p>
        </p:txBody>
      </p:sp>
      <p:sp>
        <p:nvSpPr>
          <p:cNvPr id="2" name="Slide Title"/>
          <p:cNvSpPr>
            <a:spLocks noGrp="1"/>
          </p:cNvSpPr>
          <p:nvPr>
            <p:ph type="ctrTitle"/>
          </p:nvPr>
        </p:nvSpPr>
        <p:spPr>
          <a:xfrm>
            <a:off x="3733800" y="3581400"/>
            <a:ext cx="5181600" cy="1371600"/>
          </a:xfrm>
          <a:prstGeom prst="rect">
            <a:avLst/>
          </a:prstGeom>
          <a:effectLst>
            <a:outerShdw blurRad="50800" dist="38100" dir="5400000" algn="t" rotWithShape="0">
              <a:prstClr val="black">
                <a:alpha val="40000"/>
              </a:prstClr>
            </a:outerShdw>
          </a:effectLst>
        </p:spPr>
        <p:txBody>
          <a:bodyPr/>
          <a:lstStyle>
            <a:lvl1pPr>
              <a:defRPr sz="3600">
                <a:solidFill>
                  <a:schemeClr val="bg1"/>
                </a:solidFill>
              </a:defRPr>
            </a:lvl1pPr>
          </a:lstStyle>
          <a:p>
            <a:r>
              <a:rPr lang="en-US" smtClean="0"/>
              <a:t>Click to edit Master title style</a:t>
            </a:r>
            <a:endParaRPr lang="en-US" dirty="0"/>
          </a:p>
        </p:txBody>
      </p:sp>
      <p:sp>
        <p:nvSpPr>
          <p:cNvPr id="6" name="Text Photo Credit3"/>
          <p:cNvSpPr>
            <a:spLocks noGrp="1"/>
          </p:cNvSpPr>
          <p:nvPr>
            <p:ph type="body" sz="quarter" idx="11" hasCustomPrompt="1"/>
          </p:nvPr>
        </p:nvSpPr>
        <p:spPr>
          <a:xfrm>
            <a:off x="6477000" y="6422066"/>
            <a:ext cx="2667000" cy="152400"/>
          </a:xfrm>
          <a:prstGeom prst="rect">
            <a:avLst/>
          </a:prstGeom>
        </p:spPr>
        <p:txBody>
          <a:bodyPr wrap="none" lIns="0" tIns="0" rIns="45720" bIns="0"/>
          <a:lstStyle>
            <a:lvl1pPr marL="0" marR="0" indent="0" algn="r" defTabSz="914400" rtl="0" eaLnBrk="1" fontAlgn="auto" latinLnBrk="0" hangingPunct="1">
              <a:lnSpc>
                <a:spcPct val="100000"/>
              </a:lnSpc>
              <a:spcBef>
                <a:spcPts val="0"/>
              </a:spcBef>
              <a:spcAft>
                <a:spcPts val="0"/>
              </a:spcAft>
              <a:buClrTx/>
              <a:buSzTx/>
              <a:buFontTx/>
              <a:buNone/>
              <a:tabLst/>
              <a:defRPr sz="800">
                <a:solidFill>
                  <a:schemeClr val="bg1"/>
                </a:solidFill>
                <a:latin typeface="+mn-lt"/>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0" noProof="0" dirty="0" smtClean="0">
                <a:ln>
                  <a:noFill/>
                </a:ln>
                <a:solidFill>
                  <a:prstClr val="white"/>
                </a:solidFill>
                <a:effectLst/>
                <a:uLnTx/>
                <a:uFillTx/>
                <a:latin typeface="+mn-lt"/>
                <a:ea typeface="+mn-ea"/>
                <a:cs typeface="+mn-cs"/>
              </a:rPr>
              <a:t>Insert Photo Credit Here</a:t>
            </a:r>
          </a:p>
        </p:txBody>
      </p:sp>
      <p:sp>
        <p:nvSpPr>
          <p:cNvPr id="5" name="Copyright" descr="©McGraw-Hill Education. All rights reserved. Authorized only for instructor use in the classroom.  No reproduction or further distribution permitted without the prior written consent of McGraw-Hill Education.&#10;"/>
          <p:cNvSpPr txBox="1">
            <a:spLocks/>
          </p:cNvSpPr>
          <p:nvPr/>
        </p:nvSpPr>
        <p:spPr>
          <a:xfrm>
            <a:off x="0" y="6734025"/>
            <a:ext cx="9144000" cy="171750"/>
          </a:xfrm>
          <a:prstGeom prst="rect">
            <a:avLst/>
          </a:prstGeom>
        </p:spPr>
        <p:txBody>
          <a:bodyPr vert="horz" lIns="91440" tIns="45720" rIns="91440" bIns="45720" rtlCol="0">
            <a:normAutofit fontScale="25000" lnSpcReduction="20000"/>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kumimoji="0" lang="en-US" sz="3200" b="0" i="0" u="none" strike="noStrike" kern="1200" cap="none" spc="0" normalizeH="0" baseline="0" noProof="0" dirty="0" smtClean="0">
                <a:ln>
                  <a:noFill/>
                </a:ln>
                <a:solidFill>
                  <a:srgbClr val="6A6A6A"/>
                </a:solidFill>
                <a:effectLst/>
                <a:uLnTx/>
                <a:uFillTx/>
                <a:latin typeface="Calibri"/>
                <a:ea typeface="+mn-ea"/>
                <a:cs typeface="+mn-cs"/>
              </a:rPr>
              <a:t>©McGraw-Hill Education. All rights reserved. Authorized </a:t>
            </a:r>
            <a:r>
              <a:rPr lang="en-US" sz="3200" kern="1200" dirty="0" smtClean="0">
                <a:solidFill>
                  <a:srgbClr val="6A6A6A"/>
                </a:solidFill>
                <a:effectLst/>
                <a:latin typeface="+mn-lt"/>
                <a:ea typeface="+mn-ea"/>
                <a:cs typeface="+mn-cs"/>
              </a:rPr>
              <a:t>only </a:t>
            </a:r>
            <a:r>
              <a:rPr kumimoji="0" lang="en-US" sz="3200" b="0" i="0" u="none" strike="noStrike" kern="1200" cap="none" spc="0" normalizeH="0" baseline="0" noProof="0" dirty="0" smtClean="0">
                <a:ln>
                  <a:noFill/>
                </a:ln>
                <a:solidFill>
                  <a:srgbClr val="6A6A6A"/>
                </a:solidFill>
                <a:effectLst/>
                <a:uLnTx/>
                <a:uFillTx/>
                <a:latin typeface="Calibri"/>
                <a:ea typeface="+mn-ea"/>
                <a:cs typeface="+mn-cs"/>
              </a:rPr>
              <a:t>for instructor use in the classroom.  No reproduction or further distribution permitted without the prior written consent of McGraw-Hill Education.</a:t>
            </a:r>
            <a:endParaRPr kumimoji="0" lang="en-US" sz="3200" b="0" i="0" u="none" strike="noStrike" kern="1200" cap="none" spc="0" normalizeH="0" baseline="0" noProof="0" dirty="0">
              <a:ln>
                <a:noFill/>
              </a:ln>
              <a:solidFill>
                <a:srgbClr val="6A6A6A"/>
              </a:solidFill>
              <a:effectLst/>
              <a:uLnTx/>
              <a:uFillTx/>
              <a:latin typeface="Calibri"/>
              <a:ea typeface="+mn-ea"/>
              <a:cs typeface="+mn-cs"/>
            </a:endParaRPr>
          </a:p>
        </p:txBody>
      </p:sp>
    </p:spTree>
    <p:extLst>
      <p:ext uri="{BB962C8B-B14F-4D97-AF65-F5344CB8AC3E}">
        <p14:creationId xmlns:p14="http://schemas.microsoft.com/office/powerpoint/2010/main" val="891802468"/>
      </p:ext>
    </p:extLst>
  </p:cSld>
  <p:clrMapOvr>
    <a:masterClrMapping/>
  </p:clrMapOvr>
  <p:timing>
    <p:tnLst>
      <p:par>
        <p:cTn id="1" dur="indefinite" restart="never" nodeType="tmRoot"/>
      </p:par>
    </p:tnLst>
  </p:timing>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No Tagline-Gray BG, Title Only Right">
    <p:spTree>
      <p:nvGrpSpPr>
        <p:cNvPr id="1" name=""/>
        <p:cNvGrpSpPr/>
        <p:nvPr/>
      </p:nvGrpSpPr>
      <p:grpSpPr>
        <a:xfrm>
          <a:off x="0" y="0"/>
          <a:ext cx="0" cy="0"/>
          <a:chOff x="0" y="0"/>
          <a:chExt cx="0" cy="0"/>
        </a:xfrm>
      </p:grpSpPr>
      <p:sp>
        <p:nvSpPr>
          <p:cNvPr id="8" name="Title Background"/>
          <p:cNvSpPr/>
          <p:nvPr userDrawn="1"/>
        </p:nvSpPr>
        <p:spPr>
          <a:xfrm>
            <a:off x="3429000" y="3429000"/>
            <a:ext cx="5715000" cy="1752600"/>
          </a:xfrm>
          <a:prstGeom prst="rect">
            <a:avLst/>
          </a:prstGeom>
          <a:solidFill>
            <a:schemeClr val="tx1">
              <a:alpha val="47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tx1"/>
              </a:solidFill>
            </a:endParaRPr>
          </a:p>
        </p:txBody>
      </p:sp>
      <p:sp>
        <p:nvSpPr>
          <p:cNvPr id="2" name="Slide Title"/>
          <p:cNvSpPr>
            <a:spLocks noGrp="1"/>
          </p:cNvSpPr>
          <p:nvPr>
            <p:ph type="ctrTitle"/>
          </p:nvPr>
        </p:nvSpPr>
        <p:spPr>
          <a:xfrm>
            <a:off x="3733800" y="3581400"/>
            <a:ext cx="5181600" cy="1371600"/>
          </a:xfrm>
          <a:prstGeom prst="rect">
            <a:avLst/>
          </a:prstGeom>
          <a:effectLst>
            <a:outerShdw blurRad="50800" dist="38100" dir="5400000" algn="t" rotWithShape="0">
              <a:prstClr val="black">
                <a:alpha val="40000"/>
              </a:prstClr>
            </a:outerShdw>
          </a:effectLst>
        </p:spPr>
        <p:txBody>
          <a:bodyPr/>
          <a:lstStyle>
            <a:lvl1pPr>
              <a:defRPr sz="3600">
                <a:solidFill>
                  <a:schemeClr val="bg1"/>
                </a:solidFill>
              </a:defRPr>
            </a:lvl1pPr>
          </a:lstStyle>
          <a:p>
            <a:r>
              <a:rPr lang="en-US" smtClean="0"/>
              <a:t>Click to edit Master title style</a:t>
            </a:r>
            <a:endParaRPr lang="en-US" dirty="0"/>
          </a:p>
        </p:txBody>
      </p:sp>
      <p:sp>
        <p:nvSpPr>
          <p:cNvPr id="6" name="Photo Credit"/>
          <p:cNvSpPr>
            <a:spLocks noGrp="1"/>
          </p:cNvSpPr>
          <p:nvPr>
            <p:ph type="body" sz="quarter" idx="11" hasCustomPrompt="1"/>
          </p:nvPr>
        </p:nvSpPr>
        <p:spPr>
          <a:xfrm>
            <a:off x="5486400" y="6705600"/>
            <a:ext cx="3657600" cy="152400"/>
          </a:xfrm>
          <a:prstGeom prst="rect">
            <a:avLst/>
          </a:prstGeom>
        </p:spPr>
        <p:txBody>
          <a:bodyPr wrap="none" lIns="0" tIns="0" rIns="45720" bIns="0"/>
          <a:lstStyle>
            <a:lvl1pPr marL="0" indent="0" algn="r">
              <a:buNone/>
              <a:defRPr sz="800" baseline="0">
                <a:solidFill>
                  <a:srgbClr val="6A6A6A"/>
                </a:solidFill>
                <a:latin typeface="+mn-lt"/>
              </a:defRPr>
            </a:lvl1pPr>
            <a:lvl5pPr>
              <a:defRPr/>
            </a:lvl5pPr>
          </a:lstStyle>
          <a:p>
            <a:pPr lvl="0"/>
            <a:r>
              <a:rPr lang="en-US" dirty="0" smtClean="0"/>
              <a:t>Insert Photo Credit Here</a:t>
            </a:r>
            <a:endParaRPr lang="en-US" dirty="0"/>
          </a:p>
        </p:txBody>
      </p:sp>
    </p:spTree>
    <p:extLst>
      <p:ext uri="{BB962C8B-B14F-4D97-AF65-F5344CB8AC3E}">
        <p14:creationId xmlns:p14="http://schemas.microsoft.com/office/powerpoint/2010/main" val="413512246"/>
      </p:ext>
    </p:extLst>
  </p:cSld>
  <p:clrMapOvr>
    <a:masterClrMapping/>
  </p:clrMapOvr>
  <p:timing>
    <p:tnLst>
      <p:par>
        <p:cTn id="1" dur="indefinite" restart="never" nodeType="tmRoot"/>
      </p:par>
    </p:tnLst>
  </p:timing>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NoTagline-SimpleTitle&amp;Subtitle">
    <p:spTree>
      <p:nvGrpSpPr>
        <p:cNvPr id="1" name=""/>
        <p:cNvGrpSpPr/>
        <p:nvPr/>
      </p:nvGrpSpPr>
      <p:grpSpPr>
        <a:xfrm>
          <a:off x="0" y="0"/>
          <a:ext cx="0" cy="0"/>
          <a:chOff x="0" y="0"/>
          <a:chExt cx="0" cy="0"/>
        </a:xfrm>
      </p:grpSpPr>
      <p:sp>
        <p:nvSpPr>
          <p:cNvPr id="2" name="Slide Title"/>
          <p:cNvSpPr>
            <a:spLocks noGrp="1"/>
          </p:cNvSpPr>
          <p:nvPr>
            <p:ph type="ctrTitle"/>
          </p:nvPr>
        </p:nvSpPr>
        <p:spPr>
          <a:xfrm>
            <a:off x="0" y="2130426"/>
            <a:ext cx="9144000" cy="1470025"/>
          </a:xfrm>
          <a:prstGeom prst="rect">
            <a:avLst/>
          </a:prstGeom>
        </p:spPr>
        <p:txBody>
          <a:bodyPr/>
          <a:lstStyle>
            <a:lvl1pPr>
              <a:defRPr sz="4800">
                <a:solidFill>
                  <a:schemeClr val="bg2"/>
                </a:solidFill>
                <a:latin typeface="+mj-lt"/>
              </a:defRPr>
            </a:lvl1pPr>
          </a:lstStyle>
          <a:p>
            <a:r>
              <a:rPr lang="en-US" smtClean="0"/>
              <a:t>Click to edit Master title style</a:t>
            </a:r>
            <a:endParaRPr lang="en-US" dirty="0"/>
          </a:p>
        </p:txBody>
      </p:sp>
      <p:sp>
        <p:nvSpPr>
          <p:cNvPr id="3" name="Subtitle 1"/>
          <p:cNvSpPr>
            <a:spLocks noGrp="1"/>
          </p:cNvSpPr>
          <p:nvPr>
            <p:ph type="subTitle" idx="1"/>
          </p:nvPr>
        </p:nvSpPr>
        <p:spPr>
          <a:xfrm>
            <a:off x="1371600" y="3886200"/>
            <a:ext cx="6400800" cy="1752600"/>
          </a:xfrm>
          <a:prstGeom prst="rect">
            <a:avLst/>
          </a:prstGeom>
        </p:spPr>
        <p:txBody>
          <a:bodyPr/>
          <a:lstStyle>
            <a:lvl1pPr marL="0" indent="0" algn="ctr">
              <a:buNone/>
              <a:defRPr>
                <a:solidFill>
                  <a:srgbClr val="6A6A6A"/>
                </a:solidFill>
                <a:latin typeface="ArumSans Regular"/>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5" name="Photo Credit"/>
          <p:cNvSpPr>
            <a:spLocks noGrp="1"/>
          </p:cNvSpPr>
          <p:nvPr>
            <p:ph type="body" sz="quarter" idx="11" hasCustomPrompt="1"/>
          </p:nvPr>
        </p:nvSpPr>
        <p:spPr>
          <a:xfrm>
            <a:off x="5486400" y="6705600"/>
            <a:ext cx="3657600" cy="152400"/>
          </a:xfrm>
          <a:prstGeom prst="rect">
            <a:avLst/>
          </a:prstGeom>
        </p:spPr>
        <p:txBody>
          <a:bodyPr wrap="none" lIns="0" tIns="0" rIns="45720" bIns="0"/>
          <a:lstStyle>
            <a:lvl1pPr marL="0" indent="0" algn="r">
              <a:buNone/>
              <a:defRPr sz="800" baseline="0">
                <a:solidFill>
                  <a:srgbClr val="6A6A6A"/>
                </a:solidFill>
                <a:latin typeface="+mn-lt"/>
              </a:defRPr>
            </a:lvl1pPr>
            <a:lvl5pPr>
              <a:defRPr/>
            </a:lvl5pPr>
          </a:lstStyle>
          <a:p>
            <a:pPr lvl="0"/>
            <a:r>
              <a:rPr lang="en-US" dirty="0" smtClean="0"/>
              <a:t>Insert Photo Credit Here</a:t>
            </a:r>
            <a:endParaRPr lang="en-US" dirty="0"/>
          </a:p>
        </p:txBody>
      </p:sp>
    </p:spTree>
    <p:extLst>
      <p:ext uri="{BB962C8B-B14F-4D97-AF65-F5344CB8AC3E}">
        <p14:creationId xmlns:p14="http://schemas.microsoft.com/office/powerpoint/2010/main" val="64323683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NoTagline-Text above Title">
    <p:spTree>
      <p:nvGrpSpPr>
        <p:cNvPr id="1" name=""/>
        <p:cNvGrpSpPr/>
        <p:nvPr/>
      </p:nvGrpSpPr>
      <p:grpSpPr>
        <a:xfrm>
          <a:off x="0" y="0"/>
          <a:ext cx="0" cy="0"/>
          <a:chOff x="0" y="0"/>
          <a:chExt cx="0" cy="0"/>
        </a:xfrm>
      </p:grpSpPr>
      <p:sp>
        <p:nvSpPr>
          <p:cNvPr id="2" name="Slide Title"/>
          <p:cNvSpPr>
            <a:spLocks noGrp="1"/>
          </p:cNvSpPr>
          <p:nvPr>
            <p:ph type="title"/>
          </p:nvPr>
        </p:nvSpPr>
        <p:spPr>
          <a:xfrm>
            <a:off x="685800" y="4406900"/>
            <a:ext cx="7772400" cy="1362075"/>
          </a:xfrm>
          <a:prstGeom prst="rect">
            <a:avLst/>
          </a:prstGeom>
        </p:spPr>
        <p:txBody>
          <a:bodyPr anchor="t"/>
          <a:lstStyle>
            <a:lvl1pPr algn="l">
              <a:defRPr sz="3600" b="1" cap="all">
                <a:solidFill>
                  <a:schemeClr val="bg2"/>
                </a:solidFill>
                <a:latin typeface="+mj-lt"/>
              </a:defRPr>
            </a:lvl1pPr>
          </a:lstStyle>
          <a:p>
            <a:r>
              <a:rPr lang="en-US" smtClean="0"/>
              <a:t>Click to edit Master title style</a:t>
            </a:r>
            <a:endParaRPr lang="en-US" dirty="0"/>
          </a:p>
        </p:txBody>
      </p:sp>
      <p:sp>
        <p:nvSpPr>
          <p:cNvPr id="3" name="Text Placeholder 1"/>
          <p:cNvSpPr>
            <a:spLocks noGrp="1"/>
          </p:cNvSpPr>
          <p:nvPr>
            <p:ph type="body" idx="1"/>
          </p:nvPr>
        </p:nvSpPr>
        <p:spPr>
          <a:xfrm>
            <a:off x="685800" y="2906714"/>
            <a:ext cx="7772400" cy="1500187"/>
          </a:xfrm>
          <a:prstGeom prst="rect">
            <a:avLst/>
          </a:prstGeom>
        </p:spPr>
        <p:txBody>
          <a:bodyPr anchor="b"/>
          <a:lstStyle>
            <a:lvl1pPr marL="0" indent="0">
              <a:buNone/>
              <a:defRPr sz="2000">
                <a:solidFill>
                  <a:srgbClr val="6A6A6A"/>
                </a:solidFill>
                <a:latin typeface="ArumSans Regular"/>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7" name="Photo Credit"/>
          <p:cNvSpPr>
            <a:spLocks noGrp="1"/>
          </p:cNvSpPr>
          <p:nvPr>
            <p:ph type="body" sz="quarter" idx="11" hasCustomPrompt="1"/>
          </p:nvPr>
        </p:nvSpPr>
        <p:spPr>
          <a:xfrm>
            <a:off x="5486400" y="6705600"/>
            <a:ext cx="3657600" cy="152400"/>
          </a:xfrm>
          <a:prstGeom prst="rect">
            <a:avLst/>
          </a:prstGeom>
        </p:spPr>
        <p:txBody>
          <a:bodyPr wrap="none" lIns="0" tIns="0" rIns="45720" bIns="0"/>
          <a:lstStyle>
            <a:lvl1pPr marL="0" indent="0" algn="r">
              <a:buNone/>
              <a:defRPr sz="800" baseline="0">
                <a:solidFill>
                  <a:srgbClr val="6A6A6A"/>
                </a:solidFill>
                <a:latin typeface="+mn-lt"/>
              </a:defRPr>
            </a:lvl1pPr>
            <a:lvl5pPr>
              <a:defRPr/>
            </a:lvl5pPr>
          </a:lstStyle>
          <a:p>
            <a:pPr lvl="0"/>
            <a:r>
              <a:rPr lang="en-US" dirty="0" smtClean="0"/>
              <a:t>Insert Photo Credit Here</a:t>
            </a:r>
            <a:endParaRPr lang="en-US" dirty="0"/>
          </a:p>
        </p:txBody>
      </p:sp>
    </p:spTree>
    <p:extLst>
      <p:ext uri="{BB962C8B-B14F-4D97-AF65-F5344CB8AC3E}">
        <p14:creationId xmlns:p14="http://schemas.microsoft.com/office/powerpoint/2010/main" val="44872281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NoTagline-Title above text">
    <p:spTree>
      <p:nvGrpSpPr>
        <p:cNvPr id="1" name=""/>
        <p:cNvGrpSpPr/>
        <p:nvPr/>
      </p:nvGrpSpPr>
      <p:grpSpPr>
        <a:xfrm>
          <a:off x="0" y="0"/>
          <a:ext cx="0" cy="0"/>
          <a:chOff x="0" y="0"/>
          <a:chExt cx="0" cy="0"/>
        </a:xfrm>
      </p:grpSpPr>
      <p:sp>
        <p:nvSpPr>
          <p:cNvPr id="2" name="Slide Title"/>
          <p:cNvSpPr>
            <a:spLocks noGrp="1"/>
          </p:cNvSpPr>
          <p:nvPr>
            <p:ph type="title"/>
          </p:nvPr>
        </p:nvSpPr>
        <p:spPr>
          <a:xfrm>
            <a:off x="685800" y="2775099"/>
            <a:ext cx="7772400" cy="1362075"/>
          </a:xfrm>
          <a:prstGeom prst="rect">
            <a:avLst/>
          </a:prstGeom>
        </p:spPr>
        <p:txBody>
          <a:bodyPr anchor="b" anchorCtr="0"/>
          <a:lstStyle>
            <a:lvl1pPr algn="l">
              <a:spcBef>
                <a:spcPts val="480"/>
              </a:spcBef>
              <a:defRPr sz="3600" b="1" cap="all">
                <a:solidFill>
                  <a:schemeClr val="bg2"/>
                </a:solidFill>
                <a:latin typeface="+mj-lt"/>
              </a:defRPr>
            </a:lvl1pPr>
          </a:lstStyle>
          <a:p>
            <a:r>
              <a:rPr lang="en-US" smtClean="0"/>
              <a:t>Click to edit Master title style</a:t>
            </a:r>
            <a:endParaRPr lang="en-US" dirty="0"/>
          </a:p>
        </p:txBody>
      </p:sp>
      <p:sp>
        <p:nvSpPr>
          <p:cNvPr id="3" name="Text Placeholder 1"/>
          <p:cNvSpPr>
            <a:spLocks noGrp="1"/>
          </p:cNvSpPr>
          <p:nvPr>
            <p:ph type="body" idx="1"/>
          </p:nvPr>
        </p:nvSpPr>
        <p:spPr>
          <a:xfrm>
            <a:off x="685800" y="4138613"/>
            <a:ext cx="7772400" cy="1500187"/>
          </a:xfrm>
          <a:prstGeom prst="rect">
            <a:avLst/>
          </a:prstGeom>
        </p:spPr>
        <p:txBody>
          <a:bodyPr anchor="t" anchorCtr="0"/>
          <a:lstStyle>
            <a:lvl1pPr marL="0" indent="0">
              <a:spcBef>
                <a:spcPts val="0"/>
              </a:spcBef>
              <a:buNone/>
              <a:defRPr sz="2000">
                <a:solidFill>
                  <a:srgbClr val="6A6A6A"/>
                </a:solidFill>
                <a:latin typeface="ArumSans Regular"/>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13" name="Photo Credit"/>
          <p:cNvSpPr>
            <a:spLocks noGrp="1"/>
          </p:cNvSpPr>
          <p:nvPr>
            <p:ph type="body" sz="quarter" idx="11" hasCustomPrompt="1"/>
          </p:nvPr>
        </p:nvSpPr>
        <p:spPr>
          <a:xfrm>
            <a:off x="5486400" y="6705600"/>
            <a:ext cx="3657600" cy="152400"/>
          </a:xfrm>
          <a:prstGeom prst="rect">
            <a:avLst/>
          </a:prstGeom>
        </p:spPr>
        <p:txBody>
          <a:bodyPr wrap="none" lIns="0" tIns="0" rIns="45720" bIns="0"/>
          <a:lstStyle>
            <a:lvl1pPr marL="0" indent="0" algn="r">
              <a:buNone/>
              <a:defRPr sz="800" baseline="0">
                <a:solidFill>
                  <a:srgbClr val="6A6A6A"/>
                </a:solidFill>
                <a:latin typeface="+mn-lt"/>
              </a:defRPr>
            </a:lvl1pPr>
            <a:lvl5pPr>
              <a:defRPr/>
            </a:lvl5pPr>
          </a:lstStyle>
          <a:p>
            <a:pPr lvl="0"/>
            <a:r>
              <a:rPr lang="en-US" dirty="0" smtClean="0"/>
              <a:t>Insert Photo Credit Here</a:t>
            </a:r>
            <a:endParaRPr lang="en-US" dirty="0"/>
          </a:p>
        </p:txBody>
      </p:sp>
    </p:spTree>
    <p:extLst>
      <p:ext uri="{BB962C8B-B14F-4D97-AF65-F5344CB8AC3E}">
        <p14:creationId xmlns:p14="http://schemas.microsoft.com/office/powerpoint/2010/main" val="186921666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SmallRedBar-Gray BG, Title &amp; Subtitle Left1_Title &amp; Subtitle Left">
    <p:spTree>
      <p:nvGrpSpPr>
        <p:cNvPr id="1" name=""/>
        <p:cNvGrpSpPr/>
        <p:nvPr/>
      </p:nvGrpSpPr>
      <p:grpSpPr>
        <a:xfrm>
          <a:off x="0" y="0"/>
          <a:ext cx="0" cy="0"/>
          <a:chOff x="0" y="0"/>
          <a:chExt cx="0" cy="0"/>
        </a:xfrm>
      </p:grpSpPr>
      <p:sp>
        <p:nvSpPr>
          <p:cNvPr id="8" name="Title Background"/>
          <p:cNvSpPr/>
          <p:nvPr userDrawn="1"/>
        </p:nvSpPr>
        <p:spPr>
          <a:xfrm>
            <a:off x="0" y="3276600"/>
            <a:ext cx="5715000" cy="1752600"/>
          </a:xfrm>
          <a:prstGeom prst="rect">
            <a:avLst/>
          </a:prstGeom>
          <a:solidFill>
            <a:schemeClr val="tx1">
              <a:alpha val="47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tx1"/>
              </a:solidFill>
            </a:endParaRPr>
          </a:p>
        </p:txBody>
      </p:sp>
      <p:sp>
        <p:nvSpPr>
          <p:cNvPr id="2" name="Slide Title"/>
          <p:cNvSpPr>
            <a:spLocks noGrp="1"/>
          </p:cNvSpPr>
          <p:nvPr>
            <p:ph type="ctrTitle"/>
          </p:nvPr>
        </p:nvSpPr>
        <p:spPr>
          <a:xfrm>
            <a:off x="228600" y="3429000"/>
            <a:ext cx="5105400" cy="609600"/>
          </a:xfrm>
          <a:prstGeom prst="rect">
            <a:avLst/>
          </a:prstGeom>
          <a:effectLst>
            <a:outerShdw blurRad="50800" dist="38100" dir="5400000" algn="t" rotWithShape="0">
              <a:prstClr val="black">
                <a:alpha val="40000"/>
              </a:prstClr>
            </a:outerShdw>
          </a:effectLst>
        </p:spPr>
        <p:txBody>
          <a:bodyPr/>
          <a:lstStyle>
            <a:lvl1pPr>
              <a:defRPr sz="3600">
                <a:solidFill>
                  <a:schemeClr val="bg1"/>
                </a:solidFill>
              </a:defRPr>
            </a:lvl1pPr>
          </a:lstStyle>
          <a:p>
            <a:r>
              <a:rPr lang="en-US" smtClean="0"/>
              <a:t>Click to edit Master title style</a:t>
            </a:r>
            <a:endParaRPr lang="en-US" dirty="0"/>
          </a:p>
        </p:txBody>
      </p:sp>
      <p:sp>
        <p:nvSpPr>
          <p:cNvPr id="7" name="Text Placeholder 1"/>
          <p:cNvSpPr>
            <a:spLocks noGrp="1"/>
          </p:cNvSpPr>
          <p:nvPr>
            <p:ph type="body" sz="quarter" idx="10"/>
          </p:nvPr>
        </p:nvSpPr>
        <p:spPr>
          <a:xfrm>
            <a:off x="228600" y="4114800"/>
            <a:ext cx="5105400" cy="685800"/>
          </a:xfrm>
          <a:prstGeom prst="rect">
            <a:avLst/>
          </a:prstGeom>
        </p:spPr>
        <p:txBody>
          <a:bodyPr/>
          <a:lstStyle>
            <a:lvl1pPr marL="0" indent="0">
              <a:buNone/>
              <a:defRPr sz="2000" b="0">
                <a:solidFill>
                  <a:schemeClr val="bg1"/>
                </a:solidFill>
                <a:latin typeface="ArumSans Bold"/>
              </a:defRPr>
            </a:lvl1pPr>
            <a:lvl2pPr marL="457200" indent="0">
              <a:buNone/>
              <a:defRPr sz="2000" b="0">
                <a:solidFill>
                  <a:schemeClr val="bg1"/>
                </a:solidFill>
                <a:latin typeface="ArumSans Bold"/>
              </a:defRPr>
            </a:lvl2pPr>
            <a:lvl3pPr marL="914400" indent="0">
              <a:buNone/>
              <a:defRPr sz="2000" b="0">
                <a:solidFill>
                  <a:schemeClr val="bg1"/>
                </a:solidFill>
                <a:latin typeface="ArumSans Bold"/>
              </a:defRPr>
            </a:lvl3pPr>
            <a:lvl4pPr marL="1371600" indent="0">
              <a:buNone/>
              <a:defRPr sz="2000" b="0">
                <a:solidFill>
                  <a:schemeClr val="bg1"/>
                </a:solidFill>
                <a:latin typeface="ArumSans Bold"/>
              </a:defRPr>
            </a:lvl4pPr>
            <a:lvl5pPr marL="1828800" indent="0">
              <a:buNone/>
              <a:defRPr sz="2000" b="0">
                <a:solidFill>
                  <a:schemeClr val="bg1"/>
                </a:solidFill>
                <a:latin typeface="ArumSans Bold"/>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Photo Credit"/>
          <p:cNvSpPr>
            <a:spLocks noGrp="1"/>
          </p:cNvSpPr>
          <p:nvPr>
            <p:ph type="body" sz="quarter" idx="11" hasCustomPrompt="1"/>
          </p:nvPr>
        </p:nvSpPr>
        <p:spPr>
          <a:xfrm>
            <a:off x="6477000" y="6705600"/>
            <a:ext cx="2667000" cy="152400"/>
          </a:xfrm>
          <a:prstGeom prst="rect">
            <a:avLst/>
          </a:prstGeom>
        </p:spPr>
        <p:txBody>
          <a:bodyPr wrap="none" lIns="0" tIns="0" rIns="45720" bIns="0"/>
          <a:lstStyle>
            <a:lvl1pPr marL="0" marR="0" indent="0" algn="r" defTabSz="914400" rtl="0" eaLnBrk="1" fontAlgn="auto" latinLnBrk="0" hangingPunct="1">
              <a:lnSpc>
                <a:spcPct val="100000"/>
              </a:lnSpc>
              <a:spcBef>
                <a:spcPts val="0"/>
              </a:spcBef>
              <a:spcAft>
                <a:spcPts val="0"/>
              </a:spcAft>
              <a:buClrTx/>
              <a:buSzTx/>
              <a:buFontTx/>
              <a:buNone/>
              <a:tabLst/>
              <a:defRPr sz="800">
                <a:solidFill>
                  <a:schemeClr val="bg1"/>
                </a:solidFill>
                <a:latin typeface="+mn-lt"/>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0" noProof="0" dirty="0" smtClean="0">
                <a:ln>
                  <a:noFill/>
                </a:ln>
                <a:solidFill>
                  <a:prstClr val="white"/>
                </a:solidFill>
                <a:effectLst/>
                <a:uLnTx/>
                <a:uFillTx/>
                <a:latin typeface="+mn-lt"/>
                <a:ea typeface="+mn-ea"/>
                <a:cs typeface="+mn-cs"/>
              </a:rPr>
              <a:t>Insert Photo Credit Here</a:t>
            </a:r>
          </a:p>
        </p:txBody>
      </p:sp>
    </p:spTree>
    <p:extLst>
      <p:ext uri="{BB962C8B-B14F-4D97-AF65-F5344CB8AC3E}">
        <p14:creationId xmlns:p14="http://schemas.microsoft.com/office/powerpoint/2010/main" val="2013311708"/>
      </p:ext>
    </p:extLst>
  </p:cSld>
  <p:clrMapOvr>
    <a:masterClrMapping/>
  </p:clrMapOvr>
  <p:timing>
    <p:tnLst>
      <p:par>
        <p:cTn id="1" dur="indefinite" restart="never" nodeType="tmRoot"/>
      </p:par>
    </p:tnLst>
  </p:timing>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SmallRedBar-Gray BG, Title &amp; Subtitle Left1_Title &amp; Subtitle Right">
    <p:spTree>
      <p:nvGrpSpPr>
        <p:cNvPr id="1" name=""/>
        <p:cNvGrpSpPr/>
        <p:nvPr/>
      </p:nvGrpSpPr>
      <p:grpSpPr>
        <a:xfrm>
          <a:off x="0" y="0"/>
          <a:ext cx="0" cy="0"/>
          <a:chOff x="0" y="0"/>
          <a:chExt cx="0" cy="0"/>
        </a:xfrm>
      </p:grpSpPr>
      <p:sp>
        <p:nvSpPr>
          <p:cNvPr id="8" name="Title Background"/>
          <p:cNvSpPr/>
          <p:nvPr userDrawn="1"/>
        </p:nvSpPr>
        <p:spPr>
          <a:xfrm>
            <a:off x="3429000" y="3429000"/>
            <a:ext cx="5715000" cy="1752600"/>
          </a:xfrm>
          <a:prstGeom prst="rect">
            <a:avLst/>
          </a:prstGeom>
          <a:solidFill>
            <a:schemeClr val="tx1">
              <a:alpha val="47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tx1"/>
              </a:solidFill>
            </a:endParaRPr>
          </a:p>
        </p:txBody>
      </p:sp>
      <p:sp>
        <p:nvSpPr>
          <p:cNvPr id="2" name="Slide Title"/>
          <p:cNvSpPr>
            <a:spLocks noGrp="1"/>
          </p:cNvSpPr>
          <p:nvPr>
            <p:ph type="ctrTitle"/>
          </p:nvPr>
        </p:nvSpPr>
        <p:spPr>
          <a:xfrm>
            <a:off x="3733800" y="3581400"/>
            <a:ext cx="5181600" cy="609600"/>
          </a:xfrm>
          <a:prstGeom prst="rect">
            <a:avLst/>
          </a:prstGeom>
          <a:effectLst>
            <a:outerShdw blurRad="50800" dist="38100" dir="5400000" algn="t" rotWithShape="0">
              <a:prstClr val="black">
                <a:alpha val="40000"/>
              </a:prstClr>
            </a:outerShdw>
          </a:effectLst>
        </p:spPr>
        <p:txBody>
          <a:bodyPr/>
          <a:lstStyle>
            <a:lvl1pPr algn="r">
              <a:defRPr sz="3600">
                <a:solidFill>
                  <a:schemeClr val="bg1"/>
                </a:solidFill>
              </a:defRPr>
            </a:lvl1pPr>
          </a:lstStyle>
          <a:p>
            <a:r>
              <a:rPr lang="en-US" smtClean="0"/>
              <a:t>Click to edit Master title style</a:t>
            </a:r>
            <a:endParaRPr lang="en-US" dirty="0"/>
          </a:p>
        </p:txBody>
      </p:sp>
      <p:sp>
        <p:nvSpPr>
          <p:cNvPr id="7" name="Text Placeholder 1"/>
          <p:cNvSpPr>
            <a:spLocks noGrp="1"/>
          </p:cNvSpPr>
          <p:nvPr>
            <p:ph type="body" sz="quarter" idx="10"/>
          </p:nvPr>
        </p:nvSpPr>
        <p:spPr>
          <a:xfrm>
            <a:off x="3733800" y="4260273"/>
            <a:ext cx="5181600" cy="692727"/>
          </a:xfrm>
          <a:prstGeom prst="rect">
            <a:avLst/>
          </a:prstGeom>
        </p:spPr>
        <p:txBody>
          <a:bodyPr/>
          <a:lstStyle>
            <a:lvl1pPr marL="0" indent="0" algn="r">
              <a:buNone/>
              <a:defRPr sz="2000" b="0">
                <a:solidFill>
                  <a:schemeClr val="bg1"/>
                </a:solidFill>
                <a:latin typeface="ArumSans Bold"/>
              </a:defRPr>
            </a:lvl1pPr>
            <a:lvl2pPr marL="457200" indent="0" algn="r">
              <a:buNone/>
              <a:defRPr sz="2000" b="0">
                <a:solidFill>
                  <a:schemeClr val="bg1"/>
                </a:solidFill>
                <a:latin typeface="ArumSans Bold"/>
              </a:defRPr>
            </a:lvl2pPr>
            <a:lvl3pPr marL="914400" indent="0" algn="r">
              <a:buNone/>
              <a:defRPr sz="2000" b="0">
                <a:solidFill>
                  <a:schemeClr val="bg1"/>
                </a:solidFill>
                <a:latin typeface="ArumSans Bold"/>
              </a:defRPr>
            </a:lvl3pPr>
            <a:lvl4pPr marL="1371600" indent="0" algn="r">
              <a:buNone/>
              <a:defRPr sz="2000" b="0">
                <a:solidFill>
                  <a:schemeClr val="bg1"/>
                </a:solidFill>
                <a:latin typeface="ArumSans Bold"/>
              </a:defRPr>
            </a:lvl4pPr>
            <a:lvl5pPr marL="1828800" indent="0" algn="r">
              <a:buNone/>
              <a:defRPr sz="2000" b="0">
                <a:solidFill>
                  <a:schemeClr val="bg1"/>
                </a:solidFill>
                <a:latin typeface="ArumSans Bold"/>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Photo Credit"/>
          <p:cNvSpPr>
            <a:spLocks noGrp="1"/>
          </p:cNvSpPr>
          <p:nvPr>
            <p:ph type="body" sz="quarter" idx="11" hasCustomPrompt="1"/>
          </p:nvPr>
        </p:nvSpPr>
        <p:spPr>
          <a:xfrm>
            <a:off x="6477000" y="6705600"/>
            <a:ext cx="2667000" cy="152400"/>
          </a:xfrm>
          <a:prstGeom prst="rect">
            <a:avLst/>
          </a:prstGeom>
        </p:spPr>
        <p:txBody>
          <a:bodyPr wrap="none" lIns="0" tIns="0" rIns="45720" bIns="0"/>
          <a:lstStyle>
            <a:lvl1pPr marL="0" marR="0" indent="0" algn="r" defTabSz="914400" rtl="0" eaLnBrk="1" fontAlgn="auto" latinLnBrk="0" hangingPunct="1">
              <a:lnSpc>
                <a:spcPct val="100000"/>
              </a:lnSpc>
              <a:spcBef>
                <a:spcPts val="0"/>
              </a:spcBef>
              <a:spcAft>
                <a:spcPts val="0"/>
              </a:spcAft>
              <a:buClrTx/>
              <a:buSzTx/>
              <a:buFontTx/>
              <a:buNone/>
              <a:tabLst/>
              <a:defRPr sz="800">
                <a:solidFill>
                  <a:schemeClr val="bg1"/>
                </a:solidFill>
                <a:latin typeface="+mn-lt"/>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0" noProof="0" dirty="0" smtClean="0">
                <a:ln>
                  <a:noFill/>
                </a:ln>
                <a:solidFill>
                  <a:prstClr val="white"/>
                </a:solidFill>
                <a:effectLst/>
                <a:uLnTx/>
                <a:uFillTx/>
                <a:latin typeface="+mn-lt"/>
                <a:ea typeface="+mn-ea"/>
                <a:cs typeface="+mn-cs"/>
              </a:rPr>
              <a:t>Insert Photo Credit Here</a:t>
            </a:r>
          </a:p>
        </p:txBody>
      </p:sp>
    </p:spTree>
    <p:extLst>
      <p:ext uri="{BB962C8B-B14F-4D97-AF65-F5344CB8AC3E}">
        <p14:creationId xmlns:p14="http://schemas.microsoft.com/office/powerpoint/2010/main" val="1977534224"/>
      </p:ext>
    </p:extLst>
  </p:cSld>
  <p:clrMapOvr>
    <a:masterClrMapping/>
  </p:clrMapOvr>
  <p:timing>
    <p:tnLst>
      <p:par>
        <p:cTn id="1" dur="indefinite" restart="never" nodeType="tmRoot"/>
      </p:par>
    </p:tnLst>
  </p:timing>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SmallRedBar-Gray BG, Title Only Left">
    <p:spTree>
      <p:nvGrpSpPr>
        <p:cNvPr id="1" name=""/>
        <p:cNvGrpSpPr/>
        <p:nvPr/>
      </p:nvGrpSpPr>
      <p:grpSpPr>
        <a:xfrm>
          <a:off x="0" y="0"/>
          <a:ext cx="0" cy="0"/>
          <a:chOff x="0" y="0"/>
          <a:chExt cx="0" cy="0"/>
        </a:xfrm>
      </p:grpSpPr>
      <p:sp>
        <p:nvSpPr>
          <p:cNvPr id="8" name="Title background"/>
          <p:cNvSpPr/>
          <p:nvPr userDrawn="1"/>
        </p:nvSpPr>
        <p:spPr>
          <a:xfrm>
            <a:off x="0" y="3429000"/>
            <a:ext cx="5715000" cy="1752600"/>
          </a:xfrm>
          <a:prstGeom prst="rect">
            <a:avLst/>
          </a:prstGeom>
          <a:solidFill>
            <a:schemeClr val="tx1">
              <a:alpha val="47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tx1"/>
              </a:solidFill>
            </a:endParaRPr>
          </a:p>
        </p:txBody>
      </p:sp>
      <p:sp>
        <p:nvSpPr>
          <p:cNvPr id="2" name="Slide Title"/>
          <p:cNvSpPr>
            <a:spLocks noGrp="1"/>
          </p:cNvSpPr>
          <p:nvPr>
            <p:ph type="ctrTitle"/>
          </p:nvPr>
        </p:nvSpPr>
        <p:spPr>
          <a:xfrm>
            <a:off x="228600" y="3581400"/>
            <a:ext cx="5105400" cy="1371600"/>
          </a:xfrm>
          <a:prstGeom prst="rect">
            <a:avLst/>
          </a:prstGeom>
          <a:effectLst>
            <a:outerShdw blurRad="50800" dist="38100" dir="5400000" algn="t" rotWithShape="0">
              <a:prstClr val="black">
                <a:alpha val="40000"/>
              </a:prstClr>
            </a:outerShdw>
          </a:effectLst>
        </p:spPr>
        <p:txBody>
          <a:bodyPr/>
          <a:lstStyle>
            <a:lvl1pPr>
              <a:defRPr sz="3600">
                <a:solidFill>
                  <a:schemeClr val="bg1"/>
                </a:solidFill>
              </a:defRPr>
            </a:lvl1pPr>
          </a:lstStyle>
          <a:p>
            <a:r>
              <a:rPr lang="en-US" smtClean="0"/>
              <a:t>Click to edit Master title style</a:t>
            </a:r>
            <a:endParaRPr lang="en-US" dirty="0"/>
          </a:p>
        </p:txBody>
      </p:sp>
      <p:sp>
        <p:nvSpPr>
          <p:cNvPr id="6" name="Photo Credit"/>
          <p:cNvSpPr>
            <a:spLocks noGrp="1"/>
          </p:cNvSpPr>
          <p:nvPr>
            <p:ph type="body" sz="quarter" idx="11" hasCustomPrompt="1"/>
          </p:nvPr>
        </p:nvSpPr>
        <p:spPr>
          <a:xfrm>
            <a:off x="6477000" y="6705600"/>
            <a:ext cx="2667000" cy="152400"/>
          </a:xfrm>
          <a:prstGeom prst="rect">
            <a:avLst/>
          </a:prstGeom>
        </p:spPr>
        <p:txBody>
          <a:bodyPr wrap="none" lIns="0" tIns="0" rIns="45720" bIns="0"/>
          <a:lstStyle>
            <a:lvl1pPr marL="0" marR="0" indent="0" algn="r" defTabSz="914400" rtl="0" eaLnBrk="1" fontAlgn="auto" latinLnBrk="0" hangingPunct="1">
              <a:lnSpc>
                <a:spcPct val="100000"/>
              </a:lnSpc>
              <a:spcBef>
                <a:spcPts val="0"/>
              </a:spcBef>
              <a:spcAft>
                <a:spcPts val="0"/>
              </a:spcAft>
              <a:buClrTx/>
              <a:buSzTx/>
              <a:buFontTx/>
              <a:buNone/>
              <a:tabLst/>
              <a:defRPr sz="800">
                <a:solidFill>
                  <a:schemeClr val="bg1"/>
                </a:solidFill>
                <a:latin typeface="+mn-lt"/>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0" noProof="0" dirty="0" smtClean="0">
                <a:ln>
                  <a:noFill/>
                </a:ln>
                <a:solidFill>
                  <a:prstClr val="white"/>
                </a:solidFill>
                <a:effectLst/>
                <a:uLnTx/>
                <a:uFillTx/>
                <a:latin typeface="+mn-lt"/>
                <a:ea typeface="+mn-ea"/>
                <a:cs typeface="+mn-cs"/>
              </a:rPr>
              <a:t>Insert Photo Credit Here</a:t>
            </a:r>
          </a:p>
        </p:txBody>
      </p:sp>
    </p:spTree>
    <p:extLst>
      <p:ext uri="{BB962C8B-B14F-4D97-AF65-F5344CB8AC3E}">
        <p14:creationId xmlns:p14="http://schemas.microsoft.com/office/powerpoint/2010/main" val="1960781796"/>
      </p:ext>
    </p:extLst>
  </p:cSld>
  <p:clrMapOvr>
    <a:masterClrMapping/>
  </p:clrMapOvr>
  <p:timing>
    <p:tnLst>
      <p:par>
        <p:cTn id="1" dur="indefinite" restart="never" nodeType="tmRoot"/>
      </p:par>
    </p:tnLst>
  </p:timing>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SmallRedBar-Gray BG, Title Only Right">
    <p:spTree>
      <p:nvGrpSpPr>
        <p:cNvPr id="1" name=""/>
        <p:cNvGrpSpPr/>
        <p:nvPr/>
      </p:nvGrpSpPr>
      <p:grpSpPr>
        <a:xfrm>
          <a:off x="0" y="0"/>
          <a:ext cx="0" cy="0"/>
          <a:chOff x="0" y="0"/>
          <a:chExt cx="0" cy="0"/>
        </a:xfrm>
      </p:grpSpPr>
      <p:sp>
        <p:nvSpPr>
          <p:cNvPr id="8" name="Title Background"/>
          <p:cNvSpPr/>
          <p:nvPr userDrawn="1"/>
        </p:nvSpPr>
        <p:spPr>
          <a:xfrm>
            <a:off x="3429000" y="3429000"/>
            <a:ext cx="5715000" cy="1752600"/>
          </a:xfrm>
          <a:prstGeom prst="rect">
            <a:avLst/>
          </a:prstGeom>
          <a:solidFill>
            <a:schemeClr val="tx1">
              <a:alpha val="47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tx1"/>
              </a:solidFill>
            </a:endParaRPr>
          </a:p>
        </p:txBody>
      </p:sp>
      <p:sp>
        <p:nvSpPr>
          <p:cNvPr id="2" name="Slide Title"/>
          <p:cNvSpPr>
            <a:spLocks noGrp="1"/>
          </p:cNvSpPr>
          <p:nvPr>
            <p:ph type="ctrTitle"/>
          </p:nvPr>
        </p:nvSpPr>
        <p:spPr>
          <a:xfrm>
            <a:off x="3733800" y="3581400"/>
            <a:ext cx="5181600" cy="1371600"/>
          </a:xfrm>
          <a:prstGeom prst="rect">
            <a:avLst/>
          </a:prstGeom>
          <a:effectLst>
            <a:outerShdw blurRad="50800" dist="38100" dir="5400000" algn="t" rotWithShape="0">
              <a:prstClr val="black">
                <a:alpha val="40000"/>
              </a:prstClr>
            </a:outerShdw>
          </a:effectLst>
        </p:spPr>
        <p:txBody>
          <a:bodyPr/>
          <a:lstStyle>
            <a:lvl1pPr>
              <a:defRPr sz="3600">
                <a:solidFill>
                  <a:schemeClr val="bg1"/>
                </a:solidFill>
              </a:defRPr>
            </a:lvl1pPr>
          </a:lstStyle>
          <a:p>
            <a:r>
              <a:rPr lang="en-US" smtClean="0"/>
              <a:t>Click to edit Master title style</a:t>
            </a:r>
            <a:endParaRPr lang="en-US" dirty="0"/>
          </a:p>
        </p:txBody>
      </p:sp>
      <p:sp>
        <p:nvSpPr>
          <p:cNvPr id="6" name="Photo Credit"/>
          <p:cNvSpPr>
            <a:spLocks noGrp="1"/>
          </p:cNvSpPr>
          <p:nvPr>
            <p:ph type="body" sz="quarter" idx="11" hasCustomPrompt="1"/>
          </p:nvPr>
        </p:nvSpPr>
        <p:spPr>
          <a:xfrm>
            <a:off x="6477000" y="6705600"/>
            <a:ext cx="2667000" cy="152400"/>
          </a:xfrm>
          <a:prstGeom prst="rect">
            <a:avLst/>
          </a:prstGeom>
        </p:spPr>
        <p:txBody>
          <a:bodyPr wrap="none" lIns="0" tIns="0" rIns="45720" bIns="0"/>
          <a:lstStyle>
            <a:lvl1pPr marL="0" marR="0" indent="0" algn="r" defTabSz="914400" rtl="0" eaLnBrk="1" fontAlgn="auto" latinLnBrk="0" hangingPunct="1">
              <a:lnSpc>
                <a:spcPct val="100000"/>
              </a:lnSpc>
              <a:spcBef>
                <a:spcPts val="0"/>
              </a:spcBef>
              <a:spcAft>
                <a:spcPts val="0"/>
              </a:spcAft>
              <a:buClrTx/>
              <a:buSzTx/>
              <a:buFontTx/>
              <a:buNone/>
              <a:tabLst/>
              <a:defRPr sz="800">
                <a:solidFill>
                  <a:schemeClr val="bg1"/>
                </a:solidFill>
                <a:latin typeface="+mn-lt"/>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0" noProof="0" dirty="0" smtClean="0">
                <a:ln>
                  <a:noFill/>
                </a:ln>
                <a:solidFill>
                  <a:prstClr val="white"/>
                </a:solidFill>
                <a:effectLst/>
                <a:uLnTx/>
                <a:uFillTx/>
                <a:latin typeface="+mn-lt"/>
                <a:ea typeface="+mn-ea"/>
                <a:cs typeface="+mn-cs"/>
              </a:rPr>
              <a:t>Insert Photo Credit Here</a:t>
            </a:r>
          </a:p>
        </p:txBody>
      </p:sp>
    </p:spTree>
    <p:extLst>
      <p:ext uri="{BB962C8B-B14F-4D97-AF65-F5344CB8AC3E}">
        <p14:creationId xmlns:p14="http://schemas.microsoft.com/office/powerpoint/2010/main" val="1723082157"/>
      </p:ext>
    </p:extLst>
  </p:cSld>
  <p:clrMapOvr>
    <a:masterClrMapping/>
  </p:clrMapOvr>
  <p:timing>
    <p:tnLst>
      <p:par>
        <p:cTn id="1" dur="indefinite" restart="never" nodeType="tmRoot"/>
      </p:par>
    </p:tnLst>
  </p:timing>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SmallRedBar-SimpleTitle&amp;Subtitle">
    <p:spTree>
      <p:nvGrpSpPr>
        <p:cNvPr id="1" name=""/>
        <p:cNvGrpSpPr/>
        <p:nvPr/>
      </p:nvGrpSpPr>
      <p:grpSpPr>
        <a:xfrm>
          <a:off x="0" y="0"/>
          <a:ext cx="0" cy="0"/>
          <a:chOff x="0" y="0"/>
          <a:chExt cx="0" cy="0"/>
        </a:xfrm>
      </p:grpSpPr>
      <p:sp>
        <p:nvSpPr>
          <p:cNvPr id="2" name="Slide Title"/>
          <p:cNvSpPr>
            <a:spLocks noGrp="1"/>
          </p:cNvSpPr>
          <p:nvPr>
            <p:ph type="ctrTitle"/>
          </p:nvPr>
        </p:nvSpPr>
        <p:spPr>
          <a:xfrm>
            <a:off x="0" y="2130426"/>
            <a:ext cx="9144000" cy="1470025"/>
          </a:xfrm>
          <a:prstGeom prst="rect">
            <a:avLst/>
          </a:prstGeom>
        </p:spPr>
        <p:txBody>
          <a:bodyPr/>
          <a:lstStyle>
            <a:lvl1pPr>
              <a:defRPr sz="4800">
                <a:solidFill>
                  <a:schemeClr val="bg2"/>
                </a:solidFill>
                <a:latin typeface="+mj-lt"/>
              </a:defRPr>
            </a:lvl1pPr>
          </a:lstStyle>
          <a:p>
            <a:r>
              <a:rPr lang="en-US" smtClean="0"/>
              <a:t>Click to edit Master title style</a:t>
            </a:r>
            <a:endParaRPr lang="en-US" dirty="0"/>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rgbClr val="6A6A6A"/>
                </a:solidFill>
                <a:latin typeface="ArumSans Regular"/>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5" name="Photo Credit"/>
          <p:cNvSpPr>
            <a:spLocks noGrp="1"/>
          </p:cNvSpPr>
          <p:nvPr>
            <p:ph type="body" sz="quarter" idx="11" hasCustomPrompt="1"/>
          </p:nvPr>
        </p:nvSpPr>
        <p:spPr>
          <a:xfrm>
            <a:off x="6477000" y="6705600"/>
            <a:ext cx="2667000" cy="152400"/>
          </a:xfrm>
          <a:prstGeom prst="rect">
            <a:avLst/>
          </a:prstGeom>
        </p:spPr>
        <p:txBody>
          <a:bodyPr wrap="none" lIns="0" tIns="0" rIns="45720" bIns="0"/>
          <a:lstStyle>
            <a:lvl1pPr marL="0" marR="0" indent="0" algn="r" defTabSz="914400" rtl="0" eaLnBrk="1" fontAlgn="auto" latinLnBrk="0" hangingPunct="1">
              <a:lnSpc>
                <a:spcPct val="100000"/>
              </a:lnSpc>
              <a:spcBef>
                <a:spcPts val="0"/>
              </a:spcBef>
              <a:spcAft>
                <a:spcPts val="0"/>
              </a:spcAft>
              <a:buClrTx/>
              <a:buSzTx/>
              <a:buFontTx/>
              <a:buNone/>
              <a:tabLst/>
              <a:defRPr sz="800">
                <a:solidFill>
                  <a:schemeClr val="bg1"/>
                </a:solidFill>
                <a:latin typeface="+mn-lt"/>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0" noProof="0" dirty="0" smtClean="0">
                <a:ln>
                  <a:noFill/>
                </a:ln>
                <a:solidFill>
                  <a:prstClr val="white"/>
                </a:solidFill>
                <a:effectLst/>
                <a:uLnTx/>
                <a:uFillTx/>
                <a:latin typeface="+mn-lt"/>
                <a:ea typeface="+mn-ea"/>
                <a:cs typeface="+mn-cs"/>
              </a:rPr>
              <a:t>Insert Photo Credit Here</a:t>
            </a:r>
          </a:p>
        </p:txBody>
      </p:sp>
    </p:spTree>
    <p:extLst>
      <p:ext uri="{BB962C8B-B14F-4D97-AF65-F5344CB8AC3E}">
        <p14:creationId xmlns:p14="http://schemas.microsoft.com/office/powerpoint/2010/main" val="102483290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SmallRedBar-Text above Title">
    <p:spTree>
      <p:nvGrpSpPr>
        <p:cNvPr id="1" name=""/>
        <p:cNvGrpSpPr/>
        <p:nvPr/>
      </p:nvGrpSpPr>
      <p:grpSpPr>
        <a:xfrm>
          <a:off x="0" y="0"/>
          <a:ext cx="0" cy="0"/>
          <a:chOff x="0" y="0"/>
          <a:chExt cx="0" cy="0"/>
        </a:xfrm>
      </p:grpSpPr>
      <p:sp>
        <p:nvSpPr>
          <p:cNvPr id="2" name="Slide Title"/>
          <p:cNvSpPr>
            <a:spLocks noGrp="1"/>
          </p:cNvSpPr>
          <p:nvPr>
            <p:ph type="title"/>
          </p:nvPr>
        </p:nvSpPr>
        <p:spPr>
          <a:xfrm>
            <a:off x="685800" y="4406900"/>
            <a:ext cx="7772400" cy="1362075"/>
          </a:xfrm>
          <a:prstGeom prst="rect">
            <a:avLst/>
          </a:prstGeom>
        </p:spPr>
        <p:txBody>
          <a:bodyPr anchor="t"/>
          <a:lstStyle>
            <a:lvl1pPr algn="l">
              <a:defRPr sz="3600" b="1" cap="all">
                <a:solidFill>
                  <a:schemeClr val="bg2"/>
                </a:solidFill>
                <a:latin typeface="+mj-lt"/>
              </a:defRPr>
            </a:lvl1pPr>
          </a:lstStyle>
          <a:p>
            <a:r>
              <a:rPr lang="en-US" smtClean="0"/>
              <a:t>Click to edit Master title style</a:t>
            </a:r>
            <a:endParaRPr lang="en-US" dirty="0"/>
          </a:p>
        </p:txBody>
      </p:sp>
      <p:sp>
        <p:nvSpPr>
          <p:cNvPr id="3" name="Text Placeholder 2"/>
          <p:cNvSpPr>
            <a:spLocks noGrp="1"/>
          </p:cNvSpPr>
          <p:nvPr>
            <p:ph type="body" idx="1"/>
          </p:nvPr>
        </p:nvSpPr>
        <p:spPr>
          <a:xfrm>
            <a:off x="685800" y="2906714"/>
            <a:ext cx="7772400" cy="1500187"/>
          </a:xfrm>
          <a:prstGeom prst="rect">
            <a:avLst/>
          </a:prstGeom>
        </p:spPr>
        <p:txBody>
          <a:bodyPr anchor="b"/>
          <a:lstStyle>
            <a:lvl1pPr marL="0" indent="0">
              <a:buNone/>
              <a:defRPr sz="2000">
                <a:solidFill>
                  <a:srgbClr val="6A6A6A"/>
                </a:solidFill>
                <a:latin typeface="ArumSans Regular"/>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5" name="Photo Credit"/>
          <p:cNvSpPr>
            <a:spLocks noGrp="1"/>
          </p:cNvSpPr>
          <p:nvPr>
            <p:ph type="body" sz="quarter" idx="11" hasCustomPrompt="1"/>
          </p:nvPr>
        </p:nvSpPr>
        <p:spPr>
          <a:xfrm>
            <a:off x="6477000" y="6705600"/>
            <a:ext cx="2667000" cy="152400"/>
          </a:xfrm>
          <a:prstGeom prst="rect">
            <a:avLst/>
          </a:prstGeom>
        </p:spPr>
        <p:txBody>
          <a:bodyPr wrap="none" lIns="0" tIns="0" rIns="45720" bIns="0"/>
          <a:lstStyle>
            <a:lvl1pPr marL="0" marR="0" indent="0" algn="r" defTabSz="914400" rtl="0" eaLnBrk="1" fontAlgn="auto" latinLnBrk="0" hangingPunct="1">
              <a:lnSpc>
                <a:spcPct val="100000"/>
              </a:lnSpc>
              <a:spcBef>
                <a:spcPts val="0"/>
              </a:spcBef>
              <a:spcAft>
                <a:spcPts val="0"/>
              </a:spcAft>
              <a:buClrTx/>
              <a:buSzTx/>
              <a:buFontTx/>
              <a:buNone/>
              <a:tabLst/>
              <a:defRPr sz="800">
                <a:solidFill>
                  <a:schemeClr val="bg1"/>
                </a:solidFill>
                <a:latin typeface="+mn-lt"/>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0" noProof="0" dirty="0" smtClean="0">
                <a:ln>
                  <a:noFill/>
                </a:ln>
                <a:solidFill>
                  <a:prstClr val="white"/>
                </a:solidFill>
                <a:effectLst/>
                <a:uLnTx/>
                <a:uFillTx/>
                <a:latin typeface="+mn-lt"/>
                <a:ea typeface="+mn-ea"/>
                <a:cs typeface="+mn-cs"/>
              </a:rPr>
              <a:t>Insert Photo Credit Here</a:t>
            </a:r>
          </a:p>
        </p:txBody>
      </p:sp>
    </p:spTree>
    <p:extLst>
      <p:ext uri="{BB962C8B-B14F-4D97-AF65-F5344CB8AC3E}">
        <p14:creationId xmlns:p14="http://schemas.microsoft.com/office/powerpoint/2010/main" val="154776858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RedTagline-SimpleTitle&amp;Subtitle">
    <p:spTree>
      <p:nvGrpSpPr>
        <p:cNvPr id="1" name=""/>
        <p:cNvGrpSpPr/>
        <p:nvPr/>
      </p:nvGrpSpPr>
      <p:grpSpPr>
        <a:xfrm>
          <a:off x="0" y="0"/>
          <a:ext cx="0" cy="0"/>
          <a:chOff x="0" y="0"/>
          <a:chExt cx="0" cy="0"/>
        </a:xfrm>
      </p:grpSpPr>
      <p:sp>
        <p:nvSpPr>
          <p:cNvPr id="2" name="Slide Title"/>
          <p:cNvSpPr>
            <a:spLocks noGrp="1"/>
          </p:cNvSpPr>
          <p:nvPr>
            <p:ph type="ctrTitle"/>
          </p:nvPr>
        </p:nvSpPr>
        <p:spPr>
          <a:xfrm>
            <a:off x="0" y="2130426"/>
            <a:ext cx="9144000" cy="1470025"/>
          </a:xfrm>
          <a:prstGeom prst="rect">
            <a:avLst/>
          </a:prstGeom>
        </p:spPr>
        <p:txBody>
          <a:bodyPr/>
          <a:lstStyle>
            <a:lvl1pPr>
              <a:defRPr sz="4800">
                <a:solidFill>
                  <a:schemeClr val="bg2"/>
                </a:solidFill>
                <a:latin typeface="+mj-lt"/>
              </a:defRPr>
            </a:lvl1pPr>
          </a:lstStyle>
          <a:p>
            <a:r>
              <a:rPr lang="en-US" smtClean="0"/>
              <a:t>Click to edit Master title style</a:t>
            </a:r>
            <a:endParaRPr lang="en-US" dirty="0"/>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rgbClr val="6A6A6A"/>
                </a:solidFill>
                <a:latin typeface="ArumSans Regular"/>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5" name="Photo Credit"/>
          <p:cNvSpPr>
            <a:spLocks noGrp="1"/>
          </p:cNvSpPr>
          <p:nvPr>
            <p:ph type="body" sz="quarter" idx="11" hasCustomPrompt="1"/>
          </p:nvPr>
        </p:nvSpPr>
        <p:spPr>
          <a:xfrm>
            <a:off x="6477000" y="6422066"/>
            <a:ext cx="2667000" cy="152400"/>
          </a:xfrm>
          <a:prstGeom prst="rect">
            <a:avLst/>
          </a:prstGeom>
        </p:spPr>
        <p:txBody>
          <a:bodyPr wrap="none" lIns="0" tIns="0" rIns="45720" bIns="0"/>
          <a:lstStyle>
            <a:lvl1pPr marL="0" marR="0" indent="0" algn="r" defTabSz="914400" rtl="0" eaLnBrk="1" fontAlgn="auto" latinLnBrk="0" hangingPunct="1">
              <a:lnSpc>
                <a:spcPct val="100000"/>
              </a:lnSpc>
              <a:spcBef>
                <a:spcPts val="0"/>
              </a:spcBef>
              <a:spcAft>
                <a:spcPts val="0"/>
              </a:spcAft>
              <a:buClrTx/>
              <a:buSzTx/>
              <a:buFontTx/>
              <a:buNone/>
              <a:tabLst/>
              <a:defRPr sz="800">
                <a:solidFill>
                  <a:schemeClr val="bg1"/>
                </a:solidFill>
                <a:latin typeface="+mn-lt"/>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0" noProof="0" dirty="0" smtClean="0">
                <a:ln>
                  <a:noFill/>
                </a:ln>
                <a:solidFill>
                  <a:prstClr val="white"/>
                </a:solidFill>
                <a:effectLst/>
                <a:uLnTx/>
                <a:uFillTx/>
                <a:latin typeface="+mn-lt"/>
                <a:ea typeface="+mn-ea"/>
                <a:cs typeface="+mn-cs"/>
              </a:rPr>
              <a:t>Insert Photo Credit Here</a:t>
            </a:r>
          </a:p>
        </p:txBody>
      </p:sp>
      <p:sp>
        <p:nvSpPr>
          <p:cNvPr id="6" name="Copyright" descr="©McGraw-Hill Education. All rights reserved. Authorized only for instructor use in the classroom.  No reproduction or further distribution permitted without the prior written consent of McGraw-Hill Education.&#10;"/>
          <p:cNvSpPr txBox="1">
            <a:spLocks/>
          </p:cNvSpPr>
          <p:nvPr/>
        </p:nvSpPr>
        <p:spPr>
          <a:xfrm>
            <a:off x="0" y="6734025"/>
            <a:ext cx="9144000" cy="171750"/>
          </a:xfrm>
          <a:prstGeom prst="rect">
            <a:avLst/>
          </a:prstGeom>
        </p:spPr>
        <p:txBody>
          <a:bodyPr vert="horz" lIns="91440" tIns="45720" rIns="91440" bIns="45720" rtlCol="0">
            <a:normAutofit fontScale="25000" lnSpcReduction="20000"/>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kumimoji="0" lang="en-US" sz="3200" b="0" i="0" u="none" strike="noStrike" kern="1200" cap="none" spc="0" normalizeH="0" baseline="0" noProof="0" dirty="0" smtClean="0">
                <a:ln>
                  <a:noFill/>
                </a:ln>
                <a:solidFill>
                  <a:srgbClr val="6A6A6A"/>
                </a:solidFill>
                <a:effectLst/>
                <a:uLnTx/>
                <a:uFillTx/>
                <a:latin typeface="Calibri"/>
                <a:ea typeface="+mn-ea"/>
                <a:cs typeface="+mn-cs"/>
              </a:rPr>
              <a:t>©McGraw-Hill Education. All rights reserved. Authorized </a:t>
            </a:r>
            <a:r>
              <a:rPr lang="en-US" sz="3200" kern="1200" dirty="0" smtClean="0">
                <a:solidFill>
                  <a:srgbClr val="6A6A6A"/>
                </a:solidFill>
                <a:effectLst/>
                <a:latin typeface="+mn-lt"/>
                <a:ea typeface="+mn-ea"/>
                <a:cs typeface="+mn-cs"/>
              </a:rPr>
              <a:t>only </a:t>
            </a:r>
            <a:r>
              <a:rPr kumimoji="0" lang="en-US" sz="3200" b="0" i="0" u="none" strike="noStrike" kern="1200" cap="none" spc="0" normalizeH="0" baseline="0" noProof="0" dirty="0" smtClean="0">
                <a:ln>
                  <a:noFill/>
                </a:ln>
                <a:solidFill>
                  <a:srgbClr val="6A6A6A"/>
                </a:solidFill>
                <a:effectLst/>
                <a:uLnTx/>
                <a:uFillTx/>
                <a:latin typeface="Calibri"/>
                <a:ea typeface="+mn-ea"/>
                <a:cs typeface="+mn-cs"/>
              </a:rPr>
              <a:t>for instructor use in the classroom.  No reproduction or further distribution permitted without the prior written consent of McGraw-Hill Education.</a:t>
            </a:r>
            <a:endParaRPr kumimoji="0" lang="en-US" sz="3200" b="0" i="0" u="none" strike="noStrike" kern="1200" cap="none" spc="0" normalizeH="0" baseline="0" noProof="0" dirty="0">
              <a:ln>
                <a:noFill/>
              </a:ln>
              <a:solidFill>
                <a:srgbClr val="6A6A6A"/>
              </a:solidFill>
              <a:effectLst/>
              <a:uLnTx/>
              <a:uFillTx/>
              <a:latin typeface="Calibri"/>
              <a:ea typeface="+mn-ea"/>
              <a:cs typeface="+mn-cs"/>
            </a:endParaRPr>
          </a:p>
        </p:txBody>
      </p:sp>
    </p:spTree>
    <p:extLst>
      <p:ext uri="{BB962C8B-B14F-4D97-AF65-F5344CB8AC3E}">
        <p14:creationId xmlns:p14="http://schemas.microsoft.com/office/powerpoint/2010/main" val="123570726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SmallRedBar-Title above text">
    <p:spTree>
      <p:nvGrpSpPr>
        <p:cNvPr id="1" name=""/>
        <p:cNvGrpSpPr/>
        <p:nvPr/>
      </p:nvGrpSpPr>
      <p:grpSpPr>
        <a:xfrm>
          <a:off x="0" y="0"/>
          <a:ext cx="0" cy="0"/>
          <a:chOff x="0" y="0"/>
          <a:chExt cx="0" cy="0"/>
        </a:xfrm>
      </p:grpSpPr>
      <p:sp>
        <p:nvSpPr>
          <p:cNvPr id="2" name="Slide Title"/>
          <p:cNvSpPr>
            <a:spLocks noGrp="1"/>
          </p:cNvSpPr>
          <p:nvPr>
            <p:ph type="title"/>
          </p:nvPr>
        </p:nvSpPr>
        <p:spPr>
          <a:xfrm>
            <a:off x="685800" y="2775099"/>
            <a:ext cx="7772400" cy="1362075"/>
          </a:xfrm>
          <a:prstGeom prst="rect">
            <a:avLst/>
          </a:prstGeom>
        </p:spPr>
        <p:txBody>
          <a:bodyPr anchor="b" anchorCtr="0"/>
          <a:lstStyle>
            <a:lvl1pPr algn="l">
              <a:spcBef>
                <a:spcPts val="480"/>
              </a:spcBef>
              <a:defRPr sz="3600" b="1" cap="all">
                <a:solidFill>
                  <a:schemeClr val="bg2"/>
                </a:solidFill>
                <a:latin typeface="+mj-lt"/>
              </a:defRPr>
            </a:lvl1pPr>
          </a:lstStyle>
          <a:p>
            <a:r>
              <a:rPr lang="en-US" smtClean="0"/>
              <a:t>Click to edit Master title style</a:t>
            </a:r>
            <a:endParaRPr lang="en-US" dirty="0"/>
          </a:p>
        </p:txBody>
      </p:sp>
      <p:sp>
        <p:nvSpPr>
          <p:cNvPr id="3" name="Text Placeholder 1"/>
          <p:cNvSpPr>
            <a:spLocks noGrp="1"/>
          </p:cNvSpPr>
          <p:nvPr>
            <p:ph type="body" idx="1"/>
          </p:nvPr>
        </p:nvSpPr>
        <p:spPr>
          <a:xfrm>
            <a:off x="685800" y="4138613"/>
            <a:ext cx="7772400" cy="1500187"/>
          </a:xfrm>
          <a:prstGeom prst="rect">
            <a:avLst/>
          </a:prstGeom>
        </p:spPr>
        <p:txBody>
          <a:bodyPr anchor="t" anchorCtr="0"/>
          <a:lstStyle>
            <a:lvl1pPr marL="0" indent="0">
              <a:spcBef>
                <a:spcPts val="0"/>
              </a:spcBef>
              <a:buNone/>
              <a:defRPr sz="2000">
                <a:solidFill>
                  <a:srgbClr val="6A6A6A"/>
                </a:solidFill>
                <a:latin typeface="ArumSans Regular"/>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6" name="Photo Credit"/>
          <p:cNvSpPr>
            <a:spLocks noGrp="1"/>
          </p:cNvSpPr>
          <p:nvPr>
            <p:ph type="body" sz="quarter" idx="11" hasCustomPrompt="1"/>
          </p:nvPr>
        </p:nvSpPr>
        <p:spPr>
          <a:xfrm>
            <a:off x="6477000" y="6705600"/>
            <a:ext cx="2667000" cy="152400"/>
          </a:xfrm>
          <a:prstGeom prst="rect">
            <a:avLst/>
          </a:prstGeom>
        </p:spPr>
        <p:txBody>
          <a:bodyPr wrap="none" lIns="0" tIns="0" rIns="45720" bIns="0"/>
          <a:lstStyle>
            <a:lvl1pPr marL="0" marR="0" indent="0" algn="r" defTabSz="914400" rtl="0" eaLnBrk="1" fontAlgn="auto" latinLnBrk="0" hangingPunct="1">
              <a:lnSpc>
                <a:spcPct val="100000"/>
              </a:lnSpc>
              <a:spcBef>
                <a:spcPts val="0"/>
              </a:spcBef>
              <a:spcAft>
                <a:spcPts val="0"/>
              </a:spcAft>
              <a:buClrTx/>
              <a:buSzTx/>
              <a:buFontTx/>
              <a:buNone/>
              <a:tabLst/>
              <a:defRPr sz="800">
                <a:solidFill>
                  <a:schemeClr val="bg1"/>
                </a:solidFill>
                <a:latin typeface="+mn-lt"/>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0" noProof="0" dirty="0" smtClean="0">
                <a:ln>
                  <a:noFill/>
                </a:ln>
                <a:solidFill>
                  <a:prstClr val="white"/>
                </a:solidFill>
                <a:effectLst/>
                <a:uLnTx/>
                <a:uFillTx/>
                <a:latin typeface="+mn-lt"/>
                <a:ea typeface="+mn-ea"/>
                <a:cs typeface="+mn-cs"/>
              </a:rPr>
              <a:t>Insert Photo Credit Here</a:t>
            </a:r>
          </a:p>
        </p:txBody>
      </p:sp>
    </p:spTree>
    <p:extLst>
      <p:ext uri="{BB962C8B-B14F-4D97-AF65-F5344CB8AC3E}">
        <p14:creationId xmlns:p14="http://schemas.microsoft.com/office/powerpoint/2010/main" val="87724240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Blue Slide Title above text">
    <p:spTree>
      <p:nvGrpSpPr>
        <p:cNvPr id="1" name=""/>
        <p:cNvGrpSpPr/>
        <p:nvPr/>
      </p:nvGrpSpPr>
      <p:grpSpPr>
        <a:xfrm>
          <a:off x="0" y="0"/>
          <a:ext cx="0" cy="0"/>
          <a:chOff x="0" y="0"/>
          <a:chExt cx="0" cy="0"/>
        </a:xfrm>
      </p:grpSpPr>
      <p:sp>
        <p:nvSpPr>
          <p:cNvPr id="2" name="Slide Title"/>
          <p:cNvSpPr>
            <a:spLocks noGrp="1"/>
          </p:cNvSpPr>
          <p:nvPr>
            <p:ph type="ctrTitle"/>
          </p:nvPr>
        </p:nvSpPr>
        <p:spPr>
          <a:xfrm>
            <a:off x="1066800" y="1524000"/>
            <a:ext cx="7048500" cy="1470025"/>
          </a:xfrm>
          <a:prstGeom prst="rect">
            <a:avLst/>
          </a:prstGeom>
        </p:spPr>
        <p:txBody>
          <a:bodyPr/>
          <a:lstStyle>
            <a:lvl1pPr algn="l">
              <a:defRPr sz="4400">
                <a:solidFill>
                  <a:schemeClr val="bg1"/>
                </a:solidFill>
              </a:defRPr>
            </a:lvl1pPr>
          </a:lstStyle>
          <a:p>
            <a:r>
              <a:rPr lang="en-US" smtClean="0"/>
              <a:t>Click to edit Master title style</a:t>
            </a:r>
            <a:endParaRPr lang="en-US" dirty="0"/>
          </a:p>
        </p:txBody>
      </p:sp>
      <p:sp>
        <p:nvSpPr>
          <p:cNvPr id="3" name="Subtitle 1"/>
          <p:cNvSpPr>
            <a:spLocks noGrp="1"/>
          </p:cNvSpPr>
          <p:nvPr>
            <p:ph type="subTitle" idx="1"/>
          </p:nvPr>
        </p:nvSpPr>
        <p:spPr>
          <a:xfrm>
            <a:off x="1066800" y="2971800"/>
            <a:ext cx="6400800" cy="1752600"/>
          </a:xfrm>
          <a:prstGeom prst="rect">
            <a:avLst/>
          </a:prstGeom>
        </p:spPr>
        <p:txBody>
          <a:bodyPr/>
          <a:lstStyle>
            <a:lvl1pPr marL="0" indent="0" algn="l">
              <a:buNone/>
              <a:defRPr sz="2000">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Tree>
    <p:extLst>
      <p:ext uri="{BB962C8B-B14F-4D97-AF65-F5344CB8AC3E}">
        <p14:creationId xmlns:p14="http://schemas.microsoft.com/office/powerpoint/2010/main" val="132948917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52.xml><?xml version="1.0" encoding="utf-8"?>
<p:sldLayout xmlns:a="http://schemas.openxmlformats.org/drawingml/2006/main" xmlns:r="http://schemas.openxmlformats.org/officeDocument/2006/relationships" xmlns:p="http://schemas.openxmlformats.org/presentationml/2006/main" type="secHead" preserve="1">
  <p:cSld name="Blue Slide Text above title">
    <p:spTree>
      <p:nvGrpSpPr>
        <p:cNvPr id="1" name=""/>
        <p:cNvGrpSpPr/>
        <p:nvPr/>
      </p:nvGrpSpPr>
      <p:grpSpPr>
        <a:xfrm>
          <a:off x="0" y="0"/>
          <a:ext cx="0" cy="0"/>
          <a:chOff x="0" y="0"/>
          <a:chExt cx="0" cy="0"/>
        </a:xfrm>
      </p:grpSpPr>
      <p:sp>
        <p:nvSpPr>
          <p:cNvPr id="2" name="Slide Title"/>
          <p:cNvSpPr>
            <a:spLocks noGrp="1"/>
          </p:cNvSpPr>
          <p:nvPr>
            <p:ph type="title"/>
          </p:nvPr>
        </p:nvSpPr>
        <p:spPr>
          <a:xfrm>
            <a:off x="722313" y="2643186"/>
            <a:ext cx="7202487" cy="1362075"/>
          </a:xfrm>
          <a:prstGeom prst="rect">
            <a:avLst/>
          </a:prstGeom>
        </p:spPr>
        <p:txBody>
          <a:bodyPr anchor="t"/>
          <a:lstStyle>
            <a:lvl1pPr algn="l">
              <a:defRPr sz="4400" b="1" cap="all">
                <a:solidFill>
                  <a:schemeClr val="bg1"/>
                </a:solidFill>
              </a:defRPr>
            </a:lvl1pPr>
          </a:lstStyle>
          <a:p>
            <a:r>
              <a:rPr lang="en-US" smtClean="0"/>
              <a:t>Click to edit Master title style</a:t>
            </a:r>
            <a:endParaRPr lang="en-US" dirty="0"/>
          </a:p>
        </p:txBody>
      </p:sp>
      <p:sp>
        <p:nvSpPr>
          <p:cNvPr id="3" name="Text Placeholder 1"/>
          <p:cNvSpPr>
            <a:spLocks noGrp="1"/>
          </p:cNvSpPr>
          <p:nvPr>
            <p:ph type="body" idx="1"/>
          </p:nvPr>
        </p:nvSpPr>
        <p:spPr>
          <a:xfrm>
            <a:off x="722313" y="1143000"/>
            <a:ext cx="7202487" cy="1500187"/>
          </a:xfrm>
          <a:prstGeom prst="rect">
            <a:avLst/>
          </a:prstGeom>
        </p:spPr>
        <p:txBody>
          <a:bodyPr anchor="b"/>
          <a:lstStyle>
            <a:lvl1pPr marL="0" indent="0">
              <a:buNone/>
              <a:defRPr sz="200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Tree>
    <p:extLst>
      <p:ext uri="{BB962C8B-B14F-4D97-AF65-F5344CB8AC3E}">
        <p14:creationId xmlns:p14="http://schemas.microsoft.com/office/powerpoint/2010/main" val="15713315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Plain_Appendix_Title and Text">
    <p:spTree>
      <p:nvGrpSpPr>
        <p:cNvPr id="1" name=""/>
        <p:cNvGrpSpPr/>
        <p:nvPr/>
      </p:nvGrpSpPr>
      <p:grpSpPr>
        <a:xfrm>
          <a:off x="0" y="0"/>
          <a:ext cx="0" cy="0"/>
          <a:chOff x="0" y="0"/>
          <a:chExt cx="0" cy="0"/>
        </a:xfrm>
      </p:grpSpPr>
      <p:sp>
        <p:nvSpPr>
          <p:cNvPr id="6" name="Slide Title"/>
          <p:cNvSpPr>
            <a:spLocks noGrp="1"/>
          </p:cNvSpPr>
          <p:nvPr>
            <p:ph type="title"/>
          </p:nvPr>
        </p:nvSpPr>
        <p:spPr>
          <a:xfrm>
            <a:off x="0" y="228600"/>
            <a:ext cx="9144000" cy="609600"/>
          </a:xfrm>
          <a:prstGeom prst="rect">
            <a:avLst/>
          </a:prstGeom>
        </p:spPr>
        <p:txBody>
          <a:bodyPr/>
          <a:lstStyle>
            <a:lvl1pPr>
              <a:defRPr sz="3600">
                <a:solidFill>
                  <a:schemeClr val="bg2"/>
                </a:solidFill>
              </a:defRPr>
            </a:lvl1pPr>
          </a:lstStyle>
          <a:p>
            <a:r>
              <a:rPr lang="en-US" smtClean="0"/>
              <a:t>Click to edit Master title style</a:t>
            </a:r>
            <a:endParaRPr lang="en-US" dirty="0"/>
          </a:p>
        </p:txBody>
      </p:sp>
      <p:sp>
        <p:nvSpPr>
          <p:cNvPr id="5" name="Jump Link"/>
          <p:cNvSpPr>
            <a:spLocks noGrp="1"/>
          </p:cNvSpPr>
          <p:nvPr>
            <p:ph type="body" sz="quarter" idx="11" hasCustomPrompt="1"/>
          </p:nvPr>
        </p:nvSpPr>
        <p:spPr>
          <a:xfrm>
            <a:off x="3467100" y="6629400"/>
            <a:ext cx="2209800" cy="152400"/>
          </a:xfrm>
          <a:prstGeom prst="rect">
            <a:avLst/>
          </a:prstGeom>
        </p:spPr>
        <p:txBody>
          <a:bodyPr/>
          <a:lstStyle>
            <a:lvl1pPr marL="0" indent="0" algn="ctr">
              <a:buNone/>
              <a:defRPr sz="800" baseline="0">
                <a:solidFill>
                  <a:srgbClr val="6A6A6A"/>
                </a:solidFill>
              </a:defRPr>
            </a:lvl1pPr>
          </a:lstStyle>
          <a:p>
            <a:pPr lvl="0"/>
            <a:r>
              <a:rPr lang="en-US" dirty="0" smtClean="0"/>
              <a:t>Jump back to slide containing original image</a:t>
            </a:r>
          </a:p>
        </p:txBody>
      </p:sp>
      <p:sp>
        <p:nvSpPr>
          <p:cNvPr id="8" name="Text Placeholder 1"/>
          <p:cNvSpPr>
            <a:spLocks noGrp="1"/>
          </p:cNvSpPr>
          <p:nvPr>
            <p:ph type="body" sz="quarter" idx="12"/>
          </p:nvPr>
        </p:nvSpPr>
        <p:spPr>
          <a:xfrm>
            <a:off x="457200" y="1066800"/>
            <a:ext cx="8229600" cy="5562600"/>
          </a:xfrm>
          <a:prstGeom prst="rect">
            <a:avLst/>
          </a:prstGeom>
        </p:spPr>
        <p:txBody>
          <a:bodyPr/>
          <a:lstStyle>
            <a:lvl1pPr marL="0" indent="0">
              <a:spcAft>
                <a:spcPts val="800"/>
              </a:spcAft>
              <a:buNone/>
              <a:defRPr sz="2400"/>
            </a:lvl1pPr>
            <a:lvl2pPr marL="457200" indent="0">
              <a:buNone/>
              <a:defRPr sz="2400"/>
            </a:lvl2pPr>
            <a:lvl3pPr marL="914400" indent="0">
              <a:buNone/>
              <a:defRPr sz="2000"/>
            </a:lvl3pPr>
            <a:lvl4pPr marL="1371600" indent="0">
              <a:buNone/>
              <a:defRPr sz="1800"/>
            </a:lvl4pPr>
            <a:lvl5pPr marL="1828800" indent="0">
              <a:buNone/>
              <a:defRPr sz="1800"/>
            </a:lvl5pPr>
          </a:lstStyle>
          <a:p>
            <a:pPr lvl="0"/>
            <a:r>
              <a:rPr lang="en-US" smtClean="0"/>
              <a:t>Click to edit Master text styles</a:t>
            </a:r>
          </a:p>
        </p:txBody>
      </p:sp>
    </p:spTree>
    <p:extLst>
      <p:ext uri="{BB962C8B-B14F-4D97-AF65-F5344CB8AC3E}">
        <p14:creationId xmlns:p14="http://schemas.microsoft.com/office/powerpoint/2010/main" val="14015708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Plain_Appendix_2-up comparison">
    <p:spTree>
      <p:nvGrpSpPr>
        <p:cNvPr id="1" name=""/>
        <p:cNvGrpSpPr/>
        <p:nvPr/>
      </p:nvGrpSpPr>
      <p:grpSpPr>
        <a:xfrm>
          <a:off x="0" y="0"/>
          <a:ext cx="0" cy="0"/>
          <a:chOff x="0" y="0"/>
          <a:chExt cx="0" cy="0"/>
        </a:xfrm>
      </p:grpSpPr>
      <p:sp>
        <p:nvSpPr>
          <p:cNvPr id="9" name="Slide Title"/>
          <p:cNvSpPr>
            <a:spLocks noGrp="1"/>
          </p:cNvSpPr>
          <p:nvPr>
            <p:ph type="title"/>
          </p:nvPr>
        </p:nvSpPr>
        <p:spPr>
          <a:xfrm>
            <a:off x="-20713" y="228600"/>
            <a:ext cx="9185426" cy="609600"/>
          </a:xfrm>
          <a:prstGeom prst="rect">
            <a:avLst/>
          </a:prstGeom>
        </p:spPr>
        <p:txBody>
          <a:bodyPr/>
          <a:lstStyle>
            <a:lvl1pPr>
              <a:defRPr sz="3600">
                <a:solidFill>
                  <a:schemeClr val="bg2"/>
                </a:solidFill>
              </a:defRPr>
            </a:lvl1pPr>
          </a:lstStyle>
          <a:p>
            <a:r>
              <a:rPr lang="en-US" smtClean="0"/>
              <a:t>Click to edit Master title style</a:t>
            </a:r>
            <a:endParaRPr lang="en-US" dirty="0"/>
          </a:p>
        </p:txBody>
      </p:sp>
      <p:sp>
        <p:nvSpPr>
          <p:cNvPr id="3" name="Header 1"/>
          <p:cNvSpPr>
            <a:spLocks noGrp="1"/>
          </p:cNvSpPr>
          <p:nvPr>
            <p:ph type="body" idx="1"/>
          </p:nvPr>
        </p:nvSpPr>
        <p:spPr>
          <a:xfrm>
            <a:off x="457201" y="960438"/>
            <a:ext cx="4040188" cy="639762"/>
          </a:xfrm>
          <a:prstGeom prst="rect">
            <a:avLst/>
          </a:prstGeom>
        </p:spPr>
        <p:txBody>
          <a:bodyPr anchor="b"/>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1" name="Text Placeholder 1"/>
          <p:cNvSpPr>
            <a:spLocks noGrp="1"/>
          </p:cNvSpPr>
          <p:nvPr>
            <p:ph type="body" sz="quarter" idx="12"/>
          </p:nvPr>
        </p:nvSpPr>
        <p:spPr>
          <a:xfrm>
            <a:off x="457200" y="1600200"/>
            <a:ext cx="4038600" cy="4800600"/>
          </a:xfrm>
          <a:prstGeom prst="rect">
            <a:avLst/>
          </a:prstGeom>
        </p:spPr>
        <p:txBody>
          <a:bodyPr/>
          <a:lstStyle>
            <a:lvl1pPr marL="0" indent="0">
              <a:spcAft>
                <a:spcPts val="800"/>
              </a:spcAft>
              <a:buNone/>
              <a:defRPr sz="2400"/>
            </a:lvl1pPr>
            <a:lvl2pPr marL="457200" indent="0">
              <a:buNone/>
              <a:defRPr/>
            </a:lvl2pPr>
            <a:lvl3pPr marL="914400" indent="0">
              <a:buNone/>
              <a:defRPr/>
            </a:lvl3pPr>
            <a:lvl4pPr marL="1371600" indent="0">
              <a:buNone/>
              <a:defRPr/>
            </a:lvl4pPr>
            <a:lvl5pPr marL="1828800" indent="0">
              <a:buNone/>
              <a:defRPr/>
            </a:lvl5pPr>
          </a:lstStyle>
          <a:p>
            <a:pPr lvl="0"/>
            <a:r>
              <a:rPr lang="en-US" smtClean="0"/>
              <a:t>Click to edit Master text styles</a:t>
            </a:r>
          </a:p>
        </p:txBody>
      </p:sp>
      <p:sp>
        <p:nvSpPr>
          <p:cNvPr id="5" name="Header 2"/>
          <p:cNvSpPr>
            <a:spLocks noGrp="1"/>
          </p:cNvSpPr>
          <p:nvPr>
            <p:ph type="body" sz="quarter" idx="3"/>
          </p:nvPr>
        </p:nvSpPr>
        <p:spPr>
          <a:xfrm>
            <a:off x="4645026" y="960438"/>
            <a:ext cx="4117974" cy="639762"/>
          </a:xfrm>
          <a:prstGeom prst="rect">
            <a:avLst/>
          </a:prstGeom>
        </p:spPr>
        <p:txBody>
          <a:bodyPr anchor="b"/>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5" name="Text Placeholder 2"/>
          <p:cNvSpPr>
            <a:spLocks noGrp="1"/>
          </p:cNvSpPr>
          <p:nvPr>
            <p:ph type="body" sz="quarter" idx="14"/>
          </p:nvPr>
        </p:nvSpPr>
        <p:spPr>
          <a:xfrm>
            <a:off x="4648200" y="1600200"/>
            <a:ext cx="4114800" cy="4800600"/>
          </a:xfrm>
          <a:prstGeom prst="rect">
            <a:avLst/>
          </a:prstGeom>
        </p:spPr>
        <p:txBody>
          <a:bodyPr/>
          <a:lstStyle>
            <a:lvl1pPr marL="0" indent="0">
              <a:spcAft>
                <a:spcPts val="800"/>
              </a:spcAft>
              <a:buNone/>
              <a:defRPr sz="2400"/>
            </a:lvl1pPr>
            <a:lvl2pPr marL="457200" indent="0">
              <a:buNone/>
              <a:defRPr/>
            </a:lvl2pPr>
            <a:lvl3pPr marL="914400" indent="0">
              <a:buNone/>
              <a:defRPr/>
            </a:lvl3pPr>
            <a:lvl4pPr marL="1371600" indent="0">
              <a:buNone/>
              <a:defRPr/>
            </a:lvl4pPr>
            <a:lvl5pPr marL="1828800" indent="0">
              <a:buNone/>
              <a:defRPr/>
            </a:lvl5pPr>
          </a:lstStyle>
          <a:p>
            <a:pPr lvl="0"/>
            <a:r>
              <a:rPr lang="en-US" smtClean="0"/>
              <a:t>Click to edit Master text styles</a:t>
            </a:r>
          </a:p>
        </p:txBody>
      </p:sp>
      <p:sp>
        <p:nvSpPr>
          <p:cNvPr id="13" name="Jump link"/>
          <p:cNvSpPr>
            <a:spLocks noGrp="1"/>
          </p:cNvSpPr>
          <p:nvPr>
            <p:ph type="body" sz="quarter" idx="13" hasCustomPrompt="1"/>
          </p:nvPr>
        </p:nvSpPr>
        <p:spPr>
          <a:xfrm>
            <a:off x="3467100" y="6629400"/>
            <a:ext cx="2209800" cy="152400"/>
          </a:xfrm>
          <a:prstGeom prst="rect">
            <a:avLst/>
          </a:prstGeom>
        </p:spPr>
        <p:txBody>
          <a:bodyPr/>
          <a:lstStyle>
            <a:lvl1pPr marL="0" indent="0" algn="ctr">
              <a:buNone/>
              <a:defRPr sz="800" baseline="0">
                <a:solidFill>
                  <a:srgbClr val="6A6A6A"/>
                </a:solidFill>
              </a:defRPr>
            </a:lvl1pPr>
          </a:lstStyle>
          <a:p>
            <a:pPr lvl="0"/>
            <a:r>
              <a:rPr lang="en-US" dirty="0" smtClean="0"/>
              <a:t>Jump back to slide containing original image</a:t>
            </a:r>
          </a:p>
        </p:txBody>
      </p:sp>
    </p:spTree>
    <p:extLst>
      <p:ext uri="{BB962C8B-B14F-4D97-AF65-F5344CB8AC3E}">
        <p14:creationId xmlns:p14="http://schemas.microsoft.com/office/powerpoint/2010/main" val="45375705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Plain_Appendix_4-up_Comparison">
    <p:spTree>
      <p:nvGrpSpPr>
        <p:cNvPr id="1" name=""/>
        <p:cNvGrpSpPr/>
        <p:nvPr/>
      </p:nvGrpSpPr>
      <p:grpSpPr>
        <a:xfrm>
          <a:off x="0" y="0"/>
          <a:ext cx="0" cy="0"/>
          <a:chOff x="0" y="0"/>
          <a:chExt cx="0" cy="0"/>
        </a:xfrm>
      </p:grpSpPr>
      <p:sp>
        <p:nvSpPr>
          <p:cNvPr id="9" name="Slide Title"/>
          <p:cNvSpPr>
            <a:spLocks noGrp="1"/>
          </p:cNvSpPr>
          <p:nvPr>
            <p:ph type="title"/>
          </p:nvPr>
        </p:nvSpPr>
        <p:spPr>
          <a:xfrm>
            <a:off x="-20713" y="228600"/>
            <a:ext cx="9185426" cy="609600"/>
          </a:xfrm>
          <a:prstGeom prst="rect">
            <a:avLst/>
          </a:prstGeom>
        </p:spPr>
        <p:txBody>
          <a:bodyPr/>
          <a:lstStyle>
            <a:lvl1pPr>
              <a:defRPr sz="3600">
                <a:solidFill>
                  <a:schemeClr val="bg2"/>
                </a:solidFill>
              </a:defRPr>
            </a:lvl1pPr>
          </a:lstStyle>
          <a:p>
            <a:r>
              <a:rPr lang="en-US" smtClean="0"/>
              <a:t>Click to edit Master title style</a:t>
            </a:r>
            <a:endParaRPr lang="en-US" dirty="0"/>
          </a:p>
        </p:txBody>
      </p:sp>
      <p:sp>
        <p:nvSpPr>
          <p:cNvPr id="3" name="Header 1"/>
          <p:cNvSpPr>
            <a:spLocks noGrp="1"/>
          </p:cNvSpPr>
          <p:nvPr>
            <p:ph type="body" idx="1"/>
          </p:nvPr>
        </p:nvSpPr>
        <p:spPr>
          <a:xfrm>
            <a:off x="457201" y="960438"/>
            <a:ext cx="4040188" cy="639762"/>
          </a:xfrm>
          <a:prstGeom prst="rect">
            <a:avLst/>
          </a:prstGeom>
        </p:spPr>
        <p:txBody>
          <a:bodyPr anchor="b"/>
          <a:lstStyle>
            <a:lvl1pPr marL="0" indent="0">
              <a:buNone/>
              <a:defRPr sz="1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0" name="Text Placeholder 1"/>
          <p:cNvSpPr>
            <a:spLocks noGrp="1"/>
          </p:cNvSpPr>
          <p:nvPr>
            <p:ph type="body" sz="quarter" idx="14"/>
          </p:nvPr>
        </p:nvSpPr>
        <p:spPr>
          <a:xfrm>
            <a:off x="457200" y="1600200"/>
            <a:ext cx="4038600" cy="1981200"/>
          </a:xfrm>
          <a:prstGeom prst="rect">
            <a:avLst/>
          </a:prstGeom>
        </p:spPr>
        <p:txBody>
          <a:bodyPr/>
          <a:lstStyle>
            <a:lvl1pPr marL="0" indent="0">
              <a:spcAft>
                <a:spcPts val="800"/>
              </a:spcAft>
              <a:buNone/>
              <a:defRPr sz="2000"/>
            </a:lvl1pPr>
            <a:lvl2pPr marL="457200" indent="0">
              <a:buNone/>
              <a:defRPr/>
            </a:lvl2pPr>
            <a:lvl3pPr marL="914400" indent="0">
              <a:buNone/>
              <a:defRPr/>
            </a:lvl3pPr>
            <a:lvl4pPr marL="1371600" indent="0">
              <a:buNone/>
              <a:defRPr/>
            </a:lvl4pPr>
            <a:lvl5pPr marL="1828800" indent="0">
              <a:buNone/>
              <a:defRPr/>
            </a:lvl5pPr>
          </a:lstStyle>
          <a:p>
            <a:pPr lvl="0"/>
            <a:r>
              <a:rPr lang="en-US" smtClean="0"/>
              <a:t>Click to edit Master text styles</a:t>
            </a:r>
          </a:p>
        </p:txBody>
      </p:sp>
      <p:sp>
        <p:nvSpPr>
          <p:cNvPr id="5" name="Header 2"/>
          <p:cNvSpPr>
            <a:spLocks noGrp="1"/>
          </p:cNvSpPr>
          <p:nvPr>
            <p:ph type="body" sz="quarter" idx="3"/>
          </p:nvPr>
        </p:nvSpPr>
        <p:spPr>
          <a:xfrm>
            <a:off x="4645026" y="960438"/>
            <a:ext cx="4041775" cy="639762"/>
          </a:xfrm>
          <a:prstGeom prst="rect">
            <a:avLst/>
          </a:prstGeom>
        </p:spPr>
        <p:txBody>
          <a:bodyPr anchor="b"/>
          <a:lstStyle>
            <a:lvl1pPr marL="0" indent="0">
              <a:buNone/>
              <a:defRPr sz="1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3" name="Text Placeholder 2"/>
          <p:cNvSpPr>
            <a:spLocks noGrp="1"/>
          </p:cNvSpPr>
          <p:nvPr>
            <p:ph type="body" sz="quarter" idx="15"/>
          </p:nvPr>
        </p:nvSpPr>
        <p:spPr>
          <a:xfrm>
            <a:off x="4648200" y="1600200"/>
            <a:ext cx="4038600" cy="1981200"/>
          </a:xfrm>
          <a:prstGeom prst="rect">
            <a:avLst/>
          </a:prstGeom>
        </p:spPr>
        <p:txBody>
          <a:bodyPr/>
          <a:lstStyle>
            <a:lvl1pPr marL="0" indent="0">
              <a:spcAft>
                <a:spcPts val="800"/>
              </a:spcAft>
              <a:buNone/>
              <a:defRPr sz="2000"/>
            </a:lvl1pPr>
          </a:lstStyle>
          <a:p>
            <a:pPr lvl="0"/>
            <a:r>
              <a:rPr lang="en-US" smtClean="0"/>
              <a:t>Click to edit Master text styles</a:t>
            </a:r>
          </a:p>
        </p:txBody>
      </p:sp>
      <p:sp>
        <p:nvSpPr>
          <p:cNvPr id="7" name="Header 3"/>
          <p:cNvSpPr>
            <a:spLocks noGrp="1"/>
          </p:cNvSpPr>
          <p:nvPr>
            <p:ph type="body" sz="quarter" idx="12"/>
          </p:nvPr>
        </p:nvSpPr>
        <p:spPr>
          <a:xfrm>
            <a:off x="457200" y="3733800"/>
            <a:ext cx="4038600" cy="609600"/>
          </a:xfrm>
          <a:prstGeom prst="rect">
            <a:avLst/>
          </a:prstGeom>
        </p:spPr>
        <p:txBody>
          <a:bodyPr anchor="b"/>
          <a:lstStyle>
            <a:lvl1pPr>
              <a:defRPr lang="en-US" sz="1800" b="1" kern="1200" dirty="0">
                <a:solidFill>
                  <a:schemeClr val="tx1"/>
                </a:solidFill>
                <a:latin typeface="+mn-lt"/>
                <a:ea typeface="+mn-ea"/>
                <a:cs typeface="+mn-cs"/>
              </a:defRPr>
            </a:lvl1pPr>
          </a:lstStyle>
          <a:p>
            <a:pPr marL="0" lvl="0" indent="0" algn="l" defTabSz="457200" rtl="0" eaLnBrk="1" latinLnBrk="0" hangingPunct="1">
              <a:spcBef>
                <a:spcPct val="20000"/>
              </a:spcBef>
              <a:buFont typeface="Arial"/>
              <a:buNone/>
            </a:pPr>
            <a:r>
              <a:rPr lang="en-US" smtClean="0"/>
              <a:t>Click to edit Master text styles</a:t>
            </a:r>
          </a:p>
        </p:txBody>
      </p:sp>
      <p:sp>
        <p:nvSpPr>
          <p:cNvPr id="25" name="Text Placeholder 3"/>
          <p:cNvSpPr>
            <a:spLocks noGrp="1"/>
          </p:cNvSpPr>
          <p:nvPr>
            <p:ph type="body" sz="quarter" idx="16"/>
          </p:nvPr>
        </p:nvSpPr>
        <p:spPr>
          <a:xfrm>
            <a:off x="457200" y="4343400"/>
            <a:ext cx="4038600" cy="2133600"/>
          </a:xfrm>
          <a:prstGeom prst="rect">
            <a:avLst/>
          </a:prstGeom>
        </p:spPr>
        <p:txBody>
          <a:bodyPr/>
          <a:lstStyle>
            <a:lvl1pPr marL="0" indent="0">
              <a:spcAft>
                <a:spcPts val="800"/>
              </a:spcAft>
              <a:buNone/>
              <a:defRPr sz="2000"/>
            </a:lvl1pPr>
          </a:lstStyle>
          <a:p>
            <a:pPr lvl="0"/>
            <a:r>
              <a:rPr lang="en-US" smtClean="0"/>
              <a:t>Click to edit Master text styles</a:t>
            </a:r>
          </a:p>
        </p:txBody>
      </p:sp>
      <p:sp>
        <p:nvSpPr>
          <p:cNvPr id="10" name="Header 4"/>
          <p:cNvSpPr>
            <a:spLocks noGrp="1"/>
          </p:cNvSpPr>
          <p:nvPr>
            <p:ph type="body" sz="quarter" idx="13"/>
          </p:nvPr>
        </p:nvSpPr>
        <p:spPr>
          <a:xfrm>
            <a:off x="4648200" y="3733800"/>
            <a:ext cx="4038600" cy="609600"/>
          </a:xfrm>
          <a:prstGeom prst="rect">
            <a:avLst/>
          </a:prstGeom>
        </p:spPr>
        <p:txBody>
          <a:bodyPr anchor="b"/>
          <a:lstStyle>
            <a:lvl1pPr>
              <a:defRPr lang="en-US" sz="1800" b="1" kern="1200" dirty="0">
                <a:solidFill>
                  <a:schemeClr val="tx1"/>
                </a:solidFill>
                <a:latin typeface="+mn-lt"/>
                <a:ea typeface="+mn-ea"/>
                <a:cs typeface="+mn-cs"/>
              </a:defRPr>
            </a:lvl1pPr>
          </a:lstStyle>
          <a:p>
            <a:pPr marL="0" lvl="0" indent="0" algn="l" defTabSz="457200" rtl="0" eaLnBrk="1" latinLnBrk="0" hangingPunct="1">
              <a:spcBef>
                <a:spcPct val="20000"/>
              </a:spcBef>
              <a:buFont typeface="Arial"/>
              <a:buNone/>
            </a:pPr>
            <a:r>
              <a:rPr lang="en-US" smtClean="0"/>
              <a:t>Click to edit Master text styles</a:t>
            </a:r>
          </a:p>
        </p:txBody>
      </p:sp>
      <p:sp>
        <p:nvSpPr>
          <p:cNvPr id="27" name="Text Placeholder 4"/>
          <p:cNvSpPr>
            <a:spLocks noGrp="1"/>
          </p:cNvSpPr>
          <p:nvPr>
            <p:ph type="body" sz="quarter" idx="17"/>
          </p:nvPr>
        </p:nvSpPr>
        <p:spPr>
          <a:xfrm>
            <a:off x="4648200" y="4343400"/>
            <a:ext cx="4038600" cy="2133600"/>
          </a:xfrm>
          <a:prstGeom prst="rect">
            <a:avLst/>
          </a:prstGeom>
        </p:spPr>
        <p:txBody>
          <a:bodyPr/>
          <a:lstStyle>
            <a:lvl1pPr marL="0" indent="0">
              <a:spcAft>
                <a:spcPts val="800"/>
              </a:spcAft>
              <a:buNone/>
              <a:defRPr sz="2000"/>
            </a:lvl1pPr>
          </a:lstStyle>
          <a:p>
            <a:pPr lvl="0"/>
            <a:r>
              <a:rPr lang="en-US" smtClean="0"/>
              <a:t>Click to edit Master text styles</a:t>
            </a:r>
          </a:p>
        </p:txBody>
      </p:sp>
      <p:sp>
        <p:nvSpPr>
          <p:cNvPr id="18" name="Jump Link"/>
          <p:cNvSpPr>
            <a:spLocks noGrp="1"/>
          </p:cNvSpPr>
          <p:nvPr>
            <p:ph type="body" sz="quarter" idx="11" hasCustomPrompt="1"/>
          </p:nvPr>
        </p:nvSpPr>
        <p:spPr>
          <a:xfrm>
            <a:off x="3467100" y="6629400"/>
            <a:ext cx="2209800" cy="152400"/>
          </a:xfrm>
          <a:prstGeom prst="rect">
            <a:avLst/>
          </a:prstGeom>
        </p:spPr>
        <p:txBody>
          <a:bodyPr/>
          <a:lstStyle>
            <a:lvl1pPr marL="0" indent="0" algn="ctr">
              <a:buNone/>
              <a:defRPr sz="800" baseline="0">
                <a:solidFill>
                  <a:srgbClr val="6A6A6A"/>
                </a:solidFill>
              </a:defRPr>
            </a:lvl1pPr>
          </a:lstStyle>
          <a:p>
            <a:pPr lvl="0"/>
            <a:r>
              <a:rPr lang="en-US" dirty="0" smtClean="0"/>
              <a:t>Jump back to slide containing original image</a:t>
            </a:r>
          </a:p>
        </p:txBody>
      </p:sp>
    </p:spTree>
    <p:extLst>
      <p:ext uri="{BB962C8B-B14F-4D97-AF65-F5344CB8AC3E}">
        <p14:creationId xmlns:p14="http://schemas.microsoft.com/office/powerpoint/2010/main" val="58046011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Red Bar Footer_Appendix_Title and Text">
    <p:spTree>
      <p:nvGrpSpPr>
        <p:cNvPr id="1" name=""/>
        <p:cNvGrpSpPr/>
        <p:nvPr/>
      </p:nvGrpSpPr>
      <p:grpSpPr>
        <a:xfrm>
          <a:off x="0" y="0"/>
          <a:ext cx="0" cy="0"/>
          <a:chOff x="0" y="0"/>
          <a:chExt cx="0" cy="0"/>
        </a:xfrm>
      </p:grpSpPr>
      <p:sp>
        <p:nvSpPr>
          <p:cNvPr id="6" name="Slide Title"/>
          <p:cNvSpPr>
            <a:spLocks noGrp="1"/>
          </p:cNvSpPr>
          <p:nvPr>
            <p:ph type="title"/>
          </p:nvPr>
        </p:nvSpPr>
        <p:spPr>
          <a:xfrm>
            <a:off x="0" y="228600"/>
            <a:ext cx="9144000" cy="609600"/>
          </a:xfrm>
          <a:prstGeom prst="rect">
            <a:avLst/>
          </a:prstGeom>
        </p:spPr>
        <p:txBody>
          <a:bodyPr/>
          <a:lstStyle>
            <a:lvl1pPr>
              <a:defRPr sz="3600">
                <a:solidFill>
                  <a:schemeClr val="bg2"/>
                </a:solidFill>
              </a:defRPr>
            </a:lvl1pPr>
          </a:lstStyle>
          <a:p>
            <a:r>
              <a:rPr lang="en-US" smtClean="0"/>
              <a:t>Click to edit Master title style</a:t>
            </a:r>
            <a:endParaRPr lang="en-US" dirty="0"/>
          </a:p>
        </p:txBody>
      </p:sp>
      <p:sp>
        <p:nvSpPr>
          <p:cNvPr id="5" name="Jump Link"/>
          <p:cNvSpPr>
            <a:spLocks noGrp="1"/>
          </p:cNvSpPr>
          <p:nvPr>
            <p:ph type="body" sz="quarter" idx="11" hasCustomPrompt="1"/>
          </p:nvPr>
        </p:nvSpPr>
        <p:spPr>
          <a:xfrm>
            <a:off x="3467100" y="6477000"/>
            <a:ext cx="2209800" cy="152400"/>
          </a:xfrm>
          <a:prstGeom prst="rect">
            <a:avLst/>
          </a:prstGeom>
        </p:spPr>
        <p:txBody>
          <a:bodyPr/>
          <a:lstStyle>
            <a:lvl1pPr marL="0" indent="0" algn="ctr">
              <a:buNone/>
              <a:defRPr sz="800" baseline="0">
                <a:solidFill>
                  <a:srgbClr val="6A6A6A"/>
                </a:solidFill>
              </a:defRPr>
            </a:lvl1pPr>
          </a:lstStyle>
          <a:p>
            <a:pPr lvl="0"/>
            <a:r>
              <a:rPr lang="en-US" dirty="0" smtClean="0"/>
              <a:t>Jump back to slide containing original image</a:t>
            </a:r>
          </a:p>
        </p:txBody>
      </p:sp>
      <p:sp>
        <p:nvSpPr>
          <p:cNvPr id="8" name="Text Placeholder 1"/>
          <p:cNvSpPr>
            <a:spLocks noGrp="1"/>
          </p:cNvSpPr>
          <p:nvPr>
            <p:ph type="body" sz="quarter" idx="12"/>
          </p:nvPr>
        </p:nvSpPr>
        <p:spPr>
          <a:xfrm>
            <a:off x="457200" y="990600"/>
            <a:ext cx="8229600" cy="5410200"/>
          </a:xfrm>
          <a:prstGeom prst="rect">
            <a:avLst/>
          </a:prstGeom>
        </p:spPr>
        <p:txBody>
          <a:bodyPr/>
          <a:lstStyle>
            <a:lvl1pPr marL="0" indent="0">
              <a:spcAft>
                <a:spcPts val="800"/>
              </a:spcAft>
              <a:buNone/>
              <a:defRPr sz="2400"/>
            </a:lvl1pPr>
            <a:lvl2pPr marL="457200" indent="0">
              <a:buNone/>
              <a:defRPr sz="2400"/>
            </a:lvl2pPr>
            <a:lvl3pPr marL="914400" indent="0">
              <a:buNone/>
              <a:defRPr sz="2000"/>
            </a:lvl3pPr>
            <a:lvl4pPr marL="1371600" indent="0">
              <a:buNone/>
              <a:defRPr sz="1800"/>
            </a:lvl4pPr>
            <a:lvl5pPr marL="1828800" indent="0">
              <a:buNone/>
              <a:defRPr sz="1800"/>
            </a:lvl5pPr>
          </a:lstStyle>
          <a:p>
            <a:pPr lvl="0"/>
            <a:r>
              <a:rPr lang="en-US" smtClean="0"/>
              <a:t>Click to edit Master text styles</a:t>
            </a:r>
          </a:p>
        </p:txBody>
      </p:sp>
    </p:spTree>
    <p:extLst>
      <p:ext uri="{BB962C8B-B14F-4D97-AF65-F5344CB8AC3E}">
        <p14:creationId xmlns:p14="http://schemas.microsoft.com/office/powerpoint/2010/main" val="16406038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Red Bar Footer_Appendix_2-up comparison">
    <p:spTree>
      <p:nvGrpSpPr>
        <p:cNvPr id="1" name=""/>
        <p:cNvGrpSpPr/>
        <p:nvPr/>
      </p:nvGrpSpPr>
      <p:grpSpPr>
        <a:xfrm>
          <a:off x="0" y="0"/>
          <a:ext cx="0" cy="0"/>
          <a:chOff x="0" y="0"/>
          <a:chExt cx="0" cy="0"/>
        </a:xfrm>
      </p:grpSpPr>
      <p:sp>
        <p:nvSpPr>
          <p:cNvPr id="9" name="Slide Title"/>
          <p:cNvSpPr>
            <a:spLocks noGrp="1"/>
          </p:cNvSpPr>
          <p:nvPr>
            <p:ph type="title"/>
          </p:nvPr>
        </p:nvSpPr>
        <p:spPr>
          <a:xfrm>
            <a:off x="-20713" y="228600"/>
            <a:ext cx="9185426" cy="609600"/>
          </a:xfrm>
          <a:prstGeom prst="rect">
            <a:avLst/>
          </a:prstGeom>
        </p:spPr>
        <p:txBody>
          <a:bodyPr/>
          <a:lstStyle>
            <a:lvl1pPr>
              <a:defRPr sz="3600">
                <a:solidFill>
                  <a:schemeClr val="bg2"/>
                </a:solidFill>
              </a:defRPr>
            </a:lvl1pPr>
          </a:lstStyle>
          <a:p>
            <a:r>
              <a:rPr lang="en-US" smtClean="0"/>
              <a:t>Click to edit Master title style</a:t>
            </a:r>
            <a:endParaRPr lang="en-US" dirty="0"/>
          </a:p>
        </p:txBody>
      </p:sp>
      <p:sp>
        <p:nvSpPr>
          <p:cNvPr id="3" name="Header 1"/>
          <p:cNvSpPr>
            <a:spLocks noGrp="1"/>
          </p:cNvSpPr>
          <p:nvPr>
            <p:ph type="body" idx="1"/>
          </p:nvPr>
        </p:nvSpPr>
        <p:spPr>
          <a:xfrm>
            <a:off x="457201" y="960438"/>
            <a:ext cx="4040188" cy="639762"/>
          </a:xfrm>
          <a:prstGeom prst="rect">
            <a:avLst/>
          </a:prstGeom>
        </p:spPr>
        <p:txBody>
          <a:bodyPr anchor="b"/>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1" name="Text Placeholder 1"/>
          <p:cNvSpPr>
            <a:spLocks noGrp="1"/>
          </p:cNvSpPr>
          <p:nvPr>
            <p:ph type="body" sz="quarter" idx="12"/>
          </p:nvPr>
        </p:nvSpPr>
        <p:spPr>
          <a:xfrm>
            <a:off x="457200" y="1600200"/>
            <a:ext cx="4038600" cy="4800600"/>
          </a:xfrm>
          <a:prstGeom prst="rect">
            <a:avLst/>
          </a:prstGeom>
        </p:spPr>
        <p:txBody>
          <a:bodyPr/>
          <a:lstStyle>
            <a:lvl1pPr marL="0" indent="0">
              <a:spcAft>
                <a:spcPts val="800"/>
              </a:spcAft>
              <a:buNone/>
              <a:defRPr sz="2400"/>
            </a:lvl1pPr>
            <a:lvl2pPr marL="457200" indent="0">
              <a:buNone/>
              <a:defRPr/>
            </a:lvl2pPr>
            <a:lvl3pPr marL="914400" indent="0">
              <a:buNone/>
              <a:defRPr/>
            </a:lvl3pPr>
            <a:lvl4pPr marL="1371600" indent="0">
              <a:buNone/>
              <a:defRPr/>
            </a:lvl4pPr>
            <a:lvl5pPr marL="1828800" indent="0">
              <a:buNone/>
              <a:defRPr/>
            </a:lvl5pPr>
          </a:lstStyle>
          <a:p>
            <a:pPr lvl="0"/>
            <a:r>
              <a:rPr lang="en-US" smtClean="0"/>
              <a:t>Click to edit Master text styles</a:t>
            </a:r>
          </a:p>
        </p:txBody>
      </p:sp>
      <p:sp>
        <p:nvSpPr>
          <p:cNvPr id="5" name="Header 2"/>
          <p:cNvSpPr>
            <a:spLocks noGrp="1"/>
          </p:cNvSpPr>
          <p:nvPr>
            <p:ph type="body" sz="quarter" idx="3"/>
          </p:nvPr>
        </p:nvSpPr>
        <p:spPr>
          <a:xfrm>
            <a:off x="4645026" y="960438"/>
            <a:ext cx="4117974" cy="639762"/>
          </a:xfrm>
          <a:prstGeom prst="rect">
            <a:avLst/>
          </a:prstGeom>
        </p:spPr>
        <p:txBody>
          <a:bodyPr anchor="b"/>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5" name="Text Placeholder 2"/>
          <p:cNvSpPr>
            <a:spLocks noGrp="1"/>
          </p:cNvSpPr>
          <p:nvPr>
            <p:ph type="body" sz="quarter" idx="14"/>
          </p:nvPr>
        </p:nvSpPr>
        <p:spPr>
          <a:xfrm>
            <a:off x="4648200" y="1600200"/>
            <a:ext cx="4114800" cy="4800600"/>
          </a:xfrm>
          <a:prstGeom prst="rect">
            <a:avLst/>
          </a:prstGeom>
        </p:spPr>
        <p:txBody>
          <a:bodyPr/>
          <a:lstStyle>
            <a:lvl1pPr marL="0" indent="0">
              <a:spcAft>
                <a:spcPts val="800"/>
              </a:spcAft>
              <a:buNone/>
              <a:defRPr sz="2400"/>
            </a:lvl1pPr>
            <a:lvl2pPr marL="457200" indent="0">
              <a:buNone/>
              <a:defRPr/>
            </a:lvl2pPr>
            <a:lvl3pPr marL="914400" indent="0">
              <a:buNone/>
              <a:defRPr/>
            </a:lvl3pPr>
            <a:lvl4pPr marL="1371600" indent="0">
              <a:buNone/>
              <a:defRPr/>
            </a:lvl4pPr>
            <a:lvl5pPr marL="1828800" indent="0">
              <a:buNone/>
              <a:defRPr/>
            </a:lvl5pPr>
          </a:lstStyle>
          <a:p>
            <a:pPr lvl="0"/>
            <a:r>
              <a:rPr lang="en-US" smtClean="0"/>
              <a:t>Click to edit Master text styles</a:t>
            </a:r>
          </a:p>
        </p:txBody>
      </p:sp>
      <p:sp>
        <p:nvSpPr>
          <p:cNvPr id="13" name="Jump link"/>
          <p:cNvSpPr>
            <a:spLocks noGrp="1"/>
          </p:cNvSpPr>
          <p:nvPr>
            <p:ph type="body" sz="quarter" idx="13" hasCustomPrompt="1"/>
          </p:nvPr>
        </p:nvSpPr>
        <p:spPr>
          <a:xfrm>
            <a:off x="3467100" y="6477000"/>
            <a:ext cx="2209800" cy="152400"/>
          </a:xfrm>
          <a:prstGeom prst="rect">
            <a:avLst/>
          </a:prstGeom>
        </p:spPr>
        <p:txBody>
          <a:bodyPr/>
          <a:lstStyle>
            <a:lvl1pPr marL="0" indent="0" algn="ctr">
              <a:buNone/>
              <a:defRPr sz="800" baseline="0">
                <a:solidFill>
                  <a:srgbClr val="6A6A6A"/>
                </a:solidFill>
              </a:defRPr>
            </a:lvl1pPr>
          </a:lstStyle>
          <a:p>
            <a:pPr lvl="0"/>
            <a:r>
              <a:rPr lang="en-US" dirty="0" smtClean="0"/>
              <a:t>Jump back to slide containing original image</a:t>
            </a:r>
          </a:p>
        </p:txBody>
      </p:sp>
    </p:spTree>
    <p:extLst>
      <p:ext uri="{BB962C8B-B14F-4D97-AF65-F5344CB8AC3E}">
        <p14:creationId xmlns:p14="http://schemas.microsoft.com/office/powerpoint/2010/main" val="208637992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Red Bar Footer_Appendix_4-up_Comparison">
    <p:spTree>
      <p:nvGrpSpPr>
        <p:cNvPr id="1" name=""/>
        <p:cNvGrpSpPr/>
        <p:nvPr/>
      </p:nvGrpSpPr>
      <p:grpSpPr>
        <a:xfrm>
          <a:off x="0" y="0"/>
          <a:ext cx="0" cy="0"/>
          <a:chOff x="0" y="0"/>
          <a:chExt cx="0" cy="0"/>
        </a:xfrm>
      </p:grpSpPr>
      <p:sp>
        <p:nvSpPr>
          <p:cNvPr id="9" name="Slide Title"/>
          <p:cNvSpPr>
            <a:spLocks noGrp="1"/>
          </p:cNvSpPr>
          <p:nvPr>
            <p:ph type="title"/>
          </p:nvPr>
        </p:nvSpPr>
        <p:spPr>
          <a:xfrm>
            <a:off x="-20713" y="228600"/>
            <a:ext cx="9185426" cy="609600"/>
          </a:xfrm>
          <a:prstGeom prst="rect">
            <a:avLst/>
          </a:prstGeom>
        </p:spPr>
        <p:txBody>
          <a:bodyPr/>
          <a:lstStyle>
            <a:lvl1pPr>
              <a:defRPr sz="3600">
                <a:solidFill>
                  <a:schemeClr val="bg2"/>
                </a:solidFill>
              </a:defRPr>
            </a:lvl1pPr>
          </a:lstStyle>
          <a:p>
            <a:r>
              <a:rPr lang="en-US" smtClean="0"/>
              <a:t>Click to edit Master title style</a:t>
            </a:r>
            <a:endParaRPr lang="en-US" dirty="0"/>
          </a:p>
        </p:txBody>
      </p:sp>
      <p:sp>
        <p:nvSpPr>
          <p:cNvPr id="3" name="Header 1"/>
          <p:cNvSpPr>
            <a:spLocks noGrp="1"/>
          </p:cNvSpPr>
          <p:nvPr>
            <p:ph type="body" idx="1"/>
          </p:nvPr>
        </p:nvSpPr>
        <p:spPr>
          <a:xfrm>
            <a:off x="457201" y="960438"/>
            <a:ext cx="4040188" cy="639762"/>
          </a:xfrm>
          <a:prstGeom prst="rect">
            <a:avLst/>
          </a:prstGeom>
        </p:spPr>
        <p:txBody>
          <a:bodyPr anchor="b"/>
          <a:lstStyle>
            <a:lvl1pPr marL="0" indent="0">
              <a:buNone/>
              <a:defRPr sz="1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0" name="Text Placeholder 1"/>
          <p:cNvSpPr>
            <a:spLocks noGrp="1"/>
          </p:cNvSpPr>
          <p:nvPr>
            <p:ph type="body" sz="quarter" idx="14"/>
          </p:nvPr>
        </p:nvSpPr>
        <p:spPr>
          <a:xfrm>
            <a:off x="457200" y="1600200"/>
            <a:ext cx="4038600" cy="1981200"/>
          </a:xfrm>
          <a:prstGeom prst="rect">
            <a:avLst/>
          </a:prstGeom>
        </p:spPr>
        <p:txBody>
          <a:bodyPr/>
          <a:lstStyle>
            <a:lvl1pPr marL="0" indent="0">
              <a:spcAft>
                <a:spcPts val="800"/>
              </a:spcAft>
              <a:buNone/>
              <a:defRPr sz="2000"/>
            </a:lvl1pPr>
            <a:lvl2pPr marL="457200" indent="0">
              <a:buNone/>
              <a:defRPr/>
            </a:lvl2pPr>
            <a:lvl3pPr marL="914400" indent="0">
              <a:buNone/>
              <a:defRPr/>
            </a:lvl3pPr>
            <a:lvl4pPr marL="1371600" indent="0">
              <a:buNone/>
              <a:defRPr/>
            </a:lvl4pPr>
            <a:lvl5pPr marL="1828800" indent="0">
              <a:buNone/>
              <a:defRPr/>
            </a:lvl5pPr>
          </a:lstStyle>
          <a:p>
            <a:pPr lvl="0"/>
            <a:r>
              <a:rPr lang="en-US" smtClean="0"/>
              <a:t>Click to edit Master text styles</a:t>
            </a:r>
          </a:p>
        </p:txBody>
      </p:sp>
      <p:sp>
        <p:nvSpPr>
          <p:cNvPr id="5" name="Header 2"/>
          <p:cNvSpPr>
            <a:spLocks noGrp="1"/>
          </p:cNvSpPr>
          <p:nvPr>
            <p:ph type="body" sz="quarter" idx="3"/>
          </p:nvPr>
        </p:nvSpPr>
        <p:spPr>
          <a:xfrm>
            <a:off x="4645026" y="960438"/>
            <a:ext cx="4041775" cy="639762"/>
          </a:xfrm>
          <a:prstGeom prst="rect">
            <a:avLst/>
          </a:prstGeom>
        </p:spPr>
        <p:txBody>
          <a:bodyPr anchor="b"/>
          <a:lstStyle>
            <a:lvl1pPr marL="0" indent="0">
              <a:buNone/>
              <a:defRPr sz="1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3" name="Text Placeholder 2"/>
          <p:cNvSpPr>
            <a:spLocks noGrp="1"/>
          </p:cNvSpPr>
          <p:nvPr>
            <p:ph type="body" sz="quarter" idx="15"/>
          </p:nvPr>
        </p:nvSpPr>
        <p:spPr>
          <a:xfrm>
            <a:off x="4648200" y="1600200"/>
            <a:ext cx="4038600" cy="1981200"/>
          </a:xfrm>
          <a:prstGeom prst="rect">
            <a:avLst/>
          </a:prstGeom>
        </p:spPr>
        <p:txBody>
          <a:bodyPr/>
          <a:lstStyle>
            <a:lvl1pPr marL="0" indent="0">
              <a:spcAft>
                <a:spcPts val="800"/>
              </a:spcAft>
              <a:buNone/>
              <a:defRPr sz="2000"/>
            </a:lvl1pPr>
          </a:lstStyle>
          <a:p>
            <a:pPr lvl="0"/>
            <a:r>
              <a:rPr lang="en-US" smtClean="0"/>
              <a:t>Click to edit Master text styles</a:t>
            </a:r>
          </a:p>
        </p:txBody>
      </p:sp>
      <p:sp>
        <p:nvSpPr>
          <p:cNvPr id="7" name="Header 3"/>
          <p:cNvSpPr>
            <a:spLocks noGrp="1"/>
          </p:cNvSpPr>
          <p:nvPr>
            <p:ph type="body" sz="quarter" idx="12"/>
          </p:nvPr>
        </p:nvSpPr>
        <p:spPr>
          <a:xfrm>
            <a:off x="457200" y="3657600"/>
            <a:ext cx="4038600" cy="609600"/>
          </a:xfrm>
          <a:prstGeom prst="rect">
            <a:avLst/>
          </a:prstGeom>
        </p:spPr>
        <p:txBody>
          <a:bodyPr anchor="b"/>
          <a:lstStyle>
            <a:lvl1pPr>
              <a:defRPr lang="en-US" sz="1800" b="1" kern="1200" dirty="0">
                <a:solidFill>
                  <a:schemeClr val="tx1"/>
                </a:solidFill>
                <a:latin typeface="+mn-lt"/>
                <a:ea typeface="+mn-ea"/>
                <a:cs typeface="+mn-cs"/>
              </a:defRPr>
            </a:lvl1pPr>
          </a:lstStyle>
          <a:p>
            <a:pPr marL="0" lvl="0" indent="0" algn="l" defTabSz="457200" rtl="0" eaLnBrk="1" latinLnBrk="0" hangingPunct="1">
              <a:spcBef>
                <a:spcPct val="20000"/>
              </a:spcBef>
              <a:buFont typeface="Arial"/>
              <a:buNone/>
            </a:pPr>
            <a:r>
              <a:rPr lang="en-US" smtClean="0"/>
              <a:t>Click to edit Master text styles</a:t>
            </a:r>
          </a:p>
        </p:txBody>
      </p:sp>
      <p:sp>
        <p:nvSpPr>
          <p:cNvPr id="25" name="Text Placeholder 3"/>
          <p:cNvSpPr>
            <a:spLocks noGrp="1"/>
          </p:cNvSpPr>
          <p:nvPr>
            <p:ph type="body" sz="quarter" idx="16"/>
          </p:nvPr>
        </p:nvSpPr>
        <p:spPr>
          <a:xfrm>
            <a:off x="457200" y="4267200"/>
            <a:ext cx="4038600" cy="2133600"/>
          </a:xfrm>
          <a:prstGeom prst="rect">
            <a:avLst/>
          </a:prstGeom>
        </p:spPr>
        <p:txBody>
          <a:bodyPr/>
          <a:lstStyle>
            <a:lvl1pPr marL="0" indent="0">
              <a:spcAft>
                <a:spcPts val="800"/>
              </a:spcAft>
              <a:buNone/>
              <a:defRPr sz="2000"/>
            </a:lvl1pPr>
          </a:lstStyle>
          <a:p>
            <a:pPr lvl="0"/>
            <a:r>
              <a:rPr lang="en-US" smtClean="0"/>
              <a:t>Click to edit Master text styles</a:t>
            </a:r>
          </a:p>
        </p:txBody>
      </p:sp>
      <p:sp>
        <p:nvSpPr>
          <p:cNvPr id="10" name="Header 4"/>
          <p:cNvSpPr>
            <a:spLocks noGrp="1"/>
          </p:cNvSpPr>
          <p:nvPr>
            <p:ph type="body" sz="quarter" idx="13"/>
          </p:nvPr>
        </p:nvSpPr>
        <p:spPr>
          <a:xfrm>
            <a:off x="4648200" y="3657600"/>
            <a:ext cx="4038600" cy="609600"/>
          </a:xfrm>
          <a:prstGeom prst="rect">
            <a:avLst/>
          </a:prstGeom>
        </p:spPr>
        <p:txBody>
          <a:bodyPr anchor="b"/>
          <a:lstStyle>
            <a:lvl1pPr>
              <a:defRPr lang="en-US" sz="1800" b="1" kern="1200" dirty="0">
                <a:solidFill>
                  <a:schemeClr val="tx1"/>
                </a:solidFill>
                <a:latin typeface="+mn-lt"/>
                <a:ea typeface="+mn-ea"/>
                <a:cs typeface="+mn-cs"/>
              </a:defRPr>
            </a:lvl1pPr>
          </a:lstStyle>
          <a:p>
            <a:pPr marL="0" lvl="0" indent="0" algn="l" defTabSz="457200" rtl="0" eaLnBrk="1" latinLnBrk="0" hangingPunct="1">
              <a:spcBef>
                <a:spcPct val="20000"/>
              </a:spcBef>
              <a:buFont typeface="Arial"/>
              <a:buNone/>
            </a:pPr>
            <a:r>
              <a:rPr lang="en-US" smtClean="0"/>
              <a:t>Click to edit Master text styles</a:t>
            </a:r>
          </a:p>
        </p:txBody>
      </p:sp>
      <p:sp>
        <p:nvSpPr>
          <p:cNvPr id="27" name="Text Placeholder 4"/>
          <p:cNvSpPr>
            <a:spLocks noGrp="1"/>
          </p:cNvSpPr>
          <p:nvPr>
            <p:ph type="body" sz="quarter" idx="17"/>
          </p:nvPr>
        </p:nvSpPr>
        <p:spPr>
          <a:xfrm>
            <a:off x="4648200" y="4267200"/>
            <a:ext cx="4038600" cy="2133600"/>
          </a:xfrm>
          <a:prstGeom prst="rect">
            <a:avLst/>
          </a:prstGeom>
        </p:spPr>
        <p:txBody>
          <a:bodyPr/>
          <a:lstStyle>
            <a:lvl1pPr marL="0" indent="0">
              <a:spcAft>
                <a:spcPts val="800"/>
              </a:spcAft>
              <a:buNone/>
              <a:defRPr sz="2000"/>
            </a:lvl1pPr>
          </a:lstStyle>
          <a:p>
            <a:pPr lvl="0"/>
            <a:r>
              <a:rPr lang="en-US" smtClean="0"/>
              <a:t>Click to edit Master text styles</a:t>
            </a:r>
          </a:p>
        </p:txBody>
      </p:sp>
      <p:sp>
        <p:nvSpPr>
          <p:cNvPr id="18" name="Jump Link"/>
          <p:cNvSpPr>
            <a:spLocks noGrp="1"/>
          </p:cNvSpPr>
          <p:nvPr>
            <p:ph type="body" sz="quarter" idx="11" hasCustomPrompt="1"/>
          </p:nvPr>
        </p:nvSpPr>
        <p:spPr>
          <a:xfrm>
            <a:off x="3467100" y="6477000"/>
            <a:ext cx="2209800" cy="152400"/>
          </a:xfrm>
          <a:prstGeom prst="rect">
            <a:avLst/>
          </a:prstGeom>
        </p:spPr>
        <p:txBody>
          <a:bodyPr/>
          <a:lstStyle>
            <a:lvl1pPr marL="0" indent="0" algn="ctr">
              <a:buNone/>
              <a:defRPr sz="800" baseline="0">
                <a:solidFill>
                  <a:srgbClr val="6A6A6A"/>
                </a:solidFill>
              </a:defRPr>
            </a:lvl1pPr>
          </a:lstStyle>
          <a:p>
            <a:pPr lvl="0"/>
            <a:r>
              <a:rPr lang="en-US" dirty="0" smtClean="0"/>
              <a:t>Jump back to slide containing original image</a:t>
            </a:r>
          </a:p>
        </p:txBody>
      </p:sp>
    </p:spTree>
    <p:extLst>
      <p:ext uri="{BB962C8B-B14F-4D97-AF65-F5344CB8AC3E}">
        <p14:creationId xmlns:p14="http://schemas.microsoft.com/office/powerpoint/2010/main" val="167439445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RedTagline-Text above Title">
    <p:spTree>
      <p:nvGrpSpPr>
        <p:cNvPr id="1" name=""/>
        <p:cNvGrpSpPr/>
        <p:nvPr/>
      </p:nvGrpSpPr>
      <p:grpSpPr>
        <a:xfrm>
          <a:off x="0" y="0"/>
          <a:ext cx="0" cy="0"/>
          <a:chOff x="0" y="0"/>
          <a:chExt cx="0" cy="0"/>
        </a:xfrm>
      </p:grpSpPr>
      <p:sp>
        <p:nvSpPr>
          <p:cNvPr id="2" name="Slide Title"/>
          <p:cNvSpPr>
            <a:spLocks noGrp="1"/>
          </p:cNvSpPr>
          <p:nvPr>
            <p:ph type="title"/>
          </p:nvPr>
        </p:nvSpPr>
        <p:spPr>
          <a:xfrm>
            <a:off x="685800" y="4406900"/>
            <a:ext cx="7772400" cy="1362075"/>
          </a:xfrm>
          <a:prstGeom prst="rect">
            <a:avLst/>
          </a:prstGeom>
        </p:spPr>
        <p:txBody>
          <a:bodyPr anchor="t"/>
          <a:lstStyle>
            <a:lvl1pPr algn="l">
              <a:defRPr sz="3600" b="1" cap="all">
                <a:solidFill>
                  <a:schemeClr val="bg2"/>
                </a:solidFill>
                <a:latin typeface="+mj-lt"/>
              </a:defRPr>
            </a:lvl1pPr>
          </a:lstStyle>
          <a:p>
            <a:r>
              <a:rPr lang="en-US" smtClean="0"/>
              <a:t>Click to edit Master title style</a:t>
            </a:r>
            <a:endParaRPr lang="en-US" dirty="0"/>
          </a:p>
        </p:txBody>
      </p:sp>
      <p:sp>
        <p:nvSpPr>
          <p:cNvPr id="3" name="Text Placeholder 1"/>
          <p:cNvSpPr>
            <a:spLocks noGrp="1"/>
          </p:cNvSpPr>
          <p:nvPr>
            <p:ph type="body" idx="1"/>
          </p:nvPr>
        </p:nvSpPr>
        <p:spPr>
          <a:xfrm>
            <a:off x="685800" y="2906714"/>
            <a:ext cx="7772400" cy="1500187"/>
          </a:xfrm>
          <a:prstGeom prst="rect">
            <a:avLst/>
          </a:prstGeom>
        </p:spPr>
        <p:txBody>
          <a:bodyPr anchor="b"/>
          <a:lstStyle>
            <a:lvl1pPr marL="0" indent="0">
              <a:buNone/>
              <a:defRPr sz="2000">
                <a:solidFill>
                  <a:srgbClr val="6A6A6A"/>
                </a:solidFill>
                <a:latin typeface="ArumSans Regular"/>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5" name="Photo Credit"/>
          <p:cNvSpPr>
            <a:spLocks noGrp="1"/>
          </p:cNvSpPr>
          <p:nvPr>
            <p:ph type="body" sz="quarter" idx="11" hasCustomPrompt="1"/>
          </p:nvPr>
        </p:nvSpPr>
        <p:spPr>
          <a:xfrm>
            <a:off x="6477000" y="6422066"/>
            <a:ext cx="2667000" cy="152400"/>
          </a:xfrm>
          <a:prstGeom prst="rect">
            <a:avLst/>
          </a:prstGeom>
        </p:spPr>
        <p:txBody>
          <a:bodyPr wrap="none" lIns="0" tIns="0" rIns="45720" bIns="0"/>
          <a:lstStyle>
            <a:lvl1pPr marL="0" marR="0" indent="0" algn="r" defTabSz="914400" rtl="0" eaLnBrk="1" fontAlgn="auto" latinLnBrk="0" hangingPunct="1">
              <a:lnSpc>
                <a:spcPct val="100000"/>
              </a:lnSpc>
              <a:spcBef>
                <a:spcPts val="0"/>
              </a:spcBef>
              <a:spcAft>
                <a:spcPts val="0"/>
              </a:spcAft>
              <a:buClrTx/>
              <a:buSzTx/>
              <a:buFontTx/>
              <a:buNone/>
              <a:tabLst/>
              <a:defRPr sz="800">
                <a:solidFill>
                  <a:schemeClr val="bg1"/>
                </a:solidFill>
                <a:latin typeface="+mn-lt"/>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0" noProof="0" dirty="0" smtClean="0">
                <a:ln>
                  <a:noFill/>
                </a:ln>
                <a:solidFill>
                  <a:prstClr val="white"/>
                </a:solidFill>
                <a:effectLst/>
                <a:uLnTx/>
                <a:uFillTx/>
                <a:latin typeface="+mn-lt"/>
                <a:ea typeface="+mn-ea"/>
                <a:cs typeface="+mn-cs"/>
              </a:rPr>
              <a:t>Insert Photo Credit Here</a:t>
            </a:r>
          </a:p>
        </p:txBody>
      </p:sp>
      <p:sp>
        <p:nvSpPr>
          <p:cNvPr id="6" name="Copyright" descr="©McGraw-Hill Education. All rights reserved. Authorized only for instructor use in the classroom.  No reproduction or further distribution permitted without the prior written consent of McGraw-Hill Education.&#10;"/>
          <p:cNvSpPr txBox="1">
            <a:spLocks/>
          </p:cNvSpPr>
          <p:nvPr/>
        </p:nvSpPr>
        <p:spPr>
          <a:xfrm>
            <a:off x="0" y="6734025"/>
            <a:ext cx="9144000" cy="171750"/>
          </a:xfrm>
          <a:prstGeom prst="rect">
            <a:avLst/>
          </a:prstGeom>
        </p:spPr>
        <p:txBody>
          <a:bodyPr vert="horz" lIns="91440" tIns="45720" rIns="91440" bIns="45720" rtlCol="0">
            <a:normAutofit fontScale="25000" lnSpcReduction="20000"/>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kumimoji="0" lang="en-US" sz="3200" b="0" i="0" u="none" strike="noStrike" kern="1200" cap="none" spc="0" normalizeH="0" baseline="0" noProof="0" dirty="0" smtClean="0">
                <a:ln>
                  <a:noFill/>
                </a:ln>
                <a:solidFill>
                  <a:srgbClr val="6A6A6A"/>
                </a:solidFill>
                <a:effectLst/>
                <a:uLnTx/>
                <a:uFillTx/>
                <a:latin typeface="Calibri"/>
                <a:ea typeface="+mn-ea"/>
                <a:cs typeface="+mn-cs"/>
              </a:rPr>
              <a:t>©McGraw-Hill Education. All rights reserved. Authorized </a:t>
            </a:r>
            <a:r>
              <a:rPr lang="en-US" sz="3200" kern="1200" dirty="0" smtClean="0">
                <a:solidFill>
                  <a:srgbClr val="6A6A6A"/>
                </a:solidFill>
                <a:effectLst/>
                <a:latin typeface="+mn-lt"/>
                <a:ea typeface="+mn-ea"/>
                <a:cs typeface="+mn-cs"/>
              </a:rPr>
              <a:t>only </a:t>
            </a:r>
            <a:r>
              <a:rPr kumimoji="0" lang="en-US" sz="3200" b="0" i="0" u="none" strike="noStrike" kern="1200" cap="none" spc="0" normalizeH="0" baseline="0" noProof="0" dirty="0" smtClean="0">
                <a:ln>
                  <a:noFill/>
                </a:ln>
                <a:solidFill>
                  <a:srgbClr val="6A6A6A"/>
                </a:solidFill>
                <a:effectLst/>
                <a:uLnTx/>
                <a:uFillTx/>
                <a:latin typeface="Calibri"/>
                <a:ea typeface="+mn-ea"/>
                <a:cs typeface="+mn-cs"/>
              </a:rPr>
              <a:t>for instructor use in the classroom.  No reproduction or further distribution permitted without the prior written consent of McGraw-Hill Education.</a:t>
            </a:r>
            <a:endParaRPr kumimoji="0" lang="en-US" sz="3200" b="0" i="0" u="none" strike="noStrike" kern="1200" cap="none" spc="0" normalizeH="0" baseline="0" noProof="0" dirty="0">
              <a:ln>
                <a:noFill/>
              </a:ln>
              <a:solidFill>
                <a:srgbClr val="6A6A6A"/>
              </a:solidFill>
              <a:effectLst/>
              <a:uLnTx/>
              <a:uFillTx/>
              <a:latin typeface="Calibri"/>
              <a:ea typeface="+mn-ea"/>
              <a:cs typeface="+mn-cs"/>
            </a:endParaRPr>
          </a:p>
        </p:txBody>
      </p:sp>
    </p:spTree>
    <p:extLst>
      <p:ext uri="{BB962C8B-B14F-4D97-AF65-F5344CB8AC3E}">
        <p14:creationId xmlns:p14="http://schemas.microsoft.com/office/powerpoint/2010/main" val="21761910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RedTagline-Title above text">
    <p:spTree>
      <p:nvGrpSpPr>
        <p:cNvPr id="1" name=""/>
        <p:cNvGrpSpPr/>
        <p:nvPr/>
      </p:nvGrpSpPr>
      <p:grpSpPr>
        <a:xfrm>
          <a:off x="0" y="0"/>
          <a:ext cx="0" cy="0"/>
          <a:chOff x="0" y="0"/>
          <a:chExt cx="0" cy="0"/>
        </a:xfrm>
      </p:grpSpPr>
      <p:sp>
        <p:nvSpPr>
          <p:cNvPr id="2" name="Slide Title"/>
          <p:cNvSpPr>
            <a:spLocks noGrp="1"/>
          </p:cNvSpPr>
          <p:nvPr>
            <p:ph type="title"/>
          </p:nvPr>
        </p:nvSpPr>
        <p:spPr>
          <a:xfrm>
            <a:off x="685800" y="2775099"/>
            <a:ext cx="7772400" cy="1362075"/>
          </a:xfrm>
          <a:prstGeom prst="rect">
            <a:avLst/>
          </a:prstGeom>
        </p:spPr>
        <p:txBody>
          <a:bodyPr anchor="b" anchorCtr="0"/>
          <a:lstStyle>
            <a:lvl1pPr algn="l">
              <a:spcBef>
                <a:spcPts val="480"/>
              </a:spcBef>
              <a:defRPr sz="3600" b="1" cap="all">
                <a:solidFill>
                  <a:schemeClr val="bg2"/>
                </a:solidFill>
                <a:latin typeface="+mj-lt"/>
              </a:defRPr>
            </a:lvl1pPr>
          </a:lstStyle>
          <a:p>
            <a:r>
              <a:rPr lang="en-US" smtClean="0"/>
              <a:t>Click to edit Master title style</a:t>
            </a:r>
            <a:endParaRPr lang="en-US" dirty="0"/>
          </a:p>
        </p:txBody>
      </p:sp>
      <p:sp>
        <p:nvSpPr>
          <p:cNvPr id="3" name="Text Placeholder 1"/>
          <p:cNvSpPr>
            <a:spLocks noGrp="1"/>
          </p:cNvSpPr>
          <p:nvPr>
            <p:ph type="body" idx="1"/>
          </p:nvPr>
        </p:nvSpPr>
        <p:spPr>
          <a:xfrm>
            <a:off x="685800" y="4138613"/>
            <a:ext cx="7772400" cy="1500187"/>
          </a:xfrm>
          <a:prstGeom prst="rect">
            <a:avLst/>
          </a:prstGeom>
        </p:spPr>
        <p:txBody>
          <a:bodyPr anchor="t" anchorCtr="0"/>
          <a:lstStyle>
            <a:lvl1pPr marL="0" indent="0">
              <a:spcBef>
                <a:spcPts val="0"/>
              </a:spcBef>
              <a:buNone/>
              <a:defRPr sz="2000">
                <a:solidFill>
                  <a:srgbClr val="6A6A6A"/>
                </a:solidFill>
                <a:latin typeface="ArumSans Regular"/>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6" name="Photo Credit"/>
          <p:cNvSpPr>
            <a:spLocks noGrp="1"/>
          </p:cNvSpPr>
          <p:nvPr>
            <p:ph type="body" sz="quarter" idx="11" hasCustomPrompt="1"/>
          </p:nvPr>
        </p:nvSpPr>
        <p:spPr>
          <a:xfrm>
            <a:off x="6477000" y="6422066"/>
            <a:ext cx="2667000" cy="152400"/>
          </a:xfrm>
          <a:prstGeom prst="rect">
            <a:avLst/>
          </a:prstGeom>
        </p:spPr>
        <p:txBody>
          <a:bodyPr wrap="none" lIns="0" tIns="0" rIns="45720" bIns="0"/>
          <a:lstStyle>
            <a:lvl1pPr marL="0" marR="0" indent="0" algn="r" defTabSz="914400" rtl="0" eaLnBrk="1" fontAlgn="auto" latinLnBrk="0" hangingPunct="1">
              <a:lnSpc>
                <a:spcPct val="100000"/>
              </a:lnSpc>
              <a:spcBef>
                <a:spcPts val="0"/>
              </a:spcBef>
              <a:spcAft>
                <a:spcPts val="0"/>
              </a:spcAft>
              <a:buClrTx/>
              <a:buSzTx/>
              <a:buFontTx/>
              <a:buNone/>
              <a:tabLst/>
              <a:defRPr sz="800">
                <a:solidFill>
                  <a:schemeClr val="bg1"/>
                </a:solidFill>
                <a:latin typeface="+mn-lt"/>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0" noProof="0" dirty="0" smtClean="0">
                <a:ln>
                  <a:noFill/>
                </a:ln>
                <a:solidFill>
                  <a:prstClr val="white"/>
                </a:solidFill>
                <a:effectLst/>
                <a:uLnTx/>
                <a:uFillTx/>
                <a:latin typeface="+mn-lt"/>
                <a:ea typeface="+mn-ea"/>
                <a:cs typeface="+mn-cs"/>
              </a:rPr>
              <a:t>Insert Photo Credit Here</a:t>
            </a:r>
          </a:p>
        </p:txBody>
      </p:sp>
      <p:sp>
        <p:nvSpPr>
          <p:cNvPr id="5" name="Copyright" descr="©McGraw-Hill Education. All rights reserved. Authorized only for instructor use in the classroom.  No reproduction or further distribution permitted without the prior written consent of McGraw-Hill Education.&#10;"/>
          <p:cNvSpPr txBox="1">
            <a:spLocks/>
          </p:cNvSpPr>
          <p:nvPr/>
        </p:nvSpPr>
        <p:spPr>
          <a:xfrm>
            <a:off x="0" y="6734025"/>
            <a:ext cx="9144000" cy="171750"/>
          </a:xfrm>
          <a:prstGeom prst="rect">
            <a:avLst/>
          </a:prstGeom>
        </p:spPr>
        <p:txBody>
          <a:bodyPr vert="horz" lIns="91440" tIns="45720" rIns="91440" bIns="45720" rtlCol="0">
            <a:normAutofit fontScale="25000" lnSpcReduction="20000"/>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kumimoji="0" lang="en-US" sz="3200" b="0" i="0" u="none" strike="noStrike" kern="1200" cap="none" spc="0" normalizeH="0" baseline="0" noProof="0" dirty="0" smtClean="0">
                <a:ln>
                  <a:noFill/>
                </a:ln>
                <a:solidFill>
                  <a:srgbClr val="6A6A6A"/>
                </a:solidFill>
                <a:effectLst/>
                <a:uLnTx/>
                <a:uFillTx/>
                <a:latin typeface="Calibri"/>
                <a:ea typeface="+mn-ea"/>
                <a:cs typeface="+mn-cs"/>
              </a:rPr>
              <a:t>©McGraw-Hill Education. All rights reserved. Authorized </a:t>
            </a:r>
            <a:r>
              <a:rPr lang="en-US" sz="3200" kern="1200" dirty="0" smtClean="0">
                <a:solidFill>
                  <a:srgbClr val="6A6A6A"/>
                </a:solidFill>
                <a:effectLst/>
                <a:latin typeface="+mn-lt"/>
                <a:ea typeface="+mn-ea"/>
                <a:cs typeface="+mn-cs"/>
              </a:rPr>
              <a:t>only </a:t>
            </a:r>
            <a:r>
              <a:rPr kumimoji="0" lang="en-US" sz="3200" b="0" i="0" u="none" strike="noStrike" kern="1200" cap="none" spc="0" normalizeH="0" baseline="0" noProof="0" dirty="0" smtClean="0">
                <a:ln>
                  <a:noFill/>
                </a:ln>
                <a:solidFill>
                  <a:srgbClr val="6A6A6A"/>
                </a:solidFill>
                <a:effectLst/>
                <a:uLnTx/>
                <a:uFillTx/>
                <a:latin typeface="Calibri"/>
                <a:ea typeface="+mn-ea"/>
                <a:cs typeface="+mn-cs"/>
              </a:rPr>
              <a:t>for instructor use in the classroom.  No reproduction or further distribution permitted without the prior written consent of McGraw-Hill Education.</a:t>
            </a:r>
            <a:endParaRPr kumimoji="0" lang="en-US" sz="3200" b="0" i="0" u="none" strike="noStrike" kern="1200" cap="none" spc="0" normalizeH="0" baseline="0" noProof="0" dirty="0">
              <a:ln>
                <a:noFill/>
              </a:ln>
              <a:solidFill>
                <a:srgbClr val="6A6A6A"/>
              </a:solidFill>
              <a:effectLst/>
              <a:uLnTx/>
              <a:uFillTx/>
              <a:latin typeface="Calibri"/>
              <a:ea typeface="+mn-ea"/>
              <a:cs typeface="+mn-cs"/>
            </a:endParaRPr>
          </a:p>
        </p:txBody>
      </p:sp>
    </p:spTree>
    <p:extLst>
      <p:ext uri="{BB962C8B-B14F-4D97-AF65-F5344CB8AC3E}">
        <p14:creationId xmlns:p14="http://schemas.microsoft.com/office/powerpoint/2010/main" val="35963008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cSld name="Title Slide">
    <p:spTree>
      <p:nvGrpSpPr>
        <p:cNvPr id="1" name=""/>
        <p:cNvGrpSpPr/>
        <p:nvPr/>
      </p:nvGrpSpPr>
      <p:grpSpPr>
        <a:xfrm>
          <a:off x="0" y="0"/>
          <a:ext cx="0" cy="0"/>
          <a:chOff x="0" y="0"/>
          <a:chExt cx="0" cy="0"/>
        </a:xfrm>
      </p:grpSpPr>
      <p:sp>
        <p:nvSpPr>
          <p:cNvPr id="227332" name="Rectangle 4"/>
          <p:cNvSpPr>
            <a:spLocks noGrp="1" noChangeArrowheads="1"/>
          </p:cNvSpPr>
          <p:nvPr>
            <p:ph type="subTitle" idx="1"/>
          </p:nvPr>
        </p:nvSpPr>
        <p:spPr>
          <a:xfrm>
            <a:off x="0" y="0"/>
            <a:ext cx="4343400" cy="6172200"/>
          </a:xfrm>
          <a:prstGeom prst="rect">
            <a:avLst/>
          </a:prstGeom>
          <a:effectLst>
            <a:outerShdw dist="35921" dir="8100000" algn="ctr" rotWithShape="0">
              <a:schemeClr val="tx1"/>
            </a:outerShdw>
          </a:effectLst>
        </p:spPr>
        <p:txBody>
          <a:bodyPr anchor="ctr" anchorCtr="1"/>
          <a:lstStyle>
            <a:lvl1pPr marL="0" indent="0" algn="ctr">
              <a:buFontTx/>
              <a:buNone/>
              <a:defRPr sz="4000" baseline="0">
                <a:solidFill>
                  <a:srgbClr val="C00000"/>
                </a:solidFill>
                <a:effectLst>
                  <a:outerShdw blurRad="38100" dist="38100" dir="2700000" algn="tl">
                    <a:srgbClr val="000000"/>
                  </a:outerShdw>
                </a:effectLst>
              </a:defRPr>
            </a:lvl1pPr>
          </a:lstStyle>
          <a:p>
            <a:r>
              <a:rPr lang="en-US"/>
              <a:t>Click to edit Master subtitle style</a:t>
            </a:r>
            <a:endParaRPr lang="en-US" dirty="0"/>
          </a:p>
        </p:txBody>
      </p:sp>
    </p:spTree>
    <p:extLst>
      <p:ext uri="{BB962C8B-B14F-4D97-AF65-F5344CB8AC3E}">
        <p14:creationId xmlns:p14="http://schemas.microsoft.com/office/powerpoint/2010/main" val="128388955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85800" y="533400"/>
            <a:ext cx="8153400" cy="1143000"/>
          </a:xfrm>
          <a:prstGeom prst="roundRect">
            <a:avLst>
              <a:gd name="adj" fmla="val 16667"/>
            </a:avLst>
          </a:prstGeom>
        </p:spPr>
        <p:txBody>
          <a:bodyPr/>
          <a:lstStyle/>
          <a:p>
            <a:r>
              <a:rPr lang="en-US"/>
              <a:t>Click to edit Master title style</a:t>
            </a:r>
          </a:p>
        </p:txBody>
      </p:sp>
      <p:sp>
        <p:nvSpPr>
          <p:cNvPr id="3" name="Content Placeholder 2"/>
          <p:cNvSpPr>
            <a:spLocks noGrp="1"/>
          </p:cNvSpPr>
          <p:nvPr>
            <p:ph idx="1"/>
          </p:nvPr>
        </p:nvSpPr>
        <p:spPr>
          <a:xfrm>
            <a:off x="685800" y="1828800"/>
            <a:ext cx="8153400" cy="4953000"/>
          </a:xfrm>
          <a:prstGeom prst="rect">
            <a:avLst/>
          </a:prstGeom>
        </p:spPr>
        <p:txBody>
          <a:bodyPr/>
          <a:lstStyle>
            <a:lvl1pPr>
              <a:buClrTx/>
              <a:buFont typeface="Wingdings" pitchFamily="2" charset="2"/>
              <a:buChar char="§"/>
              <a:defRPr/>
            </a:lvl1pPr>
            <a:lvl2pPr>
              <a:buClrTx/>
              <a:buFont typeface="Arial" pitchFamily="34" charset="0"/>
              <a:buChar char="•"/>
              <a:defRPr/>
            </a:lvl2pPr>
            <a:lvl3pPr>
              <a:buClrTx/>
              <a:buFont typeface="Wingdings" pitchFamily="2" charset="2"/>
              <a:buChar char="v"/>
              <a:defRPr/>
            </a:lvl3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415998601"/>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1.png"/><Relationship Id="rId14" Type="http://schemas.openxmlformats.org/officeDocument/2006/relationships/image" Target="../media/image2.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4.xml"/><Relationship Id="rId4" Type="http://schemas.openxmlformats.org/officeDocument/2006/relationships/slideLayout" Target="../slideLayouts/slideLayout15.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theme" Target="../theme/theme2.xml"/><Relationship Id="rId9" Type="http://schemas.openxmlformats.org/officeDocument/2006/relationships/image" Target="../media/image1.png"/><Relationship Id="rId10" Type="http://schemas.openxmlformats.org/officeDocument/2006/relationships/image" Target="../media/image4.gif"/><Relationship Id="rId1" Type="http://schemas.openxmlformats.org/officeDocument/2006/relationships/slideLayout" Target="../slideLayouts/slideLayout12.xml"/><Relationship Id="rId2" Type="http://schemas.openxmlformats.org/officeDocument/2006/relationships/slideLayout" Target="../slideLayouts/slideLayout13.xml"/></Relationships>
</file>

<file path=ppt/slideMasters/_rels/slideMaster3.xml.rels><?xml version="1.0" encoding="UTF-8" standalone="yes"?>
<Relationships xmlns="http://schemas.openxmlformats.org/package/2006/relationships"><Relationship Id="rId3" Type="http://schemas.openxmlformats.org/officeDocument/2006/relationships/slideLayout" Target="../slideLayouts/slideLayout21.xml"/><Relationship Id="rId4" Type="http://schemas.openxmlformats.org/officeDocument/2006/relationships/slideLayout" Target="../slideLayouts/slideLayout22.xml"/><Relationship Id="rId5" Type="http://schemas.openxmlformats.org/officeDocument/2006/relationships/slideLayout" Target="../slideLayouts/slideLayout23.xml"/><Relationship Id="rId6" Type="http://schemas.openxmlformats.org/officeDocument/2006/relationships/slideLayout" Target="../slideLayouts/slideLayout24.xml"/><Relationship Id="rId7" Type="http://schemas.openxmlformats.org/officeDocument/2006/relationships/slideLayout" Target="../slideLayouts/slideLayout25.xml"/><Relationship Id="rId8" Type="http://schemas.openxmlformats.org/officeDocument/2006/relationships/slideLayout" Target="../slideLayouts/slideLayout26.xml"/><Relationship Id="rId9" Type="http://schemas.openxmlformats.org/officeDocument/2006/relationships/slideLayout" Target="../slideLayouts/slideLayout27.xml"/><Relationship Id="rId10" Type="http://schemas.openxmlformats.org/officeDocument/2006/relationships/theme" Target="../theme/theme3.xml"/><Relationship Id="rId1" Type="http://schemas.openxmlformats.org/officeDocument/2006/relationships/slideLayout" Target="../slideLayouts/slideLayout19.xml"/><Relationship Id="rId2" Type="http://schemas.openxmlformats.org/officeDocument/2006/relationships/slideLayout" Target="../slideLayouts/slideLayout20.xml"/></Relationships>
</file>

<file path=ppt/slideMasters/_rels/slideMaster4.xml.rels><?xml version="1.0" encoding="UTF-8" standalone="yes"?>
<Relationships xmlns="http://schemas.openxmlformats.org/package/2006/relationships"><Relationship Id="rId3" Type="http://schemas.openxmlformats.org/officeDocument/2006/relationships/slideLayout" Target="../slideLayouts/slideLayout30.xml"/><Relationship Id="rId4" Type="http://schemas.openxmlformats.org/officeDocument/2006/relationships/slideLayout" Target="../slideLayouts/slideLayout31.xml"/><Relationship Id="rId5" Type="http://schemas.openxmlformats.org/officeDocument/2006/relationships/slideLayout" Target="../slideLayouts/slideLayout32.xml"/><Relationship Id="rId6" Type="http://schemas.openxmlformats.org/officeDocument/2006/relationships/slideLayout" Target="../slideLayouts/slideLayout33.xml"/><Relationship Id="rId7" Type="http://schemas.openxmlformats.org/officeDocument/2006/relationships/slideLayout" Target="../slideLayouts/slideLayout34.xml"/><Relationship Id="rId8" Type="http://schemas.openxmlformats.org/officeDocument/2006/relationships/slideLayout" Target="../slideLayouts/slideLayout35.xml"/><Relationship Id="rId9" Type="http://schemas.openxmlformats.org/officeDocument/2006/relationships/slideLayout" Target="../slideLayouts/slideLayout36.xml"/><Relationship Id="rId10" Type="http://schemas.openxmlformats.org/officeDocument/2006/relationships/theme" Target="../theme/theme4.xml"/><Relationship Id="rId1" Type="http://schemas.openxmlformats.org/officeDocument/2006/relationships/slideLayout" Target="../slideLayouts/slideLayout28.xml"/><Relationship Id="rId2" Type="http://schemas.openxmlformats.org/officeDocument/2006/relationships/slideLayout" Target="../slideLayouts/slideLayout29.xml"/></Relationships>
</file>

<file path=ppt/slideMasters/_rels/slideMaster5.xml.rels><?xml version="1.0" encoding="UTF-8" standalone="yes"?>
<Relationships xmlns="http://schemas.openxmlformats.org/package/2006/relationships"><Relationship Id="rId3" Type="http://schemas.openxmlformats.org/officeDocument/2006/relationships/slideLayout" Target="../slideLayouts/slideLayout39.xml"/><Relationship Id="rId4" Type="http://schemas.openxmlformats.org/officeDocument/2006/relationships/slideLayout" Target="../slideLayouts/slideLayout40.xml"/><Relationship Id="rId5" Type="http://schemas.openxmlformats.org/officeDocument/2006/relationships/slideLayout" Target="../slideLayouts/slideLayout41.xml"/><Relationship Id="rId6" Type="http://schemas.openxmlformats.org/officeDocument/2006/relationships/slideLayout" Target="../slideLayouts/slideLayout42.xml"/><Relationship Id="rId7" Type="http://schemas.openxmlformats.org/officeDocument/2006/relationships/slideLayout" Target="../slideLayouts/slideLayout43.xml"/><Relationship Id="rId8" Type="http://schemas.openxmlformats.org/officeDocument/2006/relationships/theme" Target="../theme/theme5.xml"/><Relationship Id="rId1" Type="http://schemas.openxmlformats.org/officeDocument/2006/relationships/slideLayout" Target="../slideLayouts/slideLayout37.xml"/><Relationship Id="rId2" Type="http://schemas.openxmlformats.org/officeDocument/2006/relationships/slideLayout" Target="../slideLayouts/slideLayout38.xml"/></Relationships>
</file>

<file path=ppt/slideMasters/_rels/slideMaster6.xml.rels><?xml version="1.0" encoding="UTF-8" standalone="yes"?>
<Relationships xmlns="http://schemas.openxmlformats.org/package/2006/relationships"><Relationship Id="rId3" Type="http://schemas.openxmlformats.org/officeDocument/2006/relationships/slideLayout" Target="../slideLayouts/slideLayout46.xml"/><Relationship Id="rId4" Type="http://schemas.openxmlformats.org/officeDocument/2006/relationships/slideLayout" Target="../slideLayouts/slideLayout47.xml"/><Relationship Id="rId5" Type="http://schemas.openxmlformats.org/officeDocument/2006/relationships/slideLayout" Target="../slideLayouts/slideLayout48.xml"/><Relationship Id="rId6" Type="http://schemas.openxmlformats.org/officeDocument/2006/relationships/slideLayout" Target="../slideLayouts/slideLayout49.xml"/><Relationship Id="rId7" Type="http://schemas.openxmlformats.org/officeDocument/2006/relationships/slideLayout" Target="../slideLayouts/slideLayout50.xml"/><Relationship Id="rId8" Type="http://schemas.openxmlformats.org/officeDocument/2006/relationships/theme" Target="../theme/theme6.xml"/><Relationship Id="rId1" Type="http://schemas.openxmlformats.org/officeDocument/2006/relationships/slideLayout" Target="../slideLayouts/slideLayout44.xml"/><Relationship Id="rId2" Type="http://schemas.openxmlformats.org/officeDocument/2006/relationships/slideLayout" Target="../slideLayouts/slideLayout45.xml"/></Relationships>
</file>

<file path=ppt/slideMasters/_rels/slideMaster7.xml.rels><?xml version="1.0" encoding="UTF-8" standalone="yes"?>
<Relationships xmlns="http://schemas.openxmlformats.org/package/2006/relationships"><Relationship Id="rId3" Type="http://schemas.openxmlformats.org/officeDocument/2006/relationships/theme" Target="../theme/theme7.xml"/><Relationship Id="rId4" Type="http://schemas.openxmlformats.org/officeDocument/2006/relationships/image" Target="../media/image5.png"/><Relationship Id="rId1" Type="http://schemas.openxmlformats.org/officeDocument/2006/relationships/slideLayout" Target="../slideLayouts/slideLayout51.xml"/><Relationship Id="rId2" Type="http://schemas.openxmlformats.org/officeDocument/2006/relationships/slideLayout" Target="../slideLayouts/slideLayout52.xml"/></Relationships>
</file>

<file path=ppt/slideMasters/_rels/slideMaster8.xml.rels><?xml version="1.0" encoding="UTF-8" standalone="yes"?>
<Relationships xmlns="http://schemas.openxmlformats.org/package/2006/relationships"><Relationship Id="rId3" Type="http://schemas.openxmlformats.org/officeDocument/2006/relationships/slideLayout" Target="../slideLayouts/slideLayout55.xml"/><Relationship Id="rId4" Type="http://schemas.openxmlformats.org/officeDocument/2006/relationships/theme" Target="../theme/theme8.xml"/><Relationship Id="rId1" Type="http://schemas.openxmlformats.org/officeDocument/2006/relationships/slideLayout" Target="../slideLayouts/slideLayout53.xml"/><Relationship Id="rId2" Type="http://schemas.openxmlformats.org/officeDocument/2006/relationships/slideLayout" Target="../slideLayouts/slideLayout54.xml"/></Relationships>
</file>

<file path=ppt/slideMasters/_rels/slideMaster9.xml.rels><?xml version="1.0" encoding="UTF-8" standalone="yes"?>
<Relationships xmlns="http://schemas.openxmlformats.org/package/2006/relationships"><Relationship Id="rId3" Type="http://schemas.openxmlformats.org/officeDocument/2006/relationships/slideLayout" Target="../slideLayouts/slideLayout58.xml"/><Relationship Id="rId4" Type="http://schemas.openxmlformats.org/officeDocument/2006/relationships/theme" Target="../theme/theme9.xml"/><Relationship Id="rId1" Type="http://schemas.openxmlformats.org/officeDocument/2006/relationships/slideLayout" Target="../slideLayouts/slideLayout56.xml"/><Relationship Id="rId2" Type="http://schemas.openxmlformats.org/officeDocument/2006/relationships/slideLayout" Target="../slideLayouts/slideLayout57.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10" name="MH Logo" descr="Logo: McGraw-Hill Education"/>
          <p:cNvPicPr>
            <a:picLocks noChangeAspect="1"/>
          </p:cNvPicPr>
          <p:nvPr/>
        </p:nvPicPr>
        <p:blipFill>
          <a:blip r:embed="rId13" cstate="print">
            <a:extLst>
              <a:ext uri="{28A0092B-C50C-407E-A947-70E740481C1C}">
                <a14:useLocalDpi xmlns:a14="http://schemas.microsoft.com/office/drawing/2010/main" val="0"/>
              </a:ext>
            </a:extLst>
          </a:blip>
          <a:stretch>
            <a:fillRect/>
          </a:stretch>
        </p:blipFill>
        <p:spPr>
          <a:xfrm>
            <a:off x="0" y="0"/>
            <a:ext cx="762000" cy="762000"/>
          </a:xfrm>
          <a:prstGeom prst="rect">
            <a:avLst/>
          </a:prstGeom>
        </p:spPr>
      </p:pic>
      <p:sp>
        <p:nvSpPr>
          <p:cNvPr id="13" name="Red Bar"/>
          <p:cNvSpPr/>
          <p:nvPr/>
        </p:nvSpPr>
        <p:spPr>
          <a:xfrm>
            <a:off x="0" y="6248400"/>
            <a:ext cx="9144000" cy="503767"/>
          </a:xfrm>
          <a:prstGeom prst="rect">
            <a:avLst/>
          </a:prstGeom>
          <a:solidFill>
            <a:srgbClr val="C30C2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bg2"/>
              </a:solidFill>
            </a:endParaRPr>
          </a:p>
        </p:txBody>
      </p:sp>
      <p:pic>
        <p:nvPicPr>
          <p:cNvPr id="12" name="MH Tagline" descr="Tagline: Because learning changes everything.™"/>
          <p:cNvPicPr>
            <a:picLocks noChangeAspect="1"/>
          </p:cNvPicPr>
          <p:nvPr/>
        </p:nvPicPr>
        <p:blipFill>
          <a:blip r:embed="rId14" cstate="print">
            <a:extLst>
              <a:ext uri="{28A0092B-C50C-407E-A947-70E740481C1C}">
                <a14:useLocalDpi xmlns:a14="http://schemas.microsoft.com/office/drawing/2010/main" val="0"/>
              </a:ext>
            </a:extLst>
          </a:blip>
          <a:stretch>
            <a:fillRect/>
          </a:stretch>
        </p:blipFill>
        <p:spPr>
          <a:xfrm>
            <a:off x="53481" y="6351925"/>
            <a:ext cx="3223119" cy="272375"/>
          </a:xfrm>
          <a:prstGeom prst="rect">
            <a:avLst/>
          </a:prstGeom>
        </p:spPr>
      </p:pic>
    </p:spTree>
    <p:extLst>
      <p:ext uri="{BB962C8B-B14F-4D97-AF65-F5344CB8AC3E}">
        <p14:creationId xmlns:p14="http://schemas.microsoft.com/office/powerpoint/2010/main" val="346869174"/>
      </p:ext>
    </p:extLst>
  </p:cSld>
  <p:clrMap bg1="lt1" tx1="dk1" bg2="lt2" tx2="dk2" accent1="accent1" accent2="accent2" accent3="accent3" accent4="accent4" accent5="accent5" accent6="accent6" hlink="hlink" folHlink="folHlink"/>
  <p:sldLayoutIdLst>
    <p:sldLayoutId id="2147484146" r:id="rId1"/>
    <p:sldLayoutId id="2147484147" r:id="rId2"/>
    <p:sldLayoutId id="2147484148" r:id="rId3"/>
    <p:sldLayoutId id="2147484149" r:id="rId4"/>
    <p:sldLayoutId id="2147484150" r:id="rId5"/>
    <p:sldLayoutId id="2147484151" r:id="rId6"/>
    <p:sldLayoutId id="2147484152" r:id="rId7"/>
    <p:sldLayoutId id="2147484153" r:id="rId8"/>
    <p:sldLayoutId id="2147484154" r:id="rId9"/>
    <p:sldLayoutId id="2147484129" r:id="rId10"/>
    <p:sldLayoutId id="2147484130" r:id="rId11"/>
  </p:sldLayoutIdLst>
  <p:timing>
    <p:tnLst>
      <p:par>
        <p:cTn id="1" dur="indefinite" restart="never" nodeType="tmRoot"/>
      </p:par>
    </p:tnLst>
  </p:timing>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0" marR="0" indent="0" algn="r" defTabSz="914400" rtl="0" eaLnBrk="1" fontAlgn="auto" latinLnBrk="0" hangingPunct="1">
        <a:lnSpc>
          <a:spcPct val="100000"/>
        </a:lnSpc>
        <a:spcBef>
          <a:spcPts val="0"/>
        </a:spcBef>
        <a:spcAft>
          <a:spcPts val="0"/>
        </a:spcAft>
        <a:buClrTx/>
        <a:buSzTx/>
        <a:buFontTx/>
        <a:buNone/>
        <a:tabLst/>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10" name="MH Logo" descr="Logo: McGraw-Hill Education"/>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0" y="0"/>
            <a:ext cx="762000" cy="762000"/>
          </a:xfrm>
          <a:prstGeom prst="rect">
            <a:avLst/>
          </a:prstGeom>
        </p:spPr>
      </p:pic>
      <p:pic>
        <p:nvPicPr>
          <p:cNvPr id="2" name="MH Tagline" descr="Tag line: Because learning changes everything™"/>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0" y="6257775"/>
            <a:ext cx="3371850" cy="476250"/>
          </a:xfrm>
          <a:prstGeom prst="rect">
            <a:avLst/>
          </a:prstGeom>
        </p:spPr>
      </p:pic>
    </p:spTree>
    <p:extLst>
      <p:ext uri="{BB962C8B-B14F-4D97-AF65-F5344CB8AC3E}">
        <p14:creationId xmlns:p14="http://schemas.microsoft.com/office/powerpoint/2010/main" val="1629216022"/>
      </p:ext>
    </p:extLst>
  </p:cSld>
  <p:clrMap bg1="lt1" tx1="dk1" bg2="lt2" tx2="dk2" accent1="accent1" accent2="accent2" accent3="accent3" accent4="accent4" accent5="accent5" accent6="accent6" hlink="hlink" folHlink="folHlink"/>
  <p:sldLayoutIdLst>
    <p:sldLayoutId id="2147484156" r:id="rId1"/>
    <p:sldLayoutId id="2147484157" r:id="rId2"/>
    <p:sldLayoutId id="2147484158" r:id="rId3"/>
    <p:sldLayoutId id="2147484159" r:id="rId4"/>
    <p:sldLayoutId id="2147484160" r:id="rId5"/>
    <p:sldLayoutId id="2147484161" r:id="rId6"/>
    <p:sldLayoutId id="2147484162" r:id="rId7"/>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1" name="Copyright" descr="©McGraw-Hill Education"/>
          <p:cNvSpPr txBox="1">
            <a:spLocks/>
          </p:cNvSpPr>
          <p:nvPr/>
        </p:nvSpPr>
        <p:spPr>
          <a:xfrm>
            <a:off x="0" y="6705600"/>
            <a:ext cx="1371600" cy="152400"/>
          </a:xfrm>
          <a:prstGeom prst="rect">
            <a:avLst/>
          </a:prstGeom>
        </p:spPr>
        <p:txBody>
          <a:bodyPr vert="horz" lIns="91440" tIns="45720" rIns="91440" bIns="45720" rtlCol="0">
            <a:normAutofit fontScale="25000" lnSpcReduction="20000"/>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l">
              <a:buNone/>
            </a:pPr>
            <a:r>
              <a:rPr lang="en-US" sz="3200" kern="1200" dirty="0" smtClean="0">
                <a:solidFill>
                  <a:srgbClr val="6A6A6A"/>
                </a:solidFill>
                <a:effectLst/>
                <a:latin typeface="+mn-lt"/>
                <a:ea typeface="+mn-ea"/>
                <a:cs typeface="+mn-cs"/>
              </a:rPr>
              <a:t>©McGraw-Hill Education.</a:t>
            </a:r>
            <a:endParaRPr lang="en-US" sz="3200" kern="1200" dirty="0">
              <a:solidFill>
                <a:srgbClr val="6A6A6A"/>
              </a:solidFill>
              <a:effectLst/>
              <a:latin typeface="+mn-lt"/>
              <a:ea typeface="+mn-ea"/>
              <a:cs typeface="+mn-cs"/>
            </a:endParaRPr>
          </a:p>
        </p:txBody>
      </p:sp>
    </p:spTree>
    <p:extLst>
      <p:ext uri="{BB962C8B-B14F-4D97-AF65-F5344CB8AC3E}">
        <p14:creationId xmlns:p14="http://schemas.microsoft.com/office/powerpoint/2010/main" val="1057332685"/>
      </p:ext>
    </p:extLst>
  </p:cSld>
  <p:clrMap bg1="lt1" tx1="dk1" bg2="lt2" tx2="dk2" accent1="accent1" accent2="accent2" accent3="accent3" accent4="accent4" accent5="accent5" accent6="accent6" hlink="hlink" folHlink="folHlink"/>
  <p:sldLayoutIdLst>
    <p:sldLayoutId id="2147484164" r:id="rId1"/>
    <p:sldLayoutId id="2147484165" r:id="rId2"/>
    <p:sldLayoutId id="2147484166" r:id="rId3"/>
    <p:sldLayoutId id="2147484167" r:id="rId4"/>
    <p:sldLayoutId id="2147484168" r:id="rId5"/>
    <p:sldLayoutId id="2147484169" r:id="rId6"/>
    <p:sldLayoutId id="2147484170" r:id="rId7"/>
    <p:sldLayoutId id="2147484171" r:id="rId8"/>
    <p:sldLayoutId id="2147484172" r:id="rId9"/>
  </p:sldLayoutIdLst>
  <p:timing>
    <p:tnLst>
      <p:par>
        <p:cTn id="1" dur="indefinite" restart="never" nodeType="tmRoot"/>
      </p:par>
    </p:tnLst>
  </p:timing>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1" name="Red Bar"/>
          <p:cNvSpPr/>
          <p:nvPr/>
        </p:nvSpPr>
        <p:spPr>
          <a:xfrm>
            <a:off x="0" y="6705600"/>
            <a:ext cx="9144000" cy="152400"/>
          </a:xfrm>
          <a:prstGeom prst="rect">
            <a:avLst/>
          </a:prstGeom>
          <a:solidFill>
            <a:srgbClr val="C30C2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bg2"/>
              </a:solidFill>
            </a:endParaRPr>
          </a:p>
        </p:txBody>
      </p:sp>
      <p:sp>
        <p:nvSpPr>
          <p:cNvPr id="10" name="Copyright" descr="©McGraw-Hill Education&#10;"/>
          <p:cNvSpPr txBox="1">
            <a:spLocks/>
          </p:cNvSpPr>
          <p:nvPr/>
        </p:nvSpPr>
        <p:spPr>
          <a:xfrm>
            <a:off x="0" y="6705600"/>
            <a:ext cx="1371600" cy="152400"/>
          </a:xfrm>
          <a:prstGeom prst="rect">
            <a:avLst/>
          </a:prstGeom>
        </p:spPr>
        <p:txBody>
          <a:bodyPr vert="horz" lIns="91440" tIns="45720" rIns="91440" bIns="45720" rtlCol="0">
            <a:normAutofit fontScale="25000" lnSpcReduction="20000"/>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l">
              <a:buNone/>
            </a:pPr>
            <a:r>
              <a:rPr lang="en-US" sz="3200" kern="1200" dirty="0" smtClean="0">
                <a:solidFill>
                  <a:schemeClr val="bg1"/>
                </a:solidFill>
                <a:effectLst/>
                <a:latin typeface="+mn-lt"/>
                <a:ea typeface="+mn-ea"/>
                <a:cs typeface="+mn-cs"/>
              </a:rPr>
              <a:t>©McGraw-Hill Education.</a:t>
            </a:r>
            <a:endParaRPr lang="en-US" sz="3200" kern="1200" dirty="0">
              <a:solidFill>
                <a:schemeClr val="bg1"/>
              </a:solidFill>
              <a:effectLst/>
              <a:latin typeface="+mn-lt"/>
              <a:ea typeface="+mn-ea"/>
              <a:cs typeface="+mn-cs"/>
            </a:endParaRPr>
          </a:p>
        </p:txBody>
      </p:sp>
    </p:spTree>
    <p:extLst>
      <p:ext uri="{BB962C8B-B14F-4D97-AF65-F5344CB8AC3E}">
        <p14:creationId xmlns:p14="http://schemas.microsoft.com/office/powerpoint/2010/main" val="677618862"/>
      </p:ext>
    </p:extLst>
  </p:cSld>
  <p:clrMap bg1="lt1" tx1="dk1" bg2="lt2" tx2="dk2" accent1="accent1" accent2="accent2" accent3="accent3" accent4="accent4" accent5="accent5" accent6="accent6" hlink="hlink" folHlink="folHlink"/>
  <p:sldLayoutIdLst>
    <p:sldLayoutId id="2147484174" r:id="rId1"/>
    <p:sldLayoutId id="2147484175" r:id="rId2"/>
    <p:sldLayoutId id="2147484176" r:id="rId3"/>
    <p:sldLayoutId id="2147484177" r:id="rId4"/>
    <p:sldLayoutId id="2147484178" r:id="rId5"/>
    <p:sldLayoutId id="2147484179" r:id="rId6"/>
    <p:sldLayoutId id="2147484180" r:id="rId7"/>
    <p:sldLayoutId id="2147484181" r:id="rId8"/>
    <p:sldLayoutId id="2147484182" r:id="rId9"/>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5" name="Copyright" descr="©McGraw-Hill Education&#10;"/>
          <p:cNvSpPr txBox="1"/>
          <p:nvPr/>
        </p:nvSpPr>
        <p:spPr>
          <a:xfrm>
            <a:off x="0" y="6642556"/>
            <a:ext cx="1295400" cy="215444"/>
          </a:xfrm>
          <a:prstGeom prst="rect">
            <a:avLst/>
          </a:prstGeom>
          <a:noFill/>
        </p:spPr>
        <p:txBody>
          <a:bodyPr wrap="square" rtlCol="0">
            <a:spAutoFit/>
          </a:bodyPr>
          <a:lstStyle/>
          <a:p>
            <a:r>
              <a:rPr lang="en-US" sz="800" dirty="0" smtClean="0">
                <a:solidFill>
                  <a:srgbClr val="6A6A6A"/>
                </a:solidFill>
              </a:rPr>
              <a:t>©McGraw-Hill Education</a:t>
            </a:r>
          </a:p>
        </p:txBody>
      </p:sp>
    </p:spTree>
    <p:extLst>
      <p:ext uri="{BB962C8B-B14F-4D97-AF65-F5344CB8AC3E}">
        <p14:creationId xmlns:p14="http://schemas.microsoft.com/office/powerpoint/2010/main" val="1002677366"/>
      </p:ext>
    </p:extLst>
  </p:cSld>
  <p:clrMap bg1="lt1" tx1="dk1" bg2="lt2" tx2="dk2" accent1="accent1" accent2="accent2" accent3="accent3" accent4="accent4" accent5="accent5" accent6="accent6" hlink="hlink" folHlink="folHlink"/>
  <p:sldLayoutIdLst>
    <p:sldLayoutId id="2147484184" r:id="rId1"/>
    <p:sldLayoutId id="2147484185" r:id="rId2"/>
    <p:sldLayoutId id="2147484186" r:id="rId3"/>
    <p:sldLayoutId id="2147484187" r:id="rId4"/>
    <p:sldLayoutId id="2147484188" r:id="rId5"/>
    <p:sldLayoutId id="2147484189" r:id="rId6"/>
    <p:sldLayoutId id="2147484190" r:id="rId7"/>
  </p:sldLayoutIdLst>
  <p:timing>
    <p:tnLst>
      <p:par>
        <p:cTn id="1" dur="indefinite" restart="never" nodeType="tmRoot"/>
      </p:par>
    </p:tnLst>
  </p:timing>
  <p:txStyles>
    <p:titleStyle>
      <a:lvl1pPr algn="l" defTabSz="914400" rtl="0" eaLnBrk="1" latinLnBrk="0" hangingPunct="1">
        <a:spcBef>
          <a:spcPct val="0"/>
        </a:spcBef>
        <a:buNone/>
        <a:defRPr sz="3200" kern="1200">
          <a:solidFill>
            <a:schemeClr val="bg1"/>
          </a:solidFill>
          <a:latin typeface="Vectipede Rg" pitchFamily="18" charset="0"/>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Vectipede Rg" pitchFamily="18"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Vectipede Rg" pitchFamily="18"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Vectipede Rg" pitchFamily="18"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Vectipede Rg" pitchFamily="18"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Vectipede Rg" pitchFamily="18"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3" name="Red bar"/>
          <p:cNvSpPr/>
          <p:nvPr/>
        </p:nvSpPr>
        <p:spPr>
          <a:xfrm>
            <a:off x="0" y="6629400"/>
            <a:ext cx="9144000" cy="228600"/>
          </a:xfrm>
          <a:prstGeom prst="rect">
            <a:avLst/>
          </a:prstGeom>
          <a:solidFill>
            <a:srgbClr val="C30C2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bg2"/>
              </a:solidFill>
            </a:endParaRPr>
          </a:p>
        </p:txBody>
      </p:sp>
      <p:sp>
        <p:nvSpPr>
          <p:cNvPr id="5" name="Copyright" descr="©McGraw-Hill Education."/>
          <p:cNvSpPr txBox="1"/>
          <p:nvPr/>
        </p:nvSpPr>
        <p:spPr>
          <a:xfrm>
            <a:off x="0" y="6629400"/>
            <a:ext cx="1828800" cy="215444"/>
          </a:xfrm>
          <a:prstGeom prst="rect">
            <a:avLst/>
          </a:prstGeom>
          <a:noFill/>
        </p:spPr>
        <p:txBody>
          <a:bodyPr wrap="square" rtlCol="0">
            <a:spAutoFit/>
          </a:bodyPr>
          <a:lstStyle/>
          <a:p>
            <a:r>
              <a:rPr lang="en-US" sz="800" dirty="0" smtClean="0">
                <a:solidFill>
                  <a:schemeClr val="bg1"/>
                </a:solidFill>
              </a:rPr>
              <a:t>©McGraw-Hill </a:t>
            </a:r>
            <a:r>
              <a:rPr lang="en-US" sz="800" dirty="0" err="1" smtClean="0">
                <a:solidFill>
                  <a:schemeClr val="bg1"/>
                </a:solidFill>
              </a:rPr>
              <a:t>EducationCopy</a:t>
            </a:r>
            <a:endParaRPr lang="en-US" sz="800" dirty="0" smtClean="0">
              <a:solidFill>
                <a:schemeClr val="bg1"/>
              </a:solidFill>
            </a:endParaRPr>
          </a:p>
        </p:txBody>
      </p:sp>
    </p:spTree>
    <p:extLst>
      <p:ext uri="{BB962C8B-B14F-4D97-AF65-F5344CB8AC3E}">
        <p14:creationId xmlns:p14="http://schemas.microsoft.com/office/powerpoint/2010/main" val="386250306"/>
      </p:ext>
    </p:extLst>
  </p:cSld>
  <p:clrMap bg1="lt1" tx1="dk1" bg2="lt2" tx2="dk2" accent1="accent1" accent2="accent2" accent3="accent3" accent4="accent4" accent5="accent5" accent6="accent6" hlink="hlink" folHlink="folHlink"/>
  <p:sldLayoutIdLst>
    <p:sldLayoutId id="2147484192" r:id="rId1"/>
    <p:sldLayoutId id="2147484193" r:id="rId2"/>
    <p:sldLayoutId id="2147484194" r:id="rId3"/>
    <p:sldLayoutId id="2147484195" r:id="rId4"/>
    <p:sldLayoutId id="2147484196" r:id="rId5"/>
    <p:sldLayoutId id="2147484197" r:id="rId6"/>
    <p:sldLayoutId id="2147484198" r:id="rId7"/>
  </p:sldLayoutIdLst>
  <p:txStyles>
    <p:titleStyle>
      <a:lvl1pPr algn="l" defTabSz="914400" rtl="0" eaLnBrk="1" latinLnBrk="0" hangingPunct="1">
        <a:spcBef>
          <a:spcPct val="0"/>
        </a:spcBef>
        <a:buNone/>
        <a:defRPr sz="3200" kern="1200">
          <a:solidFill>
            <a:schemeClr val="bg1"/>
          </a:solidFill>
          <a:latin typeface="Vectipede Rg" pitchFamily="18" charset="0"/>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Vectipede Rg" pitchFamily="18"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Vectipede Rg" pitchFamily="18"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Vectipede Rg" pitchFamily="18"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Vectipede Rg" pitchFamily="18"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Vectipede Rg" pitchFamily="18"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Background"/>
          <p:cNvSpPr/>
          <p:nvPr/>
        </p:nvSpPr>
        <p:spPr>
          <a:xfrm>
            <a:off x="0" y="0"/>
            <a:ext cx="9144000" cy="6858000"/>
          </a:xfrm>
          <a:prstGeom prst="rect">
            <a:avLst/>
          </a:prstGeom>
          <a:solidFill>
            <a:srgbClr val="307077"/>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10" name="MH BG Image"/>
          <p:cNvPicPr>
            <a:picLocks noChangeAspect="1"/>
          </p:cNvPicPr>
          <p:nvPr/>
        </p:nvPicPr>
        <p:blipFill rotWithShape="1">
          <a:blip r:embed="rId4" cstate="screen">
            <a:alphaModFix amt="25000"/>
            <a:extLst>
              <a:ext uri="{28A0092B-C50C-407E-A947-70E740481C1C}">
                <a14:useLocalDpi xmlns:a14="http://schemas.microsoft.com/office/drawing/2010/main"/>
              </a:ext>
            </a:extLst>
          </a:blip>
          <a:srcRect r="28644" b="27282"/>
          <a:stretch/>
        </p:blipFill>
        <p:spPr>
          <a:xfrm>
            <a:off x="461821" y="1943668"/>
            <a:ext cx="8682180" cy="4914333"/>
          </a:xfrm>
          <a:prstGeom prst="rect">
            <a:avLst/>
          </a:prstGeom>
        </p:spPr>
      </p:pic>
      <p:sp>
        <p:nvSpPr>
          <p:cNvPr id="8" name="Copyright" descr="©McGraw-Hill Education"/>
          <p:cNvSpPr txBox="1"/>
          <p:nvPr/>
        </p:nvSpPr>
        <p:spPr>
          <a:xfrm>
            <a:off x="0" y="6629400"/>
            <a:ext cx="1828800" cy="215444"/>
          </a:xfrm>
          <a:prstGeom prst="rect">
            <a:avLst/>
          </a:prstGeom>
          <a:noFill/>
        </p:spPr>
        <p:txBody>
          <a:bodyPr wrap="square" rtlCol="0">
            <a:spAutoFit/>
          </a:bodyPr>
          <a:lstStyle/>
          <a:p>
            <a:r>
              <a:rPr lang="en-US" sz="800" dirty="0" smtClean="0">
                <a:solidFill>
                  <a:schemeClr val="bg1"/>
                </a:solidFill>
              </a:rPr>
              <a:t>©McGraw-Hill Education</a:t>
            </a:r>
          </a:p>
        </p:txBody>
      </p:sp>
    </p:spTree>
    <p:extLst>
      <p:ext uri="{BB962C8B-B14F-4D97-AF65-F5344CB8AC3E}">
        <p14:creationId xmlns:p14="http://schemas.microsoft.com/office/powerpoint/2010/main" val="1337864180"/>
      </p:ext>
    </p:extLst>
  </p:cSld>
  <p:clrMap bg1="lt1" tx1="dk1" bg2="lt2" tx2="dk2" accent1="accent1" accent2="accent2" accent3="accent3" accent4="accent4" accent5="accent5" accent6="accent6" hlink="hlink" folHlink="folHlink"/>
  <p:sldLayoutIdLst>
    <p:sldLayoutId id="2147484200" r:id="rId1"/>
    <p:sldLayoutId id="2147484201" r:id="rId2"/>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1" name="Copyright" descr="©McGraw-Hill Education"/>
          <p:cNvSpPr txBox="1">
            <a:spLocks/>
          </p:cNvSpPr>
          <p:nvPr/>
        </p:nvSpPr>
        <p:spPr>
          <a:xfrm>
            <a:off x="0" y="6705600"/>
            <a:ext cx="1371600" cy="152400"/>
          </a:xfrm>
          <a:prstGeom prst="rect">
            <a:avLst/>
          </a:prstGeom>
        </p:spPr>
        <p:txBody>
          <a:bodyPr vert="horz" lIns="91440" tIns="45720" rIns="91440" bIns="45720" rtlCol="0">
            <a:normAutofit fontScale="25000" lnSpcReduction="20000"/>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l">
              <a:buNone/>
            </a:pPr>
            <a:r>
              <a:rPr lang="en-US" sz="3200" kern="1200" dirty="0" smtClean="0">
                <a:solidFill>
                  <a:srgbClr val="6A6A6A"/>
                </a:solidFill>
                <a:effectLst/>
                <a:latin typeface="+mn-lt"/>
                <a:ea typeface="+mn-ea"/>
                <a:cs typeface="+mn-cs"/>
              </a:rPr>
              <a:t>©McGraw-Hill Education.</a:t>
            </a:r>
            <a:endParaRPr lang="en-US" sz="3200" kern="1200" dirty="0">
              <a:solidFill>
                <a:srgbClr val="6A6A6A"/>
              </a:solidFill>
              <a:effectLst/>
              <a:latin typeface="+mn-lt"/>
              <a:ea typeface="+mn-ea"/>
              <a:cs typeface="+mn-cs"/>
            </a:endParaRPr>
          </a:p>
        </p:txBody>
      </p:sp>
    </p:spTree>
    <p:extLst>
      <p:ext uri="{BB962C8B-B14F-4D97-AF65-F5344CB8AC3E}">
        <p14:creationId xmlns:p14="http://schemas.microsoft.com/office/powerpoint/2010/main" val="1679533922"/>
      </p:ext>
    </p:extLst>
  </p:cSld>
  <p:clrMap bg1="lt1" tx1="dk1" bg2="lt2" tx2="dk2" accent1="accent1" accent2="accent2" accent3="accent3" accent4="accent4" accent5="accent5" accent6="accent6" hlink="hlink" folHlink="folHlink"/>
  <p:sldLayoutIdLst>
    <p:sldLayoutId id="2147484203" r:id="rId1"/>
    <p:sldLayoutId id="2147484204" r:id="rId2"/>
    <p:sldLayoutId id="2147484205" r:id="rId3"/>
  </p:sldLayoutIdLst>
  <p:timing>
    <p:tnLst>
      <p:par>
        <p:cTn id="1" dur="indefinite" restart="never" nodeType="tmRoot"/>
      </p:par>
    </p:tnLst>
  </p:timing>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3" name="Red Bar"/>
          <p:cNvSpPr/>
          <p:nvPr/>
        </p:nvSpPr>
        <p:spPr>
          <a:xfrm>
            <a:off x="0" y="6705600"/>
            <a:ext cx="9144000" cy="152400"/>
          </a:xfrm>
          <a:prstGeom prst="rect">
            <a:avLst/>
          </a:prstGeom>
          <a:solidFill>
            <a:srgbClr val="C30C2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bg2"/>
              </a:solidFill>
            </a:endParaRPr>
          </a:p>
        </p:txBody>
      </p:sp>
      <p:sp>
        <p:nvSpPr>
          <p:cNvPr id="11" name="Copyright" descr="©McGraw-Hill Education"/>
          <p:cNvSpPr txBox="1">
            <a:spLocks/>
          </p:cNvSpPr>
          <p:nvPr/>
        </p:nvSpPr>
        <p:spPr>
          <a:xfrm>
            <a:off x="0" y="6705600"/>
            <a:ext cx="1371600" cy="152400"/>
          </a:xfrm>
          <a:prstGeom prst="rect">
            <a:avLst/>
          </a:prstGeom>
        </p:spPr>
        <p:txBody>
          <a:bodyPr vert="horz" lIns="91440" tIns="45720" rIns="91440" bIns="45720" rtlCol="0">
            <a:normAutofit fontScale="25000" lnSpcReduction="20000"/>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l">
              <a:buNone/>
            </a:pPr>
            <a:r>
              <a:rPr lang="en-US" sz="3200" kern="1200" dirty="0" smtClean="0">
                <a:solidFill>
                  <a:schemeClr val="bg1"/>
                </a:solidFill>
                <a:effectLst/>
                <a:latin typeface="+mn-lt"/>
                <a:ea typeface="+mn-ea"/>
                <a:cs typeface="+mn-cs"/>
              </a:rPr>
              <a:t>©McGraw-Hill Education.</a:t>
            </a:r>
            <a:endParaRPr lang="en-US" sz="3200" kern="1200" dirty="0">
              <a:solidFill>
                <a:schemeClr val="bg1"/>
              </a:solidFill>
              <a:effectLst/>
              <a:latin typeface="+mn-lt"/>
              <a:ea typeface="+mn-ea"/>
              <a:cs typeface="+mn-cs"/>
            </a:endParaRPr>
          </a:p>
        </p:txBody>
      </p:sp>
    </p:spTree>
    <p:extLst>
      <p:ext uri="{BB962C8B-B14F-4D97-AF65-F5344CB8AC3E}">
        <p14:creationId xmlns:p14="http://schemas.microsoft.com/office/powerpoint/2010/main" val="1922444938"/>
      </p:ext>
    </p:extLst>
  </p:cSld>
  <p:clrMap bg1="lt1" tx1="dk1" bg2="lt2" tx2="dk2" accent1="accent1" accent2="accent2" accent3="accent3" accent4="accent4" accent5="accent5" accent6="accent6" hlink="hlink" folHlink="folHlink"/>
  <p:sldLayoutIdLst>
    <p:sldLayoutId id="2147484207" r:id="rId1"/>
    <p:sldLayoutId id="2147484208" r:id="rId2"/>
    <p:sldLayoutId id="2147484209" r:id="rId3"/>
  </p:sldLayoutIdLst>
  <p:timing>
    <p:tnLst>
      <p:par>
        <p:cTn id="1" dur="indefinite" restart="never" nodeType="tmRoot"/>
      </p:par>
    </p:tnLst>
  </p:timing>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1.xml"/><Relationship Id="rId3" Type="http://schemas.openxmlformats.org/officeDocument/2006/relationships/image" Target="../media/image6.jp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11.xml"/><Relationship Id="rId3" Type="http://schemas.openxmlformats.org/officeDocument/2006/relationships/image" Target="../media/image13.jp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14.xml"/><Relationship Id="rId3" Type="http://schemas.openxmlformats.org/officeDocument/2006/relationships/image" Target="../media/image14.wmf"/></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15.xml"/><Relationship Id="rId3" Type="http://schemas.openxmlformats.org/officeDocument/2006/relationships/image" Target="../media/image15.jpe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17.xml"/><Relationship Id="rId3" Type="http://schemas.openxmlformats.org/officeDocument/2006/relationships/image" Target="../media/image16.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18.xml"/><Relationship Id="rId3" Type="http://schemas.openxmlformats.org/officeDocument/2006/relationships/image" Target="../media/image17.jpe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19.xml"/><Relationship Id="rId3" Type="http://schemas.openxmlformats.org/officeDocument/2006/relationships/image" Target="../media/image18.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20.xml"/><Relationship Id="rId3" Type="http://schemas.openxmlformats.org/officeDocument/2006/relationships/image" Target="../media/image19.wmf"/></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21.xml"/><Relationship Id="rId3" Type="http://schemas.openxmlformats.org/officeDocument/2006/relationships/image" Target="../media/image20.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22.xml"/><Relationship Id="rId3" Type="http://schemas.openxmlformats.org/officeDocument/2006/relationships/image" Target="../media/image21.jpe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2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3.xml"/><Relationship Id="rId3" Type="http://schemas.openxmlformats.org/officeDocument/2006/relationships/image" Target="../media/image7.wmf"/></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4.xml"/><Relationship Id="rId3" Type="http://schemas.openxmlformats.org/officeDocument/2006/relationships/image" Target="../media/image8.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5.xml"/><Relationship Id="rId3" Type="http://schemas.openxmlformats.org/officeDocument/2006/relationships/image" Target="../media/image9.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6.xml"/><Relationship Id="rId3" Type="http://schemas.openxmlformats.org/officeDocument/2006/relationships/image" Target="../media/image10.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7.xml"/><Relationship Id="rId3" Type="http://schemas.openxmlformats.org/officeDocument/2006/relationships/image" Target="../media/image11.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8.xml"/><Relationship Id="rId3" Type="http://schemas.openxmlformats.org/officeDocument/2006/relationships/image" Target="../media/image12.wmf"/></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9.xml"/><Relationship Id="rId3" Type="http://schemas.openxmlformats.org/officeDocument/2006/relationships/hyperlink" Target="http://www.pmi.org/"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3"/>
          <p:cNvSpPr>
            <a:spLocks noGrp="1" noChangeArrowheads="1"/>
          </p:cNvSpPr>
          <p:nvPr>
            <p:ph type="subTitle" idx="1"/>
          </p:nvPr>
        </p:nvSpPr>
        <p:spPr>
          <a:xfrm>
            <a:off x="0" y="1676400"/>
            <a:ext cx="4572000" cy="4191000"/>
          </a:xfrm>
          <a:effectLst/>
        </p:spPr>
        <p:txBody>
          <a:bodyPr/>
          <a:lstStyle/>
          <a:p>
            <a:pPr eaLnBrk="1" hangingPunct="1">
              <a:lnSpc>
                <a:spcPct val="90000"/>
              </a:lnSpc>
            </a:pPr>
            <a:r>
              <a:rPr lang="en-US" sz="3600" b="1" dirty="0">
                <a:solidFill>
                  <a:srgbClr val="50B4C8"/>
                </a:solidFill>
                <a:effectLst/>
              </a:rPr>
              <a:t>CHAPTER NINETEEN</a:t>
            </a:r>
          </a:p>
          <a:p>
            <a:pPr eaLnBrk="1" hangingPunct="1">
              <a:lnSpc>
                <a:spcPct val="90000"/>
              </a:lnSpc>
            </a:pPr>
            <a:endParaRPr lang="en-US" sz="3600" b="1" dirty="0">
              <a:solidFill>
                <a:srgbClr val="50B4C8"/>
              </a:solidFill>
              <a:effectLst/>
            </a:endParaRPr>
          </a:p>
          <a:p>
            <a:pPr eaLnBrk="1" hangingPunct="1">
              <a:lnSpc>
                <a:spcPct val="90000"/>
              </a:lnSpc>
            </a:pPr>
            <a:endParaRPr lang="en-US" sz="3600" b="1" dirty="0">
              <a:solidFill>
                <a:srgbClr val="50B4C8"/>
              </a:solidFill>
              <a:effectLst/>
            </a:endParaRPr>
          </a:p>
          <a:p>
            <a:pPr eaLnBrk="1" hangingPunct="1">
              <a:lnSpc>
                <a:spcPct val="90000"/>
              </a:lnSpc>
            </a:pPr>
            <a:r>
              <a:rPr lang="en-US" sz="3600" b="1" dirty="0">
                <a:solidFill>
                  <a:srgbClr val="50B4C8"/>
                </a:solidFill>
                <a:effectLst/>
              </a:rPr>
              <a:t>MANAGING ORGANIZATIONAL PROJECTS</a:t>
            </a:r>
          </a:p>
          <a:p>
            <a:pPr eaLnBrk="1" hangingPunct="1">
              <a:lnSpc>
                <a:spcPct val="90000"/>
              </a:lnSpc>
            </a:pPr>
            <a:endParaRPr lang="en-US" b="1" dirty="0">
              <a:effectLst/>
            </a:endParaRPr>
          </a:p>
        </p:txBody>
      </p:sp>
      <p:pic>
        <p:nvPicPr>
          <p:cNvPr id="2" name="Picture 1" descr="NULL"/>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78246" y="600856"/>
            <a:ext cx="4089400" cy="5257800"/>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AutoShape 2"/>
          <p:cNvSpPr>
            <a:spLocks noGrp="1" noChangeArrowheads="1"/>
          </p:cNvSpPr>
          <p:nvPr>
            <p:ph type="title"/>
          </p:nvPr>
        </p:nvSpPr>
        <p:spPr/>
        <p:txBody>
          <a:bodyPr/>
          <a:lstStyle/>
          <a:p>
            <a:pPr eaLnBrk="1" hangingPunct="1"/>
            <a:r>
              <a:rPr lang="en-US" sz="4000" b="1" dirty="0"/>
              <a:t>THE TRIPLE CONSTRAINT</a:t>
            </a:r>
          </a:p>
        </p:txBody>
      </p:sp>
      <p:sp>
        <p:nvSpPr>
          <p:cNvPr id="27651" name="Rectangle 3"/>
          <p:cNvSpPr>
            <a:spLocks noGrp="1" noChangeArrowheads="1"/>
          </p:cNvSpPr>
          <p:nvPr>
            <p:ph idx="1"/>
          </p:nvPr>
        </p:nvSpPr>
        <p:spPr>
          <a:xfrm>
            <a:off x="533400" y="1600200"/>
            <a:ext cx="8610600" cy="4754563"/>
          </a:xfrm>
        </p:spPr>
        <p:txBody>
          <a:bodyPr/>
          <a:lstStyle/>
          <a:p>
            <a:pPr algn="l">
              <a:spcBef>
                <a:spcPts val="600"/>
              </a:spcBef>
              <a:spcAft>
                <a:spcPts val="1200"/>
              </a:spcAft>
              <a:defRPr/>
            </a:pPr>
            <a:r>
              <a:rPr lang="en-US" sz="2400" dirty="0"/>
              <a:t>Benjamin Franklin’s timeless advice - by failing to prepare, you prepare to fail - applies to software development projects</a:t>
            </a:r>
          </a:p>
          <a:p>
            <a:pPr algn="l">
              <a:spcBef>
                <a:spcPts val="600"/>
              </a:spcBef>
              <a:spcAft>
                <a:spcPts val="1200"/>
              </a:spcAft>
              <a:defRPr/>
            </a:pPr>
            <a:r>
              <a:rPr lang="en-US" sz="2400" dirty="0"/>
              <a:t>The Hackett Group analyzed 2,000 companies and discovered</a:t>
            </a:r>
          </a:p>
          <a:p>
            <a:pPr lvl="1">
              <a:spcBef>
                <a:spcPts val="600"/>
              </a:spcBef>
              <a:spcAft>
                <a:spcPts val="1200"/>
              </a:spcAft>
              <a:defRPr/>
            </a:pPr>
            <a:r>
              <a:rPr lang="en-US" sz="2400" dirty="0"/>
              <a:t>Three in 10 major IT projects fail</a:t>
            </a:r>
          </a:p>
          <a:p>
            <a:pPr lvl="1">
              <a:spcBef>
                <a:spcPts val="600"/>
              </a:spcBef>
              <a:spcAft>
                <a:spcPts val="1200"/>
              </a:spcAft>
              <a:defRPr/>
            </a:pPr>
            <a:r>
              <a:rPr lang="en-US" sz="2400" dirty="0"/>
              <a:t>21 percent of the companies state that they cannot adjust rapidly to market changes</a:t>
            </a:r>
          </a:p>
          <a:p>
            <a:pPr lvl="1">
              <a:spcBef>
                <a:spcPts val="600"/>
              </a:spcBef>
              <a:spcAft>
                <a:spcPts val="1200"/>
              </a:spcAft>
              <a:defRPr/>
            </a:pPr>
            <a:r>
              <a:rPr lang="en-US" sz="2400" dirty="0"/>
              <a:t>One in four validates a business case for IT projects after completion</a:t>
            </a:r>
          </a:p>
          <a:p>
            <a:pPr algn="l">
              <a:defRPr/>
            </a:pPr>
            <a:endParaRPr lang="en-US" sz="2400" dirty="0"/>
          </a:p>
          <a:p>
            <a:pPr marL="609600" indent="-609600" algn="l" eaLnBrk="1" hangingPunct="1">
              <a:buFontTx/>
              <a:buNone/>
              <a:defRPr/>
            </a:pPr>
            <a:endParaRPr lang="en-US" sz="2400"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AutoShape 2"/>
          <p:cNvSpPr>
            <a:spLocks noGrp="1" noChangeArrowheads="1"/>
          </p:cNvSpPr>
          <p:nvPr>
            <p:ph type="title"/>
          </p:nvPr>
        </p:nvSpPr>
        <p:spPr>
          <a:xfrm>
            <a:off x="685800" y="338328"/>
            <a:ext cx="8153400" cy="1143000"/>
          </a:xfrm>
        </p:spPr>
        <p:txBody>
          <a:bodyPr/>
          <a:lstStyle/>
          <a:p>
            <a:pPr eaLnBrk="1" hangingPunct="1"/>
            <a:r>
              <a:rPr lang="en-US" b="1" dirty="0"/>
              <a:t>THE TRIPLE CONSTRAINT</a:t>
            </a:r>
          </a:p>
        </p:txBody>
      </p:sp>
      <p:sp>
        <p:nvSpPr>
          <p:cNvPr id="34819" name="Rectangle 3"/>
          <p:cNvSpPr>
            <a:spLocks noGrp="1" noChangeArrowheads="1"/>
          </p:cNvSpPr>
          <p:nvPr>
            <p:ph idx="1"/>
          </p:nvPr>
        </p:nvSpPr>
        <p:spPr>
          <a:xfrm>
            <a:off x="266700" y="5324856"/>
            <a:ext cx="8991600" cy="914400"/>
          </a:xfrm>
        </p:spPr>
        <p:txBody>
          <a:bodyPr/>
          <a:lstStyle/>
          <a:p>
            <a:pPr marL="609600" indent="-609600" algn="ctr" eaLnBrk="1" hangingPunct="1">
              <a:buFont typeface="Wingdings" pitchFamily="2" charset="2"/>
              <a:buNone/>
            </a:pPr>
            <a:r>
              <a:rPr lang="en-US" sz="2800" b="1" dirty="0"/>
              <a:t>   Project Management Interdependent Variables</a:t>
            </a:r>
          </a:p>
          <a:p>
            <a:pPr marL="609600" indent="-609600" eaLnBrk="1" hangingPunct="1">
              <a:buFont typeface="Wingdings" pitchFamily="2" charset="2"/>
              <a:buNone/>
            </a:pPr>
            <a:endParaRPr lang="en-US" sz="2800" b="1" dirty="0"/>
          </a:p>
          <a:p>
            <a:pPr marL="609600" indent="-609600" eaLnBrk="1" hangingPunct="1">
              <a:buFontTx/>
              <a:buNone/>
            </a:pPr>
            <a:endParaRPr lang="en-US" sz="2800" b="1" dirty="0"/>
          </a:p>
        </p:txBody>
      </p:sp>
      <p:pic>
        <p:nvPicPr>
          <p:cNvPr id="2" name="Picture 1" descr="This image shows the triple constraints of managing expectations, which are time, resources, and scope. Changing one changes them all. "/>
          <p:cNvPicPr>
            <a:picLocks noChangeAspect="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2133600" y="1481328"/>
            <a:ext cx="4724400" cy="3614928"/>
          </a:xfrm>
          <a:prstGeom prst="rect">
            <a:avLst/>
          </a:prstGeom>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AutoShape 2"/>
          <p:cNvSpPr>
            <a:spLocks noGrp="1" noChangeArrowheads="1"/>
          </p:cNvSpPr>
          <p:nvPr>
            <p:ph type="title"/>
          </p:nvPr>
        </p:nvSpPr>
        <p:spPr>
          <a:xfrm>
            <a:off x="685800" y="76200"/>
            <a:ext cx="8153400" cy="1143000"/>
          </a:xfrm>
        </p:spPr>
        <p:txBody>
          <a:bodyPr/>
          <a:lstStyle/>
          <a:p>
            <a:pPr eaLnBrk="1" hangingPunct="1"/>
            <a:r>
              <a:rPr lang="en-US" sz="4000" b="1" dirty="0"/>
              <a:t>USING PROJECT MANAGEMENT TO DELIVER SUCCESSFUL PROJECTS</a:t>
            </a:r>
          </a:p>
        </p:txBody>
      </p:sp>
      <p:sp>
        <p:nvSpPr>
          <p:cNvPr id="32771" name="Rectangle 3"/>
          <p:cNvSpPr>
            <a:spLocks noGrp="1" noChangeArrowheads="1"/>
          </p:cNvSpPr>
          <p:nvPr>
            <p:ph idx="1"/>
          </p:nvPr>
        </p:nvSpPr>
        <p:spPr/>
        <p:txBody>
          <a:bodyPr/>
          <a:lstStyle/>
          <a:p>
            <a:pPr marL="609600" indent="-609600" algn="l" eaLnBrk="1" hangingPunct="1">
              <a:spcBef>
                <a:spcPts val="600"/>
              </a:spcBef>
              <a:spcAft>
                <a:spcPts val="1200"/>
              </a:spcAft>
            </a:pPr>
            <a:r>
              <a:rPr lang="en-US" sz="2400" b="1" dirty="0" smtClean="0"/>
              <a:t>Project – </a:t>
            </a:r>
            <a:r>
              <a:rPr lang="en-US" sz="2400" dirty="0" smtClean="0"/>
              <a:t>Temporary activities undertaken to create a unique product or service</a:t>
            </a:r>
          </a:p>
          <a:p>
            <a:pPr marL="609600" indent="-609600" algn="l" eaLnBrk="1" hangingPunct="1">
              <a:spcBef>
                <a:spcPts val="600"/>
              </a:spcBef>
              <a:spcAft>
                <a:spcPts val="1200"/>
              </a:spcAft>
            </a:pPr>
            <a:r>
              <a:rPr lang="en-US" sz="2400" b="1" dirty="0" smtClean="0"/>
              <a:t>Project management</a:t>
            </a:r>
            <a:r>
              <a:rPr lang="en-US" sz="2400" dirty="0" smtClean="0"/>
              <a:t> – The application of knowledge, skills, tools, and techniques to project activities to meet project requirements</a:t>
            </a:r>
          </a:p>
          <a:p>
            <a:pPr marL="609600" indent="-609600" algn="l" eaLnBrk="1" hangingPunct="1">
              <a:spcBef>
                <a:spcPts val="600"/>
              </a:spcBef>
              <a:spcAft>
                <a:spcPts val="1200"/>
              </a:spcAft>
            </a:pPr>
            <a:r>
              <a:rPr lang="en-US" sz="2400" b="1" dirty="0" smtClean="0"/>
              <a:t>Project manager </a:t>
            </a:r>
            <a:r>
              <a:rPr lang="en-US" sz="2400" dirty="0" smtClean="0"/>
              <a:t>– An individual who is an expert in project planning and management, defines and develops the project plan, and tracks the plan to ensure the project is completed on time and on budget</a:t>
            </a:r>
          </a:p>
          <a:p>
            <a:pPr marL="609600" indent="-609600" algn="l" eaLnBrk="1" hangingPunct="1">
              <a:spcBef>
                <a:spcPts val="600"/>
              </a:spcBef>
              <a:spcAft>
                <a:spcPts val="1200"/>
              </a:spcAft>
            </a:pPr>
            <a:endParaRPr lang="en-US" sz="2400"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AutoShape 2"/>
          <p:cNvSpPr>
            <a:spLocks noGrp="1" noChangeArrowheads="1"/>
          </p:cNvSpPr>
          <p:nvPr>
            <p:ph type="title"/>
          </p:nvPr>
        </p:nvSpPr>
        <p:spPr>
          <a:xfrm>
            <a:off x="790731" y="228600"/>
            <a:ext cx="8153400" cy="1143000"/>
          </a:xfrm>
        </p:spPr>
        <p:txBody>
          <a:bodyPr/>
          <a:lstStyle/>
          <a:p>
            <a:pPr eaLnBrk="1" hangingPunct="1"/>
            <a:r>
              <a:rPr lang="en-US" sz="4000" b="1" dirty="0"/>
              <a:t>USING PROJECT MANAGEMENT TO DELIVER SUCCESSFUL PROJECTS</a:t>
            </a:r>
          </a:p>
        </p:txBody>
      </p:sp>
      <p:sp>
        <p:nvSpPr>
          <p:cNvPr id="33795" name="Rectangle 3"/>
          <p:cNvSpPr>
            <a:spLocks noGrp="1" noChangeArrowheads="1"/>
          </p:cNvSpPr>
          <p:nvPr>
            <p:ph idx="1"/>
          </p:nvPr>
        </p:nvSpPr>
        <p:spPr>
          <a:xfrm>
            <a:off x="457200" y="1828800"/>
            <a:ext cx="8458200" cy="5105400"/>
          </a:xfrm>
        </p:spPr>
        <p:txBody>
          <a:bodyPr/>
          <a:lstStyle/>
          <a:p>
            <a:pPr marL="609600" indent="-609600" algn="l" eaLnBrk="1" hangingPunct="1">
              <a:spcBef>
                <a:spcPts val="600"/>
              </a:spcBef>
              <a:spcAft>
                <a:spcPts val="1200"/>
              </a:spcAft>
            </a:pPr>
            <a:r>
              <a:rPr lang="en-US" sz="2800" b="1" dirty="0">
                <a:ea typeface="Times New Roman" pitchFamily="18" charset="0"/>
                <a:cs typeface="Courier New" pitchFamily="49" charset="0"/>
              </a:rPr>
              <a:t>Project</a:t>
            </a:r>
            <a:r>
              <a:rPr lang="en-US" sz="2800" dirty="0">
                <a:ea typeface="Times New Roman" pitchFamily="18" charset="0"/>
                <a:cs typeface="Courier New" pitchFamily="49" charset="0"/>
              </a:rPr>
              <a:t> </a:t>
            </a:r>
            <a:r>
              <a:rPr lang="en-US" sz="2800" b="1" dirty="0">
                <a:ea typeface="Times New Roman" pitchFamily="18" charset="0"/>
                <a:cs typeface="Courier New" pitchFamily="49" charset="0"/>
              </a:rPr>
              <a:t>deliverable</a:t>
            </a:r>
            <a:r>
              <a:rPr lang="en-US" sz="2800" dirty="0">
                <a:ea typeface="Times New Roman" pitchFamily="18" charset="0"/>
                <a:cs typeface="Courier New" pitchFamily="49" charset="0"/>
              </a:rPr>
              <a:t> – Any measurable, tangible, verifiable outcome, result, or item that is produced to complete a project or part of a project</a:t>
            </a:r>
          </a:p>
          <a:p>
            <a:pPr marL="609600" indent="-609600" algn="l" eaLnBrk="1" hangingPunct="1">
              <a:spcBef>
                <a:spcPts val="600"/>
              </a:spcBef>
              <a:spcAft>
                <a:spcPts val="1200"/>
              </a:spcAft>
            </a:pPr>
            <a:r>
              <a:rPr lang="en-US" sz="2800" b="1" dirty="0">
                <a:ea typeface="Times New Roman" pitchFamily="18" charset="0"/>
                <a:cs typeface="Courier New" pitchFamily="49" charset="0"/>
              </a:rPr>
              <a:t>Project milestone </a:t>
            </a:r>
            <a:r>
              <a:rPr lang="en-US" sz="2800" dirty="0">
                <a:ea typeface="Times New Roman" pitchFamily="18" charset="0"/>
                <a:cs typeface="Courier New" pitchFamily="49" charset="0"/>
              </a:rPr>
              <a:t>– Represents key dates when a certain group of activities must be performed</a:t>
            </a:r>
          </a:p>
          <a:p>
            <a:pPr marL="609600" indent="-609600" algn="l" eaLnBrk="1" hangingPunct="1">
              <a:spcBef>
                <a:spcPts val="600"/>
              </a:spcBef>
              <a:spcAft>
                <a:spcPts val="1200"/>
              </a:spcAft>
            </a:pPr>
            <a:r>
              <a:rPr lang="en-US" sz="2800" b="1" dirty="0">
                <a:ea typeface="Times New Roman" pitchFamily="18" charset="0"/>
                <a:cs typeface="Courier New" pitchFamily="49" charset="0"/>
              </a:rPr>
              <a:t>Project management office (PMO) </a:t>
            </a:r>
            <a:r>
              <a:rPr lang="en-US" sz="2800" dirty="0">
                <a:ea typeface="Times New Roman" pitchFamily="18" charset="0"/>
                <a:cs typeface="Courier New" pitchFamily="49" charset="0"/>
              </a:rPr>
              <a:t>– An internal department that oversees all organizational projects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AutoShape 2"/>
          <p:cNvSpPr>
            <a:spLocks noGrp="1" noChangeArrowheads="1"/>
          </p:cNvSpPr>
          <p:nvPr>
            <p:ph type="title"/>
          </p:nvPr>
        </p:nvSpPr>
        <p:spPr>
          <a:xfrm>
            <a:off x="685800" y="152400"/>
            <a:ext cx="8153400" cy="1143000"/>
          </a:xfrm>
        </p:spPr>
        <p:txBody>
          <a:bodyPr/>
          <a:lstStyle/>
          <a:p>
            <a:pPr eaLnBrk="1" hangingPunct="1"/>
            <a:r>
              <a:rPr lang="en-US" b="1" dirty="0"/>
              <a:t>PROJECT PARTICIPANTS</a:t>
            </a:r>
          </a:p>
        </p:txBody>
      </p:sp>
      <p:sp>
        <p:nvSpPr>
          <p:cNvPr id="33795" name="Rectangle 3"/>
          <p:cNvSpPr>
            <a:spLocks noGrp="1" noChangeArrowheads="1"/>
          </p:cNvSpPr>
          <p:nvPr>
            <p:ph idx="1"/>
          </p:nvPr>
        </p:nvSpPr>
        <p:spPr>
          <a:xfrm>
            <a:off x="685800" y="1325380"/>
            <a:ext cx="8153400" cy="4953000"/>
          </a:xfrm>
        </p:spPr>
        <p:txBody>
          <a:bodyPr>
            <a:normAutofit/>
          </a:bodyPr>
          <a:lstStyle/>
          <a:p>
            <a:pPr algn="l">
              <a:spcBef>
                <a:spcPts val="600"/>
              </a:spcBef>
              <a:spcAft>
                <a:spcPts val="1200"/>
              </a:spcAft>
              <a:defRPr/>
            </a:pPr>
            <a:r>
              <a:rPr lang="en-US" sz="2800" b="1" dirty="0"/>
              <a:t>Project stakeholder </a:t>
            </a:r>
            <a:r>
              <a:rPr lang="en-US" sz="2800" dirty="0"/>
              <a:t>- Individuals and organizations actively involved in the project or whose interests might be affected as a result of project execution or project completion</a:t>
            </a:r>
          </a:p>
          <a:p>
            <a:pPr algn="l">
              <a:spcBef>
                <a:spcPts val="600"/>
              </a:spcBef>
              <a:spcAft>
                <a:spcPts val="1200"/>
              </a:spcAft>
              <a:defRPr/>
            </a:pPr>
            <a:r>
              <a:rPr lang="en-US" sz="2800" b="1" kern="1200" dirty="0">
                <a:latin typeface="Albertus (W1)" charset="0"/>
              </a:rPr>
              <a:t>Executive sponsor -</a:t>
            </a:r>
            <a:r>
              <a:rPr lang="en-US" sz="2800" kern="1200" dirty="0">
                <a:latin typeface="Albertus (W1)" charset="0"/>
              </a:rPr>
              <a:t> The person or group who provides the financial resources for the project</a:t>
            </a:r>
            <a:endParaRPr lang="en-US" sz="2800" dirty="0"/>
          </a:p>
          <a:p>
            <a:pPr algn="l">
              <a:defRPr/>
            </a:pPr>
            <a:endParaRPr lang="en-US" dirty="0"/>
          </a:p>
          <a:p>
            <a:pPr marL="609600" indent="-609600" algn="l" eaLnBrk="1" hangingPunct="1">
              <a:defRPr/>
            </a:pPr>
            <a:endParaRPr lang="en-US" dirty="0"/>
          </a:p>
          <a:p>
            <a:pPr marL="609600" indent="-609600" algn="l" eaLnBrk="1" hangingPunct="1">
              <a:defRPr/>
            </a:pPr>
            <a:endParaRPr lang="en-US" dirty="0"/>
          </a:p>
        </p:txBody>
      </p:sp>
      <p:pic>
        <p:nvPicPr>
          <p:cNvPr id="36868" name="Picture 2" descr="NULL"/>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819400" y="4572000"/>
            <a:ext cx="3886200" cy="12589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AutoShape 2"/>
          <p:cNvSpPr>
            <a:spLocks noGrp="1" noChangeArrowheads="1"/>
          </p:cNvSpPr>
          <p:nvPr>
            <p:ph type="title"/>
          </p:nvPr>
        </p:nvSpPr>
        <p:spPr/>
        <p:txBody>
          <a:bodyPr/>
          <a:lstStyle/>
          <a:p>
            <a:pPr eaLnBrk="1" hangingPunct="1"/>
            <a:r>
              <a:rPr lang="en-US" b="1" dirty="0"/>
              <a:t>PRIMARY PROJECT PLANNING DIAGRAMS</a:t>
            </a:r>
          </a:p>
        </p:txBody>
      </p:sp>
      <p:sp>
        <p:nvSpPr>
          <p:cNvPr id="41987" name="Rectangle 3"/>
          <p:cNvSpPr>
            <a:spLocks noGrp="1" noChangeArrowheads="1"/>
          </p:cNvSpPr>
          <p:nvPr>
            <p:ph idx="1"/>
          </p:nvPr>
        </p:nvSpPr>
        <p:spPr>
          <a:xfrm>
            <a:off x="457200" y="2057400"/>
            <a:ext cx="4114800" cy="4114800"/>
          </a:xfrm>
        </p:spPr>
        <p:txBody>
          <a:bodyPr/>
          <a:lstStyle/>
          <a:p>
            <a:pPr marL="609600" indent="-609600" algn="l" eaLnBrk="1" hangingPunct="1"/>
            <a:r>
              <a:rPr lang="en-US" sz="2800" b="1" dirty="0">
                <a:ea typeface="Times New Roman" pitchFamily="18" charset="0"/>
                <a:cs typeface="Courier New" pitchFamily="49" charset="0"/>
              </a:rPr>
              <a:t>SMART</a:t>
            </a:r>
            <a:r>
              <a:rPr lang="en-US" sz="2800" dirty="0">
                <a:ea typeface="Times New Roman" pitchFamily="18" charset="0"/>
                <a:cs typeface="Courier New" pitchFamily="49" charset="0"/>
              </a:rPr>
              <a:t> criteria are useful reminders on how to ensure that the project has created understandable and measurable objectives</a:t>
            </a:r>
          </a:p>
          <a:p>
            <a:pPr marL="609600" indent="-609600" algn="l" eaLnBrk="1" hangingPunct="1"/>
            <a:endParaRPr lang="en-US" dirty="0">
              <a:ea typeface="Times New Roman" pitchFamily="18" charset="0"/>
              <a:cs typeface="Courier New" pitchFamily="49" charset="0"/>
            </a:endParaRPr>
          </a:p>
          <a:p>
            <a:pPr marL="609600" indent="-609600" algn="l" eaLnBrk="1" hangingPunct="1"/>
            <a:endParaRPr lang="en-US" dirty="0">
              <a:ea typeface="Times New Roman" pitchFamily="18" charset="0"/>
              <a:cs typeface="Courier New" pitchFamily="49" charset="0"/>
            </a:endParaRPr>
          </a:p>
        </p:txBody>
      </p:sp>
      <p:pic>
        <p:nvPicPr>
          <p:cNvPr id="41988" name="Picture 4" descr="This image shows the SMART criteria for successful objective creation. "/>
          <p:cNvPicPr>
            <a:picLocks noChangeAspect="1"/>
          </p:cNvPicPr>
          <p:nvPr/>
        </p:nvPicPr>
        <p:blipFill>
          <a:blip r:embed="rId3">
            <a:clrChange>
              <a:clrFrom>
                <a:srgbClr val="FFF9B9"/>
              </a:clrFrom>
              <a:clrTo>
                <a:srgbClr val="FFF9B9">
                  <a:alpha val="0"/>
                </a:srgbClr>
              </a:clrTo>
            </a:clrChange>
            <a:extLst>
              <a:ext uri="{28A0092B-C50C-407E-A947-70E740481C1C}">
                <a14:useLocalDpi xmlns:a14="http://schemas.microsoft.com/office/drawing/2010/main" val="0"/>
              </a:ext>
            </a:extLst>
          </a:blip>
          <a:srcRect l="39336" t="5675" r="15640" b="3458"/>
          <a:stretch>
            <a:fillRect/>
          </a:stretch>
        </p:blipFill>
        <p:spPr bwMode="auto">
          <a:xfrm>
            <a:off x="4038600" y="2133600"/>
            <a:ext cx="4800600" cy="403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AutoShape 2"/>
          <p:cNvSpPr>
            <a:spLocks noGrp="1" noChangeArrowheads="1"/>
          </p:cNvSpPr>
          <p:nvPr>
            <p:ph type="title"/>
          </p:nvPr>
        </p:nvSpPr>
        <p:spPr>
          <a:xfrm>
            <a:off x="838200" y="152400"/>
            <a:ext cx="8153400" cy="1143000"/>
          </a:xfrm>
        </p:spPr>
        <p:txBody>
          <a:bodyPr/>
          <a:lstStyle/>
          <a:p>
            <a:pPr eaLnBrk="1" hangingPunct="1"/>
            <a:r>
              <a:rPr lang="en-US" b="1" dirty="0"/>
              <a:t>PRIMARY PROJECT PLANNING DIAGRAMS</a:t>
            </a:r>
          </a:p>
        </p:txBody>
      </p:sp>
      <p:sp>
        <p:nvSpPr>
          <p:cNvPr id="43011" name="Rectangle 3"/>
          <p:cNvSpPr>
            <a:spLocks noGrp="1" noChangeArrowheads="1"/>
          </p:cNvSpPr>
          <p:nvPr>
            <p:ph idx="1"/>
          </p:nvPr>
        </p:nvSpPr>
        <p:spPr>
          <a:xfrm>
            <a:off x="685800" y="1905000"/>
            <a:ext cx="8153400" cy="4953000"/>
          </a:xfrm>
        </p:spPr>
        <p:txBody>
          <a:bodyPr/>
          <a:lstStyle/>
          <a:p>
            <a:pPr marL="609600" indent="-609600" algn="l" eaLnBrk="1" hangingPunct="1">
              <a:spcBef>
                <a:spcPts val="600"/>
              </a:spcBef>
              <a:spcAft>
                <a:spcPts val="1200"/>
              </a:spcAft>
            </a:pPr>
            <a:r>
              <a:rPr lang="en-US" sz="2300" b="1" dirty="0">
                <a:ea typeface="Times New Roman" pitchFamily="18" charset="0"/>
                <a:cs typeface="Courier New" pitchFamily="49" charset="0"/>
              </a:rPr>
              <a:t>Project plan</a:t>
            </a:r>
            <a:r>
              <a:rPr lang="en-US" sz="2300" dirty="0">
                <a:ea typeface="Times New Roman" pitchFamily="18" charset="0"/>
                <a:cs typeface="Courier New" pitchFamily="49" charset="0"/>
              </a:rPr>
              <a:t> – A formal, approved document that manages and controls project execution</a:t>
            </a:r>
          </a:p>
          <a:p>
            <a:pPr marL="609600" indent="-609600" algn="l" eaLnBrk="1" hangingPunct="1">
              <a:spcBef>
                <a:spcPts val="600"/>
              </a:spcBef>
              <a:spcAft>
                <a:spcPts val="1200"/>
              </a:spcAft>
            </a:pPr>
            <a:r>
              <a:rPr lang="en-US" sz="2300" dirty="0">
                <a:ea typeface="Times New Roman" pitchFamily="18" charset="0"/>
                <a:cs typeface="Courier New" pitchFamily="49" charset="0"/>
              </a:rPr>
              <a:t>A well-defined project plan should be</a:t>
            </a:r>
          </a:p>
          <a:p>
            <a:pPr marL="990600" lvl="1" indent="-533400" eaLnBrk="1" hangingPunct="1">
              <a:spcBef>
                <a:spcPts val="600"/>
              </a:spcBef>
              <a:spcAft>
                <a:spcPts val="1200"/>
              </a:spcAft>
            </a:pPr>
            <a:r>
              <a:rPr lang="en-US" sz="2300" dirty="0">
                <a:ea typeface="Times New Roman" pitchFamily="18" charset="0"/>
                <a:cs typeface="Courier New" pitchFamily="49" charset="0"/>
              </a:rPr>
              <a:t>Easy to understand and read</a:t>
            </a:r>
          </a:p>
          <a:p>
            <a:pPr marL="990600" lvl="1" indent="-533400" eaLnBrk="1" hangingPunct="1">
              <a:spcBef>
                <a:spcPts val="600"/>
              </a:spcBef>
              <a:spcAft>
                <a:spcPts val="1200"/>
              </a:spcAft>
            </a:pPr>
            <a:r>
              <a:rPr lang="en-US" sz="2300" dirty="0">
                <a:ea typeface="Times New Roman" pitchFamily="18" charset="0"/>
                <a:cs typeface="Courier New" pitchFamily="49" charset="0"/>
              </a:rPr>
              <a:t>Communicated to all key participants</a:t>
            </a:r>
          </a:p>
          <a:p>
            <a:pPr marL="990600" lvl="1" indent="-533400" eaLnBrk="1" hangingPunct="1">
              <a:spcBef>
                <a:spcPts val="600"/>
              </a:spcBef>
              <a:spcAft>
                <a:spcPts val="1200"/>
              </a:spcAft>
            </a:pPr>
            <a:r>
              <a:rPr lang="en-US" sz="2300" dirty="0">
                <a:ea typeface="Times New Roman" pitchFamily="18" charset="0"/>
                <a:cs typeface="Courier New" pitchFamily="49" charset="0"/>
              </a:rPr>
              <a:t>Appropriate to the project’s size, complexity, and criticality</a:t>
            </a:r>
          </a:p>
          <a:p>
            <a:pPr marL="990600" lvl="1" indent="-533400" eaLnBrk="1" hangingPunct="1">
              <a:spcBef>
                <a:spcPts val="600"/>
              </a:spcBef>
              <a:spcAft>
                <a:spcPts val="1200"/>
              </a:spcAft>
            </a:pPr>
            <a:r>
              <a:rPr lang="en-US" sz="2300" dirty="0">
                <a:ea typeface="Times New Roman" pitchFamily="18" charset="0"/>
                <a:cs typeface="Courier New" pitchFamily="49" charset="0"/>
              </a:rPr>
              <a:t>Prepared by the team, rather than by the individual project manager</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AutoShape 2"/>
          <p:cNvSpPr>
            <a:spLocks noGrp="1" noChangeArrowheads="1"/>
          </p:cNvSpPr>
          <p:nvPr>
            <p:ph type="title"/>
          </p:nvPr>
        </p:nvSpPr>
        <p:spPr>
          <a:xfrm>
            <a:off x="685800" y="206115"/>
            <a:ext cx="8153400" cy="1143000"/>
          </a:xfrm>
        </p:spPr>
        <p:txBody>
          <a:bodyPr/>
          <a:lstStyle/>
          <a:p>
            <a:pPr eaLnBrk="1" hangingPunct="1"/>
            <a:r>
              <a:rPr lang="en-US" b="1" dirty="0"/>
              <a:t>PRIMARY PROJECT PLANNING DIAGRAMS</a:t>
            </a:r>
            <a:endParaRPr lang="en-US" dirty="0"/>
          </a:p>
        </p:txBody>
      </p:sp>
      <p:sp>
        <p:nvSpPr>
          <p:cNvPr id="44035" name="Rectangle 3"/>
          <p:cNvSpPr>
            <a:spLocks noGrp="1" noChangeArrowheads="1"/>
          </p:cNvSpPr>
          <p:nvPr>
            <p:ph idx="1"/>
          </p:nvPr>
        </p:nvSpPr>
        <p:spPr/>
        <p:txBody>
          <a:bodyPr/>
          <a:lstStyle/>
          <a:p>
            <a:pPr marL="609600" indent="-609600" algn="l" eaLnBrk="1" hangingPunct="1">
              <a:spcBef>
                <a:spcPts val="600"/>
              </a:spcBef>
              <a:spcAft>
                <a:spcPts val="1200"/>
              </a:spcAft>
              <a:defRPr/>
            </a:pPr>
            <a:r>
              <a:rPr lang="en-US" dirty="0">
                <a:ea typeface="Times New Roman" pitchFamily="18" charset="0"/>
                <a:cs typeface="Courier New" pitchFamily="49" charset="0"/>
              </a:rPr>
              <a:t>Two primary diagrams used in project planning include PERT and Gantt charts</a:t>
            </a:r>
          </a:p>
          <a:p>
            <a:pPr marL="990600" lvl="1" indent="-533400" eaLnBrk="1" hangingPunct="1">
              <a:spcBef>
                <a:spcPts val="600"/>
              </a:spcBef>
              <a:spcAft>
                <a:spcPts val="1200"/>
              </a:spcAft>
              <a:defRPr/>
            </a:pPr>
            <a:r>
              <a:rPr lang="en-US" sz="2400" b="1" dirty="0">
                <a:ea typeface="Times New Roman" pitchFamily="18" charset="0"/>
                <a:cs typeface="Courier New" pitchFamily="49" charset="0"/>
              </a:rPr>
              <a:t>PERT chart</a:t>
            </a:r>
            <a:endParaRPr lang="en-US" sz="2400" dirty="0">
              <a:ea typeface="Times New Roman" pitchFamily="18" charset="0"/>
              <a:cs typeface="Courier New" pitchFamily="49" charset="0"/>
            </a:endParaRPr>
          </a:p>
          <a:p>
            <a:pPr marL="1390650" lvl="2" indent="-533400" eaLnBrk="1" hangingPunct="1">
              <a:spcBef>
                <a:spcPts val="600"/>
              </a:spcBef>
              <a:spcAft>
                <a:spcPts val="1200"/>
              </a:spcAft>
              <a:defRPr/>
            </a:pPr>
            <a:r>
              <a:rPr lang="en-US" b="1" dirty="0">
                <a:ea typeface="Times New Roman" pitchFamily="18" charset="0"/>
                <a:cs typeface="Courier New" pitchFamily="49" charset="0"/>
              </a:rPr>
              <a:t>Dependency</a:t>
            </a:r>
          </a:p>
          <a:p>
            <a:pPr marL="1390650" lvl="2" indent="-533400" eaLnBrk="1" hangingPunct="1">
              <a:spcBef>
                <a:spcPts val="600"/>
              </a:spcBef>
              <a:spcAft>
                <a:spcPts val="1200"/>
              </a:spcAft>
              <a:defRPr/>
            </a:pPr>
            <a:r>
              <a:rPr lang="en-US" b="1" dirty="0">
                <a:ea typeface="Times New Roman" pitchFamily="18" charset="0"/>
                <a:cs typeface="Courier New" pitchFamily="49" charset="0"/>
              </a:rPr>
              <a:t>Critical path</a:t>
            </a:r>
          </a:p>
          <a:p>
            <a:pPr marL="990600" lvl="1" indent="-533400" eaLnBrk="1" hangingPunct="1">
              <a:spcBef>
                <a:spcPts val="600"/>
              </a:spcBef>
              <a:spcAft>
                <a:spcPts val="1200"/>
              </a:spcAft>
              <a:defRPr/>
            </a:pPr>
            <a:r>
              <a:rPr lang="en-US" sz="2400" b="1" dirty="0">
                <a:ea typeface="Times New Roman" pitchFamily="18" charset="0"/>
                <a:cs typeface="Courier New" pitchFamily="49" charset="0"/>
              </a:rPr>
              <a:t>Gantt chart</a:t>
            </a:r>
            <a:r>
              <a:rPr lang="en-US" sz="2400" dirty="0">
                <a:ea typeface="Times New Roman" pitchFamily="18" charset="0"/>
                <a:cs typeface="Courier New" pitchFamily="49" charset="0"/>
              </a:rPr>
              <a:t> </a:t>
            </a:r>
          </a:p>
          <a:p>
            <a:pPr marL="1371600" lvl="2" indent="-457200" eaLnBrk="1" hangingPunct="1">
              <a:lnSpc>
                <a:spcPct val="90000"/>
              </a:lnSpc>
              <a:defRPr/>
            </a:pPr>
            <a:endParaRPr lang="en-US" dirty="0">
              <a:ea typeface="Times New Roman" pitchFamily="18" charset="0"/>
              <a:cs typeface="Courier New" pitchFamily="49" charset="0"/>
            </a:endParaRPr>
          </a:p>
        </p:txBody>
      </p:sp>
      <p:pic>
        <p:nvPicPr>
          <p:cNvPr id="44036" name="Picture 4" descr="NULL"/>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19800" y="3581400"/>
            <a:ext cx="2286000" cy="228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AutoShape 2"/>
          <p:cNvSpPr>
            <a:spLocks noGrp="1" noChangeArrowheads="1"/>
          </p:cNvSpPr>
          <p:nvPr>
            <p:ph type="title"/>
          </p:nvPr>
        </p:nvSpPr>
        <p:spPr>
          <a:xfrm>
            <a:off x="685800" y="122518"/>
            <a:ext cx="8153400" cy="1143000"/>
          </a:xfrm>
        </p:spPr>
        <p:txBody>
          <a:bodyPr/>
          <a:lstStyle/>
          <a:p>
            <a:pPr eaLnBrk="1" hangingPunct="1"/>
            <a:r>
              <a:rPr lang="en-US" b="1" dirty="0"/>
              <a:t>PRIMARY PROJECT PLANNING DIAGRAMS</a:t>
            </a:r>
          </a:p>
        </p:txBody>
      </p:sp>
      <p:sp>
        <p:nvSpPr>
          <p:cNvPr id="45059" name="Rectangle 3"/>
          <p:cNvSpPr>
            <a:spLocks noGrp="1" noChangeArrowheads="1"/>
          </p:cNvSpPr>
          <p:nvPr>
            <p:ph idx="1"/>
          </p:nvPr>
        </p:nvSpPr>
        <p:spPr>
          <a:xfrm>
            <a:off x="152400" y="5622756"/>
            <a:ext cx="8839200" cy="438150"/>
          </a:xfrm>
        </p:spPr>
        <p:txBody>
          <a:bodyPr/>
          <a:lstStyle/>
          <a:p>
            <a:pPr marL="609600" indent="-609600" algn="ctr" eaLnBrk="1" hangingPunct="1">
              <a:buFont typeface="Wingdings" pitchFamily="2" charset="2"/>
              <a:buNone/>
            </a:pPr>
            <a:r>
              <a:rPr lang="en-US" sz="2400" b="1" dirty="0">
                <a:ea typeface="Times New Roman" pitchFamily="18" charset="0"/>
                <a:cs typeface="Courier New" pitchFamily="49" charset="0"/>
              </a:rPr>
              <a:t>    PERT Chart EXPERT – PERT Chart Example</a:t>
            </a:r>
          </a:p>
          <a:p>
            <a:pPr marL="609600" indent="-609600" algn="ctr" eaLnBrk="1" hangingPunct="1"/>
            <a:endParaRPr lang="en-US" sz="2400" dirty="0">
              <a:ea typeface="Times New Roman" pitchFamily="18" charset="0"/>
              <a:cs typeface="Courier New" pitchFamily="49" charset="0"/>
            </a:endParaRPr>
          </a:p>
          <a:p>
            <a:pPr marL="609600" indent="-609600" algn="ctr" eaLnBrk="1" hangingPunct="1"/>
            <a:endParaRPr lang="en-US" dirty="0">
              <a:ea typeface="Times New Roman" pitchFamily="18" charset="0"/>
              <a:cs typeface="Courier New" pitchFamily="49" charset="0"/>
            </a:endParaRPr>
          </a:p>
        </p:txBody>
      </p:sp>
      <p:pic>
        <p:nvPicPr>
          <p:cNvPr id="45060" name="Picture 4" descr="NULL"/>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24000" y="1752600"/>
            <a:ext cx="6400800" cy="37024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AutoShape 2"/>
          <p:cNvSpPr>
            <a:spLocks noGrp="1" noChangeArrowheads="1"/>
          </p:cNvSpPr>
          <p:nvPr>
            <p:ph type="title"/>
          </p:nvPr>
        </p:nvSpPr>
        <p:spPr>
          <a:xfrm>
            <a:off x="685800" y="228600"/>
            <a:ext cx="8153400" cy="1143000"/>
          </a:xfrm>
        </p:spPr>
        <p:txBody>
          <a:bodyPr/>
          <a:lstStyle/>
          <a:p>
            <a:pPr eaLnBrk="1" hangingPunct="1"/>
            <a:r>
              <a:rPr lang="en-US" b="1" dirty="0"/>
              <a:t>PRIMARY PROJECT PLANNING DIAGRAMS</a:t>
            </a:r>
          </a:p>
        </p:txBody>
      </p:sp>
      <p:sp>
        <p:nvSpPr>
          <p:cNvPr id="46083" name="Rectangle 3"/>
          <p:cNvSpPr>
            <a:spLocks noGrp="1" noChangeArrowheads="1"/>
          </p:cNvSpPr>
          <p:nvPr>
            <p:ph idx="1"/>
          </p:nvPr>
        </p:nvSpPr>
        <p:spPr>
          <a:xfrm>
            <a:off x="457200" y="5638800"/>
            <a:ext cx="8153400" cy="457200"/>
          </a:xfrm>
        </p:spPr>
        <p:txBody>
          <a:bodyPr/>
          <a:lstStyle/>
          <a:p>
            <a:pPr marL="609600" indent="-609600" algn="ctr" eaLnBrk="1" hangingPunct="1">
              <a:buFont typeface="Wingdings" pitchFamily="2" charset="2"/>
              <a:buNone/>
            </a:pPr>
            <a:r>
              <a:rPr lang="en-US" sz="2400" b="1">
                <a:ea typeface="Times New Roman" pitchFamily="18" charset="0"/>
                <a:cs typeface="Courier New" pitchFamily="49" charset="0"/>
              </a:rPr>
              <a:t>    MS Project – Gantt Chart Example</a:t>
            </a:r>
          </a:p>
          <a:p>
            <a:pPr marL="609600" indent="-609600" eaLnBrk="1" hangingPunct="1"/>
            <a:endParaRPr lang="en-US" sz="2400" dirty="0">
              <a:ea typeface="Times New Roman" pitchFamily="18" charset="0"/>
              <a:cs typeface="Courier New" pitchFamily="49" charset="0"/>
            </a:endParaRPr>
          </a:p>
          <a:p>
            <a:pPr marL="609600" indent="-609600" eaLnBrk="1" hangingPunct="1">
              <a:buFontTx/>
              <a:buNone/>
            </a:pPr>
            <a:endParaRPr lang="en-US" dirty="0">
              <a:ea typeface="Times New Roman" pitchFamily="18" charset="0"/>
              <a:cs typeface="Courier New" pitchFamily="49" charset="0"/>
            </a:endParaRPr>
          </a:p>
        </p:txBody>
      </p:sp>
      <p:pic>
        <p:nvPicPr>
          <p:cNvPr id="46084" name="Picture 4" descr="This image shows a Microsoft project example using a Gantt Chart. "/>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24000" y="1905000"/>
            <a:ext cx="6019800" cy="35437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itle 1"/>
          <p:cNvSpPr>
            <a:spLocks noGrp="1"/>
          </p:cNvSpPr>
          <p:nvPr>
            <p:ph type="title"/>
          </p:nvPr>
        </p:nvSpPr>
        <p:spPr/>
        <p:txBody>
          <a:bodyPr/>
          <a:lstStyle/>
          <a:p>
            <a:r>
              <a:rPr lang="en-US" b="1" dirty="0"/>
              <a:t>LEARNING OUTCOMES</a:t>
            </a:r>
          </a:p>
        </p:txBody>
      </p:sp>
      <p:sp>
        <p:nvSpPr>
          <p:cNvPr id="29699" name="Content Placeholder 2"/>
          <p:cNvSpPr>
            <a:spLocks noGrp="1"/>
          </p:cNvSpPr>
          <p:nvPr>
            <p:ph idx="1"/>
          </p:nvPr>
        </p:nvSpPr>
        <p:spPr>
          <a:xfrm>
            <a:off x="838200" y="1981200"/>
            <a:ext cx="7543800" cy="4572000"/>
          </a:xfrm>
        </p:spPr>
        <p:txBody>
          <a:bodyPr/>
          <a:lstStyle/>
          <a:p>
            <a:pPr marL="514350" indent="-514350" algn="l">
              <a:spcBef>
                <a:spcPts val="600"/>
              </a:spcBef>
              <a:spcAft>
                <a:spcPts val="1200"/>
              </a:spcAft>
              <a:buFont typeface="+mj-lt"/>
              <a:buAutoNum type="arabicPeriod"/>
            </a:pPr>
            <a:r>
              <a:rPr lang="en-US" sz="2800" dirty="0">
                <a:latin typeface="Albertus (W1)" charset="0"/>
              </a:rPr>
              <a:t>Explain project management and the primary reasons project fail</a:t>
            </a:r>
          </a:p>
          <a:p>
            <a:pPr marL="514350" indent="-514350" algn="l" eaLnBrk="1" hangingPunct="1">
              <a:spcBef>
                <a:spcPts val="600"/>
              </a:spcBef>
              <a:spcAft>
                <a:spcPts val="1200"/>
              </a:spcAft>
              <a:buFontTx/>
              <a:buAutoNum type="arabicPeriod"/>
            </a:pPr>
            <a:r>
              <a:rPr lang="en-US" sz="2800" dirty="0">
                <a:latin typeface="Albertus (W1)" charset="0"/>
              </a:rPr>
              <a:t>Identify the primary project planning diagrams</a:t>
            </a:r>
          </a:p>
          <a:p>
            <a:pPr marL="514350" indent="-514350" algn="l" eaLnBrk="1" hangingPunct="1">
              <a:spcBef>
                <a:spcPts val="600"/>
              </a:spcBef>
              <a:spcAft>
                <a:spcPts val="1200"/>
              </a:spcAft>
              <a:buFontTx/>
              <a:buAutoNum type="arabicPeriod"/>
            </a:pPr>
            <a:r>
              <a:rPr lang="en-US" sz="2800" dirty="0">
                <a:latin typeface="Albertus (W1)" charset="0"/>
              </a:rPr>
              <a:t>Identify the three different types of outsourcing along with their benefits and challenges</a:t>
            </a:r>
          </a:p>
          <a:p>
            <a:pPr marL="514350" indent="-514350" algn="l" eaLnBrk="1" hangingPunct="1">
              <a:spcBef>
                <a:spcPts val="600"/>
              </a:spcBef>
              <a:spcAft>
                <a:spcPts val="1200"/>
              </a:spcAft>
              <a:buFontTx/>
              <a:buAutoNum type="arabicPeriod"/>
            </a:pPr>
            <a:endParaRPr lang="en-US" sz="2800" dirty="0">
              <a:latin typeface="Albertus (W1)" charset="0"/>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AutoShape 2"/>
          <p:cNvSpPr>
            <a:spLocks noGrp="1" noChangeArrowheads="1"/>
          </p:cNvSpPr>
          <p:nvPr>
            <p:ph type="title"/>
          </p:nvPr>
        </p:nvSpPr>
        <p:spPr/>
        <p:txBody>
          <a:bodyPr/>
          <a:lstStyle/>
          <a:p>
            <a:pPr eaLnBrk="1" hangingPunct="1"/>
            <a:r>
              <a:rPr lang="en-US" b="1" dirty="0"/>
              <a:t>OUTSOURCING PROJECTS</a:t>
            </a:r>
          </a:p>
        </p:txBody>
      </p:sp>
      <p:sp>
        <p:nvSpPr>
          <p:cNvPr id="49155" name="Rectangle 3"/>
          <p:cNvSpPr>
            <a:spLocks noGrp="1" noChangeArrowheads="1"/>
          </p:cNvSpPr>
          <p:nvPr>
            <p:ph idx="1"/>
          </p:nvPr>
        </p:nvSpPr>
        <p:spPr>
          <a:xfrm>
            <a:off x="685800" y="1828800"/>
            <a:ext cx="6553200" cy="4953000"/>
          </a:xfrm>
        </p:spPr>
        <p:txBody>
          <a:bodyPr/>
          <a:lstStyle/>
          <a:p>
            <a:pPr algn="l" eaLnBrk="1" hangingPunct="1">
              <a:spcBef>
                <a:spcPts val="600"/>
              </a:spcBef>
              <a:spcAft>
                <a:spcPts val="1200"/>
              </a:spcAft>
            </a:pPr>
            <a:r>
              <a:rPr lang="en-US" sz="2800" b="1" dirty="0"/>
              <a:t>In-sourcing (in-house-development) </a:t>
            </a:r>
            <a:r>
              <a:rPr lang="en-US" sz="2800" dirty="0"/>
              <a:t>–Uses the professional expertise within an organization to develop and maintain its information technology systems </a:t>
            </a:r>
          </a:p>
          <a:p>
            <a:pPr algn="l" eaLnBrk="1" hangingPunct="1">
              <a:spcBef>
                <a:spcPts val="600"/>
              </a:spcBef>
              <a:spcAft>
                <a:spcPts val="1200"/>
              </a:spcAft>
            </a:pPr>
            <a:r>
              <a:rPr lang="en-US" sz="2800" b="1" dirty="0"/>
              <a:t>Outsourcing </a:t>
            </a:r>
            <a:r>
              <a:rPr lang="en-US" sz="2800" dirty="0"/>
              <a:t>– An arrangement by which one organization provides a service or services for another organization that chooses not to perform them in-house</a:t>
            </a:r>
          </a:p>
          <a:p>
            <a:pPr algn="l" eaLnBrk="1" hangingPunct="1"/>
            <a:endParaRPr lang="en-US" dirty="0"/>
          </a:p>
        </p:txBody>
      </p:sp>
      <p:pic>
        <p:nvPicPr>
          <p:cNvPr id="49156" name="Picture 4" descr="NULL"/>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038109" y="3505200"/>
            <a:ext cx="1801091" cy="1981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AutoShape 2"/>
          <p:cNvSpPr>
            <a:spLocks noGrp="1" noChangeArrowheads="1"/>
          </p:cNvSpPr>
          <p:nvPr>
            <p:ph type="title"/>
          </p:nvPr>
        </p:nvSpPr>
        <p:spPr/>
        <p:txBody>
          <a:bodyPr/>
          <a:lstStyle/>
          <a:p>
            <a:pPr eaLnBrk="1" hangingPunct="1"/>
            <a:r>
              <a:rPr lang="en-US" b="1" dirty="0"/>
              <a:t>OUTSOURCING PROJECTS</a:t>
            </a:r>
          </a:p>
        </p:txBody>
      </p:sp>
      <p:sp>
        <p:nvSpPr>
          <p:cNvPr id="50179" name="Rectangle 3"/>
          <p:cNvSpPr>
            <a:spLocks noGrp="1" noChangeArrowheads="1"/>
          </p:cNvSpPr>
          <p:nvPr>
            <p:ph idx="1"/>
          </p:nvPr>
        </p:nvSpPr>
        <p:spPr>
          <a:xfrm>
            <a:off x="685800" y="2286000"/>
            <a:ext cx="8153400" cy="4495800"/>
          </a:xfrm>
        </p:spPr>
        <p:txBody>
          <a:bodyPr/>
          <a:lstStyle/>
          <a:p>
            <a:pPr algn="l" eaLnBrk="1" hangingPunct="1"/>
            <a:r>
              <a:rPr lang="en-US" sz="2800" dirty="0"/>
              <a:t>Factors driving outsourcing growth include</a:t>
            </a:r>
          </a:p>
          <a:p>
            <a:pPr lvl="1" eaLnBrk="1" hangingPunct="1"/>
            <a:r>
              <a:rPr lang="en-US" sz="2400" dirty="0"/>
              <a:t>Core competencies</a:t>
            </a:r>
          </a:p>
          <a:p>
            <a:pPr lvl="1" eaLnBrk="1" hangingPunct="1"/>
            <a:r>
              <a:rPr lang="en-US" sz="2400" dirty="0"/>
              <a:t>Financial savings</a:t>
            </a:r>
          </a:p>
          <a:p>
            <a:pPr lvl="1" eaLnBrk="1" hangingPunct="1"/>
            <a:r>
              <a:rPr lang="en-US" sz="2400" dirty="0"/>
              <a:t>Rapid growth</a:t>
            </a:r>
          </a:p>
          <a:p>
            <a:pPr lvl="1" eaLnBrk="1" hangingPunct="1"/>
            <a:r>
              <a:rPr lang="en-US" sz="2400" dirty="0"/>
              <a:t>The Internet and globalization</a:t>
            </a:r>
          </a:p>
        </p:txBody>
      </p:sp>
      <p:pic>
        <p:nvPicPr>
          <p:cNvPr id="50180" name="Picture 3" descr="C:\Users\Paige Baltzan\Pictures\Microsoft Clip Organizer\j0432634.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943600" y="3276600"/>
            <a:ext cx="2700670" cy="2743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AutoShape 2"/>
          <p:cNvSpPr>
            <a:spLocks noGrp="1" noChangeArrowheads="1"/>
          </p:cNvSpPr>
          <p:nvPr>
            <p:ph type="title"/>
          </p:nvPr>
        </p:nvSpPr>
        <p:spPr/>
        <p:txBody>
          <a:bodyPr/>
          <a:lstStyle/>
          <a:p>
            <a:pPr eaLnBrk="1" hangingPunct="1"/>
            <a:r>
              <a:rPr lang="en-US" b="1" dirty="0"/>
              <a:t>OUTSOURCING PROJECTS</a:t>
            </a:r>
          </a:p>
        </p:txBody>
      </p:sp>
      <p:sp>
        <p:nvSpPr>
          <p:cNvPr id="51203" name="Rectangle 3"/>
          <p:cNvSpPr>
            <a:spLocks noGrp="1" noChangeArrowheads="1"/>
          </p:cNvSpPr>
          <p:nvPr>
            <p:ph idx="1"/>
          </p:nvPr>
        </p:nvSpPr>
        <p:spPr>
          <a:xfrm>
            <a:off x="609600" y="2514600"/>
            <a:ext cx="4495800" cy="4343400"/>
          </a:xfrm>
        </p:spPr>
        <p:txBody>
          <a:bodyPr/>
          <a:lstStyle/>
          <a:p>
            <a:pPr algn="l" eaLnBrk="1" hangingPunct="1">
              <a:spcBef>
                <a:spcPts val="600"/>
              </a:spcBef>
              <a:spcAft>
                <a:spcPts val="1200"/>
              </a:spcAft>
            </a:pPr>
            <a:r>
              <a:rPr lang="en-US" sz="2400" b="1" dirty="0"/>
              <a:t>Onshore outsourcing </a:t>
            </a:r>
            <a:endParaRPr lang="en-US" sz="2400" dirty="0"/>
          </a:p>
          <a:p>
            <a:pPr algn="l" eaLnBrk="1" hangingPunct="1">
              <a:spcBef>
                <a:spcPts val="600"/>
              </a:spcBef>
              <a:spcAft>
                <a:spcPts val="1200"/>
              </a:spcAft>
            </a:pPr>
            <a:r>
              <a:rPr lang="en-US" sz="2400" b="1" dirty="0" err="1"/>
              <a:t>Nearshore</a:t>
            </a:r>
            <a:r>
              <a:rPr lang="en-US" sz="2400" b="1" dirty="0"/>
              <a:t> outsourcing</a:t>
            </a:r>
            <a:endParaRPr lang="en-US" sz="2400" dirty="0"/>
          </a:p>
          <a:p>
            <a:pPr algn="l" eaLnBrk="1" hangingPunct="1">
              <a:spcBef>
                <a:spcPts val="600"/>
              </a:spcBef>
              <a:spcAft>
                <a:spcPts val="1200"/>
              </a:spcAft>
            </a:pPr>
            <a:r>
              <a:rPr lang="en-US" sz="2400" b="1" dirty="0"/>
              <a:t>Offshore outsourcing</a:t>
            </a:r>
          </a:p>
        </p:txBody>
      </p:sp>
      <p:pic>
        <p:nvPicPr>
          <p:cNvPr id="51204" name="Picture 5" descr="This chart shows an outsourcing model. "/>
          <p:cNvPicPr>
            <a:picLocks noChangeAspect="1" noChangeArrowheads="1"/>
          </p:cNvPicPr>
          <p:nvPr/>
        </p:nvPicPr>
        <p:blipFill>
          <a:blip r:embed="rId3">
            <a:clrChange>
              <a:clrFrom>
                <a:srgbClr val="FCFBFB"/>
              </a:clrFrom>
              <a:clrTo>
                <a:srgbClr val="FCFBFB">
                  <a:alpha val="0"/>
                </a:srgbClr>
              </a:clrTo>
            </a:clrChange>
            <a:extLst>
              <a:ext uri="{28A0092B-C50C-407E-A947-70E740481C1C}">
                <a14:useLocalDpi xmlns:a14="http://schemas.microsoft.com/office/drawing/2010/main" val="0"/>
              </a:ext>
            </a:extLst>
          </a:blip>
          <a:srcRect/>
          <a:stretch>
            <a:fillRect/>
          </a:stretch>
        </p:blipFill>
        <p:spPr bwMode="auto">
          <a:xfrm>
            <a:off x="5410200" y="2133600"/>
            <a:ext cx="2819400" cy="3524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AutoShape 2"/>
          <p:cNvSpPr>
            <a:spLocks noGrp="1" noChangeArrowheads="1"/>
          </p:cNvSpPr>
          <p:nvPr>
            <p:ph type="title"/>
          </p:nvPr>
        </p:nvSpPr>
        <p:spPr>
          <a:xfrm>
            <a:off x="685800" y="304800"/>
            <a:ext cx="8153400" cy="1143000"/>
          </a:xfrm>
        </p:spPr>
        <p:txBody>
          <a:bodyPr/>
          <a:lstStyle/>
          <a:p>
            <a:pPr eaLnBrk="1" hangingPunct="1"/>
            <a:r>
              <a:rPr lang="en-US" b="1" dirty="0"/>
              <a:t>OUTSOURCING PROJECTS</a:t>
            </a:r>
          </a:p>
        </p:txBody>
      </p:sp>
      <p:sp>
        <p:nvSpPr>
          <p:cNvPr id="52227" name="Rectangle 3"/>
          <p:cNvSpPr>
            <a:spLocks noGrp="1" noChangeArrowheads="1"/>
          </p:cNvSpPr>
          <p:nvPr>
            <p:ph idx="1"/>
          </p:nvPr>
        </p:nvSpPr>
        <p:spPr>
          <a:xfrm>
            <a:off x="685800" y="1295400"/>
            <a:ext cx="8153400" cy="5105400"/>
          </a:xfrm>
        </p:spPr>
        <p:txBody>
          <a:bodyPr/>
          <a:lstStyle/>
          <a:p>
            <a:pPr algn="l" eaLnBrk="1" hangingPunct="1"/>
            <a:r>
              <a:rPr lang="en-US" dirty="0"/>
              <a:t>Big selling point for offshore outsourcing “inexpensive good work”</a:t>
            </a:r>
          </a:p>
          <a:p>
            <a:pPr algn="l" eaLnBrk="1" hangingPunct="1"/>
            <a:endParaRPr lang="en-US" dirty="0"/>
          </a:p>
          <a:p>
            <a:pPr algn="l" eaLnBrk="1" hangingPunct="1"/>
            <a:endParaRPr lang="en-US" b="1" i="1" dirty="0"/>
          </a:p>
          <a:p>
            <a:pPr algn="l" eaLnBrk="1" hangingPunct="1"/>
            <a:endParaRPr lang="en-US" b="1" i="1" dirty="0">
              <a:solidFill>
                <a:srgbClr val="FF0000"/>
              </a:solidFill>
            </a:endParaRPr>
          </a:p>
        </p:txBody>
      </p:sp>
      <p:graphicFrame>
        <p:nvGraphicFramePr>
          <p:cNvPr id="2" name="Table 1" descr="NULL"/>
          <p:cNvGraphicFramePr>
            <a:graphicFrameLocks noGrp="1"/>
          </p:cNvGraphicFramePr>
          <p:nvPr>
            <p:extLst>
              <p:ext uri="{D42A27DB-BD31-4B8C-83A1-F6EECF244321}">
                <p14:modId xmlns:p14="http://schemas.microsoft.com/office/powerpoint/2010/main" val="1477335794"/>
              </p:ext>
            </p:extLst>
          </p:nvPr>
        </p:nvGraphicFramePr>
        <p:xfrm>
          <a:off x="1066800" y="2819400"/>
          <a:ext cx="6473826" cy="2369024"/>
        </p:xfrm>
        <a:graphic>
          <a:graphicData uri="http://schemas.openxmlformats.org/drawingml/2006/table">
            <a:tbl>
              <a:tblPr firstRow="1" firstCol="1" bandRow="1"/>
              <a:tblGrid>
                <a:gridCol w="3236913"/>
                <a:gridCol w="3236913"/>
              </a:tblGrid>
              <a:tr h="296128">
                <a:tc>
                  <a:txBody>
                    <a:bodyPr/>
                    <a:lstStyle/>
                    <a:p>
                      <a:pPr marL="0" marR="0">
                        <a:spcBef>
                          <a:spcPts val="0"/>
                        </a:spcBef>
                        <a:spcAft>
                          <a:spcPts val="0"/>
                        </a:spcAft>
                      </a:pPr>
                      <a:r>
                        <a:rPr lang="en-US" sz="1200" b="1">
                          <a:effectLst/>
                          <a:latin typeface="Calibri" charset="0"/>
                          <a:ea typeface="Calibri" charset="0"/>
                          <a:cs typeface="Times New Roman" charset="0"/>
                        </a:rPr>
                        <a:t>Country</a:t>
                      </a:r>
                      <a:endParaRPr lang="en-US" sz="1200">
                        <a:effectLst/>
                        <a:latin typeface="Calibri" charset="0"/>
                        <a:ea typeface="Calibri" charset="0"/>
                        <a:cs typeface="Times New Roman"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spcBef>
                          <a:spcPts val="0"/>
                        </a:spcBef>
                        <a:spcAft>
                          <a:spcPts val="0"/>
                        </a:spcAft>
                      </a:pPr>
                      <a:r>
                        <a:rPr lang="en-US" sz="1200" b="1">
                          <a:effectLst/>
                          <a:latin typeface="Calibri" charset="0"/>
                          <a:ea typeface="Calibri" charset="0"/>
                          <a:cs typeface="Times New Roman" charset="0"/>
                        </a:rPr>
                        <a:t>Salary Range Per Year</a:t>
                      </a:r>
                      <a:endParaRPr lang="en-US" sz="1200">
                        <a:effectLst/>
                        <a:latin typeface="Calibri" charset="0"/>
                        <a:ea typeface="Calibri" charset="0"/>
                        <a:cs typeface="Times New Roman"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296128">
                <a:tc>
                  <a:txBody>
                    <a:bodyPr/>
                    <a:lstStyle/>
                    <a:p>
                      <a:pPr marL="0" marR="0">
                        <a:spcBef>
                          <a:spcPts val="0"/>
                        </a:spcBef>
                        <a:spcAft>
                          <a:spcPts val="0"/>
                        </a:spcAft>
                      </a:pPr>
                      <a:r>
                        <a:rPr lang="en-US" sz="1200">
                          <a:effectLst/>
                          <a:latin typeface="Calibri" charset="0"/>
                          <a:ea typeface="Calibri" charset="0"/>
                          <a:cs typeface="Times New Roman" charset="0"/>
                        </a:rPr>
                        <a:t>China</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spcBef>
                          <a:spcPts val="0"/>
                        </a:spcBef>
                        <a:spcAft>
                          <a:spcPts val="0"/>
                        </a:spcAft>
                      </a:pPr>
                      <a:r>
                        <a:rPr lang="en-US" sz="1200">
                          <a:effectLst/>
                          <a:latin typeface="Calibri" charset="0"/>
                          <a:ea typeface="Calibri" charset="0"/>
                          <a:cs typeface="Times New Roman" charset="0"/>
                        </a:rPr>
                        <a:t>$5,000 - $9,000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296128">
                <a:tc>
                  <a:txBody>
                    <a:bodyPr/>
                    <a:lstStyle/>
                    <a:p>
                      <a:pPr marL="0" marR="0">
                        <a:spcBef>
                          <a:spcPts val="0"/>
                        </a:spcBef>
                        <a:spcAft>
                          <a:spcPts val="0"/>
                        </a:spcAft>
                      </a:pPr>
                      <a:r>
                        <a:rPr lang="en-US" sz="1200">
                          <a:effectLst/>
                          <a:latin typeface="Calibri" charset="0"/>
                          <a:ea typeface="Calibri" charset="0"/>
                          <a:cs typeface="Times New Roman" charset="0"/>
                        </a:rPr>
                        <a:t>India</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spcBef>
                          <a:spcPts val="0"/>
                        </a:spcBef>
                        <a:spcAft>
                          <a:spcPts val="0"/>
                        </a:spcAft>
                      </a:pPr>
                      <a:r>
                        <a:rPr lang="en-US" sz="1200">
                          <a:effectLst/>
                          <a:latin typeface="Calibri" charset="0"/>
                          <a:ea typeface="Calibri" charset="0"/>
                          <a:cs typeface="Times New Roman" charset="0"/>
                        </a:rPr>
                        <a:t>6,000 – 10,000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296128">
                <a:tc>
                  <a:txBody>
                    <a:bodyPr/>
                    <a:lstStyle/>
                    <a:p>
                      <a:pPr marL="0" marR="0">
                        <a:spcBef>
                          <a:spcPts val="0"/>
                        </a:spcBef>
                        <a:spcAft>
                          <a:spcPts val="0"/>
                        </a:spcAft>
                      </a:pPr>
                      <a:r>
                        <a:rPr lang="en-US" sz="1200">
                          <a:effectLst/>
                          <a:latin typeface="Calibri" charset="0"/>
                          <a:ea typeface="Calibri" charset="0"/>
                          <a:cs typeface="Times New Roman" charset="0"/>
                        </a:rPr>
                        <a:t>Philippines</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spcBef>
                          <a:spcPts val="0"/>
                        </a:spcBef>
                        <a:spcAft>
                          <a:spcPts val="0"/>
                        </a:spcAft>
                      </a:pPr>
                      <a:r>
                        <a:rPr lang="en-US" sz="1200">
                          <a:effectLst/>
                          <a:latin typeface="Calibri" charset="0"/>
                          <a:ea typeface="Calibri" charset="0"/>
                          <a:cs typeface="Times New Roman" charset="0"/>
                        </a:rPr>
                        <a:t>6,500 – 11,000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296128">
                <a:tc>
                  <a:txBody>
                    <a:bodyPr/>
                    <a:lstStyle/>
                    <a:p>
                      <a:pPr marL="0" marR="0">
                        <a:spcBef>
                          <a:spcPts val="0"/>
                        </a:spcBef>
                        <a:spcAft>
                          <a:spcPts val="0"/>
                        </a:spcAft>
                      </a:pPr>
                      <a:r>
                        <a:rPr lang="en-US" sz="1200">
                          <a:effectLst/>
                          <a:latin typeface="Calibri" charset="0"/>
                          <a:ea typeface="Calibri" charset="0"/>
                          <a:cs typeface="Times New Roman" charset="0"/>
                        </a:rPr>
                        <a:t>Russia</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spcBef>
                          <a:spcPts val="0"/>
                        </a:spcBef>
                        <a:spcAft>
                          <a:spcPts val="0"/>
                        </a:spcAft>
                      </a:pPr>
                      <a:r>
                        <a:rPr lang="en-US" sz="1200">
                          <a:effectLst/>
                          <a:latin typeface="Calibri" charset="0"/>
                          <a:ea typeface="Calibri" charset="0"/>
                          <a:cs typeface="Times New Roman" charset="0"/>
                        </a:rPr>
                        <a:t>7,000 – 13,000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296128">
                <a:tc>
                  <a:txBody>
                    <a:bodyPr/>
                    <a:lstStyle/>
                    <a:p>
                      <a:pPr marL="0" marR="0">
                        <a:spcBef>
                          <a:spcPts val="0"/>
                        </a:spcBef>
                        <a:spcAft>
                          <a:spcPts val="0"/>
                        </a:spcAft>
                      </a:pPr>
                      <a:r>
                        <a:rPr lang="en-US" sz="1200">
                          <a:effectLst/>
                          <a:latin typeface="Calibri" charset="0"/>
                          <a:ea typeface="Calibri" charset="0"/>
                          <a:cs typeface="Times New Roman" charset="0"/>
                        </a:rPr>
                        <a:t>Ireland</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spcBef>
                          <a:spcPts val="0"/>
                        </a:spcBef>
                        <a:spcAft>
                          <a:spcPts val="0"/>
                        </a:spcAft>
                      </a:pPr>
                      <a:r>
                        <a:rPr lang="en-US" sz="1200">
                          <a:effectLst/>
                          <a:latin typeface="Calibri" charset="0"/>
                          <a:ea typeface="Calibri" charset="0"/>
                          <a:cs typeface="Times New Roman" charset="0"/>
                        </a:rPr>
                        <a:t>21,000 – 28,000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296128">
                <a:tc>
                  <a:txBody>
                    <a:bodyPr/>
                    <a:lstStyle/>
                    <a:p>
                      <a:pPr marL="0" marR="0">
                        <a:spcBef>
                          <a:spcPts val="0"/>
                        </a:spcBef>
                        <a:spcAft>
                          <a:spcPts val="0"/>
                        </a:spcAft>
                      </a:pPr>
                      <a:r>
                        <a:rPr lang="en-US" sz="1200">
                          <a:effectLst/>
                          <a:latin typeface="Calibri" charset="0"/>
                          <a:ea typeface="Calibri" charset="0"/>
                          <a:cs typeface="Times New Roman" charset="0"/>
                        </a:rPr>
                        <a:t>Canada</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spcBef>
                          <a:spcPts val="0"/>
                        </a:spcBef>
                        <a:spcAft>
                          <a:spcPts val="0"/>
                        </a:spcAft>
                      </a:pPr>
                      <a:r>
                        <a:rPr lang="en-US" sz="1200">
                          <a:effectLst/>
                          <a:latin typeface="Calibri" charset="0"/>
                          <a:ea typeface="Calibri" charset="0"/>
                          <a:cs typeface="Times New Roman" charset="0"/>
                        </a:rPr>
                        <a:t>25,000 – 50,000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296128">
                <a:tc>
                  <a:txBody>
                    <a:bodyPr/>
                    <a:lstStyle/>
                    <a:p>
                      <a:pPr marL="0" marR="0">
                        <a:spcBef>
                          <a:spcPts val="0"/>
                        </a:spcBef>
                        <a:spcAft>
                          <a:spcPts val="0"/>
                        </a:spcAft>
                      </a:pPr>
                      <a:r>
                        <a:rPr lang="en-US" sz="1200">
                          <a:effectLst/>
                          <a:latin typeface="Calibri" charset="0"/>
                          <a:ea typeface="Calibri" charset="0"/>
                          <a:cs typeface="Times New Roman" charset="0"/>
                        </a:rPr>
                        <a:t>United States</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spcBef>
                          <a:spcPts val="0"/>
                        </a:spcBef>
                        <a:spcAft>
                          <a:spcPts val="0"/>
                        </a:spcAft>
                      </a:pPr>
                      <a:r>
                        <a:rPr lang="en-US" sz="1200" dirty="0">
                          <a:effectLst/>
                          <a:latin typeface="Calibri" charset="0"/>
                          <a:ea typeface="Calibri" charset="0"/>
                          <a:cs typeface="Times New Roman" charset="0"/>
                        </a:rPr>
                        <a:t>60,000 – 90,000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bl>
          </a:graphicData>
        </a:graphic>
      </p:graphicFrame>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AutoShape 2"/>
          <p:cNvSpPr>
            <a:spLocks noGrp="1" noChangeArrowheads="1"/>
          </p:cNvSpPr>
          <p:nvPr>
            <p:ph type="title"/>
          </p:nvPr>
        </p:nvSpPr>
        <p:spPr>
          <a:xfrm>
            <a:off x="609600" y="381000"/>
            <a:ext cx="8153400" cy="1143000"/>
          </a:xfrm>
        </p:spPr>
        <p:txBody>
          <a:bodyPr/>
          <a:lstStyle/>
          <a:p>
            <a:pPr eaLnBrk="1" hangingPunct="1"/>
            <a:r>
              <a:rPr lang="en-US" sz="4800" b="1" dirty="0"/>
              <a:t>OUTSOURCING BENEFITS</a:t>
            </a:r>
          </a:p>
        </p:txBody>
      </p:sp>
      <p:sp>
        <p:nvSpPr>
          <p:cNvPr id="54275" name="Rectangle 3"/>
          <p:cNvSpPr>
            <a:spLocks noGrp="1" noChangeArrowheads="1"/>
          </p:cNvSpPr>
          <p:nvPr>
            <p:ph idx="1"/>
          </p:nvPr>
        </p:nvSpPr>
        <p:spPr>
          <a:xfrm>
            <a:off x="419100" y="1524000"/>
            <a:ext cx="8534400" cy="5105400"/>
          </a:xfrm>
        </p:spPr>
        <p:txBody>
          <a:bodyPr/>
          <a:lstStyle/>
          <a:p>
            <a:pPr algn="l" eaLnBrk="1" hangingPunct="1">
              <a:spcBef>
                <a:spcPts val="600"/>
              </a:spcBef>
              <a:spcAft>
                <a:spcPts val="1200"/>
              </a:spcAft>
            </a:pPr>
            <a:r>
              <a:rPr lang="en-US" sz="2800" b="1" dirty="0"/>
              <a:t>Outsourcing benefits include</a:t>
            </a:r>
          </a:p>
          <a:p>
            <a:pPr lvl="1" eaLnBrk="1" hangingPunct="1">
              <a:spcBef>
                <a:spcPts val="600"/>
              </a:spcBef>
              <a:spcAft>
                <a:spcPts val="1200"/>
              </a:spcAft>
            </a:pPr>
            <a:r>
              <a:rPr lang="en-US" sz="2400" dirty="0"/>
              <a:t>Increased quality and efficiency of business processes</a:t>
            </a:r>
          </a:p>
          <a:p>
            <a:pPr lvl="1" eaLnBrk="1" hangingPunct="1">
              <a:spcBef>
                <a:spcPts val="600"/>
              </a:spcBef>
              <a:spcAft>
                <a:spcPts val="1200"/>
              </a:spcAft>
            </a:pPr>
            <a:r>
              <a:rPr lang="en-US" sz="2400" dirty="0"/>
              <a:t>Reduced operating expenses for head count and exposure to risk for large capital investments</a:t>
            </a:r>
          </a:p>
          <a:p>
            <a:pPr lvl="1" eaLnBrk="1" hangingPunct="1">
              <a:spcBef>
                <a:spcPts val="600"/>
              </a:spcBef>
              <a:spcAft>
                <a:spcPts val="1200"/>
              </a:spcAft>
            </a:pPr>
            <a:r>
              <a:rPr lang="en-US" sz="2400" dirty="0"/>
              <a:t>Access to outsourcing service provider’s expertise, economies of scale, best practices, and advanced technologies</a:t>
            </a:r>
          </a:p>
          <a:p>
            <a:pPr lvl="1" eaLnBrk="1" hangingPunct="1">
              <a:spcBef>
                <a:spcPts val="600"/>
              </a:spcBef>
              <a:spcAft>
                <a:spcPts val="1200"/>
              </a:spcAft>
            </a:pPr>
            <a:r>
              <a:rPr lang="en-US" sz="2400" dirty="0"/>
              <a:t>Increased flexibility for faster response to market changes and less time to market for new products or services</a:t>
            </a:r>
          </a:p>
          <a:p>
            <a:pPr lvl="1" eaLnBrk="1" hangingPunct="1">
              <a:lnSpc>
                <a:spcPct val="80000"/>
              </a:lnSpc>
            </a:pPr>
            <a:endParaRPr lang="en-US" sz="2400"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AutoShape 2"/>
          <p:cNvSpPr>
            <a:spLocks noGrp="1" noChangeArrowheads="1"/>
          </p:cNvSpPr>
          <p:nvPr>
            <p:ph type="title"/>
          </p:nvPr>
        </p:nvSpPr>
        <p:spPr>
          <a:xfrm>
            <a:off x="692046" y="228600"/>
            <a:ext cx="8153400" cy="1143000"/>
          </a:xfrm>
        </p:spPr>
        <p:txBody>
          <a:bodyPr/>
          <a:lstStyle/>
          <a:p>
            <a:pPr eaLnBrk="1" hangingPunct="1"/>
            <a:r>
              <a:rPr lang="en-US" b="1" dirty="0"/>
              <a:t>OUTSOURCING CHALLENGES</a:t>
            </a:r>
          </a:p>
        </p:txBody>
      </p:sp>
      <p:sp>
        <p:nvSpPr>
          <p:cNvPr id="55299" name="Rectangle 3"/>
          <p:cNvSpPr>
            <a:spLocks noGrp="1" noChangeArrowheads="1"/>
          </p:cNvSpPr>
          <p:nvPr>
            <p:ph idx="1"/>
          </p:nvPr>
        </p:nvSpPr>
        <p:spPr>
          <a:xfrm>
            <a:off x="692046" y="1385341"/>
            <a:ext cx="8153400" cy="4953000"/>
          </a:xfrm>
        </p:spPr>
        <p:txBody>
          <a:bodyPr/>
          <a:lstStyle/>
          <a:p>
            <a:pPr marL="609600" indent="-609600" algn="l" eaLnBrk="1" hangingPunct="1">
              <a:spcBef>
                <a:spcPts val="600"/>
              </a:spcBef>
              <a:spcAft>
                <a:spcPts val="1200"/>
              </a:spcAft>
            </a:pPr>
            <a:r>
              <a:rPr lang="en-US" sz="2400" dirty="0"/>
              <a:t>Outsourcing challenges include</a:t>
            </a:r>
          </a:p>
          <a:p>
            <a:pPr marL="990600" lvl="1" indent="-533400" eaLnBrk="1" hangingPunct="1">
              <a:spcBef>
                <a:spcPts val="600"/>
              </a:spcBef>
              <a:spcAft>
                <a:spcPts val="1200"/>
              </a:spcAft>
            </a:pPr>
            <a:r>
              <a:rPr lang="en-US" sz="2400" dirty="0"/>
              <a:t>Length of contract</a:t>
            </a:r>
          </a:p>
          <a:p>
            <a:pPr marL="1371600" lvl="2" indent="-457200" eaLnBrk="1" hangingPunct="1">
              <a:spcBef>
                <a:spcPts val="600"/>
              </a:spcBef>
              <a:spcAft>
                <a:spcPts val="1200"/>
              </a:spcAft>
              <a:buFontTx/>
              <a:buAutoNum type="arabicPeriod"/>
            </a:pPr>
            <a:r>
              <a:rPr lang="en-US" dirty="0"/>
              <a:t>Difficulties in getting out of a contract</a:t>
            </a:r>
          </a:p>
          <a:p>
            <a:pPr marL="1371600" lvl="2" indent="-457200" eaLnBrk="1" hangingPunct="1">
              <a:spcBef>
                <a:spcPts val="600"/>
              </a:spcBef>
              <a:spcAft>
                <a:spcPts val="1200"/>
              </a:spcAft>
              <a:buFontTx/>
              <a:buAutoNum type="arabicPeriod"/>
            </a:pPr>
            <a:r>
              <a:rPr lang="en-US" dirty="0"/>
              <a:t>Problems in foreseeing future needs</a:t>
            </a:r>
          </a:p>
          <a:p>
            <a:pPr marL="1371600" lvl="2" indent="-457200" eaLnBrk="1" hangingPunct="1">
              <a:spcBef>
                <a:spcPts val="600"/>
              </a:spcBef>
              <a:spcAft>
                <a:spcPts val="1200"/>
              </a:spcAft>
              <a:buFontTx/>
              <a:buAutoNum type="arabicPeriod"/>
            </a:pPr>
            <a:r>
              <a:rPr lang="en-US" dirty="0"/>
              <a:t>Problems in reforming an internal IT department after the contract is finished</a:t>
            </a:r>
          </a:p>
          <a:p>
            <a:pPr marL="990600" lvl="1" indent="-533400" eaLnBrk="1" hangingPunct="1">
              <a:spcBef>
                <a:spcPts val="600"/>
              </a:spcBef>
              <a:spcAft>
                <a:spcPts val="1200"/>
              </a:spcAft>
            </a:pPr>
            <a:r>
              <a:rPr lang="en-US" sz="2400" dirty="0"/>
              <a:t>Threat to competitive advantage</a:t>
            </a:r>
          </a:p>
          <a:p>
            <a:pPr marL="990600" lvl="1" indent="-533400" eaLnBrk="1" hangingPunct="1">
              <a:spcBef>
                <a:spcPts val="600"/>
              </a:spcBef>
              <a:spcAft>
                <a:spcPts val="1200"/>
              </a:spcAft>
            </a:pPr>
            <a:r>
              <a:rPr lang="en-US" sz="2400" dirty="0"/>
              <a:t>Loss of confidentiality</a:t>
            </a:r>
          </a:p>
          <a:p>
            <a:pPr marL="990600" lvl="1" indent="-533400" eaLnBrk="1" hangingPunct="1"/>
            <a:endParaRPr lang="en-US" sz="2400"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Title 1"/>
          <p:cNvSpPr>
            <a:spLocks noGrp="1"/>
          </p:cNvSpPr>
          <p:nvPr>
            <p:ph type="title"/>
          </p:nvPr>
        </p:nvSpPr>
        <p:spPr/>
        <p:txBody>
          <a:bodyPr/>
          <a:lstStyle/>
          <a:p>
            <a:r>
              <a:rPr lang="en-US" b="1" dirty="0"/>
              <a:t>LEARNING OUTCOME REVIEW</a:t>
            </a:r>
          </a:p>
        </p:txBody>
      </p:sp>
      <p:sp>
        <p:nvSpPr>
          <p:cNvPr id="56323" name="Content Placeholder 2"/>
          <p:cNvSpPr>
            <a:spLocks noGrp="1"/>
          </p:cNvSpPr>
          <p:nvPr>
            <p:ph idx="1"/>
          </p:nvPr>
        </p:nvSpPr>
        <p:spPr>
          <a:xfrm>
            <a:off x="609600" y="1905000"/>
            <a:ext cx="8153400" cy="4953000"/>
          </a:xfrm>
        </p:spPr>
        <p:txBody>
          <a:bodyPr/>
          <a:lstStyle/>
          <a:p>
            <a:pPr algn="l"/>
            <a:r>
              <a:rPr lang="en-US" dirty="0"/>
              <a:t>Now that you have finished the chapter please review the learning outcomes in your text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AutoShape 2"/>
          <p:cNvSpPr>
            <a:spLocks noGrp="1" noChangeArrowheads="1"/>
          </p:cNvSpPr>
          <p:nvPr>
            <p:ph type="title"/>
          </p:nvPr>
        </p:nvSpPr>
        <p:spPr>
          <a:xfrm>
            <a:off x="392447" y="533400"/>
            <a:ext cx="8153400" cy="1143000"/>
          </a:xfrm>
        </p:spPr>
        <p:txBody>
          <a:bodyPr/>
          <a:lstStyle/>
          <a:p>
            <a:pPr eaLnBrk="1" hangingPunct="1"/>
            <a:r>
              <a:rPr lang="en-US" sz="4000" b="1" dirty="0"/>
              <a:t>USING PROJECT MANAGEMENT TO DELIVER SUCCESSFUL PROJECTS</a:t>
            </a:r>
          </a:p>
        </p:txBody>
      </p:sp>
      <p:sp>
        <p:nvSpPr>
          <p:cNvPr id="24579" name="Rectangle 3"/>
          <p:cNvSpPr>
            <a:spLocks noGrp="1" noChangeArrowheads="1"/>
          </p:cNvSpPr>
          <p:nvPr>
            <p:ph idx="1"/>
          </p:nvPr>
        </p:nvSpPr>
        <p:spPr>
          <a:xfrm>
            <a:off x="457200" y="1981200"/>
            <a:ext cx="8686800" cy="4876800"/>
          </a:xfrm>
        </p:spPr>
        <p:txBody>
          <a:bodyPr/>
          <a:lstStyle/>
          <a:p>
            <a:pPr marL="609600" indent="-609600" algn="l" eaLnBrk="1" hangingPunct="1"/>
            <a:r>
              <a:rPr lang="en-US" sz="2800" dirty="0">
                <a:ea typeface="Times New Roman" pitchFamily="18" charset="0"/>
                <a:cs typeface="Courier New" pitchFamily="49" charset="0"/>
              </a:rPr>
              <a:t>Primary reasons for project failure</a:t>
            </a:r>
          </a:p>
          <a:p>
            <a:pPr marL="990600" lvl="1" indent="-533400" eaLnBrk="1" hangingPunct="1"/>
            <a:r>
              <a:rPr lang="en-US" sz="2400" dirty="0">
                <a:ea typeface="Times New Roman" pitchFamily="18" charset="0"/>
                <a:cs typeface="Courier New" pitchFamily="49" charset="0"/>
              </a:rPr>
              <a:t>Unclear or missing business requirements</a:t>
            </a:r>
          </a:p>
          <a:p>
            <a:pPr marL="990600" lvl="1" indent="-533400" eaLnBrk="1" hangingPunct="1"/>
            <a:r>
              <a:rPr lang="en-US" sz="2400" dirty="0">
                <a:ea typeface="Times New Roman" pitchFamily="18" charset="0"/>
                <a:cs typeface="Courier New" pitchFamily="49" charset="0"/>
              </a:rPr>
              <a:t>Skipping SDLC phases</a:t>
            </a:r>
          </a:p>
          <a:p>
            <a:pPr marL="990600" lvl="1" indent="-533400" eaLnBrk="1" hangingPunct="1"/>
            <a:r>
              <a:rPr lang="en-US" sz="2400" dirty="0">
                <a:ea typeface="Times New Roman" pitchFamily="18" charset="0"/>
                <a:cs typeface="Courier New" pitchFamily="49" charset="0"/>
              </a:rPr>
              <a:t>Failure to manage project scope	</a:t>
            </a:r>
          </a:p>
          <a:p>
            <a:pPr marL="1371600" lvl="2" indent="-457200" eaLnBrk="1" hangingPunct="1"/>
            <a:r>
              <a:rPr lang="en-US" b="1" dirty="0">
                <a:ea typeface="Times New Roman" pitchFamily="18" charset="0"/>
                <a:cs typeface="Courier New" pitchFamily="49" charset="0"/>
              </a:rPr>
              <a:t>Scope creep</a:t>
            </a:r>
            <a:endParaRPr lang="en-US" dirty="0">
              <a:ea typeface="Times New Roman" pitchFamily="18" charset="0"/>
              <a:cs typeface="Courier New" pitchFamily="49" charset="0"/>
            </a:endParaRPr>
          </a:p>
          <a:p>
            <a:pPr marL="1371600" lvl="2" indent="-457200" eaLnBrk="1" hangingPunct="1"/>
            <a:r>
              <a:rPr lang="en-US" b="1" dirty="0">
                <a:ea typeface="Times New Roman" pitchFamily="18" charset="0"/>
                <a:cs typeface="Courier New" pitchFamily="49" charset="0"/>
              </a:rPr>
              <a:t>Feature creep </a:t>
            </a:r>
            <a:endParaRPr lang="en-US" dirty="0">
              <a:ea typeface="Times New Roman" pitchFamily="18" charset="0"/>
              <a:cs typeface="Courier New" pitchFamily="49" charset="0"/>
            </a:endParaRPr>
          </a:p>
          <a:p>
            <a:pPr marL="990600" lvl="1" indent="-533400" eaLnBrk="1" hangingPunct="1"/>
            <a:r>
              <a:rPr lang="en-US" sz="2400" dirty="0">
                <a:ea typeface="Times New Roman" pitchFamily="18" charset="0"/>
                <a:cs typeface="Courier New" pitchFamily="49" charset="0"/>
              </a:rPr>
              <a:t>Failure to manage project plan</a:t>
            </a:r>
          </a:p>
          <a:p>
            <a:pPr marL="990600" lvl="1" indent="-533400" eaLnBrk="1" hangingPunct="1"/>
            <a:r>
              <a:rPr lang="en-US" sz="2400" dirty="0">
                <a:ea typeface="Times New Roman" pitchFamily="18" charset="0"/>
                <a:cs typeface="Courier New" pitchFamily="49" charset="0"/>
              </a:rPr>
              <a:t>Changing technology </a:t>
            </a:r>
          </a:p>
        </p:txBody>
      </p:sp>
      <p:pic>
        <p:nvPicPr>
          <p:cNvPr id="24580" name="Picture 4" descr="NULL"/>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867400" y="3733800"/>
            <a:ext cx="2798763" cy="2168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36354340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NULL"/>
          <p:cNvPicPr>
            <a:picLocks noChangeAspect="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1383047" y="1905000"/>
            <a:ext cx="6172200" cy="3970570"/>
          </a:xfrm>
          <a:prstGeom prst="rect">
            <a:avLst/>
          </a:prstGeom>
        </p:spPr>
      </p:pic>
      <p:sp>
        <p:nvSpPr>
          <p:cNvPr id="5" name="AutoShape 2"/>
          <p:cNvSpPr>
            <a:spLocks noGrp="1" noChangeArrowheads="1"/>
          </p:cNvSpPr>
          <p:nvPr>
            <p:ph type="title"/>
          </p:nvPr>
        </p:nvSpPr>
        <p:spPr>
          <a:xfrm>
            <a:off x="392447" y="533400"/>
            <a:ext cx="8153400" cy="1143000"/>
          </a:xfrm>
        </p:spPr>
        <p:txBody>
          <a:bodyPr/>
          <a:lstStyle/>
          <a:p>
            <a:pPr eaLnBrk="1" hangingPunct="1"/>
            <a:r>
              <a:rPr lang="en-US" sz="4000" b="1" dirty="0"/>
              <a:t>USING PROJECT MANAGEMENT TO DELIVER SUCCESSFUL PROJECTS</a:t>
            </a:r>
          </a:p>
        </p:txBody>
      </p:sp>
    </p:spTree>
    <p:extLst>
      <p:ext uri="{BB962C8B-B14F-4D97-AF65-F5344CB8AC3E}">
        <p14:creationId xmlns:p14="http://schemas.microsoft.com/office/powerpoint/2010/main" val="398552399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8" name="Picture 4" descr="NULL"/>
          <p:cNvPicPr>
            <a:picLocks noChangeAspect="1" noChangeArrowheads="1"/>
          </p:cNvPicPr>
          <p:nvPr/>
        </p:nvPicPr>
        <p:blipFill>
          <a:blip r:embed="rId3">
            <a:clrChange>
              <a:clrFrom>
                <a:srgbClr val="DEE994"/>
              </a:clrFrom>
              <a:clrTo>
                <a:srgbClr val="DEE994">
                  <a:alpha val="0"/>
                </a:srgbClr>
              </a:clrTo>
            </a:clrChange>
            <a:extLst>
              <a:ext uri="{28A0092B-C50C-407E-A947-70E740481C1C}">
                <a14:useLocalDpi xmlns:a14="http://schemas.microsoft.com/office/drawing/2010/main" val="0"/>
              </a:ext>
            </a:extLst>
          </a:blip>
          <a:srcRect/>
          <a:stretch>
            <a:fillRect/>
          </a:stretch>
        </p:blipFill>
        <p:spPr bwMode="auto">
          <a:xfrm>
            <a:off x="887747" y="1905000"/>
            <a:ext cx="7162800" cy="38596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AutoShape 2"/>
          <p:cNvSpPr>
            <a:spLocks noGrp="1" noChangeArrowheads="1"/>
          </p:cNvSpPr>
          <p:nvPr>
            <p:ph type="title"/>
          </p:nvPr>
        </p:nvSpPr>
        <p:spPr>
          <a:xfrm>
            <a:off x="392447" y="533400"/>
            <a:ext cx="8153400" cy="1143000"/>
          </a:xfrm>
        </p:spPr>
        <p:txBody>
          <a:bodyPr/>
          <a:lstStyle/>
          <a:p>
            <a:pPr eaLnBrk="1" hangingPunct="1"/>
            <a:r>
              <a:rPr lang="en-US" sz="4000" b="1" dirty="0"/>
              <a:t>USING PROJECT MANAGEMENT TO DELIVER SUCCESSFUL PROJECTS</a:t>
            </a:r>
          </a:p>
        </p:txBody>
      </p:sp>
    </p:spTree>
    <p:extLst>
      <p:ext uri="{BB962C8B-B14F-4D97-AF65-F5344CB8AC3E}">
        <p14:creationId xmlns:p14="http://schemas.microsoft.com/office/powerpoint/2010/main" val="275475524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4690" name="Picture 2"/>
          <p:cNvPicPr>
            <a:picLocks noChangeAspect="1" noChangeArrowheads="1"/>
          </p:cNvPicPr>
          <p:nvPr/>
        </p:nvPicPr>
        <p:blipFill>
          <a:blip r:embed="rId3">
            <a:clrChange>
              <a:clrFrom>
                <a:srgbClr val="DEE993"/>
              </a:clrFrom>
              <a:clrTo>
                <a:srgbClr val="DEE993">
                  <a:alpha val="0"/>
                </a:srgbClr>
              </a:clrTo>
            </a:clrChange>
            <a:extLst>
              <a:ext uri="{28A0092B-C50C-407E-A947-70E740481C1C}">
                <a14:useLocalDpi xmlns:a14="http://schemas.microsoft.com/office/drawing/2010/main" val="0"/>
              </a:ext>
            </a:extLst>
          </a:blip>
          <a:srcRect/>
          <a:stretch>
            <a:fillRect/>
          </a:stretch>
        </p:blipFill>
        <p:spPr bwMode="auto">
          <a:xfrm>
            <a:off x="817270" y="1981200"/>
            <a:ext cx="7303753" cy="39273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AutoShape 2"/>
          <p:cNvSpPr>
            <a:spLocks noGrp="1" noChangeArrowheads="1"/>
          </p:cNvSpPr>
          <p:nvPr>
            <p:ph type="title"/>
          </p:nvPr>
        </p:nvSpPr>
        <p:spPr>
          <a:xfrm>
            <a:off x="392447" y="533400"/>
            <a:ext cx="8153400" cy="1143000"/>
          </a:xfrm>
        </p:spPr>
        <p:txBody>
          <a:bodyPr/>
          <a:lstStyle/>
          <a:p>
            <a:pPr eaLnBrk="1" hangingPunct="1"/>
            <a:r>
              <a:rPr lang="en-US" sz="4000" b="1" dirty="0"/>
              <a:t>USING PROJECT MANAGEMENT TO DELIVER SUCCESSFUL PROJECTS</a:t>
            </a:r>
          </a:p>
        </p:txBody>
      </p:sp>
    </p:spTree>
    <p:extLst>
      <p:ext uri="{BB962C8B-B14F-4D97-AF65-F5344CB8AC3E}">
        <p14:creationId xmlns:p14="http://schemas.microsoft.com/office/powerpoint/2010/main" val="12567867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1" name="Rectangle 3"/>
          <p:cNvSpPr>
            <a:spLocks noGrp="1" noChangeArrowheads="1"/>
          </p:cNvSpPr>
          <p:nvPr>
            <p:ph idx="1"/>
          </p:nvPr>
        </p:nvSpPr>
        <p:spPr>
          <a:xfrm>
            <a:off x="457200" y="5246858"/>
            <a:ext cx="8610600" cy="685800"/>
          </a:xfrm>
        </p:spPr>
        <p:txBody>
          <a:bodyPr/>
          <a:lstStyle/>
          <a:p>
            <a:pPr marL="609600" indent="-609600" algn="l" eaLnBrk="1" hangingPunct="1"/>
            <a:r>
              <a:rPr lang="en-US" sz="2800" dirty="0">
                <a:ea typeface="Times New Roman" pitchFamily="18" charset="0"/>
                <a:cs typeface="Courier New" pitchFamily="49" charset="0"/>
              </a:rPr>
              <a:t>The later in the SDLC an error is found the more expensive it is to fix!</a:t>
            </a:r>
          </a:p>
          <a:p>
            <a:pPr marL="609600" indent="-609600" algn="l" eaLnBrk="1" hangingPunct="1">
              <a:buFontTx/>
              <a:buNone/>
            </a:pPr>
            <a:endParaRPr lang="en-US" dirty="0">
              <a:ea typeface="Times New Roman" pitchFamily="18" charset="0"/>
              <a:cs typeface="Courier New" pitchFamily="49" charset="0"/>
            </a:endParaRPr>
          </a:p>
        </p:txBody>
      </p:sp>
      <p:pic>
        <p:nvPicPr>
          <p:cNvPr id="27652" name="Picture 6" descr="This graph shows the cost of finding errors. As you move across the systems development life cycle phases, the cost rises, with maintenance being the most costly time to find errors. "/>
          <p:cNvPicPr>
            <a:picLocks noChangeAspect="1" noChangeArrowheads="1"/>
          </p:cNvPicPr>
          <p:nvPr/>
        </p:nvPicPr>
        <p:blipFill>
          <a:blip r:embed="rId3">
            <a:clrChange>
              <a:clrFrom>
                <a:srgbClr val="FCFBFB"/>
              </a:clrFrom>
              <a:clrTo>
                <a:srgbClr val="FCFBFB">
                  <a:alpha val="0"/>
                </a:srgbClr>
              </a:clrTo>
            </a:clrChange>
            <a:extLst>
              <a:ext uri="{28A0092B-C50C-407E-A947-70E740481C1C}">
                <a14:useLocalDpi xmlns:a14="http://schemas.microsoft.com/office/drawing/2010/main" val="0"/>
              </a:ext>
            </a:extLst>
          </a:blip>
          <a:srcRect/>
          <a:stretch>
            <a:fillRect/>
          </a:stretch>
        </p:blipFill>
        <p:spPr bwMode="auto">
          <a:xfrm>
            <a:off x="1066800" y="1752600"/>
            <a:ext cx="6705600" cy="32356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AutoShape 2"/>
          <p:cNvSpPr txBox="1">
            <a:spLocks noChangeArrowheads="1"/>
          </p:cNvSpPr>
          <p:nvPr/>
        </p:nvSpPr>
        <p:spPr bwMode="auto">
          <a:xfrm>
            <a:off x="457200" y="381000"/>
            <a:ext cx="8153400" cy="1143000"/>
          </a:xfrm>
          <a:prstGeom prst="roundRect">
            <a:avLst>
              <a:gd name="adj" fmla="val 16667"/>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pitchFamily="34" charset="0"/>
              </a:defRPr>
            </a:lvl2pPr>
            <a:lvl3pPr algn="ctr" rtl="0" eaLnBrk="0" fontAlgn="base" hangingPunct="0">
              <a:spcBef>
                <a:spcPct val="0"/>
              </a:spcBef>
              <a:spcAft>
                <a:spcPct val="0"/>
              </a:spcAft>
              <a:defRPr sz="4400">
                <a:solidFill>
                  <a:schemeClr val="tx2"/>
                </a:solidFill>
                <a:latin typeface="Arial" pitchFamily="34" charset="0"/>
              </a:defRPr>
            </a:lvl3pPr>
            <a:lvl4pPr algn="ctr" rtl="0" eaLnBrk="0" fontAlgn="base" hangingPunct="0">
              <a:spcBef>
                <a:spcPct val="0"/>
              </a:spcBef>
              <a:spcAft>
                <a:spcPct val="0"/>
              </a:spcAft>
              <a:defRPr sz="4400">
                <a:solidFill>
                  <a:schemeClr val="tx2"/>
                </a:solidFill>
                <a:latin typeface="Arial" pitchFamily="34" charset="0"/>
              </a:defRPr>
            </a:lvl4pPr>
            <a:lvl5pPr algn="ctr" rtl="0" eaLnBrk="0" fontAlgn="base" hangingPunct="0">
              <a:spcBef>
                <a:spcPct val="0"/>
              </a:spcBef>
              <a:spcAft>
                <a:spcPct val="0"/>
              </a:spcAft>
              <a:defRPr sz="4400">
                <a:solidFill>
                  <a:schemeClr val="tx2"/>
                </a:solidFill>
                <a:latin typeface="Arial" pitchFamily="34" charset="0"/>
              </a:defRPr>
            </a:lvl5pPr>
            <a:lvl6pPr marL="457200" algn="ctr" rtl="0" eaLnBrk="1" fontAlgn="base" hangingPunct="1">
              <a:spcBef>
                <a:spcPct val="0"/>
              </a:spcBef>
              <a:spcAft>
                <a:spcPct val="0"/>
              </a:spcAft>
              <a:defRPr sz="4400">
                <a:solidFill>
                  <a:schemeClr val="tx2"/>
                </a:solidFill>
                <a:latin typeface="Arial" pitchFamily="34" charset="0"/>
              </a:defRPr>
            </a:lvl6pPr>
            <a:lvl7pPr marL="914400" algn="ctr" rtl="0" eaLnBrk="1" fontAlgn="base" hangingPunct="1">
              <a:spcBef>
                <a:spcPct val="0"/>
              </a:spcBef>
              <a:spcAft>
                <a:spcPct val="0"/>
              </a:spcAft>
              <a:defRPr sz="4400">
                <a:solidFill>
                  <a:schemeClr val="tx2"/>
                </a:solidFill>
                <a:latin typeface="Arial" pitchFamily="34" charset="0"/>
              </a:defRPr>
            </a:lvl7pPr>
            <a:lvl8pPr marL="1371600" algn="ctr" rtl="0" eaLnBrk="1" fontAlgn="base" hangingPunct="1">
              <a:spcBef>
                <a:spcPct val="0"/>
              </a:spcBef>
              <a:spcAft>
                <a:spcPct val="0"/>
              </a:spcAft>
              <a:defRPr sz="4400">
                <a:solidFill>
                  <a:schemeClr val="tx2"/>
                </a:solidFill>
                <a:latin typeface="Arial" pitchFamily="34" charset="0"/>
              </a:defRPr>
            </a:lvl8pPr>
            <a:lvl9pPr marL="1828800" algn="ctr" rtl="0" eaLnBrk="1" fontAlgn="base" hangingPunct="1">
              <a:spcBef>
                <a:spcPct val="0"/>
              </a:spcBef>
              <a:spcAft>
                <a:spcPct val="0"/>
              </a:spcAft>
              <a:defRPr sz="4400">
                <a:solidFill>
                  <a:schemeClr val="tx2"/>
                </a:solidFill>
                <a:latin typeface="Arial" pitchFamily="34" charset="0"/>
              </a:defRPr>
            </a:lvl9pPr>
          </a:lstStyle>
          <a:p>
            <a:pPr eaLnBrk="1" hangingPunct="1"/>
            <a:r>
              <a:rPr lang="en-US" sz="3600" b="1" kern="0" dirty="0">
                <a:solidFill>
                  <a:schemeClr val="tx1"/>
                </a:solidFill>
                <a:cs typeface="Calibri Light" panose="020F0302020204030204" pitchFamily="34" charset="0"/>
              </a:rPr>
              <a:t>USING PROJECT MANAGEMENT TO DELIVER SUCCESSFUL PROJECTS</a:t>
            </a:r>
          </a:p>
        </p:txBody>
      </p:sp>
    </p:spTree>
    <p:extLst>
      <p:ext uri="{BB962C8B-B14F-4D97-AF65-F5344CB8AC3E}">
        <p14:creationId xmlns:p14="http://schemas.microsoft.com/office/powerpoint/2010/main" val="249157356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AutoShape 2"/>
          <p:cNvSpPr>
            <a:spLocks noGrp="1" noChangeArrowheads="1"/>
          </p:cNvSpPr>
          <p:nvPr>
            <p:ph type="title"/>
          </p:nvPr>
        </p:nvSpPr>
        <p:spPr>
          <a:xfrm>
            <a:off x="685800" y="190500"/>
            <a:ext cx="8153400" cy="1143000"/>
          </a:xfrm>
        </p:spPr>
        <p:txBody>
          <a:bodyPr/>
          <a:lstStyle/>
          <a:p>
            <a:pPr eaLnBrk="1" hangingPunct="1"/>
            <a:r>
              <a:rPr lang="en-US" sz="4000" b="1" dirty="0"/>
              <a:t>USING PROJECT MANAGEMENT TO DELIVER SUCCESSFUL PROJECTS</a:t>
            </a:r>
          </a:p>
        </p:txBody>
      </p:sp>
      <p:sp>
        <p:nvSpPr>
          <p:cNvPr id="3" name="Content Placeholder 2"/>
          <p:cNvSpPr>
            <a:spLocks noGrp="1"/>
          </p:cNvSpPr>
          <p:nvPr>
            <p:ph idx="1"/>
          </p:nvPr>
        </p:nvSpPr>
        <p:spPr>
          <a:xfrm>
            <a:off x="533400" y="1873770"/>
            <a:ext cx="8153400" cy="4953000"/>
          </a:xfrm>
        </p:spPr>
        <p:txBody>
          <a:bodyPr>
            <a:normAutofit/>
          </a:bodyPr>
          <a:lstStyle/>
          <a:p>
            <a:pPr algn="l">
              <a:defRPr/>
            </a:pPr>
            <a:r>
              <a:rPr lang="en-US" sz="2600" kern="1200" dirty="0">
                <a:latin typeface="Albertus (W1)" charset="0"/>
              </a:rPr>
              <a:t>Analysts predict investment in MIS projects worldwide is over $1 trillion</a:t>
            </a:r>
          </a:p>
          <a:p>
            <a:pPr algn="l">
              <a:defRPr/>
            </a:pPr>
            <a:r>
              <a:rPr lang="en-US" sz="2600" kern="1200" dirty="0">
                <a:latin typeface="Albertus (W1)" charset="0"/>
              </a:rPr>
              <a:t>70 percent will be lost due to failed projects</a:t>
            </a:r>
          </a:p>
          <a:p>
            <a:pPr algn="l">
              <a:defRPr/>
            </a:pPr>
            <a:r>
              <a:rPr lang="en-US" sz="2600" kern="1200" dirty="0">
                <a:latin typeface="Albertus (W1)" charset="0"/>
              </a:rPr>
              <a:t>The consequences of failed projects include</a:t>
            </a:r>
          </a:p>
          <a:p>
            <a:pPr lvl="1">
              <a:defRPr/>
            </a:pPr>
            <a:r>
              <a:rPr lang="en-US" sz="2600" kern="1200" dirty="0">
                <a:latin typeface="Albertus (W1)" charset="0"/>
              </a:rPr>
              <a:t>Damaged brand</a:t>
            </a:r>
          </a:p>
          <a:p>
            <a:pPr lvl="1">
              <a:defRPr/>
            </a:pPr>
            <a:r>
              <a:rPr lang="en-US" sz="2600" kern="1200" dirty="0">
                <a:latin typeface="Albertus (W1)" charset="0"/>
              </a:rPr>
              <a:t>Lost goodwill</a:t>
            </a:r>
          </a:p>
          <a:p>
            <a:pPr lvl="1">
              <a:defRPr/>
            </a:pPr>
            <a:r>
              <a:rPr lang="en-US" sz="2600" kern="1200" dirty="0">
                <a:latin typeface="Albertus (W1)" charset="0"/>
              </a:rPr>
              <a:t>Dissolution of partnerships</a:t>
            </a:r>
          </a:p>
          <a:p>
            <a:pPr lvl="1">
              <a:defRPr/>
            </a:pPr>
            <a:r>
              <a:rPr lang="en-US" sz="2600" kern="1200" dirty="0">
                <a:latin typeface="Albertus (W1)" charset="0"/>
              </a:rPr>
              <a:t>Lost investment opportunities</a:t>
            </a:r>
          </a:p>
          <a:p>
            <a:pPr lvl="1">
              <a:defRPr/>
            </a:pPr>
            <a:r>
              <a:rPr lang="en-US" sz="2600" kern="1200" dirty="0">
                <a:latin typeface="Albertus (W1)" charset="0"/>
              </a:rPr>
              <a:t>Low morale</a:t>
            </a:r>
          </a:p>
          <a:p>
            <a:pPr algn="l">
              <a:defRPr/>
            </a:pPr>
            <a:endParaRPr lang="en-US" sz="2600" kern="1200" dirty="0">
              <a:latin typeface="Albertus (W1)" charset="0"/>
            </a:endParaRPr>
          </a:p>
          <a:p>
            <a:pPr algn="l">
              <a:defRPr/>
            </a:pPr>
            <a:endParaRPr lang="en-US" sz="2600" kern="1200" dirty="0">
              <a:latin typeface="Albertus (W1)" charset="0"/>
            </a:endParaRPr>
          </a:p>
          <a:p>
            <a:pPr algn="l">
              <a:defRPr/>
            </a:pPr>
            <a:endParaRPr lang="en-US" sz="2600" dirty="0"/>
          </a:p>
        </p:txBody>
      </p:sp>
      <p:pic>
        <p:nvPicPr>
          <p:cNvPr id="30724" name="Picture 3" descr="NULL"/>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010400" y="3962400"/>
            <a:ext cx="1676400" cy="20023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AutoShape 2"/>
          <p:cNvSpPr>
            <a:spLocks noGrp="1" noChangeArrowheads="1"/>
          </p:cNvSpPr>
          <p:nvPr>
            <p:ph type="title"/>
          </p:nvPr>
        </p:nvSpPr>
        <p:spPr>
          <a:xfrm>
            <a:off x="762000" y="0"/>
            <a:ext cx="8153400" cy="1143000"/>
          </a:xfrm>
        </p:spPr>
        <p:txBody>
          <a:bodyPr/>
          <a:lstStyle/>
          <a:p>
            <a:pPr eaLnBrk="1" hangingPunct="1"/>
            <a:r>
              <a:rPr lang="en-US" sz="4000" b="1" dirty="0"/>
              <a:t>USING PROJECT MANAGEMENT TO DELIVER SUCCESSFUL PROJECTS</a:t>
            </a:r>
          </a:p>
        </p:txBody>
      </p:sp>
      <p:sp>
        <p:nvSpPr>
          <p:cNvPr id="29699" name="Rectangle 3"/>
          <p:cNvSpPr>
            <a:spLocks noGrp="1" noChangeArrowheads="1"/>
          </p:cNvSpPr>
          <p:nvPr>
            <p:ph idx="1"/>
          </p:nvPr>
        </p:nvSpPr>
        <p:spPr>
          <a:xfrm>
            <a:off x="457200" y="1798638"/>
            <a:ext cx="8458200" cy="5211762"/>
          </a:xfrm>
        </p:spPr>
        <p:txBody>
          <a:bodyPr>
            <a:normAutofit/>
          </a:bodyPr>
          <a:lstStyle/>
          <a:p>
            <a:pPr algn="l">
              <a:defRPr/>
            </a:pPr>
            <a:r>
              <a:rPr lang="en-US" sz="2800" dirty="0"/>
              <a:t>The Project Management Institute (PMI) develops procedures and concepts necessary to support the profession of project management (</a:t>
            </a:r>
            <a:r>
              <a:rPr lang="en-US" sz="2800" dirty="0">
                <a:hlinkClick r:id="rId3"/>
              </a:rPr>
              <a:t>www.pmi.org</a:t>
            </a:r>
            <a:r>
              <a:rPr lang="en-US" sz="2800" dirty="0"/>
              <a:t>) and has three areas of focus</a:t>
            </a:r>
          </a:p>
          <a:p>
            <a:pPr marL="971550" lvl="1" indent="-514350">
              <a:buFont typeface="+mj-lt"/>
              <a:buAutoNum type="arabicPeriod"/>
              <a:defRPr/>
            </a:pPr>
            <a:r>
              <a:rPr lang="en-US" sz="2400" dirty="0">
                <a:ea typeface="+mn-ea"/>
                <a:cs typeface="+mn-cs"/>
              </a:rPr>
              <a:t>The distinguishing characteristics of a practicing professional (ethics)</a:t>
            </a:r>
          </a:p>
          <a:p>
            <a:pPr marL="971550" lvl="1" indent="-514350">
              <a:buFont typeface="+mj-lt"/>
              <a:buAutoNum type="arabicPeriod"/>
              <a:defRPr/>
            </a:pPr>
            <a:r>
              <a:rPr lang="en-US" sz="2400" dirty="0">
                <a:ea typeface="+mn-ea"/>
                <a:cs typeface="+mn-cs"/>
              </a:rPr>
              <a:t>The content and structure of the profession’s body of knowledge (standards)</a:t>
            </a:r>
          </a:p>
          <a:p>
            <a:pPr marL="971550" lvl="1" indent="-514350">
              <a:buFont typeface="+mj-lt"/>
              <a:buAutoNum type="arabicPeriod"/>
              <a:defRPr/>
            </a:pPr>
            <a:r>
              <a:rPr lang="en-US" sz="2400" dirty="0">
                <a:ea typeface="+mn-ea"/>
                <a:cs typeface="+mn-cs"/>
              </a:rPr>
              <a:t>Recognition of professional attainment (accreditation)</a:t>
            </a:r>
          </a:p>
          <a:p>
            <a:pPr marL="609600" indent="-609600" algn="l" eaLnBrk="1" hangingPunct="1">
              <a:defRPr/>
            </a:pPr>
            <a:endParaRPr lang="en-US" sz="2800" dirty="0"/>
          </a:p>
          <a:p>
            <a:pPr marL="609600" indent="-609600" algn="l" eaLnBrk="1" hangingPunct="1">
              <a:defRPr/>
            </a:pPr>
            <a:endParaRPr lang="en-US" dirty="0">
              <a:solidFill>
                <a:srgbClr val="FF0000"/>
              </a:solidFill>
            </a:endParaRPr>
          </a:p>
        </p:txBody>
      </p:sp>
    </p:spTree>
  </p:cSld>
  <p:clrMapOvr>
    <a:masterClrMapping/>
  </p:clrMapOvr>
</p:sld>
</file>

<file path=ppt/theme/theme1.xml><?xml version="1.0" encoding="utf-8"?>
<a:theme xmlns:a="http://schemas.openxmlformats.org/drawingml/2006/main" name="FIRST, BREAK, LAST slides ">
  <a:themeElements>
    <a:clrScheme name="MHHE Branding">
      <a:dk1>
        <a:sysClr val="windowText" lastClr="000000"/>
      </a:dk1>
      <a:lt1>
        <a:sysClr val="window" lastClr="FFFFFF"/>
      </a:lt1>
      <a:dk2>
        <a:srgbClr val="E6E4CC"/>
      </a:dk2>
      <a:lt2>
        <a:srgbClr val="C30C20"/>
      </a:lt2>
      <a:accent1>
        <a:srgbClr val="7AC1AC"/>
      </a:accent1>
      <a:accent2>
        <a:srgbClr val="802754"/>
      </a:accent2>
      <a:accent3>
        <a:srgbClr val="777777"/>
      </a:accent3>
      <a:accent4>
        <a:srgbClr val="DC5A20"/>
      </a:accent4>
      <a:accent5>
        <a:srgbClr val="39858E"/>
      </a:accent5>
      <a:accent6>
        <a:srgbClr val="FFCE00"/>
      </a:accent6>
      <a:hlink>
        <a:srgbClr val="39858E"/>
      </a:hlink>
      <a:folHlink>
        <a:srgbClr val="39858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10.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1.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Alternate FIRST, BREAK, LAST slides">
  <a:themeElements>
    <a:clrScheme name="MHHE Branding">
      <a:dk1>
        <a:sysClr val="windowText" lastClr="000000"/>
      </a:dk1>
      <a:lt1>
        <a:sysClr val="window" lastClr="FFFFFF"/>
      </a:lt1>
      <a:dk2>
        <a:srgbClr val="E6E4CC"/>
      </a:dk2>
      <a:lt2>
        <a:srgbClr val="C30C20"/>
      </a:lt2>
      <a:accent1>
        <a:srgbClr val="7AC1AC"/>
      </a:accent1>
      <a:accent2>
        <a:srgbClr val="802754"/>
      </a:accent2>
      <a:accent3>
        <a:srgbClr val="777777"/>
      </a:accent3>
      <a:accent4>
        <a:srgbClr val="DC5A20"/>
      </a:accent4>
      <a:accent5>
        <a:srgbClr val="39858E"/>
      </a:accent5>
      <a:accent6>
        <a:srgbClr val="FFCE00"/>
      </a:accent6>
      <a:hlink>
        <a:srgbClr val="39858E"/>
      </a:hlink>
      <a:folHlink>
        <a:srgbClr val="39858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Plain BODY/MAIN CONTENT">
  <a:themeElements>
    <a:clrScheme name="MHHE Branding">
      <a:dk1>
        <a:sysClr val="windowText" lastClr="000000"/>
      </a:dk1>
      <a:lt1>
        <a:sysClr val="window" lastClr="FFFFFF"/>
      </a:lt1>
      <a:dk2>
        <a:srgbClr val="E6E4CC"/>
      </a:dk2>
      <a:lt2>
        <a:srgbClr val="C30C20"/>
      </a:lt2>
      <a:accent1>
        <a:srgbClr val="7AC1AC"/>
      </a:accent1>
      <a:accent2>
        <a:srgbClr val="802754"/>
      </a:accent2>
      <a:accent3>
        <a:srgbClr val="777777"/>
      </a:accent3>
      <a:accent4>
        <a:srgbClr val="DC5A20"/>
      </a:accent4>
      <a:accent5>
        <a:srgbClr val="39858E"/>
      </a:accent5>
      <a:accent6>
        <a:srgbClr val="FFCE00"/>
      </a:accent6>
      <a:hlink>
        <a:srgbClr val="39858E"/>
      </a:hlink>
      <a:folHlink>
        <a:srgbClr val="39858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Red bar footer BODY/MAIN CONTENT">
  <a:themeElements>
    <a:clrScheme name="MHHE Branding">
      <a:dk1>
        <a:sysClr val="windowText" lastClr="000000"/>
      </a:dk1>
      <a:lt1>
        <a:sysClr val="window" lastClr="FFFFFF"/>
      </a:lt1>
      <a:dk2>
        <a:srgbClr val="E6E4CC"/>
      </a:dk2>
      <a:lt2>
        <a:srgbClr val="C30C20"/>
      </a:lt2>
      <a:accent1>
        <a:srgbClr val="7AC1AC"/>
      </a:accent1>
      <a:accent2>
        <a:srgbClr val="802754"/>
      </a:accent2>
      <a:accent3>
        <a:srgbClr val="777777"/>
      </a:accent3>
      <a:accent4>
        <a:srgbClr val="DC5A20"/>
      </a:accent4>
      <a:accent5>
        <a:srgbClr val="39858E"/>
      </a:accent5>
      <a:accent6>
        <a:srgbClr val="FFCE00"/>
      </a:accent6>
      <a:hlink>
        <a:srgbClr val="39858E"/>
      </a:hlink>
      <a:folHlink>
        <a:srgbClr val="39858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5.xml><?xml version="1.0" encoding="utf-8"?>
<a:theme xmlns:a="http://schemas.openxmlformats.org/drawingml/2006/main" name="PLAIN Section Divider, Quotes, Callouts">
  <a:themeElements>
    <a:clrScheme name="MHHE Branding">
      <a:dk1>
        <a:sysClr val="windowText" lastClr="000000"/>
      </a:dk1>
      <a:lt1>
        <a:sysClr val="window" lastClr="FFFFFF"/>
      </a:lt1>
      <a:dk2>
        <a:srgbClr val="E6E4CC"/>
      </a:dk2>
      <a:lt2>
        <a:srgbClr val="C30C20"/>
      </a:lt2>
      <a:accent1>
        <a:srgbClr val="7AC1AC"/>
      </a:accent1>
      <a:accent2>
        <a:srgbClr val="802754"/>
      </a:accent2>
      <a:accent3>
        <a:srgbClr val="777777"/>
      </a:accent3>
      <a:accent4>
        <a:srgbClr val="DC5A20"/>
      </a:accent4>
      <a:accent5>
        <a:srgbClr val="39858E"/>
      </a:accent5>
      <a:accent6>
        <a:srgbClr val="FFCE00"/>
      </a:accent6>
      <a:hlink>
        <a:srgbClr val="39858E"/>
      </a:hlink>
      <a:folHlink>
        <a:srgbClr val="39858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RED FOOTER Section Divider, Quotes, Callouts">
  <a:themeElements>
    <a:clrScheme name="MHHE Branding">
      <a:dk1>
        <a:sysClr val="windowText" lastClr="000000"/>
      </a:dk1>
      <a:lt1>
        <a:sysClr val="window" lastClr="FFFFFF"/>
      </a:lt1>
      <a:dk2>
        <a:srgbClr val="E6E4CC"/>
      </a:dk2>
      <a:lt2>
        <a:srgbClr val="C30C20"/>
      </a:lt2>
      <a:accent1>
        <a:srgbClr val="7AC1AC"/>
      </a:accent1>
      <a:accent2>
        <a:srgbClr val="802754"/>
      </a:accent2>
      <a:accent3>
        <a:srgbClr val="777777"/>
      </a:accent3>
      <a:accent4>
        <a:srgbClr val="DC5A20"/>
      </a:accent4>
      <a:accent5>
        <a:srgbClr val="39858E"/>
      </a:accent5>
      <a:accent6>
        <a:srgbClr val="FFCE00"/>
      </a:accent6>
      <a:hlink>
        <a:srgbClr val="39858E"/>
      </a:hlink>
      <a:folHlink>
        <a:srgbClr val="39858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BLUE Section Divider, Quotes, Callouts">
  <a:themeElements>
    <a:clrScheme name="MHHE Branding">
      <a:dk1>
        <a:sysClr val="windowText" lastClr="000000"/>
      </a:dk1>
      <a:lt1>
        <a:sysClr val="window" lastClr="FFFFFF"/>
      </a:lt1>
      <a:dk2>
        <a:srgbClr val="E6E4CC"/>
      </a:dk2>
      <a:lt2>
        <a:srgbClr val="C30C20"/>
      </a:lt2>
      <a:accent1>
        <a:srgbClr val="7AC1AC"/>
      </a:accent1>
      <a:accent2>
        <a:srgbClr val="802754"/>
      </a:accent2>
      <a:accent3>
        <a:srgbClr val="777777"/>
      </a:accent3>
      <a:accent4>
        <a:srgbClr val="DC5A20"/>
      </a:accent4>
      <a:accent5>
        <a:srgbClr val="39858E"/>
      </a:accent5>
      <a:accent6>
        <a:srgbClr val="FFCE00"/>
      </a:accent6>
      <a:hlink>
        <a:srgbClr val="39858E"/>
      </a:hlink>
      <a:folHlink>
        <a:srgbClr val="39858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8.xml><?xml version="1.0" encoding="utf-8"?>
<a:theme xmlns:a="http://schemas.openxmlformats.org/drawingml/2006/main" name="Plain_APPENDIX">
  <a:themeElements>
    <a:clrScheme name="MHHE Branding">
      <a:dk1>
        <a:sysClr val="windowText" lastClr="000000"/>
      </a:dk1>
      <a:lt1>
        <a:sysClr val="window" lastClr="FFFFFF"/>
      </a:lt1>
      <a:dk2>
        <a:srgbClr val="E6E4CC"/>
      </a:dk2>
      <a:lt2>
        <a:srgbClr val="C30C20"/>
      </a:lt2>
      <a:accent1>
        <a:srgbClr val="7AC1AC"/>
      </a:accent1>
      <a:accent2>
        <a:srgbClr val="802754"/>
      </a:accent2>
      <a:accent3>
        <a:srgbClr val="777777"/>
      </a:accent3>
      <a:accent4>
        <a:srgbClr val="DC5A20"/>
      </a:accent4>
      <a:accent5>
        <a:srgbClr val="39858E"/>
      </a:accent5>
      <a:accent6>
        <a:srgbClr val="FFCE00"/>
      </a:accent6>
      <a:hlink>
        <a:srgbClr val="39858E"/>
      </a:hlink>
      <a:folHlink>
        <a:srgbClr val="39858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9.xml><?xml version="1.0" encoding="utf-8"?>
<a:theme xmlns:a="http://schemas.openxmlformats.org/drawingml/2006/main" name="Red Bar Footer_APPENDIX">
  <a:themeElements>
    <a:clrScheme name="MHHE Branding">
      <a:dk1>
        <a:sysClr val="windowText" lastClr="000000"/>
      </a:dk1>
      <a:lt1>
        <a:sysClr val="window" lastClr="FFFFFF"/>
      </a:lt1>
      <a:dk2>
        <a:srgbClr val="E6E4CC"/>
      </a:dk2>
      <a:lt2>
        <a:srgbClr val="C30C20"/>
      </a:lt2>
      <a:accent1>
        <a:srgbClr val="7AC1AC"/>
      </a:accent1>
      <a:accent2>
        <a:srgbClr val="802754"/>
      </a:accent2>
      <a:accent3>
        <a:srgbClr val="777777"/>
      </a:accent3>
      <a:accent4>
        <a:srgbClr val="DC5A20"/>
      </a:accent4>
      <a:accent5>
        <a:srgbClr val="39858E"/>
      </a:accent5>
      <a:accent6>
        <a:srgbClr val="FFCE00"/>
      </a:accent6>
      <a:hlink>
        <a:srgbClr val="39858E"/>
      </a:hlink>
      <a:folHlink>
        <a:srgbClr val="39858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MHHE_Accessible_PPT_Template-v3</Template>
  <TotalTime>6772</TotalTime>
  <Words>833</Words>
  <Application>Microsoft Macintosh PowerPoint</Application>
  <PresentationFormat>On-screen Show (4:3)</PresentationFormat>
  <Paragraphs>124</Paragraphs>
  <Slides>26</Slides>
  <Notes>26</Notes>
  <HiddenSlides>0</HiddenSlides>
  <MMClips>0</MMClips>
  <ScaleCrop>false</ScaleCrop>
  <HeadingPairs>
    <vt:vector size="6" baseType="variant">
      <vt:variant>
        <vt:lpstr>Fonts Used</vt:lpstr>
      </vt:variant>
      <vt:variant>
        <vt:i4>11</vt:i4>
      </vt:variant>
      <vt:variant>
        <vt:lpstr>Theme</vt:lpstr>
      </vt:variant>
      <vt:variant>
        <vt:i4>9</vt:i4>
      </vt:variant>
      <vt:variant>
        <vt:lpstr>Slide Titles</vt:lpstr>
      </vt:variant>
      <vt:variant>
        <vt:i4>26</vt:i4>
      </vt:variant>
    </vt:vector>
  </HeadingPairs>
  <TitlesOfParts>
    <vt:vector size="46" baseType="lpstr">
      <vt:lpstr>Albertus (W1)</vt:lpstr>
      <vt:lpstr>ArumSans Bold</vt:lpstr>
      <vt:lpstr>ArumSans Regular</vt:lpstr>
      <vt:lpstr>Calibri</vt:lpstr>
      <vt:lpstr>Calibri Light</vt:lpstr>
      <vt:lpstr>Century Schoolbook</vt:lpstr>
      <vt:lpstr>Courier New</vt:lpstr>
      <vt:lpstr>Times New Roman</vt:lpstr>
      <vt:lpstr>Vectipede Rg</vt:lpstr>
      <vt:lpstr>Wingdings</vt:lpstr>
      <vt:lpstr>Arial</vt:lpstr>
      <vt:lpstr>FIRST, BREAK, LAST slides </vt:lpstr>
      <vt:lpstr>Alternate FIRST, BREAK, LAST slides</vt:lpstr>
      <vt:lpstr>Plain BODY/MAIN CONTENT</vt:lpstr>
      <vt:lpstr>Red bar footer BODY/MAIN CONTENT</vt:lpstr>
      <vt:lpstr>PLAIN Section Divider, Quotes, Callouts</vt:lpstr>
      <vt:lpstr>RED FOOTER Section Divider, Quotes, Callouts</vt:lpstr>
      <vt:lpstr>BLUE Section Divider, Quotes, Callouts</vt:lpstr>
      <vt:lpstr>Plain_APPENDIX</vt:lpstr>
      <vt:lpstr>Red Bar Footer_APPENDIX</vt:lpstr>
      <vt:lpstr>PowerPoint Presentation</vt:lpstr>
      <vt:lpstr>LEARNING OUTCOMES</vt:lpstr>
      <vt:lpstr>USING PROJECT MANAGEMENT TO DELIVER SUCCESSFUL PROJECTS</vt:lpstr>
      <vt:lpstr>USING PROJECT MANAGEMENT TO DELIVER SUCCESSFUL PROJECTS</vt:lpstr>
      <vt:lpstr>USING PROJECT MANAGEMENT TO DELIVER SUCCESSFUL PROJECTS</vt:lpstr>
      <vt:lpstr>USING PROJECT MANAGEMENT TO DELIVER SUCCESSFUL PROJECTS</vt:lpstr>
      <vt:lpstr>PowerPoint Presentation</vt:lpstr>
      <vt:lpstr>USING PROJECT MANAGEMENT TO DELIVER SUCCESSFUL PROJECTS</vt:lpstr>
      <vt:lpstr>USING PROJECT MANAGEMENT TO DELIVER SUCCESSFUL PROJECTS</vt:lpstr>
      <vt:lpstr>THE TRIPLE CONSTRAINT</vt:lpstr>
      <vt:lpstr>THE TRIPLE CONSTRAINT</vt:lpstr>
      <vt:lpstr>USING PROJECT MANAGEMENT TO DELIVER SUCCESSFUL PROJECTS</vt:lpstr>
      <vt:lpstr>USING PROJECT MANAGEMENT TO DELIVER SUCCESSFUL PROJECTS</vt:lpstr>
      <vt:lpstr>PROJECT PARTICIPANTS</vt:lpstr>
      <vt:lpstr>PRIMARY PROJECT PLANNING DIAGRAMS</vt:lpstr>
      <vt:lpstr>PRIMARY PROJECT PLANNING DIAGRAMS</vt:lpstr>
      <vt:lpstr>PRIMARY PROJECT PLANNING DIAGRAMS</vt:lpstr>
      <vt:lpstr>PRIMARY PROJECT PLANNING DIAGRAMS</vt:lpstr>
      <vt:lpstr>PRIMARY PROJECT PLANNING DIAGRAMS</vt:lpstr>
      <vt:lpstr>OUTSOURCING PROJECTS</vt:lpstr>
      <vt:lpstr>OUTSOURCING PROJECTS</vt:lpstr>
      <vt:lpstr>OUTSOURCING PROJECTS</vt:lpstr>
      <vt:lpstr>OUTSOURCING PROJECTS</vt:lpstr>
      <vt:lpstr>OUTSOURCING BENEFITS</vt:lpstr>
      <vt:lpstr>OUTSOURCING CHALLENGES</vt:lpstr>
      <vt:lpstr>LEARNING OUTCOME REVIEW</vt:lpstr>
    </vt:vector>
  </TitlesOfParts>
  <Company>Daniels College of Business, University of Denver</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Paige Baltzan</dc:creator>
  <cp:lastModifiedBy>Microsoft account</cp:lastModifiedBy>
  <cp:revision>373</cp:revision>
  <dcterms:created xsi:type="dcterms:W3CDTF">2004-06-28T21:12:50Z</dcterms:created>
  <dcterms:modified xsi:type="dcterms:W3CDTF">2017-04-18T20:14:51Z</dcterms:modified>
</cp:coreProperties>
</file>