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4.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5.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6.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7.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8.xml" ContentType="application/vnd.openxmlformats-officedocument.them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7" r:id="rId1"/>
    <p:sldMasterId id="2147483767" r:id="rId2"/>
    <p:sldMasterId id="2147483775" r:id="rId3"/>
    <p:sldMasterId id="2147483785" r:id="rId4"/>
    <p:sldMasterId id="2147483795" r:id="rId5"/>
    <p:sldMasterId id="2147483803" r:id="rId6"/>
    <p:sldMasterId id="2147483811" r:id="rId7"/>
    <p:sldMasterId id="2147483814" r:id="rId8"/>
    <p:sldMasterId id="2147483818" r:id="rId9"/>
  </p:sldMasterIdLst>
  <p:notesMasterIdLst>
    <p:notesMasterId r:id="rId40"/>
  </p:notesMasterIdLst>
  <p:handoutMasterIdLst>
    <p:handoutMasterId r:id="rId41"/>
  </p:handoutMasterIdLst>
  <p:sldIdLst>
    <p:sldId id="283" r:id="rId10"/>
    <p:sldId id="285" r:id="rId11"/>
    <p:sldId id="286" r:id="rId12"/>
    <p:sldId id="287" r:id="rId13"/>
    <p:sldId id="288" r:id="rId14"/>
    <p:sldId id="289" r:id="rId15"/>
    <p:sldId id="290" r:id="rId16"/>
    <p:sldId id="291" r:id="rId17"/>
    <p:sldId id="292" r:id="rId18"/>
    <p:sldId id="293" r:id="rId19"/>
    <p:sldId id="294" r:id="rId20"/>
    <p:sldId id="295" r:id="rId21"/>
    <p:sldId id="296" r:id="rId22"/>
    <p:sldId id="297" r:id="rId23"/>
    <p:sldId id="298" r:id="rId24"/>
    <p:sldId id="299" r:id="rId25"/>
    <p:sldId id="300" r:id="rId26"/>
    <p:sldId id="301" r:id="rId27"/>
    <p:sldId id="302" r:id="rId28"/>
    <p:sldId id="303" r:id="rId29"/>
    <p:sldId id="304" r:id="rId30"/>
    <p:sldId id="306" r:id="rId31"/>
    <p:sldId id="307" r:id="rId32"/>
    <p:sldId id="305" r:id="rId33"/>
    <p:sldId id="309" r:id="rId34"/>
    <p:sldId id="310" r:id="rId35"/>
    <p:sldId id="311" r:id="rId36"/>
    <p:sldId id="312" r:id="rId37"/>
    <p:sldId id="313" r:id="rId38"/>
    <p:sldId id="314" r:id="rId3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0B4C8"/>
    <a:srgbClr val="BBE0E3"/>
    <a:srgbClr val="FF0000"/>
    <a:srgbClr val="548486"/>
    <a:srgbClr val="E6E4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77404" autoAdjust="0"/>
  </p:normalViewPr>
  <p:slideViewPr>
    <p:cSldViewPr>
      <p:cViewPr varScale="1">
        <p:scale>
          <a:sx n="82" d="100"/>
          <a:sy n="82" d="100"/>
        </p:scale>
        <p:origin x="1944" y="160"/>
      </p:cViewPr>
      <p:guideLst>
        <p:guide orient="horz" pos="2160"/>
        <p:guide pos="2880"/>
      </p:guideLst>
    </p:cSldViewPr>
  </p:slideViewPr>
  <p:notesTextViewPr>
    <p:cViewPr>
      <p:scale>
        <a:sx n="125" d="100"/>
        <a:sy n="125" d="100"/>
      </p:scale>
      <p:origin x="0" y="0"/>
    </p:cViewPr>
  </p:notesTextViewPr>
  <p:notesViewPr>
    <p:cSldViewPr>
      <p:cViewPr>
        <p:scale>
          <a:sx n="100" d="100"/>
          <a:sy n="100" d="100"/>
        </p:scale>
        <p:origin x="-1548" y="168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1.xml"/><Relationship Id="rId21" Type="http://schemas.openxmlformats.org/officeDocument/2006/relationships/slide" Target="slides/slide12.xml"/><Relationship Id="rId22" Type="http://schemas.openxmlformats.org/officeDocument/2006/relationships/slide" Target="slides/slide13.xml"/><Relationship Id="rId23" Type="http://schemas.openxmlformats.org/officeDocument/2006/relationships/slide" Target="slides/slide14.xml"/><Relationship Id="rId24" Type="http://schemas.openxmlformats.org/officeDocument/2006/relationships/slide" Target="slides/slide15.xml"/><Relationship Id="rId25" Type="http://schemas.openxmlformats.org/officeDocument/2006/relationships/slide" Target="slides/slide16.xml"/><Relationship Id="rId26" Type="http://schemas.openxmlformats.org/officeDocument/2006/relationships/slide" Target="slides/slide17.xml"/><Relationship Id="rId27" Type="http://schemas.openxmlformats.org/officeDocument/2006/relationships/slide" Target="slides/slide18.xml"/><Relationship Id="rId28" Type="http://schemas.openxmlformats.org/officeDocument/2006/relationships/slide" Target="slides/slide19.xml"/><Relationship Id="rId29" Type="http://schemas.openxmlformats.org/officeDocument/2006/relationships/slide" Target="slides/slide20.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21.xml"/><Relationship Id="rId31" Type="http://schemas.openxmlformats.org/officeDocument/2006/relationships/slide" Target="slides/slide22.xml"/><Relationship Id="rId32" Type="http://schemas.openxmlformats.org/officeDocument/2006/relationships/slide" Target="slides/slide23.xml"/><Relationship Id="rId9" Type="http://schemas.openxmlformats.org/officeDocument/2006/relationships/slideMaster" Target="slideMasters/slideMaster9.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33" Type="http://schemas.openxmlformats.org/officeDocument/2006/relationships/slide" Target="slides/slide24.xml"/><Relationship Id="rId34" Type="http://schemas.openxmlformats.org/officeDocument/2006/relationships/slide" Target="slides/slide25.xml"/><Relationship Id="rId35" Type="http://schemas.openxmlformats.org/officeDocument/2006/relationships/slide" Target="slides/slide26.xml"/><Relationship Id="rId36" Type="http://schemas.openxmlformats.org/officeDocument/2006/relationships/slide" Target="slides/slide27.xml"/><Relationship Id="rId10" Type="http://schemas.openxmlformats.org/officeDocument/2006/relationships/slide" Target="slides/slide1.xml"/><Relationship Id="rId11" Type="http://schemas.openxmlformats.org/officeDocument/2006/relationships/slide" Target="slides/slide2.xml"/><Relationship Id="rId12" Type="http://schemas.openxmlformats.org/officeDocument/2006/relationships/slide" Target="slides/slide3.xml"/><Relationship Id="rId13" Type="http://schemas.openxmlformats.org/officeDocument/2006/relationships/slide" Target="slides/slide4.xml"/><Relationship Id="rId14" Type="http://schemas.openxmlformats.org/officeDocument/2006/relationships/slide" Target="slides/slide5.xml"/><Relationship Id="rId15" Type="http://schemas.openxmlformats.org/officeDocument/2006/relationships/slide" Target="slides/slide6.xml"/><Relationship Id="rId16" Type="http://schemas.openxmlformats.org/officeDocument/2006/relationships/slide" Target="slides/slide7.xml"/><Relationship Id="rId17" Type="http://schemas.openxmlformats.org/officeDocument/2006/relationships/slide" Target="slides/slide8.xml"/><Relationship Id="rId18" Type="http://schemas.openxmlformats.org/officeDocument/2006/relationships/slide" Target="slides/slide9.xml"/><Relationship Id="rId19" Type="http://schemas.openxmlformats.org/officeDocument/2006/relationships/slide" Target="slides/slide10.xml"/><Relationship Id="rId37" Type="http://schemas.openxmlformats.org/officeDocument/2006/relationships/slide" Target="slides/slide28.xml"/><Relationship Id="rId38" Type="http://schemas.openxmlformats.org/officeDocument/2006/relationships/slide" Target="slides/slide29.xml"/><Relationship Id="rId39" Type="http://schemas.openxmlformats.org/officeDocument/2006/relationships/slide" Target="slides/slide30.xml"/><Relationship Id="rId40" Type="http://schemas.openxmlformats.org/officeDocument/2006/relationships/notesMaster" Target="notesMasters/notesMaster1.xml"/><Relationship Id="rId41" Type="http://schemas.openxmlformats.org/officeDocument/2006/relationships/handoutMaster" Target="handoutMasters/handoutMaster1.xml"/><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789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789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r>
              <a:rPr lang="en-US"/>
              <a:t>BDT - Lecture Style Format Sample</a:t>
            </a:r>
          </a:p>
        </p:txBody>
      </p:sp>
      <p:sp>
        <p:nvSpPr>
          <p:cNvPr id="3789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7A9FC619-AB3C-4AD9-A942-03778D252D1A}" type="slidenum">
              <a:rPr lang="en-US"/>
              <a:pPr>
                <a:defRPr/>
              </a:pPr>
              <a:t>‹#›</a:t>
            </a:fld>
            <a:endParaRPr lang="en-US"/>
          </a:p>
        </p:txBody>
      </p:sp>
    </p:spTree>
    <p:extLst>
      <p:ext uri="{BB962C8B-B14F-4D97-AF65-F5344CB8AC3E}">
        <p14:creationId xmlns:p14="http://schemas.microsoft.com/office/powerpoint/2010/main" val="21323901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024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789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r>
              <a:rPr lang="en-US"/>
              <a:t>BDT - Lecture Style Format Sample</a:t>
            </a:r>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AD74198A-5E10-4CA2-A2D8-5A2EEF1DEC38}" type="slidenum">
              <a:rPr lang="en-US"/>
              <a:pPr>
                <a:defRPr/>
              </a:pPr>
              <a:t>‹#›</a:t>
            </a:fld>
            <a:endParaRPr lang="en-US"/>
          </a:p>
        </p:txBody>
      </p:sp>
    </p:spTree>
    <p:extLst>
      <p:ext uri="{BB962C8B-B14F-4D97-AF65-F5344CB8AC3E}">
        <p14:creationId xmlns:p14="http://schemas.microsoft.com/office/powerpoint/2010/main" val="1992534581"/>
      </p:ext>
    </p:extLst>
  </p:cSld>
  <p:clrMap bg1="lt1" tx1="dk1" bg2="lt2" tx2="dk2" accent1="accent1" accent2="accent2" accent3="accent3" accent4="accent4" accent5="accent5" accent6="accent6" hlink="hlink" folHlink="folHlink"/>
  <p:notesStyle>
    <a:lvl1pPr marL="119063" indent="-119063" algn="l" rtl="0" eaLnBrk="0" fontAlgn="base" hangingPunct="0">
      <a:spcBef>
        <a:spcPct val="30000"/>
      </a:spcBef>
      <a:spcAft>
        <a:spcPct val="0"/>
      </a:spcAft>
      <a:buChar char="•"/>
      <a:defRPr sz="1000" kern="1200">
        <a:solidFill>
          <a:schemeClr val="tx1"/>
        </a:solidFill>
        <a:latin typeface="Albertus (W1)" charset="0"/>
        <a:ea typeface="+mn-ea"/>
        <a:cs typeface="+mn-cs"/>
      </a:defRPr>
    </a:lvl1pPr>
    <a:lvl2pPr marL="403225" indent="-169863" algn="l" rtl="0" eaLnBrk="0" fontAlgn="base" hangingPunct="0">
      <a:spcBef>
        <a:spcPct val="30000"/>
      </a:spcBef>
      <a:spcAft>
        <a:spcPct val="0"/>
      </a:spcAft>
      <a:buFont typeface="Wingdings" pitchFamily="2" charset="2"/>
      <a:buChar char="§"/>
      <a:defRPr sz="1000" kern="1200">
        <a:solidFill>
          <a:schemeClr val="tx1"/>
        </a:solidFill>
        <a:latin typeface="Albertus (W1)" charset="0"/>
        <a:ea typeface="+mn-ea"/>
        <a:cs typeface="+mn-cs"/>
      </a:defRPr>
    </a:lvl2pPr>
    <a:lvl3pPr marL="636588" indent="-119063" algn="l" rtl="0" eaLnBrk="0" fontAlgn="base" hangingPunct="0">
      <a:spcBef>
        <a:spcPct val="30000"/>
      </a:spcBef>
      <a:spcAft>
        <a:spcPct val="0"/>
      </a:spcAft>
      <a:buChar char="o"/>
      <a:defRPr sz="1000" kern="1200">
        <a:solidFill>
          <a:schemeClr val="tx1"/>
        </a:solidFill>
        <a:latin typeface="Albertus (W1)" charset="0"/>
        <a:ea typeface="+mn-ea"/>
        <a:cs typeface="+mn-cs"/>
      </a:defRPr>
    </a:lvl3pPr>
    <a:lvl4pPr marL="869950" indent="-119063" algn="l" rtl="0" eaLnBrk="0" fontAlgn="base" hangingPunct="0">
      <a:spcBef>
        <a:spcPct val="30000"/>
      </a:spcBef>
      <a:spcAft>
        <a:spcPct val="0"/>
      </a:spcAft>
      <a:buFont typeface="Wingdings" pitchFamily="2" charset="2"/>
      <a:buChar char="v"/>
      <a:defRPr sz="1000" kern="1200">
        <a:solidFill>
          <a:schemeClr val="tx1"/>
        </a:solidFill>
        <a:latin typeface="Albertus (W1)" charset="0"/>
        <a:ea typeface="+mn-ea"/>
        <a:cs typeface="+mn-cs"/>
      </a:defRPr>
    </a:lvl4pPr>
    <a:lvl5pPr marL="1154113" indent="-169863" algn="l" rtl="0" eaLnBrk="0" fontAlgn="base" hangingPunct="0">
      <a:spcBef>
        <a:spcPct val="30000"/>
      </a:spcBef>
      <a:spcAft>
        <a:spcPct val="0"/>
      </a:spcAft>
      <a:buChar char="•"/>
      <a:defRPr sz="1000" kern="1200">
        <a:solidFill>
          <a:schemeClr val="tx1"/>
        </a:solidFill>
        <a:latin typeface="Albertus (W1)"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en-US">
              <a:latin typeface="Albertus (W1)"/>
            </a:endParaRPr>
          </a:p>
        </p:txBody>
      </p:sp>
    </p:spTree>
    <p:extLst>
      <p:ext uri="{BB962C8B-B14F-4D97-AF65-F5344CB8AC3E}">
        <p14:creationId xmlns:p14="http://schemas.microsoft.com/office/powerpoint/2010/main" val="35611014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atin typeface="Albertus (W1)"/>
            </a:endParaRPr>
          </a:p>
        </p:txBody>
      </p:sp>
    </p:spTree>
    <p:extLst>
      <p:ext uri="{BB962C8B-B14F-4D97-AF65-F5344CB8AC3E}">
        <p14:creationId xmlns:p14="http://schemas.microsoft.com/office/powerpoint/2010/main" val="24071954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atin typeface="Albertus (W1)"/>
            </a:endParaRPr>
          </a:p>
        </p:txBody>
      </p:sp>
    </p:spTree>
    <p:extLst>
      <p:ext uri="{BB962C8B-B14F-4D97-AF65-F5344CB8AC3E}">
        <p14:creationId xmlns:p14="http://schemas.microsoft.com/office/powerpoint/2010/main" val="32439854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atin typeface="Albertus (W1)"/>
            </a:endParaRPr>
          </a:p>
        </p:txBody>
      </p:sp>
    </p:spTree>
    <p:extLst>
      <p:ext uri="{BB962C8B-B14F-4D97-AF65-F5344CB8AC3E}">
        <p14:creationId xmlns:p14="http://schemas.microsoft.com/office/powerpoint/2010/main" val="3867553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atin typeface="Albertus (W1)"/>
            </a:endParaRPr>
          </a:p>
        </p:txBody>
      </p:sp>
    </p:spTree>
    <p:extLst>
      <p:ext uri="{BB962C8B-B14F-4D97-AF65-F5344CB8AC3E}">
        <p14:creationId xmlns:p14="http://schemas.microsoft.com/office/powerpoint/2010/main" val="40512338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atin typeface="Albertus (W1)"/>
            </a:endParaRPr>
          </a:p>
        </p:txBody>
      </p:sp>
    </p:spTree>
    <p:extLst>
      <p:ext uri="{BB962C8B-B14F-4D97-AF65-F5344CB8AC3E}">
        <p14:creationId xmlns:p14="http://schemas.microsoft.com/office/powerpoint/2010/main" val="26238393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atin typeface="Albertus (W1)"/>
            </a:endParaRPr>
          </a:p>
        </p:txBody>
      </p:sp>
    </p:spTree>
    <p:extLst>
      <p:ext uri="{BB962C8B-B14F-4D97-AF65-F5344CB8AC3E}">
        <p14:creationId xmlns:p14="http://schemas.microsoft.com/office/powerpoint/2010/main" val="12426342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atin typeface="Albertus (W1)"/>
            </a:endParaRPr>
          </a:p>
        </p:txBody>
      </p:sp>
    </p:spTree>
    <p:extLst>
      <p:ext uri="{BB962C8B-B14F-4D97-AF65-F5344CB8AC3E}">
        <p14:creationId xmlns:p14="http://schemas.microsoft.com/office/powerpoint/2010/main" val="2663239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Albertus (W1)"/>
            </a:endParaRPr>
          </a:p>
        </p:txBody>
      </p:sp>
      <p:sp>
        <p:nvSpPr>
          <p:cNvPr id="553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Tree>
    <p:extLst>
      <p:ext uri="{BB962C8B-B14F-4D97-AF65-F5344CB8AC3E}">
        <p14:creationId xmlns:p14="http://schemas.microsoft.com/office/powerpoint/2010/main" val="34643913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62500" lnSpcReduction="20000"/>
          </a:bodyPr>
          <a:lstStyle/>
          <a:p>
            <a:pPr>
              <a:defRPr/>
            </a:pPr>
            <a:endParaRPr lang="en-US" dirty="0"/>
          </a:p>
        </p:txBody>
      </p:sp>
      <p:sp>
        <p:nvSpPr>
          <p:cNvPr id="563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Tree>
    <p:extLst>
      <p:ext uri="{BB962C8B-B14F-4D97-AF65-F5344CB8AC3E}">
        <p14:creationId xmlns:p14="http://schemas.microsoft.com/office/powerpoint/2010/main" val="3969927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Albertus (W1)"/>
            </a:endParaRPr>
          </a:p>
        </p:txBody>
      </p:sp>
      <p:sp>
        <p:nvSpPr>
          <p:cNvPr id="573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Tree>
    <p:extLst>
      <p:ext uri="{BB962C8B-B14F-4D97-AF65-F5344CB8AC3E}">
        <p14:creationId xmlns:p14="http://schemas.microsoft.com/office/powerpoint/2010/main" val="14998021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Albertus (W1)"/>
            </a:endParaRPr>
          </a:p>
        </p:txBody>
      </p:sp>
    </p:spTree>
    <p:extLst>
      <p:ext uri="{BB962C8B-B14F-4D97-AF65-F5344CB8AC3E}">
        <p14:creationId xmlns:p14="http://schemas.microsoft.com/office/powerpoint/2010/main" val="8365861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Albertus (W1)"/>
            </a:endParaRPr>
          </a:p>
        </p:txBody>
      </p:sp>
      <p:sp>
        <p:nvSpPr>
          <p:cNvPr id="583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Tree>
    <p:extLst>
      <p:ext uri="{BB962C8B-B14F-4D97-AF65-F5344CB8AC3E}">
        <p14:creationId xmlns:p14="http://schemas.microsoft.com/office/powerpoint/2010/main" val="42334723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283930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Albertus (W1)"/>
            </a:endParaRPr>
          </a:p>
        </p:txBody>
      </p:sp>
      <p:sp>
        <p:nvSpPr>
          <p:cNvPr id="593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Tree>
    <p:extLst>
      <p:ext uri="{BB962C8B-B14F-4D97-AF65-F5344CB8AC3E}">
        <p14:creationId xmlns:p14="http://schemas.microsoft.com/office/powerpoint/2010/main" val="41646075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Albertus (W1)"/>
            </a:endParaRPr>
          </a:p>
        </p:txBody>
      </p:sp>
      <p:sp>
        <p:nvSpPr>
          <p:cNvPr id="604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Tree>
    <p:extLst>
      <p:ext uri="{BB962C8B-B14F-4D97-AF65-F5344CB8AC3E}">
        <p14:creationId xmlns:p14="http://schemas.microsoft.com/office/powerpoint/2010/main" val="13271833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Albertus (W1)"/>
            </a:endParaRPr>
          </a:p>
        </p:txBody>
      </p:sp>
      <p:sp>
        <p:nvSpPr>
          <p:cNvPr id="614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Tree>
    <p:extLst>
      <p:ext uri="{BB962C8B-B14F-4D97-AF65-F5344CB8AC3E}">
        <p14:creationId xmlns:p14="http://schemas.microsoft.com/office/powerpoint/2010/main" val="4435290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Albertus (W1)"/>
            </a:endParaRPr>
          </a:p>
        </p:txBody>
      </p:sp>
      <p:sp>
        <p:nvSpPr>
          <p:cNvPr id="624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Tree>
    <p:extLst>
      <p:ext uri="{BB962C8B-B14F-4D97-AF65-F5344CB8AC3E}">
        <p14:creationId xmlns:p14="http://schemas.microsoft.com/office/powerpoint/2010/main" val="30911269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Albertus (W1)"/>
            </a:endParaRPr>
          </a:p>
        </p:txBody>
      </p:sp>
      <p:sp>
        <p:nvSpPr>
          <p:cNvPr id="634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Tree>
    <p:extLst>
      <p:ext uri="{BB962C8B-B14F-4D97-AF65-F5344CB8AC3E}">
        <p14:creationId xmlns:p14="http://schemas.microsoft.com/office/powerpoint/2010/main" val="23915000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4598822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4466243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Albertus (W1)"/>
            </a:endParaRPr>
          </a:p>
        </p:txBody>
      </p:sp>
      <p:sp>
        <p:nvSpPr>
          <p:cNvPr id="645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Tree>
    <p:extLst>
      <p:ext uri="{BB962C8B-B14F-4D97-AF65-F5344CB8AC3E}">
        <p14:creationId xmlns:p14="http://schemas.microsoft.com/office/powerpoint/2010/main" val="32561285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40963" name="Rectangle 2"/>
          <p:cNvSpPr>
            <a:spLocks noGrp="1" noRot="1" noChangeAspect="1" noChangeArrowheads="1" noTextEdit="1"/>
          </p:cNvSpPr>
          <p:nvPr>
            <p:ph type="sldImg"/>
          </p:nvPr>
        </p:nvSpPr>
        <p:spPr>
          <a:ln/>
        </p:spPr>
      </p:sp>
      <p:sp>
        <p:nvSpPr>
          <p:cNvPr id="307203" name="Rectangle 3"/>
          <p:cNvSpPr>
            <a:spLocks noGrp="1" noChangeArrowheads="1"/>
          </p:cNvSpPr>
          <p:nvPr>
            <p:ph type="body" idx="1"/>
          </p:nvPr>
        </p:nvSpPr>
        <p:spPr/>
        <p:txBody>
          <a:bodyPr/>
          <a:lstStyle/>
          <a:p>
            <a:pPr marL="190490" indent="-190490" eaLnBrk="1" hangingPunct="1">
              <a:defRPr/>
            </a:pPr>
            <a:endParaRPr lang="en-US" dirty="0"/>
          </a:p>
        </p:txBody>
      </p:sp>
    </p:spTree>
    <p:extLst>
      <p:ext uri="{BB962C8B-B14F-4D97-AF65-F5344CB8AC3E}">
        <p14:creationId xmlns:p14="http://schemas.microsoft.com/office/powerpoint/2010/main" val="38622980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endParaRPr lang="en-US"/>
          </a:p>
        </p:txBody>
      </p:sp>
    </p:spTree>
    <p:extLst>
      <p:ext uri="{BB962C8B-B14F-4D97-AF65-F5344CB8AC3E}">
        <p14:creationId xmlns:p14="http://schemas.microsoft.com/office/powerpoint/2010/main" val="9593142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Albertus (W1)"/>
            </a:endParaRPr>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Tree>
    <p:extLst>
      <p:ext uri="{BB962C8B-B14F-4D97-AF65-F5344CB8AC3E}">
        <p14:creationId xmlns:p14="http://schemas.microsoft.com/office/powerpoint/2010/main" val="28173917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xfrm>
            <a:off x="685800" y="4343400"/>
            <a:ext cx="5486400" cy="4572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atin typeface="Albertus (W1)"/>
            </a:endParaRPr>
          </a:p>
        </p:txBody>
      </p:sp>
    </p:spTree>
    <p:extLst>
      <p:ext uri="{BB962C8B-B14F-4D97-AF65-F5344CB8AC3E}">
        <p14:creationId xmlns:p14="http://schemas.microsoft.com/office/powerpoint/2010/main" val="13335200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eaLnBrk="1" hangingPunct="1">
              <a:buFont typeface="Wingdings" pitchFamily="2" charset="2"/>
              <a:buNone/>
            </a:pPr>
            <a:endParaRPr lang="en-US">
              <a:latin typeface="Albertus (W1)"/>
            </a:endParaRPr>
          </a:p>
        </p:txBody>
      </p:sp>
    </p:spTree>
    <p:extLst>
      <p:ext uri="{BB962C8B-B14F-4D97-AF65-F5344CB8AC3E}">
        <p14:creationId xmlns:p14="http://schemas.microsoft.com/office/powerpoint/2010/main" val="33232071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22275" lvl="1" indent="-188913" eaLnBrk="1" hangingPunct="1"/>
            <a:endParaRPr lang="en-US">
              <a:latin typeface="Albertus (W1)"/>
            </a:endParaRPr>
          </a:p>
        </p:txBody>
      </p:sp>
    </p:spTree>
    <p:extLst>
      <p:ext uri="{BB962C8B-B14F-4D97-AF65-F5344CB8AC3E}">
        <p14:creationId xmlns:p14="http://schemas.microsoft.com/office/powerpoint/2010/main" val="11863897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atin typeface="Albertus (W1)"/>
            </a:endParaRPr>
          </a:p>
        </p:txBody>
      </p:sp>
    </p:spTree>
    <p:extLst>
      <p:ext uri="{BB962C8B-B14F-4D97-AF65-F5344CB8AC3E}">
        <p14:creationId xmlns:p14="http://schemas.microsoft.com/office/powerpoint/2010/main" val="29969644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atin typeface="Albertus (W1)"/>
            </a:endParaRPr>
          </a:p>
        </p:txBody>
      </p:sp>
    </p:spTree>
    <p:extLst>
      <p:ext uri="{BB962C8B-B14F-4D97-AF65-F5344CB8AC3E}">
        <p14:creationId xmlns:p14="http://schemas.microsoft.com/office/powerpoint/2010/main" val="3297551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RedTagline-Gray BG, Title &amp; Subtitle Left">
    <p:spTree>
      <p:nvGrpSpPr>
        <p:cNvPr id="1" name=""/>
        <p:cNvGrpSpPr/>
        <p:nvPr/>
      </p:nvGrpSpPr>
      <p:grpSpPr>
        <a:xfrm>
          <a:off x="0" y="0"/>
          <a:ext cx="0" cy="0"/>
          <a:chOff x="0" y="0"/>
          <a:chExt cx="0" cy="0"/>
        </a:xfrm>
      </p:grpSpPr>
      <p:sp>
        <p:nvSpPr>
          <p:cNvPr id="8" name="Title Background"/>
          <p:cNvSpPr/>
          <p:nvPr/>
        </p:nvSpPr>
        <p:spPr>
          <a:xfrm>
            <a:off x="0" y="32766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429000"/>
            <a:ext cx="5105400" cy="609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228600" y="4114800"/>
            <a:ext cx="5105400" cy="685800"/>
          </a:xfrm>
          <a:prstGeom prst="rect">
            <a:avLst/>
          </a:prstGeom>
        </p:spPr>
        <p:txBody>
          <a:bodyPr/>
          <a:lstStyle>
            <a:lvl1pPr marL="0" indent="0">
              <a:buNone/>
              <a:defRPr sz="2000" b="0">
                <a:solidFill>
                  <a:schemeClr val="bg1"/>
                </a:solidFill>
                <a:latin typeface="ArumSans Bold"/>
              </a:defRPr>
            </a:lvl1pPr>
            <a:lvl2pPr marL="457200" indent="0">
              <a:buNone/>
              <a:defRPr sz="2000" b="0">
                <a:solidFill>
                  <a:schemeClr val="bg1"/>
                </a:solidFill>
                <a:latin typeface="ArumSans Bold"/>
              </a:defRPr>
            </a:lvl2pPr>
            <a:lvl3pPr marL="914400" indent="0">
              <a:buNone/>
              <a:defRPr sz="2000" b="0">
                <a:solidFill>
                  <a:schemeClr val="bg1"/>
                </a:solidFill>
                <a:latin typeface="ArumSans Bold"/>
              </a:defRPr>
            </a:lvl3pPr>
            <a:lvl4pPr marL="1371600" indent="0">
              <a:buNone/>
              <a:defRPr sz="2000" b="0">
                <a:solidFill>
                  <a:schemeClr val="bg1"/>
                </a:solidFill>
                <a:latin typeface="ArumSans Bold"/>
              </a:defRPr>
            </a:lvl4pPr>
            <a:lvl5pPr marL="1828800" indent="0">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11363271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WhiteTagline-Gray BG, Title &amp; Subtitle Left">
    <p:spTree>
      <p:nvGrpSpPr>
        <p:cNvPr id="1" name=""/>
        <p:cNvGrpSpPr/>
        <p:nvPr/>
      </p:nvGrpSpPr>
      <p:grpSpPr>
        <a:xfrm>
          <a:off x="0" y="0"/>
          <a:ext cx="0" cy="0"/>
          <a:chOff x="0" y="0"/>
          <a:chExt cx="0" cy="0"/>
        </a:xfrm>
      </p:grpSpPr>
      <p:sp>
        <p:nvSpPr>
          <p:cNvPr id="8" name="Title Background"/>
          <p:cNvSpPr/>
          <p:nvPr userDrawn="1"/>
        </p:nvSpPr>
        <p:spPr>
          <a:xfrm>
            <a:off x="0" y="32766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429000"/>
            <a:ext cx="5105400" cy="609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228600" y="4114800"/>
            <a:ext cx="5105400" cy="685800"/>
          </a:xfrm>
          <a:prstGeom prst="rect">
            <a:avLst/>
          </a:prstGeom>
        </p:spPr>
        <p:txBody>
          <a:bodyPr/>
          <a:lstStyle>
            <a:lvl1pPr marL="0" indent="0">
              <a:buNone/>
              <a:defRPr sz="2000" b="0">
                <a:solidFill>
                  <a:schemeClr val="bg1"/>
                </a:solidFill>
                <a:latin typeface="ArumSans Bold"/>
              </a:defRPr>
            </a:lvl1pPr>
            <a:lvl2pPr marL="457200" indent="0">
              <a:buNone/>
              <a:defRPr sz="2000" b="0">
                <a:solidFill>
                  <a:schemeClr val="bg1"/>
                </a:solidFill>
                <a:latin typeface="ArumSans Bold"/>
              </a:defRPr>
            </a:lvl2pPr>
            <a:lvl3pPr marL="914400" indent="0">
              <a:buNone/>
              <a:defRPr sz="2000" b="0">
                <a:solidFill>
                  <a:schemeClr val="bg1"/>
                </a:solidFill>
                <a:latin typeface="ArumSans Bold"/>
              </a:defRPr>
            </a:lvl3pPr>
            <a:lvl4pPr marL="1371600" indent="0">
              <a:buNone/>
              <a:defRPr sz="2000" b="0">
                <a:solidFill>
                  <a:schemeClr val="bg1"/>
                </a:solidFill>
                <a:latin typeface="ArumSans Bold"/>
              </a:defRPr>
            </a:lvl4pPr>
            <a:lvl5pPr marL="1828800" indent="0">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05600"/>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29327739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WhiteTagline-Gray BG, Title &amp; Subtitle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609600"/>
          </a:xfrm>
          <a:prstGeom prst="rect">
            <a:avLst/>
          </a:prstGeom>
          <a:effectLst>
            <a:outerShdw blurRad="50800" dist="38100" dir="5400000" algn="t" rotWithShape="0">
              <a:prstClr val="black">
                <a:alpha val="40000"/>
              </a:prstClr>
            </a:outerShdw>
          </a:effectLst>
        </p:spPr>
        <p:txBody>
          <a:bodyPr/>
          <a:lstStyle>
            <a:lvl1pPr algn="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3733800" y="4260273"/>
            <a:ext cx="5181600" cy="692727"/>
          </a:xfrm>
          <a:prstGeom prst="rect">
            <a:avLst/>
          </a:prstGeom>
        </p:spPr>
        <p:txBody>
          <a:bodyPr/>
          <a:lstStyle>
            <a:lvl1pPr marL="0" indent="0" algn="r">
              <a:buNone/>
              <a:defRPr sz="2000" b="0">
                <a:solidFill>
                  <a:schemeClr val="bg1"/>
                </a:solidFill>
                <a:latin typeface="ArumSans Bold"/>
              </a:defRPr>
            </a:lvl1pPr>
            <a:lvl2pPr marL="457200" indent="0" algn="r">
              <a:buNone/>
              <a:defRPr sz="2000" b="0">
                <a:solidFill>
                  <a:schemeClr val="bg1"/>
                </a:solidFill>
                <a:latin typeface="ArumSans Bold"/>
              </a:defRPr>
            </a:lvl2pPr>
            <a:lvl3pPr marL="914400" indent="0" algn="r">
              <a:buNone/>
              <a:defRPr sz="2000" b="0">
                <a:solidFill>
                  <a:schemeClr val="bg1"/>
                </a:solidFill>
                <a:latin typeface="ArumSans Bold"/>
              </a:defRPr>
            </a:lvl3pPr>
            <a:lvl4pPr marL="1371600" indent="0" algn="r">
              <a:buNone/>
              <a:defRPr sz="2000" b="0">
                <a:solidFill>
                  <a:schemeClr val="bg1"/>
                </a:solidFill>
                <a:latin typeface="ArumSans Bold"/>
              </a:defRPr>
            </a:lvl4pPr>
            <a:lvl5pPr marL="1828800" indent="0" algn="r">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05600"/>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63819109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hiteTagline-Gray BG, Title Only Left">
    <p:spTree>
      <p:nvGrpSpPr>
        <p:cNvPr id="1" name=""/>
        <p:cNvGrpSpPr/>
        <p:nvPr/>
      </p:nvGrpSpPr>
      <p:grpSpPr>
        <a:xfrm>
          <a:off x="0" y="0"/>
          <a:ext cx="0" cy="0"/>
          <a:chOff x="0" y="0"/>
          <a:chExt cx="0" cy="0"/>
        </a:xfrm>
      </p:grpSpPr>
      <p:sp>
        <p:nvSpPr>
          <p:cNvPr id="8" name="Title background"/>
          <p:cNvSpPr/>
          <p:nvPr userDrawn="1"/>
        </p:nvSpPr>
        <p:spPr>
          <a:xfrm>
            <a:off x="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581400"/>
            <a:ext cx="51054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7"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544366933"/>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WhiteTagline-Gray BG, Title Only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68768528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WhiteTagline-SimpleTitle&amp;Subtitle">
    <p:spTree>
      <p:nvGrpSpPr>
        <p:cNvPr id="1" name=""/>
        <p:cNvGrpSpPr/>
        <p:nvPr/>
      </p:nvGrpSpPr>
      <p:grpSpPr>
        <a:xfrm>
          <a:off x="0" y="0"/>
          <a:ext cx="0" cy="0"/>
          <a:chOff x="0" y="0"/>
          <a:chExt cx="0" cy="0"/>
        </a:xfrm>
      </p:grpSpPr>
      <p:sp>
        <p:nvSpPr>
          <p:cNvPr id="2" name="Slide Title"/>
          <p:cNvSpPr>
            <a:spLocks noGrp="1"/>
          </p:cNvSpPr>
          <p:nvPr>
            <p:ph type="ctrTitle"/>
          </p:nvPr>
        </p:nvSpPr>
        <p:spPr>
          <a:xfrm>
            <a:off x="0" y="2130426"/>
            <a:ext cx="9144000" cy="1470025"/>
          </a:xfrm>
          <a:prstGeom prst="rect">
            <a:avLst/>
          </a:prstGeom>
        </p:spPr>
        <p:txBody>
          <a:bodyPr/>
          <a:lstStyle>
            <a:lvl1pPr>
              <a:defRPr sz="4800">
                <a:solidFill>
                  <a:schemeClr val="bg2"/>
                </a:solidFill>
                <a:latin typeface="+mj-lt"/>
              </a:defRPr>
            </a:lvl1pPr>
          </a:lstStyle>
          <a:p>
            <a:r>
              <a:rPr lang="en-US" smtClean="0"/>
              <a:t>Click to edit Master title style</a:t>
            </a:r>
            <a:endParaRPr lang="en-US" dirty="0"/>
          </a:p>
        </p:txBody>
      </p:sp>
      <p:sp>
        <p:nvSpPr>
          <p:cNvPr id="3" name="Subtitle 1"/>
          <p:cNvSpPr>
            <a:spLocks noGrp="1"/>
          </p:cNvSpPr>
          <p:nvPr>
            <p:ph type="subTitle" idx="1"/>
          </p:nvPr>
        </p:nvSpPr>
        <p:spPr>
          <a:xfrm>
            <a:off x="1371600" y="3886200"/>
            <a:ext cx="6400800" cy="1752600"/>
          </a:xfrm>
          <a:prstGeom prst="rect">
            <a:avLst/>
          </a:prstGeom>
        </p:spPr>
        <p:txBody>
          <a:bodyPr/>
          <a:lstStyle>
            <a:lvl1pPr marL="0" indent="0" algn="ctr">
              <a:buNone/>
              <a:defRPr>
                <a:solidFill>
                  <a:srgbClr val="6A6A6A"/>
                </a:solidFill>
                <a:latin typeface="ArumSans Regul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7"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9626426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WhiteTagline-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4406900"/>
            <a:ext cx="7772400" cy="1362075"/>
          </a:xfrm>
          <a:prstGeom prst="rect">
            <a:avLst/>
          </a:prstGeom>
        </p:spPr>
        <p:txBody>
          <a:bodyPr anchor="t"/>
          <a:lstStyle>
            <a:lvl1pPr algn="l">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2906714"/>
            <a:ext cx="7772400" cy="1500187"/>
          </a:xfrm>
          <a:prstGeom prst="rect">
            <a:avLst/>
          </a:prstGeom>
        </p:spPr>
        <p:txBody>
          <a:bodyPr anchor="b"/>
          <a:lstStyle>
            <a:lvl1pPr marL="0" indent="0">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21406552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WhiteTagline-Title above text">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2775099"/>
            <a:ext cx="7772400" cy="1362075"/>
          </a:xfrm>
          <a:prstGeom prst="rect">
            <a:avLst/>
          </a:prstGeom>
        </p:spPr>
        <p:txBody>
          <a:bodyPr anchor="b" anchorCtr="0"/>
          <a:lstStyle>
            <a:lvl1pPr algn="l">
              <a:spcBef>
                <a:spcPts val="480"/>
              </a:spcBef>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4138613"/>
            <a:ext cx="7772400" cy="1500187"/>
          </a:xfrm>
          <a:prstGeom prst="rect">
            <a:avLst/>
          </a:prstGeom>
        </p:spPr>
        <p:txBody>
          <a:bodyPr anchor="t" anchorCtr="0"/>
          <a:lstStyle>
            <a:lvl1pPr marL="0" indent="0">
              <a:spcBef>
                <a:spcPts val="0"/>
              </a:spcBef>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1997191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NoBar-Title and Content">
    <p:spTree>
      <p:nvGrpSpPr>
        <p:cNvPr id="1" name=""/>
        <p:cNvGrpSpPr/>
        <p:nvPr/>
      </p:nvGrpSpPr>
      <p:grpSpPr>
        <a:xfrm>
          <a:off x="0" y="0"/>
          <a:ext cx="0" cy="0"/>
          <a:chOff x="0" y="0"/>
          <a:chExt cx="0" cy="0"/>
        </a:xfrm>
      </p:grpSpPr>
      <p:sp>
        <p:nvSpPr>
          <p:cNvPr id="6" name="Slide Title"/>
          <p:cNvSpPr>
            <a:spLocks noGrp="1"/>
          </p:cNvSpPr>
          <p:nvPr>
            <p:ph type="title"/>
          </p:nvPr>
        </p:nvSpPr>
        <p:spPr>
          <a:xfrm>
            <a:off x="0" y="228600"/>
            <a:ext cx="9144000"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Content Placeholder 1"/>
          <p:cNvSpPr>
            <a:spLocks noGrp="1"/>
          </p:cNvSpPr>
          <p:nvPr>
            <p:ph idx="1"/>
          </p:nvPr>
        </p:nvSpPr>
        <p:spPr>
          <a:xfrm>
            <a:off x="457200" y="990600"/>
            <a:ext cx="8229600" cy="55626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6" hasCustomPrompt="1"/>
          </p:nvPr>
        </p:nvSpPr>
        <p:spPr>
          <a:xfrm>
            <a:off x="3886200" y="6553200"/>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895252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NoBar-Six Content Placeholders">
    <p:spTree>
      <p:nvGrpSpPr>
        <p:cNvPr id="1" name=""/>
        <p:cNvGrpSpPr/>
        <p:nvPr/>
      </p:nvGrpSpPr>
      <p:grpSpPr>
        <a:xfrm>
          <a:off x="0" y="0"/>
          <a:ext cx="0" cy="0"/>
          <a:chOff x="0" y="0"/>
          <a:chExt cx="0" cy="0"/>
        </a:xfrm>
      </p:grpSpPr>
      <p:sp>
        <p:nvSpPr>
          <p:cNvPr id="2" name="Slide Title"/>
          <p:cNvSpPr>
            <a:spLocks noGrp="1"/>
          </p:cNvSpPr>
          <p:nvPr>
            <p:ph type="title"/>
          </p:nvPr>
        </p:nvSpPr>
        <p:spPr>
          <a:xfrm>
            <a:off x="0" y="228600"/>
            <a:ext cx="9144000" cy="639762"/>
          </a:xfrm>
          <a:prstGeom prst="rect">
            <a:avLst/>
          </a:prstGeom>
        </p:spPr>
        <p:txBody>
          <a:bodyPr/>
          <a:lstStyle>
            <a:lvl1pPr>
              <a:defRPr lang="en-US" sz="3600" dirty="0">
                <a:solidFill>
                  <a:schemeClr val="bg2"/>
                </a:solidFill>
              </a:defRPr>
            </a:lvl1pPr>
          </a:lstStyle>
          <a:p>
            <a:pPr lvl="0"/>
            <a:r>
              <a:rPr lang="en-US" smtClean="0"/>
              <a:t>Click to edit Master title style</a:t>
            </a:r>
            <a:endParaRPr lang="en-US" dirty="0"/>
          </a:p>
        </p:txBody>
      </p:sp>
      <p:sp>
        <p:nvSpPr>
          <p:cNvPr id="8" name="Content Placeholder 1"/>
          <p:cNvSpPr>
            <a:spLocks noGrp="1"/>
          </p:cNvSpPr>
          <p:nvPr>
            <p:ph sz="quarter" idx="12"/>
          </p:nvPr>
        </p:nvSpPr>
        <p:spPr>
          <a:xfrm>
            <a:off x="533400" y="1066800"/>
            <a:ext cx="8153400" cy="8382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2"/>
          <p:cNvSpPr>
            <a:spLocks noGrp="1"/>
          </p:cNvSpPr>
          <p:nvPr>
            <p:ph sz="quarter" idx="13"/>
          </p:nvPr>
        </p:nvSpPr>
        <p:spPr>
          <a:xfrm>
            <a:off x="533400" y="2011680"/>
            <a:ext cx="8153400" cy="7620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3"/>
          <p:cNvSpPr>
            <a:spLocks noGrp="1"/>
          </p:cNvSpPr>
          <p:nvPr>
            <p:ph sz="quarter" idx="14"/>
          </p:nvPr>
        </p:nvSpPr>
        <p:spPr>
          <a:xfrm>
            <a:off x="533400" y="2880360"/>
            <a:ext cx="8153400" cy="6858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Content Placeholder 4"/>
          <p:cNvSpPr>
            <a:spLocks noGrp="1"/>
          </p:cNvSpPr>
          <p:nvPr>
            <p:ph sz="quarter" idx="15"/>
          </p:nvPr>
        </p:nvSpPr>
        <p:spPr>
          <a:xfrm>
            <a:off x="533400" y="3672840"/>
            <a:ext cx="8153400" cy="8382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5"/>
          <p:cNvSpPr>
            <a:spLocks noGrp="1"/>
          </p:cNvSpPr>
          <p:nvPr>
            <p:ph sz="quarter" idx="10"/>
          </p:nvPr>
        </p:nvSpPr>
        <p:spPr>
          <a:xfrm>
            <a:off x="533400" y="4617720"/>
            <a:ext cx="8153400" cy="9144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6"/>
          <p:cNvSpPr>
            <a:spLocks noGrp="1"/>
          </p:cNvSpPr>
          <p:nvPr>
            <p:ph sz="quarter" idx="11"/>
          </p:nvPr>
        </p:nvSpPr>
        <p:spPr>
          <a:xfrm>
            <a:off x="533400" y="5638800"/>
            <a:ext cx="8153400" cy="7620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Photo Credit"/>
          <p:cNvSpPr>
            <a:spLocks noGrp="1"/>
          </p:cNvSpPr>
          <p:nvPr>
            <p:ph type="body" sz="quarter" idx="16"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41160114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oBar-Two Content">
    <p:spTree>
      <p:nvGrpSpPr>
        <p:cNvPr id="1" name=""/>
        <p:cNvGrpSpPr/>
        <p:nvPr/>
      </p:nvGrpSpPr>
      <p:grpSpPr>
        <a:xfrm>
          <a:off x="0" y="0"/>
          <a:ext cx="0" cy="0"/>
          <a:chOff x="0" y="0"/>
          <a:chExt cx="0" cy="0"/>
        </a:xfrm>
      </p:grpSpPr>
      <p:sp>
        <p:nvSpPr>
          <p:cNvPr id="7" name="Slide Title"/>
          <p:cNvSpPr>
            <a:spLocks noGrp="1"/>
          </p:cNvSpPr>
          <p:nvPr>
            <p:ph type="title"/>
          </p:nvPr>
        </p:nvSpPr>
        <p:spPr>
          <a:xfrm>
            <a:off x="-1" y="228600"/>
            <a:ext cx="9144001"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Content Placeholder 1"/>
          <p:cNvSpPr>
            <a:spLocks noGrp="1"/>
          </p:cNvSpPr>
          <p:nvPr>
            <p:ph sz="half" idx="1"/>
          </p:nvPr>
        </p:nvSpPr>
        <p:spPr>
          <a:xfrm>
            <a:off x="457200" y="914400"/>
            <a:ext cx="4038600" cy="561594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2"/>
          <p:cNvSpPr>
            <a:spLocks noGrp="1"/>
          </p:cNvSpPr>
          <p:nvPr>
            <p:ph sz="half" idx="2"/>
          </p:nvPr>
        </p:nvSpPr>
        <p:spPr>
          <a:xfrm>
            <a:off x="4648200" y="914400"/>
            <a:ext cx="4038600" cy="561594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Jump Link"/>
          <p:cNvSpPr>
            <a:spLocks noGrp="1"/>
          </p:cNvSpPr>
          <p:nvPr>
            <p:ph type="body" sz="quarter" idx="12" hasCustomPrompt="1"/>
          </p:nvPr>
        </p:nvSpPr>
        <p:spPr>
          <a:xfrm>
            <a:off x="3817620" y="6529450"/>
            <a:ext cx="150876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0"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5286628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RedTagline-Gray BG, Title &amp; Subtitle Right">
    <p:spTree>
      <p:nvGrpSpPr>
        <p:cNvPr id="1" name=""/>
        <p:cNvGrpSpPr/>
        <p:nvPr/>
      </p:nvGrpSpPr>
      <p:grpSpPr>
        <a:xfrm>
          <a:off x="0" y="0"/>
          <a:ext cx="0" cy="0"/>
          <a:chOff x="0" y="0"/>
          <a:chExt cx="0" cy="0"/>
        </a:xfrm>
      </p:grpSpPr>
      <p:sp>
        <p:nvSpPr>
          <p:cNvPr id="8" name="Title Background"/>
          <p:cNvSpPr/>
          <p:nvPr/>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609600"/>
          </a:xfrm>
          <a:prstGeom prst="rect">
            <a:avLst/>
          </a:prstGeom>
          <a:effectLst>
            <a:outerShdw blurRad="50800" dist="38100" dir="5400000" algn="t" rotWithShape="0">
              <a:prstClr val="black">
                <a:alpha val="40000"/>
              </a:prstClr>
            </a:outerShdw>
          </a:effectLst>
        </p:spPr>
        <p:txBody>
          <a:bodyPr/>
          <a:lstStyle>
            <a:lvl1pPr algn="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3733800" y="4260273"/>
            <a:ext cx="5181600" cy="692727"/>
          </a:xfrm>
          <a:prstGeom prst="rect">
            <a:avLst/>
          </a:prstGeom>
        </p:spPr>
        <p:txBody>
          <a:bodyPr/>
          <a:lstStyle>
            <a:lvl1pPr marL="0" indent="0" algn="r">
              <a:buNone/>
              <a:defRPr sz="2000" b="0">
                <a:solidFill>
                  <a:schemeClr val="bg1"/>
                </a:solidFill>
                <a:latin typeface="ArumSans Bold"/>
              </a:defRPr>
            </a:lvl1pPr>
            <a:lvl2pPr marL="457200" indent="0" algn="r">
              <a:buNone/>
              <a:defRPr sz="2000" b="0">
                <a:solidFill>
                  <a:schemeClr val="bg1"/>
                </a:solidFill>
                <a:latin typeface="ArumSans Bold"/>
              </a:defRPr>
            </a:lvl2pPr>
            <a:lvl3pPr marL="914400" indent="0" algn="r">
              <a:buNone/>
              <a:defRPr sz="2000" b="0">
                <a:solidFill>
                  <a:schemeClr val="bg1"/>
                </a:solidFill>
                <a:latin typeface="ArumSans Bold"/>
              </a:defRPr>
            </a:lvl3pPr>
            <a:lvl4pPr marL="1371600" indent="0" algn="r">
              <a:buNone/>
              <a:defRPr sz="2000" b="0">
                <a:solidFill>
                  <a:schemeClr val="bg1"/>
                </a:solidFill>
                <a:latin typeface="ArumSans Bold"/>
              </a:defRPr>
            </a:lvl4pPr>
            <a:lvl5pPr marL="1828800" indent="0" algn="r">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9"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50512462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NoBar-Two-Up 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1"/>
          <p:cNvSpPr>
            <a:spLocks noGrp="1"/>
          </p:cNvSpPr>
          <p:nvPr>
            <p:ph sz="half" idx="2"/>
          </p:nvPr>
        </p:nvSpPr>
        <p:spPr>
          <a:xfrm>
            <a:off x="457201" y="1600200"/>
            <a:ext cx="4040188" cy="4912202"/>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2"/>
          <p:cNvSpPr>
            <a:spLocks noGrp="1"/>
          </p:cNvSpPr>
          <p:nvPr>
            <p:ph sz="quarter" idx="4"/>
          </p:nvPr>
        </p:nvSpPr>
        <p:spPr>
          <a:xfrm>
            <a:off x="4645026" y="1600200"/>
            <a:ext cx="4041775" cy="4912202"/>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Jump Link"/>
          <p:cNvSpPr>
            <a:spLocks noGrp="1"/>
          </p:cNvSpPr>
          <p:nvPr>
            <p:ph type="body" sz="quarter" idx="12" hasCustomPrompt="1"/>
          </p:nvPr>
        </p:nvSpPr>
        <p:spPr>
          <a:xfrm>
            <a:off x="3817620" y="6529450"/>
            <a:ext cx="150876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2"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8893819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NoBar-4-up_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1"/>
          <p:cNvSpPr>
            <a:spLocks noGrp="1"/>
          </p:cNvSpPr>
          <p:nvPr>
            <p:ph sz="half" idx="2"/>
          </p:nvPr>
        </p:nvSpPr>
        <p:spPr>
          <a:xfrm>
            <a:off x="457201" y="1600200"/>
            <a:ext cx="4040188"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2"/>
          <p:cNvSpPr>
            <a:spLocks noGrp="1"/>
          </p:cNvSpPr>
          <p:nvPr>
            <p:ph sz="quarter" idx="4"/>
          </p:nvPr>
        </p:nvSpPr>
        <p:spPr>
          <a:xfrm>
            <a:off x="4645026" y="1600200"/>
            <a:ext cx="4041775"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Header 3"/>
          <p:cNvSpPr>
            <a:spLocks noGrp="1"/>
          </p:cNvSpPr>
          <p:nvPr>
            <p:ph type="body" sz="quarter" idx="12"/>
          </p:nvPr>
        </p:nvSpPr>
        <p:spPr>
          <a:xfrm>
            <a:off x="457200" y="3581400"/>
            <a:ext cx="4038600" cy="609600"/>
          </a:xfrm>
          <a:prstGeom prst="rect">
            <a:avLst/>
          </a:prstGeom>
        </p:spPr>
        <p:txBody>
          <a:bodyPr anchor="b"/>
          <a:lstStyle>
            <a:lvl1pPr>
              <a:defRPr lang="en-US" sz="20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14" name="Content Placeholder 3"/>
          <p:cNvSpPr>
            <a:spLocks noGrp="1"/>
          </p:cNvSpPr>
          <p:nvPr>
            <p:ph sz="half" idx="14"/>
          </p:nvPr>
        </p:nvSpPr>
        <p:spPr>
          <a:xfrm>
            <a:off x="457200" y="4191000"/>
            <a:ext cx="4040188"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Header 4"/>
          <p:cNvSpPr>
            <a:spLocks noGrp="1"/>
          </p:cNvSpPr>
          <p:nvPr>
            <p:ph type="body" sz="quarter" idx="13"/>
          </p:nvPr>
        </p:nvSpPr>
        <p:spPr>
          <a:xfrm>
            <a:off x="4648200" y="3581400"/>
            <a:ext cx="4038600" cy="609600"/>
          </a:xfrm>
          <a:prstGeom prst="rect">
            <a:avLst/>
          </a:prstGeom>
        </p:spPr>
        <p:txBody>
          <a:bodyPr anchor="b"/>
          <a:lstStyle>
            <a:lvl1pPr>
              <a:defRPr lang="en-US" sz="20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15" name="Content Placeholder 4"/>
          <p:cNvSpPr>
            <a:spLocks noGrp="1"/>
          </p:cNvSpPr>
          <p:nvPr>
            <p:ph sz="quarter" idx="15"/>
          </p:nvPr>
        </p:nvSpPr>
        <p:spPr>
          <a:xfrm>
            <a:off x="4645025" y="4191000"/>
            <a:ext cx="4041775"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Jump Link"/>
          <p:cNvSpPr>
            <a:spLocks noGrp="1"/>
          </p:cNvSpPr>
          <p:nvPr>
            <p:ph type="body" sz="quarter" idx="16" hasCustomPrompt="1"/>
          </p:nvPr>
        </p:nvSpPr>
        <p:spPr>
          <a:xfrm>
            <a:off x="3817620" y="5996050"/>
            <a:ext cx="150876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6"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21992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NoBar-Content with Left Side-Caption">
    <p:spTree>
      <p:nvGrpSpPr>
        <p:cNvPr id="1" name=""/>
        <p:cNvGrpSpPr/>
        <p:nvPr/>
      </p:nvGrpSpPr>
      <p:grpSpPr>
        <a:xfrm>
          <a:off x="0" y="0"/>
          <a:ext cx="0" cy="0"/>
          <a:chOff x="0" y="0"/>
          <a:chExt cx="0" cy="0"/>
        </a:xfrm>
      </p:grpSpPr>
      <p:sp>
        <p:nvSpPr>
          <p:cNvPr id="2" name="Slide Title"/>
          <p:cNvSpPr>
            <a:spLocks noGrp="1"/>
          </p:cNvSpPr>
          <p:nvPr>
            <p:ph type="title"/>
          </p:nvPr>
        </p:nvSpPr>
        <p:spPr>
          <a:xfrm>
            <a:off x="457201" y="304800"/>
            <a:ext cx="3008313" cy="838200"/>
          </a:xfrm>
          <a:prstGeom prst="rect">
            <a:avLst/>
          </a:prstGeom>
        </p:spPr>
        <p:txBody>
          <a:bodyPr anchor="b"/>
          <a:lstStyle>
            <a:lvl1pPr algn="l">
              <a:defRPr sz="18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457201" y="1143000"/>
            <a:ext cx="3008313" cy="53340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Content Placeholder 1"/>
          <p:cNvSpPr>
            <a:spLocks noGrp="1"/>
          </p:cNvSpPr>
          <p:nvPr>
            <p:ph idx="1"/>
          </p:nvPr>
        </p:nvSpPr>
        <p:spPr>
          <a:xfrm>
            <a:off x="3575050" y="304800"/>
            <a:ext cx="5111751" cy="6179819"/>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2" hasCustomPrompt="1"/>
          </p:nvPr>
        </p:nvSpPr>
        <p:spPr>
          <a:xfrm>
            <a:off x="5445125" y="6488875"/>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8"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4555727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NoBar-Content with Right Side-Caption">
    <p:spTree>
      <p:nvGrpSpPr>
        <p:cNvPr id="1" name=""/>
        <p:cNvGrpSpPr/>
        <p:nvPr/>
      </p:nvGrpSpPr>
      <p:grpSpPr>
        <a:xfrm>
          <a:off x="0" y="0"/>
          <a:ext cx="0" cy="0"/>
          <a:chOff x="0" y="0"/>
          <a:chExt cx="0" cy="0"/>
        </a:xfrm>
      </p:grpSpPr>
      <p:sp>
        <p:nvSpPr>
          <p:cNvPr id="2" name="Slide Title"/>
          <p:cNvSpPr>
            <a:spLocks noGrp="1"/>
          </p:cNvSpPr>
          <p:nvPr>
            <p:ph type="title"/>
          </p:nvPr>
        </p:nvSpPr>
        <p:spPr>
          <a:xfrm>
            <a:off x="5678487" y="304800"/>
            <a:ext cx="3008313" cy="838200"/>
          </a:xfrm>
          <a:prstGeom prst="rect">
            <a:avLst/>
          </a:prstGeom>
        </p:spPr>
        <p:txBody>
          <a:bodyPr anchor="b"/>
          <a:lstStyle>
            <a:lvl1pPr algn="l">
              <a:defRPr sz="18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5678487" y="1143000"/>
            <a:ext cx="3008313" cy="53340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Content Placeholder 1"/>
          <p:cNvSpPr>
            <a:spLocks noGrp="1"/>
          </p:cNvSpPr>
          <p:nvPr>
            <p:ph idx="1"/>
          </p:nvPr>
        </p:nvSpPr>
        <p:spPr>
          <a:xfrm>
            <a:off x="457200" y="304800"/>
            <a:ext cx="5111751" cy="6179819"/>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2" hasCustomPrompt="1"/>
          </p:nvPr>
        </p:nvSpPr>
        <p:spPr>
          <a:xfrm>
            <a:off x="2327275" y="6488875"/>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0320245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NoBar-Picture with Caption">
    <p:spTree>
      <p:nvGrpSpPr>
        <p:cNvPr id="1" name=""/>
        <p:cNvGrpSpPr/>
        <p:nvPr/>
      </p:nvGrpSpPr>
      <p:grpSpPr>
        <a:xfrm>
          <a:off x="0" y="0"/>
          <a:ext cx="0" cy="0"/>
          <a:chOff x="0" y="0"/>
          <a:chExt cx="0" cy="0"/>
        </a:xfrm>
      </p:grpSpPr>
      <p:sp>
        <p:nvSpPr>
          <p:cNvPr id="2" name="Slide Title"/>
          <p:cNvSpPr>
            <a:spLocks noGrp="1"/>
          </p:cNvSpPr>
          <p:nvPr>
            <p:ph type="title"/>
          </p:nvPr>
        </p:nvSpPr>
        <p:spPr>
          <a:xfrm>
            <a:off x="1828800" y="5253037"/>
            <a:ext cx="5486400" cy="566738"/>
          </a:xfrm>
          <a:prstGeom prst="rect">
            <a:avLst/>
          </a:prstGeom>
        </p:spPr>
        <p:txBody>
          <a:bodyPr anchor="b"/>
          <a:lstStyle>
            <a:lvl1pPr algn="l">
              <a:defRPr sz="24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1828800" y="5895975"/>
            <a:ext cx="5486400" cy="6096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1"/>
          <p:cNvSpPr>
            <a:spLocks noGrp="1"/>
          </p:cNvSpPr>
          <p:nvPr>
            <p:ph type="pic" idx="1"/>
          </p:nvPr>
        </p:nvSpPr>
        <p:spPr>
          <a:xfrm>
            <a:off x="1028700" y="128650"/>
            <a:ext cx="7086600" cy="4944623"/>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7" name="Jump Link"/>
          <p:cNvSpPr>
            <a:spLocks noGrp="1"/>
          </p:cNvSpPr>
          <p:nvPr>
            <p:ph type="body" sz="quarter" idx="16" hasCustomPrompt="1"/>
          </p:nvPr>
        </p:nvSpPr>
        <p:spPr>
          <a:xfrm>
            <a:off x="3886200" y="5081650"/>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03882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NoBar-Title and Video">
    <p:spTree>
      <p:nvGrpSpPr>
        <p:cNvPr id="1" name=""/>
        <p:cNvGrpSpPr/>
        <p:nvPr/>
      </p:nvGrpSpPr>
      <p:grpSpPr>
        <a:xfrm>
          <a:off x="0" y="0"/>
          <a:ext cx="0" cy="0"/>
          <a:chOff x="0" y="0"/>
          <a:chExt cx="0" cy="0"/>
        </a:xfrm>
      </p:grpSpPr>
      <p:sp>
        <p:nvSpPr>
          <p:cNvPr id="2" name="Slide Title"/>
          <p:cNvSpPr>
            <a:spLocks noGrp="1"/>
          </p:cNvSpPr>
          <p:nvPr>
            <p:ph type="title"/>
          </p:nvPr>
        </p:nvSpPr>
        <p:spPr>
          <a:xfrm>
            <a:off x="-2251" y="228600"/>
            <a:ext cx="9172252"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6" name="Media Placeholder 1"/>
          <p:cNvSpPr>
            <a:spLocks noGrp="1"/>
          </p:cNvSpPr>
          <p:nvPr>
            <p:ph type="media" sz="quarter" idx="11"/>
          </p:nvPr>
        </p:nvSpPr>
        <p:spPr>
          <a:xfrm>
            <a:off x="0" y="1066799"/>
            <a:ext cx="9144000" cy="5315957"/>
          </a:xfrm>
          <a:prstGeom prst="rect">
            <a:avLst/>
          </a:prstGeom>
        </p:spPr>
        <p:txBody>
          <a:bodyPr/>
          <a:lstStyle/>
          <a:p>
            <a:r>
              <a:rPr lang="en-US" smtClean="0"/>
              <a:t>Click icon to add media</a:t>
            </a:r>
            <a:endParaRPr lang="en-US"/>
          </a:p>
        </p:txBody>
      </p:sp>
      <p:sp>
        <p:nvSpPr>
          <p:cNvPr id="5" name="Video Credit"/>
          <p:cNvSpPr>
            <a:spLocks noGrp="1"/>
          </p:cNvSpPr>
          <p:nvPr>
            <p:ph type="body" sz="quarter" idx="12"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Video Credit Here</a:t>
            </a:r>
            <a:endParaRPr lang="en-US" dirty="0"/>
          </a:p>
        </p:txBody>
      </p:sp>
    </p:spTree>
    <p:extLst>
      <p:ext uri="{BB962C8B-B14F-4D97-AF65-F5344CB8AC3E}">
        <p14:creationId xmlns:p14="http://schemas.microsoft.com/office/powerpoint/2010/main" val="649898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528">
          <p15:clr>
            <a:srgbClr val="FBAE40"/>
          </p15:clr>
        </p15:guide>
        <p15:guide id="3" pos="5136">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RedBar-Title and Content">
    <p:spTree>
      <p:nvGrpSpPr>
        <p:cNvPr id="1" name=""/>
        <p:cNvGrpSpPr/>
        <p:nvPr/>
      </p:nvGrpSpPr>
      <p:grpSpPr>
        <a:xfrm>
          <a:off x="0" y="0"/>
          <a:ext cx="0" cy="0"/>
          <a:chOff x="0" y="0"/>
          <a:chExt cx="0" cy="0"/>
        </a:xfrm>
      </p:grpSpPr>
      <p:sp>
        <p:nvSpPr>
          <p:cNvPr id="6" name="Slide Title"/>
          <p:cNvSpPr>
            <a:spLocks noGrp="1"/>
          </p:cNvSpPr>
          <p:nvPr>
            <p:ph type="title"/>
          </p:nvPr>
        </p:nvSpPr>
        <p:spPr>
          <a:xfrm>
            <a:off x="0" y="228600"/>
            <a:ext cx="9144000"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Content Placeholder 1"/>
          <p:cNvSpPr>
            <a:spLocks noGrp="1"/>
          </p:cNvSpPr>
          <p:nvPr>
            <p:ph idx="1"/>
          </p:nvPr>
        </p:nvSpPr>
        <p:spPr>
          <a:xfrm>
            <a:off x="457200" y="990600"/>
            <a:ext cx="8229600" cy="55626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6" hasCustomPrompt="1"/>
          </p:nvPr>
        </p:nvSpPr>
        <p:spPr>
          <a:xfrm>
            <a:off x="3886200" y="6553200"/>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2127151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RedBar-Six Content Placeholders">
    <p:spTree>
      <p:nvGrpSpPr>
        <p:cNvPr id="1" name=""/>
        <p:cNvGrpSpPr/>
        <p:nvPr/>
      </p:nvGrpSpPr>
      <p:grpSpPr>
        <a:xfrm>
          <a:off x="0" y="0"/>
          <a:ext cx="0" cy="0"/>
          <a:chOff x="0" y="0"/>
          <a:chExt cx="0" cy="0"/>
        </a:xfrm>
      </p:grpSpPr>
      <p:sp>
        <p:nvSpPr>
          <p:cNvPr id="2" name="Slide Title"/>
          <p:cNvSpPr>
            <a:spLocks noGrp="1"/>
          </p:cNvSpPr>
          <p:nvPr>
            <p:ph type="title"/>
          </p:nvPr>
        </p:nvSpPr>
        <p:spPr>
          <a:xfrm>
            <a:off x="0" y="228600"/>
            <a:ext cx="9144000" cy="639762"/>
          </a:xfrm>
          <a:prstGeom prst="rect">
            <a:avLst/>
          </a:prstGeom>
        </p:spPr>
        <p:txBody>
          <a:bodyPr/>
          <a:lstStyle>
            <a:lvl1pPr>
              <a:defRPr lang="en-US" sz="3600" dirty="0">
                <a:solidFill>
                  <a:schemeClr val="bg2"/>
                </a:solidFill>
              </a:defRPr>
            </a:lvl1pPr>
          </a:lstStyle>
          <a:p>
            <a:pPr lvl="0"/>
            <a:r>
              <a:rPr lang="en-US" smtClean="0"/>
              <a:t>Click to edit Master title style</a:t>
            </a:r>
            <a:endParaRPr lang="en-US" dirty="0"/>
          </a:p>
        </p:txBody>
      </p:sp>
      <p:sp>
        <p:nvSpPr>
          <p:cNvPr id="8" name="Content Placeholder 1"/>
          <p:cNvSpPr>
            <a:spLocks noGrp="1"/>
          </p:cNvSpPr>
          <p:nvPr>
            <p:ph sz="quarter" idx="12"/>
          </p:nvPr>
        </p:nvSpPr>
        <p:spPr>
          <a:xfrm>
            <a:off x="533400" y="1066800"/>
            <a:ext cx="8153400" cy="8382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2"/>
          <p:cNvSpPr>
            <a:spLocks noGrp="1"/>
          </p:cNvSpPr>
          <p:nvPr>
            <p:ph sz="quarter" idx="13"/>
          </p:nvPr>
        </p:nvSpPr>
        <p:spPr>
          <a:xfrm>
            <a:off x="533400" y="2011680"/>
            <a:ext cx="8153400" cy="7620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3"/>
          <p:cNvSpPr>
            <a:spLocks noGrp="1"/>
          </p:cNvSpPr>
          <p:nvPr>
            <p:ph sz="quarter" idx="14"/>
          </p:nvPr>
        </p:nvSpPr>
        <p:spPr>
          <a:xfrm>
            <a:off x="533400" y="2880360"/>
            <a:ext cx="8153400" cy="6858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Content Placeholder 4"/>
          <p:cNvSpPr>
            <a:spLocks noGrp="1"/>
          </p:cNvSpPr>
          <p:nvPr>
            <p:ph sz="quarter" idx="15"/>
          </p:nvPr>
        </p:nvSpPr>
        <p:spPr>
          <a:xfrm>
            <a:off x="533400" y="3672840"/>
            <a:ext cx="8153400" cy="8382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5"/>
          <p:cNvSpPr>
            <a:spLocks noGrp="1"/>
          </p:cNvSpPr>
          <p:nvPr>
            <p:ph sz="quarter" idx="10"/>
          </p:nvPr>
        </p:nvSpPr>
        <p:spPr>
          <a:xfrm>
            <a:off x="533400" y="4617720"/>
            <a:ext cx="8153400" cy="9144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6"/>
          <p:cNvSpPr>
            <a:spLocks noGrp="1"/>
          </p:cNvSpPr>
          <p:nvPr>
            <p:ph sz="quarter" idx="11"/>
          </p:nvPr>
        </p:nvSpPr>
        <p:spPr>
          <a:xfrm>
            <a:off x="533400" y="5638800"/>
            <a:ext cx="8153400" cy="7620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Photo Credit"/>
          <p:cNvSpPr>
            <a:spLocks noGrp="1"/>
          </p:cNvSpPr>
          <p:nvPr>
            <p:ph type="body" sz="quarter" idx="16"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873056086"/>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RedBar-Two Content">
    <p:spTree>
      <p:nvGrpSpPr>
        <p:cNvPr id="1" name=""/>
        <p:cNvGrpSpPr/>
        <p:nvPr/>
      </p:nvGrpSpPr>
      <p:grpSpPr>
        <a:xfrm>
          <a:off x="0" y="0"/>
          <a:ext cx="0" cy="0"/>
          <a:chOff x="0" y="0"/>
          <a:chExt cx="0" cy="0"/>
        </a:xfrm>
      </p:grpSpPr>
      <p:sp>
        <p:nvSpPr>
          <p:cNvPr id="7" name="Slide Title"/>
          <p:cNvSpPr>
            <a:spLocks noGrp="1"/>
          </p:cNvSpPr>
          <p:nvPr>
            <p:ph type="title"/>
          </p:nvPr>
        </p:nvSpPr>
        <p:spPr>
          <a:xfrm>
            <a:off x="-1" y="228600"/>
            <a:ext cx="9144001"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Content Placeholder 1"/>
          <p:cNvSpPr>
            <a:spLocks noGrp="1"/>
          </p:cNvSpPr>
          <p:nvPr>
            <p:ph sz="half" idx="1"/>
          </p:nvPr>
        </p:nvSpPr>
        <p:spPr>
          <a:xfrm>
            <a:off x="457200" y="914400"/>
            <a:ext cx="4038600" cy="561594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2"/>
          <p:cNvSpPr>
            <a:spLocks noGrp="1"/>
          </p:cNvSpPr>
          <p:nvPr>
            <p:ph sz="half" idx="2"/>
          </p:nvPr>
        </p:nvSpPr>
        <p:spPr>
          <a:xfrm>
            <a:off x="4648200" y="914400"/>
            <a:ext cx="4038600" cy="561594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Jump Link"/>
          <p:cNvSpPr>
            <a:spLocks noGrp="1"/>
          </p:cNvSpPr>
          <p:nvPr>
            <p:ph type="body" sz="quarter" idx="12" hasCustomPrompt="1"/>
          </p:nvPr>
        </p:nvSpPr>
        <p:spPr>
          <a:xfrm>
            <a:off x="3817620" y="6529450"/>
            <a:ext cx="150876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0"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4908560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RedBar-Two-Up 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1"/>
          <p:cNvSpPr>
            <a:spLocks noGrp="1"/>
          </p:cNvSpPr>
          <p:nvPr>
            <p:ph sz="half" idx="2"/>
          </p:nvPr>
        </p:nvSpPr>
        <p:spPr>
          <a:xfrm>
            <a:off x="457201" y="1600200"/>
            <a:ext cx="4040188" cy="4912202"/>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2"/>
          <p:cNvSpPr>
            <a:spLocks noGrp="1"/>
          </p:cNvSpPr>
          <p:nvPr>
            <p:ph sz="quarter" idx="4"/>
          </p:nvPr>
        </p:nvSpPr>
        <p:spPr>
          <a:xfrm>
            <a:off x="4645026" y="1600200"/>
            <a:ext cx="4041775" cy="4912202"/>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Jump Link"/>
          <p:cNvSpPr>
            <a:spLocks noGrp="1"/>
          </p:cNvSpPr>
          <p:nvPr>
            <p:ph type="body" sz="quarter" idx="12" hasCustomPrompt="1"/>
          </p:nvPr>
        </p:nvSpPr>
        <p:spPr>
          <a:xfrm>
            <a:off x="3817620" y="6529450"/>
            <a:ext cx="150876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2"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3325912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RedTagline-Gray BG, Title-Only Left">
    <p:spTree>
      <p:nvGrpSpPr>
        <p:cNvPr id="1" name=""/>
        <p:cNvGrpSpPr/>
        <p:nvPr/>
      </p:nvGrpSpPr>
      <p:grpSpPr>
        <a:xfrm>
          <a:off x="0" y="0"/>
          <a:ext cx="0" cy="0"/>
          <a:chOff x="0" y="0"/>
          <a:chExt cx="0" cy="0"/>
        </a:xfrm>
      </p:grpSpPr>
      <p:sp>
        <p:nvSpPr>
          <p:cNvPr id="8" name="Title Background"/>
          <p:cNvSpPr/>
          <p:nvPr/>
        </p:nvSpPr>
        <p:spPr>
          <a:xfrm>
            <a:off x="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581400"/>
            <a:ext cx="51054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419744783"/>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RedBar-4-up_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1"/>
          <p:cNvSpPr>
            <a:spLocks noGrp="1"/>
          </p:cNvSpPr>
          <p:nvPr>
            <p:ph sz="half" idx="2"/>
          </p:nvPr>
        </p:nvSpPr>
        <p:spPr>
          <a:xfrm>
            <a:off x="457201" y="1600200"/>
            <a:ext cx="4040188"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2"/>
          <p:cNvSpPr>
            <a:spLocks noGrp="1"/>
          </p:cNvSpPr>
          <p:nvPr>
            <p:ph sz="quarter" idx="4"/>
          </p:nvPr>
        </p:nvSpPr>
        <p:spPr>
          <a:xfrm>
            <a:off x="4645026" y="1600200"/>
            <a:ext cx="4041775"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Header 3"/>
          <p:cNvSpPr>
            <a:spLocks noGrp="1"/>
          </p:cNvSpPr>
          <p:nvPr>
            <p:ph type="body" sz="quarter" idx="12"/>
          </p:nvPr>
        </p:nvSpPr>
        <p:spPr>
          <a:xfrm>
            <a:off x="457200" y="3581400"/>
            <a:ext cx="4038600" cy="609600"/>
          </a:xfrm>
          <a:prstGeom prst="rect">
            <a:avLst/>
          </a:prstGeom>
        </p:spPr>
        <p:txBody>
          <a:bodyPr anchor="b"/>
          <a:lstStyle>
            <a:lvl1pPr>
              <a:defRPr lang="en-US" sz="20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14" name="Content Placeholder 3"/>
          <p:cNvSpPr>
            <a:spLocks noGrp="1"/>
          </p:cNvSpPr>
          <p:nvPr>
            <p:ph sz="half" idx="14"/>
          </p:nvPr>
        </p:nvSpPr>
        <p:spPr>
          <a:xfrm>
            <a:off x="457200" y="4191000"/>
            <a:ext cx="4040188"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Header 4"/>
          <p:cNvSpPr>
            <a:spLocks noGrp="1"/>
          </p:cNvSpPr>
          <p:nvPr>
            <p:ph type="body" sz="quarter" idx="13"/>
          </p:nvPr>
        </p:nvSpPr>
        <p:spPr>
          <a:xfrm>
            <a:off x="4648200" y="3581400"/>
            <a:ext cx="4038600" cy="609600"/>
          </a:xfrm>
          <a:prstGeom prst="rect">
            <a:avLst/>
          </a:prstGeom>
        </p:spPr>
        <p:txBody>
          <a:bodyPr anchor="b"/>
          <a:lstStyle>
            <a:lvl1pPr>
              <a:defRPr lang="en-US" sz="20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15" name="Content Placeholder 4"/>
          <p:cNvSpPr>
            <a:spLocks noGrp="1"/>
          </p:cNvSpPr>
          <p:nvPr>
            <p:ph sz="quarter" idx="15"/>
          </p:nvPr>
        </p:nvSpPr>
        <p:spPr>
          <a:xfrm>
            <a:off x="4645025" y="4191000"/>
            <a:ext cx="4041775"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Jump Link"/>
          <p:cNvSpPr>
            <a:spLocks noGrp="1"/>
          </p:cNvSpPr>
          <p:nvPr>
            <p:ph type="body" sz="quarter" idx="16" hasCustomPrompt="1"/>
          </p:nvPr>
        </p:nvSpPr>
        <p:spPr>
          <a:xfrm>
            <a:off x="3817620" y="5996050"/>
            <a:ext cx="150876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6"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7546211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RedBar-Content with Left Side-Caption">
    <p:spTree>
      <p:nvGrpSpPr>
        <p:cNvPr id="1" name=""/>
        <p:cNvGrpSpPr/>
        <p:nvPr/>
      </p:nvGrpSpPr>
      <p:grpSpPr>
        <a:xfrm>
          <a:off x="0" y="0"/>
          <a:ext cx="0" cy="0"/>
          <a:chOff x="0" y="0"/>
          <a:chExt cx="0" cy="0"/>
        </a:xfrm>
      </p:grpSpPr>
      <p:sp>
        <p:nvSpPr>
          <p:cNvPr id="2" name="Slide Title"/>
          <p:cNvSpPr>
            <a:spLocks noGrp="1"/>
          </p:cNvSpPr>
          <p:nvPr>
            <p:ph type="title"/>
          </p:nvPr>
        </p:nvSpPr>
        <p:spPr>
          <a:xfrm>
            <a:off x="457201" y="304800"/>
            <a:ext cx="3008313" cy="838200"/>
          </a:xfrm>
          <a:prstGeom prst="rect">
            <a:avLst/>
          </a:prstGeom>
        </p:spPr>
        <p:txBody>
          <a:bodyPr anchor="b"/>
          <a:lstStyle>
            <a:lvl1pPr algn="l">
              <a:defRPr sz="18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457201" y="1143000"/>
            <a:ext cx="3008313" cy="53340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Content Placeholder 1"/>
          <p:cNvSpPr>
            <a:spLocks noGrp="1"/>
          </p:cNvSpPr>
          <p:nvPr>
            <p:ph idx="1"/>
          </p:nvPr>
        </p:nvSpPr>
        <p:spPr>
          <a:xfrm>
            <a:off x="3575050" y="304800"/>
            <a:ext cx="5111751" cy="6179819"/>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2" hasCustomPrompt="1"/>
          </p:nvPr>
        </p:nvSpPr>
        <p:spPr>
          <a:xfrm>
            <a:off x="5445125" y="6488875"/>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8"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20270518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RedBar-Content with Right Side-Caption">
    <p:spTree>
      <p:nvGrpSpPr>
        <p:cNvPr id="1" name=""/>
        <p:cNvGrpSpPr/>
        <p:nvPr/>
      </p:nvGrpSpPr>
      <p:grpSpPr>
        <a:xfrm>
          <a:off x="0" y="0"/>
          <a:ext cx="0" cy="0"/>
          <a:chOff x="0" y="0"/>
          <a:chExt cx="0" cy="0"/>
        </a:xfrm>
      </p:grpSpPr>
      <p:sp>
        <p:nvSpPr>
          <p:cNvPr id="2" name="Slide Title"/>
          <p:cNvSpPr>
            <a:spLocks noGrp="1"/>
          </p:cNvSpPr>
          <p:nvPr>
            <p:ph type="title"/>
          </p:nvPr>
        </p:nvSpPr>
        <p:spPr>
          <a:xfrm>
            <a:off x="5678487" y="304800"/>
            <a:ext cx="3008313" cy="838200"/>
          </a:xfrm>
          <a:prstGeom prst="rect">
            <a:avLst/>
          </a:prstGeom>
        </p:spPr>
        <p:txBody>
          <a:bodyPr anchor="b"/>
          <a:lstStyle>
            <a:lvl1pPr algn="l">
              <a:defRPr sz="18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5678487" y="1143000"/>
            <a:ext cx="3008313" cy="53340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Content Placeholder 1"/>
          <p:cNvSpPr>
            <a:spLocks noGrp="1"/>
          </p:cNvSpPr>
          <p:nvPr>
            <p:ph idx="1"/>
          </p:nvPr>
        </p:nvSpPr>
        <p:spPr>
          <a:xfrm>
            <a:off x="457200" y="304800"/>
            <a:ext cx="5111751" cy="6179819"/>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2" hasCustomPrompt="1"/>
          </p:nvPr>
        </p:nvSpPr>
        <p:spPr>
          <a:xfrm>
            <a:off x="2327275" y="6488875"/>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9798333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RedBar-Picture with Caption">
    <p:spTree>
      <p:nvGrpSpPr>
        <p:cNvPr id="1" name=""/>
        <p:cNvGrpSpPr/>
        <p:nvPr/>
      </p:nvGrpSpPr>
      <p:grpSpPr>
        <a:xfrm>
          <a:off x="0" y="0"/>
          <a:ext cx="0" cy="0"/>
          <a:chOff x="0" y="0"/>
          <a:chExt cx="0" cy="0"/>
        </a:xfrm>
      </p:grpSpPr>
      <p:sp>
        <p:nvSpPr>
          <p:cNvPr id="2" name="Slide Title"/>
          <p:cNvSpPr>
            <a:spLocks noGrp="1"/>
          </p:cNvSpPr>
          <p:nvPr>
            <p:ph type="title"/>
          </p:nvPr>
        </p:nvSpPr>
        <p:spPr>
          <a:xfrm>
            <a:off x="1828800" y="5253037"/>
            <a:ext cx="5486400" cy="566738"/>
          </a:xfrm>
          <a:prstGeom prst="rect">
            <a:avLst/>
          </a:prstGeom>
        </p:spPr>
        <p:txBody>
          <a:bodyPr anchor="b"/>
          <a:lstStyle>
            <a:lvl1pPr algn="l">
              <a:defRPr sz="24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1828800" y="5895975"/>
            <a:ext cx="5486400" cy="6096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1"/>
          <p:cNvSpPr>
            <a:spLocks noGrp="1"/>
          </p:cNvSpPr>
          <p:nvPr>
            <p:ph type="pic" idx="1"/>
          </p:nvPr>
        </p:nvSpPr>
        <p:spPr>
          <a:xfrm>
            <a:off x="1028700" y="128650"/>
            <a:ext cx="7086600" cy="4944623"/>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7" name="Jump Link"/>
          <p:cNvSpPr>
            <a:spLocks noGrp="1"/>
          </p:cNvSpPr>
          <p:nvPr>
            <p:ph type="body" sz="quarter" idx="16" hasCustomPrompt="1"/>
          </p:nvPr>
        </p:nvSpPr>
        <p:spPr>
          <a:xfrm>
            <a:off x="3886200" y="5081650"/>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1541385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RedBar-Title and Video">
    <p:spTree>
      <p:nvGrpSpPr>
        <p:cNvPr id="1" name=""/>
        <p:cNvGrpSpPr/>
        <p:nvPr/>
      </p:nvGrpSpPr>
      <p:grpSpPr>
        <a:xfrm>
          <a:off x="0" y="0"/>
          <a:ext cx="0" cy="0"/>
          <a:chOff x="0" y="0"/>
          <a:chExt cx="0" cy="0"/>
        </a:xfrm>
      </p:grpSpPr>
      <p:sp>
        <p:nvSpPr>
          <p:cNvPr id="2" name="Slide Title"/>
          <p:cNvSpPr>
            <a:spLocks noGrp="1"/>
          </p:cNvSpPr>
          <p:nvPr>
            <p:ph type="title"/>
          </p:nvPr>
        </p:nvSpPr>
        <p:spPr>
          <a:xfrm>
            <a:off x="-2251" y="228600"/>
            <a:ext cx="9172252"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6" name="Media Placeholder 5"/>
          <p:cNvSpPr>
            <a:spLocks noGrp="1"/>
          </p:cNvSpPr>
          <p:nvPr>
            <p:ph type="media" sz="quarter" idx="11"/>
          </p:nvPr>
        </p:nvSpPr>
        <p:spPr>
          <a:xfrm>
            <a:off x="0" y="1066799"/>
            <a:ext cx="9144000" cy="5315957"/>
          </a:xfrm>
          <a:prstGeom prst="rect">
            <a:avLst/>
          </a:prstGeom>
        </p:spPr>
        <p:txBody>
          <a:bodyPr/>
          <a:lstStyle/>
          <a:p>
            <a:r>
              <a:rPr lang="en-US" smtClean="0"/>
              <a:t>Click icon to add media</a:t>
            </a:r>
            <a:endParaRPr lang="en-US"/>
          </a:p>
        </p:txBody>
      </p:sp>
      <p:sp>
        <p:nvSpPr>
          <p:cNvPr id="5" name="Video Credit"/>
          <p:cNvSpPr>
            <a:spLocks noGrp="1"/>
          </p:cNvSpPr>
          <p:nvPr>
            <p:ph type="body" sz="quarter" idx="12"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Video Credit Here</a:t>
            </a:r>
          </a:p>
        </p:txBody>
      </p:sp>
    </p:spTree>
    <p:extLst>
      <p:ext uri="{BB962C8B-B14F-4D97-AF65-F5344CB8AC3E}">
        <p14:creationId xmlns:p14="http://schemas.microsoft.com/office/powerpoint/2010/main" val="1533469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528">
          <p15:clr>
            <a:srgbClr val="FBAE40"/>
          </p15:clr>
        </p15:guide>
        <p15:guide id="3" pos="5136">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No Tagline-Gray BG, Title &amp; Subtitle Left">
    <p:spTree>
      <p:nvGrpSpPr>
        <p:cNvPr id="1" name=""/>
        <p:cNvGrpSpPr/>
        <p:nvPr/>
      </p:nvGrpSpPr>
      <p:grpSpPr>
        <a:xfrm>
          <a:off x="0" y="0"/>
          <a:ext cx="0" cy="0"/>
          <a:chOff x="0" y="0"/>
          <a:chExt cx="0" cy="0"/>
        </a:xfrm>
      </p:grpSpPr>
      <p:sp>
        <p:nvSpPr>
          <p:cNvPr id="8" name="Title Background"/>
          <p:cNvSpPr/>
          <p:nvPr userDrawn="1"/>
        </p:nvSpPr>
        <p:spPr>
          <a:xfrm>
            <a:off x="0" y="32766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429000"/>
            <a:ext cx="5105400" cy="609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228600" y="4114800"/>
            <a:ext cx="5105400" cy="685800"/>
          </a:xfrm>
          <a:prstGeom prst="rect">
            <a:avLst/>
          </a:prstGeom>
        </p:spPr>
        <p:txBody>
          <a:bodyPr/>
          <a:lstStyle>
            <a:lvl1pPr marL="0" indent="0">
              <a:buNone/>
              <a:defRPr sz="2000" b="0">
                <a:solidFill>
                  <a:schemeClr val="bg1"/>
                </a:solidFill>
                <a:latin typeface="ArumSans Bold"/>
              </a:defRPr>
            </a:lvl1pPr>
            <a:lvl2pPr marL="457200" indent="0">
              <a:buNone/>
              <a:defRPr sz="2000" b="0">
                <a:solidFill>
                  <a:schemeClr val="bg1"/>
                </a:solidFill>
                <a:latin typeface="ArumSans Bold"/>
              </a:defRPr>
            </a:lvl2pPr>
            <a:lvl3pPr marL="914400" indent="0">
              <a:buNone/>
              <a:defRPr sz="2000" b="0">
                <a:solidFill>
                  <a:schemeClr val="bg1"/>
                </a:solidFill>
                <a:latin typeface="ArumSans Bold"/>
              </a:defRPr>
            </a:lvl3pPr>
            <a:lvl4pPr marL="1371600" indent="0">
              <a:buNone/>
              <a:defRPr sz="2000" b="0">
                <a:solidFill>
                  <a:schemeClr val="bg1"/>
                </a:solidFill>
                <a:latin typeface="ArumSans Bold"/>
              </a:defRPr>
            </a:lvl4pPr>
            <a:lvl5pPr marL="1828800" indent="0">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322535629"/>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No Tagline-Gray BG, Title &amp; Subtitle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609600"/>
          </a:xfrm>
          <a:prstGeom prst="rect">
            <a:avLst/>
          </a:prstGeom>
          <a:effectLst>
            <a:outerShdw blurRad="50800" dist="38100" dir="5400000" algn="t" rotWithShape="0">
              <a:prstClr val="black">
                <a:alpha val="40000"/>
              </a:prstClr>
            </a:outerShdw>
          </a:effectLst>
        </p:spPr>
        <p:txBody>
          <a:bodyPr/>
          <a:lstStyle>
            <a:lvl1pPr algn="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3733800" y="4260273"/>
            <a:ext cx="5181600" cy="692727"/>
          </a:xfrm>
          <a:prstGeom prst="rect">
            <a:avLst/>
          </a:prstGeom>
        </p:spPr>
        <p:txBody>
          <a:bodyPr/>
          <a:lstStyle>
            <a:lvl1pPr marL="0" indent="0" algn="r">
              <a:buNone/>
              <a:defRPr sz="2000" b="0">
                <a:solidFill>
                  <a:schemeClr val="bg1"/>
                </a:solidFill>
                <a:latin typeface="ArumSans Bold"/>
              </a:defRPr>
            </a:lvl1pPr>
            <a:lvl2pPr marL="457200" indent="0" algn="r">
              <a:buNone/>
              <a:defRPr sz="2000" b="0">
                <a:solidFill>
                  <a:schemeClr val="bg1"/>
                </a:solidFill>
                <a:latin typeface="ArumSans Bold"/>
              </a:defRPr>
            </a:lvl2pPr>
            <a:lvl3pPr marL="914400" indent="0" algn="r">
              <a:buNone/>
              <a:defRPr sz="2000" b="0">
                <a:solidFill>
                  <a:schemeClr val="bg1"/>
                </a:solidFill>
                <a:latin typeface="ArumSans Bold"/>
              </a:defRPr>
            </a:lvl3pPr>
            <a:lvl4pPr marL="1371600" indent="0" algn="r">
              <a:buNone/>
              <a:defRPr sz="2000" b="0">
                <a:solidFill>
                  <a:schemeClr val="bg1"/>
                </a:solidFill>
                <a:latin typeface="ArumSans Bold"/>
              </a:defRPr>
            </a:lvl4pPr>
            <a:lvl5pPr marL="1828800" indent="0" algn="r">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607591575"/>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No Tagline-Gray BG, Title Only Left">
    <p:spTree>
      <p:nvGrpSpPr>
        <p:cNvPr id="1" name=""/>
        <p:cNvGrpSpPr/>
        <p:nvPr/>
      </p:nvGrpSpPr>
      <p:grpSpPr>
        <a:xfrm>
          <a:off x="0" y="0"/>
          <a:ext cx="0" cy="0"/>
          <a:chOff x="0" y="0"/>
          <a:chExt cx="0" cy="0"/>
        </a:xfrm>
      </p:grpSpPr>
      <p:sp>
        <p:nvSpPr>
          <p:cNvPr id="8" name="Title background"/>
          <p:cNvSpPr/>
          <p:nvPr userDrawn="1"/>
        </p:nvSpPr>
        <p:spPr>
          <a:xfrm>
            <a:off x="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581400"/>
            <a:ext cx="51054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506859540"/>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No Tagline-Gray BG, Title Only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868144778"/>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NoTagline-SimpleTitle&amp;Subtitle">
    <p:spTree>
      <p:nvGrpSpPr>
        <p:cNvPr id="1" name=""/>
        <p:cNvGrpSpPr/>
        <p:nvPr/>
      </p:nvGrpSpPr>
      <p:grpSpPr>
        <a:xfrm>
          <a:off x="0" y="0"/>
          <a:ext cx="0" cy="0"/>
          <a:chOff x="0" y="0"/>
          <a:chExt cx="0" cy="0"/>
        </a:xfrm>
      </p:grpSpPr>
      <p:sp>
        <p:nvSpPr>
          <p:cNvPr id="2" name="Slide Title"/>
          <p:cNvSpPr>
            <a:spLocks noGrp="1"/>
          </p:cNvSpPr>
          <p:nvPr>
            <p:ph type="ctrTitle"/>
          </p:nvPr>
        </p:nvSpPr>
        <p:spPr>
          <a:xfrm>
            <a:off x="0" y="2130426"/>
            <a:ext cx="9144000" cy="1470025"/>
          </a:xfrm>
          <a:prstGeom prst="rect">
            <a:avLst/>
          </a:prstGeom>
        </p:spPr>
        <p:txBody>
          <a:bodyPr/>
          <a:lstStyle>
            <a:lvl1pPr>
              <a:defRPr sz="4800">
                <a:solidFill>
                  <a:schemeClr val="bg2"/>
                </a:solidFill>
                <a:latin typeface="+mj-lt"/>
              </a:defRPr>
            </a:lvl1pPr>
          </a:lstStyle>
          <a:p>
            <a:r>
              <a:rPr lang="en-US" smtClean="0"/>
              <a:t>Click to edit Master title style</a:t>
            </a:r>
            <a:endParaRPr lang="en-US" dirty="0"/>
          </a:p>
        </p:txBody>
      </p:sp>
      <p:sp>
        <p:nvSpPr>
          <p:cNvPr id="3" name="Subtitle 1"/>
          <p:cNvSpPr>
            <a:spLocks noGrp="1"/>
          </p:cNvSpPr>
          <p:nvPr>
            <p:ph type="subTitle" idx="1"/>
          </p:nvPr>
        </p:nvSpPr>
        <p:spPr>
          <a:xfrm>
            <a:off x="1371600" y="3886200"/>
            <a:ext cx="6400800" cy="1752600"/>
          </a:xfrm>
          <a:prstGeom prst="rect">
            <a:avLst/>
          </a:prstGeom>
        </p:spPr>
        <p:txBody>
          <a:bodyPr/>
          <a:lstStyle>
            <a:lvl1pPr marL="0" indent="0" algn="ctr">
              <a:buNone/>
              <a:defRPr>
                <a:solidFill>
                  <a:srgbClr val="6A6A6A"/>
                </a:solidFill>
                <a:latin typeface="ArumSans Regul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6983647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RedTagline-Gray BG, Title-Only Right">
    <p:spTree>
      <p:nvGrpSpPr>
        <p:cNvPr id="1" name=""/>
        <p:cNvGrpSpPr/>
        <p:nvPr/>
      </p:nvGrpSpPr>
      <p:grpSpPr>
        <a:xfrm>
          <a:off x="0" y="0"/>
          <a:ext cx="0" cy="0"/>
          <a:chOff x="0" y="0"/>
          <a:chExt cx="0" cy="0"/>
        </a:xfrm>
      </p:grpSpPr>
      <p:sp>
        <p:nvSpPr>
          <p:cNvPr id="8" name="Title Background"/>
          <p:cNvSpPr/>
          <p:nvPr/>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Text Photo Credit3"/>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959766064"/>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NoTagline-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4406900"/>
            <a:ext cx="7772400" cy="1362075"/>
          </a:xfrm>
          <a:prstGeom prst="rect">
            <a:avLst/>
          </a:prstGeom>
        </p:spPr>
        <p:txBody>
          <a:bodyPr anchor="t"/>
          <a:lstStyle>
            <a:lvl1pPr algn="l">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2906714"/>
            <a:ext cx="7772400" cy="1500187"/>
          </a:xfrm>
          <a:prstGeom prst="rect">
            <a:avLst/>
          </a:prstGeom>
        </p:spPr>
        <p:txBody>
          <a:bodyPr anchor="b"/>
          <a:lstStyle>
            <a:lvl1pPr marL="0" indent="0">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629778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NoTagline-Title above text">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2775099"/>
            <a:ext cx="7772400" cy="1362075"/>
          </a:xfrm>
          <a:prstGeom prst="rect">
            <a:avLst/>
          </a:prstGeom>
        </p:spPr>
        <p:txBody>
          <a:bodyPr anchor="b" anchorCtr="0"/>
          <a:lstStyle>
            <a:lvl1pPr algn="l">
              <a:spcBef>
                <a:spcPts val="480"/>
              </a:spcBef>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4138613"/>
            <a:ext cx="7772400" cy="1500187"/>
          </a:xfrm>
          <a:prstGeom prst="rect">
            <a:avLst/>
          </a:prstGeom>
        </p:spPr>
        <p:txBody>
          <a:bodyPr anchor="t" anchorCtr="0"/>
          <a:lstStyle>
            <a:lvl1pPr marL="0" indent="0">
              <a:spcBef>
                <a:spcPts val="0"/>
              </a:spcBef>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3"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9062328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mallRedBar-Gray BG, Title &amp; Subtitle Left1_Title &amp; Subtitle Left">
    <p:spTree>
      <p:nvGrpSpPr>
        <p:cNvPr id="1" name=""/>
        <p:cNvGrpSpPr/>
        <p:nvPr/>
      </p:nvGrpSpPr>
      <p:grpSpPr>
        <a:xfrm>
          <a:off x="0" y="0"/>
          <a:ext cx="0" cy="0"/>
          <a:chOff x="0" y="0"/>
          <a:chExt cx="0" cy="0"/>
        </a:xfrm>
      </p:grpSpPr>
      <p:sp>
        <p:nvSpPr>
          <p:cNvPr id="8" name="Title Background"/>
          <p:cNvSpPr/>
          <p:nvPr userDrawn="1"/>
        </p:nvSpPr>
        <p:spPr>
          <a:xfrm>
            <a:off x="0" y="32766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429000"/>
            <a:ext cx="5105400" cy="609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228600" y="4114800"/>
            <a:ext cx="5105400" cy="685800"/>
          </a:xfrm>
          <a:prstGeom prst="rect">
            <a:avLst/>
          </a:prstGeom>
        </p:spPr>
        <p:txBody>
          <a:bodyPr/>
          <a:lstStyle>
            <a:lvl1pPr marL="0" indent="0">
              <a:buNone/>
              <a:defRPr sz="2000" b="0">
                <a:solidFill>
                  <a:schemeClr val="bg1"/>
                </a:solidFill>
                <a:latin typeface="ArumSans Bold"/>
              </a:defRPr>
            </a:lvl1pPr>
            <a:lvl2pPr marL="457200" indent="0">
              <a:buNone/>
              <a:defRPr sz="2000" b="0">
                <a:solidFill>
                  <a:schemeClr val="bg1"/>
                </a:solidFill>
                <a:latin typeface="ArumSans Bold"/>
              </a:defRPr>
            </a:lvl2pPr>
            <a:lvl3pPr marL="914400" indent="0">
              <a:buNone/>
              <a:defRPr sz="2000" b="0">
                <a:solidFill>
                  <a:schemeClr val="bg1"/>
                </a:solidFill>
                <a:latin typeface="ArumSans Bold"/>
              </a:defRPr>
            </a:lvl3pPr>
            <a:lvl4pPr marL="1371600" indent="0">
              <a:buNone/>
              <a:defRPr sz="2000" b="0">
                <a:solidFill>
                  <a:schemeClr val="bg1"/>
                </a:solidFill>
                <a:latin typeface="ArumSans Bold"/>
              </a:defRPr>
            </a:lvl4pPr>
            <a:lvl5pPr marL="1828800" indent="0">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990054736"/>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mallRedBar-Gray BG, Title &amp; Subtitle Left1_Title &amp; Subtitle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609600"/>
          </a:xfrm>
          <a:prstGeom prst="rect">
            <a:avLst/>
          </a:prstGeom>
          <a:effectLst>
            <a:outerShdw blurRad="50800" dist="38100" dir="5400000" algn="t" rotWithShape="0">
              <a:prstClr val="black">
                <a:alpha val="40000"/>
              </a:prstClr>
            </a:outerShdw>
          </a:effectLst>
        </p:spPr>
        <p:txBody>
          <a:bodyPr/>
          <a:lstStyle>
            <a:lvl1pPr algn="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3733800" y="4260273"/>
            <a:ext cx="5181600" cy="692727"/>
          </a:xfrm>
          <a:prstGeom prst="rect">
            <a:avLst/>
          </a:prstGeom>
        </p:spPr>
        <p:txBody>
          <a:bodyPr/>
          <a:lstStyle>
            <a:lvl1pPr marL="0" indent="0" algn="r">
              <a:buNone/>
              <a:defRPr sz="2000" b="0">
                <a:solidFill>
                  <a:schemeClr val="bg1"/>
                </a:solidFill>
                <a:latin typeface="ArumSans Bold"/>
              </a:defRPr>
            </a:lvl1pPr>
            <a:lvl2pPr marL="457200" indent="0" algn="r">
              <a:buNone/>
              <a:defRPr sz="2000" b="0">
                <a:solidFill>
                  <a:schemeClr val="bg1"/>
                </a:solidFill>
                <a:latin typeface="ArumSans Bold"/>
              </a:defRPr>
            </a:lvl2pPr>
            <a:lvl3pPr marL="914400" indent="0" algn="r">
              <a:buNone/>
              <a:defRPr sz="2000" b="0">
                <a:solidFill>
                  <a:schemeClr val="bg1"/>
                </a:solidFill>
                <a:latin typeface="ArumSans Bold"/>
              </a:defRPr>
            </a:lvl3pPr>
            <a:lvl4pPr marL="1371600" indent="0" algn="r">
              <a:buNone/>
              <a:defRPr sz="2000" b="0">
                <a:solidFill>
                  <a:schemeClr val="bg1"/>
                </a:solidFill>
                <a:latin typeface="ArumSans Bold"/>
              </a:defRPr>
            </a:lvl4pPr>
            <a:lvl5pPr marL="1828800" indent="0" algn="r">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146650996"/>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mallRedBar-Gray BG, Title Only Left">
    <p:spTree>
      <p:nvGrpSpPr>
        <p:cNvPr id="1" name=""/>
        <p:cNvGrpSpPr/>
        <p:nvPr/>
      </p:nvGrpSpPr>
      <p:grpSpPr>
        <a:xfrm>
          <a:off x="0" y="0"/>
          <a:ext cx="0" cy="0"/>
          <a:chOff x="0" y="0"/>
          <a:chExt cx="0" cy="0"/>
        </a:xfrm>
      </p:grpSpPr>
      <p:sp>
        <p:nvSpPr>
          <p:cNvPr id="8" name="Title background"/>
          <p:cNvSpPr/>
          <p:nvPr userDrawn="1"/>
        </p:nvSpPr>
        <p:spPr>
          <a:xfrm>
            <a:off x="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581400"/>
            <a:ext cx="51054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245041594"/>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mallRedBar-Gray BG, Title Only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687919059"/>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mallRedBar-SimpleTitle&amp;Subtitle">
    <p:spTree>
      <p:nvGrpSpPr>
        <p:cNvPr id="1" name=""/>
        <p:cNvGrpSpPr/>
        <p:nvPr/>
      </p:nvGrpSpPr>
      <p:grpSpPr>
        <a:xfrm>
          <a:off x="0" y="0"/>
          <a:ext cx="0" cy="0"/>
          <a:chOff x="0" y="0"/>
          <a:chExt cx="0" cy="0"/>
        </a:xfrm>
      </p:grpSpPr>
      <p:sp>
        <p:nvSpPr>
          <p:cNvPr id="2" name="Slide Title"/>
          <p:cNvSpPr>
            <a:spLocks noGrp="1"/>
          </p:cNvSpPr>
          <p:nvPr>
            <p:ph type="ctrTitle"/>
          </p:nvPr>
        </p:nvSpPr>
        <p:spPr>
          <a:xfrm>
            <a:off x="0" y="2130426"/>
            <a:ext cx="9144000" cy="1470025"/>
          </a:xfrm>
          <a:prstGeom prst="rect">
            <a:avLst/>
          </a:prstGeom>
        </p:spPr>
        <p:txBody>
          <a:bodyPr/>
          <a:lstStyle>
            <a:lvl1pPr>
              <a:defRPr sz="4800">
                <a:solidFill>
                  <a:schemeClr val="bg2"/>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rgbClr val="6A6A6A"/>
                </a:solidFill>
                <a:latin typeface="ArumSans Regul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5966477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SmallRedBar-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4406900"/>
            <a:ext cx="7772400" cy="1362075"/>
          </a:xfrm>
          <a:prstGeom prst="rect">
            <a:avLst/>
          </a:prstGeom>
        </p:spPr>
        <p:txBody>
          <a:bodyPr anchor="t"/>
          <a:lstStyle>
            <a:lvl1pPr algn="l">
              <a:defRPr sz="3600" b="1" cap="all">
                <a:solidFill>
                  <a:schemeClr val="bg2"/>
                </a:solidFill>
                <a:latin typeface="+mj-lt"/>
              </a:defRPr>
            </a:lvl1pPr>
          </a:lstStyle>
          <a:p>
            <a:r>
              <a:rPr lang="en-US" smtClean="0"/>
              <a:t>Click to edit Master title style</a:t>
            </a:r>
            <a:endParaRPr lang="en-US" dirty="0"/>
          </a:p>
        </p:txBody>
      </p:sp>
      <p:sp>
        <p:nvSpPr>
          <p:cNvPr id="3" name="Text Placeholder 2"/>
          <p:cNvSpPr>
            <a:spLocks noGrp="1"/>
          </p:cNvSpPr>
          <p:nvPr>
            <p:ph type="body" idx="1"/>
          </p:nvPr>
        </p:nvSpPr>
        <p:spPr>
          <a:xfrm>
            <a:off x="685800" y="2906714"/>
            <a:ext cx="7772400" cy="1500187"/>
          </a:xfrm>
          <a:prstGeom prst="rect">
            <a:avLst/>
          </a:prstGeom>
        </p:spPr>
        <p:txBody>
          <a:bodyPr anchor="b"/>
          <a:lstStyle>
            <a:lvl1pPr marL="0" indent="0">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2574687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mallRedBar-Title above text">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2775099"/>
            <a:ext cx="7772400" cy="1362075"/>
          </a:xfrm>
          <a:prstGeom prst="rect">
            <a:avLst/>
          </a:prstGeom>
        </p:spPr>
        <p:txBody>
          <a:bodyPr anchor="b" anchorCtr="0"/>
          <a:lstStyle>
            <a:lvl1pPr algn="l">
              <a:spcBef>
                <a:spcPts val="480"/>
              </a:spcBef>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4138613"/>
            <a:ext cx="7772400" cy="1500187"/>
          </a:xfrm>
          <a:prstGeom prst="rect">
            <a:avLst/>
          </a:prstGeom>
        </p:spPr>
        <p:txBody>
          <a:bodyPr anchor="t" anchorCtr="0"/>
          <a:lstStyle>
            <a:lvl1pPr marL="0" indent="0">
              <a:spcBef>
                <a:spcPts val="0"/>
              </a:spcBef>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890845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Blue Slide Title above text">
    <p:spTree>
      <p:nvGrpSpPr>
        <p:cNvPr id="1" name=""/>
        <p:cNvGrpSpPr/>
        <p:nvPr/>
      </p:nvGrpSpPr>
      <p:grpSpPr>
        <a:xfrm>
          <a:off x="0" y="0"/>
          <a:ext cx="0" cy="0"/>
          <a:chOff x="0" y="0"/>
          <a:chExt cx="0" cy="0"/>
        </a:xfrm>
      </p:grpSpPr>
      <p:sp>
        <p:nvSpPr>
          <p:cNvPr id="2" name="Slide Title"/>
          <p:cNvSpPr>
            <a:spLocks noGrp="1"/>
          </p:cNvSpPr>
          <p:nvPr>
            <p:ph type="ctrTitle"/>
          </p:nvPr>
        </p:nvSpPr>
        <p:spPr>
          <a:xfrm>
            <a:off x="1066800" y="1524000"/>
            <a:ext cx="7048500" cy="1470025"/>
          </a:xfrm>
          <a:prstGeom prst="rect">
            <a:avLst/>
          </a:prstGeom>
        </p:spPr>
        <p:txBody>
          <a:bodyPr/>
          <a:lstStyle>
            <a:lvl1pPr algn="l">
              <a:defRPr sz="4400">
                <a:solidFill>
                  <a:schemeClr val="bg1"/>
                </a:solidFill>
              </a:defRPr>
            </a:lvl1pPr>
          </a:lstStyle>
          <a:p>
            <a:r>
              <a:rPr lang="en-US" smtClean="0"/>
              <a:t>Click to edit Master title style</a:t>
            </a:r>
            <a:endParaRPr lang="en-US" dirty="0"/>
          </a:p>
        </p:txBody>
      </p:sp>
      <p:sp>
        <p:nvSpPr>
          <p:cNvPr id="3" name="Subtitle 1"/>
          <p:cNvSpPr>
            <a:spLocks noGrp="1"/>
          </p:cNvSpPr>
          <p:nvPr>
            <p:ph type="subTitle" idx="1"/>
          </p:nvPr>
        </p:nvSpPr>
        <p:spPr>
          <a:xfrm>
            <a:off x="1066800" y="2971800"/>
            <a:ext cx="6400800" cy="1752600"/>
          </a:xfrm>
          <a:prstGeom prst="rect">
            <a:avLst/>
          </a:prstGeom>
        </p:spPr>
        <p:txBody>
          <a:bodyPr/>
          <a:lstStyle>
            <a:lvl1pPr marL="0" indent="0" algn="l">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832756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RedTagline-SimpleTitle&amp;Subtitle">
    <p:spTree>
      <p:nvGrpSpPr>
        <p:cNvPr id="1" name=""/>
        <p:cNvGrpSpPr/>
        <p:nvPr/>
      </p:nvGrpSpPr>
      <p:grpSpPr>
        <a:xfrm>
          <a:off x="0" y="0"/>
          <a:ext cx="0" cy="0"/>
          <a:chOff x="0" y="0"/>
          <a:chExt cx="0" cy="0"/>
        </a:xfrm>
      </p:grpSpPr>
      <p:sp>
        <p:nvSpPr>
          <p:cNvPr id="2" name="Slide Title"/>
          <p:cNvSpPr>
            <a:spLocks noGrp="1"/>
          </p:cNvSpPr>
          <p:nvPr>
            <p:ph type="ctrTitle"/>
          </p:nvPr>
        </p:nvSpPr>
        <p:spPr>
          <a:xfrm>
            <a:off x="0" y="2130426"/>
            <a:ext cx="9144000" cy="1470025"/>
          </a:xfrm>
          <a:prstGeom prst="rect">
            <a:avLst/>
          </a:prstGeom>
        </p:spPr>
        <p:txBody>
          <a:bodyPr/>
          <a:lstStyle>
            <a:lvl1pPr>
              <a:defRPr sz="4800">
                <a:solidFill>
                  <a:schemeClr val="bg2"/>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rgbClr val="6A6A6A"/>
                </a:solidFill>
                <a:latin typeface="ArumSans Regul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0385650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Blue Slide 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722313" y="2643186"/>
            <a:ext cx="7202487" cy="1362075"/>
          </a:xfrm>
          <a:prstGeom prst="rect">
            <a:avLst/>
          </a:prstGeom>
        </p:spPr>
        <p:txBody>
          <a:bodyPr anchor="t"/>
          <a:lstStyle>
            <a:lvl1pPr algn="l">
              <a:defRPr sz="4400" b="1" cap="all">
                <a:solidFill>
                  <a:schemeClr val="bg1"/>
                </a:solidFill>
              </a:defRPr>
            </a:lvl1pPr>
          </a:lstStyle>
          <a:p>
            <a:r>
              <a:rPr lang="en-US" smtClean="0"/>
              <a:t>Click to edit Master title style</a:t>
            </a:r>
            <a:endParaRPr lang="en-US" dirty="0"/>
          </a:p>
        </p:txBody>
      </p:sp>
      <p:sp>
        <p:nvSpPr>
          <p:cNvPr id="3" name="Text Placeholder 1"/>
          <p:cNvSpPr>
            <a:spLocks noGrp="1"/>
          </p:cNvSpPr>
          <p:nvPr>
            <p:ph type="body" idx="1"/>
          </p:nvPr>
        </p:nvSpPr>
        <p:spPr>
          <a:xfrm>
            <a:off x="722313" y="1143000"/>
            <a:ext cx="7202487" cy="1500187"/>
          </a:xfrm>
          <a:prstGeom prst="rect">
            <a:avLst/>
          </a:prstGeo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16027012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Plain_Appendix_Title and Text">
    <p:spTree>
      <p:nvGrpSpPr>
        <p:cNvPr id="1" name=""/>
        <p:cNvGrpSpPr/>
        <p:nvPr/>
      </p:nvGrpSpPr>
      <p:grpSpPr>
        <a:xfrm>
          <a:off x="0" y="0"/>
          <a:ext cx="0" cy="0"/>
          <a:chOff x="0" y="0"/>
          <a:chExt cx="0" cy="0"/>
        </a:xfrm>
      </p:grpSpPr>
      <p:sp>
        <p:nvSpPr>
          <p:cNvPr id="6" name="Slide Title"/>
          <p:cNvSpPr>
            <a:spLocks noGrp="1"/>
          </p:cNvSpPr>
          <p:nvPr>
            <p:ph type="title"/>
          </p:nvPr>
        </p:nvSpPr>
        <p:spPr>
          <a:xfrm>
            <a:off x="0" y="228600"/>
            <a:ext cx="9144000"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5" name="Jump Link"/>
          <p:cNvSpPr>
            <a:spLocks noGrp="1"/>
          </p:cNvSpPr>
          <p:nvPr>
            <p:ph type="body" sz="quarter" idx="11" hasCustomPrompt="1"/>
          </p:nvPr>
        </p:nvSpPr>
        <p:spPr>
          <a:xfrm>
            <a:off x="3467100" y="6629400"/>
            <a:ext cx="22098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
        <p:nvSpPr>
          <p:cNvPr id="8" name="Text Placeholder 1"/>
          <p:cNvSpPr>
            <a:spLocks noGrp="1"/>
          </p:cNvSpPr>
          <p:nvPr>
            <p:ph type="body" sz="quarter" idx="12"/>
          </p:nvPr>
        </p:nvSpPr>
        <p:spPr>
          <a:xfrm>
            <a:off x="457200" y="1066800"/>
            <a:ext cx="8229600" cy="5562600"/>
          </a:xfrm>
          <a:prstGeom prst="rect">
            <a:avLst/>
          </a:prstGeom>
        </p:spPr>
        <p:txBody>
          <a:bodyPr/>
          <a:lstStyle>
            <a:lvl1pPr marL="0" indent="0">
              <a:spcAft>
                <a:spcPts val="800"/>
              </a:spcAft>
              <a:buNone/>
              <a:defRPr sz="2400"/>
            </a:lvl1pPr>
            <a:lvl2pPr marL="457200" indent="0">
              <a:buNone/>
              <a:defRPr sz="2400"/>
            </a:lvl2pPr>
            <a:lvl3pPr marL="914400" indent="0">
              <a:buNone/>
              <a:defRPr sz="2000"/>
            </a:lvl3pPr>
            <a:lvl4pPr marL="1371600" indent="0">
              <a:buNone/>
              <a:defRPr sz="1800"/>
            </a:lvl4pPr>
            <a:lvl5pPr marL="1828800" indent="0">
              <a:buNone/>
              <a:defRPr sz="1800"/>
            </a:lvl5pPr>
          </a:lstStyle>
          <a:p>
            <a:pPr lvl="0"/>
            <a:r>
              <a:rPr lang="en-US" smtClean="0"/>
              <a:t>Click to edit Master text styles</a:t>
            </a:r>
          </a:p>
        </p:txBody>
      </p:sp>
    </p:spTree>
    <p:extLst>
      <p:ext uri="{BB962C8B-B14F-4D97-AF65-F5344CB8AC3E}">
        <p14:creationId xmlns:p14="http://schemas.microsoft.com/office/powerpoint/2010/main" val="181836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lain_Appendix_2-up 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1" name="Text Placeholder 1"/>
          <p:cNvSpPr>
            <a:spLocks noGrp="1"/>
          </p:cNvSpPr>
          <p:nvPr>
            <p:ph type="body" sz="quarter" idx="12"/>
          </p:nvPr>
        </p:nvSpPr>
        <p:spPr>
          <a:xfrm>
            <a:off x="457200" y="1600200"/>
            <a:ext cx="4038600" cy="4800600"/>
          </a:xfrm>
          <a:prstGeom prst="rect">
            <a:avLst/>
          </a:prstGeom>
        </p:spPr>
        <p:txBody>
          <a:bodyPr/>
          <a:lstStyle>
            <a:lvl1pPr marL="0" indent="0">
              <a:spcAft>
                <a:spcPts val="800"/>
              </a:spcAft>
              <a:buNone/>
              <a:defRPr sz="24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5" name="Header 2"/>
          <p:cNvSpPr>
            <a:spLocks noGrp="1"/>
          </p:cNvSpPr>
          <p:nvPr>
            <p:ph type="body" sz="quarter" idx="3"/>
          </p:nvPr>
        </p:nvSpPr>
        <p:spPr>
          <a:xfrm>
            <a:off x="4645026" y="960438"/>
            <a:ext cx="4117974"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5" name="Text Placeholder 2"/>
          <p:cNvSpPr>
            <a:spLocks noGrp="1"/>
          </p:cNvSpPr>
          <p:nvPr>
            <p:ph type="body" sz="quarter" idx="14"/>
          </p:nvPr>
        </p:nvSpPr>
        <p:spPr>
          <a:xfrm>
            <a:off x="4648200" y="1600200"/>
            <a:ext cx="4114800" cy="4800600"/>
          </a:xfrm>
          <a:prstGeom prst="rect">
            <a:avLst/>
          </a:prstGeom>
        </p:spPr>
        <p:txBody>
          <a:bodyPr/>
          <a:lstStyle>
            <a:lvl1pPr marL="0" indent="0">
              <a:spcAft>
                <a:spcPts val="800"/>
              </a:spcAft>
              <a:buNone/>
              <a:defRPr sz="24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13" name="Jump link"/>
          <p:cNvSpPr>
            <a:spLocks noGrp="1"/>
          </p:cNvSpPr>
          <p:nvPr>
            <p:ph type="body" sz="quarter" idx="13" hasCustomPrompt="1"/>
          </p:nvPr>
        </p:nvSpPr>
        <p:spPr>
          <a:xfrm>
            <a:off x="3467100" y="6629400"/>
            <a:ext cx="22098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Tree>
    <p:extLst>
      <p:ext uri="{BB962C8B-B14F-4D97-AF65-F5344CB8AC3E}">
        <p14:creationId xmlns:p14="http://schemas.microsoft.com/office/powerpoint/2010/main" val="2615990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lain_Appendix_4-up_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1"/>
          <p:cNvSpPr>
            <a:spLocks noGrp="1"/>
          </p:cNvSpPr>
          <p:nvPr>
            <p:ph type="body" sz="quarter" idx="14"/>
          </p:nvPr>
        </p:nvSpPr>
        <p:spPr>
          <a:xfrm>
            <a:off x="457200" y="1600200"/>
            <a:ext cx="4038600" cy="1981200"/>
          </a:xfrm>
          <a:prstGeom prst="rect">
            <a:avLst/>
          </a:prstGeom>
        </p:spPr>
        <p:txBody>
          <a:bodyPr/>
          <a:lstStyle>
            <a:lvl1pPr marL="0" indent="0">
              <a:spcAft>
                <a:spcPts val="800"/>
              </a:spcAft>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Text Placeholder 2"/>
          <p:cNvSpPr>
            <a:spLocks noGrp="1"/>
          </p:cNvSpPr>
          <p:nvPr>
            <p:ph type="body" sz="quarter" idx="15"/>
          </p:nvPr>
        </p:nvSpPr>
        <p:spPr>
          <a:xfrm>
            <a:off x="4648200" y="1600200"/>
            <a:ext cx="4038600" cy="19812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7" name="Header 3"/>
          <p:cNvSpPr>
            <a:spLocks noGrp="1"/>
          </p:cNvSpPr>
          <p:nvPr>
            <p:ph type="body" sz="quarter" idx="12"/>
          </p:nvPr>
        </p:nvSpPr>
        <p:spPr>
          <a:xfrm>
            <a:off x="457200" y="3733800"/>
            <a:ext cx="4038600" cy="609600"/>
          </a:xfrm>
          <a:prstGeom prst="rect">
            <a:avLst/>
          </a:prstGeom>
        </p:spPr>
        <p:txBody>
          <a:bodyPr anchor="b"/>
          <a:lstStyle>
            <a:lvl1pPr>
              <a:defRPr lang="en-US" sz="18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25" name="Text Placeholder 3"/>
          <p:cNvSpPr>
            <a:spLocks noGrp="1"/>
          </p:cNvSpPr>
          <p:nvPr>
            <p:ph type="body" sz="quarter" idx="16"/>
          </p:nvPr>
        </p:nvSpPr>
        <p:spPr>
          <a:xfrm>
            <a:off x="457200" y="4343400"/>
            <a:ext cx="4038600" cy="21336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10" name="Header 4"/>
          <p:cNvSpPr>
            <a:spLocks noGrp="1"/>
          </p:cNvSpPr>
          <p:nvPr>
            <p:ph type="body" sz="quarter" idx="13"/>
          </p:nvPr>
        </p:nvSpPr>
        <p:spPr>
          <a:xfrm>
            <a:off x="4648200" y="3733800"/>
            <a:ext cx="4038600" cy="609600"/>
          </a:xfrm>
          <a:prstGeom prst="rect">
            <a:avLst/>
          </a:prstGeom>
        </p:spPr>
        <p:txBody>
          <a:bodyPr anchor="b"/>
          <a:lstStyle>
            <a:lvl1pPr>
              <a:defRPr lang="en-US" sz="18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27" name="Text Placeholder 4"/>
          <p:cNvSpPr>
            <a:spLocks noGrp="1"/>
          </p:cNvSpPr>
          <p:nvPr>
            <p:ph type="body" sz="quarter" idx="17"/>
          </p:nvPr>
        </p:nvSpPr>
        <p:spPr>
          <a:xfrm>
            <a:off x="4648200" y="4343400"/>
            <a:ext cx="4038600" cy="21336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18" name="Jump Link"/>
          <p:cNvSpPr>
            <a:spLocks noGrp="1"/>
          </p:cNvSpPr>
          <p:nvPr>
            <p:ph type="body" sz="quarter" idx="11" hasCustomPrompt="1"/>
          </p:nvPr>
        </p:nvSpPr>
        <p:spPr>
          <a:xfrm>
            <a:off x="3467100" y="6629400"/>
            <a:ext cx="22098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Tree>
    <p:extLst>
      <p:ext uri="{BB962C8B-B14F-4D97-AF65-F5344CB8AC3E}">
        <p14:creationId xmlns:p14="http://schemas.microsoft.com/office/powerpoint/2010/main" val="7954852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Red Bar Footer_Appendix_Title and Text">
    <p:spTree>
      <p:nvGrpSpPr>
        <p:cNvPr id="1" name=""/>
        <p:cNvGrpSpPr/>
        <p:nvPr/>
      </p:nvGrpSpPr>
      <p:grpSpPr>
        <a:xfrm>
          <a:off x="0" y="0"/>
          <a:ext cx="0" cy="0"/>
          <a:chOff x="0" y="0"/>
          <a:chExt cx="0" cy="0"/>
        </a:xfrm>
      </p:grpSpPr>
      <p:sp>
        <p:nvSpPr>
          <p:cNvPr id="6" name="Slide Title"/>
          <p:cNvSpPr>
            <a:spLocks noGrp="1"/>
          </p:cNvSpPr>
          <p:nvPr>
            <p:ph type="title"/>
          </p:nvPr>
        </p:nvSpPr>
        <p:spPr>
          <a:xfrm>
            <a:off x="0" y="228600"/>
            <a:ext cx="9144000"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5" name="Jump Link"/>
          <p:cNvSpPr>
            <a:spLocks noGrp="1"/>
          </p:cNvSpPr>
          <p:nvPr>
            <p:ph type="body" sz="quarter" idx="11" hasCustomPrompt="1"/>
          </p:nvPr>
        </p:nvSpPr>
        <p:spPr>
          <a:xfrm>
            <a:off x="3467100" y="6477000"/>
            <a:ext cx="22098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
        <p:nvSpPr>
          <p:cNvPr id="8" name="Text Placeholder 1"/>
          <p:cNvSpPr>
            <a:spLocks noGrp="1"/>
          </p:cNvSpPr>
          <p:nvPr>
            <p:ph type="body" sz="quarter" idx="12"/>
          </p:nvPr>
        </p:nvSpPr>
        <p:spPr>
          <a:xfrm>
            <a:off x="457200" y="990600"/>
            <a:ext cx="8229600" cy="5410200"/>
          </a:xfrm>
          <a:prstGeom prst="rect">
            <a:avLst/>
          </a:prstGeom>
        </p:spPr>
        <p:txBody>
          <a:bodyPr/>
          <a:lstStyle>
            <a:lvl1pPr marL="0" indent="0">
              <a:spcAft>
                <a:spcPts val="800"/>
              </a:spcAft>
              <a:buNone/>
              <a:defRPr sz="2400"/>
            </a:lvl1pPr>
            <a:lvl2pPr marL="457200" indent="0">
              <a:buNone/>
              <a:defRPr sz="2400"/>
            </a:lvl2pPr>
            <a:lvl3pPr marL="914400" indent="0">
              <a:buNone/>
              <a:defRPr sz="2000"/>
            </a:lvl3pPr>
            <a:lvl4pPr marL="1371600" indent="0">
              <a:buNone/>
              <a:defRPr sz="1800"/>
            </a:lvl4pPr>
            <a:lvl5pPr marL="1828800" indent="0">
              <a:buNone/>
              <a:defRPr sz="1800"/>
            </a:lvl5pPr>
          </a:lstStyle>
          <a:p>
            <a:pPr lvl="0"/>
            <a:r>
              <a:rPr lang="en-US" smtClean="0"/>
              <a:t>Click to edit Master text styles</a:t>
            </a:r>
          </a:p>
        </p:txBody>
      </p:sp>
    </p:spTree>
    <p:extLst>
      <p:ext uri="{BB962C8B-B14F-4D97-AF65-F5344CB8AC3E}">
        <p14:creationId xmlns:p14="http://schemas.microsoft.com/office/powerpoint/2010/main" val="2083350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Red Bar Footer_Appendix_2-up 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1" name="Text Placeholder 1"/>
          <p:cNvSpPr>
            <a:spLocks noGrp="1"/>
          </p:cNvSpPr>
          <p:nvPr>
            <p:ph type="body" sz="quarter" idx="12"/>
          </p:nvPr>
        </p:nvSpPr>
        <p:spPr>
          <a:xfrm>
            <a:off x="457200" y="1600200"/>
            <a:ext cx="4038600" cy="4800600"/>
          </a:xfrm>
          <a:prstGeom prst="rect">
            <a:avLst/>
          </a:prstGeom>
        </p:spPr>
        <p:txBody>
          <a:bodyPr/>
          <a:lstStyle>
            <a:lvl1pPr marL="0" indent="0">
              <a:spcAft>
                <a:spcPts val="800"/>
              </a:spcAft>
              <a:buNone/>
              <a:defRPr sz="24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5" name="Header 2"/>
          <p:cNvSpPr>
            <a:spLocks noGrp="1"/>
          </p:cNvSpPr>
          <p:nvPr>
            <p:ph type="body" sz="quarter" idx="3"/>
          </p:nvPr>
        </p:nvSpPr>
        <p:spPr>
          <a:xfrm>
            <a:off x="4645026" y="960438"/>
            <a:ext cx="4117974"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5" name="Text Placeholder 2"/>
          <p:cNvSpPr>
            <a:spLocks noGrp="1"/>
          </p:cNvSpPr>
          <p:nvPr>
            <p:ph type="body" sz="quarter" idx="14"/>
          </p:nvPr>
        </p:nvSpPr>
        <p:spPr>
          <a:xfrm>
            <a:off x="4648200" y="1600200"/>
            <a:ext cx="4114800" cy="4800600"/>
          </a:xfrm>
          <a:prstGeom prst="rect">
            <a:avLst/>
          </a:prstGeom>
        </p:spPr>
        <p:txBody>
          <a:bodyPr/>
          <a:lstStyle>
            <a:lvl1pPr marL="0" indent="0">
              <a:spcAft>
                <a:spcPts val="800"/>
              </a:spcAft>
              <a:buNone/>
              <a:defRPr sz="24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13" name="Jump link"/>
          <p:cNvSpPr>
            <a:spLocks noGrp="1"/>
          </p:cNvSpPr>
          <p:nvPr>
            <p:ph type="body" sz="quarter" idx="13" hasCustomPrompt="1"/>
          </p:nvPr>
        </p:nvSpPr>
        <p:spPr>
          <a:xfrm>
            <a:off x="3467100" y="6477000"/>
            <a:ext cx="22098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Tree>
    <p:extLst>
      <p:ext uri="{BB962C8B-B14F-4D97-AF65-F5344CB8AC3E}">
        <p14:creationId xmlns:p14="http://schemas.microsoft.com/office/powerpoint/2010/main" val="1537455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Red Bar Footer_Appendix_4-up_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1"/>
          <p:cNvSpPr>
            <a:spLocks noGrp="1"/>
          </p:cNvSpPr>
          <p:nvPr>
            <p:ph type="body" sz="quarter" idx="14"/>
          </p:nvPr>
        </p:nvSpPr>
        <p:spPr>
          <a:xfrm>
            <a:off x="457200" y="1600200"/>
            <a:ext cx="4038600" cy="1981200"/>
          </a:xfrm>
          <a:prstGeom prst="rect">
            <a:avLst/>
          </a:prstGeom>
        </p:spPr>
        <p:txBody>
          <a:bodyPr/>
          <a:lstStyle>
            <a:lvl1pPr marL="0" indent="0">
              <a:spcAft>
                <a:spcPts val="800"/>
              </a:spcAft>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Text Placeholder 2"/>
          <p:cNvSpPr>
            <a:spLocks noGrp="1"/>
          </p:cNvSpPr>
          <p:nvPr>
            <p:ph type="body" sz="quarter" idx="15"/>
          </p:nvPr>
        </p:nvSpPr>
        <p:spPr>
          <a:xfrm>
            <a:off x="4648200" y="1600200"/>
            <a:ext cx="4038600" cy="19812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7" name="Header 3"/>
          <p:cNvSpPr>
            <a:spLocks noGrp="1"/>
          </p:cNvSpPr>
          <p:nvPr>
            <p:ph type="body" sz="quarter" idx="12"/>
          </p:nvPr>
        </p:nvSpPr>
        <p:spPr>
          <a:xfrm>
            <a:off x="457200" y="3657600"/>
            <a:ext cx="4038600" cy="609600"/>
          </a:xfrm>
          <a:prstGeom prst="rect">
            <a:avLst/>
          </a:prstGeom>
        </p:spPr>
        <p:txBody>
          <a:bodyPr anchor="b"/>
          <a:lstStyle>
            <a:lvl1pPr>
              <a:defRPr lang="en-US" sz="18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25" name="Text Placeholder 3"/>
          <p:cNvSpPr>
            <a:spLocks noGrp="1"/>
          </p:cNvSpPr>
          <p:nvPr>
            <p:ph type="body" sz="quarter" idx="16"/>
          </p:nvPr>
        </p:nvSpPr>
        <p:spPr>
          <a:xfrm>
            <a:off x="457200" y="4267200"/>
            <a:ext cx="4038600" cy="21336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10" name="Header 4"/>
          <p:cNvSpPr>
            <a:spLocks noGrp="1"/>
          </p:cNvSpPr>
          <p:nvPr>
            <p:ph type="body" sz="quarter" idx="13"/>
          </p:nvPr>
        </p:nvSpPr>
        <p:spPr>
          <a:xfrm>
            <a:off x="4648200" y="3657600"/>
            <a:ext cx="4038600" cy="609600"/>
          </a:xfrm>
          <a:prstGeom prst="rect">
            <a:avLst/>
          </a:prstGeom>
        </p:spPr>
        <p:txBody>
          <a:bodyPr anchor="b"/>
          <a:lstStyle>
            <a:lvl1pPr>
              <a:defRPr lang="en-US" sz="18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27" name="Text Placeholder 4"/>
          <p:cNvSpPr>
            <a:spLocks noGrp="1"/>
          </p:cNvSpPr>
          <p:nvPr>
            <p:ph type="body" sz="quarter" idx="17"/>
          </p:nvPr>
        </p:nvSpPr>
        <p:spPr>
          <a:xfrm>
            <a:off x="4648200" y="4267200"/>
            <a:ext cx="4038600" cy="21336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18" name="Jump Link"/>
          <p:cNvSpPr>
            <a:spLocks noGrp="1"/>
          </p:cNvSpPr>
          <p:nvPr>
            <p:ph type="body" sz="quarter" idx="11" hasCustomPrompt="1"/>
          </p:nvPr>
        </p:nvSpPr>
        <p:spPr>
          <a:xfrm>
            <a:off x="3467100" y="6477000"/>
            <a:ext cx="22098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Tree>
    <p:extLst>
      <p:ext uri="{BB962C8B-B14F-4D97-AF65-F5344CB8AC3E}">
        <p14:creationId xmlns:p14="http://schemas.microsoft.com/office/powerpoint/2010/main" val="5780096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RedTagline-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4406900"/>
            <a:ext cx="7772400" cy="1362075"/>
          </a:xfrm>
          <a:prstGeom prst="rect">
            <a:avLst/>
          </a:prstGeom>
        </p:spPr>
        <p:txBody>
          <a:bodyPr anchor="t"/>
          <a:lstStyle>
            <a:lvl1pPr algn="l">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2906714"/>
            <a:ext cx="7772400" cy="1500187"/>
          </a:xfrm>
          <a:prstGeom prst="rect">
            <a:avLst/>
          </a:prstGeom>
        </p:spPr>
        <p:txBody>
          <a:bodyPr anchor="b"/>
          <a:lstStyle>
            <a:lvl1pPr marL="0" indent="0">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4153932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RedTagline-Title above text">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2775099"/>
            <a:ext cx="7772400" cy="1362075"/>
          </a:xfrm>
          <a:prstGeom prst="rect">
            <a:avLst/>
          </a:prstGeom>
        </p:spPr>
        <p:txBody>
          <a:bodyPr anchor="b" anchorCtr="0"/>
          <a:lstStyle>
            <a:lvl1pPr algn="l">
              <a:spcBef>
                <a:spcPts val="480"/>
              </a:spcBef>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4138613"/>
            <a:ext cx="7772400" cy="1500187"/>
          </a:xfrm>
          <a:prstGeom prst="rect">
            <a:avLst/>
          </a:prstGeom>
        </p:spPr>
        <p:txBody>
          <a:bodyPr anchor="t" anchorCtr="0"/>
          <a:lstStyle>
            <a:lvl1pPr marL="0" indent="0">
              <a:spcBef>
                <a:spcPts val="0"/>
              </a:spcBef>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441928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2628" y="770467"/>
            <a:ext cx="8086725" cy="3352800"/>
          </a:xfrm>
          <a:prstGeom prst="rect">
            <a:avLst/>
          </a:prstGeom>
        </p:spPr>
        <p:txBody>
          <a:bodyPr anchor="b">
            <a:noAutofit/>
          </a:bodyPr>
          <a:lstStyle>
            <a:lvl1pPr algn="l">
              <a:lnSpc>
                <a:spcPct val="80000"/>
              </a:lnSpc>
              <a:defRPr sz="8000" spc="-12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500634" y="4198409"/>
            <a:ext cx="6921151" cy="1645920"/>
          </a:xfrm>
          <a:prstGeom prst="rect">
            <a:avLst/>
          </a:prstGeom>
        </p:spPr>
        <p:txBody>
          <a:bodyPr>
            <a:normAutofit/>
          </a:bodyPr>
          <a:lstStyle>
            <a:lvl1pPr marL="0" indent="0" algn="l">
              <a:buNone/>
              <a:defRPr sz="2800">
                <a:solidFill>
                  <a:schemeClr val="bg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6"/>
          <p:cNvSpPr>
            <a:spLocks noGrp="1"/>
          </p:cNvSpPr>
          <p:nvPr>
            <p:ph type="dt" sz="half" idx="10"/>
          </p:nvPr>
        </p:nvSpPr>
        <p:spPr>
          <a:xfrm>
            <a:off x="514350" y="6412447"/>
            <a:ext cx="3086100" cy="228600"/>
          </a:xfrm>
          <a:prstGeom prst="rect">
            <a:avLst/>
          </a:prstGeom>
        </p:spPr>
        <p:txBody>
          <a:bodyPr/>
          <a:lstStyle>
            <a:lvl1pPr>
              <a:defRPr>
                <a:solidFill>
                  <a:srgbClr val="FFFFFF">
                    <a:alpha val="75000"/>
                  </a:srgbClr>
                </a:solidFill>
              </a:defRPr>
            </a:lvl1pPr>
          </a:lstStyle>
          <a:p>
            <a:pPr>
              <a:defRPr/>
            </a:pPr>
            <a:fld id="{1D27F614-876F-4001-BCEC-40DC8CECC343}" type="datetime1">
              <a:rPr lang="en-US" smtClean="0"/>
              <a:pPr>
                <a:defRPr/>
              </a:pPr>
              <a:t>4/18/17</a:t>
            </a:fld>
            <a:endParaRPr lang="en-US"/>
          </a:p>
        </p:txBody>
      </p:sp>
      <p:sp>
        <p:nvSpPr>
          <p:cNvPr id="8" name="Footer Placeholder 7"/>
          <p:cNvSpPr>
            <a:spLocks noGrp="1"/>
          </p:cNvSpPr>
          <p:nvPr>
            <p:ph type="ftr" sz="quarter" idx="11"/>
          </p:nvPr>
        </p:nvSpPr>
        <p:spPr>
          <a:xfrm>
            <a:off x="514350" y="6554697"/>
            <a:ext cx="3771900" cy="228600"/>
          </a:xfrm>
          <a:prstGeom prst="rect">
            <a:avLst/>
          </a:prstGeom>
        </p:spPr>
        <p:txBody>
          <a:bodyPr/>
          <a:lstStyle>
            <a:lvl1pPr>
              <a:defRPr>
                <a:solidFill>
                  <a:srgbClr val="FFFFFF">
                    <a:alpha val="75000"/>
                  </a:srgbClr>
                </a:solidFill>
              </a:defRPr>
            </a:lvl1pPr>
          </a:lstStyle>
          <a:p>
            <a:pPr>
              <a:defRPr/>
            </a:pPr>
            <a:endParaRPr lang="en-US"/>
          </a:p>
        </p:txBody>
      </p:sp>
      <p:sp>
        <p:nvSpPr>
          <p:cNvPr id="9" name="Slide Number Placeholder 8"/>
          <p:cNvSpPr>
            <a:spLocks noGrp="1"/>
          </p:cNvSpPr>
          <p:nvPr>
            <p:ph type="sldNum" sz="quarter" idx="12"/>
          </p:nvPr>
        </p:nvSpPr>
        <p:spPr>
          <a:xfrm>
            <a:off x="6541193" y="5829748"/>
            <a:ext cx="2194560" cy="1397039"/>
          </a:xfrm>
          <a:prstGeom prst="rect">
            <a:avLst/>
          </a:prstGeom>
        </p:spPr>
        <p:txBody>
          <a:bodyPr/>
          <a:lstStyle>
            <a:lvl1pPr>
              <a:defRPr>
                <a:solidFill>
                  <a:srgbClr val="FFFFFF">
                    <a:alpha val="20000"/>
                  </a:srgbClr>
                </a:solidFill>
              </a:defRPr>
            </a:lvl1pPr>
          </a:lstStyle>
          <a:p>
            <a:pPr>
              <a:defRPr/>
            </a:pPr>
            <a:fld id="{367FAF79-9184-4618-8751-CC26938CF91D}" type="slidenum">
              <a:rPr lang="en-US" smtClean="0"/>
              <a:pPr>
                <a:defRPr/>
              </a:pPr>
              <a:t>‹#›</a:t>
            </a:fld>
            <a:endParaRPr lang="en-US"/>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181600" y="1066800"/>
            <a:ext cx="3733800" cy="4800600"/>
          </a:xfrm>
          <a:prstGeom prst="rect">
            <a:avLst/>
          </a:prstGeom>
        </p:spPr>
      </p:pic>
    </p:spTree>
    <p:extLst>
      <p:ext uri="{BB962C8B-B14F-4D97-AF65-F5344CB8AC3E}">
        <p14:creationId xmlns:p14="http://schemas.microsoft.com/office/powerpoint/2010/main" val="18666994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92919" y="499533"/>
            <a:ext cx="8079581" cy="1658198"/>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a:xfrm>
            <a:off x="507206" y="1993393"/>
            <a:ext cx="8065294" cy="3766185"/>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514350" y="6412447"/>
            <a:ext cx="3086100" cy="228600"/>
          </a:xfrm>
          <a:prstGeom prst="rect">
            <a:avLst/>
          </a:prstGeom>
        </p:spPr>
        <p:txBody>
          <a:bodyPr/>
          <a:lstStyle/>
          <a:p>
            <a:pPr>
              <a:defRPr/>
            </a:pPr>
            <a:fld id="{EA38A087-E31E-41CA-BC70-5F5FD6AC2943}" type="datetime1">
              <a:rPr lang="en-US" smtClean="0"/>
              <a:pPr>
                <a:defRPr/>
              </a:pPr>
              <a:t>4/18/17</a:t>
            </a:fld>
            <a:endParaRPr lang="en-US"/>
          </a:p>
        </p:txBody>
      </p:sp>
      <p:sp>
        <p:nvSpPr>
          <p:cNvPr id="5" name="Footer Placeholder 4"/>
          <p:cNvSpPr>
            <a:spLocks noGrp="1"/>
          </p:cNvSpPr>
          <p:nvPr>
            <p:ph type="ftr" sz="quarter" idx="11"/>
          </p:nvPr>
        </p:nvSpPr>
        <p:spPr>
          <a:xfrm>
            <a:off x="514350" y="6554697"/>
            <a:ext cx="3771900" cy="228600"/>
          </a:xfrm>
          <a:prstGeom prst="rect">
            <a:avLst/>
          </a:prstGeom>
        </p:spPr>
        <p:txBody>
          <a:bodyPr/>
          <a:lstStyle/>
          <a:p>
            <a:pPr>
              <a:defRPr/>
            </a:pPr>
            <a:endParaRPr lang="en-US"/>
          </a:p>
        </p:txBody>
      </p:sp>
      <p:sp>
        <p:nvSpPr>
          <p:cNvPr id="6" name="Slide Number Placeholder 5"/>
          <p:cNvSpPr>
            <a:spLocks noGrp="1"/>
          </p:cNvSpPr>
          <p:nvPr>
            <p:ph type="sldNum" sz="quarter" idx="12"/>
          </p:nvPr>
        </p:nvSpPr>
        <p:spPr>
          <a:xfrm>
            <a:off x="6541193" y="5829748"/>
            <a:ext cx="2194560" cy="1397039"/>
          </a:xfrm>
          <a:prstGeom prst="rect">
            <a:avLst/>
          </a:prstGeom>
        </p:spPr>
        <p:txBody>
          <a:bodyPr/>
          <a:lstStyle/>
          <a:p>
            <a:pPr>
              <a:defRPr/>
            </a:pPr>
            <a:fld id="{C27ABC3C-D7FE-4E97-A023-8FA7AC6EF23E}" type="slidenum">
              <a:rPr lang="en-US" smtClean="0"/>
              <a:pPr>
                <a:defRPr/>
              </a:pPr>
              <a:t>‹#›</a:t>
            </a:fld>
            <a:endParaRPr lang="en-US" dirty="0"/>
          </a:p>
        </p:txBody>
      </p:sp>
    </p:spTree>
    <p:extLst>
      <p:ext uri="{BB962C8B-B14F-4D97-AF65-F5344CB8AC3E}">
        <p14:creationId xmlns:p14="http://schemas.microsoft.com/office/powerpoint/2010/main" val="102914116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image" Target="../media/image1.png"/><Relationship Id="rId12"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theme" Target="../theme/theme2.xml"/><Relationship Id="rId9" Type="http://schemas.openxmlformats.org/officeDocument/2006/relationships/image" Target="../media/image1.png"/><Relationship Id="rId10" Type="http://schemas.openxmlformats.org/officeDocument/2006/relationships/image" Target="../media/image4.gif"/><Relationship Id="rId1" Type="http://schemas.openxmlformats.org/officeDocument/2006/relationships/slideLayout" Target="../slideLayouts/slideLayout10.xml"/><Relationship Id="rId2"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9.xml"/><Relationship Id="rId4" Type="http://schemas.openxmlformats.org/officeDocument/2006/relationships/slideLayout" Target="../slideLayouts/slideLayout20.xml"/><Relationship Id="rId5" Type="http://schemas.openxmlformats.org/officeDocument/2006/relationships/slideLayout" Target="../slideLayouts/slideLayout21.xml"/><Relationship Id="rId6" Type="http://schemas.openxmlformats.org/officeDocument/2006/relationships/slideLayout" Target="../slideLayouts/slideLayout22.xml"/><Relationship Id="rId7" Type="http://schemas.openxmlformats.org/officeDocument/2006/relationships/slideLayout" Target="../slideLayouts/slideLayout23.xml"/><Relationship Id="rId8" Type="http://schemas.openxmlformats.org/officeDocument/2006/relationships/slideLayout" Target="../slideLayouts/slideLayout24.xml"/><Relationship Id="rId9" Type="http://schemas.openxmlformats.org/officeDocument/2006/relationships/slideLayout" Target="../slideLayouts/slideLayout25.xml"/><Relationship Id="rId10" Type="http://schemas.openxmlformats.org/officeDocument/2006/relationships/theme" Target="../theme/theme3.xml"/><Relationship Id="rId1" Type="http://schemas.openxmlformats.org/officeDocument/2006/relationships/slideLayout" Target="../slideLayouts/slideLayout17.xml"/><Relationship Id="rId2" Type="http://schemas.openxmlformats.org/officeDocument/2006/relationships/slideLayout" Target="../slideLayouts/slideLayout18.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8.xml"/><Relationship Id="rId4" Type="http://schemas.openxmlformats.org/officeDocument/2006/relationships/slideLayout" Target="../slideLayouts/slideLayout29.xml"/><Relationship Id="rId5" Type="http://schemas.openxmlformats.org/officeDocument/2006/relationships/slideLayout" Target="../slideLayouts/slideLayout30.xml"/><Relationship Id="rId6" Type="http://schemas.openxmlformats.org/officeDocument/2006/relationships/slideLayout" Target="../slideLayouts/slideLayout31.xml"/><Relationship Id="rId7" Type="http://schemas.openxmlformats.org/officeDocument/2006/relationships/slideLayout" Target="../slideLayouts/slideLayout32.xml"/><Relationship Id="rId8" Type="http://schemas.openxmlformats.org/officeDocument/2006/relationships/slideLayout" Target="../slideLayouts/slideLayout33.xml"/><Relationship Id="rId9" Type="http://schemas.openxmlformats.org/officeDocument/2006/relationships/slideLayout" Target="../slideLayouts/slideLayout34.xml"/><Relationship Id="rId10" Type="http://schemas.openxmlformats.org/officeDocument/2006/relationships/theme" Target="../theme/theme4.xml"/><Relationship Id="rId1" Type="http://schemas.openxmlformats.org/officeDocument/2006/relationships/slideLayout" Target="../slideLayouts/slideLayout26.xml"/><Relationship Id="rId2" Type="http://schemas.openxmlformats.org/officeDocument/2006/relationships/slideLayout" Target="../slideLayouts/slideLayout27.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37.xml"/><Relationship Id="rId4" Type="http://schemas.openxmlformats.org/officeDocument/2006/relationships/slideLayout" Target="../slideLayouts/slideLayout38.xml"/><Relationship Id="rId5" Type="http://schemas.openxmlformats.org/officeDocument/2006/relationships/slideLayout" Target="../slideLayouts/slideLayout39.xml"/><Relationship Id="rId6" Type="http://schemas.openxmlformats.org/officeDocument/2006/relationships/slideLayout" Target="../slideLayouts/slideLayout40.xml"/><Relationship Id="rId7" Type="http://schemas.openxmlformats.org/officeDocument/2006/relationships/slideLayout" Target="../slideLayouts/slideLayout41.xml"/><Relationship Id="rId8" Type="http://schemas.openxmlformats.org/officeDocument/2006/relationships/theme" Target="../theme/theme5.xml"/><Relationship Id="rId1" Type="http://schemas.openxmlformats.org/officeDocument/2006/relationships/slideLayout" Target="../slideLayouts/slideLayout35.xml"/><Relationship Id="rId2" Type="http://schemas.openxmlformats.org/officeDocument/2006/relationships/slideLayout" Target="../slideLayouts/slideLayout36.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44.xml"/><Relationship Id="rId4" Type="http://schemas.openxmlformats.org/officeDocument/2006/relationships/slideLayout" Target="../slideLayouts/slideLayout45.xml"/><Relationship Id="rId5" Type="http://schemas.openxmlformats.org/officeDocument/2006/relationships/slideLayout" Target="../slideLayouts/slideLayout46.xml"/><Relationship Id="rId6" Type="http://schemas.openxmlformats.org/officeDocument/2006/relationships/slideLayout" Target="../slideLayouts/slideLayout47.xml"/><Relationship Id="rId7" Type="http://schemas.openxmlformats.org/officeDocument/2006/relationships/slideLayout" Target="../slideLayouts/slideLayout48.xml"/><Relationship Id="rId8" Type="http://schemas.openxmlformats.org/officeDocument/2006/relationships/theme" Target="../theme/theme6.xml"/><Relationship Id="rId1" Type="http://schemas.openxmlformats.org/officeDocument/2006/relationships/slideLayout" Target="../slideLayouts/slideLayout42.xml"/><Relationship Id="rId2" Type="http://schemas.openxmlformats.org/officeDocument/2006/relationships/slideLayout" Target="../slideLayouts/slideLayout43.xml"/></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4" Type="http://schemas.openxmlformats.org/officeDocument/2006/relationships/image" Target="../media/image5.png"/><Relationship Id="rId1" Type="http://schemas.openxmlformats.org/officeDocument/2006/relationships/slideLayout" Target="../slideLayouts/slideLayout49.xml"/><Relationship Id="rId2" Type="http://schemas.openxmlformats.org/officeDocument/2006/relationships/slideLayout" Target="../slideLayouts/slideLayout50.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53.xml"/><Relationship Id="rId4" Type="http://schemas.openxmlformats.org/officeDocument/2006/relationships/theme" Target="../theme/theme8.xml"/><Relationship Id="rId1" Type="http://schemas.openxmlformats.org/officeDocument/2006/relationships/slideLayout" Target="../slideLayouts/slideLayout51.xml"/><Relationship Id="rId2" Type="http://schemas.openxmlformats.org/officeDocument/2006/relationships/slideLayout" Target="../slideLayouts/slideLayout52.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56.xml"/><Relationship Id="rId4" Type="http://schemas.openxmlformats.org/officeDocument/2006/relationships/theme" Target="../theme/theme9.xml"/><Relationship Id="rId1" Type="http://schemas.openxmlformats.org/officeDocument/2006/relationships/slideLayout" Target="../slideLayouts/slideLayout54.xml"/><Relationship Id="rId2"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MH Logo" descr="Logo: McGraw-Hill Education"/>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0" y="0"/>
            <a:ext cx="762000" cy="762000"/>
          </a:xfrm>
          <a:prstGeom prst="rect">
            <a:avLst/>
          </a:prstGeom>
        </p:spPr>
      </p:pic>
      <p:sp>
        <p:nvSpPr>
          <p:cNvPr id="13" name="Red Bar"/>
          <p:cNvSpPr/>
          <p:nvPr/>
        </p:nvSpPr>
        <p:spPr>
          <a:xfrm>
            <a:off x="0" y="6248400"/>
            <a:ext cx="9144000" cy="503767"/>
          </a:xfrm>
          <a:prstGeom prst="rect">
            <a:avLst/>
          </a:prstGeom>
          <a:solidFill>
            <a:srgbClr val="C30C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2"/>
              </a:solidFill>
            </a:endParaRPr>
          </a:p>
        </p:txBody>
      </p:sp>
      <p:pic>
        <p:nvPicPr>
          <p:cNvPr id="12" name="MH Tagline" descr="Tagline: Because learning changes everythin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3481" y="6351925"/>
            <a:ext cx="3223119" cy="272375"/>
          </a:xfrm>
          <a:prstGeom prst="rect">
            <a:avLst/>
          </a:prstGeom>
        </p:spPr>
      </p:pic>
    </p:spTree>
    <p:extLst>
      <p:ext uri="{BB962C8B-B14F-4D97-AF65-F5344CB8AC3E}">
        <p14:creationId xmlns:p14="http://schemas.microsoft.com/office/powerpoint/2010/main" val="633821177"/>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0" marR="0" indent="0" algn="r" defTabSz="914400" rtl="0" eaLnBrk="1" fontAlgn="auto" latinLnBrk="0" hangingPunct="1">
        <a:lnSpc>
          <a:spcPct val="100000"/>
        </a:lnSpc>
        <a:spcBef>
          <a:spcPts val="0"/>
        </a:spcBef>
        <a:spcAft>
          <a:spcPts val="0"/>
        </a:spcAft>
        <a:buClrTx/>
        <a:buSzTx/>
        <a:buFontTx/>
        <a:buNone/>
        <a:tabLst/>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MH Logo" descr="Logo: McGraw-Hill Education"/>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0" y="0"/>
            <a:ext cx="762000" cy="762000"/>
          </a:xfrm>
          <a:prstGeom prst="rect">
            <a:avLst/>
          </a:prstGeom>
        </p:spPr>
      </p:pic>
      <p:pic>
        <p:nvPicPr>
          <p:cNvPr id="2" name="MH Tagline" descr="Tag line: Because learning changes everythi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0" y="6257775"/>
            <a:ext cx="3371850" cy="476250"/>
          </a:xfrm>
          <a:prstGeom prst="rect">
            <a:avLst/>
          </a:prstGeom>
        </p:spPr>
      </p:pic>
    </p:spTree>
    <p:extLst>
      <p:ext uri="{BB962C8B-B14F-4D97-AF65-F5344CB8AC3E}">
        <p14:creationId xmlns:p14="http://schemas.microsoft.com/office/powerpoint/2010/main" val="942216796"/>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Copyright" descr="©McGraw-Hill Education"/>
          <p:cNvSpPr txBox="1">
            <a:spLocks/>
          </p:cNvSpPr>
          <p:nvPr/>
        </p:nvSpPr>
        <p:spPr>
          <a:xfrm>
            <a:off x="0" y="6705600"/>
            <a:ext cx="1371600" cy="15240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3200" kern="1200" dirty="0" smtClean="0">
                <a:solidFill>
                  <a:srgbClr val="6A6A6A"/>
                </a:solidFill>
                <a:effectLst/>
                <a:latin typeface="+mn-lt"/>
                <a:ea typeface="+mn-ea"/>
                <a:cs typeface="+mn-cs"/>
              </a:rPr>
              <a:t>©McGraw-Hill Education.</a:t>
            </a:r>
            <a:endParaRPr lang="en-US" sz="3200" kern="1200" dirty="0">
              <a:solidFill>
                <a:srgbClr val="6A6A6A"/>
              </a:solidFill>
              <a:effectLst/>
              <a:latin typeface="+mn-lt"/>
              <a:ea typeface="+mn-ea"/>
              <a:cs typeface="+mn-cs"/>
            </a:endParaRPr>
          </a:p>
        </p:txBody>
      </p:sp>
    </p:spTree>
    <p:extLst>
      <p:ext uri="{BB962C8B-B14F-4D97-AF65-F5344CB8AC3E}">
        <p14:creationId xmlns:p14="http://schemas.microsoft.com/office/powerpoint/2010/main" val="955876402"/>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Red Bar"/>
          <p:cNvSpPr/>
          <p:nvPr/>
        </p:nvSpPr>
        <p:spPr>
          <a:xfrm>
            <a:off x="0" y="6705600"/>
            <a:ext cx="9144000" cy="152400"/>
          </a:xfrm>
          <a:prstGeom prst="rect">
            <a:avLst/>
          </a:prstGeom>
          <a:solidFill>
            <a:srgbClr val="C30C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2"/>
              </a:solidFill>
            </a:endParaRPr>
          </a:p>
        </p:txBody>
      </p:sp>
      <p:sp>
        <p:nvSpPr>
          <p:cNvPr id="10" name="Copyright" descr="©McGraw-Hill Education&#10;"/>
          <p:cNvSpPr txBox="1">
            <a:spLocks/>
          </p:cNvSpPr>
          <p:nvPr/>
        </p:nvSpPr>
        <p:spPr>
          <a:xfrm>
            <a:off x="0" y="6705600"/>
            <a:ext cx="1371600" cy="15240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3200" kern="1200" dirty="0" smtClean="0">
                <a:solidFill>
                  <a:schemeClr val="bg1"/>
                </a:solidFill>
                <a:effectLst/>
                <a:latin typeface="+mn-lt"/>
                <a:ea typeface="+mn-ea"/>
                <a:cs typeface="+mn-cs"/>
              </a:rPr>
              <a:t>©McGraw-Hill Education.</a:t>
            </a:r>
            <a:endParaRPr lang="en-US" sz="3200" kern="1200" dirty="0">
              <a:solidFill>
                <a:schemeClr val="bg1"/>
              </a:solidFill>
              <a:effectLst/>
              <a:latin typeface="+mn-lt"/>
              <a:ea typeface="+mn-ea"/>
              <a:cs typeface="+mn-cs"/>
            </a:endParaRPr>
          </a:p>
        </p:txBody>
      </p:sp>
    </p:spTree>
    <p:extLst>
      <p:ext uri="{BB962C8B-B14F-4D97-AF65-F5344CB8AC3E}">
        <p14:creationId xmlns:p14="http://schemas.microsoft.com/office/powerpoint/2010/main" val="744916364"/>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Copyright" descr="©McGraw-Hill Education&#10;"/>
          <p:cNvSpPr txBox="1"/>
          <p:nvPr/>
        </p:nvSpPr>
        <p:spPr>
          <a:xfrm>
            <a:off x="0" y="6642556"/>
            <a:ext cx="1295400" cy="215444"/>
          </a:xfrm>
          <a:prstGeom prst="rect">
            <a:avLst/>
          </a:prstGeom>
          <a:noFill/>
        </p:spPr>
        <p:txBody>
          <a:bodyPr wrap="square" rtlCol="0">
            <a:spAutoFit/>
          </a:bodyPr>
          <a:lstStyle/>
          <a:p>
            <a:r>
              <a:rPr lang="en-US" sz="800" dirty="0" smtClean="0">
                <a:solidFill>
                  <a:srgbClr val="6A6A6A"/>
                </a:solidFill>
              </a:rPr>
              <a:t>©McGraw-Hill Education</a:t>
            </a:r>
          </a:p>
        </p:txBody>
      </p:sp>
    </p:spTree>
    <p:extLst>
      <p:ext uri="{BB962C8B-B14F-4D97-AF65-F5344CB8AC3E}">
        <p14:creationId xmlns:p14="http://schemas.microsoft.com/office/powerpoint/2010/main" val="1075613725"/>
      </p:ext>
    </p:extLst>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Lst>
  <p:timing>
    <p:tnLst>
      <p:par>
        <p:cTn id="1" dur="indefinite" restart="never" nodeType="tmRoot"/>
      </p:par>
    </p:tnLst>
  </p:timing>
  <p:txStyles>
    <p:titleStyle>
      <a:lvl1pPr algn="l" defTabSz="914400" rtl="0" eaLnBrk="1" latinLnBrk="0" hangingPunct="1">
        <a:spcBef>
          <a:spcPct val="0"/>
        </a:spcBef>
        <a:buNone/>
        <a:defRPr sz="3200" kern="1200">
          <a:solidFill>
            <a:schemeClr val="bg1"/>
          </a:solidFill>
          <a:latin typeface="Vectipede Rg" pitchFamily="18"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Vectipede Rg" pitchFamily="18"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Vectipede Rg" pitchFamily="18"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Vectipede Rg" pitchFamily="18"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Vectipede Rg" pitchFamily="18"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Vectipede Rg" pitchFamily="18"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Red bar"/>
          <p:cNvSpPr/>
          <p:nvPr/>
        </p:nvSpPr>
        <p:spPr>
          <a:xfrm>
            <a:off x="0" y="6629400"/>
            <a:ext cx="9144000" cy="228600"/>
          </a:xfrm>
          <a:prstGeom prst="rect">
            <a:avLst/>
          </a:prstGeom>
          <a:solidFill>
            <a:srgbClr val="C30C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2"/>
              </a:solidFill>
            </a:endParaRPr>
          </a:p>
        </p:txBody>
      </p:sp>
      <p:sp>
        <p:nvSpPr>
          <p:cNvPr id="5" name="Copyright" descr="©McGraw-Hill Education."/>
          <p:cNvSpPr txBox="1"/>
          <p:nvPr/>
        </p:nvSpPr>
        <p:spPr>
          <a:xfrm>
            <a:off x="0" y="6629400"/>
            <a:ext cx="1828800" cy="215444"/>
          </a:xfrm>
          <a:prstGeom prst="rect">
            <a:avLst/>
          </a:prstGeom>
          <a:noFill/>
        </p:spPr>
        <p:txBody>
          <a:bodyPr wrap="square" rtlCol="0">
            <a:spAutoFit/>
          </a:bodyPr>
          <a:lstStyle/>
          <a:p>
            <a:r>
              <a:rPr lang="en-US" sz="800" dirty="0" smtClean="0">
                <a:solidFill>
                  <a:schemeClr val="bg1"/>
                </a:solidFill>
              </a:rPr>
              <a:t>©McGraw-Hill </a:t>
            </a:r>
            <a:r>
              <a:rPr lang="en-US" sz="800" dirty="0" err="1" smtClean="0">
                <a:solidFill>
                  <a:schemeClr val="bg1"/>
                </a:solidFill>
              </a:rPr>
              <a:t>EducationCopy</a:t>
            </a:r>
            <a:endParaRPr lang="en-US" sz="800" dirty="0" smtClean="0">
              <a:solidFill>
                <a:schemeClr val="bg1"/>
              </a:solidFill>
            </a:endParaRPr>
          </a:p>
        </p:txBody>
      </p:sp>
    </p:spTree>
    <p:extLst>
      <p:ext uri="{BB962C8B-B14F-4D97-AF65-F5344CB8AC3E}">
        <p14:creationId xmlns:p14="http://schemas.microsoft.com/office/powerpoint/2010/main" val="1893657268"/>
      </p:ext>
    </p:extLst>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Lst>
  <p:txStyles>
    <p:titleStyle>
      <a:lvl1pPr algn="l" defTabSz="914400" rtl="0" eaLnBrk="1" latinLnBrk="0" hangingPunct="1">
        <a:spcBef>
          <a:spcPct val="0"/>
        </a:spcBef>
        <a:buNone/>
        <a:defRPr sz="3200" kern="1200">
          <a:solidFill>
            <a:schemeClr val="bg1"/>
          </a:solidFill>
          <a:latin typeface="Vectipede Rg" pitchFamily="18"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Vectipede Rg" pitchFamily="18"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Vectipede Rg" pitchFamily="18"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Vectipede Rg" pitchFamily="18"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Vectipede Rg" pitchFamily="18"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Vectipede Rg" pitchFamily="18"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Background"/>
          <p:cNvSpPr/>
          <p:nvPr/>
        </p:nvSpPr>
        <p:spPr>
          <a:xfrm>
            <a:off x="0" y="0"/>
            <a:ext cx="9144000" cy="6858000"/>
          </a:xfrm>
          <a:prstGeom prst="rect">
            <a:avLst/>
          </a:prstGeom>
          <a:solidFill>
            <a:srgbClr val="30707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MH BG Image"/>
          <p:cNvPicPr>
            <a:picLocks noChangeAspect="1"/>
          </p:cNvPicPr>
          <p:nvPr/>
        </p:nvPicPr>
        <p:blipFill rotWithShape="1">
          <a:blip r:embed="rId4" cstate="screen">
            <a:alphaModFix amt="25000"/>
            <a:extLst>
              <a:ext uri="{28A0092B-C50C-407E-A947-70E740481C1C}">
                <a14:useLocalDpi xmlns:a14="http://schemas.microsoft.com/office/drawing/2010/main"/>
              </a:ext>
            </a:extLst>
          </a:blip>
          <a:srcRect r="28644" b="27282"/>
          <a:stretch/>
        </p:blipFill>
        <p:spPr>
          <a:xfrm>
            <a:off x="461821" y="1943668"/>
            <a:ext cx="8682180" cy="4914333"/>
          </a:xfrm>
          <a:prstGeom prst="rect">
            <a:avLst/>
          </a:prstGeom>
        </p:spPr>
      </p:pic>
      <p:sp>
        <p:nvSpPr>
          <p:cNvPr id="8" name="Copyright" descr="©McGraw-Hill Education"/>
          <p:cNvSpPr txBox="1"/>
          <p:nvPr/>
        </p:nvSpPr>
        <p:spPr>
          <a:xfrm>
            <a:off x="0" y="6629400"/>
            <a:ext cx="1828800" cy="215444"/>
          </a:xfrm>
          <a:prstGeom prst="rect">
            <a:avLst/>
          </a:prstGeom>
          <a:noFill/>
        </p:spPr>
        <p:txBody>
          <a:bodyPr wrap="square" rtlCol="0">
            <a:spAutoFit/>
          </a:bodyPr>
          <a:lstStyle/>
          <a:p>
            <a:r>
              <a:rPr lang="en-US" sz="800" dirty="0" smtClean="0">
                <a:solidFill>
                  <a:schemeClr val="bg1"/>
                </a:solidFill>
              </a:rPr>
              <a:t>©McGraw-Hill Education</a:t>
            </a:r>
          </a:p>
        </p:txBody>
      </p:sp>
    </p:spTree>
    <p:extLst>
      <p:ext uri="{BB962C8B-B14F-4D97-AF65-F5344CB8AC3E}">
        <p14:creationId xmlns:p14="http://schemas.microsoft.com/office/powerpoint/2010/main" val="185659369"/>
      </p:ext>
    </p:extLst>
  </p:cSld>
  <p:clrMap bg1="lt1" tx1="dk1" bg2="lt2" tx2="dk2" accent1="accent1" accent2="accent2" accent3="accent3" accent4="accent4" accent5="accent5" accent6="accent6" hlink="hlink" folHlink="folHlink"/>
  <p:sldLayoutIdLst>
    <p:sldLayoutId id="2147483812" r:id="rId1"/>
    <p:sldLayoutId id="2147483813"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Copyright" descr="©McGraw-Hill Education"/>
          <p:cNvSpPr txBox="1">
            <a:spLocks/>
          </p:cNvSpPr>
          <p:nvPr/>
        </p:nvSpPr>
        <p:spPr>
          <a:xfrm>
            <a:off x="0" y="6705600"/>
            <a:ext cx="1371600" cy="15240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3200" kern="1200" dirty="0" smtClean="0">
                <a:solidFill>
                  <a:srgbClr val="6A6A6A"/>
                </a:solidFill>
                <a:effectLst/>
                <a:latin typeface="+mn-lt"/>
                <a:ea typeface="+mn-ea"/>
                <a:cs typeface="+mn-cs"/>
              </a:rPr>
              <a:t>©McGraw-Hill Education.</a:t>
            </a:r>
            <a:endParaRPr lang="en-US" sz="3200" kern="1200" dirty="0">
              <a:solidFill>
                <a:srgbClr val="6A6A6A"/>
              </a:solidFill>
              <a:effectLst/>
              <a:latin typeface="+mn-lt"/>
              <a:ea typeface="+mn-ea"/>
              <a:cs typeface="+mn-cs"/>
            </a:endParaRPr>
          </a:p>
        </p:txBody>
      </p:sp>
    </p:spTree>
    <p:extLst>
      <p:ext uri="{BB962C8B-B14F-4D97-AF65-F5344CB8AC3E}">
        <p14:creationId xmlns:p14="http://schemas.microsoft.com/office/powerpoint/2010/main" val="712474008"/>
      </p:ext>
    </p:extLst>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Red Bar"/>
          <p:cNvSpPr/>
          <p:nvPr/>
        </p:nvSpPr>
        <p:spPr>
          <a:xfrm>
            <a:off x="0" y="6705600"/>
            <a:ext cx="9144000" cy="152400"/>
          </a:xfrm>
          <a:prstGeom prst="rect">
            <a:avLst/>
          </a:prstGeom>
          <a:solidFill>
            <a:srgbClr val="C30C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2"/>
              </a:solidFill>
            </a:endParaRPr>
          </a:p>
        </p:txBody>
      </p:sp>
      <p:sp>
        <p:nvSpPr>
          <p:cNvPr id="11" name="Copyright" descr="©McGraw-Hill Education"/>
          <p:cNvSpPr txBox="1">
            <a:spLocks/>
          </p:cNvSpPr>
          <p:nvPr/>
        </p:nvSpPr>
        <p:spPr>
          <a:xfrm>
            <a:off x="0" y="6705600"/>
            <a:ext cx="1371600" cy="15240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3200" kern="1200" dirty="0" smtClean="0">
                <a:solidFill>
                  <a:schemeClr val="bg1"/>
                </a:solidFill>
                <a:effectLst/>
                <a:latin typeface="+mn-lt"/>
                <a:ea typeface="+mn-ea"/>
                <a:cs typeface="+mn-cs"/>
              </a:rPr>
              <a:t>©McGraw-Hill Education.</a:t>
            </a:r>
            <a:endParaRPr lang="en-US" sz="3200" kern="1200" dirty="0">
              <a:solidFill>
                <a:schemeClr val="bg1"/>
              </a:solidFill>
              <a:effectLst/>
              <a:latin typeface="+mn-lt"/>
              <a:ea typeface="+mn-ea"/>
              <a:cs typeface="+mn-cs"/>
            </a:endParaRPr>
          </a:p>
        </p:txBody>
      </p:sp>
    </p:spTree>
    <p:extLst>
      <p:ext uri="{BB962C8B-B14F-4D97-AF65-F5344CB8AC3E}">
        <p14:creationId xmlns:p14="http://schemas.microsoft.com/office/powerpoint/2010/main" val="1634726105"/>
      </p:ext>
    </p:extLst>
  </p:cSld>
  <p:clrMap bg1="lt1" tx1="dk1" bg2="lt2" tx2="dk2" accent1="accent1" accent2="accent2" accent3="accent3" accent4="accent4" accent5="accent5" accent6="accent6" hlink="hlink" folHlink="folHlink"/>
  <p:sldLayoutIdLst>
    <p:sldLayoutId id="2147483819" r:id="rId1"/>
    <p:sldLayoutId id="2147483820" r:id="rId2"/>
    <p:sldLayoutId id="2147483821" r:id="rId3"/>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 Id="rId3" Type="http://schemas.openxmlformats.org/officeDocument/2006/relationships/image" Target="../media/image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 Id="rId3" Type="http://schemas.openxmlformats.org/officeDocument/2006/relationships/image" Target="../media/image7.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0.xml"/><Relationship Id="rId3" Type="http://schemas.openxmlformats.org/officeDocument/2006/relationships/image" Target="../media/image8.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4.xml"/><Relationship Id="rId3" Type="http://schemas.openxmlformats.org/officeDocument/2006/relationships/image" Target="../media/image9.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981200"/>
            <a:ext cx="4038600" cy="1828090"/>
          </a:xfrm>
        </p:spPr>
        <p:txBody>
          <a:bodyPr/>
          <a:lstStyle/>
          <a:p>
            <a:pPr algn="ctr"/>
            <a:r>
              <a:rPr lang="en-US" sz="7600" b="1" dirty="0">
                <a:solidFill>
                  <a:srgbClr val="50B4C8"/>
                </a:solidFill>
              </a:rPr>
              <a:t>BUSINESS PLUG-IN B11</a:t>
            </a:r>
            <a:endParaRPr lang="en-US" sz="7600" dirty="0">
              <a:solidFill>
                <a:srgbClr val="50B4C8"/>
              </a:solidFill>
            </a:endParaRPr>
          </a:p>
        </p:txBody>
      </p:sp>
      <p:sp>
        <p:nvSpPr>
          <p:cNvPr id="3" name="Subtitle 2"/>
          <p:cNvSpPr>
            <a:spLocks noGrp="1"/>
          </p:cNvSpPr>
          <p:nvPr>
            <p:ph type="subTitle" idx="1"/>
          </p:nvPr>
        </p:nvSpPr>
        <p:spPr>
          <a:xfrm>
            <a:off x="500635" y="4198409"/>
            <a:ext cx="4071366" cy="1645920"/>
          </a:xfrm>
        </p:spPr>
        <p:txBody>
          <a:bodyPr>
            <a:normAutofit fontScale="92500" lnSpcReduction="10000"/>
          </a:bodyPr>
          <a:lstStyle/>
          <a:p>
            <a:pPr algn="ctr"/>
            <a:r>
              <a:rPr lang="en-US" sz="4000" b="1" dirty="0">
                <a:solidFill>
                  <a:srgbClr val="50B4C8"/>
                </a:solidFill>
              </a:rPr>
              <a:t>GLOBAL INFORMATION SYSTEMS</a:t>
            </a:r>
          </a:p>
          <a:p>
            <a:pPr algn="ct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AutoShape 2"/>
          <p:cNvSpPr>
            <a:spLocks noGrp="1" noChangeArrowheads="1"/>
          </p:cNvSpPr>
          <p:nvPr>
            <p:ph type="title"/>
          </p:nvPr>
        </p:nvSpPr>
        <p:spPr/>
        <p:txBody>
          <a:bodyPr>
            <a:normAutofit/>
          </a:bodyPr>
          <a:lstStyle/>
          <a:p>
            <a:r>
              <a:rPr lang="en-US" sz="4400" b="1" dirty="0"/>
              <a:t>POLITICAL BUSINESS CHALLENGES</a:t>
            </a:r>
          </a:p>
        </p:txBody>
      </p:sp>
      <p:sp>
        <p:nvSpPr>
          <p:cNvPr id="12291" name="Rectangle 3"/>
          <p:cNvSpPr>
            <a:spLocks noGrp="1" noChangeArrowheads="1"/>
          </p:cNvSpPr>
          <p:nvPr>
            <p:ph idx="1"/>
          </p:nvPr>
        </p:nvSpPr>
        <p:spPr>
          <a:xfrm>
            <a:off x="1181100" y="1600200"/>
            <a:ext cx="7391400" cy="4076700"/>
          </a:xfrm>
        </p:spPr>
        <p:txBody>
          <a:bodyPr/>
          <a:lstStyle/>
          <a:p>
            <a:pPr algn="l">
              <a:spcAft>
                <a:spcPts val="1200"/>
              </a:spcAft>
            </a:pPr>
            <a:r>
              <a:rPr lang="en-US" dirty="0"/>
              <a:t>Numerous rules and regulations surrounding data transfers across national boundaries (especially personal information)</a:t>
            </a:r>
          </a:p>
          <a:p>
            <a:pPr algn="l">
              <a:spcAft>
                <a:spcPts val="1200"/>
              </a:spcAft>
            </a:pPr>
            <a:r>
              <a:rPr lang="en-US" dirty="0"/>
              <a:t>Tax implications</a:t>
            </a:r>
          </a:p>
          <a:p>
            <a:pPr algn="l">
              <a:spcAft>
                <a:spcPts val="1200"/>
              </a:spcAft>
            </a:pPr>
            <a:r>
              <a:rPr lang="en-US" dirty="0"/>
              <a:t>Hardware and software importing and exporting</a:t>
            </a:r>
          </a:p>
          <a:p>
            <a:pPr algn="l">
              <a:spcAft>
                <a:spcPts val="1200"/>
              </a:spcAft>
            </a:pPr>
            <a:r>
              <a:rPr lang="en-US" dirty="0"/>
              <a:t>Trade agreements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p:cNvSpPr>
            <a:spLocks noGrp="1" noChangeArrowheads="1"/>
          </p:cNvSpPr>
          <p:nvPr>
            <p:ph type="title"/>
          </p:nvPr>
        </p:nvSpPr>
        <p:spPr/>
        <p:txBody>
          <a:bodyPr>
            <a:normAutofit/>
          </a:bodyPr>
          <a:lstStyle/>
          <a:p>
            <a:r>
              <a:rPr lang="en-US" sz="4400" b="1" dirty="0"/>
              <a:t>GLOBAL </a:t>
            </a:r>
            <a:r>
              <a:rPr lang="en-US" sz="4400" b="1" dirty="0" err="1"/>
              <a:t>GEOECONOMIC</a:t>
            </a:r>
            <a:r>
              <a:rPr lang="en-US" sz="4400" b="1" dirty="0"/>
              <a:t> BUSINESS CHALLENGES</a:t>
            </a:r>
          </a:p>
        </p:txBody>
      </p:sp>
      <p:sp>
        <p:nvSpPr>
          <p:cNvPr id="13315" name="Content Placeholder 3"/>
          <p:cNvSpPr>
            <a:spLocks noGrp="1"/>
          </p:cNvSpPr>
          <p:nvPr>
            <p:ph idx="1"/>
          </p:nvPr>
        </p:nvSpPr>
        <p:spPr>
          <a:xfrm>
            <a:off x="989409" y="2157731"/>
            <a:ext cx="7086600" cy="3352800"/>
          </a:xfrm>
        </p:spPr>
        <p:txBody>
          <a:bodyPr/>
          <a:lstStyle/>
          <a:p>
            <a:pPr algn="l"/>
            <a:r>
              <a:rPr lang="en-US" sz="2600" b="1" i="1" dirty="0" err="1"/>
              <a:t>Geoeconcomic</a:t>
            </a:r>
            <a:r>
              <a:rPr lang="en-US" sz="2600" dirty="0"/>
              <a:t> - refers to the effects of geography on the economic realities of international business activities</a:t>
            </a:r>
          </a:p>
          <a:p>
            <a:pPr algn="l"/>
            <a:endParaRPr lang="en-US" sz="2600" dirty="0"/>
          </a:p>
          <a:p>
            <a:pPr algn="l"/>
            <a:r>
              <a:rPr lang="en-US" sz="2600" dirty="0"/>
              <a:t>Even with the Internet, telecommunications, and air travel the physical distances covering the globe make it difficult to operate multinational business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AutoShape 2"/>
          <p:cNvSpPr>
            <a:spLocks noGrp="1" noChangeArrowheads="1"/>
          </p:cNvSpPr>
          <p:nvPr>
            <p:ph type="title"/>
          </p:nvPr>
        </p:nvSpPr>
        <p:spPr/>
        <p:txBody>
          <a:bodyPr>
            <a:normAutofit/>
          </a:bodyPr>
          <a:lstStyle/>
          <a:p>
            <a:pPr eaLnBrk="1" hangingPunct="1"/>
            <a:r>
              <a:rPr lang="en-US" sz="4400" b="1" dirty="0"/>
              <a:t>GLOBAL </a:t>
            </a:r>
            <a:r>
              <a:rPr lang="en-US" sz="4400" b="1" dirty="0" err="1"/>
              <a:t>GEOECONOMIC</a:t>
            </a:r>
            <a:r>
              <a:rPr lang="en-US" sz="4400" b="1" dirty="0"/>
              <a:t> BUSINESS CHALLENGES</a:t>
            </a:r>
          </a:p>
        </p:txBody>
      </p:sp>
      <p:sp>
        <p:nvSpPr>
          <p:cNvPr id="19459" name="Rectangle 3"/>
          <p:cNvSpPr>
            <a:spLocks noGrp="1" noChangeArrowheads="1"/>
          </p:cNvSpPr>
          <p:nvPr>
            <p:ph idx="1"/>
          </p:nvPr>
        </p:nvSpPr>
        <p:spPr>
          <a:xfrm>
            <a:off x="990600" y="2362200"/>
            <a:ext cx="7315200" cy="3810000"/>
          </a:xfrm>
        </p:spPr>
        <p:txBody>
          <a:bodyPr>
            <a:normAutofit fontScale="77500" lnSpcReduction="20000"/>
          </a:bodyPr>
          <a:lstStyle/>
          <a:p>
            <a:pPr algn="l" eaLnBrk="1" hangingPunct="1">
              <a:defRPr/>
            </a:pPr>
            <a:r>
              <a:rPr lang="en-US" sz="3600" dirty="0"/>
              <a:t>Understanding the cultural, political, and </a:t>
            </a:r>
            <a:r>
              <a:rPr lang="en-US" sz="3600" dirty="0" err="1"/>
              <a:t>geoeconomic</a:t>
            </a:r>
            <a:r>
              <a:rPr lang="en-US" sz="3600" dirty="0"/>
              <a:t> business challenges is a good start to understanding global business</a:t>
            </a:r>
          </a:p>
          <a:p>
            <a:pPr algn="l" eaLnBrk="1" hangingPunct="1">
              <a:defRPr/>
            </a:pPr>
            <a:endParaRPr lang="en-US" sz="3600" dirty="0"/>
          </a:p>
          <a:p>
            <a:pPr algn="l" eaLnBrk="1" hangingPunct="1">
              <a:defRPr/>
            </a:pPr>
            <a:r>
              <a:rPr lang="en-US" sz="3600" dirty="0"/>
              <a:t>Business managers must understand four primary areas </a:t>
            </a:r>
          </a:p>
          <a:p>
            <a:pPr marL="971550" lvl="1" indent="-514350">
              <a:buFont typeface="+mj-lt"/>
              <a:buAutoNum type="arabicPeriod"/>
              <a:defRPr/>
            </a:pPr>
            <a:r>
              <a:rPr lang="en-US" dirty="0"/>
              <a:t>Global business strategies</a:t>
            </a:r>
          </a:p>
          <a:p>
            <a:pPr marL="971550" lvl="1" indent="-514350">
              <a:buFont typeface="+mj-lt"/>
              <a:buAutoNum type="arabicPeriod"/>
              <a:defRPr/>
            </a:pPr>
            <a:r>
              <a:rPr lang="en-US" dirty="0"/>
              <a:t>Global enterprise architectures</a:t>
            </a:r>
          </a:p>
          <a:p>
            <a:pPr marL="971550" lvl="1" indent="-514350">
              <a:buFont typeface="+mj-lt"/>
              <a:buAutoNum type="arabicPeriod"/>
              <a:defRPr/>
            </a:pPr>
            <a:r>
              <a:rPr lang="en-US" dirty="0"/>
              <a:t>Global information issues</a:t>
            </a:r>
          </a:p>
          <a:p>
            <a:pPr marL="971550" lvl="1" indent="-514350">
              <a:buFont typeface="+mj-lt"/>
              <a:buAutoNum type="arabicPeriod"/>
              <a:defRPr/>
            </a:pPr>
            <a:r>
              <a:rPr lang="en-US" dirty="0"/>
              <a:t>Global systems development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AutoShape 2"/>
          <p:cNvSpPr>
            <a:spLocks noGrp="1" noChangeArrowheads="1"/>
          </p:cNvSpPr>
          <p:nvPr>
            <p:ph type="title"/>
          </p:nvPr>
        </p:nvSpPr>
        <p:spPr/>
        <p:txBody>
          <a:bodyPr>
            <a:normAutofit/>
          </a:bodyPr>
          <a:lstStyle/>
          <a:p>
            <a:pPr eaLnBrk="1" hangingPunct="1"/>
            <a:r>
              <a:rPr lang="en-US" sz="4400" b="1" dirty="0"/>
              <a:t>GLOBAL </a:t>
            </a:r>
            <a:r>
              <a:rPr lang="en-US" sz="4400" b="1" dirty="0" err="1"/>
              <a:t>GEOECONOMIC</a:t>
            </a:r>
            <a:r>
              <a:rPr lang="en-US" sz="4400" b="1" dirty="0"/>
              <a:t> BUSINESS CHALLENGES</a:t>
            </a:r>
          </a:p>
        </p:txBody>
      </p:sp>
      <p:sp>
        <p:nvSpPr>
          <p:cNvPr id="15363" name="Rectangle 4"/>
          <p:cNvSpPr>
            <a:spLocks noChangeArrowheads="1"/>
          </p:cNvSpPr>
          <p:nvPr/>
        </p:nvSpPr>
        <p:spPr bwMode="auto">
          <a:xfrm>
            <a:off x="1600200" y="5715000"/>
            <a:ext cx="7315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dirty="0"/>
              <a:t>Four Global IT Business Management Areas</a:t>
            </a:r>
          </a:p>
        </p:txBody>
      </p:sp>
      <p:pic>
        <p:nvPicPr>
          <p:cNvPr id="15364" name="Picture 2" descr="NULL"/>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t="16864"/>
          <a:stretch>
            <a:fillRect/>
          </a:stretch>
        </p:blipFill>
        <p:spPr bwMode="auto">
          <a:xfrm>
            <a:off x="2438400" y="2125374"/>
            <a:ext cx="3429000" cy="3543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AutoShape 2"/>
          <p:cNvSpPr>
            <a:spLocks noGrp="1" noChangeArrowheads="1"/>
          </p:cNvSpPr>
          <p:nvPr>
            <p:ph type="title"/>
          </p:nvPr>
        </p:nvSpPr>
        <p:spPr/>
        <p:txBody>
          <a:bodyPr>
            <a:normAutofit/>
          </a:bodyPr>
          <a:lstStyle/>
          <a:p>
            <a:r>
              <a:rPr lang="en-US" sz="4400" b="1" dirty="0"/>
              <a:t>GLOBAL IT BUSINESS STRATEGIES</a:t>
            </a:r>
          </a:p>
        </p:txBody>
      </p:sp>
      <p:sp>
        <p:nvSpPr>
          <p:cNvPr id="21507" name="Rectangle 3"/>
          <p:cNvSpPr>
            <a:spLocks noGrp="1" noChangeArrowheads="1"/>
          </p:cNvSpPr>
          <p:nvPr>
            <p:ph idx="1"/>
          </p:nvPr>
        </p:nvSpPr>
        <p:spPr>
          <a:xfrm>
            <a:off x="990600" y="2286000"/>
            <a:ext cx="7069138" cy="3505200"/>
          </a:xfrm>
        </p:spPr>
        <p:txBody>
          <a:bodyPr>
            <a:normAutofit fontScale="77500" lnSpcReduction="20000"/>
          </a:bodyPr>
          <a:lstStyle/>
          <a:p>
            <a:pPr algn="l">
              <a:defRPr/>
            </a:pPr>
            <a:r>
              <a:rPr lang="en-US" sz="3600" dirty="0"/>
              <a:t>Global IT business strategies must include detailed information on the application of information technology across the organization</a:t>
            </a:r>
          </a:p>
          <a:p>
            <a:pPr algn="l">
              <a:defRPr/>
            </a:pPr>
            <a:endParaRPr lang="en-US" sz="3600" dirty="0"/>
          </a:p>
          <a:p>
            <a:pPr algn="l">
              <a:defRPr/>
            </a:pPr>
            <a:r>
              <a:rPr lang="en-US" sz="3600" dirty="0"/>
              <a:t>IT systems depend on global business drivers such as…</a:t>
            </a:r>
          </a:p>
          <a:p>
            <a:pPr lvl="5">
              <a:buFont typeface="Arial" panose="020B0604020202020204" pitchFamily="34" charset="0"/>
              <a:buChar char="•"/>
              <a:defRPr/>
            </a:pPr>
            <a:r>
              <a:rPr lang="en-US" sz="2400" dirty="0"/>
              <a:t>The nature of the industry</a:t>
            </a:r>
          </a:p>
          <a:p>
            <a:pPr lvl="5">
              <a:buFont typeface="Arial" panose="020B0604020202020204" pitchFamily="34" charset="0"/>
              <a:buChar char="•"/>
              <a:defRPr/>
            </a:pPr>
            <a:r>
              <a:rPr lang="en-US" sz="2400" dirty="0"/>
              <a:t>Competitive factors</a:t>
            </a:r>
          </a:p>
          <a:p>
            <a:pPr lvl="5">
              <a:buFont typeface="Arial" panose="020B0604020202020204" pitchFamily="34" charset="0"/>
              <a:buChar char="•"/>
              <a:defRPr/>
            </a:pPr>
            <a:r>
              <a:rPr lang="en-US" sz="2400" dirty="0"/>
              <a:t>Environmental forces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AutoShape 2"/>
          <p:cNvSpPr>
            <a:spLocks noGrp="1" noChangeArrowheads="1"/>
          </p:cNvSpPr>
          <p:nvPr>
            <p:ph type="title"/>
          </p:nvPr>
        </p:nvSpPr>
        <p:spPr>
          <a:xfrm>
            <a:off x="1039812" y="552722"/>
            <a:ext cx="6964363" cy="1201737"/>
          </a:xfrm>
        </p:spPr>
        <p:txBody>
          <a:bodyPr>
            <a:normAutofit fontScale="90000"/>
          </a:bodyPr>
          <a:lstStyle/>
          <a:p>
            <a:pPr eaLnBrk="1" hangingPunct="1"/>
            <a:r>
              <a:rPr lang="en-US" b="1" dirty="0"/>
              <a:t>GLOBAL IT BUSINESS STRATEGIES</a:t>
            </a:r>
          </a:p>
        </p:txBody>
      </p:sp>
      <p:pic>
        <p:nvPicPr>
          <p:cNvPr id="17412" name="Picture 2" descr="This image shows the global MIS business drivers. "/>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b="10559"/>
          <a:stretch>
            <a:fillRect/>
          </a:stretch>
        </p:blipFill>
        <p:spPr bwMode="auto">
          <a:xfrm>
            <a:off x="861643" y="1864112"/>
            <a:ext cx="7215188"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AutoShape 2"/>
          <p:cNvSpPr>
            <a:spLocks noGrp="1" noChangeArrowheads="1"/>
          </p:cNvSpPr>
          <p:nvPr>
            <p:ph type="title"/>
          </p:nvPr>
        </p:nvSpPr>
        <p:spPr>
          <a:xfrm>
            <a:off x="492919" y="651933"/>
            <a:ext cx="8079581" cy="1658198"/>
          </a:xfrm>
        </p:spPr>
        <p:txBody>
          <a:bodyPr>
            <a:normAutofit/>
          </a:bodyPr>
          <a:lstStyle/>
          <a:p>
            <a:pPr algn="l"/>
            <a:r>
              <a:rPr lang="en-US" sz="4400" b="1" dirty="0"/>
              <a:t>GOVERNANCE AND COMPLIANCE</a:t>
            </a:r>
          </a:p>
        </p:txBody>
      </p:sp>
      <p:sp>
        <p:nvSpPr>
          <p:cNvPr id="18435" name="Rectangle 3"/>
          <p:cNvSpPr>
            <a:spLocks noGrp="1" noChangeArrowheads="1"/>
          </p:cNvSpPr>
          <p:nvPr>
            <p:ph idx="1"/>
          </p:nvPr>
        </p:nvSpPr>
        <p:spPr>
          <a:xfrm>
            <a:off x="875109" y="1905000"/>
            <a:ext cx="7315200" cy="3962400"/>
          </a:xfrm>
        </p:spPr>
        <p:txBody>
          <a:bodyPr/>
          <a:lstStyle/>
          <a:p>
            <a:pPr algn="l">
              <a:spcAft>
                <a:spcPts val="1200"/>
              </a:spcAft>
            </a:pPr>
            <a:r>
              <a:rPr lang="en-US" sz="2800" dirty="0"/>
              <a:t>One fast-growing key area for all global business strategies includes governance and compliance</a:t>
            </a:r>
          </a:p>
          <a:p>
            <a:pPr lvl="5">
              <a:buFont typeface="Arial" panose="020B0604020202020204" pitchFamily="34" charset="0"/>
              <a:buChar char="•"/>
            </a:pPr>
            <a:r>
              <a:rPr lang="en-US" sz="2400" b="1" i="1" dirty="0"/>
              <a:t>Governance</a:t>
            </a:r>
            <a:r>
              <a:rPr lang="en-US" sz="2400" dirty="0"/>
              <a:t> - a method or system of government for management or control </a:t>
            </a:r>
          </a:p>
          <a:p>
            <a:pPr lvl="5">
              <a:buFont typeface="Arial" panose="020B0604020202020204" pitchFamily="34" charset="0"/>
              <a:buChar char="•"/>
            </a:pPr>
            <a:endParaRPr lang="en-US" sz="2400" b="1" i="1" dirty="0"/>
          </a:p>
          <a:p>
            <a:pPr lvl="5">
              <a:buFont typeface="Arial" panose="020B0604020202020204" pitchFamily="34" charset="0"/>
              <a:buChar char="•"/>
            </a:pPr>
            <a:r>
              <a:rPr lang="en-US" sz="2400" b="1" i="1" dirty="0"/>
              <a:t>Compliance</a:t>
            </a:r>
            <a:r>
              <a:rPr lang="en-US" sz="2400" dirty="0"/>
              <a:t> - the act of conforming, acquiescing, or yielding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normAutofit/>
          </a:bodyPr>
          <a:lstStyle/>
          <a:p>
            <a:r>
              <a:rPr lang="en-US" sz="4400" b="1" dirty="0"/>
              <a:t>GOVERNANCE AND COMPLIANCE</a:t>
            </a:r>
          </a:p>
        </p:txBody>
      </p:sp>
      <p:sp>
        <p:nvSpPr>
          <p:cNvPr id="19459" name="Content Placeholder 2"/>
          <p:cNvSpPr>
            <a:spLocks noGrp="1"/>
          </p:cNvSpPr>
          <p:nvPr>
            <p:ph idx="1"/>
          </p:nvPr>
        </p:nvSpPr>
        <p:spPr>
          <a:xfrm>
            <a:off x="1027509" y="1981200"/>
            <a:ext cx="7010400" cy="4114800"/>
          </a:xfrm>
        </p:spPr>
        <p:txBody>
          <a:bodyPr/>
          <a:lstStyle/>
          <a:p>
            <a:pPr algn="l"/>
            <a:r>
              <a:rPr lang="en-US" sz="2800" dirty="0"/>
              <a:t>IT Governance Institute Five focus areas</a:t>
            </a:r>
          </a:p>
          <a:p>
            <a:pPr lvl="5">
              <a:buFontTx/>
              <a:buAutoNum type="arabicPeriod"/>
            </a:pPr>
            <a:r>
              <a:rPr lang="en-US" sz="2400" dirty="0"/>
              <a:t>Strategic alignment</a:t>
            </a:r>
          </a:p>
          <a:p>
            <a:pPr lvl="5">
              <a:buFontTx/>
              <a:buAutoNum type="arabicPeriod"/>
            </a:pPr>
            <a:r>
              <a:rPr lang="en-US" sz="2400" dirty="0"/>
              <a:t>Risk management</a:t>
            </a:r>
          </a:p>
          <a:p>
            <a:pPr lvl="5">
              <a:buFontTx/>
              <a:buAutoNum type="arabicPeriod"/>
            </a:pPr>
            <a:r>
              <a:rPr lang="en-US" sz="2400" dirty="0"/>
              <a:t>Performance measures</a:t>
            </a:r>
          </a:p>
          <a:p>
            <a:pPr lvl="5">
              <a:buFontTx/>
              <a:buAutoNum type="arabicPeriod"/>
            </a:pPr>
            <a:r>
              <a:rPr lang="en-US" sz="2400" dirty="0"/>
              <a:t>Resource management</a:t>
            </a:r>
          </a:p>
          <a:p>
            <a:pPr lvl="5">
              <a:buFontTx/>
              <a:buAutoNum type="arabicPeriod"/>
            </a:pPr>
            <a:r>
              <a:rPr lang="en-US" sz="2400" dirty="0"/>
              <a:t>Value delivery</a:t>
            </a:r>
          </a:p>
          <a:p>
            <a:pPr algn="l">
              <a:buFontTx/>
              <a:buNone/>
            </a:pP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rmAutofit/>
          </a:bodyPr>
          <a:lstStyle/>
          <a:p>
            <a:r>
              <a:rPr lang="en-US" sz="4400" b="1" dirty="0"/>
              <a:t>GOVERNANCE AND COMPLIANCE</a:t>
            </a:r>
          </a:p>
        </p:txBody>
      </p:sp>
      <p:sp>
        <p:nvSpPr>
          <p:cNvPr id="20483" name="Content Placeholder 2"/>
          <p:cNvSpPr>
            <a:spLocks noGrp="1"/>
          </p:cNvSpPr>
          <p:nvPr>
            <p:ph idx="1"/>
          </p:nvPr>
        </p:nvSpPr>
        <p:spPr>
          <a:xfrm>
            <a:off x="381000" y="2138681"/>
            <a:ext cx="8534400" cy="3360738"/>
          </a:xfrm>
        </p:spPr>
        <p:txBody>
          <a:bodyPr/>
          <a:lstStyle/>
          <a:p>
            <a:pPr algn="l"/>
            <a:r>
              <a:rPr lang="en-US" sz="2800" dirty="0"/>
              <a:t>IT governance frameworks:</a:t>
            </a:r>
          </a:p>
          <a:p>
            <a:pPr marL="1382880" lvl="5" indent="-457200">
              <a:buFont typeface="Arial" panose="020B0604020202020204" pitchFamily="34" charset="0"/>
              <a:buChar char="•"/>
            </a:pPr>
            <a:r>
              <a:rPr lang="en-US" sz="2400" b="1" dirty="0" err="1"/>
              <a:t>CoBIT</a:t>
            </a:r>
            <a:r>
              <a:rPr lang="en-US" sz="2400" b="1" dirty="0"/>
              <a:t>: </a:t>
            </a:r>
            <a:r>
              <a:rPr lang="en-US" sz="2400" dirty="0"/>
              <a:t>Information Systems Audit and Control Association (ISACA)</a:t>
            </a:r>
          </a:p>
          <a:p>
            <a:pPr marL="1382880" lvl="5" indent="-457200">
              <a:buFont typeface="Arial" panose="020B0604020202020204" pitchFamily="34" charset="0"/>
              <a:buChar char="•"/>
            </a:pPr>
            <a:r>
              <a:rPr lang="en-US" sz="2400" b="1" dirty="0"/>
              <a:t>ITIL: </a:t>
            </a:r>
            <a:r>
              <a:rPr lang="en-US" sz="2400" dirty="0"/>
              <a:t>The Information Technology Infrastructure Library(</a:t>
            </a:r>
            <a:r>
              <a:rPr lang="en-US" sz="2400" dirty="0" err="1"/>
              <a:t>ITIL</a:t>
            </a:r>
            <a:r>
              <a:rPr lang="en-US" sz="2400" dirty="0"/>
              <a:t>)</a:t>
            </a:r>
          </a:p>
          <a:p>
            <a:pPr marL="1382880" lvl="5" indent="-457200">
              <a:buFont typeface="Arial" panose="020B0604020202020204" pitchFamily="34" charset="0"/>
              <a:buChar char="•"/>
            </a:pPr>
            <a:r>
              <a:rPr lang="en-US" sz="2400" b="1" dirty="0" err="1"/>
              <a:t>COSO</a:t>
            </a:r>
            <a:r>
              <a:rPr lang="en-US" sz="2400" b="1" dirty="0"/>
              <a:t>: </a:t>
            </a:r>
            <a:r>
              <a:rPr lang="en-US" sz="2400" dirty="0"/>
              <a:t>Committee of Sponsoring Organizations (COSO) </a:t>
            </a:r>
          </a:p>
          <a:p>
            <a:pPr marL="1382880" lvl="5" indent="-457200">
              <a:buFont typeface="Arial" panose="020B0604020202020204" pitchFamily="34" charset="0"/>
              <a:buChar char="•"/>
            </a:pPr>
            <a:r>
              <a:rPr lang="en-US" sz="2400" b="1" dirty="0" err="1"/>
              <a:t>CMMI</a:t>
            </a:r>
            <a:r>
              <a:rPr lang="en-US" sz="2400" b="1" dirty="0"/>
              <a:t>: </a:t>
            </a:r>
            <a:r>
              <a:rPr lang="en-US" sz="2400" dirty="0"/>
              <a:t>Capability Maturity Model Integration method (CMMI) </a:t>
            </a:r>
          </a:p>
          <a:p>
            <a:pPr lvl="1"/>
            <a:endParaRPr lang="en-US" sz="26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normAutofit/>
          </a:bodyPr>
          <a:lstStyle/>
          <a:p>
            <a:r>
              <a:rPr lang="en-US" sz="4400" b="1" dirty="0"/>
              <a:t>GLOBAL ENTERPRISE ARCHITECTURES</a:t>
            </a:r>
          </a:p>
        </p:txBody>
      </p:sp>
      <p:sp>
        <p:nvSpPr>
          <p:cNvPr id="21507" name="Content Placeholder 2"/>
          <p:cNvSpPr>
            <a:spLocks noGrp="1"/>
          </p:cNvSpPr>
          <p:nvPr>
            <p:ph idx="1"/>
          </p:nvPr>
        </p:nvSpPr>
        <p:spPr>
          <a:xfrm>
            <a:off x="838200" y="2157731"/>
            <a:ext cx="8001000" cy="4267200"/>
          </a:xfrm>
        </p:spPr>
        <p:txBody>
          <a:bodyPr/>
          <a:lstStyle/>
          <a:p>
            <a:pPr algn="l"/>
            <a:r>
              <a:rPr lang="en-US" b="1" i="1" dirty="0"/>
              <a:t>Enterprise architecture</a:t>
            </a:r>
            <a:r>
              <a:rPr lang="en-US" dirty="0"/>
              <a:t> - includes the plans for how an organization will build, deploy, use, and share its data, processes, and IT assets</a:t>
            </a:r>
          </a:p>
          <a:p>
            <a:pPr algn="l"/>
            <a:endParaRPr lang="en-US" dirty="0"/>
          </a:p>
          <a:p>
            <a:pPr algn="l"/>
            <a:r>
              <a:rPr lang="en-US" dirty="0"/>
              <a:t>An organization must manage its global enterprise architecture to support its global business operations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AutoShape 2"/>
          <p:cNvSpPr>
            <a:spLocks noGrp="1" noChangeArrowheads="1"/>
          </p:cNvSpPr>
          <p:nvPr>
            <p:ph type="title"/>
          </p:nvPr>
        </p:nvSpPr>
        <p:spPr/>
        <p:txBody>
          <a:bodyPr>
            <a:normAutofit/>
          </a:bodyPr>
          <a:lstStyle/>
          <a:p>
            <a:pPr eaLnBrk="1" hangingPunct="1"/>
            <a:r>
              <a:rPr lang="en-US" sz="4400" b="1" dirty="0">
                <a:solidFill>
                  <a:srgbClr val="50B4C8"/>
                </a:solidFill>
              </a:rPr>
              <a:t>LEARNING OUTCOMES</a:t>
            </a:r>
          </a:p>
        </p:txBody>
      </p:sp>
      <p:sp>
        <p:nvSpPr>
          <p:cNvPr id="4099" name="Rectangle 3"/>
          <p:cNvSpPr>
            <a:spLocks noGrp="1" noChangeArrowheads="1"/>
          </p:cNvSpPr>
          <p:nvPr>
            <p:ph idx="1"/>
          </p:nvPr>
        </p:nvSpPr>
        <p:spPr/>
        <p:txBody>
          <a:bodyPr/>
          <a:lstStyle/>
          <a:p>
            <a:pPr marL="914400" indent="-914400" algn="l">
              <a:buFontTx/>
              <a:buAutoNum type="arabicPeriod"/>
            </a:pPr>
            <a:r>
              <a:rPr lang="en-US" dirty="0"/>
              <a:t>Explain the cultural, political, and </a:t>
            </a:r>
            <a:r>
              <a:rPr lang="en-US" dirty="0" err="1"/>
              <a:t>geoeconomic</a:t>
            </a:r>
            <a:r>
              <a:rPr lang="en-US" dirty="0"/>
              <a:t> challenges facing global businesses</a:t>
            </a:r>
          </a:p>
          <a:p>
            <a:pPr marL="914400" indent="-914400" algn="l">
              <a:buFontTx/>
              <a:buAutoNum type="arabicPeriod"/>
            </a:pPr>
            <a:endParaRPr lang="en-US" dirty="0"/>
          </a:p>
          <a:p>
            <a:pPr marL="914400" indent="-914400" algn="l">
              <a:buFontTx/>
              <a:buAutoNum type="arabicPeriod"/>
            </a:pPr>
            <a:r>
              <a:rPr lang="en-US" dirty="0"/>
              <a:t>Describe the four global IT business drivers that should be included in all IT strategies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normAutofit/>
          </a:bodyPr>
          <a:lstStyle/>
          <a:p>
            <a:r>
              <a:rPr lang="en-US" sz="4400" b="1" dirty="0"/>
              <a:t>GLOBAL ENTERPRISE ARCHITECTURES</a:t>
            </a:r>
          </a:p>
        </p:txBody>
      </p:sp>
      <p:sp>
        <p:nvSpPr>
          <p:cNvPr id="22531" name="Content Placeholder 2"/>
          <p:cNvSpPr>
            <a:spLocks noGrp="1"/>
          </p:cNvSpPr>
          <p:nvPr>
            <p:ph idx="1"/>
          </p:nvPr>
        </p:nvSpPr>
        <p:spPr>
          <a:xfrm>
            <a:off x="1479549" y="5503284"/>
            <a:ext cx="6196013" cy="465138"/>
          </a:xfrm>
        </p:spPr>
        <p:txBody>
          <a:bodyPr/>
          <a:lstStyle/>
          <a:p>
            <a:pPr algn="ctr">
              <a:buFontTx/>
              <a:buNone/>
            </a:pPr>
            <a:r>
              <a:rPr lang="en-US" dirty="0">
                <a:solidFill>
                  <a:schemeClr val="tx1"/>
                </a:solidFill>
              </a:rPr>
              <a:t>Top 10 telecommunication issues</a:t>
            </a:r>
          </a:p>
        </p:txBody>
      </p:sp>
      <p:pic>
        <p:nvPicPr>
          <p:cNvPr id="22532" name="Picture 2" descr="NULL"/>
          <p:cNvPicPr>
            <a:picLocks noChangeAspect="1" noChangeArrowheads="1"/>
          </p:cNvPicPr>
          <p:nvPr/>
        </p:nvPicPr>
        <p:blipFill>
          <a:blip r:embed="rId3">
            <a:extLst>
              <a:ext uri="{28A0092B-C50C-407E-A947-70E740481C1C}">
                <a14:useLocalDpi xmlns:a14="http://schemas.microsoft.com/office/drawing/2010/main" val="0"/>
              </a:ext>
            </a:extLst>
          </a:blip>
          <a:srcRect l="27396"/>
          <a:stretch>
            <a:fillRect/>
          </a:stretch>
        </p:blipFill>
        <p:spPr bwMode="auto">
          <a:xfrm>
            <a:off x="2329656" y="2062581"/>
            <a:ext cx="4495800" cy="342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normAutofit/>
          </a:bodyPr>
          <a:lstStyle/>
          <a:p>
            <a:r>
              <a:rPr lang="en-US" sz="4400" b="1" dirty="0"/>
              <a:t>GLOBAL INFORMATION ISSUES</a:t>
            </a:r>
          </a:p>
        </p:txBody>
      </p:sp>
      <p:sp>
        <p:nvSpPr>
          <p:cNvPr id="23555" name="Content Placeholder 2"/>
          <p:cNvSpPr>
            <a:spLocks noGrp="1"/>
          </p:cNvSpPr>
          <p:nvPr>
            <p:ph idx="1"/>
          </p:nvPr>
        </p:nvSpPr>
        <p:spPr>
          <a:xfrm>
            <a:off x="960040" y="1676400"/>
            <a:ext cx="7145338" cy="3962400"/>
          </a:xfrm>
        </p:spPr>
        <p:txBody>
          <a:bodyPr>
            <a:normAutofit fontScale="92500" lnSpcReduction="10000"/>
          </a:bodyPr>
          <a:lstStyle/>
          <a:p>
            <a:pPr algn="l">
              <a:spcBef>
                <a:spcPts val="1200"/>
              </a:spcBef>
              <a:spcAft>
                <a:spcPts val="1200"/>
              </a:spcAft>
            </a:pPr>
            <a:r>
              <a:rPr lang="en-US" sz="2800" dirty="0"/>
              <a:t>Businesses must have the appropriate levels of authentication, access control, and encryption in place, to ensure… </a:t>
            </a:r>
          </a:p>
          <a:p>
            <a:pPr marL="971550" lvl="1" indent="-514350">
              <a:spcBef>
                <a:spcPts val="1200"/>
              </a:spcBef>
              <a:spcAft>
                <a:spcPts val="1200"/>
              </a:spcAft>
              <a:buFont typeface="Arial" pitchFamily="34" charset="0"/>
              <a:buAutoNum type="arabicPeriod"/>
            </a:pPr>
            <a:r>
              <a:rPr lang="en-US" sz="2400" dirty="0"/>
              <a:t>That only authorized individuals can gain access to the network</a:t>
            </a:r>
          </a:p>
          <a:p>
            <a:pPr marL="971550" lvl="1" indent="-514350">
              <a:spcBef>
                <a:spcPts val="1200"/>
              </a:spcBef>
              <a:spcAft>
                <a:spcPts val="1200"/>
              </a:spcAft>
              <a:buFont typeface="Arial" pitchFamily="34" charset="0"/>
              <a:buAutoNum type="arabicPeriod"/>
            </a:pPr>
            <a:r>
              <a:rPr lang="en-US" sz="2400" dirty="0"/>
              <a:t>That they have access to only those applications for which they are entitled</a:t>
            </a:r>
          </a:p>
          <a:p>
            <a:pPr marL="971550" lvl="1" indent="-514350">
              <a:spcBef>
                <a:spcPts val="1200"/>
              </a:spcBef>
              <a:spcAft>
                <a:spcPts val="1200"/>
              </a:spcAft>
              <a:buFont typeface="Arial" pitchFamily="34" charset="0"/>
              <a:buAutoNum type="arabicPeriod"/>
            </a:pPr>
            <a:r>
              <a:rPr lang="en-US" sz="2400" dirty="0"/>
              <a:t>That information cannot be understood or altered while in transit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normAutofit/>
          </a:bodyPr>
          <a:lstStyle/>
          <a:p>
            <a:r>
              <a:rPr lang="en-US" sz="4400" b="1" dirty="0"/>
              <a:t>GLOBAL INFORMATION ISSUES</a:t>
            </a:r>
          </a:p>
        </p:txBody>
      </p:sp>
      <p:sp>
        <p:nvSpPr>
          <p:cNvPr id="24579" name="Content Placeholder 2"/>
          <p:cNvSpPr>
            <a:spLocks noGrp="1"/>
          </p:cNvSpPr>
          <p:nvPr>
            <p:ph idx="1"/>
          </p:nvPr>
        </p:nvSpPr>
        <p:spPr>
          <a:xfrm>
            <a:off x="914400" y="1524000"/>
            <a:ext cx="6781800" cy="4267200"/>
          </a:xfrm>
        </p:spPr>
        <p:txBody>
          <a:bodyPr/>
          <a:lstStyle/>
          <a:p>
            <a:pPr algn="l"/>
            <a:r>
              <a:rPr lang="en-US" sz="2800" b="1" i="1" dirty="0" err="1"/>
              <a:t>Deperimeterization</a:t>
            </a:r>
            <a:r>
              <a:rPr lang="en-US" sz="2800" dirty="0"/>
              <a:t> - occurs when an organization moves employees outside its firewall, a growing movement to change the way corporations address technology security</a:t>
            </a:r>
          </a:p>
          <a:p>
            <a:pPr algn="l"/>
            <a:endParaRPr lang="en-US" sz="2800" dirty="0"/>
          </a:p>
          <a:p>
            <a:pPr algn="l"/>
            <a:r>
              <a:rPr lang="en-US" sz="2800" dirty="0"/>
              <a:t>Companies should focus on beefing up security in end-user devices and an organization's critical information assets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normAutofit/>
          </a:bodyPr>
          <a:lstStyle/>
          <a:p>
            <a:r>
              <a:rPr lang="en-US" sz="4400" b="1" dirty="0" smtClean="0"/>
              <a:t>INFORMATION PRIVACY</a:t>
            </a:r>
            <a:endParaRPr lang="en-US" sz="4400" b="1" dirty="0"/>
          </a:p>
        </p:txBody>
      </p:sp>
      <p:sp>
        <p:nvSpPr>
          <p:cNvPr id="25603" name="Content Placeholder 2"/>
          <p:cNvSpPr>
            <a:spLocks noGrp="1"/>
          </p:cNvSpPr>
          <p:nvPr>
            <p:ph idx="1"/>
          </p:nvPr>
        </p:nvSpPr>
        <p:spPr>
          <a:xfrm>
            <a:off x="622696" y="1752600"/>
            <a:ext cx="7820025" cy="4267200"/>
          </a:xfrm>
        </p:spPr>
        <p:txBody>
          <a:bodyPr/>
          <a:lstStyle/>
          <a:p>
            <a:pPr algn="l"/>
            <a:r>
              <a:rPr lang="en-US" b="1" i="1" dirty="0" err="1" smtClean="0"/>
              <a:t>Transborder</a:t>
            </a:r>
            <a:r>
              <a:rPr lang="en-US" b="1" i="1" dirty="0" smtClean="0"/>
              <a:t> data flows (TDF)</a:t>
            </a:r>
            <a:r>
              <a:rPr lang="en-US" dirty="0" smtClean="0"/>
              <a:t> occur when business data flows across international boundaries over the telecommunications networks of global information systems</a:t>
            </a:r>
          </a:p>
          <a:p>
            <a:pPr algn="l"/>
            <a:endParaRPr lang="en-US" dirty="0" smtClean="0"/>
          </a:p>
          <a:p>
            <a:pPr algn="l"/>
            <a:r>
              <a:rPr lang="en-US" dirty="0" smtClean="0"/>
              <a:t>Many countries view TDF as violating their national sovereignty</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92918" y="434021"/>
            <a:ext cx="8079581" cy="1658198"/>
          </a:xfrm>
        </p:spPr>
        <p:txBody>
          <a:bodyPr>
            <a:normAutofit/>
          </a:bodyPr>
          <a:lstStyle/>
          <a:p>
            <a:r>
              <a:rPr lang="en-US" sz="4400" b="1" dirty="0"/>
              <a:t>GLOBAL INFORMATION ISSUES</a:t>
            </a:r>
          </a:p>
        </p:txBody>
      </p:sp>
      <p:sp>
        <p:nvSpPr>
          <p:cNvPr id="26627" name="Content Placeholder 2"/>
          <p:cNvSpPr>
            <a:spLocks noGrp="1"/>
          </p:cNvSpPr>
          <p:nvPr>
            <p:ph idx="1"/>
          </p:nvPr>
        </p:nvSpPr>
        <p:spPr>
          <a:xfrm>
            <a:off x="1140817" y="5056187"/>
            <a:ext cx="6781800" cy="3603625"/>
          </a:xfrm>
        </p:spPr>
        <p:txBody>
          <a:bodyPr/>
          <a:lstStyle/>
          <a:p>
            <a:pPr algn="l"/>
            <a:r>
              <a:rPr lang="en-US" dirty="0"/>
              <a:t>US-EU Data Privacy Requirements</a:t>
            </a:r>
          </a:p>
        </p:txBody>
      </p:sp>
      <p:pic>
        <p:nvPicPr>
          <p:cNvPr id="26628" name="Picture 2" descr="NULL"/>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t="20663"/>
          <a:stretch>
            <a:fillRect/>
          </a:stretch>
        </p:blipFill>
        <p:spPr bwMode="auto">
          <a:xfrm>
            <a:off x="2667000" y="1371600"/>
            <a:ext cx="3729435" cy="3231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normAutofit/>
          </a:bodyPr>
          <a:lstStyle/>
          <a:p>
            <a:r>
              <a:rPr lang="en-US" sz="4400" b="1" dirty="0"/>
              <a:t>INFORMATION PRIVACY</a:t>
            </a:r>
          </a:p>
        </p:txBody>
      </p:sp>
      <p:sp>
        <p:nvSpPr>
          <p:cNvPr id="27651" name="Content Placeholder 2"/>
          <p:cNvSpPr>
            <a:spLocks noGrp="1"/>
          </p:cNvSpPr>
          <p:nvPr>
            <p:ph idx="1"/>
          </p:nvPr>
        </p:nvSpPr>
        <p:spPr>
          <a:xfrm>
            <a:off x="762000" y="1905000"/>
            <a:ext cx="8065294" cy="3766185"/>
          </a:xfrm>
        </p:spPr>
        <p:txBody>
          <a:bodyPr/>
          <a:lstStyle/>
          <a:p>
            <a:pPr algn="l"/>
            <a:r>
              <a:rPr lang="en-US" sz="2800" b="1" i="1" dirty="0"/>
              <a:t>Information privacy - </a:t>
            </a:r>
            <a:r>
              <a:rPr lang="en-US" sz="2800" dirty="0"/>
              <a:t>concerns the legal right or general expectation of individuals, groups, or institutions to determine for themselves, when, and to what extent, information about them is communicated to others</a:t>
            </a:r>
          </a:p>
          <a:p>
            <a:pPr algn="l"/>
            <a:endParaRPr lang="en-US" sz="2800" dirty="0"/>
          </a:p>
          <a:p>
            <a:pPr algn="l"/>
            <a:r>
              <a:rPr lang="en-US" sz="2800" dirty="0"/>
              <a:t>Information privacy is about how personal information is collected and shared</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normAutofit/>
          </a:bodyPr>
          <a:lstStyle/>
          <a:p>
            <a:r>
              <a:rPr lang="en-US" sz="4400" b="1" dirty="0"/>
              <a:t>EUROPE</a:t>
            </a:r>
          </a:p>
        </p:txBody>
      </p:sp>
      <p:sp>
        <p:nvSpPr>
          <p:cNvPr id="28675" name="Content Placeholder 2"/>
          <p:cNvSpPr>
            <a:spLocks noGrp="1"/>
          </p:cNvSpPr>
          <p:nvPr>
            <p:ph idx="1"/>
          </p:nvPr>
        </p:nvSpPr>
        <p:spPr>
          <a:xfrm>
            <a:off x="828675" y="1600200"/>
            <a:ext cx="7743825" cy="4495800"/>
          </a:xfrm>
        </p:spPr>
        <p:txBody>
          <a:bodyPr/>
          <a:lstStyle/>
          <a:p>
            <a:pPr algn="l">
              <a:spcBef>
                <a:spcPts val="600"/>
              </a:spcBef>
              <a:spcAft>
                <a:spcPts val="600"/>
              </a:spcAft>
            </a:pPr>
            <a:r>
              <a:rPr lang="en-US" sz="2400" dirty="0"/>
              <a:t>Any organization processing personal data of a person living in the EU must comply with key principles:</a:t>
            </a:r>
          </a:p>
          <a:p>
            <a:pPr marL="971550" lvl="1" indent="-514350">
              <a:spcBef>
                <a:spcPts val="600"/>
              </a:spcBef>
              <a:spcAft>
                <a:spcPts val="600"/>
              </a:spcAft>
              <a:buFont typeface="Arial" pitchFamily="34" charset="0"/>
              <a:buAutoNum type="arabicPeriod"/>
            </a:pPr>
            <a:r>
              <a:rPr lang="en-US" sz="2000" dirty="0"/>
              <a:t>Fairly and lawfully processed</a:t>
            </a:r>
          </a:p>
          <a:p>
            <a:pPr marL="971550" lvl="1" indent="-514350">
              <a:spcBef>
                <a:spcPts val="600"/>
              </a:spcBef>
              <a:spcAft>
                <a:spcPts val="600"/>
              </a:spcAft>
              <a:buFont typeface="Arial" pitchFamily="34" charset="0"/>
              <a:buAutoNum type="arabicPeriod"/>
            </a:pPr>
            <a:r>
              <a:rPr lang="en-US" sz="2000" dirty="0"/>
              <a:t>Processed for limited purposes</a:t>
            </a:r>
          </a:p>
          <a:p>
            <a:pPr marL="971550" lvl="1" indent="-514350">
              <a:spcBef>
                <a:spcPts val="600"/>
              </a:spcBef>
              <a:spcAft>
                <a:spcPts val="600"/>
              </a:spcAft>
              <a:buFont typeface="Arial" pitchFamily="34" charset="0"/>
              <a:buAutoNum type="arabicPeriod"/>
            </a:pPr>
            <a:r>
              <a:rPr lang="en-US" sz="2000" dirty="0"/>
              <a:t>Adequate, relevant, and not excessive</a:t>
            </a:r>
          </a:p>
          <a:p>
            <a:pPr marL="971550" lvl="1" indent="-514350">
              <a:spcBef>
                <a:spcPts val="600"/>
              </a:spcBef>
              <a:spcAft>
                <a:spcPts val="600"/>
              </a:spcAft>
              <a:buFont typeface="Arial" pitchFamily="34" charset="0"/>
              <a:buAutoNum type="arabicPeriod"/>
            </a:pPr>
            <a:r>
              <a:rPr lang="en-US" sz="2000" dirty="0"/>
              <a:t>Accurate </a:t>
            </a:r>
          </a:p>
          <a:p>
            <a:pPr marL="971550" lvl="1" indent="-514350">
              <a:spcBef>
                <a:spcPts val="600"/>
              </a:spcBef>
              <a:spcAft>
                <a:spcPts val="600"/>
              </a:spcAft>
              <a:buFont typeface="Arial" pitchFamily="34" charset="0"/>
              <a:buAutoNum type="arabicPeriod"/>
            </a:pPr>
            <a:r>
              <a:rPr lang="en-US" sz="2000" dirty="0"/>
              <a:t>Not kept longer than necessary</a:t>
            </a:r>
          </a:p>
          <a:p>
            <a:pPr marL="971550" lvl="1" indent="-514350">
              <a:spcBef>
                <a:spcPts val="600"/>
              </a:spcBef>
              <a:spcAft>
                <a:spcPts val="600"/>
              </a:spcAft>
              <a:buFont typeface="Arial" pitchFamily="34" charset="0"/>
              <a:buAutoNum type="arabicPeriod"/>
            </a:pPr>
            <a:r>
              <a:rPr lang="en-US" sz="2000" dirty="0"/>
              <a:t>Processed in accordance with the data subject’s rights</a:t>
            </a:r>
          </a:p>
          <a:p>
            <a:pPr marL="971550" lvl="1" indent="-514350">
              <a:spcBef>
                <a:spcPts val="600"/>
              </a:spcBef>
              <a:spcAft>
                <a:spcPts val="600"/>
              </a:spcAft>
              <a:buFont typeface="Arial" pitchFamily="34" charset="0"/>
              <a:buAutoNum type="arabicPeriod"/>
            </a:pPr>
            <a:r>
              <a:rPr lang="en-US" sz="2000" dirty="0"/>
              <a:t>Not transferred to countries without adequate protection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457200" y="228600"/>
            <a:ext cx="8079581" cy="1658198"/>
          </a:xfrm>
        </p:spPr>
        <p:txBody>
          <a:bodyPr>
            <a:normAutofit/>
          </a:bodyPr>
          <a:lstStyle/>
          <a:p>
            <a:r>
              <a:rPr lang="en-US" sz="4400" b="1" dirty="0"/>
              <a:t>THE UNITED STATES</a:t>
            </a:r>
          </a:p>
        </p:txBody>
      </p:sp>
      <p:sp>
        <p:nvSpPr>
          <p:cNvPr id="3" name="Content Placeholder 2"/>
          <p:cNvSpPr>
            <a:spLocks noGrp="1"/>
          </p:cNvSpPr>
          <p:nvPr>
            <p:ph idx="1"/>
          </p:nvPr>
        </p:nvSpPr>
        <p:spPr>
          <a:xfrm>
            <a:off x="1143000" y="1447800"/>
            <a:ext cx="7134226" cy="4572000"/>
          </a:xfrm>
        </p:spPr>
        <p:txBody>
          <a:bodyPr>
            <a:normAutofit fontScale="92500" lnSpcReduction="20000"/>
          </a:bodyPr>
          <a:lstStyle/>
          <a:p>
            <a:pPr algn="l">
              <a:spcAft>
                <a:spcPts val="600"/>
              </a:spcAft>
              <a:defRPr/>
            </a:pPr>
            <a:r>
              <a:rPr lang="en-US" dirty="0"/>
              <a:t>Information privacy is not highly legislated nor regulated</a:t>
            </a:r>
          </a:p>
          <a:p>
            <a:pPr algn="l">
              <a:spcAft>
                <a:spcPts val="600"/>
              </a:spcAft>
              <a:defRPr/>
            </a:pPr>
            <a:endParaRPr lang="en-US" dirty="0"/>
          </a:p>
          <a:p>
            <a:pPr algn="l">
              <a:spcAft>
                <a:spcPts val="600"/>
              </a:spcAft>
              <a:defRPr/>
            </a:pPr>
            <a:r>
              <a:rPr lang="en-US" dirty="0"/>
              <a:t>There is no all-encompassing law that regulates the use of personal data or information</a:t>
            </a:r>
          </a:p>
          <a:p>
            <a:pPr algn="l">
              <a:spcAft>
                <a:spcPts val="600"/>
              </a:spcAft>
              <a:defRPr/>
            </a:pPr>
            <a:endParaRPr lang="en-US" dirty="0"/>
          </a:p>
          <a:p>
            <a:pPr algn="l">
              <a:spcAft>
                <a:spcPts val="600"/>
              </a:spcAft>
              <a:defRPr/>
            </a:pPr>
            <a:r>
              <a:rPr lang="en-US" dirty="0"/>
              <a:t>Access to public information is considered culturally acceptable, such as obtaining credit reports for employment or housing purposes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normAutofit/>
          </a:bodyPr>
          <a:lstStyle/>
          <a:p>
            <a:r>
              <a:rPr lang="en-US" sz="4400" b="1" dirty="0"/>
              <a:t>CANADA</a:t>
            </a:r>
          </a:p>
        </p:txBody>
      </p:sp>
      <p:sp>
        <p:nvSpPr>
          <p:cNvPr id="3" name="Content Placeholder 2"/>
          <p:cNvSpPr>
            <a:spLocks noGrp="1"/>
          </p:cNvSpPr>
          <p:nvPr>
            <p:ph idx="1"/>
          </p:nvPr>
        </p:nvSpPr>
        <p:spPr>
          <a:xfrm>
            <a:off x="1219200" y="1524000"/>
            <a:ext cx="7134226" cy="4572000"/>
          </a:xfrm>
        </p:spPr>
        <p:txBody>
          <a:bodyPr>
            <a:normAutofit lnSpcReduction="10000"/>
          </a:bodyPr>
          <a:lstStyle/>
          <a:p>
            <a:pPr algn="l">
              <a:defRPr/>
            </a:pPr>
            <a:r>
              <a:rPr lang="en-US" dirty="0"/>
              <a:t>Canada’s privacy laws follow very closely to the European model</a:t>
            </a:r>
          </a:p>
          <a:p>
            <a:pPr algn="l">
              <a:defRPr/>
            </a:pPr>
            <a:endParaRPr lang="en-US" dirty="0"/>
          </a:p>
          <a:p>
            <a:pPr algn="l">
              <a:defRPr/>
            </a:pPr>
            <a:r>
              <a:rPr lang="en-US" dirty="0"/>
              <a:t>Canada as a nation is quite concerned about protecting the personal information of its citizens</a:t>
            </a:r>
          </a:p>
          <a:p>
            <a:pPr algn="l">
              <a:defRPr/>
            </a:pPr>
            <a:endParaRPr lang="en-US" dirty="0"/>
          </a:p>
          <a:p>
            <a:pPr algn="l">
              <a:defRPr/>
            </a:pPr>
            <a:r>
              <a:rPr lang="en-US" dirty="0"/>
              <a:t>Its primary privacy law is the Personal Information Protection and Electronic Document Act (</a:t>
            </a:r>
            <a:r>
              <a:rPr lang="en-US" dirty="0" err="1"/>
              <a:t>PIPEDA</a:t>
            </a:r>
            <a:r>
              <a:rPr lang="en-US" dirty="0"/>
              <a:t>)</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normAutofit/>
          </a:bodyPr>
          <a:lstStyle/>
          <a:p>
            <a:r>
              <a:rPr lang="en-US" sz="4400" b="1" dirty="0"/>
              <a:t>GLOBAL SYSTEMS DEVELOPMENT</a:t>
            </a:r>
          </a:p>
        </p:txBody>
      </p:sp>
      <p:sp>
        <p:nvSpPr>
          <p:cNvPr id="31747" name="Content Placeholder 2"/>
          <p:cNvSpPr>
            <a:spLocks noGrp="1"/>
          </p:cNvSpPr>
          <p:nvPr>
            <p:ph idx="1"/>
          </p:nvPr>
        </p:nvSpPr>
        <p:spPr>
          <a:xfrm>
            <a:off x="685800" y="1524000"/>
            <a:ext cx="8153400" cy="4495800"/>
          </a:xfrm>
        </p:spPr>
        <p:txBody>
          <a:bodyPr/>
          <a:lstStyle/>
          <a:p>
            <a:pPr marL="514350" indent="-514350">
              <a:spcAft>
                <a:spcPts val="600"/>
              </a:spcAft>
            </a:pPr>
            <a:r>
              <a:rPr lang="en-US" dirty="0"/>
              <a:t>Organizations can use several strategies to solve problems in global information systems development:</a:t>
            </a:r>
          </a:p>
          <a:p>
            <a:pPr marL="914400" lvl="1" indent="-514350">
              <a:spcAft>
                <a:spcPts val="600"/>
              </a:spcAft>
              <a:buFont typeface="Arial" pitchFamily="34" charset="0"/>
              <a:buAutoNum type="arabicPeriod"/>
            </a:pPr>
            <a:r>
              <a:rPr lang="en-US" dirty="0"/>
              <a:t>Transform and customize an information system into a global application</a:t>
            </a:r>
          </a:p>
          <a:p>
            <a:pPr marL="914400" lvl="1" indent="-514350">
              <a:spcAft>
                <a:spcPts val="600"/>
              </a:spcAft>
              <a:buFont typeface="Arial" pitchFamily="34" charset="0"/>
              <a:buAutoNum type="arabicPeriod"/>
            </a:pPr>
            <a:r>
              <a:rPr lang="en-US" dirty="0"/>
              <a:t>Set up a multinational development team</a:t>
            </a:r>
          </a:p>
          <a:p>
            <a:pPr marL="914400" lvl="1" indent="-514350">
              <a:spcAft>
                <a:spcPts val="600"/>
              </a:spcAft>
              <a:buFont typeface="Arial" pitchFamily="34" charset="0"/>
              <a:buAutoNum type="arabicPeriod"/>
            </a:pPr>
            <a:r>
              <a:rPr lang="en-US" dirty="0"/>
              <a:t>Use centers of excellence </a:t>
            </a:r>
          </a:p>
          <a:p>
            <a:pPr marL="914400" lvl="1" indent="-514350">
              <a:spcAft>
                <a:spcPts val="600"/>
              </a:spcAft>
              <a:buFont typeface="Arial" pitchFamily="34" charset="0"/>
              <a:buAutoNum type="arabicPeriod"/>
            </a:pPr>
            <a:r>
              <a:rPr lang="en-US" dirty="0"/>
              <a:t>Outsource the development work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AutoShape 2"/>
          <p:cNvSpPr>
            <a:spLocks noGrp="1" noChangeArrowheads="1"/>
          </p:cNvSpPr>
          <p:nvPr>
            <p:ph type="title"/>
          </p:nvPr>
        </p:nvSpPr>
        <p:spPr/>
        <p:txBody>
          <a:bodyPr>
            <a:normAutofit/>
          </a:bodyPr>
          <a:lstStyle/>
          <a:p>
            <a:pPr eaLnBrk="1" hangingPunct="1"/>
            <a:r>
              <a:rPr lang="en-US" sz="4400" b="1" dirty="0"/>
              <a:t>LEARNING OUTCOMES</a:t>
            </a:r>
          </a:p>
        </p:txBody>
      </p:sp>
      <p:sp>
        <p:nvSpPr>
          <p:cNvPr id="5123" name="Rectangle 3"/>
          <p:cNvSpPr>
            <a:spLocks noGrp="1" noChangeArrowheads="1"/>
          </p:cNvSpPr>
          <p:nvPr>
            <p:ph idx="1"/>
          </p:nvPr>
        </p:nvSpPr>
        <p:spPr>
          <a:xfrm>
            <a:off x="1295400" y="1828800"/>
            <a:ext cx="6248400" cy="4648200"/>
          </a:xfrm>
        </p:spPr>
        <p:txBody>
          <a:bodyPr/>
          <a:lstStyle/>
          <a:p>
            <a:pPr marL="914400" indent="-914400" algn="l">
              <a:buFontTx/>
              <a:buAutoNum type="arabicPeriod" startAt="3"/>
            </a:pPr>
            <a:r>
              <a:rPr lang="en-US" sz="2800" dirty="0"/>
              <a:t>Describe governance and compliance and the associated frameworks an organization can implement</a:t>
            </a:r>
          </a:p>
          <a:p>
            <a:pPr marL="914400" indent="-914400" algn="l">
              <a:buFontTx/>
              <a:buAutoNum type="arabicPeriod" startAt="3"/>
            </a:pPr>
            <a:endParaRPr lang="en-US" sz="2800" dirty="0"/>
          </a:p>
          <a:p>
            <a:pPr marL="914400" indent="-914400" algn="l">
              <a:buFontTx/>
              <a:buAutoNum type="arabicPeriod" startAt="3"/>
            </a:pPr>
            <a:r>
              <a:rPr lang="en-US" sz="2800" dirty="0"/>
              <a:t>Identify why an organization would need to understand global enterprise architectures when expanding operations abroad</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normAutofit/>
          </a:bodyPr>
          <a:lstStyle/>
          <a:p>
            <a:r>
              <a:rPr lang="en-US" sz="4400" b="1" dirty="0"/>
              <a:t>INTEGRATING GLOBAL SYSTEMS</a:t>
            </a:r>
          </a:p>
        </p:txBody>
      </p:sp>
      <p:sp>
        <p:nvSpPr>
          <p:cNvPr id="32771" name="Content Placeholder 2"/>
          <p:cNvSpPr>
            <a:spLocks noGrp="1"/>
          </p:cNvSpPr>
          <p:nvPr>
            <p:ph idx="1"/>
          </p:nvPr>
        </p:nvSpPr>
        <p:spPr>
          <a:xfrm>
            <a:off x="838200" y="1600200"/>
            <a:ext cx="8001000" cy="4572000"/>
          </a:xfrm>
        </p:spPr>
        <p:txBody>
          <a:bodyPr/>
          <a:lstStyle/>
          <a:p>
            <a:pPr algn="l"/>
            <a:r>
              <a:rPr lang="en-US" dirty="0"/>
              <a:t>The IT industry is one of the most dynamic in the global economy</a:t>
            </a:r>
          </a:p>
          <a:p>
            <a:pPr algn="l"/>
            <a:endParaRPr lang="en-US" dirty="0"/>
          </a:p>
          <a:p>
            <a:pPr algn="l"/>
            <a:r>
              <a:rPr lang="en-US" dirty="0"/>
              <a:t>The integration of business and technology has allowed organizations to…</a:t>
            </a:r>
          </a:p>
          <a:p>
            <a:pPr lvl="1"/>
            <a:r>
              <a:rPr lang="en-US" dirty="0"/>
              <a:t>Increase their share of the global economy</a:t>
            </a:r>
          </a:p>
          <a:p>
            <a:pPr lvl="1"/>
            <a:r>
              <a:rPr lang="en-US" dirty="0"/>
              <a:t>Transform the way they conduct business</a:t>
            </a:r>
          </a:p>
          <a:p>
            <a:pPr lvl="1"/>
            <a:r>
              <a:rPr lang="en-US" dirty="0"/>
              <a:t>Become more efficient and effective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normAutofit/>
          </a:bodyPr>
          <a:lstStyle/>
          <a:p>
            <a:r>
              <a:rPr lang="en-US" sz="4400" b="1" dirty="0"/>
              <a:t>LEARNING OUTCOMES</a:t>
            </a:r>
          </a:p>
        </p:txBody>
      </p:sp>
      <p:sp>
        <p:nvSpPr>
          <p:cNvPr id="6147" name="Content Placeholder 2"/>
          <p:cNvSpPr>
            <a:spLocks noGrp="1"/>
          </p:cNvSpPr>
          <p:nvPr>
            <p:ph idx="1"/>
          </p:nvPr>
        </p:nvSpPr>
        <p:spPr/>
        <p:txBody>
          <a:bodyPr/>
          <a:lstStyle/>
          <a:p>
            <a:pPr marL="914400" indent="-914400" algn="l">
              <a:buFontTx/>
              <a:buAutoNum type="arabicPeriod" startAt="5"/>
            </a:pPr>
            <a:r>
              <a:rPr lang="en-US" dirty="0"/>
              <a:t>Explain the many different global information issues an organization might encounter as it conducts business abroad</a:t>
            </a:r>
          </a:p>
          <a:p>
            <a:pPr marL="914400" indent="-914400" algn="l">
              <a:buFontTx/>
              <a:buAutoNum type="arabicPeriod" startAt="5"/>
            </a:pPr>
            <a:endParaRPr lang="en-US" dirty="0"/>
          </a:p>
          <a:p>
            <a:pPr marL="914400" indent="-914400" algn="l">
              <a:buFontTx/>
              <a:buAutoNum type="arabicPeriod" startAt="5"/>
            </a:pPr>
            <a:r>
              <a:rPr lang="en-US" dirty="0"/>
              <a:t>Identify global system development issues organizations should understand before building a global system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AutoShape 2"/>
          <p:cNvSpPr>
            <a:spLocks noGrp="1" noChangeArrowheads="1"/>
          </p:cNvSpPr>
          <p:nvPr>
            <p:ph type="title"/>
          </p:nvPr>
        </p:nvSpPr>
        <p:spPr>
          <a:xfrm>
            <a:off x="1079499" y="533400"/>
            <a:ext cx="6964363" cy="1201737"/>
          </a:xfrm>
        </p:spPr>
        <p:txBody>
          <a:bodyPr/>
          <a:lstStyle/>
          <a:p>
            <a:r>
              <a:rPr lang="en-US" sz="4400" b="1" dirty="0"/>
              <a:t>GLOBALIZATION</a:t>
            </a:r>
            <a:r>
              <a:rPr lang="en-US" b="1" dirty="0"/>
              <a:t> </a:t>
            </a:r>
          </a:p>
        </p:txBody>
      </p:sp>
      <p:sp>
        <p:nvSpPr>
          <p:cNvPr id="7171" name="Rectangle 3"/>
          <p:cNvSpPr>
            <a:spLocks noGrp="1" noChangeArrowheads="1"/>
          </p:cNvSpPr>
          <p:nvPr>
            <p:ph idx="1"/>
          </p:nvPr>
        </p:nvSpPr>
        <p:spPr/>
        <p:txBody>
          <a:bodyPr>
            <a:normAutofit/>
          </a:bodyPr>
          <a:lstStyle/>
          <a:p>
            <a:pPr algn="l"/>
            <a:r>
              <a:rPr lang="en-US" sz="2800" dirty="0"/>
              <a:t>Traditional forms of business are simply not good enough in a global environment </a:t>
            </a:r>
          </a:p>
          <a:p>
            <a:pPr algn="l"/>
            <a:endParaRPr lang="en-US" sz="2800" dirty="0"/>
          </a:p>
          <a:p>
            <a:pPr algn="l"/>
            <a:r>
              <a:rPr lang="en-US" sz="2800" dirty="0"/>
              <a:t>Many challenges that must be confronted to succeed in a global business environment including: </a:t>
            </a:r>
          </a:p>
          <a:p>
            <a:pPr lvl="5">
              <a:buFont typeface="Arial" panose="020B0604020202020204" pitchFamily="34" charset="0"/>
              <a:buChar char="•"/>
            </a:pPr>
            <a:r>
              <a:rPr lang="en-US" sz="2400" dirty="0"/>
              <a:t>Cultural</a:t>
            </a:r>
          </a:p>
          <a:p>
            <a:pPr lvl="5">
              <a:buFont typeface="Arial" panose="020B0604020202020204" pitchFamily="34" charset="0"/>
              <a:buChar char="•"/>
            </a:pPr>
            <a:r>
              <a:rPr lang="en-US" sz="2400" dirty="0"/>
              <a:t>Political</a:t>
            </a:r>
          </a:p>
          <a:p>
            <a:pPr lvl="5">
              <a:buFont typeface="Arial" panose="020B0604020202020204" pitchFamily="34" charset="0"/>
              <a:buChar char="•"/>
            </a:pPr>
            <a:r>
              <a:rPr lang="en-US" sz="2400" dirty="0" err="1"/>
              <a:t>Geoeconomic</a:t>
            </a:r>
            <a:r>
              <a:rPr lang="en-US" sz="2400" dirty="0"/>
              <a:t> (geographic a</a:t>
            </a:r>
            <a:r>
              <a:rPr lang="en-US" dirty="0"/>
              <a:t>nd economic)</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4"/>
          <p:cNvSpPr>
            <a:spLocks noGrp="1"/>
          </p:cNvSpPr>
          <p:nvPr>
            <p:ph type="title"/>
          </p:nvPr>
        </p:nvSpPr>
        <p:spPr>
          <a:xfrm>
            <a:off x="1089818" y="152400"/>
            <a:ext cx="6964363" cy="1201737"/>
          </a:xfrm>
        </p:spPr>
        <p:txBody>
          <a:bodyPr>
            <a:normAutofit/>
          </a:bodyPr>
          <a:lstStyle/>
          <a:p>
            <a:r>
              <a:rPr lang="en-US" sz="4400" b="1" dirty="0"/>
              <a:t>GLOBALIZATION</a:t>
            </a:r>
          </a:p>
        </p:txBody>
      </p:sp>
      <p:graphicFrame>
        <p:nvGraphicFramePr>
          <p:cNvPr id="2" name="Table 1" descr="NULL"/>
          <p:cNvGraphicFramePr>
            <a:graphicFrameLocks noGrp="1"/>
          </p:cNvGraphicFramePr>
          <p:nvPr>
            <p:extLst>
              <p:ext uri="{D42A27DB-BD31-4B8C-83A1-F6EECF244321}">
                <p14:modId xmlns:p14="http://schemas.microsoft.com/office/powerpoint/2010/main" val="304109106"/>
              </p:ext>
            </p:extLst>
          </p:nvPr>
        </p:nvGraphicFramePr>
        <p:xfrm>
          <a:off x="2778621" y="1066800"/>
          <a:ext cx="3586756" cy="4952999"/>
        </p:xfrm>
        <a:graphic>
          <a:graphicData uri="http://schemas.openxmlformats.org/drawingml/2006/table">
            <a:tbl>
              <a:tblPr firstRow="1" firstCol="1" bandRow="1"/>
              <a:tblGrid>
                <a:gridCol w="1793378"/>
                <a:gridCol w="1793378"/>
              </a:tblGrid>
              <a:tr h="117929">
                <a:tc>
                  <a:txBody>
                    <a:bodyPr/>
                    <a:lstStyle/>
                    <a:p>
                      <a:pPr marL="0" marR="0">
                        <a:spcBef>
                          <a:spcPts val="0"/>
                        </a:spcBef>
                        <a:spcAft>
                          <a:spcPts val="0"/>
                        </a:spcAft>
                      </a:pPr>
                      <a:r>
                        <a:rPr lang="en-US" sz="700">
                          <a:effectLst/>
                          <a:latin typeface="Calibri" charset="0"/>
                          <a:ea typeface="Calibri" charset="0"/>
                          <a:cs typeface="Times New Roman" charset="0"/>
                        </a:rPr>
                        <a:t>Industry</a:t>
                      </a:r>
                    </a:p>
                  </a:txBody>
                  <a:tcPr marL="38851" marR="38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700">
                          <a:effectLst/>
                          <a:latin typeface="Calibri" charset="0"/>
                          <a:ea typeface="Calibri" charset="0"/>
                          <a:cs typeface="Times New Roman" charset="0"/>
                        </a:rPr>
                        <a:t>Business Changes Due to Technology</a:t>
                      </a:r>
                    </a:p>
                  </a:txBody>
                  <a:tcPr marL="38851" marR="38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707571">
                <a:tc>
                  <a:txBody>
                    <a:bodyPr/>
                    <a:lstStyle/>
                    <a:p>
                      <a:pPr marL="0" marR="0">
                        <a:spcBef>
                          <a:spcPts val="0"/>
                        </a:spcBef>
                        <a:spcAft>
                          <a:spcPts val="0"/>
                        </a:spcAft>
                      </a:pPr>
                      <a:r>
                        <a:rPr lang="en-US" sz="700">
                          <a:effectLst/>
                          <a:latin typeface="Calibri" charset="0"/>
                          <a:ea typeface="Calibri" charset="0"/>
                          <a:cs typeface="Times New Roman" charset="0"/>
                        </a:rPr>
                        <a:t>Travel</a:t>
                      </a:r>
                    </a:p>
                  </a:txBody>
                  <a:tcPr marL="38851" marR="38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700" dirty="0">
                          <a:effectLst/>
                          <a:latin typeface="Calibri" charset="0"/>
                          <a:ea typeface="Calibri" charset="0"/>
                          <a:cs typeface="Times New Roman" charset="0"/>
                        </a:rPr>
                        <a:t>Travel site </a:t>
                      </a:r>
                      <a:r>
                        <a:rPr lang="en-US" sz="700" dirty="0" err="1">
                          <a:effectLst/>
                          <a:latin typeface="Calibri" charset="0"/>
                          <a:ea typeface="Calibri" charset="0"/>
                          <a:cs typeface="Times New Roman" charset="0"/>
                        </a:rPr>
                        <a:t>Expedia.com</a:t>
                      </a:r>
                      <a:r>
                        <a:rPr lang="en-US" sz="700" dirty="0">
                          <a:effectLst/>
                          <a:latin typeface="Calibri" charset="0"/>
                          <a:ea typeface="Calibri" charset="0"/>
                          <a:cs typeface="Times New Roman" charset="0"/>
                        </a:rPr>
                        <a:t> is now the biggest leisure-travel agency, with higher profit margins than even American Express. Thirteen percent of traditional travel agencies closed in 2002 because of their inability to compete with online travel.</a:t>
                      </a:r>
                    </a:p>
                  </a:txBody>
                  <a:tcPr marL="38851" marR="38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943429">
                <a:tc>
                  <a:txBody>
                    <a:bodyPr/>
                    <a:lstStyle/>
                    <a:p>
                      <a:pPr marL="0" marR="0">
                        <a:spcBef>
                          <a:spcPts val="0"/>
                        </a:spcBef>
                        <a:spcAft>
                          <a:spcPts val="0"/>
                        </a:spcAft>
                      </a:pPr>
                      <a:r>
                        <a:rPr lang="en-US" sz="700">
                          <a:effectLst/>
                          <a:latin typeface="Calibri" charset="0"/>
                          <a:ea typeface="Calibri" charset="0"/>
                          <a:cs typeface="Times New Roman" charset="0"/>
                        </a:rPr>
                        <a:t>Entertainment</a:t>
                      </a:r>
                    </a:p>
                  </a:txBody>
                  <a:tcPr marL="38851" marR="38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700">
                          <a:effectLst/>
                          <a:latin typeface="Calibri" charset="0"/>
                          <a:ea typeface="Calibri" charset="0"/>
                          <a:cs typeface="Times New Roman" charset="0"/>
                        </a:rPr>
                        <a:t>The music industry has kept Napster and others from operating, but $35 billion annual online downloads are wrecking the traditional music business. U.S. music unit sales are down 20 percent since 2000.The next big entertainment industry to feel the effects of ebusiness will be the $67 billion movie business.</a:t>
                      </a:r>
                    </a:p>
                  </a:txBody>
                  <a:tcPr marL="38851" marR="38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707571">
                <a:tc>
                  <a:txBody>
                    <a:bodyPr/>
                    <a:lstStyle/>
                    <a:p>
                      <a:pPr marL="0" marR="0">
                        <a:spcBef>
                          <a:spcPts val="0"/>
                        </a:spcBef>
                        <a:spcAft>
                          <a:spcPts val="0"/>
                        </a:spcAft>
                      </a:pPr>
                      <a:r>
                        <a:rPr lang="en-US" sz="700">
                          <a:effectLst/>
                          <a:latin typeface="Calibri" charset="0"/>
                          <a:ea typeface="Calibri" charset="0"/>
                          <a:cs typeface="Times New Roman" charset="0"/>
                        </a:rPr>
                        <a:t>Electronics</a:t>
                      </a:r>
                    </a:p>
                  </a:txBody>
                  <a:tcPr marL="38851" marR="38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700">
                          <a:effectLst/>
                          <a:latin typeface="Calibri" charset="0"/>
                          <a:ea typeface="Calibri" charset="0"/>
                          <a:cs typeface="Times New Roman" charset="0"/>
                        </a:rPr>
                        <a:t>Using the Internet to link suppliers and customers, Dell dictates industry profits. Its operating margins rose from 7.3 percent in 2002 to 8 percent in 2003, even as it took prices to levels where rivals couldn’t make money.</a:t>
                      </a:r>
                    </a:p>
                  </a:txBody>
                  <a:tcPr marL="38851" marR="38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707571">
                <a:tc>
                  <a:txBody>
                    <a:bodyPr/>
                    <a:lstStyle/>
                    <a:p>
                      <a:pPr marL="0" marR="0">
                        <a:spcBef>
                          <a:spcPts val="0"/>
                        </a:spcBef>
                        <a:spcAft>
                          <a:spcPts val="0"/>
                        </a:spcAft>
                      </a:pPr>
                      <a:r>
                        <a:rPr lang="en-US" sz="700">
                          <a:effectLst/>
                          <a:latin typeface="Calibri" charset="0"/>
                          <a:ea typeface="Calibri" charset="0"/>
                          <a:cs typeface="Times New Roman" charset="0"/>
                        </a:rPr>
                        <a:t>Financial services</a:t>
                      </a:r>
                    </a:p>
                  </a:txBody>
                  <a:tcPr marL="38851" marR="38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700">
                          <a:effectLst/>
                          <a:latin typeface="Calibri" charset="0"/>
                          <a:ea typeface="Calibri" charset="0"/>
                          <a:cs typeface="Times New Roman" charset="0"/>
                        </a:rPr>
                        <a:t>Nearly every public efinance company remaining makes money, with online mortgage service LendingTree growing 70 percent a year. Processing online mortgage applications is now 40 percent cheaper for customers.</a:t>
                      </a:r>
                    </a:p>
                  </a:txBody>
                  <a:tcPr marL="38851" marR="38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707571">
                <a:tc>
                  <a:txBody>
                    <a:bodyPr/>
                    <a:lstStyle/>
                    <a:p>
                      <a:pPr marL="0" marR="0">
                        <a:spcBef>
                          <a:spcPts val="0"/>
                        </a:spcBef>
                        <a:spcAft>
                          <a:spcPts val="0"/>
                        </a:spcAft>
                      </a:pPr>
                      <a:r>
                        <a:rPr lang="en-US" sz="700">
                          <a:effectLst/>
                          <a:latin typeface="Calibri" charset="0"/>
                          <a:ea typeface="Calibri" charset="0"/>
                          <a:cs typeface="Times New Roman" charset="0"/>
                        </a:rPr>
                        <a:t>Retail</a:t>
                      </a:r>
                    </a:p>
                  </a:txBody>
                  <a:tcPr marL="38851" marR="38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700">
                          <a:effectLst/>
                          <a:latin typeface="Calibri" charset="0"/>
                          <a:ea typeface="Calibri" charset="0"/>
                          <a:cs typeface="Times New Roman" charset="0"/>
                        </a:rPr>
                        <a:t>Less than 5 percent of retail sales occur online, but eBay was on track in 2003 to become one of the nation’s top 15 retailers, and Amazon.com will join the top 40. Wal-Mart’s ebusiness strategy is forcing rivals to make heavy investments in technology.</a:t>
                      </a:r>
                    </a:p>
                  </a:txBody>
                  <a:tcPr marL="38851" marR="38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89643">
                <a:tc>
                  <a:txBody>
                    <a:bodyPr/>
                    <a:lstStyle/>
                    <a:p>
                      <a:pPr marL="0" marR="0">
                        <a:spcBef>
                          <a:spcPts val="0"/>
                        </a:spcBef>
                        <a:spcAft>
                          <a:spcPts val="0"/>
                        </a:spcAft>
                      </a:pPr>
                      <a:r>
                        <a:rPr lang="en-US" sz="700">
                          <a:effectLst/>
                          <a:latin typeface="Calibri" charset="0"/>
                          <a:ea typeface="Calibri" charset="0"/>
                          <a:cs typeface="Times New Roman" charset="0"/>
                        </a:rPr>
                        <a:t>Automobiles</a:t>
                      </a:r>
                    </a:p>
                  </a:txBody>
                  <a:tcPr marL="38851" marR="38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700">
                          <a:effectLst/>
                          <a:latin typeface="Calibri" charset="0"/>
                          <a:ea typeface="Calibri" charset="0"/>
                          <a:cs typeface="Times New Roman" charset="0"/>
                        </a:rPr>
                        <a:t>The cost of producing vehicles is down because of SCM and web-based purchasing. Also, eBay has become the leading U.S. used-car dealer, and most major car sites are profitable.</a:t>
                      </a:r>
                    </a:p>
                  </a:txBody>
                  <a:tcPr marL="38851" marR="38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71714">
                <a:tc>
                  <a:txBody>
                    <a:bodyPr/>
                    <a:lstStyle/>
                    <a:p>
                      <a:pPr marL="0" marR="0">
                        <a:spcBef>
                          <a:spcPts val="0"/>
                        </a:spcBef>
                        <a:spcAft>
                          <a:spcPts val="0"/>
                        </a:spcAft>
                      </a:pPr>
                      <a:r>
                        <a:rPr lang="en-US" sz="700">
                          <a:effectLst/>
                          <a:latin typeface="Calibri" charset="0"/>
                          <a:ea typeface="Calibri" charset="0"/>
                          <a:cs typeface="Times New Roman" charset="0"/>
                        </a:rPr>
                        <a:t>Education and training</a:t>
                      </a:r>
                    </a:p>
                  </a:txBody>
                  <a:tcPr marL="38851" marR="38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700" dirty="0">
                          <a:effectLst/>
                          <a:latin typeface="Calibri" charset="0"/>
                          <a:ea typeface="Calibri" charset="0"/>
                          <a:cs typeface="Times New Roman" charset="0"/>
                        </a:rPr>
                        <a:t>Cisco saved $133 million in 2002 by moving training sessions to the Internet and the University of Phoenix online college classes please investors.</a:t>
                      </a:r>
                    </a:p>
                  </a:txBody>
                  <a:tcPr marL="38851" marR="38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AutoShape 2"/>
          <p:cNvSpPr>
            <a:spLocks noGrp="1" noChangeArrowheads="1"/>
          </p:cNvSpPr>
          <p:nvPr>
            <p:ph type="title"/>
          </p:nvPr>
        </p:nvSpPr>
        <p:spPr/>
        <p:txBody>
          <a:bodyPr>
            <a:normAutofit/>
          </a:bodyPr>
          <a:lstStyle/>
          <a:p>
            <a:r>
              <a:rPr lang="en-US" sz="4400" b="1" dirty="0"/>
              <a:t>CULTURAL BUSINESS CHALLENGES</a:t>
            </a:r>
          </a:p>
        </p:txBody>
      </p:sp>
      <p:sp>
        <p:nvSpPr>
          <p:cNvPr id="9219" name="Content Placeholder 3"/>
          <p:cNvSpPr>
            <a:spLocks noGrp="1"/>
          </p:cNvSpPr>
          <p:nvPr>
            <p:ph idx="1"/>
          </p:nvPr>
        </p:nvSpPr>
        <p:spPr/>
        <p:txBody>
          <a:bodyPr/>
          <a:lstStyle/>
          <a:p>
            <a:pPr algn="l"/>
            <a:r>
              <a:rPr lang="en-US" sz="2800" dirty="0"/>
              <a:t>Cultural business challenges include differences in…</a:t>
            </a:r>
          </a:p>
          <a:p>
            <a:pPr lvl="5">
              <a:buFont typeface="Arial" panose="020B0604020202020204" pitchFamily="34" charset="0"/>
              <a:buChar char="•"/>
            </a:pPr>
            <a:r>
              <a:rPr lang="en-US" sz="2400" dirty="0"/>
              <a:t>Languages</a:t>
            </a:r>
          </a:p>
          <a:p>
            <a:pPr lvl="5">
              <a:buFont typeface="Arial" panose="020B0604020202020204" pitchFamily="34" charset="0"/>
              <a:buChar char="•"/>
            </a:pPr>
            <a:r>
              <a:rPr lang="en-US" sz="2400" dirty="0"/>
              <a:t>Cultural interests</a:t>
            </a:r>
          </a:p>
          <a:p>
            <a:pPr lvl="5">
              <a:buFont typeface="Arial" panose="020B0604020202020204" pitchFamily="34" charset="0"/>
              <a:buChar char="•"/>
            </a:pPr>
            <a:r>
              <a:rPr lang="en-US" sz="2400" dirty="0"/>
              <a:t>Religions</a:t>
            </a:r>
          </a:p>
          <a:p>
            <a:pPr lvl="5">
              <a:buFont typeface="Arial" panose="020B0604020202020204" pitchFamily="34" charset="0"/>
              <a:buChar char="•"/>
            </a:pPr>
            <a:r>
              <a:rPr lang="en-US" sz="2400" dirty="0"/>
              <a:t>Customs</a:t>
            </a:r>
          </a:p>
          <a:p>
            <a:pPr lvl="5">
              <a:buFont typeface="Arial" panose="020B0604020202020204" pitchFamily="34" charset="0"/>
              <a:buChar char="•"/>
            </a:pPr>
            <a:r>
              <a:rPr lang="en-US" sz="2400" dirty="0"/>
              <a:t>Social attitudes</a:t>
            </a:r>
          </a:p>
          <a:p>
            <a:pPr lvl="5">
              <a:buFont typeface="Arial" panose="020B0604020202020204" pitchFamily="34" charset="0"/>
              <a:buChar char="•"/>
            </a:pPr>
            <a:r>
              <a:rPr lang="en-US" sz="2400" dirty="0"/>
              <a:t>Political philosophies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AutoShape 2"/>
          <p:cNvSpPr>
            <a:spLocks noGrp="1" noChangeArrowheads="1"/>
          </p:cNvSpPr>
          <p:nvPr>
            <p:ph type="title"/>
          </p:nvPr>
        </p:nvSpPr>
        <p:spPr>
          <a:xfrm>
            <a:off x="752871" y="685800"/>
            <a:ext cx="7573963" cy="1201737"/>
          </a:xfrm>
        </p:spPr>
        <p:txBody>
          <a:bodyPr>
            <a:noAutofit/>
          </a:bodyPr>
          <a:lstStyle/>
          <a:p>
            <a:pPr eaLnBrk="1" hangingPunct="1"/>
            <a:r>
              <a:rPr lang="en-US" sz="4400" b="1" dirty="0"/>
              <a:t>CULTURAL BUSINESS CHALLENGES</a:t>
            </a:r>
          </a:p>
        </p:txBody>
      </p:sp>
      <p:sp>
        <p:nvSpPr>
          <p:cNvPr id="13315" name="Content Placeholder 5"/>
          <p:cNvSpPr>
            <a:spLocks noGrp="1"/>
          </p:cNvSpPr>
          <p:nvPr>
            <p:ph idx="1"/>
          </p:nvPr>
        </p:nvSpPr>
        <p:spPr>
          <a:xfrm>
            <a:off x="507205" y="2133600"/>
            <a:ext cx="8065294" cy="3766185"/>
          </a:xfrm>
        </p:spPr>
        <p:txBody>
          <a:bodyPr>
            <a:normAutofit lnSpcReduction="10000"/>
          </a:bodyPr>
          <a:lstStyle/>
          <a:p>
            <a:pPr algn="l">
              <a:spcAft>
                <a:spcPts val="600"/>
              </a:spcAft>
              <a:defRPr/>
            </a:pPr>
            <a:r>
              <a:rPr lang="en-US" sz="2800" dirty="0"/>
              <a:t>A company should ask a few key questions when creating a global website:</a:t>
            </a:r>
          </a:p>
          <a:p>
            <a:pPr lvl="5">
              <a:spcAft>
                <a:spcPts val="600"/>
              </a:spcAft>
              <a:buFont typeface="Arial" panose="020B0604020202020204" pitchFamily="34" charset="0"/>
              <a:buChar char="•"/>
              <a:defRPr/>
            </a:pPr>
            <a:r>
              <a:rPr lang="en-US" sz="2400" dirty="0"/>
              <a:t>Will the site require new navigational logic to accommodate cultural preferences?</a:t>
            </a:r>
          </a:p>
          <a:p>
            <a:pPr lvl="5">
              <a:spcAft>
                <a:spcPts val="600"/>
              </a:spcAft>
              <a:buFont typeface="Arial" panose="020B0604020202020204" pitchFamily="34" charset="0"/>
              <a:buChar char="•"/>
              <a:defRPr/>
            </a:pPr>
            <a:r>
              <a:rPr lang="en-US" sz="2400" dirty="0"/>
              <a:t>Will content be translated?  </a:t>
            </a:r>
          </a:p>
          <a:p>
            <a:pPr lvl="6">
              <a:spcAft>
                <a:spcPts val="600"/>
              </a:spcAft>
              <a:buFont typeface="Arial" panose="020B0604020202020204" pitchFamily="34" charset="0"/>
              <a:buChar char="•"/>
              <a:defRPr/>
            </a:pPr>
            <a:r>
              <a:rPr lang="en-US" sz="2400" dirty="0"/>
              <a:t>If so, into how many languages? </a:t>
            </a:r>
          </a:p>
          <a:p>
            <a:pPr lvl="5">
              <a:spcAft>
                <a:spcPts val="600"/>
              </a:spcAft>
              <a:buFont typeface="Arial" panose="020B0604020202020204" pitchFamily="34" charset="0"/>
              <a:buChar char="•"/>
              <a:defRPr/>
            </a:pPr>
            <a:r>
              <a:rPr lang="en-US" sz="2400" dirty="0"/>
              <a:t>Will multilingual efforts be included in the main site or will it be a separate site - with a country-specific domain?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AutoShape 2"/>
          <p:cNvSpPr>
            <a:spLocks noGrp="1" noChangeArrowheads="1"/>
          </p:cNvSpPr>
          <p:nvPr>
            <p:ph type="title"/>
          </p:nvPr>
        </p:nvSpPr>
        <p:spPr/>
        <p:txBody>
          <a:bodyPr>
            <a:normAutofit/>
          </a:bodyPr>
          <a:lstStyle/>
          <a:p>
            <a:pPr eaLnBrk="1" hangingPunct="1"/>
            <a:r>
              <a:rPr lang="en-US" sz="4400" b="1" dirty="0"/>
              <a:t>CULTURAL BUSINESS CHALLENGES</a:t>
            </a:r>
          </a:p>
        </p:txBody>
      </p:sp>
      <p:sp>
        <p:nvSpPr>
          <p:cNvPr id="11267" name="Rectangle 3"/>
          <p:cNvSpPr>
            <a:spLocks noGrp="1" noChangeArrowheads="1"/>
          </p:cNvSpPr>
          <p:nvPr>
            <p:ph idx="1"/>
          </p:nvPr>
        </p:nvSpPr>
        <p:spPr>
          <a:xfrm>
            <a:off x="1179909" y="1600200"/>
            <a:ext cx="6705600" cy="4038600"/>
          </a:xfrm>
        </p:spPr>
        <p:txBody>
          <a:bodyPr/>
          <a:lstStyle/>
          <a:p>
            <a:pPr algn="l">
              <a:spcAft>
                <a:spcPts val="1200"/>
              </a:spcAft>
            </a:pPr>
            <a:r>
              <a:rPr lang="en-US" sz="2200" dirty="0"/>
              <a:t>A few key questions a company should ask when creating a global website (</a:t>
            </a:r>
            <a:r>
              <a:rPr lang="en-US" sz="2200" dirty="0" err="1"/>
              <a:t>cont</a:t>
            </a:r>
            <a:r>
              <a:rPr lang="en-US" sz="2200" dirty="0"/>
              <a:t>…):</a:t>
            </a:r>
          </a:p>
          <a:p>
            <a:pPr lvl="5">
              <a:spcAft>
                <a:spcPts val="1200"/>
              </a:spcAft>
              <a:buFont typeface="Arial" panose="020B0604020202020204" pitchFamily="34" charset="0"/>
              <a:buChar char="•"/>
            </a:pPr>
            <a:r>
              <a:rPr lang="en-US" sz="2200" dirty="0"/>
              <a:t>Which country will the server be located in to support local user needs?</a:t>
            </a:r>
          </a:p>
          <a:p>
            <a:pPr lvl="5">
              <a:spcAft>
                <a:spcPts val="1200"/>
              </a:spcAft>
              <a:buFont typeface="Arial" panose="020B0604020202020204" pitchFamily="34" charset="0"/>
              <a:buChar char="•"/>
            </a:pPr>
            <a:r>
              <a:rPr lang="en-US" sz="2200" dirty="0"/>
              <a:t>What legal ramifications might occur by having the website targeted at a particular country, such as laws on competitive behaviors, treatment of children, or privacy?</a:t>
            </a:r>
          </a:p>
        </p:txBody>
      </p:sp>
    </p:spTree>
  </p:cSld>
  <p:clrMapOvr>
    <a:masterClrMapping/>
  </p:clrMapOvr>
</p:sld>
</file>

<file path=ppt/theme/theme1.xml><?xml version="1.0" encoding="utf-8"?>
<a:theme xmlns:a="http://schemas.openxmlformats.org/drawingml/2006/main" name="FIRST, BREAK, LAST slides ">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lternate FIRST, BREAK, LAST slides">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Plain BODY/MAIN CONTENT">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Red bar footer BODY/MAIN CONTENT">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PLAIN Section Divider, Quotes, Callouts">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RED FOOTER Section Divider, Quotes, Callouts">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BLUE Section Divider, Quotes, Callouts">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Plain_APPENDIX">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Red Bar Footer_APPENDIX">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MHHE_Accessible_PPT_Template-v3</Template>
  <TotalTime>2909</TotalTime>
  <Words>1302</Words>
  <Application>Microsoft Macintosh PowerPoint</Application>
  <PresentationFormat>On-screen Show (4:3)</PresentationFormat>
  <Paragraphs>160</Paragraphs>
  <Slides>30</Slides>
  <Notes>30</Notes>
  <HiddenSlides>0</HiddenSlides>
  <MMClips>0</MMClips>
  <ScaleCrop>false</ScaleCrop>
  <HeadingPairs>
    <vt:vector size="6" baseType="variant">
      <vt:variant>
        <vt:lpstr>Fonts Used</vt:lpstr>
      </vt:variant>
      <vt:variant>
        <vt:i4>8</vt:i4>
      </vt:variant>
      <vt:variant>
        <vt:lpstr>Theme</vt:lpstr>
      </vt:variant>
      <vt:variant>
        <vt:i4>9</vt:i4>
      </vt:variant>
      <vt:variant>
        <vt:lpstr>Slide Titles</vt:lpstr>
      </vt:variant>
      <vt:variant>
        <vt:i4>30</vt:i4>
      </vt:variant>
    </vt:vector>
  </HeadingPairs>
  <TitlesOfParts>
    <vt:vector size="47" baseType="lpstr">
      <vt:lpstr>Albertus (W1)</vt:lpstr>
      <vt:lpstr>ArumSans Bold</vt:lpstr>
      <vt:lpstr>ArumSans Regular</vt:lpstr>
      <vt:lpstr>Calibri</vt:lpstr>
      <vt:lpstr>Times New Roman</vt:lpstr>
      <vt:lpstr>Vectipede Rg</vt:lpstr>
      <vt:lpstr>Wingdings</vt:lpstr>
      <vt:lpstr>Arial</vt:lpstr>
      <vt:lpstr>FIRST, BREAK, LAST slides </vt:lpstr>
      <vt:lpstr>Alternate FIRST, BREAK, LAST slides</vt:lpstr>
      <vt:lpstr>Plain BODY/MAIN CONTENT</vt:lpstr>
      <vt:lpstr>Red bar footer BODY/MAIN CONTENT</vt:lpstr>
      <vt:lpstr>PLAIN Section Divider, Quotes, Callouts</vt:lpstr>
      <vt:lpstr>RED FOOTER Section Divider, Quotes, Callouts</vt:lpstr>
      <vt:lpstr>BLUE Section Divider, Quotes, Callouts</vt:lpstr>
      <vt:lpstr>Plain_APPENDIX</vt:lpstr>
      <vt:lpstr>Red Bar Footer_APPENDIX</vt:lpstr>
      <vt:lpstr>BUSINESS PLUG-IN B11</vt:lpstr>
      <vt:lpstr>LEARNING OUTCOMES</vt:lpstr>
      <vt:lpstr>LEARNING OUTCOMES</vt:lpstr>
      <vt:lpstr>LEARNING OUTCOMES</vt:lpstr>
      <vt:lpstr>GLOBALIZATION </vt:lpstr>
      <vt:lpstr>GLOBALIZATION</vt:lpstr>
      <vt:lpstr>CULTURAL BUSINESS CHALLENGES</vt:lpstr>
      <vt:lpstr>CULTURAL BUSINESS CHALLENGES</vt:lpstr>
      <vt:lpstr>CULTURAL BUSINESS CHALLENGES</vt:lpstr>
      <vt:lpstr>POLITICAL BUSINESS CHALLENGES</vt:lpstr>
      <vt:lpstr>GLOBAL GEOECONOMIC BUSINESS CHALLENGES</vt:lpstr>
      <vt:lpstr>GLOBAL GEOECONOMIC BUSINESS CHALLENGES</vt:lpstr>
      <vt:lpstr>GLOBAL GEOECONOMIC BUSINESS CHALLENGES</vt:lpstr>
      <vt:lpstr>GLOBAL IT BUSINESS STRATEGIES</vt:lpstr>
      <vt:lpstr>GLOBAL IT BUSINESS STRATEGIES</vt:lpstr>
      <vt:lpstr>GOVERNANCE AND COMPLIANCE</vt:lpstr>
      <vt:lpstr>GOVERNANCE AND COMPLIANCE</vt:lpstr>
      <vt:lpstr>GOVERNANCE AND COMPLIANCE</vt:lpstr>
      <vt:lpstr>GLOBAL ENTERPRISE ARCHITECTURES</vt:lpstr>
      <vt:lpstr>GLOBAL ENTERPRISE ARCHITECTURES</vt:lpstr>
      <vt:lpstr>GLOBAL INFORMATION ISSUES</vt:lpstr>
      <vt:lpstr>GLOBAL INFORMATION ISSUES</vt:lpstr>
      <vt:lpstr>INFORMATION PRIVACY</vt:lpstr>
      <vt:lpstr>GLOBAL INFORMATION ISSUES</vt:lpstr>
      <vt:lpstr>INFORMATION PRIVACY</vt:lpstr>
      <vt:lpstr>EUROPE</vt:lpstr>
      <vt:lpstr>THE UNITED STATES</vt:lpstr>
      <vt:lpstr>CANADA</vt:lpstr>
      <vt:lpstr>GLOBAL SYSTEMS DEVELOPMENT</vt:lpstr>
      <vt:lpstr>INTEGRATING GLOBAL SYSTEMS</vt:lpstr>
    </vt:vector>
  </TitlesOfParts>
  <Company>Daniels College of Business, University of Denver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Paige Baltzan</dc:creator>
  <cp:lastModifiedBy>Microsoft account</cp:lastModifiedBy>
  <cp:revision>221</cp:revision>
  <dcterms:created xsi:type="dcterms:W3CDTF">2004-06-28T21:12:50Z</dcterms:created>
  <dcterms:modified xsi:type="dcterms:W3CDTF">2017-04-19T03:27:20Z</dcterms:modified>
</cp:coreProperties>
</file>