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gif" ContentType="image/gif"/>
  <Default Extension="png" ContentType="image/png"/>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4.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5.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6.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7.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8.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58" r:id="rId1"/>
    <p:sldMasterId id="2147484168" r:id="rId2"/>
    <p:sldMasterId id="2147484176" r:id="rId3"/>
    <p:sldMasterId id="2147484186" r:id="rId4"/>
    <p:sldMasterId id="2147484196" r:id="rId5"/>
    <p:sldMasterId id="2147484204" r:id="rId6"/>
    <p:sldMasterId id="2147484212" r:id="rId7"/>
    <p:sldMasterId id="2147484215" r:id="rId8"/>
    <p:sldMasterId id="2147484219" r:id="rId9"/>
  </p:sldMasterIdLst>
  <p:notesMasterIdLst>
    <p:notesMasterId r:id="rId32"/>
  </p:notesMasterIdLst>
  <p:handoutMasterIdLst>
    <p:handoutMasterId r:id="rId33"/>
  </p:handoutMasterIdLst>
  <p:sldIdLst>
    <p:sldId id="369" r:id="rId10"/>
    <p:sldId id="306" r:id="rId11"/>
    <p:sldId id="387" r:id="rId12"/>
    <p:sldId id="401" r:id="rId13"/>
    <p:sldId id="307" r:id="rId14"/>
    <p:sldId id="400" r:id="rId15"/>
    <p:sldId id="402" r:id="rId16"/>
    <p:sldId id="309" r:id="rId17"/>
    <p:sldId id="310" r:id="rId18"/>
    <p:sldId id="311" r:id="rId19"/>
    <p:sldId id="313" r:id="rId20"/>
    <p:sldId id="315" r:id="rId21"/>
    <p:sldId id="316" r:id="rId22"/>
    <p:sldId id="389" r:id="rId23"/>
    <p:sldId id="318" r:id="rId24"/>
    <p:sldId id="390" r:id="rId25"/>
    <p:sldId id="319" r:id="rId26"/>
    <p:sldId id="391" r:id="rId27"/>
    <p:sldId id="392" r:id="rId28"/>
    <p:sldId id="320" r:id="rId29"/>
    <p:sldId id="321" r:id="rId30"/>
    <p:sldId id="393"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0B4C8"/>
    <a:srgbClr val="BBE0E3"/>
    <a:srgbClr val="37757F"/>
    <a:srgbClr val="5CA3DE"/>
    <a:srgbClr val="600000"/>
    <a:srgbClr val="77B2E3"/>
    <a:srgbClr val="1E5E92"/>
    <a:srgbClr val="FF0000"/>
    <a:srgbClr val="548486"/>
    <a:srgbClr val="E6E4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08"/>
    <p:restoredTop sz="62821" autoAdjust="0"/>
  </p:normalViewPr>
  <p:slideViewPr>
    <p:cSldViewPr>
      <p:cViewPr varScale="1">
        <p:scale>
          <a:sx n="108" d="100"/>
          <a:sy n="108" d="100"/>
        </p:scale>
        <p:origin x="1224" y="184"/>
      </p:cViewPr>
      <p:guideLst>
        <p:guide orient="horz" pos="2160"/>
        <p:guide pos="2880"/>
      </p:guideLst>
    </p:cSldViewPr>
  </p:slideViewPr>
  <p:outlineViewPr>
    <p:cViewPr>
      <p:scale>
        <a:sx n="33" d="100"/>
        <a:sy n="33" d="100"/>
      </p:scale>
      <p:origin x="0" y="-5592"/>
    </p:cViewPr>
  </p:outlineViewPr>
  <p:notesTextViewPr>
    <p:cViewPr>
      <p:scale>
        <a:sx n="100" d="100"/>
        <a:sy n="100" d="100"/>
      </p:scale>
      <p:origin x="0" y="0"/>
    </p:cViewPr>
  </p:notesTextViewPr>
  <p:sorterViewPr>
    <p:cViewPr>
      <p:scale>
        <a:sx n="66" d="100"/>
        <a:sy n="66" d="100"/>
      </p:scale>
      <p:origin x="0" y="3264"/>
    </p:cViewPr>
  </p:sorterViewPr>
  <p:notesViewPr>
    <p:cSldViewPr>
      <p:cViewPr>
        <p:scale>
          <a:sx n="100" d="100"/>
          <a:sy n="100" d="100"/>
        </p:scale>
        <p:origin x="-2100" y="15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1.xml"/><Relationship Id="rId21" Type="http://schemas.openxmlformats.org/officeDocument/2006/relationships/slide" Target="slides/slide12.xml"/><Relationship Id="rId22" Type="http://schemas.openxmlformats.org/officeDocument/2006/relationships/slide" Target="slides/slide13.xml"/><Relationship Id="rId23" Type="http://schemas.openxmlformats.org/officeDocument/2006/relationships/slide" Target="slides/slide14.xml"/><Relationship Id="rId24" Type="http://schemas.openxmlformats.org/officeDocument/2006/relationships/slide" Target="slides/slide15.xml"/><Relationship Id="rId25" Type="http://schemas.openxmlformats.org/officeDocument/2006/relationships/slide" Target="slides/slide16.xml"/><Relationship Id="rId26" Type="http://schemas.openxmlformats.org/officeDocument/2006/relationships/slide" Target="slides/slide17.xml"/><Relationship Id="rId27" Type="http://schemas.openxmlformats.org/officeDocument/2006/relationships/slide" Target="slides/slide18.xml"/><Relationship Id="rId28" Type="http://schemas.openxmlformats.org/officeDocument/2006/relationships/slide" Target="slides/slide19.xml"/><Relationship Id="rId29" Type="http://schemas.openxmlformats.org/officeDocument/2006/relationships/slide" Target="slides/slide20.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1.xml"/><Relationship Id="rId31" Type="http://schemas.openxmlformats.org/officeDocument/2006/relationships/slide" Target="slides/slide22.xml"/><Relationship Id="rId32" Type="http://schemas.openxmlformats.org/officeDocument/2006/relationships/notesMaster" Target="notesMasters/notesMaster1.xml"/><Relationship Id="rId9" Type="http://schemas.openxmlformats.org/officeDocument/2006/relationships/slideMaster" Target="slideMasters/slideMaster9.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33" Type="http://schemas.openxmlformats.org/officeDocument/2006/relationships/handoutMaster" Target="handoutMasters/handoutMaster1.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1.xml"/><Relationship Id="rId11" Type="http://schemas.openxmlformats.org/officeDocument/2006/relationships/slide" Target="slides/slide2.xml"/><Relationship Id="rId12" Type="http://schemas.openxmlformats.org/officeDocument/2006/relationships/slide" Target="slides/slide3.xml"/><Relationship Id="rId13" Type="http://schemas.openxmlformats.org/officeDocument/2006/relationships/slide" Target="slides/slide4.xml"/><Relationship Id="rId14" Type="http://schemas.openxmlformats.org/officeDocument/2006/relationships/slide" Target="slides/slide5.xml"/><Relationship Id="rId15" Type="http://schemas.openxmlformats.org/officeDocument/2006/relationships/slide" Target="slides/slide6.xml"/><Relationship Id="rId16" Type="http://schemas.openxmlformats.org/officeDocument/2006/relationships/slide" Target="slides/slide7.xml"/><Relationship Id="rId17" Type="http://schemas.openxmlformats.org/officeDocument/2006/relationships/slide" Target="slides/slide8.xml"/><Relationship Id="rId18" Type="http://schemas.openxmlformats.org/officeDocument/2006/relationships/slide" Target="slides/slide9.xml"/><Relationship Id="rId19" Type="http://schemas.openxmlformats.org/officeDocument/2006/relationships/slide" Target="slides/slide10.xml"/><Relationship Id="rId3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3789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3789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r>
              <a:rPr lang="en-US" dirty="0"/>
              <a:t>Lecture Style Format Sample</a:t>
            </a:r>
          </a:p>
        </p:txBody>
      </p:sp>
      <p:sp>
        <p:nvSpPr>
          <p:cNvPr id="3789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59ACB82-C30A-4E83-BFB9-FB570960FB64}" type="slidenum">
              <a:rPr lang="en-US"/>
              <a:pPr>
                <a:defRPr/>
              </a:pPr>
              <a:t>‹#›</a:t>
            </a:fld>
            <a:endParaRPr lang="en-US" dirty="0"/>
          </a:p>
        </p:txBody>
      </p:sp>
    </p:spTree>
    <p:extLst>
      <p:ext uri="{BB962C8B-B14F-4D97-AF65-F5344CB8AC3E}">
        <p14:creationId xmlns:p14="http://schemas.microsoft.com/office/powerpoint/2010/main" val="35787708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102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430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r>
              <a:rPr lang="en-US" dirty="0"/>
              <a:t>Lecture Style Format Sample</a:t>
            </a:r>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4100744-F0FE-48EC-902F-C2E614C3CE5F}" type="slidenum">
              <a:rPr lang="en-US"/>
              <a:pPr>
                <a:defRPr/>
              </a:pPr>
              <a:t>‹#›</a:t>
            </a:fld>
            <a:endParaRPr lang="en-US" dirty="0"/>
          </a:p>
        </p:txBody>
      </p:sp>
    </p:spTree>
    <p:extLst>
      <p:ext uri="{BB962C8B-B14F-4D97-AF65-F5344CB8AC3E}">
        <p14:creationId xmlns:p14="http://schemas.microsoft.com/office/powerpoint/2010/main" val="347569551"/>
      </p:ext>
    </p:extLst>
  </p:cSld>
  <p:clrMap bg1="lt1" tx1="dk1" bg2="lt2" tx2="dk2" accent1="accent1" accent2="accent2" accent3="accent3" accent4="accent4" accent5="accent5" accent6="accent6" hlink="hlink" folHlink="folHlink"/>
  <p:notesStyle>
    <a:lvl1pPr marL="119063" indent="-119063" algn="l" rtl="0" eaLnBrk="0" fontAlgn="base" hangingPunct="0">
      <a:spcBef>
        <a:spcPct val="30000"/>
      </a:spcBef>
      <a:spcAft>
        <a:spcPct val="0"/>
      </a:spcAft>
      <a:buChar char="•"/>
      <a:defRPr sz="1000" kern="1200">
        <a:solidFill>
          <a:schemeClr val="tx1"/>
        </a:solidFill>
        <a:latin typeface="Albertus (W1)" charset="0"/>
        <a:ea typeface="+mn-ea"/>
        <a:cs typeface="+mn-cs"/>
      </a:defRPr>
    </a:lvl1pPr>
    <a:lvl2pPr marL="403225" indent="-169863" algn="l" rtl="0" eaLnBrk="0" fontAlgn="base" hangingPunct="0">
      <a:spcBef>
        <a:spcPct val="30000"/>
      </a:spcBef>
      <a:spcAft>
        <a:spcPct val="0"/>
      </a:spcAft>
      <a:buFont typeface="Wingdings" pitchFamily="2" charset="2"/>
      <a:buChar char="§"/>
      <a:defRPr sz="1000" kern="1200">
        <a:solidFill>
          <a:schemeClr val="tx1"/>
        </a:solidFill>
        <a:latin typeface="Albertus (W1)" charset="0"/>
        <a:ea typeface="+mn-ea"/>
        <a:cs typeface="+mn-cs"/>
      </a:defRPr>
    </a:lvl2pPr>
    <a:lvl3pPr marL="636588" indent="-119063" algn="l" rtl="0" eaLnBrk="0" fontAlgn="base" hangingPunct="0">
      <a:spcBef>
        <a:spcPct val="30000"/>
      </a:spcBef>
      <a:spcAft>
        <a:spcPct val="0"/>
      </a:spcAft>
      <a:buChar char="o"/>
      <a:defRPr sz="1000" kern="1200">
        <a:solidFill>
          <a:schemeClr val="tx1"/>
        </a:solidFill>
        <a:latin typeface="Albertus (W1)" charset="0"/>
        <a:ea typeface="+mn-ea"/>
        <a:cs typeface="+mn-cs"/>
      </a:defRPr>
    </a:lvl3pPr>
    <a:lvl4pPr marL="869950" indent="-119063" algn="l" rtl="0" eaLnBrk="0" fontAlgn="base" hangingPunct="0">
      <a:spcBef>
        <a:spcPct val="30000"/>
      </a:spcBef>
      <a:spcAft>
        <a:spcPct val="0"/>
      </a:spcAft>
      <a:buFont typeface="Wingdings" pitchFamily="2" charset="2"/>
      <a:buChar char="v"/>
      <a:defRPr sz="1000" kern="1200">
        <a:solidFill>
          <a:schemeClr val="tx1"/>
        </a:solidFill>
        <a:latin typeface="Albertus (W1)" charset="0"/>
        <a:ea typeface="+mn-ea"/>
        <a:cs typeface="+mn-cs"/>
      </a:defRPr>
    </a:lvl4pPr>
    <a:lvl5pPr marL="1154113" indent="-169863" algn="l" rtl="0" eaLnBrk="0" fontAlgn="base" hangingPunct="0">
      <a:spcBef>
        <a:spcPct val="30000"/>
      </a:spcBef>
      <a:spcAft>
        <a:spcPct val="0"/>
      </a:spcAft>
      <a:buChar char="•"/>
      <a:defRPr sz="1000" kern="1200">
        <a:solidFill>
          <a:schemeClr val="tx1"/>
        </a:solidFill>
        <a:latin typeface="Albertus (W1)"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endParaRPr lang="en-US" dirty="0"/>
          </a:p>
        </p:txBody>
      </p:sp>
    </p:spTree>
    <p:extLst>
      <p:ext uri="{BB962C8B-B14F-4D97-AF65-F5344CB8AC3E}">
        <p14:creationId xmlns:p14="http://schemas.microsoft.com/office/powerpoint/2010/main" val="10925726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28024613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endParaRPr lang="en-US" dirty="0"/>
          </a:p>
        </p:txBody>
      </p:sp>
    </p:spTree>
    <p:extLst>
      <p:ext uri="{BB962C8B-B14F-4D97-AF65-F5344CB8AC3E}">
        <p14:creationId xmlns:p14="http://schemas.microsoft.com/office/powerpoint/2010/main" val="26785609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15038141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endParaRPr lang="en-US" dirty="0"/>
          </a:p>
        </p:txBody>
      </p:sp>
    </p:spTree>
    <p:extLst>
      <p:ext uri="{BB962C8B-B14F-4D97-AF65-F5344CB8AC3E}">
        <p14:creationId xmlns:p14="http://schemas.microsoft.com/office/powerpoint/2010/main" val="11959695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en-US" dirty="0"/>
          </a:p>
        </p:txBody>
      </p:sp>
    </p:spTree>
    <p:extLst>
      <p:ext uri="{BB962C8B-B14F-4D97-AF65-F5344CB8AC3E}">
        <p14:creationId xmlns:p14="http://schemas.microsoft.com/office/powerpoint/2010/main" val="1393563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36659003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5436113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endParaRPr lang="en-US" dirty="0"/>
          </a:p>
        </p:txBody>
      </p:sp>
    </p:spTree>
    <p:extLst>
      <p:ext uri="{BB962C8B-B14F-4D97-AF65-F5344CB8AC3E}">
        <p14:creationId xmlns:p14="http://schemas.microsoft.com/office/powerpoint/2010/main" val="21330884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34463700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39558847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90500" lvl="1" indent="-190500" eaLnBrk="1" hangingPunct="1"/>
            <a:endParaRPr lang="en-US" dirty="0"/>
          </a:p>
        </p:txBody>
      </p:sp>
    </p:spTree>
    <p:extLst>
      <p:ext uri="{BB962C8B-B14F-4D97-AF65-F5344CB8AC3E}">
        <p14:creationId xmlns:p14="http://schemas.microsoft.com/office/powerpoint/2010/main" val="16516503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6844818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34972857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ln/>
        </p:spPr>
      </p:sp>
      <p:sp>
        <p:nvSpPr>
          <p:cNvPr id="819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819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Tree>
    <p:extLst>
      <p:ext uri="{BB962C8B-B14F-4D97-AF65-F5344CB8AC3E}">
        <p14:creationId xmlns:p14="http://schemas.microsoft.com/office/powerpoint/2010/main" val="2743924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42832859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extLst>
      <p:ext uri="{BB962C8B-B14F-4D97-AF65-F5344CB8AC3E}">
        <p14:creationId xmlns:p14="http://schemas.microsoft.com/office/powerpoint/2010/main" val="2372805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13758790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extLst>
      <p:ext uri="{BB962C8B-B14F-4D97-AF65-F5344CB8AC3E}">
        <p14:creationId xmlns:p14="http://schemas.microsoft.com/office/powerpoint/2010/main" val="8463879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Tree>
    <p:extLst>
      <p:ext uri="{BB962C8B-B14F-4D97-AF65-F5344CB8AC3E}">
        <p14:creationId xmlns:p14="http://schemas.microsoft.com/office/powerpoint/2010/main" val="9140867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11837936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en-US" dirty="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extLst>
      <p:ext uri="{BB962C8B-B14F-4D97-AF65-F5344CB8AC3E}">
        <p14:creationId xmlns:p14="http://schemas.microsoft.com/office/powerpoint/2010/main" val="30809044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RedTagline-Gray BG, Title &amp; Subtitle Left">
    <p:spTree>
      <p:nvGrpSpPr>
        <p:cNvPr id="1" name=""/>
        <p:cNvGrpSpPr/>
        <p:nvPr/>
      </p:nvGrpSpPr>
      <p:grpSpPr>
        <a:xfrm>
          <a:off x="0" y="0"/>
          <a:ext cx="0" cy="0"/>
          <a:chOff x="0" y="0"/>
          <a:chExt cx="0" cy="0"/>
        </a:xfrm>
      </p:grpSpPr>
      <p:sp>
        <p:nvSpPr>
          <p:cNvPr id="8" name="Title Background"/>
          <p:cNvSpPr/>
          <p:nvPr/>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429000"/>
            <a:ext cx="51054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228600" y="4114800"/>
            <a:ext cx="51054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99394029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4191000" y="6400800"/>
            <a:ext cx="4876800" cy="274638"/>
          </a:xfrm>
          <a:prstGeom prst="rect">
            <a:avLst/>
          </a:prstGeom>
          <a:noFill/>
          <a:ln w="9525">
            <a:noFill/>
            <a:miter lim="800000"/>
            <a:headEnd/>
            <a:tailEnd/>
          </a:ln>
          <a:effectLst/>
        </p:spPr>
        <p:txBody>
          <a:bodyPr>
            <a:spAutoFit/>
          </a:bodyPr>
          <a:lstStyle/>
          <a:p>
            <a:pPr algn="r">
              <a:defRPr/>
            </a:pPr>
            <a:r>
              <a:rPr lang="en-US" sz="1200" b="1" i="1" dirty="0">
                <a:solidFill>
                  <a:schemeClr val="bg1"/>
                </a:solidFill>
                <a:latin typeface="Century Schoolbook" pitchFamily="18" charset="0"/>
              </a:rPr>
              <a:t>© The McGraw-Hill Companies, All Rights Reserved</a:t>
            </a:r>
          </a:p>
        </p:txBody>
      </p:sp>
      <p:sp>
        <p:nvSpPr>
          <p:cNvPr id="227332" name="Rectangle 4"/>
          <p:cNvSpPr>
            <a:spLocks noGrp="1" noChangeArrowheads="1"/>
          </p:cNvSpPr>
          <p:nvPr>
            <p:ph type="subTitle" idx="1"/>
          </p:nvPr>
        </p:nvSpPr>
        <p:spPr>
          <a:xfrm>
            <a:off x="0" y="0"/>
            <a:ext cx="4343400" cy="6172200"/>
          </a:xfrm>
          <a:prstGeom prst="rect">
            <a:avLst/>
          </a:prstGeom>
          <a:effectLst>
            <a:outerShdw dist="35921" dir="8100000" algn="ctr" rotWithShape="0">
              <a:schemeClr val="tx1"/>
            </a:outerShdw>
          </a:effectLst>
        </p:spPr>
        <p:txBody>
          <a:bodyPr anchor="ctr" anchorCtr="1"/>
          <a:lstStyle>
            <a:lvl1pPr marL="0" indent="0" algn="ctr">
              <a:buFontTx/>
              <a:buNone/>
              <a:defRPr sz="4000" baseline="0">
                <a:solidFill>
                  <a:srgbClr val="C00000"/>
                </a:solidFill>
                <a:effectLst>
                  <a:outerShdw blurRad="38100" dist="38100" dir="2700000" algn="tl">
                    <a:srgbClr val="000000"/>
                  </a:outerShdw>
                </a:effectLst>
              </a:defRPr>
            </a:lvl1pPr>
          </a:lstStyle>
          <a:p>
            <a:r>
              <a:rPr lang="en-US" dirty="0"/>
              <a:t>Click to edit Master subtitle style</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876800" y="762000"/>
            <a:ext cx="3970867" cy="5105400"/>
          </a:xfrm>
          <a:prstGeom prst="rect">
            <a:avLst/>
          </a:prstGeom>
        </p:spPr>
      </p:pic>
    </p:spTree>
    <p:extLst>
      <p:ext uri="{BB962C8B-B14F-4D97-AF65-F5344CB8AC3E}">
        <p14:creationId xmlns:p14="http://schemas.microsoft.com/office/powerpoint/2010/main" val="1097713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WhiteTagline-Gray BG, Title &amp; Subtitle Left">
    <p:spTree>
      <p:nvGrpSpPr>
        <p:cNvPr id="1" name=""/>
        <p:cNvGrpSpPr/>
        <p:nvPr/>
      </p:nvGrpSpPr>
      <p:grpSpPr>
        <a:xfrm>
          <a:off x="0" y="0"/>
          <a:ext cx="0" cy="0"/>
          <a:chOff x="0" y="0"/>
          <a:chExt cx="0" cy="0"/>
        </a:xfrm>
      </p:grpSpPr>
      <p:sp>
        <p:nvSpPr>
          <p:cNvPr id="8" name="Title Background"/>
          <p:cNvSpPr/>
          <p:nvPr userDrawn="1"/>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429000"/>
            <a:ext cx="51054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228600" y="4114800"/>
            <a:ext cx="51054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05600"/>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97944696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hiteTagline-Gray BG, Title &amp; Subtitle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733800" y="4260273"/>
            <a:ext cx="51816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05600"/>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89596507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WhiteTagline-Gray BG, Title Only Left">
    <p:spTree>
      <p:nvGrpSpPr>
        <p:cNvPr id="1" name=""/>
        <p:cNvGrpSpPr/>
        <p:nvPr/>
      </p:nvGrpSpPr>
      <p:grpSpPr>
        <a:xfrm>
          <a:off x="0" y="0"/>
          <a:ext cx="0" cy="0"/>
          <a:chOff x="0" y="0"/>
          <a:chExt cx="0" cy="0"/>
        </a:xfrm>
      </p:grpSpPr>
      <p:sp>
        <p:nvSpPr>
          <p:cNvPr id="8" name="Title background"/>
          <p:cNvSpPr/>
          <p:nvPr userDrawn="1"/>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581400"/>
            <a:ext cx="51054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12271176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WhiteTagline-Gray BG, Title Only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62522777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WhiteTagline-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1"/>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7"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358758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WhiteTagline-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3155787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hiteTagline-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Photo Credit"/>
          <p:cNvSpPr>
            <a:spLocks noGrp="1"/>
          </p:cNvSpPr>
          <p:nvPr>
            <p:ph type="body" sz="quarter" idx="11" hasCustomPrompt="1"/>
          </p:nvPr>
        </p:nvSpPr>
        <p:spPr>
          <a:xfrm>
            <a:off x="5486400" y="64770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userDrawn="1"/>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7953133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oBar-Title and Conten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idx="1"/>
          </p:nvPr>
        </p:nvSpPr>
        <p:spPr>
          <a:xfrm>
            <a:off x="457200" y="990600"/>
            <a:ext cx="8229600" cy="55626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6" hasCustomPrompt="1"/>
          </p:nvPr>
        </p:nvSpPr>
        <p:spPr>
          <a:xfrm>
            <a:off x="3886200" y="6553200"/>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967609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oBar-Six Content Placeholders">
    <p:spTree>
      <p:nvGrpSpPr>
        <p:cNvPr id="1" name=""/>
        <p:cNvGrpSpPr/>
        <p:nvPr/>
      </p:nvGrpSpPr>
      <p:grpSpPr>
        <a:xfrm>
          <a:off x="0" y="0"/>
          <a:ext cx="0" cy="0"/>
          <a:chOff x="0" y="0"/>
          <a:chExt cx="0" cy="0"/>
        </a:xfrm>
      </p:grpSpPr>
      <p:sp>
        <p:nvSpPr>
          <p:cNvPr id="2" name="Slide Title"/>
          <p:cNvSpPr>
            <a:spLocks noGrp="1"/>
          </p:cNvSpPr>
          <p:nvPr>
            <p:ph type="title"/>
          </p:nvPr>
        </p:nvSpPr>
        <p:spPr>
          <a:xfrm>
            <a:off x="0" y="228600"/>
            <a:ext cx="9144000" cy="639762"/>
          </a:xfrm>
          <a:prstGeom prst="rect">
            <a:avLst/>
          </a:prstGeom>
        </p:spPr>
        <p:txBody>
          <a:bodyPr/>
          <a:lstStyle>
            <a:lvl1pPr>
              <a:defRPr lang="en-US" sz="3600" dirty="0">
                <a:solidFill>
                  <a:schemeClr val="bg2"/>
                </a:solidFill>
              </a:defRPr>
            </a:lvl1pPr>
          </a:lstStyle>
          <a:p>
            <a:pPr lvl="0"/>
            <a:r>
              <a:rPr lang="en-US" smtClean="0"/>
              <a:t>Click to edit Master title style</a:t>
            </a:r>
            <a:endParaRPr lang="en-US" dirty="0"/>
          </a:p>
        </p:txBody>
      </p:sp>
      <p:sp>
        <p:nvSpPr>
          <p:cNvPr id="8" name="Content Placeholder 1"/>
          <p:cNvSpPr>
            <a:spLocks noGrp="1"/>
          </p:cNvSpPr>
          <p:nvPr>
            <p:ph sz="quarter" idx="12"/>
          </p:nvPr>
        </p:nvSpPr>
        <p:spPr>
          <a:xfrm>
            <a:off x="533400" y="1066800"/>
            <a:ext cx="81534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quarter" idx="13"/>
          </p:nvPr>
        </p:nvSpPr>
        <p:spPr>
          <a:xfrm>
            <a:off x="533400" y="2011680"/>
            <a:ext cx="81534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3"/>
          <p:cNvSpPr>
            <a:spLocks noGrp="1"/>
          </p:cNvSpPr>
          <p:nvPr>
            <p:ph sz="quarter" idx="14"/>
          </p:nvPr>
        </p:nvSpPr>
        <p:spPr>
          <a:xfrm>
            <a:off x="533400" y="2880360"/>
            <a:ext cx="8153400" cy="6858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Content Placeholder 4"/>
          <p:cNvSpPr>
            <a:spLocks noGrp="1"/>
          </p:cNvSpPr>
          <p:nvPr>
            <p:ph sz="quarter" idx="15"/>
          </p:nvPr>
        </p:nvSpPr>
        <p:spPr>
          <a:xfrm>
            <a:off x="533400" y="3672840"/>
            <a:ext cx="81534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5"/>
          <p:cNvSpPr>
            <a:spLocks noGrp="1"/>
          </p:cNvSpPr>
          <p:nvPr>
            <p:ph sz="quarter" idx="10"/>
          </p:nvPr>
        </p:nvSpPr>
        <p:spPr>
          <a:xfrm>
            <a:off x="533400" y="4617720"/>
            <a:ext cx="8153400" cy="9144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6"/>
          <p:cNvSpPr>
            <a:spLocks noGrp="1"/>
          </p:cNvSpPr>
          <p:nvPr>
            <p:ph sz="quarter" idx="11"/>
          </p:nvPr>
        </p:nvSpPr>
        <p:spPr>
          <a:xfrm>
            <a:off x="533400" y="5638800"/>
            <a:ext cx="81534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Photo Credit"/>
          <p:cNvSpPr>
            <a:spLocks noGrp="1"/>
          </p:cNvSpPr>
          <p:nvPr>
            <p:ph type="body" sz="quarter" idx="16"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86549811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RedTagline-Gray BG, Title &amp; Subtitle Right">
    <p:spTree>
      <p:nvGrpSpPr>
        <p:cNvPr id="1" name=""/>
        <p:cNvGrpSpPr/>
        <p:nvPr/>
      </p:nvGrpSpPr>
      <p:grpSpPr>
        <a:xfrm>
          <a:off x="0" y="0"/>
          <a:ext cx="0" cy="0"/>
          <a:chOff x="0" y="0"/>
          <a:chExt cx="0" cy="0"/>
        </a:xfrm>
      </p:grpSpPr>
      <p:sp>
        <p:nvSpPr>
          <p:cNvPr id="8" name="Title Background"/>
          <p:cNvSpPr/>
          <p:nvPr/>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733800" y="4260273"/>
            <a:ext cx="51816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9"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202668127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NoBar-Two Content">
    <p:spTree>
      <p:nvGrpSpPr>
        <p:cNvPr id="1" name=""/>
        <p:cNvGrpSpPr/>
        <p:nvPr/>
      </p:nvGrpSpPr>
      <p:grpSpPr>
        <a:xfrm>
          <a:off x="0" y="0"/>
          <a:ext cx="0" cy="0"/>
          <a:chOff x="0" y="0"/>
          <a:chExt cx="0" cy="0"/>
        </a:xfrm>
      </p:grpSpPr>
      <p:sp>
        <p:nvSpPr>
          <p:cNvPr id="7" name="Slide Title"/>
          <p:cNvSpPr>
            <a:spLocks noGrp="1"/>
          </p:cNvSpPr>
          <p:nvPr>
            <p:ph type="title"/>
          </p:nvPr>
        </p:nvSpPr>
        <p:spPr>
          <a:xfrm>
            <a:off x="-1" y="228600"/>
            <a:ext cx="9144001"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sz="half" idx="1"/>
          </p:nvPr>
        </p:nvSpPr>
        <p:spPr>
          <a:xfrm>
            <a:off x="457200" y="914400"/>
            <a:ext cx="40386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2"/>
          <p:cNvSpPr>
            <a:spLocks noGrp="1"/>
          </p:cNvSpPr>
          <p:nvPr>
            <p:ph sz="half" idx="2"/>
          </p:nvPr>
        </p:nvSpPr>
        <p:spPr>
          <a:xfrm>
            <a:off x="4648200" y="914400"/>
            <a:ext cx="40386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Jump Link"/>
          <p:cNvSpPr>
            <a:spLocks noGrp="1"/>
          </p:cNvSpPr>
          <p:nvPr>
            <p:ph type="body" sz="quarter" idx="12" hasCustomPrompt="1"/>
          </p:nvPr>
        </p:nvSpPr>
        <p:spPr>
          <a:xfrm>
            <a:off x="3817620" y="65294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0"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656398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NoBar-Two-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457201" y="1600200"/>
            <a:ext cx="4040188"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4645026" y="1600200"/>
            <a:ext cx="4041775"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Jump Link"/>
          <p:cNvSpPr>
            <a:spLocks noGrp="1"/>
          </p:cNvSpPr>
          <p:nvPr>
            <p:ph type="body" sz="quarter" idx="12" hasCustomPrompt="1"/>
          </p:nvPr>
        </p:nvSpPr>
        <p:spPr>
          <a:xfrm>
            <a:off x="3817620" y="65294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2"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7698667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oBar-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457201" y="1600200"/>
            <a:ext cx="4040188"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4645026" y="1600200"/>
            <a:ext cx="4041775"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Header 3"/>
          <p:cNvSpPr>
            <a:spLocks noGrp="1"/>
          </p:cNvSpPr>
          <p:nvPr>
            <p:ph type="body" sz="quarter" idx="12"/>
          </p:nvPr>
        </p:nvSpPr>
        <p:spPr>
          <a:xfrm>
            <a:off x="457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4" name="Content Placeholder 3"/>
          <p:cNvSpPr>
            <a:spLocks noGrp="1"/>
          </p:cNvSpPr>
          <p:nvPr>
            <p:ph sz="half" idx="14"/>
          </p:nvPr>
        </p:nvSpPr>
        <p:spPr>
          <a:xfrm>
            <a:off x="457200" y="4191000"/>
            <a:ext cx="4040188"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Header 4"/>
          <p:cNvSpPr>
            <a:spLocks noGrp="1"/>
          </p:cNvSpPr>
          <p:nvPr>
            <p:ph type="body" sz="quarter" idx="13"/>
          </p:nvPr>
        </p:nvSpPr>
        <p:spPr>
          <a:xfrm>
            <a:off x="4648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5" name="Content Placeholder 4"/>
          <p:cNvSpPr>
            <a:spLocks noGrp="1"/>
          </p:cNvSpPr>
          <p:nvPr>
            <p:ph sz="quarter" idx="15"/>
          </p:nvPr>
        </p:nvSpPr>
        <p:spPr>
          <a:xfrm>
            <a:off x="4645025" y="4191000"/>
            <a:ext cx="4041775"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Jump Link"/>
          <p:cNvSpPr>
            <a:spLocks noGrp="1"/>
          </p:cNvSpPr>
          <p:nvPr>
            <p:ph type="body" sz="quarter" idx="16" hasCustomPrompt="1"/>
          </p:nvPr>
        </p:nvSpPr>
        <p:spPr>
          <a:xfrm>
            <a:off x="3817620" y="59960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6"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5609730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oBar-Content with Lef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457201" y="304800"/>
            <a:ext cx="3008313"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457201"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3575050" y="304800"/>
            <a:ext cx="5111751"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5445125" y="6488875"/>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8"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820975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NoBar-Content with Righ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5678487" y="304800"/>
            <a:ext cx="3008313"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5678487"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457200" y="304800"/>
            <a:ext cx="5111751"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2327275" y="6488875"/>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5523931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NoBar-Picture with Caption">
    <p:spTree>
      <p:nvGrpSpPr>
        <p:cNvPr id="1" name=""/>
        <p:cNvGrpSpPr/>
        <p:nvPr/>
      </p:nvGrpSpPr>
      <p:grpSpPr>
        <a:xfrm>
          <a:off x="0" y="0"/>
          <a:ext cx="0" cy="0"/>
          <a:chOff x="0" y="0"/>
          <a:chExt cx="0" cy="0"/>
        </a:xfrm>
      </p:grpSpPr>
      <p:sp>
        <p:nvSpPr>
          <p:cNvPr id="2" name="Slide Title"/>
          <p:cNvSpPr>
            <a:spLocks noGrp="1"/>
          </p:cNvSpPr>
          <p:nvPr>
            <p:ph type="title"/>
          </p:nvPr>
        </p:nvSpPr>
        <p:spPr>
          <a:xfrm>
            <a:off x="1828800" y="5253037"/>
            <a:ext cx="5486400" cy="566738"/>
          </a:xfrm>
          <a:prstGeom prst="rect">
            <a:avLst/>
          </a:prstGeom>
        </p:spPr>
        <p:txBody>
          <a:bodyPr anchor="b"/>
          <a:lstStyle>
            <a:lvl1pPr algn="l">
              <a:defRPr sz="24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1828800" y="5895975"/>
            <a:ext cx="5486400" cy="6096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1"/>
          <p:cNvSpPr>
            <a:spLocks noGrp="1"/>
          </p:cNvSpPr>
          <p:nvPr>
            <p:ph type="pic" idx="1"/>
          </p:nvPr>
        </p:nvSpPr>
        <p:spPr>
          <a:xfrm>
            <a:off x="1028700" y="128650"/>
            <a:ext cx="7086600" cy="494462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7" name="Jump Link"/>
          <p:cNvSpPr>
            <a:spLocks noGrp="1"/>
          </p:cNvSpPr>
          <p:nvPr>
            <p:ph type="body" sz="quarter" idx="16" hasCustomPrompt="1"/>
          </p:nvPr>
        </p:nvSpPr>
        <p:spPr>
          <a:xfrm>
            <a:off x="3886200" y="5081650"/>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4999837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NoBar-Title and Video">
    <p:spTree>
      <p:nvGrpSpPr>
        <p:cNvPr id="1" name=""/>
        <p:cNvGrpSpPr/>
        <p:nvPr/>
      </p:nvGrpSpPr>
      <p:grpSpPr>
        <a:xfrm>
          <a:off x="0" y="0"/>
          <a:ext cx="0" cy="0"/>
          <a:chOff x="0" y="0"/>
          <a:chExt cx="0" cy="0"/>
        </a:xfrm>
      </p:grpSpPr>
      <p:sp>
        <p:nvSpPr>
          <p:cNvPr id="2" name="Slide Title"/>
          <p:cNvSpPr>
            <a:spLocks noGrp="1"/>
          </p:cNvSpPr>
          <p:nvPr>
            <p:ph type="title"/>
          </p:nvPr>
        </p:nvSpPr>
        <p:spPr>
          <a:xfrm>
            <a:off x="-2251" y="228600"/>
            <a:ext cx="9172252"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6" name="Media Placeholder 1"/>
          <p:cNvSpPr>
            <a:spLocks noGrp="1"/>
          </p:cNvSpPr>
          <p:nvPr>
            <p:ph type="media" sz="quarter" idx="11"/>
          </p:nvPr>
        </p:nvSpPr>
        <p:spPr>
          <a:xfrm>
            <a:off x="0" y="1066799"/>
            <a:ext cx="9144000" cy="5315957"/>
          </a:xfrm>
          <a:prstGeom prst="rect">
            <a:avLst/>
          </a:prstGeom>
        </p:spPr>
        <p:txBody>
          <a:bodyPr/>
          <a:lstStyle/>
          <a:p>
            <a:r>
              <a:rPr lang="en-US" smtClean="0"/>
              <a:t>Click icon to add media</a:t>
            </a:r>
            <a:endParaRPr lang="en-US"/>
          </a:p>
        </p:txBody>
      </p:sp>
      <p:sp>
        <p:nvSpPr>
          <p:cNvPr id="5" name="Video Credit"/>
          <p:cNvSpPr>
            <a:spLocks noGrp="1"/>
          </p:cNvSpPr>
          <p:nvPr>
            <p:ph type="body" sz="quarter" idx="12"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defRPr>
            </a:lvl1pPr>
            <a:lvl5pPr>
              <a:defRPr/>
            </a:lvl5pPr>
          </a:lstStyle>
          <a:p>
            <a:pPr lvl="0"/>
            <a:r>
              <a:rPr lang="en-US" dirty="0" smtClean="0"/>
              <a:t>Insert Video Credit Here</a:t>
            </a:r>
            <a:endParaRPr lang="en-US" dirty="0"/>
          </a:p>
        </p:txBody>
      </p:sp>
    </p:spTree>
    <p:extLst>
      <p:ext uri="{BB962C8B-B14F-4D97-AF65-F5344CB8AC3E}">
        <p14:creationId xmlns:p14="http://schemas.microsoft.com/office/powerpoint/2010/main" val="122837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528">
          <p15:clr>
            <a:srgbClr val="FBAE40"/>
          </p15:clr>
        </p15:guide>
        <p15:guide id="3" pos="5136">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RedBar-Title and Conten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idx="1"/>
          </p:nvPr>
        </p:nvSpPr>
        <p:spPr>
          <a:xfrm>
            <a:off x="457200" y="990600"/>
            <a:ext cx="8229600" cy="55626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6" hasCustomPrompt="1"/>
          </p:nvPr>
        </p:nvSpPr>
        <p:spPr>
          <a:xfrm>
            <a:off x="3886200" y="6553200"/>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712235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RedBar-Six Content Placeholders">
    <p:spTree>
      <p:nvGrpSpPr>
        <p:cNvPr id="1" name=""/>
        <p:cNvGrpSpPr/>
        <p:nvPr/>
      </p:nvGrpSpPr>
      <p:grpSpPr>
        <a:xfrm>
          <a:off x="0" y="0"/>
          <a:ext cx="0" cy="0"/>
          <a:chOff x="0" y="0"/>
          <a:chExt cx="0" cy="0"/>
        </a:xfrm>
      </p:grpSpPr>
      <p:sp>
        <p:nvSpPr>
          <p:cNvPr id="2" name="Slide Title"/>
          <p:cNvSpPr>
            <a:spLocks noGrp="1"/>
          </p:cNvSpPr>
          <p:nvPr>
            <p:ph type="title"/>
          </p:nvPr>
        </p:nvSpPr>
        <p:spPr>
          <a:xfrm>
            <a:off x="0" y="228600"/>
            <a:ext cx="9144000" cy="639762"/>
          </a:xfrm>
          <a:prstGeom prst="rect">
            <a:avLst/>
          </a:prstGeom>
        </p:spPr>
        <p:txBody>
          <a:bodyPr/>
          <a:lstStyle>
            <a:lvl1pPr>
              <a:defRPr lang="en-US" sz="3600" dirty="0">
                <a:solidFill>
                  <a:schemeClr val="bg2"/>
                </a:solidFill>
              </a:defRPr>
            </a:lvl1pPr>
          </a:lstStyle>
          <a:p>
            <a:pPr lvl="0"/>
            <a:r>
              <a:rPr lang="en-US" smtClean="0"/>
              <a:t>Click to edit Master title style</a:t>
            </a:r>
            <a:endParaRPr lang="en-US" dirty="0"/>
          </a:p>
        </p:txBody>
      </p:sp>
      <p:sp>
        <p:nvSpPr>
          <p:cNvPr id="8" name="Content Placeholder 1"/>
          <p:cNvSpPr>
            <a:spLocks noGrp="1"/>
          </p:cNvSpPr>
          <p:nvPr>
            <p:ph sz="quarter" idx="12"/>
          </p:nvPr>
        </p:nvSpPr>
        <p:spPr>
          <a:xfrm>
            <a:off x="533400" y="1066800"/>
            <a:ext cx="81534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quarter" idx="13"/>
          </p:nvPr>
        </p:nvSpPr>
        <p:spPr>
          <a:xfrm>
            <a:off x="533400" y="2011680"/>
            <a:ext cx="81534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3"/>
          <p:cNvSpPr>
            <a:spLocks noGrp="1"/>
          </p:cNvSpPr>
          <p:nvPr>
            <p:ph sz="quarter" idx="14"/>
          </p:nvPr>
        </p:nvSpPr>
        <p:spPr>
          <a:xfrm>
            <a:off x="533400" y="2880360"/>
            <a:ext cx="8153400" cy="6858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Content Placeholder 4"/>
          <p:cNvSpPr>
            <a:spLocks noGrp="1"/>
          </p:cNvSpPr>
          <p:nvPr>
            <p:ph sz="quarter" idx="15"/>
          </p:nvPr>
        </p:nvSpPr>
        <p:spPr>
          <a:xfrm>
            <a:off x="533400" y="3672840"/>
            <a:ext cx="8153400" cy="8382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5"/>
          <p:cNvSpPr>
            <a:spLocks noGrp="1"/>
          </p:cNvSpPr>
          <p:nvPr>
            <p:ph sz="quarter" idx="10"/>
          </p:nvPr>
        </p:nvSpPr>
        <p:spPr>
          <a:xfrm>
            <a:off x="533400" y="4617720"/>
            <a:ext cx="8153400" cy="9144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6"/>
          <p:cNvSpPr>
            <a:spLocks noGrp="1"/>
          </p:cNvSpPr>
          <p:nvPr>
            <p:ph sz="quarter" idx="11"/>
          </p:nvPr>
        </p:nvSpPr>
        <p:spPr>
          <a:xfrm>
            <a:off x="533400" y="5638800"/>
            <a:ext cx="8153400" cy="76200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Photo Credit"/>
          <p:cNvSpPr>
            <a:spLocks noGrp="1"/>
          </p:cNvSpPr>
          <p:nvPr>
            <p:ph type="body" sz="quarter" idx="16"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473040538"/>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RedBar-Two Content">
    <p:spTree>
      <p:nvGrpSpPr>
        <p:cNvPr id="1" name=""/>
        <p:cNvGrpSpPr/>
        <p:nvPr/>
      </p:nvGrpSpPr>
      <p:grpSpPr>
        <a:xfrm>
          <a:off x="0" y="0"/>
          <a:ext cx="0" cy="0"/>
          <a:chOff x="0" y="0"/>
          <a:chExt cx="0" cy="0"/>
        </a:xfrm>
      </p:grpSpPr>
      <p:sp>
        <p:nvSpPr>
          <p:cNvPr id="7" name="Slide Title"/>
          <p:cNvSpPr>
            <a:spLocks noGrp="1"/>
          </p:cNvSpPr>
          <p:nvPr>
            <p:ph type="title"/>
          </p:nvPr>
        </p:nvSpPr>
        <p:spPr>
          <a:xfrm>
            <a:off x="-1" y="228600"/>
            <a:ext cx="9144001"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Content Placeholder 1"/>
          <p:cNvSpPr>
            <a:spLocks noGrp="1"/>
          </p:cNvSpPr>
          <p:nvPr>
            <p:ph sz="half" idx="1"/>
          </p:nvPr>
        </p:nvSpPr>
        <p:spPr>
          <a:xfrm>
            <a:off x="457200" y="914400"/>
            <a:ext cx="40386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2"/>
          <p:cNvSpPr>
            <a:spLocks noGrp="1"/>
          </p:cNvSpPr>
          <p:nvPr>
            <p:ph sz="half" idx="2"/>
          </p:nvPr>
        </p:nvSpPr>
        <p:spPr>
          <a:xfrm>
            <a:off x="4648200" y="914400"/>
            <a:ext cx="4038600" cy="5615940"/>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Jump Link"/>
          <p:cNvSpPr>
            <a:spLocks noGrp="1"/>
          </p:cNvSpPr>
          <p:nvPr>
            <p:ph type="body" sz="quarter" idx="12" hasCustomPrompt="1"/>
          </p:nvPr>
        </p:nvSpPr>
        <p:spPr>
          <a:xfrm>
            <a:off x="3817620" y="65294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0"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4078609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RedTagline-Gray BG, Title-Only Left">
    <p:spTree>
      <p:nvGrpSpPr>
        <p:cNvPr id="1" name=""/>
        <p:cNvGrpSpPr/>
        <p:nvPr/>
      </p:nvGrpSpPr>
      <p:grpSpPr>
        <a:xfrm>
          <a:off x="0" y="0"/>
          <a:ext cx="0" cy="0"/>
          <a:chOff x="0" y="0"/>
          <a:chExt cx="0" cy="0"/>
        </a:xfrm>
      </p:grpSpPr>
      <p:sp>
        <p:nvSpPr>
          <p:cNvPr id="8" name="Title Background"/>
          <p:cNvSpPr/>
          <p:nvPr/>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581400"/>
            <a:ext cx="51054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194114279"/>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RedBar-Two-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457201" y="1600200"/>
            <a:ext cx="4040188"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4645026" y="1600200"/>
            <a:ext cx="4041775" cy="4912202"/>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Jump Link"/>
          <p:cNvSpPr>
            <a:spLocks noGrp="1"/>
          </p:cNvSpPr>
          <p:nvPr>
            <p:ph type="body" sz="quarter" idx="12" hasCustomPrompt="1"/>
          </p:nvPr>
        </p:nvSpPr>
        <p:spPr>
          <a:xfrm>
            <a:off x="3817620" y="65294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2"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515551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RedBar-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1"/>
          <p:cNvSpPr>
            <a:spLocks noGrp="1"/>
          </p:cNvSpPr>
          <p:nvPr>
            <p:ph sz="half" idx="2"/>
          </p:nvPr>
        </p:nvSpPr>
        <p:spPr>
          <a:xfrm>
            <a:off x="457201" y="1600200"/>
            <a:ext cx="4040188"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2"/>
          <p:cNvSpPr>
            <a:spLocks noGrp="1"/>
          </p:cNvSpPr>
          <p:nvPr>
            <p:ph sz="quarter" idx="4"/>
          </p:nvPr>
        </p:nvSpPr>
        <p:spPr>
          <a:xfrm>
            <a:off x="4645026" y="1600200"/>
            <a:ext cx="4041775"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Header 3"/>
          <p:cNvSpPr>
            <a:spLocks noGrp="1"/>
          </p:cNvSpPr>
          <p:nvPr>
            <p:ph type="body" sz="quarter" idx="12"/>
          </p:nvPr>
        </p:nvSpPr>
        <p:spPr>
          <a:xfrm>
            <a:off x="457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4" name="Content Placeholder 3"/>
          <p:cNvSpPr>
            <a:spLocks noGrp="1"/>
          </p:cNvSpPr>
          <p:nvPr>
            <p:ph sz="half" idx="14"/>
          </p:nvPr>
        </p:nvSpPr>
        <p:spPr>
          <a:xfrm>
            <a:off x="457200" y="4191000"/>
            <a:ext cx="4040188"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Header 4"/>
          <p:cNvSpPr>
            <a:spLocks noGrp="1"/>
          </p:cNvSpPr>
          <p:nvPr>
            <p:ph type="body" sz="quarter" idx="13"/>
          </p:nvPr>
        </p:nvSpPr>
        <p:spPr>
          <a:xfrm>
            <a:off x="4648200" y="3581400"/>
            <a:ext cx="4038600" cy="609600"/>
          </a:xfrm>
          <a:prstGeom prst="rect">
            <a:avLst/>
          </a:prstGeom>
        </p:spPr>
        <p:txBody>
          <a:bodyPr anchor="b"/>
          <a:lstStyle>
            <a:lvl1pPr>
              <a:defRPr lang="en-US" sz="20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15" name="Content Placeholder 4"/>
          <p:cNvSpPr>
            <a:spLocks noGrp="1"/>
          </p:cNvSpPr>
          <p:nvPr>
            <p:ph sz="quarter" idx="15"/>
          </p:nvPr>
        </p:nvSpPr>
        <p:spPr>
          <a:xfrm>
            <a:off x="4645025" y="4191000"/>
            <a:ext cx="4041775" cy="1752600"/>
          </a:xfrm>
          <a:prstGeom prst="rect">
            <a:avLst/>
          </a:prstGeom>
        </p:spPr>
        <p:txBody>
          <a:bodyPr/>
          <a:lstStyle>
            <a:lvl1pPr>
              <a:spcAft>
                <a:spcPts val="800"/>
              </a:spcAft>
              <a:defRPr sz="2000"/>
            </a:lvl1pPr>
            <a:lvl2pPr>
              <a:spcAft>
                <a:spcPts val="800"/>
              </a:spcAft>
              <a:defRPr sz="1800"/>
            </a:lvl2pPr>
            <a:lvl3pPr>
              <a:spcAft>
                <a:spcPts val="800"/>
              </a:spcAft>
              <a:defRPr sz="1600"/>
            </a:lvl3pPr>
            <a:lvl4pPr>
              <a:spcAft>
                <a:spcPts val="800"/>
              </a:spcAft>
              <a:defRPr sz="1400"/>
            </a:lvl4pPr>
            <a:lvl5pPr>
              <a:spcAft>
                <a:spcPts val="800"/>
              </a:spcAft>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Jump Link"/>
          <p:cNvSpPr>
            <a:spLocks noGrp="1"/>
          </p:cNvSpPr>
          <p:nvPr>
            <p:ph type="body" sz="quarter" idx="16" hasCustomPrompt="1"/>
          </p:nvPr>
        </p:nvSpPr>
        <p:spPr>
          <a:xfrm>
            <a:off x="3817620" y="5996050"/>
            <a:ext cx="1508760" cy="99950"/>
          </a:xfrm>
          <a:prstGeom prst="rect">
            <a:avLst/>
          </a:prstGeom>
        </p:spPr>
        <p:txBody>
          <a:bodyPr lIns="0" tIns="0" rIns="0" bIns="0"/>
          <a:lstStyle>
            <a:lvl1pPr marL="0" indent="0" algn="ctr">
              <a:buNone/>
              <a:defRPr sz="800"/>
            </a:lvl1pPr>
          </a:lstStyle>
          <a:p>
            <a:pPr lvl="0"/>
            <a:r>
              <a:rPr lang="en-US" dirty="0" smtClean="0"/>
              <a:t>Jump to long image description(s)</a:t>
            </a:r>
          </a:p>
        </p:txBody>
      </p:sp>
      <p:sp>
        <p:nvSpPr>
          <p:cNvPr id="1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2723049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RedBar-Content with Lef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457201" y="304800"/>
            <a:ext cx="3008313"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457201"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3575050" y="304800"/>
            <a:ext cx="5111751"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5445125" y="6488875"/>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8"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3411050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RedBar-Content with Right Side-Caption">
    <p:spTree>
      <p:nvGrpSpPr>
        <p:cNvPr id="1" name=""/>
        <p:cNvGrpSpPr/>
        <p:nvPr/>
      </p:nvGrpSpPr>
      <p:grpSpPr>
        <a:xfrm>
          <a:off x="0" y="0"/>
          <a:ext cx="0" cy="0"/>
          <a:chOff x="0" y="0"/>
          <a:chExt cx="0" cy="0"/>
        </a:xfrm>
      </p:grpSpPr>
      <p:sp>
        <p:nvSpPr>
          <p:cNvPr id="2" name="Slide Title"/>
          <p:cNvSpPr>
            <a:spLocks noGrp="1"/>
          </p:cNvSpPr>
          <p:nvPr>
            <p:ph type="title"/>
          </p:nvPr>
        </p:nvSpPr>
        <p:spPr>
          <a:xfrm>
            <a:off x="5678487" y="304800"/>
            <a:ext cx="3008313" cy="838200"/>
          </a:xfrm>
          <a:prstGeom prst="rect">
            <a:avLst/>
          </a:prstGeom>
        </p:spPr>
        <p:txBody>
          <a:bodyPr anchor="b"/>
          <a:lstStyle>
            <a:lvl1pPr algn="l">
              <a:defRPr sz="18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5678487" y="1143000"/>
            <a:ext cx="3008313" cy="53340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1"/>
          <p:cNvSpPr>
            <a:spLocks noGrp="1"/>
          </p:cNvSpPr>
          <p:nvPr>
            <p:ph idx="1"/>
          </p:nvPr>
        </p:nvSpPr>
        <p:spPr>
          <a:xfrm>
            <a:off x="457200" y="304800"/>
            <a:ext cx="5111751" cy="6179819"/>
          </a:xfrm>
          <a:prstGeom prst="rect">
            <a:avLst/>
          </a:prstGeom>
        </p:spPr>
        <p:txBody>
          <a:bodyPr/>
          <a:lstStyle>
            <a:lvl1pPr>
              <a:spcAft>
                <a:spcPts val="800"/>
              </a:spcAft>
              <a:defRPr sz="2400"/>
            </a:lvl1pPr>
            <a:lvl2pPr>
              <a:spcAft>
                <a:spcPts val="800"/>
              </a:spcAft>
              <a:defRPr sz="2000"/>
            </a:lvl2pPr>
            <a:lvl3pPr>
              <a:spcAft>
                <a:spcPts val="800"/>
              </a:spcAft>
              <a:defRPr sz="1800"/>
            </a:lvl3pPr>
            <a:lvl4pPr>
              <a:spcAft>
                <a:spcPts val="800"/>
              </a:spcAft>
              <a:defRPr sz="1600"/>
            </a:lvl4pPr>
            <a:lvl5pPr>
              <a:spcAft>
                <a:spcPts val="800"/>
              </a:spcAft>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Jump Link"/>
          <p:cNvSpPr>
            <a:spLocks noGrp="1"/>
          </p:cNvSpPr>
          <p:nvPr>
            <p:ph type="body" sz="quarter" idx="12" hasCustomPrompt="1"/>
          </p:nvPr>
        </p:nvSpPr>
        <p:spPr>
          <a:xfrm>
            <a:off x="2327275" y="6488875"/>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3190408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RedBar-Picture with Caption">
    <p:spTree>
      <p:nvGrpSpPr>
        <p:cNvPr id="1" name=""/>
        <p:cNvGrpSpPr/>
        <p:nvPr/>
      </p:nvGrpSpPr>
      <p:grpSpPr>
        <a:xfrm>
          <a:off x="0" y="0"/>
          <a:ext cx="0" cy="0"/>
          <a:chOff x="0" y="0"/>
          <a:chExt cx="0" cy="0"/>
        </a:xfrm>
      </p:grpSpPr>
      <p:sp>
        <p:nvSpPr>
          <p:cNvPr id="2" name="Slide Title"/>
          <p:cNvSpPr>
            <a:spLocks noGrp="1"/>
          </p:cNvSpPr>
          <p:nvPr>
            <p:ph type="title"/>
          </p:nvPr>
        </p:nvSpPr>
        <p:spPr>
          <a:xfrm>
            <a:off x="1828800" y="5253037"/>
            <a:ext cx="5486400" cy="566738"/>
          </a:xfrm>
          <a:prstGeom prst="rect">
            <a:avLst/>
          </a:prstGeom>
        </p:spPr>
        <p:txBody>
          <a:bodyPr anchor="b"/>
          <a:lstStyle>
            <a:lvl1pPr algn="l">
              <a:defRPr sz="2400" b="1">
                <a:solidFill>
                  <a:schemeClr val="bg2"/>
                </a:solidFill>
                <a:latin typeface="+mj-lt"/>
              </a:defRPr>
            </a:lvl1pPr>
          </a:lstStyle>
          <a:p>
            <a:r>
              <a:rPr lang="en-US" smtClean="0"/>
              <a:t>Click to edit Master title style</a:t>
            </a:r>
            <a:endParaRPr lang="en-US" dirty="0"/>
          </a:p>
        </p:txBody>
      </p:sp>
      <p:sp>
        <p:nvSpPr>
          <p:cNvPr id="4" name="Text Placeholder 1"/>
          <p:cNvSpPr>
            <a:spLocks noGrp="1"/>
          </p:cNvSpPr>
          <p:nvPr>
            <p:ph type="body" sz="half" idx="2"/>
          </p:nvPr>
        </p:nvSpPr>
        <p:spPr>
          <a:xfrm>
            <a:off x="1828800" y="5895975"/>
            <a:ext cx="5486400" cy="6096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1"/>
          <p:cNvSpPr>
            <a:spLocks noGrp="1"/>
          </p:cNvSpPr>
          <p:nvPr>
            <p:ph type="pic" idx="1"/>
          </p:nvPr>
        </p:nvSpPr>
        <p:spPr>
          <a:xfrm>
            <a:off x="1028700" y="128650"/>
            <a:ext cx="7086600" cy="4944623"/>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7" name="Jump Link"/>
          <p:cNvSpPr>
            <a:spLocks noGrp="1"/>
          </p:cNvSpPr>
          <p:nvPr>
            <p:ph type="body" sz="quarter" idx="16" hasCustomPrompt="1"/>
          </p:nvPr>
        </p:nvSpPr>
        <p:spPr>
          <a:xfrm>
            <a:off x="3886200" y="5081650"/>
            <a:ext cx="1371600" cy="99950"/>
          </a:xfrm>
          <a:prstGeom prst="rect">
            <a:avLst/>
          </a:prstGeom>
        </p:spPr>
        <p:txBody>
          <a:bodyPr lIns="0" tIns="0" rIns="0" bIns="0"/>
          <a:lstStyle>
            <a:lvl1pPr marL="0" indent="0" algn="ctr">
              <a:buNone/>
              <a:defRPr sz="800"/>
            </a:lvl1pPr>
          </a:lstStyle>
          <a:p>
            <a:pPr lvl="0"/>
            <a:r>
              <a:rPr lang="en-US" dirty="0" smtClean="0"/>
              <a:t>Jump to long image description</a:t>
            </a:r>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6457098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RedBar-Title and Video">
    <p:spTree>
      <p:nvGrpSpPr>
        <p:cNvPr id="1" name=""/>
        <p:cNvGrpSpPr/>
        <p:nvPr/>
      </p:nvGrpSpPr>
      <p:grpSpPr>
        <a:xfrm>
          <a:off x="0" y="0"/>
          <a:ext cx="0" cy="0"/>
          <a:chOff x="0" y="0"/>
          <a:chExt cx="0" cy="0"/>
        </a:xfrm>
      </p:grpSpPr>
      <p:sp>
        <p:nvSpPr>
          <p:cNvPr id="2" name="Slide Title"/>
          <p:cNvSpPr>
            <a:spLocks noGrp="1"/>
          </p:cNvSpPr>
          <p:nvPr>
            <p:ph type="title"/>
          </p:nvPr>
        </p:nvSpPr>
        <p:spPr>
          <a:xfrm>
            <a:off x="-2251" y="228600"/>
            <a:ext cx="9172252"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6" name="Media Placeholder 5"/>
          <p:cNvSpPr>
            <a:spLocks noGrp="1"/>
          </p:cNvSpPr>
          <p:nvPr>
            <p:ph type="media" sz="quarter" idx="11"/>
          </p:nvPr>
        </p:nvSpPr>
        <p:spPr>
          <a:xfrm>
            <a:off x="0" y="1066799"/>
            <a:ext cx="9144000" cy="5315957"/>
          </a:xfrm>
          <a:prstGeom prst="rect">
            <a:avLst/>
          </a:prstGeom>
        </p:spPr>
        <p:txBody>
          <a:bodyPr/>
          <a:lstStyle/>
          <a:p>
            <a:r>
              <a:rPr lang="en-US" smtClean="0"/>
              <a:t>Click icon to add media</a:t>
            </a:r>
            <a:endParaRPr lang="en-US"/>
          </a:p>
        </p:txBody>
      </p:sp>
      <p:sp>
        <p:nvSpPr>
          <p:cNvPr id="5" name="Video Credit"/>
          <p:cNvSpPr>
            <a:spLocks noGrp="1"/>
          </p:cNvSpPr>
          <p:nvPr>
            <p:ph type="body" sz="quarter" idx="12"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Video Credit Here</a:t>
            </a:r>
          </a:p>
        </p:txBody>
      </p:sp>
    </p:spTree>
    <p:extLst>
      <p:ext uri="{BB962C8B-B14F-4D97-AF65-F5344CB8AC3E}">
        <p14:creationId xmlns:p14="http://schemas.microsoft.com/office/powerpoint/2010/main" val="1211404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528">
          <p15:clr>
            <a:srgbClr val="FBAE40"/>
          </p15:clr>
        </p15:guide>
        <p15:guide id="3" pos="5136">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No Tagline-Gray BG, Title &amp; Subtitle Left">
    <p:spTree>
      <p:nvGrpSpPr>
        <p:cNvPr id="1" name=""/>
        <p:cNvGrpSpPr/>
        <p:nvPr/>
      </p:nvGrpSpPr>
      <p:grpSpPr>
        <a:xfrm>
          <a:off x="0" y="0"/>
          <a:ext cx="0" cy="0"/>
          <a:chOff x="0" y="0"/>
          <a:chExt cx="0" cy="0"/>
        </a:xfrm>
      </p:grpSpPr>
      <p:sp>
        <p:nvSpPr>
          <p:cNvPr id="8" name="Title Background"/>
          <p:cNvSpPr/>
          <p:nvPr userDrawn="1"/>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429000"/>
            <a:ext cx="51054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228600" y="4114800"/>
            <a:ext cx="51054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597896735"/>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No Tagline-Gray BG, Title &amp; Subtitle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733800" y="4260273"/>
            <a:ext cx="51816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774440832"/>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No Tagline-Gray BG, Title Only Left">
    <p:spTree>
      <p:nvGrpSpPr>
        <p:cNvPr id="1" name=""/>
        <p:cNvGrpSpPr/>
        <p:nvPr/>
      </p:nvGrpSpPr>
      <p:grpSpPr>
        <a:xfrm>
          <a:off x="0" y="0"/>
          <a:ext cx="0" cy="0"/>
          <a:chOff x="0" y="0"/>
          <a:chExt cx="0" cy="0"/>
        </a:xfrm>
      </p:grpSpPr>
      <p:sp>
        <p:nvSpPr>
          <p:cNvPr id="8" name="Title background"/>
          <p:cNvSpPr/>
          <p:nvPr userDrawn="1"/>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581400"/>
            <a:ext cx="51054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28678957"/>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o Tagline-Gray BG, Title Only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9119777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RedTagline-Gray BG, Title-Only Right">
    <p:spTree>
      <p:nvGrpSpPr>
        <p:cNvPr id="1" name=""/>
        <p:cNvGrpSpPr/>
        <p:nvPr/>
      </p:nvGrpSpPr>
      <p:grpSpPr>
        <a:xfrm>
          <a:off x="0" y="0"/>
          <a:ext cx="0" cy="0"/>
          <a:chOff x="0" y="0"/>
          <a:chExt cx="0" cy="0"/>
        </a:xfrm>
      </p:grpSpPr>
      <p:sp>
        <p:nvSpPr>
          <p:cNvPr id="8" name="Title Background"/>
          <p:cNvSpPr/>
          <p:nvPr/>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Text Photo Credit3"/>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244005938"/>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oTagline-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1"/>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8253844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NoTagline-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6400457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NoTagline-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Photo Credit"/>
          <p:cNvSpPr>
            <a:spLocks noGrp="1"/>
          </p:cNvSpPr>
          <p:nvPr>
            <p:ph type="body" sz="quarter" idx="11" hasCustomPrompt="1"/>
          </p:nvPr>
        </p:nvSpPr>
        <p:spPr>
          <a:xfrm>
            <a:off x="5486400" y="6705600"/>
            <a:ext cx="3657600" cy="152400"/>
          </a:xfrm>
          <a:prstGeom prst="rect">
            <a:avLst/>
          </a:prstGeom>
        </p:spPr>
        <p:txBody>
          <a:bodyPr wrap="none" lIns="0" tIns="0" rIns="45720" bIns="0"/>
          <a:lstStyle>
            <a:lvl1pPr marL="0" indent="0" algn="r">
              <a:buNone/>
              <a:defRPr sz="800" baseline="0">
                <a:solidFill>
                  <a:srgbClr val="6A6A6A"/>
                </a:solidFill>
                <a:latin typeface="+mn-lt"/>
              </a:defRPr>
            </a:lvl1pPr>
            <a:lvl5pPr>
              <a:defRPr/>
            </a:lvl5pPr>
          </a:lstStyle>
          <a:p>
            <a:pPr lvl="0"/>
            <a:r>
              <a:rPr lang="en-US" dirty="0" smtClean="0"/>
              <a:t>Insert Photo Credit Here</a:t>
            </a:r>
            <a:endParaRPr lang="en-US" dirty="0"/>
          </a:p>
        </p:txBody>
      </p:sp>
    </p:spTree>
    <p:extLst>
      <p:ext uri="{BB962C8B-B14F-4D97-AF65-F5344CB8AC3E}">
        <p14:creationId xmlns:p14="http://schemas.microsoft.com/office/powerpoint/2010/main" val="12966975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mallRedBar-Gray BG, Title &amp; Subtitle Left1_Title &amp; Subtitle Left">
    <p:spTree>
      <p:nvGrpSpPr>
        <p:cNvPr id="1" name=""/>
        <p:cNvGrpSpPr/>
        <p:nvPr/>
      </p:nvGrpSpPr>
      <p:grpSpPr>
        <a:xfrm>
          <a:off x="0" y="0"/>
          <a:ext cx="0" cy="0"/>
          <a:chOff x="0" y="0"/>
          <a:chExt cx="0" cy="0"/>
        </a:xfrm>
      </p:grpSpPr>
      <p:sp>
        <p:nvSpPr>
          <p:cNvPr id="8" name="Title Background"/>
          <p:cNvSpPr/>
          <p:nvPr userDrawn="1"/>
        </p:nvSpPr>
        <p:spPr>
          <a:xfrm>
            <a:off x="0" y="32766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429000"/>
            <a:ext cx="5105400" cy="609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228600" y="4114800"/>
            <a:ext cx="5105400" cy="685800"/>
          </a:xfrm>
          <a:prstGeom prst="rect">
            <a:avLst/>
          </a:prstGeom>
        </p:spPr>
        <p:txBody>
          <a:bodyPr/>
          <a:lstStyle>
            <a:lvl1pPr marL="0" indent="0">
              <a:buNone/>
              <a:defRPr sz="2000" b="0">
                <a:solidFill>
                  <a:schemeClr val="bg1"/>
                </a:solidFill>
                <a:latin typeface="ArumSans Bold"/>
              </a:defRPr>
            </a:lvl1pPr>
            <a:lvl2pPr marL="457200" indent="0">
              <a:buNone/>
              <a:defRPr sz="2000" b="0">
                <a:solidFill>
                  <a:schemeClr val="bg1"/>
                </a:solidFill>
                <a:latin typeface="ArumSans Bold"/>
              </a:defRPr>
            </a:lvl2pPr>
            <a:lvl3pPr marL="914400" indent="0">
              <a:buNone/>
              <a:defRPr sz="2000" b="0">
                <a:solidFill>
                  <a:schemeClr val="bg1"/>
                </a:solidFill>
                <a:latin typeface="ArumSans Bold"/>
              </a:defRPr>
            </a:lvl3pPr>
            <a:lvl4pPr marL="1371600" indent="0">
              <a:buNone/>
              <a:defRPr sz="2000" b="0">
                <a:solidFill>
                  <a:schemeClr val="bg1"/>
                </a:solidFill>
                <a:latin typeface="ArumSans Bold"/>
              </a:defRPr>
            </a:lvl4pPr>
            <a:lvl5pPr marL="1828800" indent="0">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551057271"/>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mallRedBar-Gray BG, Title &amp; Subtitle Left1_Title &amp; Subtitle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609600"/>
          </a:xfrm>
          <a:prstGeom prst="rect">
            <a:avLst/>
          </a:prstGeom>
          <a:effectLst>
            <a:outerShdw blurRad="50800" dist="38100" dir="5400000" algn="t" rotWithShape="0">
              <a:prstClr val="black">
                <a:alpha val="40000"/>
              </a:prstClr>
            </a:outerShdw>
          </a:effectLst>
        </p:spPr>
        <p:txBody>
          <a:bodyPr/>
          <a:lstStyle>
            <a:lvl1pPr algn="r">
              <a:defRPr sz="3600">
                <a:solidFill>
                  <a:schemeClr val="bg1"/>
                </a:solidFill>
              </a:defRPr>
            </a:lvl1pPr>
          </a:lstStyle>
          <a:p>
            <a:r>
              <a:rPr lang="en-US" smtClean="0"/>
              <a:t>Click to edit Master title style</a:t>
            </a:r>
            <a:endParaRPr lang="en-US" dirty="0"/>
          </a:p>
        </p:txBody>
      </p:sp>
      <p:sp>
        <p:nvSpPr>
          <p:cNvPr id="7" name="Text Placeholder 1"/>
          <p:cNvSpPr>
            <a:spLocks noGrp="1"/>
          </p:cNvSpPr>
          <p:nvPr>
            <p:ph type="body" sz="quarter" idx="10"/>
          </p:nvPr>
        </p:nvSpPr>
        <p:spPr>
          <a:xfrm>
            <a:off x="3733800" y="4260273"/>
            <a:ext cx="5181600" cy="692727"/>
          </a:xfrm>
          <a:prstGeom prst="rect">
            <a:avLst/>
          </a:prstGeom>
        </p:spPr>
        <p:txBody>
          <a:bodyPr/>
          <a:lstStyle>
            <a:lvl1pPr marL="0" indent="0" algn="r">
              <a:buNone/>
              <a:defRPr sz="2000" b="0">
                <a:solidFill>
                  <a:schemeClr val="bg1"/>
                </a:solidFill>
                <a:latin typeface="ArumSans Bold"/>
              </a:defRPr>
            </a:lvl1pPr>
            <a:lvl2pPr marL="457200" indent="0" algn="r">
              <a:buNone/>
              <a:defRPr sz="2000" b="0">
                <a:solidFill>
                  <a:schemeClr val="bg1"/>
                </a:solidFill>
                <a:latin typeface="ArumSans Bold"/>
              </a:defRPr>
            </a:lvl2pPr>
            <a:lvl3pPr marL="914400" indent="0" algn="r">
              <a:buNone/>
              <a:defRPr sz="2000" b="0">
                <a:solidFill>
                  <a:schemeClr val="bg1"/>
                </a:solidFill>
                <a:latin typeface="ArumSans Bold"/>
              </a:defRPr>
            </a:lvl3pPr>
            <a:lvl4pPr marL="1371600" indent="0" algn="r">
              <a:buNone/>
              <a:defRPr sz="2000" b="0">
                <a:solidFill>
                  <a:schemeClr val="bg1"/>
                </a:solidFill>
                <a:latin typeface="ArumSans Bold"/>
              </a:defRPr>
            </a:lvl4pPr>
            <a:lvl5pPr marL="1828800" indent="0" algn="r">
              <a:buNone/>
              <a:defRPr sz="2000" b="0">
                <a:solidFill>
                  <a:schemeClr val="bg1"/>
                </a:solidFill>
                <a:latin typeface="ArumSans Bol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315562764"/>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mallRedBar-Gray BG, Title Only Left">
    <p:spTree>
      <p:nvGrpSpPr>
        <p:cNvPr id="1" name=""/>
        <p:cNvGrpSpPr/>
        <p:nvPr/>
      </p:nvGrpSpPr>
      <p:grpSpPr>
        <a:xfrm>
          <a:off x="0" y="0"/>
          <a:ext cx="0" cy="0"/>
          <a:chOff x="0" y="0"/>
          <a:chExt cx="0" cy="0"/>
        </a:xfrm>
      </p:grpSpPr>
      <p:sp>
        <p:nvSpPr>
          <p:cNvPr id="8" name="Title background"/>
          <p:cNvSpPr/>
          <p:nvPr userDrawn="1"/>
        </p:nvSpPr>
        <p:spPr>
          <a:xfrm>
            <a:off x="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228600" y="3581400"/>
            <a:ext cx="51054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526250105"/>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mallRedBar-Gray BG, Title Only Right">
    <p:spTree>
      <p:nvGrpSpPr>
        <p:cNvPr id="1" name=""/>
        <p:cNvGrpSpPr/>
        <p:nvPr/>
      </p:nvGrpSpPr>
      <p:grpSpPr>
        <a:xfrm>
          <a:off x="0" y="0"/>
          <a:ext cx="0" cy="0"/>
          <a:chOff x="0" y="0"/>
          <a:chExt cx="0" cy="0"/>
        </a:xfrm>
      </p:grpSpPr>
      <p:sp>
        <p:nvSpPr>
          <p:cNvPr id="8" name="Title Background"/>
          <p:cNvSpPr/>
          <p:nvPr userDrawn="1"/>
        </p:nvSpPr>
        <p:spPr>
          <a:xfrm>
            <a:off x="3429000" y="3429000"/>
            <a:ext cx="5715000" cy="1752600"/>
          </a:xfrm>
          <a:prstGeom prst="rect">
            <a:avLst/>
          </a:prstGeom>
          <a:solidFill>
            <a:schemeClr val="tx1">
              <a:alpha val="47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 name="Slide Title"/>
          <p:cNvSpPr>
            <a:spLocks noGrp="1"/>
          </p:cNvSpPr>
          <p:nvPr>
            <p:ph type="ctrTitle"/>
          </p:nvPr>
        </p:nvSpPr>
        <p:spPr>
          <a:xfrm>
            <a:off x="3733800" y="3581400"/>
            <a:ext cx="5181600" cy="1371600"/>
          </a:xfrm>
          <a:prstGeom prst="rect">
            <a:avLst/>
          </a:prstGeom>
          <a:effectLst>
            <a:outerShdw blurRad="50800" dist="38100" dir="5400000" algn="t" rotWithShape="0">
              <a:prstClr val="black">
                <a:alpha val="40000"/>
              </a:prstClr>
            </a:outerShdw>
          </a:effectLst>
        </p:spPr>
        <p:txBody>
          <a:bodyPr/>
          <a:lstStyle>
            <a:lvl1pPr>
              <a:defRPr sz="3600">
                <a:solidFill>
                  <a:schemeClr val="bg1"/>
                </a:solidFill>
              </a:defRPr>
            </a:lvl1pPr>
          </a:lstStyle>
          <a:p>
            <a:r>
              <a:rPr lang="en-US" smtClean="0"/>
              <a:t>Click to edit Master title style</a:t>
            </a:r>
            <a:endParaRPr lang="en-US" dirty="0"/>
          </a:p>
        </p:txBody>
      </p:sp>
      <p:sp>
        <p:nvSpPr>
          <p:cNvPr id="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2140834967"/>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mallRedBar-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20722685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mallRedBar-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2"/>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7274134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mallRedBar-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Photo Credit"/>
          <p:cNvSpPr>
            <a:spLocks noGrp="1"/>
          </p:cNvSpPr>
          <p:nvPr>
            <p:ph type="body" sz="quarter" idx="11" hasCustomPrompt="1"/>
          </p:nvPr>
        </p:nvSpPr>
        <p:spPr>
          <a:xfrm>
            <a:off x="6477000" y="6705600"/>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Tree>
    <p:extLst>
      <p:ext uri="{BB962C8B-B14F-4D97-AF65-F5344CB8AC3E}">
        <p14:creationId xmlns:p14="http://schemas.microsoft.com/office/powerpoint/2010/main" val="138047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RedTagline-SimpleTitle&amp;Subtitle">
    <p:spTree>
      <p:nvGrpSpPr>
        <p:cNvPr id="1" name=""/>
        <p:cNvGrpSpPr/>
        <p:nvPr/>
      </p:nvGrpSpPr>
      <p:grpSpPr>
        <a:xfrm>
          <a:off x="0" y="0"/>
          <a:ext cx="0" cy="0"/>
          <a:chOff x="0" y="0"/>
          <a:chExt cx="0" cy="0"/>
        </a:xfrm>
      </p:grpSpPr>
      <p:sp>
        <p:nvSpPr>
          <p:cNvPr id="2" name="Slide Title"/>
          <p:cNvSpPr>
            <a:spLocks noGrp="1"/>
          </p:cNvSpPr>
          <p:nvPr>
            <p:ph type="ctrTitle"/>
          </p:nvPr>
        </p:nvSpPr>
        <p:spPr>
          <a:xfrm>
            <a:off x="0" y="2130426"/>
            <a:ext cx="9144000" cy="1470025"/>
          </a:xfrm>
          <a:prstGeom prst="rect">
            <a:avLst/>
          </a:prstGeom>
        </p:spPr>
        <p:txBody>
          <a:bodyPr/>
          <a:lstStyle>
            <a:lvl1pPr>
              <a:defRPr sz="4800">
                <a:solidFill>
                  <a:schemeClr val="bg2"/>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rgbClr val="6A6A6A"/>
                </a:solidFill>
                <a:latin typeface="ArumSans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070127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lue Slide Title above text">
    <p:spTree>
      <p:nvGrpSpPr>
        <p:cNvPr id="1" name=""/>
        <p:cNvGrpSpPr/>
        <p:nvPr/>
      </p:nvGrpSpPr>
      <p:grpSpPr>
        <a:xfrm>
          <a:off x="0" y="0"/>
          <a:ext cx="0" cy="0"/>
          <a:chOff x="0" y="0"/>
          <a:chExt cx="0" cy="0"/>
        </a:xfrm>
      </p:grpSpPr>
      <p:sp>
        <p:nvSpPr>
          <p:cNvPr id="2" name="Slide Title"/>
          <p:cNvSpPr>
            <a:spLocks noGrp="1"/>
          </p:cNvSpPr>
          <p:nvPr>
            <p:ph type="ctrTitle"/>
          </p:nvPr>
        </p:nvSpPr>
        <p:spPr>
          <a:xfrm>
            <a:off x="1066800" y="1524000"/>
            <a:ext cx="7048500" cy="1470025"/>
          </a:xfrm>
          <a:prstGeom prst="rect">
            <a:avLst/>
          </a:prstGeom>
        </p:spPr>
        <p:txBody>
          <a:bodyPr/>
          <a:lstStyle>
            <a:lvl1pPr algn="l">
              <a:defRPr sz="4400">
                <a:solidFill>
                  <a:schemeClr val="bg1"/>
                </a:solidFill>
              </a:defRPr>
            </a:lvl1pPr>
          </a:lstStyle>
          <a:p>
            <a:r>
              <a:rPr lang="en-US" smtClean="0"/>
              <a:t>Click to edit Master title style</a:t>
            </a:r>
            <a:endParaRPr lang="en-US" dirty="0"/>
          </a:p>
        </p:txBody>
      </p:sp>
      <p:sp>
        <p:nvSpPr>
          <p:cNvPr id="3" name="Subtitle 1"/>
          <p:cNvSpPr>
            <a:spLocks noGrp="1"/>
          </p:cNvSpPr>
          <p:nvPr>
            <p:ph type="subTitle" idx="1"/>
          </p:nvPr>
        </p:nvSpPr>
        <p:spPr>
          <a:xfrm>
            <a:off x="1066800" y="2971800"/>
            <a:ext cx="6400800" cy="1752600"/>
          </a:xfrm>
          <a:prstGeom prst="rect">
            <a:avLst/>
          </a:prstGeom>
        </p:spPr>
        <p:txBody>
          <a:bodyPr/>
          <a:lstStyle>
            <a:lvl1pPr marL="0" indent="0" algn="l">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662073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Blue Slide 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722313" y="2643186"/>
            <a:ext cx="7202487" cy="1362075"/>
          </a:xfrm>
          <a:prstGeom prst="rect">
            <a:avLst/>
          </a:prstGeom>
        </p:spPr>
        <p:txBody>
          <a:bodyPr anchor="t"/>
          <a:lstStyle>
            <a:lvl1pPr algn="l">
              <a:defRPr sz="4400" b="1" cap="all">
                <a:solidFill>
                  <a:schemeClr val="bg1"/>
                </a:solidFill>
              </a:defRPr>
            </a:lvl1pPr>
          </a:lstStyle>
          <a:p>
            <a:r>
              <a:rPr lang="en-US" smtClean="0"/>
              <a:t>Click to edit Master title style</a:t>
            </a:r>
            <a:endParaRPr lang="en-US" dirty="0"/>
          </a:p>
        </p:txBody>
      </p:sp>
      <p:sp>
        <p:nvSpPr>
          <p:cNvPr id="3" name="Text Placeholder 1"/>
          <p:cNvSpPr>
            <a:spLocks noGrp="1"/>
          </p:cNvSpPr>
          <p:nvPr>
            <p:ph type="body" idx="1"/>
          </p:nvPr>
        </p:nvSpPr>
        <p:spPr>
          <a:xfrm>
            <a:off x="722313" y="1143000"/>
            <a:ext cx="7202487" cy="1500187"/>
          </a:xfrm>
          <a:prstGeom prst="rect">
            <a:avLst/>
          </a:prstGeo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9385451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lain_Appendix_Title and Tex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5" name="Jump Link"/>
          <p:cNvSpPr>
            <a:spLocks noGrp="1"/>
          </p:cNvSpPr>
          <p:nvPr>
            <p:ph type="body" sz="quarter" idx="11" hasCustomPrompt="1"/>
          </p:nvPr>
        </p:nvSpPr>
        <p:spPr>
          <a:xfrm>
            <a:off x="3467100" y="66294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
        <p:nvSpPr>
          <p:cNvPr id="8" name="Text Placeholder 1"/>
          <p:cNvSpPr>
            <a:spLocks noGrp="1"/>
          </p:cNvSpPr>
          <p:nvPr>
            <p:ph type="body" sz="quarter" idx="12"/>
          </p:nvPr>
        </p:nvSpPr>
        <p:spPr>
          <a:xfrm>
            <a:off x="457200" y="1066800"/>
            <a:ext cx="8229600" cy="5562600"/>
          </a:xfrm>
          <a:prstGeom prst="rect">
            <a:avLst/>
          </a:prstGeom>
        </p:spPr>
        <p:txBody>
          <a:bodyPr/>
          <a:lstStyle>
            <a:lvl1pPr marL="0" indent="0">
              <a:spcAft>
                <a:spcPts val="800"/>
              </a:spcAft>
              <a:buNone/>
              <a:defRPr sz="2400"/>
            </a:lvl1pPr>
            <a:lvl2pPr marL="457200" indent="0">
              <a:buNone/>
              <a:defRPr sz="2400"/>
            </a:lvl2pPr>
            <a:lvl3pPr marL="914400" indent="0">
              <a:buNone/>
              <a:defRPr sz="2000"/>
            </a:lvl3pPr>
            <a:lvl4pPr marL="1371600" indent="0">
              <a:buNone/>
              <a:defRPr sz="1800"/>
            </a:lvl4pPr>
            <a:lvl5pPr marL="1828800" indent="0">
              <a:buNone/>
              <a:defRPr sz="1800"/>
            </a:lvl5pPr>
          </a:lstStyle>
          <a:p>
            <a:pPr lvl="0"/>
            <a:r>
              <a:rPr lang="en-US" smtClean="0"/>
              <a:t>Click to edit Master text styles</a:t>
            </a:r>
          </a:p>
        </p:txBody>
      </p:sp>
    </p:spTree>
    <p:extLst>
      <p:ext uri="{BB962C8B-B14F-4D97-AF65-F5344CB8AC3E}">
        <p14:creationId xmlns:p14="http://schemas.microsoft.com/office/powerpoint/2010/main" val="1576794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lain_Appendix_2-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Text Placeholder 1"/>
          <p:cNvSpPr>
            <a:spLocks noGrp="1"/>
          </p:cNvSpPr>
          <p:nvPr>
            <p:ph type="body" sz="quarter" idx="12"/>
          </p:nvPr>
        </p:nvSpPr>
        <p:spPr>
          <a:xfrm>
            <a:off x="457200" y="1600200"/>
            <a:ext cx="40386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4645026" y="960438"/>
            <a:ext cx="4117974"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Text Placeholder 2"/>
          <p:cNvSpPr>
            <a:spLocks noGrp="1"/>
          </p:cNvSpPr>
          <p:nvPr>
            <p:ph type="body" sz="quarter" idx="14"/>
          </p:nvPr>
        </p:nvSpPr>
        <p:spPr>
          <a:xfrm>
            <a:off x="4648200" y="1600200"/>
            <a:ext cx="41148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13" name="Jump link"/>
          <p:cNvSpPr>
            <a:spLocks noGrp="1"/>
          </p:cNvSpPr>
          <p:nvPr>
            <p:ph type="body" sz="quarter" idx="13" hasCustomPrompt="1"/>
          </p:nvPr>
        </p:nvSpPr>
        <p:spPr>
          <a:xfrm>
            <a:off x="3467100" y="66294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12293103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Plain_Appendix_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1"/>
          <p:cNvSpPr>
            <a:spLocks noGrp="1"/>
          </p:cNvSpPr>
          <p:nvPr>
            <p:ph type="body" sz="quarter" idx="14"/>
          </p:nvPr>
        </p:nvSpPr>
        <p:spPr>
          <a:xfrm>
            <a:off x="457200" y="1600200"/>
            <a:ext cx="4038600" cy="1981200"/>
          </a:xfrm>
          <a:prstGeom prst="rect">
            <a:avLst/>
          </a:prstGeom>
        </p:spPr>
        <p:txBody>
          <a:bodyPr/>
          <a:lstStyle>
            <a:lvl1pPr marL="0" indent="0">
              <a:spcAft>
                <a:spcPts val="8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2"/>
          <p:cNvSpPr>
            <a:spLocks noGrp="1"/>
          </p:cNvSpPr>
          <p:nvPr>
            <p:ph type="body" sz="quarter" idx="15"/>
          </p:nvPr>
        </p:nvSpPr>
        <p:spPr>
          <a:xfrm>
            <a:off x="4648200" y="1600200"/>
            <a:ext cx="4038600" cy="19812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7" name="Header 3"/>
          <p:cNvSpPr>
            <a:spLocks noGrp="1"/>
          </p:cNvSpPr>
          <p:nvPr>
            <p:ph type="body" sz="quarter" idx="12"/>
          </p:nvPr>
        </p:nvSpPr>
        <p:spPr>
          <a:xfrm>
            <a:off x="457200" y="37338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5" name="Text Placeholder 3"/>
          <p:cNvSpPr>
            <a:spLocks noGrp="1"/>
          </p:cNvSpPr>
          <p:nvPr>
            <p:ph type="body" sz="quarter" idx="16"/>
          </p:nvPr>
        </p:nvSpPr>
        <p:spPr>
          <a:xfrm>
            <a:off x="457200" y="4343400"/>
            <a:ext cx="40386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0" name="Header 4"/>
          <p:cNvSpPr>
            <a:spLocks noGrp="1"/>
          </p:cNvSpPr>
          <p:nvPr>
            <p:ph type="body" sz="quarter" idx="13"/>
          </p:nvPr>
        </p:nvSpPr>
        <p:spPr>
          <a:xfrm>
            <a:off x="4648200" y="37338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7" name="Text Placeholder 4"/>
          <p:cNvSpPr>
            <a:spLocks noGrp="1"/>
          </p:cNvSpPr>
          <p:nvPr>
            <p:ph type="body" sz="quarter" idx="17"/>
          </p:nvPr>
        </p:nvSpPr>
        <p:spPr>
          <a:xfrm>
            <a:off x="4648200" y="4343400"/>
            <a:ext cx="40386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8" name="Jump Link"/>
          <p:cNvSpPr>
            <a:spLocks noGrp="1"/>
          </p:cNvSpPr>
          <p:nvPr>
            <p:ph type="body" sz="quarter" idx="11" hasCustomPrompt="1"/>
          </p:nvPr>
        </p:nvSpPr>
        <p:spPr>
          <a:xfrm>
            <a:off x="3467100" y="66294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786325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Red Bar Footer_Appendix_Title and Text">
    <p:spTree>
      <p:nvGrpSpPr>
        <p:cNvPr id="1" name=""/>
        <p:cNvGrpSpPr/>
        <p:nvPr/>
      </p:nvGrpSpPr>
      <p:grpSpPr>
        <a:xfrm>
          <a:off x="0" y="0"/>
          <a:ext cx="0" cy="0"/>
          <a:chOff x="0" y="0"/>
          <a:chExt cx="0" cy="0"/>
        </a:xfrm>
      </p:grpSpPr>
      <p:sp>
        <p:nvSpPr>
          <p:cNvPr id="6" name="Slide Title"/>
          <p:cNvSpPr>
            <a:spLocks noGrp="1"/>
          </p:cNvSpPr>
          <p:nvPr>
            <p:ph type="title"/>
          </p:nvPr>
        </p:nvSpPr>
        <p:spPr>
          <a:xfrm>
            <a:off x="0" y="228600"/>
            <a:ext cx="9144000"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5" name="Jump Link"/>
          <p:cNvSpPr>
            <a:spLocks noGrp="1"/>
          </p:cNvSpPr>
          <p:nvPr>
            <p:ph type="body" sz="quarter" idx="11" hasCustomPrompt="1"/>
          </p:nvPr>
        </p:nvSpPr>
        <p:spPr>
          <a:xfrm>
            <a:off x="3467100" y="64770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
        <p:nvSpPr>
          <p:cNvPr id="8" name="Text Placeholder 1"/>
          <p:cNvSpPr>
            <a:spLocks noGrp="1"/>
          </p:cNvSpPr>
          <p:nvPr>
            <p:ph type="body" sz="quarter" idx="12"/>
          </p:nvPr>
        </p:nvSpPr>
        <p:spPr>
          <a:xfrm>
            <a:off x="457200" y="990600"/>
            <a:ext cx="8229600" cy="5410200"/>
          </a:xfrm>
          <a:prstGeom prst="rect">
            <a:avLst/>
          </a:prstGeom>
        </p:spPr>
        <p:txBody>
          <a:bodyPr/>
          <a:lstStyle>
            <a:lvl1pPr marL="0" indent="0">
              <a:spcAft>
                <a:spcPts val="800"/>
              </a:spcAft>
              <a:buNone/>
              <a:defRPr sz="2400"/>
            </a:lvl1pPr>
            <a:lvl2pPr marL="457200" indent="0">
              <a:buNone/>
              <a:defRPr sz="2400"/>
            </a:lvl2pPr>
            <a:lvl3pPr marL="914400" indent="0">
              <a:buNone/>
              <a:defRPr sz="2000"/>
            </a:lvl3pPr>
            <a:lvl4pPr marL="1371600" indent="0">
              <a:buNone/>
              <a:defRPr sz="1800"/>
            </a:lvl4pPr>
            <a:lvl5pPr marL="1828800" indent="0">
              <a:buNone/>
              <a:defRPr sz="1800"/>
            </a:lvl5pPr>
          </a:lstStyle>
          <a:p>
            <a:pPr lvl="0"/>
            <a:r>
              <a:rPr lang="en-US" smtClean="0"/>
              <a:t>Click to edit Master text styles</a:t>
            </a:r>
          </a:p>
        </p:txBody>
      </p:sp>
    </p:spTree>
    <p:extLst>
      <p:ext uri="{BB962C8B-B14F-4D97-AF65-F5344CB8AC3E}">
        <p14:creationId xmlns:p14="http://schemas.microsoft.com/office/powerpoint/2010/main" val="1622121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Red Bar Footer_Appendix_2-up 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Text Placeholder 1"/>
          <p:cNvSpPr>
            <a:spLocks noGrp="1"/>
          </p:cNvSpPr>
          <p:nvPr>
            <p:ph type="body" sz="quarter" idx="12"/>
          </p:nvPr>
        </p:nvSpPr>
        <p:spPr>
          <a:xfrm>
            <a:off x="457200" y="1600200"/>
            <a:ext cx="40386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4645026" y="960438"/>
            <a:ext cx="4117974"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Text Placeholder 2"/>
          <p:cNvSpPr>
            <a:spLocks noGrp="1"/>
          </p:cNvSpPr>
          <p:nvPr>
            <p:ph type="body" sz="quarter" idx="14"/>
          </p:nvPr>
        </p:nvSpPr>
        <p:spPr>
          <a:xfrm>
            <a:off x="4648200" y="1600200"/>
            <a:ext cx="4114800" cy="4800600"/>
          </a:xfrm>
          <a:prstGeom prst="rect">
            <a:avLst/>
          </a:prstGeom>
        </p:spPr>
        <p:txBody>
          <a:bodyPr/>
          <a:lstStyle>
            <a:lvl1pPr marL="0" indent="0">
              <a:spcAft>
                <a:spcPts val="800"/>
              </a:spcAft>
              <a:buNone/>
              <a:defRPr sz="24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13" name="Jump link"/>
          <p:cNvSpPr>
            <a:spLocks noGrp="1"/>
          </p:cNvSpPr>
          <p:nvPr>
            <p:ph type="body" sz="quarter" idx="13" hasCustomPrompt="1"/>
          </p:nvPr>
        </p:nvSpPr>
        <p:spPr>
          <a:xfrm>
            <a:off x="3467100" y="64770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6927989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Red Bar Footer_Appendix_4-up_Comparison">
    <p:spTree>
      <p:nvGrpSpPr>
        <p:cNvPr id="1" name=""/>
        <p:cNvGrpSpPr/>
        <p:nvPr/>
      </p:nvGrpSpPr>
      <p:grpSpPr>
        <a:xfrm>
          <a:off x="0" y="0"/>
          <a:ext cx="0" cy="0"/>
          <a:chOff x="0" y="0"/>
          <a:chExt cx="0" cy="0"/>
        </a:xfrm>
      </p:grpSpPr>
      <p:sp>
        <p:nvSpPr>
          <p:cNvPr id="9" name="Slide Title"/>
          <p:cNvSpPr>
            <a:spLocks noGrp="1"/>
          </p:cNvSpPr>
          <p:nvPr>
            <p:ph type="title"/>
          </p:nvPr>
        </p:nvSpPr>
        <p:spPr>
          <a:xfrm>
            <a:off x="-20713" y="228600"/>
            <a:ext cx="9185426" cy="609600"/>
          </a:xfrm>
          <a:prstGeom prst="rect">
            <a:avLst/>
          </a:prstGeom>
        </p:spPr>
        <p:txBody>
          <a:bodyPr/>
          <a:lstStyle>
            <a:lvl1pPr>
              <a:defRPr sz="3600">
                <a:solidFill>
                  <a:schemeClr val="bg2"/>
                </a:solidFill>
              </a:defRPr>
            </a:lvl1pPr>
          </a:lstStyle>
          <a:p>
            <a:r>
              <a:rPr lang="en-US" smtClean="0"/>
              <a:t>Click to edit Master title style</a:t>
            </a:r>
            <a:endParaRPr lang="en-US" dirty="0"/>
          </a:p>
        </p:txBody>
      </p:sp>
      <p:sp>
        <p:nvSpPr>
          <p:cNvPr id="3" name="Header 1"/>
          <p:cNvSpPr>
            <a:spLocks noGrp="1"/>
          </p:cNvSpPr>
          <p:nvPr>
            <p:ph type="body" idx="1"/>
          </p:nvPr>
        </p:nvSpPr>
        <p:spPr>
          <a:xfrm>
            <a:off x="457201" y="960438"/>
            <a:ext cx="4040188"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1"/>
          <p:cNvSpPr>
            <a:spLocks noGrp="1"/>
          </p:cNvSpPr>
          <p:nvPr>
            <p:ph type="body" sz="quarter" idx="14"/>
          </p:nvPr>
        </p:nvSpPr>
        <p:spPr>
          <a:xfrm>
            <a:off x="457200" y="1600200"/>
            <a:ext cx="4038600" cy="1981200"/>
          </a:xfrm>
          <a:prstGeom prst="rect">
            <a:avLst/>
          </a:prstGeom>
        </p:spPr>
        <p:txBody>
          <a:bodyPr/>
          <a:lstStyle>
            <a:lvl1pPr marL="0" indent="0">
              <a:spcAft>
                <a:spcPts val="800"/>
              </a:spcAft>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smtClean="0"/>
              <a:t>Click to edit Master text styles</a:t>
            </a:r>
          </a:p>
        </p:txBody>
      </p:sp>
      <p:sp>
        <p:nvSpPr>
          <p:cNvPr id="5" name="Header 2"/>
          <p:cNvSpPr>
            <a:spLocks noGrp="1"/>
          </p:cNvSpPr>
          <p:nvPr>
            <p:ph type="body" sz="quarter" idx="3"/>
          </p:nvPr>
        </p:nvSpPr>
        <p:spPr>
          <a:xfrm>
            <a:off x="4645026" y="960438"/>
            <a:ext cx="4041775" cy="639762"/>
          </a:xfrm>
          <a:prstGeom prst="rect">
            <a:avLst/>
          </a:prstGeom>
        </p:spPr>
        <p:txBody>
          <a:bodyPr anchor="b"/>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2"/>
          <p:cNvSpPr>
            <a:spLocks noGrp="1"/>
          </p:cNvSpPr>
          <p:nvPr>
            <p:ph type="body" sz="quarter" idx="15"/>
          </p:nvPr>
        </p:nvSpPr>
        <p:spPr>
          <a:xfrm>
            <a:off x="4648200" y="1600200"/>
            <a:ext cx="4038600" cy="19812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7" name="Header 3"/>
          <p:cNvSpPr>
            <a:spLocks noGrp="1"/>
          </p:cNvSpPr>
          <p:nvPr>
            <p:ph type="body" sz="quarter" idx="12"/>
          </p:nvPr>
        </p:nvSpPr>
        <p:spPr>
          <a:xfrm>
            <a:off x="457200" y="36576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5" name="Text Placeholder 3"/>
          <p:cNvSpPr>
            <a:spLocks noGrp="1"/>
          </p:cNvSpPr>
          <p:nvPr>
            <p:ph type="body" sz="quarter" idx="16"/>
          </p:nvPr>
        </p:nvSpPr>
        <p:spPr>
          <a:xfrm>
            <a:off x="457200" y="4267200"/>
            <a:ext cx="40386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0" name="Header 4"/>
          <p:cNvSpPr>
            <a:spLocks noGrp="1"/>
          </p:cNvSpPr>
          <p:nvPr>
            <p:ph type="body" sz="quarter" idx="13"/>
          </p:nvPr>
        </p:nvSpPr>
        <p:spPr>
          <a:xfrm>
            <a:off x="4648200" y="3657600"/>
            <a:ext cx="4038600" cy="609600"/>
          </a:xfrm>
          <a:prstGeom prst="rect">
            <a:avLst/>
          </a:prstGeom>
        </p:spPr>
        <p:txBody>
          <a:bodyPr anchor="b"/>
          <a:lstStyle>
            <a:lvl1pPr>
              <a:defRPr lang="en-US" sz="1800" b="1" kern="1200" dirty="0">
                <a:solidFill>
                  <a:schemeClr val="tx1"/>
                </a:solidFill>
                <a:latin typeface="+mn-lt"/>
                <a:ea typeface="+mn-ea"/>
                <a:cs typeface="+mn-cs"/>
              </a:defRPr>
            </a:lvl1pPr>
          </a:lstStyle>
          <a:p>
            <a:pPr marL="0" lvl="0" indent="0" algn="l" defTabSz="457200" rtl="0" eaLnBrk="1" latinLnBrk="0" hangingPunct="1">
              <a:spcBef>
                <a:spcPct val="20000"/>
              </a:spcBef>
              <a:buFont typeface="Arial"/>
              <a:buNone/>
            </a:pPr>
            <a:r>
              <a:rPr lang="en-US" smtClean="0"/>
              <a:t>Click to edit Master text styles</a:t>
            </a:r>
          </a:p>
        </p:txBody>
      </p:sp>
      <p:sp>
        <p:nvSpPr>
          <p:cNvPr id="27" name="Text Placeholder 4"/>
          <p:cNvSpPr>
            <a:spLocks noGrp="1"/>
          </p:cNvSpPr>
          <p:nvPr>
            <p:ph type="body" sz="quarter" idx="17"/>
          </p:nvPr>
        </p:nvSpPr>
        <p:spPr>
          <a:xfrm>
            <a:off x="4648200" y="4267200"/>
            <a:ext cx="4038600" cy="2133600"/>
          </a:xfrm>
          <a:prstGeom prst="rect">
            <a:avLst/>
          </a:prstGeom>
        </p:spPr>
        <p:txBody>
          <a:bodyPr/>
          <a:lstStyle>
            <a:lvl1pPr marL="0" indent="0">
              <a:spcAft>
                <a:spcPts val="800"/>
              </a:spcAft>
              <a:buNone/>
              <a:defRPr sz="2000"/>
            </a:lvl1pPr>
          </a:lstStyle>
          <a:p>
            <a:pPr lvl="0"/>
            <a:r>
              <a:rPr lang="en-US" smtClean="0"/>
              <a:t>Click to edit Master text styles</a:t>
            </a:r>
          </a:p>
        </p:txBody>
      </p:sp>
      <p:sp>
        <p:nvSpPr>
          <p:cNvPr id="18" name="Jump Link"/>
          <p:cNvSpPr>
            <a:spLocks noGrp="1"/>
          </p:cNvSpPr>
          <p:nvPr>
            <p:ph type="body" sz="quarter" idx="11" hasCustomPrompt="1"/>
          </p:nvPr>
        </p:nvSpPr>
        <p:spPr>
          <a:xfrm>
            <a:off x="3467100" y="6477000"/>
            <a:ext cx="2209800" cy="152400"/>
          </a:xfrm>
          <a:prstGeom prst="rect">
            <a:avLst/>
          </a:prstGeom>
        </p:spPr>
        <p:txBody>
          <a:bodyPr/>
          <a:lstStyle>
            <a:lvl1pPr marL="0" indent="0" algn="ctr">
              <a:buNone/>
              <a:defRPr sz="800" baseline="0">
                <a:solidFill>
                  <a:srgbClr val="6A6A6A"/>
                </a:solidFill>
              </a:defRPr>
            </a:lvl1pPr>
          </a:lstStyle>
          <a:p>
            <a:pPr lvl="0"/>
            <a:r>
              <a:rPr lang="en-US" dirty="0" smtClean="0"/>
              <a:t>Jump back to slide containing original image</a:t>
            </a:r>
          </a:p>
        </p:txBody>
      </p:sp>
    </p:spTree>
    <p:extLst>
      <p:ext uri="{BB962C8B-B14F-4D97-AF65-F5344CB8AC3E}">
        <p14:creationId xmlns:p14="http://schemas.microsoft.com/office/powerpoint/2010/main" val="2151312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RedTagline-Text above Title">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4406900"/>
            <a:ext cx="7772400" cy="1362075"/>
          </a:xfrm>
          <a:prstGeom prst="rect">
            <a:avLst/>
          </a:prstGeom>
        </p:spPr>
        <p:txBody>
          <a:bodyPr anchor="t"/>
          <a:lstStyle>
            <a:lvl1pPr algn="l">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2906714"/>
            <a:ext cx="7772400" cy="1500187"/>
          </a:xfrm>
          <a:prstGeom prst="rect">
            <a:avLst/>
          </a:prstGeom>
        </p:spPr>
        <p:txBody>
          <a:bodyPr anchor="b"/>
          <a:lstStyle>
            <a:lvl1pPr marL="0" indent="0">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6"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1198800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RedTagline-Title above text">
    <p:spTree>
      <p:nvGrpSpPr>
        <p:cNvPr id="1" name=""/>
        <p:cNvGrpSpPr/>
        <p:nvPr/>
      </p:nvGrpSpPr>
      <p:grpSpPr>
        <a:xfrm>
          <a:off x="0" y="0"/>
          <a:ext cx="0" cy="0"/>
          <a:chOff x="0" y="0"/>
          <a:chExt cx="0" cy="0"/>
        </a:xfrm>
      </p:grpSpPr>
      <p:sp>
        <p:nvSpPr>
          <p:cNvPr id="2" name="Slide Title"/>
          <p:cNvSpPr>
            <a:spLocks noGrp="1"/>
          </p:cNvSpPr>
          <p:nvPr>
            <p:ph type="title"/>
          </p:nvPr>
        </p:nvSpPr>
        <p:spPr>
          <a:xfrm>
            <a:off x="685800" y="2775099"/>
            <a:ext cx="7772400" cy="1362075"/>
          </a:xfrm>
          <a:prstGeom prst="rect">
            <a:avLst/>
          </a:prstGeom>
        </p:spPr>
        <p:txBody>
          <a:bodyPr anchor="b" anchorCtr="0"/>
          <a:lstStyle>
            <a:lvl1pPr algn="l">
              <a:spcBef>
                <a:spcPts val="480"/>
              </a:spcBef>
              <a:defRPr sz="3600" b="1" cap="all">
                <a:solidFill>
                  <a:schemeClr val="bg2"/>
                </a:solidFill>
                <a:latin typeface="+mj-lt"/>
              </a:defRPr>
            </a:lvl1pPr>
          </a:lstStyle>
          <a:p>
            <a:r>
              <a:rPr lang="en-US" smtClean="0"/>
              <a:t>Click to edit Master title style</a:t>
            </a:r>
            <a:endParaRPr lang="en-US" dirty="0"/>
          </a:p>
        </p:txBody>
      </p:sp>
      <p:sp>
        <p:nvSpPr>
          <p:cNvPr id="3" name="Text Placeholder 1"/>
          <p:cNvSpPr>
            <a:spLocks noGrp="1"/>
          </p:cNvSpPr>
          <p:nvPr>
            <p:ph type="body" idx="1"/>
          </p:nvPr>
        </p:nvSpPr>
        <p:spPr>
          <a:xfrm>
            <a:off x="685800" y="4138613"/>
            <a:ext cx="7772400" cy="1500187"/>
          </a:xfrm>
          <a:prstGeom prst="rect">
            <a:avLst/>
          </a:prstGeom>
        </p:spPr>
        <p:txBody>
          <a:bodyPr anchor="t" anchorCtr="0"/>
          <a:lstStyle>
            <a:lvl1pPr marL="0" indent="0">
              <a:spcBef>
                <a:spcPts val="0"/>
              </a:spcBef>
              <a:buNone/>
              <a:defRPr sz="2000">
                <a:solidFill>
                  <a:srgbClr val="6A6A6A"/>
                </a:solidFill>
                <a:latin typeface="ArumSans Regul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Photo Credit"/>
          <p:cNvSpPr>
            <a:spLocks noGrp="1"/>
          </p:cNvSpPr>
          <p:nvPr>
            <p:ph type="body" sz="quarter" idx="11" hasCustomPrompt="1"/>
          </p:nvPr>
        </p:nvSpPr>
        <p:spPr>
          <a:xfrm>
            <a:off x="6477000" y="6422066"/>
            <a:ext cx="2667000" cy="152400"/>
          </a:xfrm>
          <a:prstGeom prst="rect">
            <a:avLst/>
          </a:prstGeom>
        </p:spPr>
        <p:txBody>
          <a:bodyPr wrap="none" lIns="0" tIns="0" rIns="45720" bIns="0"/>
          <a:lstStyle>
            <a:lvl1pPr marL="0" marR="0" indent="0" algn="r" defTabSz="914400" rtl="0" eaLnBrk="1" fontAlgn="auto" latinLnBrk="0" hangingPunct="1">
              <a:lnSpc>
                <a:spcPct val="100000"/>
              </a:lnSpc>
              <a:spcBef>
                <a:spcPts val="0"/>
              </a:spcBef>
              <a:spcAft>
                <a:spcPts val="0"/>
              </a:spcAft>
              <a:buClrTx/>
              <a:buSzTx/>
              <a:buFontTx/>
              <a:buNone/>
              <a:tabLst/>
              <a:defRPr sz="8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mn-lt"/>
                <a:ea typeface="+mn-ea"/>
                <a:cs typeface="+mn-cs"/>
              </a:rPr>
              <a:t>Insert Photo Credit Here</a:t>
            </a:r>
          </a:p>
        </p:txBody>
      </p:sp>
      <p:sp>
        <p:nvSpPr>
          <p:cNvPr id="5" name="Copyright" descr="©McGraw-Hill Education. All rights reserved. Authorized only for instructor use in the classroom.  No reproduction or further distribution permitted without the prior written consent of McGraw-Hill Education.&#10;"/>
          <p:cNvSpPr txBox="1">
            <a:spLocks/>
          </p:cNvSpPr>
          <p:nvPr/>
        </p:nvSpPr>
        <p:spPr>
          <a:xfrm>
            <a:off x="0" y="6734025"/>
            <a:ext cx="9144000" cy="17175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©McGraw-Hill Education. All rights reserved. Authorized </a:t>
            </a:r>
            <a:r>
              <a:rPr lang="en-US" sz="3200" kern="1200" dirty="0" smtClean="0">
                <a:solidFill>
                  <a:srgbClr val="6A6A6A"/>
                </a:solidFill>
                <a:effectLst/>
                <a:latin typeface="+mn-lt"/>
                <a:ea typeface="+mn-ea"/>
                <a:cs typeface="+mn-cs"/>
              </a:rPr>
              <a:t>only </a:t>
            </a:r>
            <a:r>
              <a:rPr kumimoji="0" lang="en-US" sz="3200" b="0" i="0" u="none" strike="noStrike" kern="1200" cap="none" spc="0" normalizeH="0" baseline="0" noProof="0" dirty="0" smtClean="0">
                <a:ln>
                  <a:noFill/>
                </a:ln>
                <a:solidFill>
                  <a:srgbClr val="6A6A6A"/>
                </a:solidFill>
                <a:effectLst/>
                <a:uLnTx/>
                <a:uFillTx/>
                <a:latin typeface="Calibri"/>
                <a:ea typeface="+mn-ea"/>
                <a:cs typeface="+mn-cs"/>
              </a:rPr>
              <a:t>for instructor use in the classroom.  No reproduction or further distribution permitted without the prior written consent of McGraw-Hill Education.</a:t>
            </a:r>
            <a:endParaRPr kumimoji="0" lang="en-US" sz="3200" b="0" i="0" u="none" strike="noStrike" kern="1200" cap="none" spc="0" normalizeH="0" baseline="0" noProof="0" dirty="0">
              <a:ln>
                <a:noFill/>
              </a:ln>
              <a:solidFill>
                <a:srgbClr val="6A6A6A"/>
              </a:solidFill>
              <a:effectLst/>
              <a:uLnTx/>
              <a:uFillTx/>
              <a:latin typeface="Calibri"/>
              <a:ea typeface="+mn-ea"/>
              <a:cs typeface="+mn-cs"/>
            </a:endParaRPr>
          </a:p>
        </p:txBody>
      </p:sp>
    </p:spTree>
    <p:extLst>
      <p:ext uri="{BB962C8B-B14F-4D97-AF65-F5344CB8AC3E}">
        <p14:creationId xmlns:p14="http://schemas.microsoft.com/office/powerpoint/2010/main" val="12778054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27332" name="Rectangle 4"/>
          <p:cNvSpPr>
            <a:spLocks noGrp="1" noChangeArrowheads="1"/>
          </p:cNvSpPr>
          <p:nvPr>
            <p:ph type="subTitle" idx="1"/>
          </p:nvPr>
        </p:nvSpPr>
        <p:spPr>
          <a:xfrm>
            <a:off x="0" y="0"/>
            <a:ext cx="4343400" cy="6172200"/>
          </a:xfrm>
          <a:prstGeom prst="rect">
            <a:avLst/>
          </a:prstGeom>
          <a:effectLst>
            <a:outerShdw dist="35921" dir="8100000" algn="ctr" rotWithShape="0">
              <a:schemeClr val="tx1"/>
            </a:outerShdw>
          </a:effectLst>
        </p:spPr>
        <p:txBody>
          <a:bodyPr anchor="ctr" anchorCtr="1"/>
          <a:lstStyle>
            <a:lvl1pPr marL="0" indent="0" algn="ctr">
              <a:buFontTx/>
              <a:buNone/>
              <a:defRPr sz="4000" baseline="0">
                <a:solidFill>
                  <a:srgbClr val="C00000"/>
                </a:solidFill>
                <a:effectLst>
                  <a:outerShdw blurRad="38100" dist="38100" dir="2700000" algn="tl">
                    <a:srgbClr val="000000"/>
                  </a:outerShdw>
                </a:effectLst>
              </a:defRPr>
            </a:lvl1pPr>
          </a:lstStyle>
          <a:p>
            <a:r>
              <a:rPr lang="en-US"/>
              <a:t>Click to edit Master subtitle style</a:t>
            </a:r>
            <a:endParaRPr lang="en-US" dirty="0"/>
          </a:p>
        </p:txBody>
      </p:sp>
    </p:spTree>
    <p:extLst>
      <p:ext uri="{BB962C8B-B14F-4D97-AF65-F5344CB8AC3E}">
        <p14:creationId xmlns:p14="http://schemas.microsoft.com/office/powerpoint/2010/main" val="1239644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153400" cy="1143000"/>
          </a:xfrm>
          <a:prstGeom prst="roundRect">
            <a:avLst>
              <a:gd name="adj" fmla="val 16667"/>
            </a:avLst>
          </a:prstGeom>
        </p:spPr>
        <p:txBody>
          <a:bodyPr/>
          <a:lstStyle/>
          <a:p>
            <a:r>
              <a:rPr lang="en-US"/>
              <a:t>Click to edit Master title style</a:t>
            </a:r>
          </a:p>
        </p:txBody>
      </p:sp>
      <p:sp>
        <p:nvSpPr>
          <p:cNvPr id="3" name="Content Placeholder 2"/>
          <p:cNvSpPr>
            <a:spLocks noGrp="1"/>
          </p:cNvSpPr>
          <p:nvPr>
            <p:ph idx="1"/>
          </p:nvPr>
        </p:nvSpPr>
        <p:spPr>
          <a:xfrm>
            <a:off x="685800" y="1828800"/>
            <a:ext cx="8153400" cy="4953000"/>
          </a:xfrm>
          <a:prstGeom prst="rect">
            <a:avLst/>
          </a:prstGeom>
        </p:spPr>
        <p:txBody>
          <a:bodyPr/>
          <a:lstStyle>
            <a:lvl1pPr>
              <a:buClrTx/>
              <a:buFont typeface="Wingdings" pitchFamily="2" charset="2"/>
              <a:buChar char="§"/>
              <a:defRPr/>
            </a:lvl1pPr>
            <a:lvl2pPr>
              <a:buClrTx/>
              <a:buFont typeface="Arial" pitchFamily="34" charset="0"/>
              <a:buChar char="•"/>
              <a:defRPr/>
            </a:lvl2pPr>
            <a:lvl3pPr>
              <a:buClrTx/>
              <a:buFont typeface="Wingdings" pitchFamily="2" charset="2"/>
              <a:buChar char="v"/>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597812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theme" Target="../theme/theme2.xml"/><Relationship Id="rId9" Type="http://schemas.openxmlformats.org/officeDocument/2006/relationships/image" Target="../media/image1.png"/><Relationship Id="rId10" Type="http://schemas.openxmlformats.org/officeDocument/2006/relationships/image" Target="../media/image4.gif"/><Relationship Id="rId1" Type="http://schemas.openxmlformats.org/officeDocument/2006/relationships/slideLayout" Target="../slideLayouts/slideLayout11.xml"/><Relationship Id="rId2"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0.xml"/><Relationship Id="rId4" Type="http://schemas.openxmlformats.org/officeDocument/2006/relationships/slideLayout" Target="../slideLayouts/slideLayout21.xml"/><Relationship Id="rId5" Type="http://schemas.openxmlformats.org/officeDocument/2006/relationships/slideLayout" Target="../slideLayouts/slideLayout22.xml"/><Relationship Id="rId6" Type="http://schemas.openxmlformats.org/officeDocument/2006/relationships/slideLayout" Target="../slideLayouts/slideLayout23.xml"/><Relationship Id="rId7" Type="http://schemas.openxmlformats.org/officeDocument/2006/relationships/slideLayout" Target="../slideLayouts/slideLayout24.xml"/><Relationship Id="rId8" Type="http://schemas.openxmlformats.org/officeDocument/2006/relationships/slideLayout" Target="../slideLayouts/slideLayout25.xml"/><Relationship Id="rId9" Type="http://schemas.openxmlformats.org/officeDocument/2006/relationships/slideLayout" Target="../slideLayouts/slideLayout26.xml"/><Relationship Id="rId10" Type="http://schemas.openxmlformats.org/officeDocument/2006/relationships/theme" Target="../theme/theme3.xml"/><Relationship Id="rId1" Type="http://schemas.openxmlformats.org/officeDocument/2006/relationships/slideLayout" Target="../slideLayouts/slideLayout18.xml"/><Relationship Id="rId2" Type="http://schemas.openxmlformats.org/officeDocument/2006/relationships/slideLayout" Target="../slideLayouts/slideLayout19.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9.xml"/><Relationship Id="rId4" Type="http://schemas.openxmlformats.org/officeDocument/2006/relationships/slideLayout" Target="../slideLayouts/slideLayout30.xml"/><Relationship Id="rId5" Type="http://schemas.openxmlformats.org/officeDocument/2006/relationships/slideLayout" Target="../slideLayouts/slideLayout31.xml"/><Relationship Id="rId6" Type="http://schemas.openxmlformats.org/officeDocument/2006/relationships/slideLayout" Target="../slideLayouts/slideLayout32.xml"/><Relationship Id="rId7" Type="http://schemas.openxmlformats.org/officeDocument/2006/relationships/slideLayout" Target="../slideLayouts/slideLayout33.xml"/><Relationship Id="rId8" Type="http://schemas.openxmlformats.org/officeDocument/2006/relationships/slideLayout" Target="../slideLayouts/slideLayout34.xml"/><Relationship Id="rId9" Type="http://schemas.openxmlformats.org/officeDocument/2006/relationships/slideLayout" Target="../slideLayouts/slideLayout35.xml"/><Relationship Id="rId10" Type="http://schemas.openxmlformats.org/officeDocument/2006/relationships/theme" Target="../theme/theme4.xml"/><Relationship Id="rId1" Type="http://schemas.openxmlformats.org/officeDocument/2006/relationships/slideLayout" Target="../slideLayouts/slideLayout27.xml"/><Relationship Id="rId2" Type="http://schemas.openxmlformats.org/officeDocument/2006/relationships/slideLayout" Target="../slideLayouts/slideLayout28.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theme" Target="../theme/theme5.xml"/><Relationship Id="rId1" Type="http://schemas.openxmlformats.org/officeDocument/2006/relationships/slideLayout" Target="../slideLayouts/slideLayout36.xml"/><Relationship Id="rId2" Type="http://schemas.openxmlformats.org/officeDocument/2006/relationships/slideLayout" Target="../slideLayouts/slideLayout37.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45.xml"/><Relationship Id="rId4" Type="http://schemas.openxmlformats.org/officeDocument/2006/relationships/slideLayout" Target="../slideLayouts/slideLayout46.xml"/><Relationship Id="rId5" Type="http://schemas.openxmlformats.org/officeDocument/2006/relationships/slideLayout" Target="../slideLayouts/slideLayout47.xml"/><Relationship Id="rId6" Type="http://schemas.openxmlformats.org/officeDocument/2006/relationships/slideLayout" Target="../slideLayouts/slideLayout48.xml"/><Relationship Id="rId7" Type="http://schemas.openxmlformats.org/officeDocument/2006/relationships/slideLayout" Target="../slideLayouts/slideLayout49.xml"/><Relationship Id="rId8" Type="http://schemas.openxmlformats.org/officeDocument/2006/relationships/theme" Target="../theme/theme6.xml"/><Relationship Id="rId1" Type="http://schemas.openxmlformats.org/officeDocument/2006/relationships/slideLayout" Target="../slideLayouts/slideLayout43.xml"/><Relationship Id="rId2" Type="http://schemas.openxmlformats.org/officeDocument/2006/relationships/slideLayout" Target="../slideLayouts/slideLayout44.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4" Type="http://schemas.openxmlformats.org/officeDocument/2006/relationships/image" Target="../media/image5.png"/><Relationship Id="rId1" Type="http://schemas.openxmlformats.org/officeDocument/2006/relationships/slideLayout" Target="../slideLayouts/slideLayout50.xml"/><Relationship Id="rId2" Type="http://schemas.openxmlformats.org/officeDocument/2006/relationships/slideLayout" Target="../slideLayouts/slideLayout51.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54.xml"/><Relationship Id="rId4" Type="http://schemas.openxmlformats.org/officeDocument/2006/relationships/theme" Target="../theme/theme8.xml"/><Relationship Id="rId1" Type="http://schemas.openxmlformats.org/officeDocument/2006/relationships/slideLayout" Target="../slideLayouts/slideLayout52.xml"/><Relationship Id="rId2" Type="http://schemas.openxmlformats.org/officeDocument/2006/relationships/slideLayout" Target="../slideLayouts/slideLayout53.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57.xml"/><Relationship Id="rId4" Type="http://schemas.openxmlformats.org/officeDocument/2006/relationships/theme" Target="../theme/theme9.xml"/><Relationship Id="rId1" Type="http://schemas.openxmlformats.org/officeDocument/2006/relationships/slideLayout" Target="../slideLayouts/slideLayout55.xml"/><Relationship Id="rId2"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MH Logo" descr="Logo: McGraw-Hill Education"/>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0"/>
            <a:ext cx="762000" cy="762000"/>
          </a:xfrm>
          <a:prstGeom prst="rect">
            <a:avLst/>
          </a:prstGeom>
        </p:spPr>
      </p:pic>
      <p:sp>
        <p:nvSpPr>
          <p:cNvPr id="13" name="Red Bar"/>
          <p:cNvSpPr/>
          <p:nvPr/>
        </p:nvSpPr>
        <p:spPr>
          <a:xfrm>
            <a:off x="0" y="6248400"/>
            <a:ext cx="9144000" cy="503767"/>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pic>
        <p:nvPicPr>
          <p:cNvPr id="12" name="MH Tagline" descr="Tagline: Because learning changes everything.™"/>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481" y="6351925"/>
            <a:ext cx="3223119" cy="272375"/>
          </a:xfrm>
          <a:prstGeom prst="rect">
            <a:avLst/>
          </a:prstGeom>
        </p:spPr>
      </p:pic>
      <p:sp>
        <p:nvSpPr>
          <p:cNvPr id="5" name="AutoShape 2"/>
          <p:cNvSpPr>
            <a:spLocks noChangeArrowheads="1"/>
          </p:cNvSpPr>
          <p:nvPr userDrawn="1"/>
        </p:nvSpPr>
        <p:spPr bwMode="auto">
          <a:xfrm>
            <a:off x="0" y="2931"/>
            <a:ext cx="9220200" cy="381000"/>
          </a:xfrm>
          <a:prstGeom prst="roundRect">
            <a:avLst>
              <a:gd name="adj" fmla="val 16667"/>
            </a:avLst>
          </a:prstGeom>
          <a:solidFill>
            <a:srgbClr val="37757F"/>
          </a:solidFill>
          <a:ln w="9525">
            <a:solidFill>
              <a:schemeClr val="tx1"/>
            </a:solidFill>
            <a:round/>
            <a:headEnd/>
            <a:tailEnd/>
          </a:ln>
          <a:effectLst/>
          <a:scene3d>
            <a:camera prst="orthographicFront"/>
            <a:lightRig rig="threePt" dir="t"/>
          </a:scene3d>
          <a:sp3d>
            <a:bevelT w="139700" h="139700" prst="divot"/>
          </a:sp3d>
        </p:spPr>
        <p:txBody>
          <a:bodyPr wrap="none" anchor="ctr"/>
          <a:lstStyle/>
          <a:p>
            <a:pPr algn="r">
              <a:defRPr/>
            </a:pPr>
            <a:endParaRPr lang="en-US" dirty="0"/>
          </a:p>
        </p:txBody>
      </p:sp>
    </p:spTree>
    <p:extLst>
      <p:ext uri="{BB962C8B-B14F-4D97-AF65-F5344CB8AC3E}">
        <p14:creationId xmlns:p14="http://schemas.microsoft.com/office/powerpoint/2010/main" val="1070414973"/>
      </p:ext>
    </p:extLst>
  </p:cSld>
  <p:clrMap bg1="lt1" tx1="dk1" bg2="lt2" tx2="dk2" accent1="accent1" accent2="accent2" accent3="accent3" accent4="accent4" accent5="accent5" accent6="accent6" hlink="hlink" folHlink="folHlink"/>
  <p:sldLayoutIdLst>
    <p:sldLayoutId id="2147484159" r:id="rId1"/>
    <p:sldLayoutId id="2147484160" r:id="rId2"/>
    <p:sldLayoutId id="2147484161" r:id="rId3"/>
    <p:sldLayoutId id="2147484162" r:id="rId4"/>
    <p:sldLayoutId id="2147484163" r:id="rId5"/>
    <p:sldLayoutId id="2147484164" r:id="rId6"/>
    <p:sldLayoutId id="2147484165" r:id="rId7"/>
    <p:sldLayoutId id="2147484166" r:id="rId8"/>
    <p:sldLayoutId id="2147484167" r:id="rId9"/>
    <p:sldLayoutId id="2147484143" r:id="rId10"/>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0" marR="0" indent="0" algn="r" defTabSz="914400" rtl="0" eaLnBrk="1" fontAlgn="auto" latinLnBrk="0" hangingPunct="1">
        <a:lnSpc>
          <a:spcPct val="100000"/>
        </a:lnSpc>
        <a:spcBef>
          <a:spcPts val="0"/>
        </a:spcBef>
        <a:spcAft>
          <a:spcPts val="0"/>
        </a:spcAft>
        <a:buClrTx/>
        <a:buSzTx/>
        <a:buFontTx/>
        <a:buNone/>
        <a:tabLst/>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MH Logo" descr="Logo: McGraw-Hill Education"/>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0" y="0"/>
            <a:ext cx="762000" cy="762000"/>
          </a:xfrm>
          <a:prstGeom prst="rect">
            <a:avLst/>
          </a:prstGeom>
        </p:spPr>
      </p:pic>
      <p:pic>
        <p:nvPicPr>
          <p:cNvPr id="2" name="MH Tagline" descr="Tag line: Because learning changes everythi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0" y="6257775"/>
            <a:ext cx="3371850" cy="476250"/>
          </a:xfrm>
          <a:prstGeom prst="rect">
            <a:avLst/>
          </a:prstGeom>
        </p:spPr>
      </p:pic>
    </p:spTree>
    <p:extLst>
      <p:ext uri="{BB962C8B-B14F-4D97-AF65-F5344CB8AC3E}">
        <p14:creationId xmlns:p14="http://schemas.microsoft.com/office/powerpoint/2010/main" val="2086909167"/>
      </p:ext>
    </p:extLst>
  </p:cSld>
  <p:clrMap bg1="lt1" tx1="dk1" bg2="lt2" tx2="dk2" accent1="accent1" accent2="accent2" accent3="accent3" accent4="accent4" accent5="accent5" accent6="accent6" hlink="hlink" folHlink="folHlink"/>
  <p:sldLayoutIdLst>
    <p:sldLayoutId id="2147484169" r:id="rId1"/>
    <p:sldLayoutId id="2147484170" r:id="rId2"/>
    <p:sldLayoutId id="2147484171" r:id="rId3"/>
    <p:sldLayoutId id="2147484172" r:id="rId4"/>
    <p:sldLayoutId id="2147484173" r:id="rId5"/>
    <p:sldLayoutId id="2147484174" r:id="rId6"/>
    <p:sldLayoutId id="2147484175" r:id="rId7"/>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Copyright" descr="©McGraw-Hill Education"/>
          <p:cNvSpPr txBox="1">
            <a:spLocks/>
          </p:cNvSpPr>
          <p:nvPr/>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rgbClr val="6A6A6A"/>
                </a:solidFill>
                <a:effectLst/>
                <a:latin typeface="+mn-lt"/>
                <a:ea typeface="+mn-ea"/>
                <a:cs typeface="+mn-cs"/>
              </a:rPr>
              <a:t>©McGraw-Hill Education.</a:t>
            </a:r>
            <a:endParaRPr lang="en-US" sz="3200" kern="1200" dirty="0">
              <a:solidFill>
                <a:srgbClr val="6A6A6A"/>
              </a:solidFill>
              <a:effectLst/>
              <a:latin typeface="+mn-lt"/>
              <a:ea typeface="+mn-ea"/>
              <a:cs typeface="+mn-cs"/>
            </a:endParaRPr>
          </a:p>
        </p:txBody>
      </p:sp>
    </p:spTree>
    <p:extLst>
      <p:ext uri="{BB962C8B-B14F-4D97-AF65-F5344CB8AC3E}">
        <p14:creationId xmlns:p14="http://schemas.microsoft.com/office/powerpoint/2010/main" val="1686535626"/>
      </p:ext>
    </p:extLst>
  </p:cSld>
  <p:clrMap bg1="lt1" tx1="dk1" bg2="lt2" tx2="dk2" accent1="accent1" accent2="accent2" accent3="accent3" accent4="accent4" accent5="accent5" accent6="accent6" hlink="hlink" folHlink="folHlink"/>
  <p:sldLayoutIdLst>
    <p:sldLayoutId id="2147484177" r:id="rId1"/>
    <p:sldLayoutId id="2147484178" r:id="rId2"/>
    <p:sldLayoutId id="2147484179" r:id="rId3"/>
    <p:sldLayoutId id="2147484180" r:id="rId4"/>
    <p:sldLayoutId id="2147484181" r:id="rId5"/>
    <p:sldLayoutId id="2147484182" r:id="rId6"/>
    <p:sldLayoutId id="2147484183" r:id="rId7"/>
    <p:sldLayoutId id="2147484184" r:id="rId8"/>
    <p:sldLayoutId id="2147484185" r:id="rId9"/>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d Bar"/>
          <p:cNvSpPr/>
          <p:nvPr/>
        </p:nvSpPr>
        <p:spPr>
          <a:xfrm>
            <a:off x="0" y="6705600"/>
            <a:ext cx="9144000" cy="152400"/>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sp>
        <p:nvSpPr>
          <p:cNvPr id="10" name="Copyright" descr="©McGraw-Hill Education&#10;"/>
          <p:cNvSpPr txBox="1">
            <a:spLocks/>
          </p:cNvSpPr>
          <p:nvPr/>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chemeClr val="bg1"/>
                </a:solidFill>
                <a:effectLst/>
                <a:latin typeface="+mn-lt"/>
                <a:ea typeface="+mn-ea"/>
                <a:cs typeface="+mn-cs"/>
              </a:rPr>
              <a:t>©McGraw-Hill Education.</a:t>
            </a:r>
            <a:endParaRPr lang="en-US" sz="3200" kern="1200" dirty="0">
              <a:solidFill>
                <a:schemeClr val="bg1"/>
              </a:solidFill>
              <a:effectLst/>
              <a:latin typeface="+mn-lt"/>
              <a:ea typeface="+mn-ea"/>
              <a:cs typeface="+mn-cs"/>
            </a:endParaRPr>
          </a:p>
        </p:txBody>
      </p:sp>
    </p:spTree>
    <p:extLst>
      <p:ext uri="{BB962C8B-B14F-4D97-AF65-F5344CB8AC3E}">
        <p14:creationId xmlns:p14="http://schemas.microsoft.com/office/powerpoint/2010/main" val="801691238"/>
      </p:ext>
    </p:extLst>
  </p:cSld>
  <p:clrMap bg1="lt1" tx1="dk1" bg2="lt2" tx2="dk2" accent1="accent1" accent2="accent2" accent3="accent3" accent4="accent4" accent5="accent5" accent6="accent6" hlink="hlink" folHlink="folHlink"/>
  <p:sldLayoutIdLst>
    <p:sldLayoutId id="2147484187" r:id="rId1"/>
    <p:sldLayoutId id="2147484188" r:id="rId2"/>
    <p:sldLayoutId id="2147484189" r:id="rId3"/>
    <p:sldLayoutId id="2147484190" r:id="rId4"/>
    <p:sldLayoutId id="2147484191" r:id="rId5"/>
    <p:sldLayoutId id="2147484192" r:id="rId6"/>
    <p:sldLayoutId id="2147484193" r:id="rId7"/>
    <p:sldLayoutId id="2147484194" r:id="rId8"/>
    <p:sldLayoutId id="2147484195"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Copyright" descr="©McGraw-Hill Education&#10;"/>
          <p:cNvSpPr txBox="1"/>
          <p:nvPr/>
        </p:nvSpPr>
        <p:spPr>
          <a:xfrm>
            <a:off x="0" y="6642556"/>
            <a:ext cx="1295400" cy="215444"/>
          </a:xfrm>
          <a:prstGeom prst="rect">
            <a:avLst/>
          </a:prstGeom>
          <a:noFill/>
        </p:spPr>
        <p:txBody>
          <a:bodyPr wrap="square" rtlCol="0">
            <a:spAutoFit/>
          </a:bodyPr>
          <a:lstStyle/>
          <a:p>
            <a:r>
              <a:rPr lang="en-US" sz="800" dirty="0" smtClean="0">
                <a:solidFill>
                  <a:srgbClr val="6A6A6A"/>
                </a:solidFill>
              </a:rPr>
              <a:t>©McGraw-Hill Education</a:t>
            </a:r>
          </a:p>
        </p:txBody>
      </p:sp>
    </p:spTree>
    <p:extLst>
      <p:ext uri="{BB962C8B-B14F-4D97-AF65-F5344CB8AC3E}">
        <p14:creationId xmlns:p14="http://schemas.microsoft.com/office/powerpoint/2010/main" val="1925449454"/>
      </p:ext>
    </p:extLst>
  </p:cSld>
  <p:clrMap bg1="lt1" tx1="dk1" bg2="lt2" tx2="dk2" accent1="accent1" accent2="accent2" accent3="accent3" accent4="accent4" accent5="accent5" accent6="accent6" hlink="hlink" folHlink="folHlink"/>
  <p:sldLayoutIdLst>
    <p:sldLayoutId id="2147484197" r:id="rId1"/>
    <p:sldLayoutId id="2147484198" r:id="rId2"/>
    <p:sldLayoutId id="2147484199" r:id="rId3"/>
    <p:sldLayoutId id="2147484200" r:id="rId4"/>
    <p:sldLayoutId id="2147484201" r:id="rId5"/>
    <p:sldLayoutId id="2147484202" r:id="rId6"/>
    <p:sldLayoutId id="2147484203" r:id="rId7"/>
  </p:sldLayoutIdLst>
  <p:timing>
    <p:tnLst>
      <p:par>
        <p:cTn id="1" dur="indefinite" restart="never" nodeType="tmRoot"/>
      </p:par>
    </p:tnLst>
  </p:timing>
  <p:txStyles>
    <p:titleStyle>
      <a:lvl1pPr algn="l" defTabSz="914400" rtl="0" eaLnBrk="1" latinLnBrk="0" hangingPunct="1">
        <a:spcBef>
          <a:spcPct val="0"/>
        </a:spcBef>
        <a:buNone/>
        <a:defRPr sz="3200" kern="1200">
          <a:solidFill>
            <a:schemeClr val="bg1"/>
          </a:solidFill>
          <a:latin typeface="Vectipede Rg" pitchFamily="18"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Vectipede Rg"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Vectipede Rg"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Vectipede Rg"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d bar"/>
          <p:cNvSpPr/>
          <p:nvPr/>
        </p:nvSpPr>
        <p:spPr>
          <a:xfrm>
            <a:off x="0" y="6629400"/>
            <a:ext cx="9144000" cy="228600"/>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sp>
        <p:nvSpPr>
          <p:cNvPr id="5" name="Copyright" descr="©McGraw-Hill Education."/>
          <p:cNvSpPr txBox="1"/>
          <p:nvPr/>
        </p:nvSpPr>
        <p:spPr>
          <a:xfrm>
            <a:off x="0" y="6629400"/>
            <a:ext cx="1828800" cy="215444"/>
          </a:xfrm>
          <a:prstGeom prst="rect">
            <a:avLst/>
          </a:prstGeom>
          <a:noFill/>
        </p:spPr>
        <p:txBody>
          <a:bodyPr wrap="square" rtlCol="0">
            <a:spAutoFit/>
          </a:bodyPr>
          <a:lstStyle/>
          <a:p>
            <a:r>
              <a:rPr lang="en-US" sz="800" dirty="0" smtClean="0">
                <a:solidFill>
                  <a:schemeClr val="bg1"/>
                </a:solidFill>
              </a:rPr>
              <a:t>©McGraw-Hill </a:t>
            </a:r>
            <a:r>
              <a:rPr lang="en-US" sz="800" dirty="0" err="1" smtClean="0">
                <a:solidFill>
                  <a:schemeClr val="bg1"/>
                </a:solidFill>
              </a:rPr>
              <a:t>EducationCopy</a:t>
            </a:r>
            <a:endParaRPr lang="en-US" sz="800" dirty="0" smtClean="0">
              <a:solidFill>
                <a:schemeClr val="bg1"/>
              </a:solidFill>
            </a:endParaRPr>
          </a:p>
        </p:txBody>
      </p:sp>
    </p:spTree>
    <p:extLst>
      <p:ext uri="{BB962C8B-B14F-4D97-AF65-F5344CB8AC3E}">
        <p14:creationId xmlns:p14="http://schemas.microsoft.com/office/powerpoint/2010/main" val="931942006"/>
      </p:ext>
    </p:extLst>
  </p:cSld>
  <p:clrMap bg1="lt1" tx1="dk1" bg2="lt2" tx2="dk2" accent1="accent1" accent2="accent2" accent3="accent3" accent4="accent4" accent5="accent5" accent6="accent6" hlink="hlink" folHlink="folHlink"/>
  <p:sldLayoutIdLst>
    <p:sldLayoutId id="2147484205" r:id="rId1"/>
    <p:sldLayoutId id="2147484206" r:id="rId2"/>
    <p:sldLayoutId id="2147484207" r:id="rId3"/>
    <p:sldLayoutId id="2147484208" r:id="rId4"/>
    <p:sldLayoutId id="2147484209" r:id="rId5"/>
    <p:sldLayoutId id="2147484210" r:id="rId6"/>
    <p:sldLayoutId id="2147484211" r:id="rId7"/>
  </p:sldLayoutIdLst>
  <p:txStyles>
    <p:titleStyle>
      <a:lvl1pPr algn="l" defTabSz="914400" rtl="0" eaLnBrk="1" latinLnBrk="0" hangingPunct="1">
        <a:spcBef>
          <a:spcPct val="0"/>
        </a:spcBef>
        <a:buNone/>
        <a:defRPr sz="3200" kern="1200">
          <a:solidFill>
            <a:schemeClr val="bg1"/>
          </a:solidFill>
          <a:latin typeface="Vectipede Rg" pitchFamily="18"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Vectipede Rg" pitchFamily="18"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Vectipede Rg" pitchFamily="18"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Vectipede Rg" pitchFamily="18"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Vectipede Rg" pitchFamily="18"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Background"/>
          <p:cNvSpPr/>
          <p:nvPr/>
        </p:nvSpPr>
        <p:spPr>
          <a:xfrm>
            <a:off x="0" y="0"/>
            <a:ext cx="9144000" cy="6858000"/>
          </a:xfrm>
          <a:prstGeom prst="rect">
            <a:avLst/>
          </a:prstGeom>
          <a:solidFill>
            <a:srgbClr val="30707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MH BG Image"/>
          <p:cNvPicPr>
            <a:picLocks noChangeAspect="1"/>
          </p:cNvPicPr>
          <p:nvPr/>
        </p:nvPicPr>
        <p:blipFill rotWithShape="1">
          <a:blip r:embed="rId4" cstate="screen">
            <a:alphaModFix amt="25000"/>
            <a:extLst>
              <a:ext uri="{28A0092B-C50C-407E-A947-70E740481C1C}">
                <a14:useLocalDpi xmlns:a14="http://schemas.microsoft.com/office/drawing/2010/main"/>
              </a:ext>
            </a:extLst>
          </a:blip>
          <a:srcRect r="28644" b="27282"/>
          <a:stretch/>
        </p:blipFill>
        <p:spPr>
          <a:xfrm>
            <a:off x="461821" y="1943668"/>
            <a:ext cx="8682180" cy="4914333"/>
          </a:xfrm>
          <a:prstGeom prst="rect">
            <a:avLst/>
          </a:prstGeom>
        </p:spPr>
      </p:pic>
      <p:sp>
        <p:nvSpPr>
          <p:cNvPr id="8" name="Copyright" descr="©McGraw-Hill Education"/>
          <p:cNvSpPr txBox="1"/>
          <p:nvPr/>
        </p:nvSpPr>
        <p:spPr>
          <a:xfrm>
            <a:off x="0" y="6629400"/>
            <a:ext cx="1828800" cy="215444"/>
          </a:xfrm>
          <a:prstGeom prst="rect">
            <a:avLst/>
          </a:prstGeom>
          <a:noFill/>
        </p:spPr>
        <p:txBody>
          <a:bodyPr wrap="square" rtlCol="0">
            <a:spAutoFit/>
          </a:bodyPr>
          <a:lstStyle/>
          <a:p>
            <a:r>
              <a:rPr lang="en-US" sz="800" dirty="0" smtClean="0">
                <a:solidFill>
                  <a:schemeClr val="bg1"/>
                </a:solidFill>
              </a:rPr>
              <a:t>©McGraw-Hill Education</a:t>
            </a:r>
          </a:p>
        </p:txBody>
      </p:sp>
    </p:spTree>
    <p:extLst>
      <p:ext uri="{BB962C8B-B14F-4D97-AF65-F5344CB8AC3E}">
        <p14:creationId xmlns:p14="http://schemas.microsoft.com/office/powerpoint/2010/main" val="87796006"/>
      </p:ext>
    </p:extLst>
  </p:cSld>
  <p:clrMap bg1="lt1" tx1="dk1" bg2="lt2" tx2="dk2" accent1="accent1" accent2="accent2" accent3="accent3" accent4="accent4" accent5="accent5" accent6="accent6" hlink="hlink" folHlink="folHlink"/>
  <p:sldLayoutIdLst>
    <p:sldLayoutId id="2147484213" r:id="rId1"/>
    <p:sldLayoutId id="2147484214"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Copyright" descr="©McGraw-Hill Education"/>
          <p:cNvSpPr txBox="1">
            <a:spLocks/>
          </p:cNvSpPr>
          <p:nvPr/>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rgbClr val="6A6A6A"/>
                </a:solidFill>
                <a:effectLst/>
                <a:latin typeface="+mn-lt"/>
                <a:ea typeface="+mn-ea"/>
                <a:cs typeface="+mn-cs"/>
              </a:rPr>
              <a:t>©McGraw-Hill Education.</a:t>
            </a:r>
            <a:endParaRPr lang="en-US" sz="3200" kern="1200" dirty="0">
              <a:solidFill>
                <a:srgbClr val="6A6A6A"/>
              </a:solidFill>
              <a:effectLst/>
              <a:latin typeface="+mn-lt"/>
              <a:ea typeface="+mn-ea"/>
              <a:cs typeface="+mn-cs"/>
            </a:endParaRPr>
          </a:p>
        </p:txBody>
      </p:sp>
    </p:spTree>
    <p:extLst>
      <p:ext uri="{BB962C8B-B14F-4D97-AF65-F5344CB8AC3E}">
        <p14:creationId xmlns:p14="http://schemas.microsoft.com/office/powerpoint/2010/main" val="861284975"/>
      </p:ext>
    </p:extLst>
  </p:cSld>
  <p:clrMap bg1="lt1" tx1="dk1" bg2="lt2" tx2="dk2" accent1="accent1" accent2="accent2" accent3="accent3" accent4="accent4" accent5="accent5" accent6="accent6" hlink="hlink" folHlink="folHlink"/>
  <p:sldLayoutIdLst>
    <p:sldLayoutId id="2147484216" r:id="rId1"/>
    <p:sldLayoutId id="2147484217" r:id="rId2"/>
    <p:sldLayoutId id="2147484218" r:id="rId3"/>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d Bar"/>
          <p:cNvSpPr/>
          <p:nvPr/>
        </p:nvSpPr>
        <p:spPr>
          <a:xfrm>
            <a:off x="0" y="6705600"/>
            <a:ext cx="9144000" cy="152400"/>
          </a:xfrm>
          <a:prstGeom prst="rect">
            <a:avLst/>
          </a:prstGeom>
          <a:solidFill>
            <a:srgbClr val="C30C2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bg2"/>
              </a:solidFill>
            </a:endParaRPr>
          </a:p>
        </p:txBody>
      </p:sp>
      <p:sp>
        <p:nvSpPr>
          <p:cNvPr id="11" name="Copyright" descr="©McGraw-Hill Education"/>
          <p:cNvSpPr txBox="1">
            <a:spLocks/>
          </p:cNvSpPr>
          <p:nvPr/>
        </p:nvSpPr>
        <p:spPr>
          <a:xfrm>
            <a:off x="0" y="6705600"/>
            <a:ext cx="1371600" cy="152400"/>
          </a:xfrm>
          <a:prstGeom prst="rect">
            <a:avLst/>
          </a:prstGeom>
        </p:spPr>
        <p:txBody>
          <a:bodyPr vert="horz" lIns="91440" tIns="45720" rIns="91440" bIns="45720" rtlCol="0">
            <a:normAutofit fontScale="2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US" sz="3200" kern="1200" dirty="0" smtClean="0">
                <a:solidFill>
                  <a:schemeClr val="bg1"/>
                </a:solidFill>
                <a:effectLst/>
                <a:latin typeface="+mn-lt"/>
                <a:ea typeface="+mn-ea"/>
                <a:cs typeface="+mn-cs"/>
              </a:rPr>
              <a:t>©McGraw-Hill Education.</a:t>
            </a:r>
            <a:endParaRPr lang="en-US" sz="3200" kern="1200" dirty="0">
              <a:solidFill>
                <a:schemeClr val="bg1"/>
              </a:solidFill>
              <a:effectLst/>
              <a:latin typeface="+mn-lt"/>
              <a:ea typeface="+mn-ea"/>
              <a:cs typeface="+mn-cs"/>
            </a:endParaRPr>
          </a:p>
        </p:txBody>
      </p:sp>
    </p:spTree>
    <p:extLst>
      <p:ext uri="{BB962C8B-B14F-4D97-AF65-F5344CB8AC3E}">
        <p14:creationId xmlns:p14="http://schemas.microsoft.com/office/powerpoint/2010/main" val="874959401"/>
      </p:ext>
    </p:extLst>
  </p:cSld>
  <p:clrMap bg1="lt1" tx1="dk1" bg2="lt2" tx2="dk2" accent1="accent1" accent2="accent2" accent3="accent3" accent4="accent4" accent5="accent5" accent6="accent6" hlink="hlink" folHlink="folHlink"/>
  <p:sldLayoutIdLst>
    <p:sldLayoutId id="2147484220" r:id="rId1"/>
    <p:sldLayoutId id="2147484221" r:id="rId2"/>
    <p:sldLayoutId id="2147484222" r:id="rId3"/>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 Id="rId3"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image" Target="../media/image1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image" Target="../media/image1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16.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17.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 Id="rId3" Type="http://schemas.openxmlformats.org/officeDocument/2006/relationships/image" Target="../media/image18.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image" Target="../media/image1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 Id="rId3" Type="http://schemas.openxmlformats.org/officeDocument/2006/relationships/image" Target="../media/image20.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 Id="rId3" Type="http://schemas.openxmlformats.org/officeDocument/2006/relationships/image" Target="../media/image21.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 Id="rId3" Type="http://schemas.openxmlformats.org/officeDocument/2006/relationships/image" Target="../media/image22.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 Id="rId3" Type="http://schemas.openxmlformats.org/officeDocument/2006/relationships/image" Target="../media/image23.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 Id="rId3" Type="http://schemas.openxmlformats.org/officeDocument/2006/relationships/image" Target="../media/image7.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 Id="rId3"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image" Target="../media/image10.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11.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 Id="rId3" Type="http://schemas.openxmlformats.org/officeDocument/2006/relationships/image" Target="../media/image1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1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1" name="Rectangle 3"/>
          <p:cNvSpPr>
            <a:spLocks noGrp="1" noChangeArrowheads="1"/>
          </p:cNvSpPr>
          <p:nvPr>
            <p:ph type="subTitle" idx="1"/>
          </p:nvPr>
        </p:nvSpPr>
        <p:spPr>
          <a:xfrm>
            <a:off x="0" y="1676400"/>
            <a:ext cx="4419600" cy="4191000"/>
          </a:xfrm>
          <a:effectLst/>
        </p:spPr>
        <p:txBody>
          <a:bodyPr rtlCol="0">
            <a:normAutofit/>
          </a:bodyPr>
          <a:lstStyle/>
          <a:p>
            <a:pPr eaLnBrk="1" fontAlgn="auto" hangingPunct="1">
              <a:lnSpc>
                <a:spcPct val="90000"/>
              </a:lnSpc>
              <a:spcAft>
                <a:spcPts val="0"/>
              </a:spcAft>
              <a:defRPr/>
            </a:pPr>
            <a:r>
              <a:rPr lang="en-US" sz="4400" b="1" dirty="0">
                <a:solidFill>
                  <a:srgbClr val="50B4C8"/>
                </a:solidFill>
                <a:effectLst/>
              </a:rPr>
              <a:t>CHAPTER TWO</a:t>
            </a:r>
          </a:p>
          <a:p>
            <a:pPr eaLnBrk="1" fontAlgn="auto" hangingPunct="1">
              <a:lnSpc>
                <a:spcPct val="90000"/>
              </a:lnSpc>
              <a:spcAft>
                <a:spcPts val="0"/>
              </a:spcAft>
              <a:defRPr/>
            </a:pPr>
            <a:endParaRPr lang="en-US" sz="5400" b="1" dirty="0">
              <a:solidFill>
                <a:srgbClr val="50B4C8"/>
              </a:solidFill>
              <a:effectLst/>
            </a:endParaRPr>
          </a:p>
          <a:p>
            <a:pPr eaLnBrk="1" fontAlgn="auto" hangingPunct="1">
              <a:lnSpc>
                <a:spcPct val="90000"/>
              </a:lnSpc>
              <a:spcAft>
                <a:spcPts val="0"/>
              </a:spcAft>
              <a:defRPr/>
            </a:pPr>
            <a:r>
              <a:rPr lang="en-US" sz="4400" b="1" dirty="0">
                <a:solidFill>
                  <a:srgbClr val="50B4C8"/>
                </a:solidFill>
                <a:effectLst/>
              </a:rPr>
              <a:t>IDENTIFYING COMPETITIVE ADVANTAGES</a:t>
            </a:r>
          </a:p>
          <a:p>
            <a:pPr eaLnBrk="1" fontAlgn="auto" hangingPunct="1">
              <a:lnSpc>
                <a:spcPct val="90000"/>
              </a:lnSpc>
              <a:spcAft>
                <a:spcPts val="0"/>
              </a:spcAft>
              <a:defRPr/>
            </a:pPr>
            <a:endParaRPr lang="en-US" b="1" dirty="0">
              <a:effectLst/>
            </a:endParaRPr>
          </a:p>
        </p:txBody>
      </p:sp>
      <p:pic>
        <p:nvPicPr>
          <p:cNvPr id="2" name="Picture 1" descr="NULL"/>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200" y="838200"/>
            <a:ext cx="3733800" cy="480166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AutoShape 2"/>
          <p:cNvSpPr>
            <a:spLocks noGrp="1" noChangeArrowheads="1"/>
          </p:cNvSpPr>
          <p:nvPr>
            <p:ph type="title"/>
          </p:nvPr>
        </p:nvSpPr>
        <p:spPr>
          <a:xfrm>
            <a:off x="685800" y="457200"/>
            <a:ext cx="8153400" cy="1143000"/>
          </a:xfrm>
        </p:spPr>
        <p:txBody>
          <a:bodyPr/>
          <a:lstStyle/>
          <a:p>
            <a:pPr eaLnBrk="1" hangingPunct="1"/>
            <a:r>
              <a:rPr lang="en-US" b="1" dirty="0"/>
              <a:t>SUPPLIER POWER</a:t>
            </a:r>
          </a:p>
        </p:txBody>
      </p:sp>
      <p:sp>
        <p:nvSpPr>
          <p:cNvPr id="29699" name="Rectangle 3"/>
          <p:cNvSpPr>
            <a:spLocks noGrp="1" noChangeArrowheads="1"/>
          </p:cNvSpPr>
          <p:nvPr>
            <p:ph idx="1"/>
          </p:nvPr>
        </p:nvSpPr>
        <p:spPr>
          <a:xfrm>
            <a:off x="457200" y="1570038"/>
            <a:ext cx="7924800" cy="4525962"/>
          </a:xfrm>
        </p:spPr>
        <p:txBody>
          <a:bodyPr/>
          <a:lstStyle/>
          <a:p>
            <a:pPr algn="l" eaLnBrk="1" hangingPunct="1">
              <a:spcBef>
                <a:spcPts val="600"/>
              </a:spcBef>
              <a:spcAft>
                <a:spcPts val="1200"/>
              </a:spcAft>
            </a:pPr>
            <a:r>
              <a:rPr lang="en-US" sz="2800" b="1" dirty="0"/>
              <a:t>Supplier power</a:t>
            </a:r>
            <a:r>
              <a:rPr lang="en-US" sz="2800" dirty="0"/>
              <a:t> – The suppliers’ ability to influence the prices they charge for supplies</a:t>
            </a:r>
          </a:p>
          <a:p>
            <a:pPr lvl="1" eaLnBrk="1" hangingPunct="1">
              <a:spcBef>
                <a:spcPts val="600"/>
              </a:spcBef>
              <a:spcAft>
                <a:spcPts val="1200"/>
              </a:spcAft>
            </a:pPr>
            <a:r>
              <a:rPr lang="en-US" sz="2400" b="1" dirty="0"/>
              <a:t>Supply chain</a:t>
            </a:r>
            <a:r>
              <a:rPr lang="en-US" sz="2400" dirty="0"/>
              <a:t> – Consists of all parties involved in the procurement of a product or raw material</a:t>
            </a:r>
          </a:p>
        </p:txBody>
      </p:sp>
      <p:pic>
        <p:nvPicPr>
          <p:cNvPr id="2" name="Picture 1" descr="This figure shows the traditional supply chain which starts with suppliers, then goes to the company, and finally to the customers. "/>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71600" y="3833019"/>
            <a:ext cx="6096000" cy="17526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p:cNvSpPr>
            <a:spLocks noGrp="1" noChangeArrowheads="1"/>
          </p:cNvSpPr>
          <p:nvPr>
            <p:ph type="title"/>
          </p:nvPr>
        </p:nvSpPr>
        <p:spPr/>
        <p:txBody>
          <a:bodyPr/>
          <a:lstStyle/>
          <a:p>
            <a:pPr eaLnBrk="1" hangingPunct="1"/>
            <a:r>
              <a:rPr lang="en-US" b="1" dirty="0"/>
              <a:t>THREAT OF SUBSTITUTE </a:t>
            </a:r>
            <a:br>
              <a:rPr lang="en-US" b="1" dirty="0"/>
            </a:br>
            <a:r>
              <a:rPr lang="en-US" b="1" dirty="0"/>
              <a:t>PRODUCTS OR SERVICES</a:t>
            </a:r>
          </a:p>
        </p:txBody>
      </p:sp>
      <p:sp>
        <p:nvSpPr>
          <p:cNvPr id="4" name="Rectangle 3"/>
          <p:cNvSpPr txBox="1">
            <a:spLocks noChangeArrowheads="1"/>
          </p:cNvSpPr>
          <p:nvPr/>
        </p:nvSpPr>
        <p:spPr bwMode="auto">
          <a:xfrm>
            <a:off x="381000" y="1828800"/>
            <a:ext cx="5257800" cy="4953000"/>
          </a:xfrm>
          <a:prstGeom prst="rect">
            <a:avLst/>
          </a:prstGeom>
          <a:noFill/>
          <a:ln w="9525">
            <a:noFill/>
            <a:miter lim="800000"/>
            <a:headEnd/>
            <a:tailEnd/>
          </a:ln>
        </p:spPr>
        <p:txBody>
          <a:bodyPr/>
          <a:lstStyle/>
          <a:p>
            <a:pPr marL="342900" indent="-342900">
              <a:spcBef>
                <a:spcPct val="20000"/>
              </a:spcBef>
              <a:buClr>
                <a:srgbClr val="2F8FB0"/>
              </a:buClr>
              <a:defRPr/>
            </a:pPr>
            <a:endParaRPr lang="en-US" sz="3200" b="1" i="1" kern="0" dirty="0">
              <a:latin typeface="+mn-lt"/>
            </a:endParaRPr>
          </a:p>
          <a:p>
            <a:pPr marL="342900" indent="-342900">
              <a:spcBef>
                <a:spcPts val="600"/>
              </a:spcBef>
              <a:spcAft>
                <a:spcPts val="1200"/>
              </a:spcAft>
              <a:buFont typeface="Wingdings" pitchFamily="2" charset="2"/>
              <a:buChar char="§"/>
              <a:defRPr/>
            </a:pPr>
            <a:r>
              <a:rPr lang="en-US" sz="2800" b="1" kern="0" dirty="0">
                <a:latin typeface="+mn-lt"/>
              </a:rPr>
              <a:t>Threat of substitute products or services</a:t>
            </a:r>
            <a:r>
              <a:rPr lang="en-US" sz="2800" kern="0" dirty="0">
                <a:latin typeface="+mn-lt"/>
              </a:rPr>
              <a:t> – High when there are many alternatives to a product or service and low when there are few alternatives</a:t>
            </a:r>
          </a:p>
          <a:p>
            <a:pPr marL="742950" lvl="1" indent="-285750">
              <a:spcBef>
                <a:spcPts val="600"/>
              </a:spcBef>
              <a:spcAft>
                <a:spcPts val="1200"/>
              </a:spcAft>
              <a:buClr>
                <a:srgbClr val="B0D360"/>
              </a:buClr>
              <a:defRPr/>
            </a:pPr>
            <a:endParaRPr lang="en-US" sz="2800" kern="0" dirty="0">
              <a:latin typeface="+mn-lt"/>
            </a:endParaRPr>
          </a:p>
        </p:txBody>
      </p:sp>
      <p:pic>
        <p:nvPicPr>
          <p:cNvPr id="30724" name="Picture 6" descr="NU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4148" y="2787869"/>
            <a:ext cx="2971800" cy="303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AutoShape 2"/>
          <p:cNvSpPr>
            <a:spLocks noGrp="1" noChangeArrowheads="1"/>
          </p:cNvSpPr>
          <p:nvPr>
            <p:ph type="title"/>
          </p:nvPr>
        </p:nvSpPr>
        <p:spPr>
          <a:xfrm>
            <a:off x="685800" y="457200"/>
            <a:ext cx="8153400" cy="1143000"/>
          </a:xfrm>
        </p:spPr>
        <p:txBody>
          <a:bodyPr/>
          <a:lstStyle/>
          <a:p>
            <a:pPr eaLnBrk="1" hangingPunct="1"/>
            <a:r>
              <a:rPr lang="en-US" b="1" dirty="0"/>
              <a:t>THREAT OF NEW ENTRANTS</a:t>
            </a:r>
          </a:p>
        </p:txBody>
      </p:sp>
      <p:sp>
        <p:nvSpPr>
          <p:cNvPr id="31747" name="Rectangle 3"/>
          <p:cNvSpPr>
            <a:spLocks noGrp="1" noChangeArrowheads="1"/>
          </p:cNvSpPr>
          <p:nvPr>
            <p:ph idx="1"/>
          </p:nvPr>
        </p:nvSpPr>
        <p:spPr>
          <a:xfrm>
            <a:off x="609600" y="1905000"/>
            <a:ext cx="7543800" cy="5181600"/>
          </a:xfrm>
        </p:spPr>
        <p:txBody>
          <a:bodyPr/>
          <a:lstStyle/>
          <a:p>
            <a:pPr algn="l" eaLnBrk="1" hangingPunct="1">
              <a:spcAft>
                <a:spcPts val="1200"/>
              </a:spcAft>
            </a:pPr>
            <a:r>
              <a:rPr lang="en-US" sz="2800" b="1" dirty="0"/>
              <a:t>Threat of new entrants</a:t>
            </a:r>
            <a:r>
              <a:rPr lang="en-US" sz="2800" dirty="0"/>
              <a:t> – High when it is easy for new competitors to enter a market and low when there are significant entry barriers</a:t>
            </a:r>
          </a:p>
          <a:p>
            <a:pPr lvl="1" eaLnBrk="1" hangingPunct="1">
              <a:spcAft>
                <a:spcPts val="1200"/>
              </a:spcAft>
            </a:pPr>
            <a:r>
              <a:rPr lang="en-US" sz="2400" b="1" dirty="0"/>
              <a:t>Entry barrier </a:t>
            </a:r>
            <a:r>
              <a:rPr lang="en-US" sz="2400" dirty="0"/>
              <a:t>– A feature of a product or service that customers have come to expect and entering competitors must offer the same for survival</a:t>
            </a:r>
          </a:p>
          <a:p>
            <a:pPr lvl="1" eaLnBrk="1" hangingPunct="1"/>
            <a:endParaRPr lang="en-US" dirty="0"/>
          </a:p>
        </p:txBody>
      </p:sp>
      <p:pic>
        <p:nvPicPr>
          <p:cNvPr id="31748" name="Picture 4"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0" y="4419600"/>
            <a:ext cx="1828800" cy="1742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AutoShape 2"/>
          <p:cNvSpPr>
            <a:spLocks noGrp="1" noChangeArrowheads="1"/>
          </p:cNvSpPr>
          <p:nvPr>
            <p:ph type="title"/>
          </p:nvPr>
        </p:nvSpPr>
        <p:spPr/>
        <p:txBody>
          <a:bodyPr/>
          <a:lstStyle/>
          <a:p>
            <a:pPr eaLnBrk="1" hangingPunct="1"/>
            <a:r>
              <a:rPr lang="en-US" b="1" dirty="0"/>
              <a:t>RIVALRY AMONG </a:t>
            </a:r>
            <a:br>
              <a:rPr lang="en-US" b="1" dirty="0"/>
            </a:br>
            <a:r>
              <a:rPr lang="en-US" b="1" dirty="0"/>
              <a:t>EXISTING COMPETITORS</a:t>
            </a:r>
          </a:p>
        </p:txBody>
      </p:sp>
      <p:sp>
        <p:nvSpPr>
          <p:cNvPr id="32771" name="Rectangle 3"/>
          <p:cNvSpPr>
            <a:spLocks noGrp="1" noChangeArrowheads="1"/>
          </p:cNvSpPr>
          <p:nvPr>
            <p:ph idx="1"/>
          </p:nvPr>
        </p:nvSpPr>
        <p:spPr>
          <a:xfrm>
            <a:off x="0" y="1981200"/>
            <a:ext cx="7010400" cy="4953000"/>
          </a:xfrm>
        </p:spPr>
        <p:txBody>
          <a:bodyPr/>
          <a:lstStyle/>
          <a:p>
            <a:pPr algn="l" eaLnBrk="1" hangingPunct="1">
              <a:spcAft>
                <a:spcPts val="1200"/>
              </a:spcAft>
            </a:pPr>
            <a:r>
              <a:rPr lang="en-US" sz="2800" b="1" dirty="0"/>
              <a:t>Rivalry among existing competitors</a:t>
            </a:r>
            <a:r>
              <a:rPr lang="en-US" sz="2800" dirty="0"/>
              <a:t> – High when competition is fierce in a market and low when competitors are more complacent</a:t>
            </a:r>
          </a:p>
          <a:p>
            <a:pPr lvl="1" eaLnBrk="1" hangingPunct="1">
              <a:spcAft>
                <a:spcPts val="1200"/>
              </a:spcAft>
            </a:pPr>
            <a:r>
              <a:rPr lang="en-US" sz="2400" b="1" dirty="0"/>
              <a:t>Product differentiation </a:t>
            </a:r>
            <a:r>
              <a:rPr lang="en-US" sz="2400" dirty="0"/>
              <a:t>– Occurs when a company develops unique differences in its products or services with the intent to influence demand</a:t>
            </a:r>
          </a:p>
        </p:txBody>
      </p:sp>
      <p:pic>
        <p:nvPicPr>
          <p:cNvPr id="32772" name="Picture 5"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76391" y="2438400"/>
            <a:ext cx="2286000" cy="2032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AutoShape 2"/>
          <p:cNvSpPr>
            <a:spLocks noGrp="1" noChangeArrowheads="1"/>
          </p:cNvSpPr>
          <p:nvPr>
            <p:ph type="title"/>
          </p:nvPr>
        </p:nvSpPr>
        <p:spPr/>
        <p:txBody>
          <a:bodyPr/>
          <a:lstStyle/>
          <a:p>
            <a:pPr eaLnBrk="1" hangingPunct="1"/>
            <a:r>
              <a:rPr lang="en-US" b="1" dirty="0"/>
              <a:t>ANALYZING THE AIRLINE INDUSTRY</a:t>
            </a:r>
          </a:p>
        </p:txBody>
      </p:sp>
      <p:sp>
        <p:nvSpPr>
          <p:cNvPr id="33795" name="Rectangle 3"/>
          <p:cNvSpPr>
            <a:spLocks noGrp="1" noChangeArrowheads="1"/>
          </p:cNvSpPr>
          <p:nvPr>
            <p:ph idx="1"/>
          </p:nvPr>
        </p:nvSpPr>
        <p:spPr>
          <a:xfrm>
            <a:off x="609600" y="1828800"/>
            <a:ext cx="8534400" cy="4953000"/>
          </a:xfrm>
        </p:spPr>
        <p:txBody>
          <a:bodyPr/>
          <a:lstStyle/>
          <a:p>
            <a:pPr algn="l" eaLnBrk="1" hangingPunct="1">
              <a:spcBef>
                <a:spcPts val="600"/>
              </a:spcBef>
              <a:spcAft>
                <a:spcPts val="1200"/>
              </a:spcAft>
            </a:pPr>
            <a:r>
              <a:rPr lang="en-US" sz="2800" dirty="0"/>
              <a:t>Perform a Porter’s Five Forces analysis of each of the following for a company entering the commercial airline industry</a:t>
            </a:r>
            <a:endParaRPr lang="en-US" sz="2800" b="1" dirty="0"/>
          </a:p>
          <a:p>
            <a:pPr lvl="1" eaLnBrk="1" hangingPunct="1">
              <a:spcBef>
                <a:spcPts val="600"/>
              </a:spcBef>
              <a:spcAft>
                <a:spcPts val="1200"/>
              </a:spcAft>
            </a:pPr>
            <a:r>
              <a:rPr lang="en-US" sz="2400" dirty="0"/>
              <a:t>Buyer power </a:t>
            </a:r>
          </a:p>
          <a:p>
            <a:pPr lvl="1" eaLnBrk="1" hangingPunct="1">
              <a:spcBef>
                <a:spcPts val="600"/>
              </a:spcBef>
              <a:spcAft>
                <a:spcPts val="1200"/>
              </a:spcAft>
            </a:pPr>
            <a:r>
              <a:rPr lang="en-US" sz="2400" dirty="0"/>
              <a:t>Supplier power </a:t>
            </a:r>
          </a:p>
          <a:p>
            <a:pPr lvl="1" eaLnBrk="1" hangingPunct="1">
              <a:spcBef>
                <a:spcPts val="600"/>
              </a:spcBef>
              <a:spcAft>
                <a:spcPts val="1200"/>
              </a:spcAft>
            </a:pPr>
            <a:r>
              <a:rPr lang="en-US" sz="2400" dirty="0"/>
              <a:t>Threat of substitute products/services </a:t>
            </a:r>
          </a:p>
          <a:p>
            <a:pPr lvl="1" eaLnBrk="1" hangingPunct="1">
              <a:spcBef>
                <a:spcPts val="600"/>
              </a:spcBef>
              <a:spcAft>
                <a:spcPts val="1200"/>
              </a:spcAft>
            </a:pPr>
            <a:r>
              <a:rPr lang="en-US" sz="2400" dirty="0"/>
              <a:t>Threat of new entrants </a:t>
            </a:r>
          </a:p>
          <a:p>
            <a:pPr lvl="1" eaLnBrk="1" hangingPunct="1">
              <a:spcBef>
                <a:spcPts val="600"/>
              </a:spcBef>
              <a:spcAft>
                <a:spcPts val="1200"/>
              </a:spcAft>
            </a:pPr>
            <a:r>
              <a:rPr lang="en-US" sz="2400" dirty="0"/>
              <a:t>Rivalry among competitors </a:t>
            </a:r>
          </a:p>
        </p:txBody>
      </p:sp>
      <p:pic>
        <p:nvPicPr>
          <p:cNvPr id="33796" name="Picture 5"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19800" y="2895600"/>
            <a:ext cx="2058988"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AutoShape 2"/>
          <p:cNvSpPr>
            <a:spLocks noGrp="1" noChangeArrowheads="1"/>
          </p:cNvSpPr>
          <p:nvPr>
            <p:ph type="title"/>
          </p:nvPr>
        </p:nvSpPr>
        <p:spPr/>
        <p:txBody>
          <a:bodyPr/>
          <a:lstStyle/>
          <a:p>
            <a:pPr eaLnBrk="1" hangingPunct="1"/>
            <a:r>
              <a:rPr lang="en-US" sz="4000" b="1" dirty="0"/>
              <a:t>THE THREE GENERIC STRATEGIES </a:t>
            </a:r>
            <a:br>
              <a:rPr lang="en-US" sz="4000" b="1" dirty="0"/>
            </a:br>
            <a:r>
              <a:rPr lang="en-US" sz="3600" b="1" dirty="0"/>
              <a:t>CHOOSING A BUSINESS FOCUS</a:t>
            </a:r>
            <a:endParaRPr lang="en-US" sz="4000" b="1" dirty="0"/>
          </a:p>
        </p:txBody>
      </p:sp>
      <p:sp>
        <p:nvSpPr>
          <p:cNvPr id="34819" name="Rectangle 3"/>
          <p:cNvSpPr>
            <a:spLocks noGrp="1" noChangeArrowheads="1"/>
          </p:cNvSpPr>
          <p:nvPr>
            <p:ph idx="1"/>
          </p:nvPr>
        </p:nvSpPr>
        <p:spPr>
          <a:xfrm>
            <a:off x="679174" y="5589104"/>
            <a:ext cx="8153400" cy="1066800"/>
          </a:xfrm>
        </p:spPr>
        <p:txBody>
          <a:bodyPr/>
          <a:lstStyle/>
          <a:p>
            <a:pPr algn="ctr" eaLnBrk="1" hangingPunct="1">
              <a:buFontTx/>
              <a:buNone/>
            </a:pPr>
            <a:r>
              <a:rPr lang="en-US" b="1" dirty="0"/>
              <a:t>Porter’s Three Generic Strategies </a:t>
            </a:r>
          </a:p>
          <a:p>
            <a:pPr lvl="1" eaLnBrk="1" hangingPunct="1">
              <a:buFont typeface="Arial" pitchFamily="34" charset="0"/>
              <a:buNone/>
            </a:pPr>
            <a:endParaRPr lang="en-US" dirty="0">
              <a:solidFill>
                <a:srgbClr val="FF0000"/>
              </a:solidFill>
            </a:endParaRPr>
          </a:p>
          <a:p>
            <a:pPr lvl="1" eaLnBrk="1" hangingPunct="1">
              <a:buFont typeface="Arial" pitchFamily="34" charset="0"/>
              <a:buNone/>
            </a:pPr>
            <a:endParaRPr lang="en-US" dirty="0">
              <a:solidFill>
                <a:srgbClr val="FF0000"/>
              </a:solidFill>
            </a:endParaRPr>
          </a:p>
          <a:p>
            <a:pPr lvl="1" eaLnBrk="1" hangingPunct="1"/>
            <a:endParaRPr lang="en-US" dirty="0"/>
          </a:p>
        </p:txBody>
      </p:sp>
      <p:pic>
        <p:nvPicPr>
          <p:cNvPr id="2" name="Picture 1" descr="This figure shows Porter's Three Generic Strategies. "/>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43000" y="1905000"/>
            <a:ext cx="6705600" cy="36576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2"/>
          <p:cNvSpPr>
            <a:spLocks noGrp="1" noChangeArrowheads="1"/>
          </p:cNvSpPr>
          <p:nvPr>
            <p:ph type="title"/>
          </p:nvPr>
        </p:nvSpPr>
        <p:spPr/>
        <p:txBody>
          <a:bodyPr/>
          <a:lstStyle/>
          <a:p>
            <a:pPr eaLnBrk="1" hangingPunct="1"/>
            <a:r>
              <a:rPr lang="en-US" sz="4000" b="1" dirty="0"/>
              <a:t>THE THREE GENERIC STRATEGIES </a:t>
            </a:r>
            <a:br>
              <a:rPr lang="en-US" sz="4000" b="1" dirty="0"/>
            </a:br>
            <a:r>
              <a:rPr lang="en-US" sz="3600" b="1" dirty="0"/>
              <a:t>CHOOSING A BUSINESS FOCUS</a:t>
            </a:r>
            <a:endParaRPr lang="en-US" sz="4000" b="1" dirty="0"/>
          </a:p>
        </p:txBody>
      </p:sp>
      <p:sp>
        <p:nvSpPr>
          <p:cNvPr id="35843" name="Rectangle 3"/>
          <p:cNvSpPr>
            <a:spLocks noGrp="1" noChangeArrowheads="1"/>
          </p:cNvSpPr>
          <p:nvPr>
            <p:ph idx="1"/>
          </p:nvPr>
        </p:nvSpPr>
        <p:spPr>
          <a:xfrm>
            <a:off x="649357" y="5486400"/>
            <a:ext cx="8153400" cy="914400"/>
          </a:xfrm>
        </p:spPr>
        <p:txBody>
          <a:bodyPr/>
          <a:lstStyle/>
          <a:p>
            <a:pPr algn="ctr" eaLnBrk="1" hangingPunct="1">
              <a:buFontTx/>
              <a:buNone/>
            </a:pPr>
            <a:r>
              <a:rPr lang="en-US" b="1" dirty="0"/>
              <a:t>Porter’s Three Generic Strategies </a:t>
            </a:r>
          </a:p>
          <a:p>
            <a:pPr lvl="1" eaLnBrk="1" hangingPunct="1">
              <a:buFont typeface="Arial" pitchFamily="34" charset="0"/>
              <a:buNone/>
            </a:pPr>
            <a:endParaRPr lang="en-US" dirty="0">
              <a:solidFill>
                <a:srgbClr val="FF0000"/>
              </a:solidFill>
            </a:endParaRPr>
          </a:p>
          <a:p>
            <a:pPr lvl="1" eaLnBrk="1" hangingPunct="1">
              <a:buFont typeface="Arial" pitchFamily="34" charset="0"/>
              <a:buNone/>
            </a:pPr>
            <a:endParaRPr lang="en-US" dirty="0">
              <a:solidFill>
                <a:srgbClr val="FF0000"/>
              </a:solidFill>
            </a:endParaRPr>
          </a:p>
          <a:p>
            <a:pPr lvl="1" eaLnBrk="1" hangingPunct="1"/>
            <a:endParaRPr lang="en-US" dirty="0"/>
          </a:p>
        </p:txBody>
      </p:sp>
      <p:pic>
        <p:nvPicPr>
          <p:cNvPr id="2" name="Picture 1" descr="This figure gives an example of Porter's Three Generic Strategies. "/>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14400" y="1981200"/>
            <a:ext cx="7391400" cy="35052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AutoShape 2"/>
          <p:cNvSpPr>
            <a:spLocks noGrp="1" noChangeArrowheads="1"/>
          </p:cNvSpPr>
          <p:nvPr>
            <p:ph type="title"/>
          </p:nvPr>
        </p:nvSpPr>
        <p:spPr>
          <a:xfrm>
            <a:off x="457200" y="533400"/>
            <a:ext cx="8686800" cy="1143000"/>
          </a:xfrm>
        </p:spPr>
        <p:txBody>
          <a:bodyPr/>
          <a:lstStyle/>
          <a:p>
            <a:pPr eaLnBrk="1" hangingPunct="1"/>
            <a:r>
              <a:rPr lang="en-US" sz="4000" b="1" dirty="0"/>
              <a:t>VALUE CHAIN ANALYSIS  </a:t>
            </a:r>
            <a:br>
              <a:rPr lang="en-US" sz="4000" b="1" dirty="0"/>
            </a:br>
            <a:r>
              <a:rPr lang="en-US" sz="3600" b="1" dirty="0"/>
              <a:t>EXECUTING BUSINESS STRATEGIES</a:t>
            </a:r>
            <a:endParaRPr lang="en-US" sz="4000" b="1" dirty="0"/>
          </a:p>
        </p:txBody>
      </p:sp>
      <p:sp>
        <p:nvSpPr>
          <p:cNvPr id="36867" name="Rectangle 3"/>
          <p:cNvSpPr>
            <a:spLocks noGrp="1" noChangeArrowheads="1"/>
          </p:cNvSpPr>
          <p:nvPr>
            <p:ph idx="1"/>
          </p:nvPr>
        </p:nvSpPr>
        <p:spPr>
          <a:xfrm>
            <a:off x="457200" y="2100262"/>
            <a:ext cx="6172200" cy="4572000"/>
          </a:xfrm>
        </p:spPr>
        <p:txBody>
          <a:bodyPr/>
          <a:lstStyle/>
          <a:p>
            <a:pPr algn="l" eaLnBrk="1" hangingPunct="1">
              <a:spcBef>
                <a:spcPts val="600"/>
              </a:spcBef>
              <a:spcAft>
                <a:spcPts val="1200"/>
              </a:spcAft>
            </a:pPr>
            <a:r>
              <a:rPr lang="en-US" sz="2800" b="1" dirty="0"/>
              <a:t>Business process</a:t>
            </a:r>
            <a:r>
              <a:rPr lang="en-US" sz="2800" dirty="0"/>
              <a:t> – A standardized set of activities that accomplish a specific task, such as a specific process</a:t>
            </a:r>
          </a:p>
          <a:p>
            <a:pPr algn="l" eaLnBrk="1" hangingPunct="1">
              <a:spcBef>
                <a:spcPts val="600"/>
              </a:spcBef>
              <a:spcAft>
                <a:spcPts val="1200"/>
              </a:spcAft>
            </a:pPr>
            <a:r>
              <a:rPr lang="en-US" sz="2800" b="1" dirty="0"/>
              <a:t>Value chain analysis</a:t>
            </a:r>
            <a:r>
              <a:rPr lang="en-US" sz="2800" dirty="0"/>
              <a:t> – Views a firm as a series of business processes that each add value to the product or service</a:t>
            </a:r>
          </a:p>
          <a:p>
            <a:pPr lvl="1" eaLnBrk="1" hangingPunct="1">
              <a:lnSpc>
                <a:spcPct val="90000"/>
              </a:lnSpc>
              <a:buFont typeface="Arial" pitchFamily="34" charset="0"/>
              <a:buNone/>
            </a:pPr>
            <a:endParaRPr lang="en-US" dirty="0"/>
          </a:p>
        </p:txBody>
      </p:sp>
      <p:pic>
        <p:nvPicPr>
          <p:cNvPr id="36868" name="Picture 6"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4200" y="2590800"/>
            <a:ext cx="1905000"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AutoShape 2"/>
          <p:cNvSpPr>
            <a:spLocks noGrp="1" noChangeArrowheads="1"/>
          </p:cNvSpPr>
          <p:nvPr>
            <p:ph type="title"/>
          </p:nvPr>
        </p:nvSpPr>
        <p:spPr/>
        <p:txBody>
          <a:bodyPr/>
          <a:lstStyle/>
          <a:p>
            <a:pPr eaLnBrk="1" hangingPunct="1"/>
            <a:r>
              <a:rPr lang="en-US" sz="4000" b="1" dirty="0"/>
              <a:t>VALUE CHAIN ANALYSIS </a:t>
            </a:r>
            <a:br>
              <a:rPr lang="en-US" sz="4000" b="1" dirty="0"/>
            </a:br>
            <a:r>
              <a:rPr lang="en-US" sz="3600" b="1" dirty="0"/>
              <a:t>EXECUTING BUSINESS STRATEGIES</a:t>
            </a:r>
          </a:p>
        </p:txBody>
      </p:sp>
      <p:sp>
        <p:nvSpPr>
          <p:cNvPr id="37891" name="Rectangle 3"/>
          <p:cNvSpPr>
            <a:spLocks noGrp="1" noChangeArrowheads="1"/>
          </p:cNvSpPr>
          <p:nvPr>
            <p:ph idx="1"/>
          </p:nvPr>
        </p:nvSpPr>
        <p:spPr>
          <a:xfrm>
            <a:off x="347870" y="1905000"/>
            <a:ext cx="8763000" cy="4953000"/>
          </a:xfrm>
        </p:spPr>
        <p:txBody>
          <a:bodyPr/>
          <a:lstStyle/>
          <a:p>
            <a:pPr algn="l">
              <a:spcBef>
                <a:spcPts val="600"/>
              </a:spcBef>
              <a:spcAft>
                <a:spcPts val="1200"/>
              </a:spcAft>
              <a:defRPr/>
            </a:pPr>
            <a:r>
              <a:rPr lang="en-US" sz="2800" b="1" dirty="0"/>
              <a:t>Primary value activities</a:t>
            </a:r>
          </a:p>
          <a:p>
            <a:pPr lvl="1">
              <a:spcBef>
                <a:spcPts val="600"/>
              </a:spcBef>
              <a:spcAft>
                <a:spcPts val="1200"/>
              </a:spcAft>
              <a:defRPr/>
            </a:pPr>
            <a:r>
              <a:rPr lang="en-US" sz="2200" b="1" dirty="0"/>
              <a:t>Inbound logistics - </a:t>
            </a:r>
            <a:r>
              <a:rPr lang="en-US" sz="2200" dirty="0"/>
              <a:t>Acquires raw materials and resources, and distributes </a:t>
            </a:r>
          </a:p>
          <a:p>
            <a:pPr lvl="1">
              <a:spcBef>
                <a:spcPts val="600"/>
              </a:spcBef>
              <a:spcAft>
                <a:spcPts val="1200"/>
              </a:spcAft>
              <a:defRPr/>
            </a:pPr>
            <a:r>
              <a:rPr lang="en-US" sz="2200" b="1" dirty="0"/>
              <a:t>Operations</a:t>
            </a:r>
            <a:r>
              <a:rPr lang="en-US" sz="2200" dirty="0"/>
              <a:t> - Transforms raw materials or inputs into goods and services </a:t>
            </a:r>
          </a:p>
          <a:p>
            <a:pPr lvl="1">
              <a:spcBef>
                <a:spcPts val="600"/>
              </a:spcBef>
              <a:spcAft>
                <a:spcPts val="1200"/>
              </a:spcAft>
              <a:defRPr/>
            </a:pPr>
            <a:r>
              <a:rPr lang="en-US" sz="2200" b="1" dirty="0"/>
              <a:t>Outbound</a:t>
            </a:r>
            <a:r>
              <a:rPr lang="en-US" sz="2200" dirty="0"/>
              <a:t> </a:t>
            </a:r>
            <a:r>
              <a:rPr lang="en-US" sz="2200" b="1" dirty="0"/>
              <a:t>logistics</a:t>
            </a:r>
            <a:r>
              <a:rPr lang="en-US" sz="2200" dirty="0"/>
              <a:t> - Distributes goods and services to customers</a:t>
            </a:r>
          </a:p>
          <a:p>
            <a:pPr lvl="1">
              <a:spcBef>
                <a:spcPts val="600"/>
              </a:spcBef>
              <a:spcAft>
                <a:spcPts val="1200"/>
              </a:spcAft>
              <a:defRPr/>
            </a:pPr>
            <a:r>
              <a:rPr lang="en-US" sz="2200" b="1" dirty="0"/>
              <a:t>Marketing and sales - </a:t>
            </a:r>
            <a:r>
              <a:rPr lang="en-US" sz="2200" dirty="0"/>
              <a:t>Promotes, prices, and sells products to customers</a:t>
            </a:r>
          </a:p>
          <a:p>
            <a:pPr lvl="1">
              <a:spcBef>
                <a:spcPts val="600"/>
              </a:spcBef>
              <a:spcAft>
                <a:spcPts val="1200"/>
              </a:spcAft>
              <a:defRPr/>
            </a:pPr>
            <a:r>
              <a:rPr lang="en-US" sz="2200" b="1" dirty="0"/>
              <a:t>Service -</a:t>
            </a:r>
            <a:r>
              <a:rPr lang="en-US" sz="2200" dirty="0"/>
              <a:t> Provides customer </a:t>
            </a:r>
            <a:r>
              <a:rPr lang="en-US" sz="2200" dirty="0" smtClean="0"/>
              <a:t>support</a:t>
            </a:r>
            <a:endParaRPr lang="en-US" sz="2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AutoShape 2"/>
          <p:cNvSpPr>
            <a:spLocks noGrp="1" noChangeArrowheads="1"/>
          </p:cNvSpPr>
          <p:nvPr>
            <p:ph type="title"/>
          </p:nvPr>
        </p:nvSpPr>
        <p:spPr/>
        <p:txBody>
          <a:bodyPr/>
          <a:lstStyle/>
          <a:p>
            <a:pPr eaLnBrk="1" hangingPunct="1"/>
            <a:r>
              <a:rPr lang="en-US" sz="4000" b="1" dirty="0"/>
              <a:t>VALUE CHAIN ANALYSIS </a:t>
            </a:r>
            <a:br>
              <a:rPr lang="en-US" sz="4000" b="1" dirty="0"/>
            </a:br>
            <a:r>
              <a:rPr lang="en-US" sz="3600" b="1" dirty="0"/>
              <a:t>EXECUTING BUSINESS STRATEGIES</a:t>
            </a:r>
            <a:endParaRPr lang="en-US" sz="4000" b="1" dirty="0"/>
          </a:p>
        </p:txBody>
      </p:sp>
      <p:sp>
        <p:nvSpPr>
          <p:cNvPr id="38915" name="Rectangle 3"/>
          <p:cNvSpPr>
            <a:spLocks noGrp="1" noChangeArrowheads="1"/>
          </p:cNvSpPr>
          <p:nvPr>
            <p:ph idx="1"/>
          </p:nvPr>
        </p:nvSpPr>
        <p:spPr>
          <a:xfrm>
            <a:off x="533400" y="1752600"/>
            <a:ext cx="8610600" cy="5486400"/>
          </a:xfrm>
        </p:spPr>
        <p:txBody>
          <a:bodyPr/>
          <a:lstStyle/>
          <a:p>
            <a:pPr algn="l">
              <a:spcBef>
                <a:spcPts val="600"/>
              </a:spcBef>
              <a:spcAft>
                <a:spcPts val="1200"/>
              </a:spcAft>
            </a:pPr>
            <a:r>
              <a:rPr lang="en-US" sz="2800" b="1" dirty="0"/>
              <a:t>Support value activities</a:t>
            </a:r>
          </a:p>
          <a:p>
            <a:pPr lvl="1">
              <a:spcBef>
                <a:spcPts val="600"/>
              </a:spcBef>
              <a:spcAft>
                <a:spcPts val="1200"/>
              </a:spcAft>
            </a:pPr>
            <a:r>
              <a:rPr lang="en-US" sz="2400" b="1" dirty="0"/>
              <a:t>Firm infrastructure </a:t>
            </a:r>
            <a:r>
              <a:rPr lang="en-US" sz="2400" dirty="0"/>
              <a:t>– Includes the company format or departmental structures, environment, and systems</a:t>
            </a:r>
          </a:p>
          <a:p>
            <a:pPr lvl="1">
              <a:spcBef>
                <a:spcPts val="600"/>
              </a:spcBef>
              <a:spcAft>
                <a:spcPts val="1200"/>
              </a:spcAft>
            </a:pPr>
            <a:r>
              <a:rPr lang="en-US" sz="2400" b="1" dirty="0"/>
              <a:t>Human resource management </a:t>
            </a:r>
            <a:r>
              <a:rPr lang="en-US" sz="2400" dirty="0"/>
              <a:t>– Provides employee training, hiring, and compensation</a:t>
            </a:r>
          </a:p>
          <a:p>
            <a:pPr lvl="1">
              <a:spcBef>
                <a:spcPts val="600"/>
              </a:spcBef>
              <a:spcAft>
                <a:spcPts val="1200"/>
              </a:spcAft>
            </a:pPr>
            <a:r>
              <a:rPr lang="en-US" sz="2400" b="1" dirty="0"/>
              <a:t>Technology development </a:t>
            </a:r>
            <a:r>
              <a:rPr lang="en-US" sz="2400" dirty="0"/>
              <a:t>– Applies MIS to processes to add value</a:t>
            </a:r>
          </a:p>
          <a:p>
            <a:pPr lvl="1">
              <a:spcBef>
                <a:spcPts val="600"/>
              </a:spcBef>
              <a:spcAft>
                <a:spcPts val="1200"/>
              </a:spcAft>
            </a:pPr>
            <a:r>
              <a:rPr lang="en-US" sz="2400" b="1" dirty="0"/>
              <a:t>Procurement</a:t>
            </a:r>
            <a:r>
              <a:rPr lang="en-US" sz="2400" dirty="0"/>
              <a:t> – Purchases inputs such as raw materials, resources, equipment, and supplies</a:t>
            </a:r>
          </a:p>
          <a:p>
            <a:pPr lvl="1" eaLnBrk="1" hangingPunct="1">
              <a:spcAft>
                <a:spcPts val="600"/>
              </a:spcAft>
            </a:pPr>
            <a:endParaRPr lang="en-US" dirty="0"/>
          </a:p>
          <a:p>
            <a:pPr lvl="1" eaLnBrk="1" hangingPunct="1">
              <a:spcAft>
                <a:spcPts val="1200"/>
              </a:spcAft>
              <a:buFont typeface="Arial" pitchFamily="34" charset="0"/>
              <a:buNone/>
            </a:pPr>
            <a:endParaRPr lang="en-US"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AutoShape 2"/>
          <p:cNvSpPr>
            <a:spLocks noGrp="1" noChangeArrowheads="1"/>
          </p:cNvSpPr>
          <p:nvPr>
            <p:ph type="title"/>
          </p:nvPr>
        </p:nvSpPr>
        <p:spPr/>
        <p:txBody>
          <a:bodyPr/>
          <a:lstStyle/>
          <a:p>
            <a:pPr eaLnBrk="1" hangingPunct="1"/>
            <a:r>
              <a:rPr lang="en-US" b="1" dirty="0"/>
              <a:t>LEARNING OUTCOMES</a:t>
            </a:r>
          </a:p>
        </p:txBody>
      </p:sp>
      <p:sp>
        <p:nvSpPr>
          <p:cNvPr id="23555" name="Rectangle 3"/>
          <p:cNvSpPr>
            <a:spLocks noGrp="1" noChangeArrowheads="1"/>
          </p:cNvSpPr>
          <p:nvPr>
            <p:ph idx="1"/>
          </p:nvPr>
        </p:nvSpPr>
        <p:spPr/>
        <p:txBody>
          <a:bodyPr/>
          <a:lstStyle/>
          <a:p>
            <a:pPr marL="609600" indent="-609600" algn="l" eaLnBrk="1" hangingPunct="1">
              <a:lnSpc>
                <a:spcPct val="90000"/>
              </a:lnSpc>
              <a:spcAft>
                <a:spcPts val="1200"/>
              </a:spcAft>
              <a:buFont typeface="+mj-lt"/>
              <a:buAutoNum type="arabicPeriod"/>
            </a:pPr>
            <a:r>
              <a:rPr lang="en-US" sz="2800" dirty="0">
                <a:solidFill>
                  <a:srgbClr val="000000"/>
                </a:solidFill>
                <a:ea typeface="Times New Roman" pitchFamily="18" charset="0"/>
                <a:cs typeface="Courier New" pitchFamily="49" charset="0"/>
              </a:rPr>
              <a:t>Explain why competitive advantages are temporary along with y the four key areas of a SWOT analysis</a:t>
            </a:r>
          </a:p>
          <a:p>
            <a:pPr marL="609600" indent="-609600" algn="l" eaLnBrk="1" hangingPunct="1">
              <a:lnSpc>
                <a:spcPct val="90000"/>
              </a:lnSpc>
              <a:spcAft>
                <a:spcPts val="1200"/>
              </a:spcAft>
              <a:buFontTx/>
              <a:buAutoNum type="arabicPeriod"/>
            </a:pPr>
            <a:r>
              <a:rPr lang="en-US" sz="2800" dirty="0">
                <a:solidFill>
                  <a:srgbClr val="000000"/>
                </a:solidFill>
                <a:ea typeface="Times New Roman" pitchFamily="18" charset="0"/>
                <a:cs typeface="Courier New" pitchFamily="49" charset="0"/>
              </a:rPr>
              <a:t>Describe Porter</a:t>
            </a:r>
            <a:r>
              <a:rPr lang="en-US" sz="2800" dirty="0">
                <a:solidFill>
                  <a:srgbClr val="000000"/>
                </a:solidFill>
                <a:latin typeface="Arial Narrow" pitchFamily="34" charset="0"/>
                <a:ea typeface="Times New Roman" pitchFamily="18" charset="0"/>
                <a:cs typeface="Courier New" pitchFamily="49" charset="0"/>
              </a:rPr>
              <a:t>’</a:t>
            </a:r>
            <a:r>
              <a:rPr lang="en-US" sz="2800" dirty="0">
                <a:solidFill>
                  <a:srgbClr val="000000"/>
                </a:solidFill>
                <a:ea typeface="Times New Roman" pitchFamily="18" charset="0"/>
                <a:cs typeface="Courier New" pitchFamily="49" charset="0"/>
              </a:rPr>
              <a:t>s Five Forces Model and explain each of the five forces</a:t>
            </a:r>
          </a:p>
          <a:p>
            <a:pPr marL="609600" indent="-609600" algn="l" eaLnBrk="1" hangingPunct="1">
              <a:lnSpc>
                <a:spcPct val="90000"/>
              </a:lnSpc>
              <a:spcAft>
                <a:spcPts val="1200"/>
              </a:spcAft>
              <a:buFontTx/>
              <a:buAutoNum type="arabicPeriod"/>
            </a:pPr>
            <a:r>
              <a:rPr lang="en-US" sz="2800" dirty="0">
                <a:solidFill>
                  <a:srgbClr val="000000"/>
                </a:solidFill>
                <a:ea typeface="Times New Roman" pitchFamily="18" charset="0"/>
                <a:cs typeface="Courier New" pitchFamily="49" charset="0"/>
              </a:rPr>
              <a:t>Compare Porter</a:t>
            </a:r>
            <a:r>
              <a:rPr lang="en-US" sz="2800" dirty="0">
                <a:solidFill>
                  <a:srgbClr val="000000"/>
                </a:solidFill>
                <a:latin typeface="Arial Narrow" pitchFamily="34" charset="0"/>
                <a:ea typeface="Times New Roman" pitchFamily="18" charset="0"/>
                <a:cs typeface="Courier New" pitchFamily="49" charset="0"/>
              </a:rPr>
              <a:t>’</a:t>
            </a:r>
            <a:r>
              <a:rPr lang="en-US" sz="2800" dirty="0">
                <a:solidFill>
                  <a:srgbClr val="000000"/>
                </a:solidFill>
                <a:ea typeface="Times New Roman" pitchFamily="18" charset="0"/>
                <a:cs typeface="Courier New" pitchFamily="49" charset="0"/>
              </a:rPr>
              <a:t>s three generic strategies</a:t>
            </a:r>
          </a:p>
          <a:p>
            <a:pPr marL="609600" indent="-609600" algn="l" eaLnBrk="1" hangingPunct="1">
              <a:lnSpc>
                <a:spcPct val="90000"/>
              </a:lnSpc>
              <a:spcAft>
                <a:spcPts val="1200"/>
              </a:spcAft>
              <a:buFontTx/>
              <a:buAutoNum type="arabicPeriod"/>
            </a:pPr>
            <a:r>
              <a:rPr lang="en-US" sz="2800" dirty="0">
                <a:solidFill>
                  <a:srgbClr val="000000"/>
                </a:solidFill>
                <a:ea typeface="Times New Roman" pitchFamily="18" charset="0"/>
                <a:cs typeface="Courier New" pitchFamily="49" charset="0"/>
              </a:rPr>
              <a:t>Demonstrate how a company can add value by using Porter’s value chain analysis</a:t>
            </a:r>
          </a:p>
          <a:p>
            <a:pPr marL="609600" indent="-609600" algn="l" eaLnBrk="1" hangingPunct="1">
              <a:lnSpc>
                <a:spcPct val="90000"/>
              </a:lnSpc>
              <a:buFontTx/>
              <a:buAutoNum type="arabicPeriod"/>
            </a:pPr>
            <a:endParaRPr lang="en-US" sz="2800" dirty="0">
              <a:solidFill>
                <a:srgbClr val="000000"/>
              </a:solidFill>
              <a:ea typeface="Times New Roman" pitchFamily="18" charset="0"/>
              <a:cs typeface="Courier New" pitchFamily="49"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AutoShape 2"/>
          <p:cNvSpPr>
            <a:spLocks noGrp="1" noChangeArrowheads="1"/>
          </p:cNvSpPr>
          <p:nvPr>
            <p:ph type="title"/>
          </p:nvPr>
        </p:nvSpPr>
        <p:spPr/>
        <p:txBody>
          <a:bodyPr/>
          <a:lstStyle/>
          <a:p>
            <a:pPr eaLnBrk="1" hangingPunct="1"/>
            <a:r>
              <a:rPr lang="en-US" sz="4000" b="1" dirty="0"/>
              <a:t>VALUE CHAIN ANALYSIS </a:t>
            </a:r>
            <a:br>
              <a:rPr lang="en-US" sz="4000" b="1" dirty="0"/>
            </a:br>
            <a:r>
              <a:rPr lang="en-US" sz="4000" b="1" dirty="0"/>
              <a:t> </a:t>
            </a:r>
            <a:r>
              <a:rPr lang="en-US" sz="3200" b="1" dirty="0"/>
              <a:t>EXECUTING BUSINESS STRATEGIES</a:t>
            </a:r>
            <a:endParaRPr lang="en-US" sz="4000" b="1" dirty="0"/>
          </a:p>
        </p:txBody>
      </p:sp>
      <p:sp>
        <p:nvSpPr>
          <p:cNvPr id="39940" name="TextBox 4"/>
          <p:cNvSpPr txBox="1">
            <a:spLocks noChangeArrowheads="1"/>
          </p:cNvSpPr>
          <p:nvPr/>
        </p:nvSpPr>
        <p:spPr bwMode="auto">
          <a:xfrm>
            <a:off x="2590800" y="5486400"/>
            <a:ext cx="36782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sz="2800" b="1" dirty="0"/>
              <a:t>Porter’s Value Chain</a:t>
            </a:r>
          </a:p>
        </p:txBody>
      </p:sp>
      <p:pic>
        <p:nvPicPr>
          <p:cNvPr id="2" name="Picture 1" descr="This figure shows The Value Chain in which Support Value Activities and Primary Value Activities lead to added value. "/>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62819" y="2100470"/>
            <a:ext cx="6934200" cy="33528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AutoShape 2"/>
          <p:cNvSpPr>
            <a:spLocks noGrp="1" noChangeArrowheads="1"/>
          </p:cNvSpPr>
          <p:nvPr>
            <p:ph type="title"/>
          </p:nvPr>
        </p:nvSpPr>
        <p:spPr/>
        <p:txBody>
          <a:bodyPr/>
          <a:lstStyle/>
          <a:p>
            <a:pPr eaLnBrk="1" hangingPunct="1"/>
            <a:r>
              <a:rPr lang="en-US" sz="4000" b="1" dirty="0"/>
              <a:t>VALUE CHAIN ANALYSIS </a:t>
            </a:r>
            <a:r>
              <a:rPr lang="en-US" sz="4000" dirty="0"/>
              <a:t/>
            </a:r>
            <a:br>
              <a:rPr lang="en-US" sz="4000" dirty="0"/>
            </a:br>
            <a:r>
              <a:rPr lang="en-US" sz="3600" b="1" dirty="0"/>
              <a:t>EXECUTING BUSINESS STRATEGIES</a:t>
            </a:r>
            <a:endParaRPr lang="en-US" sz="4000" b="1" dirty="0"/>
          </a:p>
        </p:txBody>
      </p:sp>
      <p:sp>
        <p:nvSpPr>
          <p:cNvPr id="40963" name="Rectangle 3"/>
          <p:cNvSpPr>
            <a:spLocks noGrp="1" noChangeArrowheads="1"/>
          </p:cNvSpPr>
          <p:nvPr>
            <p:ph idx="1"/>
          </p:nvPr>
        </p:nvSpPr>
        <p:spPr>
          <a:xfrm>
            <a:off x="381000" y="5715000"/>
            <a:ext cx="8763000" cy="762000"/>
          </a:xfrm>
        </p:spPr>
        <p:txBody>
          <a:bodyPr/>
          <a:lstStyle/>
          <a:p>
            <a:pPr algn="ctr" eaLnBrk="1" hangingPunct="1">
              <a:buFontTx/>
              <a:buNone/>
            </a:pPr>
            <a:r>
              <a:rPr lang="en-US" sz="2800" b="1" dirty="0"/>
              <a:t>Value Chain and Porter’s Five Forces Model</a:t>
            </a:r>
          </a:p>
        </p:txBody>
      </p:sp>
      <p:pic>
        <p:nvPicPr>
          <p:cNvPr id="2" name="Picture 1" descr="This figure combines The Value Chain with Porter's Five Forces Model. "/>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90600" y="1849931"/>
            <a:ext cx="7543800" cy="3737919"/>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sz="4000" b="1" dirty="0"/>
              <a:t>LEARNING OUTCOME REVIEW</a:t>
            </a:r>
          </a:p>
        </p:txBody>
      </p:sp>
      <p:sp>
        <p:nvSpPr>
          <p:cNvPr id="41987" name="Content Placeholder 2"/>
          <p:cNvSpPr>
            <a:spLocks noGrp="1"/>
          </p:cNvSpPr>
          <p:nvPr>
            <p:ph idx="1"/>
          </p:nvPr>
        </p:nvSpPr>
        <p:spPr/>
        <p:txBody>
          <a:bodyPr/>
          <a:lstStyle/>
          <a:p>
            <a:pPr algn="l"/>
            <a:r>
              <a:rPr lang="en-US" dirty="0"/>
              <a:t>Now that you have finished the chapter please review the learning outcomes in your text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AutoShape 2"/>
          <p:cNvSpPr>
            <a:spLocks noGrp="1" noChangeArrowheads="1"/>
          </p:cNvSpPr>
          <p:nvPr>
            <p:ph type="title"/>
          </p:nvPr>
        </p:nvSpPr>
        <p:spPr/>
        <p:txBody>
          <a:bodyPr/>
          <a:lstStyle/>
          <a:p>
            <a:pPr eaLnBrk="1" hangingPunct="1"/>
            <a:r>
              <a:rPr lang="en-US" b="1" dirty="0"/>
              <a:t>IDENTIFYING COMPETITIVE ADVANTAGES</a:t>
            </a:r>
          </a:p>
        </p:txBody>
      </p:sp>
      <p:sp>
        <p:nvSpPr>
          <p:cNvPr id="24579" name="Rectangle 3"/>
          <p:cNvSpPr>
            <a:spLocks noGrp="1" noChangeArrowheads="1"/>
          </p:cNvSpPr>
          <p:nvPr>
            <p:ph idx="1"/>
          </p:nvPr>
        </p:nvSpPr>
        <p:spPr>
          <a:xfrm>
            <a:off x="533400" y="1752600"/>
            <a:ext cx="8382000" cy="5105400"/>
          </a:xfrm>
        </p:spPr>
        <p:txBody>
          <a:bodyPr/>
          <a:lstStyle/>
          <a:p>
            <a:pPr algn="l" eaLnBrk="1" hangingPunct="1">
              <a:spcAft>
                <a:spcPts val="1200"/>
              </a:spcAft>
            </a:pPr>
            <a:r>
              <a:rPr lang="en-US" sz="2800" b="1" dirty="0"/>
              <a:t>Business strategy </a:t>
            </a:r>
            <a:r>
              <a:rPr lang="en-US" sz="2800" dirty="0"/>
              <a:t>– A leadership plan that achieves a specific set of goals or objectives such as</a:t>
            </a:r>
          </a:p>
          <a:p>
            <a:pPr marL="914400" lvl="1" indent="-514350" eaLnBrk="1" hangingPunct="1">
              <a:spcAft>
                <a:spcPts val="1200"/>
              </a:spcAft>
              <a:buFont typeface="Wingdings" pitchFamily="2" charset="2"/>
              <a:buChar char="§"/>
            </a:pPr>
            <a:r>
              <a:rPr lang="en-US" sz="2400" dirty="0"/>
              <a:t>Developing new products or services</a:t>
            </a:r>
          </a:p>
          <a:p>
            <a:pPr marL="914400" lvl="1" indent="-514350" eaLnBrk="1" hangingPunct="1">
              <a:spcAft>
                <a:spcPts val="1200"/>
              </a:spcAft>
              <a:buFont typeface="Wingdings" pitchFamily="2" charset="2"/>
              <a:buChar char="§"/>
            </a:pPr>
            <a:r>
              <a:rPr lang="en-US" sz="2400" dirty="0"/>
              <a:t>Entering new markets</a:t>
            </a:r>
          </a:p>
          <a:p>
            <a:pPr marL="914400" lvl="1" indent="-514350" eaLnBrk="1" hangingPunct="1">
              <a:spcAft>
                <a:spcPts val="1200"/>
              </a:spcAft>
              <a:buFont typeface="Wingdings" pitchFamily="2" charset="2"/>
              <a:buChar char="§"/>
            </a:pPr>
            <a:r>
              <a:rPr lang="en-US" sz="2400" dirty="0"/>
              <a:t>Increasing customer loyalty</a:t>
            </a:r>
          </a:p>
          <a:p>
            <a:pPr marL="914400" lvl="1" indent="-514350" eaLnBrk="1" hangingPunct="1">
              <a:spcAft>
                <a:spcPts val="1200"/>
              </a:spcAft>
              <a:buFont typeface="Wingdings" pitchFamily="2" charset="2"/>
              <a:buChar char="§"/>
            </a:pPr>
            <a:r>
              <a:rPr lang="en-US" sz="2400" dirty="0"/>
              <a:t>Attracting new customers</a:t>
            </a:r>
          </a:p>
          <a:p>
            <a:pPr marL="914400" lvl="1" indent="-514350" eaLnBrk="1" hangingPunct="1">
              <a:spcAft>
                <a:spcPts val="1200"/>
              </a:spcAft>
              <a:buFont typeface="Wingdings" pitchFamily="2" charset="2"/>
              <a:buChar char="§"/>
            </a:pPr>
            <a:r>
              <a:rPr lang="en-US" sz="2400" dirty="0"/>
              <a:t>Increasing sales</a:t>
            </a:r>
            <a:endParaRPr lang="en-US" dirty="0"/>
          </a:p>
        </p:txBody>
      </p:sp>
      <p:pic>
        <p:nvPicPr>
          <p:cNvPr id="24580" name="Picture 7"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72200" y="3505200"/>
            <a:ext cx="2465388" cy="262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457200"/>
            <a:ext cx="9220200" cy="1219200"/>
          </a:xfrm>
        </p:spPr>
        <p:txBody>
          <a:bodyPr/>
          <a:lstStyle/>
          <a:p>
            <a:r>
              <a:rPr lang="en-US" b="1" dirty="0"/>
              <a:t>IDENTIFYING COMPETITIVE ADVANTAGES</a:t>
            </a:r>
            <a:endParaRPr lang="en-US" dirty="0"/>
          </a:p>
        </p:txBody>
      </p:sp>
      <p:pic>
        <p:nvPicPr>
          <p:cNvPr id="7" name="Picture 6" descr="This figure shows the stakeholders' interests in an organization. The stakeholders include partners/suppliers, shareholders/investors, community, employees, customers, and government. "/>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83880" y="1981200"/>
            <a:ext cx="5100039" cy="4114800"/>
          </a:xfrm>
          <a:prstGeom prst="rect">
            <a:avLst/>
          </a:prstGeom>
        </p:spPr>
      </p:pic>
    </p:spTree>
    <p:extLst>
      <p:ext uri="{BB962C8B-B14F-4D97-AF65-F5344CB8AC3E}">
        <p14:creationId xmlns:p14="http://schemas.microsoft.com/office/powerpoint/2010/main" val="670097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AutoShape 2"/>
          <p:cNvSpPr>
            <a:spLocks noGrp="1" noChangeArrowheads="1"/>
          </p:cNvSpPr>
          <p:nvPr>
            <p:ph type="title"/>
          </p:nvPr>
        </p:nvSpPr>
        <p:spPr/>
        <p:txBody>
          <a:bodyPr/>
          <a:lstStyle/>
          <a:p>
            <a:pPr eaLnBrk="1" hangingPunct="1"/>
            <a:r>
              <a:rPr lang="en-US" b="1" dirty="0"/>
              <a:t>IDENTIFYING COMPETITIVE ADVANTAGES</a:t>
            </a:r>
          </a:p>
        </p:txBody>
      </p:sp>
      <p:sp>
        <p:nvSpPr>
          <p:cNvPr id="25603" name="Rectangle 3"/>
          <p:cNvSpPr>
            <a:spLocks noGrp="1" noChangeArrowheads="1"/>
          </p:cNvSpPr>
          <p:nvPr>
            <p:ph idx="1"/>
          </p:nvPr>
        </p:nvSpPr>
        <p:spPr>
          <a:xfrm>
            <a:off x="457200" y="1905000"/>
            <a:ext cx="8382000" cy="5105400"/>
          </a:xfrm>
        </p:spPr>
        <p:txBody>
          <a:bodyPr/>
          <a:lstStyle/>
          <a:p>
            <a:pPr algn="l" eaLnBrk="1" hangingPunct="1">
              <a:spcBef>
                <a:spcPts val="600"/>
              </a:spcBef>
              <a:spcAft>
                <a:spcPts val="1200"/>
              </a:spcAft>
            </a:pPr>
            <a:r>
              <a:rPr lang="en-US" sz="2800" b="1" dirty="0"/>
              <a:t>Competitive advantage</a:t>
            </a:r>
            <a:r>
              <a:rPr lang="en-US" sz="2800" dirty="0"/>
              <a:t> – A product or service that an organization’s customers place a greater value on than similar offerings from a competitor</a:t>
            </a:r>
          </a:p>
          <a:p>
            <a:pPr algn="l" eaLnBrk="1" hangingPunct="1">
              <a:spcBef>
                <a:spcPts val="600"/>
              </a:spcBef>
              <a:spcAft>
                <a:spcPts val="1200"/>
              </a:spcAft>
            </a:pPr>
            <a:r>
              <a:rPr lang="en-US" sz="2800" b="1" dirty="0"/>
              <a:t>First-mover advantage</a:t>
            </a:r>
            <a:r>
              <a:rPr lang="en-US" sz="2800" dirty="0"/>
              <a:t> – Occurs when an organization can significantly impact its market share by being first to market with a competitive advantage</a:t>
            </a:r>
          </a:p>
        </p:txBody>
      </p:sp>
      <p:pic>
        <p:nvPicPr>
          <p:cNvPr id="25604" name="Picture 4" descr="NU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3200" y="4419600"/>
            <a:ext cx="17526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IDENTIFYING COMPETITIVE ADVANTAGES</a:t>
            </a:r>
            <a:endParaRPr lang="en-US" dirty="0"/>
          </a:p>
        </p:txBody>
      </p:sp>
      <p:pic>
        <p:nvPicPr>
          <p:cNvPr id="5" name="Picture 4"/>
          <p:cNvPicPr>
            <a:picLocks noChangeAspect="1"/>
          </p:cNvPicPr>
          <p:nvPr/>
        </p:nvPicPr>
        <p:blipFill>
          <a:blip r:embed="rId3">
            <a:clrChange>
              <a:clrFrom>
                <a:srgbClr val="FEFDFD"/>
              </a:clrFrom>
              <a:clrTo>
                <a:srgbClr val="FEFDFD">
                  <a:alpha val="0"/>
                </a:srgbClr>
              </a:clrTo>
            </a:clrChange>
            <a:extLst>
              <a:ext uri="{28A0092B-C50C-407E-A947-70E740481C1C}">
                <a14:useLocalDpi xmlns:a14="http://schemas.microsoft.com/office/drawing/2010/main" val="0"/>
              </a:ext>
            </a:extLst>
          </a:blip>
          <a:stretch>
            <a:fillRect/>
          </a:stretch>
        </p:blipFill>
        <p:spPr>
          <a:xfrm>
            <a:off x="2013323" y="2590800"/>
            <a:ext cx="5498353" cy="3048000"/>
          </a:xfrm>
          <a:prstGeom prst="rect">
            <a:avLst/>
          </a:prstGeom>
        </p:spPr>
      </p:pic>
    </p:spTree>
    <p:extLst>
      <p:ext uri="{BB962C8B-B14F-4D97-AF65-F5344CB8AC3E}">
        <p14:creationId xmlns:p14="http://schemas.microsoft.com/office/powerpoint/2010/main" val="35110187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80987"/>
            <a:ext cx="8153400" cy="1143000"/>
          </a:xfrm>
        </p:spPr>
        <p:txBody>
          <a:bodyPr/>
          <a:lstStyle/>
          <a:p>
            <a:r>
              <a:rPr lang="en-US" b="1" dirty="0"/>
              <a:t>SWOT ANALYSIS</a:t>
            </a:r>
          </a:p>
        </p:txBody>
      </p:sp>
      <p:sp>
        <p:nvSpPr>
          <p:cNvPr id="3" name="Content Placeholder 2"/>
          <p:cNvSpPr>
            <a:spLocks noGrp="1"/>
          </p:cNvSpPr>
          <p:nvPr>
            <p:ph idx="1"/>
          </p:nvPr>
        </p:nvSpPr>
        <p:spPr>
          <a:xfrm>
            <a:off x="0" y="1447800"/>
            <a:ext cx="9144000" cy="5334000"/>
          </a:xfrm>
        </p:spPr>
        <p:txBody>
          <a:bodyPr/>
          <a:lstStyle/>
          <a:p>
            <a:pPr algn="l"/>
            <a:r>
              <a:rPr lang="en-US" sz="2800" dirty="0"/>
              <a:t>A </a:t>
            </a:r>
            <a:r>
              <a:rPr lang="en-US" sz="2800" b="1" i="1" dirty="0"/>
              <a:t>SWOT analysis </a:t>
            </a:r>
            <a:r>
              <a:rPr lang="en-US" sz="2800" dirty="0"/>
              <a:t>evaluates an organization’s </a:t>
            </a:r>
            <a:r>
              <a:rPr lang="en-US" sz="2800" b="1" dirty="0"/>
              <a:t>s</a:t>
            </a:r>
            <a:r>
              <a:rPr lang="en-US" sz="2800" dirty="0"/>
              <a:t>trengths, </a:t>
            </a:r>
            <a:r>
              <a:rPr lang="en-US" sz="2800" b="1" dirty="0"/>
              <a:t>w</a:t>
            </a:r>
            <a:r>
              <a:rPr lang="en-US" sz="2800" dirty="0"/>
              <a:t>eaknesses, </a:t>
            </a:r>
            <a:r>
              <a:rPr lang="en-US" sz="2800" b="1" dirty="0"/>
              <a:t>o</a:t>
            </a:r>
            <a:r>
              <a:rPr lang="en-US" sz="2800" dirty="0"/>
              <a:t>pportunities, and </a:t>
            </a:r>
            <a:r>
              <a:rPr lang="en-US" sz="2800" b="1" dirty="0"/>
              <a:t>t</a:t>
            </a:r>
            <a:r>
              <a:rPr lang="en-US" sz="2800" dirty="0"/>
              <a:t>hreats to identify significant influences that work for or against business strategies</a:t>
            </a:r>
          </a:p>
        </p:txBody>
      </p:sp>
      <p:pic>
        <p:nvPicPr>
          <p:cNvPr id="4" name="Picture 3" descr="This figure shows a sample SWOT Analysis which evaluates internal and external strengths, weaknesses, opportunities, and threats. "/>
          <p:cNvPicPr>
            <a:picLocks noChangeAspect="1"/>
          </p:cNvPicPr>
          <p:nvPr/>
        </p:nvPicPr>
        <p:blipFill>
          <a:blip r:embed="rId3">
            <a:clrChange>
              <a:clrFrom>
                <a:srgbClr val="DDE89A"/>
              </a:clrFrom>
              <a:clrTo>
                <a:srgbClr val="DDE89A">
                  <a:alpha val="0"/>
                </a:srgbClr>
              </a:clrTo>
            </a:clrChange>
          </a:blip>
          <a:stretch>
            <a:fillRect/>
          </a:stretch>
        </p:blipFill>
        <p:spPr>
          <a:xfrm>
            <a:off x="1066800" y="2971800"/>
            <a:ext cx="6021658" cy="3086100"/>
          </a:xfrm>
          <a:prstGeom prst="rect">
            <a:avLst/>
          </a:prstGeom>
        </p:spPr>
      </p:pic>
    </p:spTree>
    <p:extLst>
      <p:ext uri="{BB962C8B-B14F-4D97-AF65-F5344CB8AC3E}">
        <p14:creationId xmlns:p14="http://schemas.microsoft.com/office/powerpoint/2010/main" val="1783863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AutoShape 2"/>
          <p:cNvSpPr>
            <a:spLocks noGrp="1" noChangeArrowheads="1"/>
          </p:cNvSpPr>
          <p:nvPr>
            <p:ph type="title"/>
          </p:nvPr>
        </p:nvSpPr>
        <p:spPr>
          <a:xfrm>
            <a:off x="457200" y="457200"/>
            <a:ext cx="8686800" cy="1752600"/>
          </a:xfrm>
        </p:spPr>
        <p:txBody>
          <a:bodyPr/>
          <a:lstStyle/>
          <a:p>
            <a:pPr eaLnBrk="1" hangingPunct="1"/>
            <a:r>
              <a:rPr lang="en-US" sz="3600" b="1" dirty="0"/>
              <a:t>THE FIVE FORCES MODEL – </a:t>
            </a:r>
            <a:br>
              <a:rPr lang="en-US" sz="3600" b="1" dirty="0"/>
            </a:br>
            <a:r>
              <a:rPr lang="en-US" sz="3000" b="1" dirty="0"/>
              <a:t>EVALUATING INDUSTRY ATTRACTIVENESS</a:t>
            </a:r>
          </a:p>
        </p:txBody>
      </p:sp>
      <p:sp>
        <p:nvSpPr>
          <p:cNvPr id="27651" name="Rectangle 3"/>
          <p:cNvSpPr>
            <a:spLocks noGrp="1" noChangeArrowheads="1"/>
          </p:cNvSpPr>
          <p:nvPr>
            <p:ph idx="1"/>
          </p:nvPr>
        </p:nvSpPr>
        <p:spPr>
          <a:xfrm>
            <a:off x="427383" y="2057400"/>
            <a:ext cx="8610600" cy="4648200"/>
          </a:xfrm>
        </p:spPr>
        <p:txBody>
          <a:bodyPr/>
          <a:lstStyle/>
          <a:p>
            <a:pPr eaLnBrk="1" hangingPunct="1">
              <a:buFont typeface="Wingdings" pitchFamily="2" charset="2"/>
              <a:buNone/>
            </a:pPr>
            <a:r>
              <a:rPr lang="en-US" b="1" dirty="0"/>
              <a:t>Porter’s Five </a:t>
            </a:r>
          </a:p>
          <a:p>
            <a:pPr eaLnBrk="1" hangingPunct="1">
              <a:buFont typeface="Wingdings" pitchFamily="2" charset="2"/>
              <a:buNone/>
            </a:pPr>
            <a:r>
              <a:rPr lang="en-US" b="1" dirty="0"/>
              <a:t>Forces Model</a:t>
            </a:r>
            <a:endParaRPr lang="en-US" dirty="0">
              <a:solidFill>
                <a:srgbClr val="FF0000"/>
              </a:solidFill>
            </a:endParaRPr>
          </a:p>
        </p:txBody>
      </p:sp>
      <p:pic>
        <p:nvPicPr>
          <p:cNvPr id="2" name="Picture 1" descr="This figure shows Porter's Five Forces Model where rivalry among existing competitors is surrounded and affected by supplier power, threat of substitute products or servces, buyer power, and threat of new entrants. "/>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257300" y="1828800"/>
            <a:ext cx="7086600" cy="42672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AutoShape 2"/>
          <p:cNvSpPr>
            <a:spLocks noGrp="1" noChangeArrowheads="1"/>
          </p:cNvSpPr>
          <p:nvPr>
            <p:ph type="title"/>
          </p:nvPr>
        </p:nvSpPr>
        <p:spPr/>
        <p:txBody>
          <a:bodyPr/>
          <a:lstStyle/>
          <a:p>
            <a:pPr eaLnBrk="1" hangingPunct="1"/>
            <a:r>
              <a:rPr lang="en-US" b="1" dirty="0"/>
              <a:t>BUYER POWER</a:t>
            </a:r>
          </a:p>
        </p:txBody>
      </p:sp>
      <p:sp>
        <p:nvSpPr>
          <p:cNvPr id="28675" name="Rectangle 3"/>
          <p:cNvSpPr>
            <a:spLocks noGrp="1" noChangeArrowheads="1"/>
          </p:cNvSpPr>
          <p:nvPr>
            <p:ph idx="1"/>
          </p:nvPr>
        </p:nvSpPr>
        <p:spPr>
          <a:xfrm>
            <a:off x="379562" y="2057400"/>
            <a:ext cx="6096000" cy="5334000"/>
          </a:xfrm>
        </p:spPr>
        <p:txBody>
          <a:bodyPr/>
          <a:lstStyle/>
          <a:p>
            <a:pPr algn="l" eaLnBrk="1" hangingPunct="1">
              <a:lnSpc>
                <a:spcPct val="90000"/>
              </a:lnSpc>
              <a:spcAft>
                <a:spcPts val="1200"/>
              </a:spcAft>
            </a:pPr>
            <a:r>
              <a:rPr lang="en-US" sz="2800" b="1" dirty="0"/>
              <a:t>Buyer power </a:t>
            </a:r>
            <a:r>
              <a:rPr lang="en-US" sz="2800" dirty="0"/>
              <a:t>– The ability of buyers to affect the price of an item</a:t>
            </a:r>
          </a:p>
          <a:p>
            <a:pPr lvl="1" eaLnBrk="1" hangingPunct="1">
              <a:lnSpc>
                <a:spcPct val="90000"/>
              </a:lnSpc>
              <a:spcAft>
                <a:spcPts val="1200"/>
              </a:spcAft>
            </a:pPr>
            <a:r>
              <a:rPr lang="en-US" sz="2400" b="1" dirty="0"/>
              <a:t>Switching cost </a:t>
            </a:r>
            <a:r>
              <a:rPr lang="en-US" sz="2400" dirty="0"/>
              <a:t>– Manipulating costs that make customers reluctant to switch to another product</a:t>
            </a:r>
          </a:p>
          <a:p>
            <a:pPr lvl="1" eaLnBrk="1" hangingPunct="1">
              <a:lnSpc>
                <a:spcPct val="90000"/>
              </a:lnSpc>
              <a:spcAft>
                <a:spcPts val="1200"/>
              </a:spcAft>
            </a:pPr>
            <a:r>
              <a:rPr lang="en-US" sz="2400" b="1" dirty="0"/>
              <a:t>Loyalty program </a:t>
            </a:r>
            <a:r>
              <a:rPr lang="en-US" sz="2400" dirty="0"/>
              <a:t>– Rewards customers based on the amount of business they do with a particular organization</a:t>
            </a:r>
          </a:p>
          <a:p>
            <a:pPr algn="l" eaLnBrk="1" hangingPunct="1">
              <a:lnSpc>
                <a:spcPct val="90000"/>
              </a:lnSpc>
              <a:spcAft>
                <a:spcPts val="1200"/>
              </a:spcAft>
            </a:pPr>
            <a:endParaRPr lang="en-US" dirty="0"/>
          </a:p>
        </p:txBody>
      </p:sp>
      <p:pic>
        <p:nvPicPr>
          <p:cNvPr id="28676" name="Picture 4" descr="NUL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95440" y="2667000"/>
            <a:ext cx="2190750" cy="324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FIRST, BREAK, LAST slides ">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lternate FIRST, BREAK, LAST slide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lain BODY/MAIN CONTENT">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Red bar footer BODY/MAIN CONTENT">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PLAIN Section Divider, Quotes, Callout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RED FOOTER Section Divider, Quotes, Callout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BLUE Section Divider, Quotes, Callouts">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Plain_APPENDIX">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Red Bar Footer_APPENDIX">
  <a:themeElements>
    <a:clrScheme name="MHHE Branding">
      <a:dk1>
        <a:sysClr val="windowText" lastClr="000000"/>
      </a:dk1>
      <a:lt1>
        <a:sysClr val="window" lastClr="FFFFFF"/>
      </a:lt1>
      <a:dk2>
        <a:srgbClr val="E6E4CC"/>
      </a:dk2>
      <a:lt2>
        <a:srgbClr val="C30C20"/>
      </a:lt2>
      <a:accent1>
        <a:srgbClr val="7AC1AC"/>
      </a:accent1>
      <a:accent2>
        <a:srgbClr val="802754"/>
      </a:accent2>
      <a:accent3>
        <a:srgbClr val="777777"/>
      </a:accent3>
      <a:accent4>
        <a:srgbClr val="DC5A20"/>
      </a:accent4>
      <a:accent5>
        <a:srgbClr val="39858E"/>
      </a:accent5>
      <a:accent6>
        <a:srgbClr val="FFCE00"/>
      </a:accent6>
      <a:hlink>
        <a:srgbClr val="39858E"/>
      </a:hlink>
      <a:folHlink>
        <a:srgbClr val="3985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MHHE_Accessible_PPT_Template-v3</Template>
  <TotalTime>4774</TotalTime>
  <Words>630</Words>
  <Application>Microsoft Macintosh PowerPoint</Application>
  <PresentationFormat>On-screen Show (4:3)</PresentationFormat>
  <Paragraphs>76</Paragraphs>
  <Slides>22</Slides>
  <Notes>22</Notes>
  <HiddenSlides>0</HiddenSlides>
  <MMClips>0</MMClips>
  <ScaleCrop>false</ScaleCrop>
  <HeadingPairs>
    <vt:vector size="6" baseType="variant">
      <vt:variant>
        <vt:lpstr>Fonts Used</vt:lpstr>
      </vt:variant>
      <vt:variant>
        <vt:i4>11</vt:i4>
      </vt:variant>
      <vt:variant>
        <vt:lpstr>Theme</vt:lpstr>
      </vt:variant>
      <vt:variant>
        <vt:i4>9</vt:i4>
      </vt:variant>
      <vt:variant>
        <vt:lpstr>Slide Titles</vt:lpstr>
      </vt:variant>
      <vt:variant>
        <vt:i4>22</vt:i4>
      </vt:variant>
    </vt:vector>
  </HeadingPairs>
  <TitlesOfParts>
    <vt:vector size="42" baseType="lpstr">
      <vt:lpstr>Albertus (W1)</vt:lpstr>
      <vt:lpstr>Arial Narrow</vt:lpstr>
      <vt:lpstr>ArumSans Bold</vt:lpstr>
      <vt:lpstr>ArumSans Regular</vt:lpstr>
      <vt:lpstr>Calibri</vt:lpstr>
      <vt:lpstr>Century Schoolbook</vt:lpstr>
      <vt:lpstr>Courier New</vt:lpstr>
      <vt:lpstr>Times New Roman</vt:lpstr>
      <vt:lpstr>Vectipede Rg</vt:lpstr>
      <vt:lpstr>Wingdings</vt:lpstr>
      <vt:lpstr>Arial</vt:lpstr>
      <vt:lpstr>FIRST, BREAK, LAST slides </vt:lpstr>
      <vt:lpstr>Alternate FIRST, BREAK, LAST slides</vt:lpstr>
      <vt:lpstr>Plain BODY/MAIN CONTENT</vt:lpstr>
      <vt:lpstr>Red bar footer BODY/MAIN CONTENT</vt:lpstr>
      <vt:lpstr>PLAIN Section Divider, Quotes, Callouts</vt:lpstr>
      <vt:lpstr>RED FOOTER Section Divider, Quotes, Callouts</vt:lpstr>
      <vt:lpstr>BLUE Section Divider, Quotes, Callouts</vt:lpstr>
      <vt:lpstr>Plain_APPENDIX</vt:lpstr>
      <vt:lpstr>Red Bar Footer_APPENDIX</vt:lpstr>
      <vt:lpstr>PowerPoint Presentation</vt:lpstr>
      <vt:lpstr>LEARNING OUTCOMES</vt:lpstr>
      <vt:lpstr>IDENTIFYING COMPETITIVE ADVANTAGES</vt:lpstr>
      <vt:lpstr>IDENTIFYING COMPETITIVE ADVANTAGES</vt:lpstr>
      <vt:lpstr>IDENTIFYING COMPETITIVE ADVANTAGES</vt:lpstr>
      <vt:lpstr>IDENTIFYING COMPETITIVE ADVANTAGES</vt:lpstr>
      <vt:lpstr>SWOT ANALYSIS</vt:lpstr>
      <vt:lpstr>THE FIVE FORCES MODEL –  EVALUATING INDUSTRY ATTRACTIVENESS</vt:lpstr>
      <vt:lpstr>BUYER POWER</vt:lpstr>
      <vt:lpstr>SUPPLIER POWER</vt:lpstr>
      <vt:lpstr>THREAT OF SUBSTITUTE  PRODUCTS OR SERVICES</vt:lpstr>
      <vt:lpstr>THREAT OF NEW ENTRANTS</vt:lpstr>
      <vt:lpstr>RIVALRY AMONG  EXISTING COMPETITORS</vt:lpstr>
      <vt:lpstr>ANALYZING THE AIRLINE INDUSTRY</vt:lpstr>
      <vt:lpstr>THE THREE GENERIC STRATEGIES  CHOOSING A BUSINESS FOCUS</vt:lpstr>
      <vt:lpstr>THE THREE GENERIC STRATEGIES  CHOOSING A BUSINESS FOCUS</vt:lpstr>
      <vt:lpstr>VALUE CHAIN ANALYSIS   EXECUTING BUSINESS STRATEGIES</vt:lpstr>
      <vt:lpstr>VALUE CHAIN ANALYSIS  EXECUTING BUSINESS STRATEGIES</vt:lpstr>
      <vt:lpstr>VALUE CHAIN ANALYSIS  EXECUTING BUSINESS STRATEGIES</vt:lpstr>
      <vt:lpstr>VALUE CHAIN ANALYSIS   EXECUTING BUSINESS STRATEGIES</vt:lpstr>
      <vt:lpstr>VALUE CHAIN ANALYSIS  EXECUTING BUSINESS STRATEGIES</vt:lpstr>
      <vt:lpstr>LEARNING OUTCOME REVIEW</vt:lpstr>
    </vt:vector>
  </TitlesOfParts>
  <Company>Daniels College of Business, University of Denver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Paige Baltzan</dc:creator>
  <cp:lastModifiedBy>Microsoft account</cp:lastModifiedBy>
  <cp:revision>358</cp:revision>
  <dcterms:created xsi:type="dcterms:W3CDTF">2004-06-28T21:12:50Z</dcterms:created>
  <dcterms:modified xsi:type="dcterms:W3CDTF">2017-04-18T20:03:40Z</dcterms:modified>
</cp:coreProperties>
</file>