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7" autoAdjust="0"/>
    <p:restoredTop sz="94684" autoAdjust="0"/>
  </p:normalViewPr>
  <p:slideViewPr>
    <p:cSldViewPr>
      <p:cViewPr varScale="1">
        <p:scale>
          <a:sx n="48" d="100"/>
          <a:sy n="48" d="100"/>
        </p:scale>
        <p:origin x="-58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0CC1-3B34-4666-B8D8-CE0B755381F5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9CAA-8A06-4490-8E97-4F967293F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376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0CC1-3B34-4666-B8D8-CE0B755381F5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9CAA-8A06-4490-8E97-4F967293F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530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0CC1-3B34-4666-B8D8-CE0B755381F5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9CAA-8A06-4490-8E97-4F967293F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461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0CC1-3B34-4666-B8D8-CE0B755381F5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9CAA-8A06-4490-8E97-4F967293F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222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0CC1-3B34-4666-B8D8-CE0B755381F5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9CAA-8A06-4490-8E97-4F967293F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79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0CC1-3B34-4666-B8D8-CE0B755381F5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9CAA-8A06-4490-8E97-4F967293F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250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0CC1-3B34-4666-B8D8-CE0B755381F5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9CAA-8A06-4490-8E97-4F967293F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545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0CC1-3B34-4666-B8D8-CE0B755381F5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9CAA-8A06-4490-8E97-4F967293F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37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0CC1-3B34-4666-B8D8-CE0B755381F5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9CAA-8A06-4490-8E97-4F967293F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971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0CC1-3B34-4666-B8D8-CE0B755381F5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9CAA-8A06-4490-8E97-4F967293F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033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0CC1-3B34-4666-B8D8-CE0B755381F5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9CAA-8A06-4490-8E97-4F967293F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528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10CC1-3B34-4666-B8D8-CE0B755381F5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99CAA-8A06-4490-8E97-4F967293F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404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Sample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539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1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7118299"/>
              </p:ext>
            </p:extLst>
          </p:nvPr>
        </p:nvGraphicFramePr>
        <p:xfrm>
          <a:off x="685800" y="2743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Column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Column 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5545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042505"/>
              </p:ext>
            </p:extLst>
          </p:nvPr>
        </p:nvGraphicFramePr>
        <p:xfrm>
          <a:off x="2324100" y="1714500"/>
          <a:ext cx="4495800" cy="3429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74906"/>
                <a:gridCol w="1410447"/>
                <a:gridCol w="1410447"/>
              </a:tblGrid>
              <a:tr h="571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Month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Sales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Profits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71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January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1300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71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May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1500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71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June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71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September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70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71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February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1200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200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9453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28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Sample Presentation</vt:lpstr>
      <vt:lpstr>Table 1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Presentation</dc:title>
  <dc:creator>Windows User</dc:creator>
  <cp:lastModifiedBy>Windows User</cp:lastModifiedBy>
  <cp:revision>2</cp:revision>
  <dcterms:created xsi:type="dcterms:W3CDTF">2014-12-01T13:10:29Z</dcterms:created>
  <dcterms:modified xsi:type="dcterms:W3CDTF">2014-12-01T13:12:55Z</dcterms:modified>
</cp:coreProperties>
</file>