
<file path=[Content_Types].xml><?xml version="1.0" encoding="utf-8"?>
<Types xmlns="http://schemas.openxmlformats.org/package/2006/content-types"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720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6855CD-8D1A-406E-825C-91AEC4B5B43C}" type="datetimeFigureOut">
              <a:rPr lang="en-US" smtClean="0"/>
              <a:t>10/21/2014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4108FE-4372-40EB-BA9D-5B0E0DC917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19956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6855CD-8D1A-406E-825C-91AEC4B5B43C}" type="datetimeFigureOut">
              <a:rPr lang="en-US" smtClean="0"/>
              <a:t>10/21/2014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4108FE-4372-40EB-BA9D-5B0E0DC917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89008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6855CD-8D1A-406E-825C-91AEC4B5B43C}" type="datetimeFigureOut">
              <a:rPr lang="en-US" smtClean="0"/>
              <a:t>10/21/2014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4108FE-4372-40EB-BA9D-5B0E0DC917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66180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6855CD-8D1A-406E-825C-91AEC4B5B43C}" type="datetimeFigureOut">
              <a:rPr lang="en-US" smtClean="0"/>
              <a:t>10/21/2014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4108FE-4372-40EB-BA9D-5B0E0DC917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56491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6855CD-8D1A-406E-825C-91AEC4B5B43C}" type="datetimeFigureOut">
              <a:rPr lang="en-US" smtClean="0"/>
              <a:t>10/21/2014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4108FE-4372-40EB-BA9D-5B0E0DC917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16096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6855CD-8D1A-406E-825C-91AEC4B5B43C}" type="datetimeFigureOut">
              <a:rPr lang="en-US" smtClean="0"/>
              <a:t>10/21/2014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4108FE-4372-40EB-BA9D-5B0E0DC917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67937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6855CD-8D1A-406E-825C-91AEC4B5B43C}" type="datetimeFigureOut">
              <a:rPr lang="en-US" smtClean="0"/>
              <a:t>10/21/2014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4108FE-4372-40EB-BA9D-5B0E0DC917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03232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6855CD-8D1A-406E-825C-91AEC4B5B43C}" type="datetimeFigureOut">
              <a:rPr lang="en-US" smtClean="0"/>
              <a:t>10/21/2014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4108FE-4372-40EB-BA9D-5B0E0DC917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45674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6855CD-8D1A-406E-825C-91AEC4B5B43C}" type="datetimeFigureOut">
              <a:rPr lang="en-US" smtClean="0"/>
              <a:t>10/21/2014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4108FE-4372-40EB-BA9D-5B0E0DC917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06729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6855CD-8D1A-406E-825C-91AEC4B5B43C}" type="datetimeFigureOut">
              <a:rPr lang="en-US" smtClean="0"/>
              <a:t>10/21/2014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4108FE-4372-40EB-BA9D-5B0E0DC917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7352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6855CD-8D1A-406E-825C-91AEC4B5B43C}" type="datetimeFigureOut">
              <a:rPr lang="en-US" smtClean="0"/>
              <a:t>10/21/2014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4108FE-4372-40EB-BA9D-5B0E0DC917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11807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6855CD-8D1A-406E-825C-91AEC4B5B43C}" type="datetimeFigureOut">
              <a:rPr lang="en-US" smtClean="0"/>
              <a:t>10/21/2014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4108FE-4372-40EB-BA9D-5B0E0DC917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71112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Program Files (x86)\Microsoft Office\MEDIA\CAGCAT10\j0088542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91943" y="3140964"/>
            <a:ext cx="4560113" cy="576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6607135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Office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Windows User</dc:creator>
  <cp:lastModifiedBy>Windows User</cp:lastModifiedBy>
  <cp:revision>2</cp:revision>
  <dcterms:created xsi:type="dcterms:W3CDTF">2014-10-21T12:51:24Z</dcterms:created>
  <dcterms:modified xsi:type="dcterms:W3CDTF">2014-10-21T12:53:05Z</dcterms:modified>
</cp:coreProperties>
</file>