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A680-6E0C-4985-A479-ADF3F7F494A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57FE-CF2E-4B8E-A30A-10F6ED419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703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A680-6E0C-4985-A479-ADF3F7F494A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57FE-CF2E-4B8E-A30A-10F6ED419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223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A680-6E0C-4985-A479-ADF3F7F494A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57FE-CF2E-4B8E-A30A-10F6ED419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242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A680-6E0C-4985-A479-ADF3F7F494A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57FE-CF2E-4B8E-A30A-10F6ED419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15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A680-6E0C-4985-A479-ADF3F7F494A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57FE-CF2E-4B8E-A30A-10F6ED419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660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A680-6E0C-4985-A479-ADF3F7F494A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57FE-CF2E-4B8E-A30A-10F6ED419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446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A680-6E0C-4985-A479-ADF3F7F494A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57FE-CF2E-4B8E-A30A-10F6ED419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399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A680-6E0C-4985-A479-ADF3F7F494A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57FE-CF2E-4B8E-A30A-10F6ED419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326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A680-6E0C-4985-A479-ADF3F7F494A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57FE-CF2E-4B8E-A30A-10F6ED419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935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A680-6E0C-4985-A479-ADF3F7F494A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57FE-CF2E-4B8E-A30A-10F6ED419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937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A680-6E0C-4985-A479-ADF3F7F494A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57FE-CF2E-4B8E-A30A-10F6ED419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843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AA680-6E0C-4985-A479-ADF3F7F494A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257FE-CF2E-4B8E-A30A-10F6ED419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1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Animation 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 1</a:t>
            </a:r>
          </a:p>
          <a:p>
            <a:r>
              <a:rPr lang="en-US" dirty="0" smtClean="0"/>
              <a:t>Text 2</a:t>
            </a:r>
          </a:p>
          <a:p>
            <a:r>
              <a:rPr lang="en-US" dirty="0" smtClean="0"/>
              <a:t>Text 3</a:t>
            </a:r>
          </a:p>
          <a:p>
            <a:r>
              <a:rPr lang="en-US" dirty="0" smtClean="0"/>
              <a:t>Text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33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Animation Demo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Animations demo</dc:title>
  <dc:creator>Windows User</dc:creator>
  <cp:lastModifiedBy>Windows User</cp:lastModifiedBy>
  <cp:revision>4</cp:revision>
  <dcterms:created xsi:type="dcterms:W3CDTF">2014-12-01T14:34:57Z</dcterms:created>
  <dcterms:modified xsi:type="dcterms:W3CDTF">2014-12-01T14:42:58Z</dcterms:modified>
</cp:coreProperties>
</file>