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9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1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2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9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7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7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6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8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BF2B-68CA-4C6B-819D-0D150A6F531C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17515-DAA2-4032-BE22-A7A82016C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4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57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49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15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8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r>
              <a:rPr lang="ro-RO" dirty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85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Sample Presentation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creator>Windows User</dc:creator>
  <cp:lastModifiedBy>Ciprian Rusen</cp:lastModifiedBy>
  <cp:revision>2</cp:revision>
  <dcterms:created xsi:type="dcterms:W3CDTF">2014-11-28T16:12:37Z</dcterms:created>
  <dcterms:modified xsi:type="dcterms:W3CDTF">2014-11-28T16:37:41Z</dcterms:modified>
</cp:coreProperties>
</file>