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703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223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42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15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660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446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399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326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35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937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843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AA680-6E0C-4985-A479-ADF3F7F494A2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Animation Demo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Text 1</a:t>
            </a:r>
          </a:p>
          <a:p>
            <a:r>
              <a:rPr lang="en-US" dirty="0"/>
              <a:t>Text 2</a:t>
            </a:r>
          </a:p>
          <a:p>
            <a:r>
              <a:rPr lang="en-US" dirty="0"/>
              <a:t>Text 3</a:t>
            </a:r>
          </a:p>
          <a:p>
            <a:r>
              <a:rPr lang="en-US" dirty="0"/>
              <a:t>Text 4</a:t>
            </a:r>
          </a:p>
        </p:txBody>
      </p:sp>
    </p:spTree>
    <p:extLst>
      <p:ext uri="{BB962C8B-B14F-4D97-AF65-F5344CB8AC3E}">
        <p14:creationId xmlns:p14="http://schemas.microsoft.com/office/powerpoint/2010/main" val="2839335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Animation Demo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Animations demo</dc:title>
  <dc:creator>Windows User</dc:creator>
  <cp:lastModifiedBy>Jennifer Parker</cp:lastModifiedBy>
  <cp:revision>4</cp:revision>
  <dcterms:created xsi:type="dcterms:W3CDTF">2014-12-01T14:34:57Z</dcterms:created>
  <dcterms:modified xsi:type="dcterms:W3CDTF">2017-04-20T04:42:38Z</dcterms:modified>
</cp:coreProperties>
</file>