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8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7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6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2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5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4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7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7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3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2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10CC1-3B34-4666-B8D8-CE0B755381F5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0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3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118299"/>
              </p:ext>
            </p:extLst>
          </p:nvPr>
        </p:nvGraphicFramePr>
        <p:xfrm>
          <a:off x="685800" y="2743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Column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54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42505"/>
              </p:ext>
            </p:extLst>
          </p:nvPr>
        </p:nvGraphicFramePr>
        <p:xfrm>
          <a:off x="2324100" y="1714500"/>
          <a:ext cx="4495800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4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Month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Sales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Profits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January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1300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June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September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February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453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Sample Presentation</vt:lpstr>
      <vt:lpstr>Table 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Windows User</dc:creator>
  <cp:lastModifiedBy>Jennifer Parker</cp:lastModifiedBy>
  <cp:revision>2</cp:revision>
  <dcterms:created xsi:type="dcterms:W3CDTF">2014-12-01T13:10:29Z</dcterms:created>
  <dcterms:modified xsi:type="dcterms:W3CDTF">2017-04-20T04:42:19Z</dcterms:modified>
</cp:coreProperties>
</file>