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1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2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196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17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826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592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3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077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17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168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083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8BF2B-68CA-4C6B-819D-0D150A6F531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340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Sample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257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ro-RO" dirty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949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ro-RO" dirty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715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ro-RO" dirty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780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ro-RO" dirty="0"/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785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Sample Presentation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Presentation</dc:title>
  <dc:creator>Windows User</dc:creator>
  <cp:lastModifiedBy>Jennifer Parker</cp:lastModifiedBy>
  <cp:revision>2</cp:revision>
  <dcterms:created xsi:type="dcterms:W3CDTF">2014-11-28T16:12:37Z</dcterms:created>
  <dcterms:modified xsi:type="dcterms:W3CDTF">2017-04-20T04:44:00Z</dcterms:modified>
</cp:coreProperties>
</file>