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81" r:id="rId12"/>
    <p:sldId id="282" r:id="rId13"/>
    <p:sldId id="283" r:id="rId14"/>
    <p:sldId id="276" r:id="rId15"/>
    <p:sldId id="284" r:id="rId16"/>
    <p:sldId id="279" r:id="rId17"/>
    <p:sldId id="286" r:id="rId18"/>
    <p:sldId id="280" r:id="rId19"/>
    <p:sldId id="288" r:id="rId20"/>
    <p:sldId id="28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AD2A18-58B4-49DF-952F-0265C9C30C5B}" v="4" dt="2019-11-13T19:22:12.0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0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29AD2A18-58B4-49DF-952F-0265C9C30C5B}"/>
    <pc:docChg chg="custSel modSld modMainMaster">
      <pc:chgData name="Faithe Wempen" userId="a5b80fda8aef011f" providerId="LiveId" clId="{29AD2A18-58B4-49DF-952F-0265C9C30C5B}" dt="2019-11-13T20:09:34.753" v="88" actId="20577"/>
      <pc:docMkLst>
        <pc:docMk/>
      </pc:docMkLst>
      <pc:sldChg chg="modSp mod">
        <pc:chgData name="Faithe Wempen" userId="a5b80fda8aef011f" providerId="LiveId" clId="{29AD2A18-58B4-49DF-952F-0265C9C30C5B}" dt="2019-11-13T19:35:03.637" v="22" actId="1076"/>
        <pc:sldMkLst>
          <pc:docMk/>
          <pc:sldMk cId="0" sldId="256"/>
        </pc:sldMkLst>
        <pc:spChg chg="mod">
          <ac:chgData name="Faithe Wempen" userId="a5b80fda8aef011f" providerId="LiveId" clId="{29AD2A18-58B4-49DF-952F-0265C9C30C5B}" dt="2019-11-13T19:35:03.637" v="22" actId="1076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Faithe Wempen" userId="a5b80fda8aef011f" providerId="LiveId" clId="{29AD2A18-58B4-49DF-952F-0265C9C30C5B}" dt="2019-11-13T20:09:34.753" v="88" actId="20577"/>
        <pc:sldMkLst>
          <pc:docMk/>
          <pc:sldMk cId="0" sldId="257"/>
        </pc:sldMkLst>
        <pc:spChg chg="mod">
          <ac:chgData name="Faithe Wempen" userId="a5b80fda8aef011f" providerId="LiveId" clId="{29AD2A18-58B4-49DF-952F-0265C9C30C5B}" dt="2019-11-13T19:15:25.913" v="1" actId="242"/>
          <ac:spMkLst>
            <pc:docMk/>
            <pc:sldMk cId="0" sldId="257"/>
            <ac:spMk id="2" creationId="{00000000-0000-0000-0000-000000000000}"/>
          </ac:spMkLst>
        </pc:spChg>
        <pc:spChg chg="mod">
          <ac:chgData name="Faithe Wempen" userId="a5b80fda8aef011f" providerId="LiveId" clId="{29AD2A18-58B4-49DF-952F-0265C9C30C5B}" dt="2019-11-13T20:09:34.753" v="88" actId="20577"/>
          <ac:spMkLst>
            <pc:docMk/>
            <pc:sldMk cId="0" sldId="257"/>
            <ac:spMk id="3" creationId="{00000000-0000-0000-0000-000000000000}"/>
          </ac:spMkLst>
        </pc:spChg>
      </pc:sldChg>
      <pc:sldChg chg="modSp mod">
        <pc:chgData name="Faithe Wempen" userId="a5b80fda8aef011f" providerId="LiveId" clId="{29AD2A18-58B4-49DF-952F-0265C9C30C5B}" dt="2019-11-13T19:31:45.605" v="10" actId="6549"/>
        <pc:sldMkLst>
          <pc:docMk/>
          <pc:sldMk cId="0" sldId="271"/>
        </pc:sldMkLst>
        <pc:spChg chg="mod">
          <ac:chgData name="Faithe Wempen" userId="a5b80fda8aef011f" providerId="LiveId" clId="{29AD2A18-58B4-49DF-952F-0265C9C30C5B}" dt="2019-11-13T19:31:45.605" v="10" actId="6549"/>
          <ac:spMkLst>
            <pc:docMk/>
            <pc:sldMk cId="0" sldId="271"/>
            <ac:spMk id="2" creationId="{00000000-0000-0000-0000-000000000000}"/>
          </ac:spMkLst>
        </pc:spChg>
        <pc:picChg chg="mod">
          <ac:chgData name="Faithe Wempen" userId="a5b80fda8aef011f" providerId="LiveId" clId="{29AD2A18-58B4-49DF-952F-0265C9C30C5B}" dt="2019-11-13T19:31:21.526" v="4" actId="14100"/>
          <ac:picMkLst>
            <pc:docMk/>
            <pc:sldMk cId="0" sldId="271"/>
            <ac:picMk id="30722" creationId="{00000000-0000-0000-0000-000000000000}"/>
          </ac:picMkLst>
        </pc:picChg>
      </pc:sldChg>
      <pc:sldChg chg="modSp mod">
        <pc:chgData name="Faithe Wempen" userId="a5b80fda8aef011f" providerId="LiveId" clId="{29AD2A18-58B4-49DF-952F-0265C9C30C5B}" dt="2019-11-13T19:32:50.330" v="19" actId="403"/>
        <pc:sldMkLst>
          <pc:docMk/>
          <pc:sldMk cId="0" sldId="273"/>
        </pc:sldMkLst>
        <pc:spChg chg="mod">
          <ac:chgData name="Faithe Wempen" userId="a5b80fda8aef011f" providerId="LiveId" clId="{29AD2A18-58B4-49DF-952F-0265C9C30C5B}" dt="2019-11-13T19:32:50.330" v="19" actId="403"/>
          <ac:spMkLst>
            <pc:docMk/>
            <pc:sldMk cId="0" sldId="273"/>
            <ac:spMk id="2" creationId="{00000000-0000-0000-0000-000000000000}"/>
          </ac:spMkLst>
        </pc:spChg>
        <pc:graphicFrameChg chg="mod modGraphic">
          <ac:chgData name="Faithe Wempen" userId="a5b80fda8aef011f" providerId="LiveId" clId="{29AD2A18-58B4-49DF-952F-0265C9C30C5B}" dt="2019-11-13T19:32:40.221" v="17" actId="1076"/>
          <ac:graphicFrameMkLst>
            <pc:docMk/>
            <pc:sldMk cId="0" sldId="273"/>
            <ac:graphicFrameMk id="4" creationId="{00000000-0000-0000-0000-000000000000}"/>
          </ac:graphicFrameMkLst>
        </pc:graphicFrameChg>
      </pc:sldChg>
      <pc:sldMasterChg chg="modSldLayout">
        <pc:chgData name="Faithe Wempen" userId="a5b80fda8aef011f" providerId="LiveId" clId="{29AD2A18-58B4-49DF-952F-0265C9C30C5B}" dt="2019-11-13T19:15:50.007" v="3" actId="242"/>
        <pc:sldMasterMkLst>
          <pc:docMk/>
          <pc:sldMasterMk cId="0" sldId="2147483660"/>
        </pc:sldMasterMkLst>
        <pc:sldLayoutChg chg="modSp mod">
          <pc:chgData name="Faithe Wempen" userId="a5b80fda8aef011f" providerId="LiveId" clId="{29AD2A18-58B4-49DF-952F-0265C9C30C5B}" dt="2019-11-13T19:15:50.007" v="3" actId="242"/>
          <pc:sldLayoutMkLst>
            <pc:docMk/>
            <pc:sldMasterMk cId="0" sldId="2147483660"/>
            <pc:sldLayoutMk cId="0" sldId="2147483662"/>
          </pc:sldLayoutMkLst>
          <pc:spChg chg="mod">
            <ac:chgData name="Faithe Wempen" userId="a5b80fda8aef011f" providerId="LiveId" clId="{29AD2A18-58B4-49DF-952F-0265C9C30C5B}" dt="2019-11-13T19:15:50.007" v="3" actId="242"/>
            <ac:spMkLst>
              <pc:docMk/>
              <pc:sldMasterMk cId="0" sldId="2147483660"/>
              <pc:sldLayoutMk cId="0" sldId="2147483662"/>
              <ac:spMk id="2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5048-3B0F-4228-8D12-7935B62AE560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064F4-45FB-4F6A-AD48-1BF3DB419E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741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pPr/>
              <a:t>5/6/2020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0"/>
        </a:spcBef>
        <a:spcAft>
          <a:spcPts val="1200"/>
        </a:spcAft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23049"/>
            <a:ext cx="8458200" cy="1470025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 1</a:t>
            </a:r>
          </a:p>
          <a:p>
            <a:r>
              <a:rPr lang="en-US" b="1" dirty="0"/>
              <a:t>Introduction to TCP/IP Transport and Applications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TCP Connection Termination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8662436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97BD1-50A6-4BCD-A99C-2B6513A23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TCP Acknowledgement Without Errors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CF7EBE9-CE9E-4558-B86A-4481D12EBC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828800"/>
            <a:ext cx="8229600" cy="256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117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49AA9-3AB7-4538-A8AE-52364AD4E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TCP Acknowledgment with Errors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D558AA4-0D3B-45BA-A69A-66F7142E48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8909" y="1859005"/>
            <a:ext cx="6706181" cy="317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679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8D518-DE18-4A26-93F6-8D0E1358A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TCP Windowing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957978E-5421-4719-9D45-11D84F2C8E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16602"/>
            <a:ext cx="7164595" cy="372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48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UDP Header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905807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27D99-8442-44EA-A22D-FEE30F378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Structure of a URI Used to Retrieve a Web Page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6D12E24-3CD9-4523-95D6-E90D37CD9C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2209800"/>
            <a:ext cx="6871394" cy="245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828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DNS Resolution and Requesting a Web Page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05000"/>
            <a:ext cx="5943600" cy="453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55494-8838-41A1-8FB3-391AE2EE5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Recursive DNS Lookup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DBEFEAC-761E-4488-BCF3-25028D01A6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0721" y="1752600"/>
            <a:ext cx="7582557" cy="421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44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Multiple HTTP Get Requests/Responses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547" y="1752600"/>
            <a:ext cx="765290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EE02A-7CD9-457F-83A2-2A7A8E52E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Dilemma: How Host A Chooses the App That Should Receive This Data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8F6BF3D-47D5-40B0-A4DD-A67FB902A3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2286000"/>
            <a:ext cx="6584251" cy="220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472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 anchor="t"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2288"/>
            <a:ext cx="8229600" cy="4325112"/>
          </a:xfrm>
        </p:spPr>
        <p:txBody>
          <a:bodyPr>
            <a:normAutofit/>
          </a:bodyPr>
          <a:lstStyle/>
          <a:p>
            <a:r>
              <a:rPr lang="en-IN" sz="2600" dirty="0"/>
              <a:t>TCP/IP Layer 4 Protocols: TCP and UDP</a:t>
            </a:r>
          </a:p>
          <a:p>
            <a:r>
              <a:rPr lang="en-IN" sz="2600" dirty="0"/>
              <a:t>TCP/IP Applications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F5750-8576-4F4A-BEEA-B704AC244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Three Key Fields with Which to Identify the Next Header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177B6D3-B5B5-4FA6-8493-7FD281C30F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209800"/>
            <a:ext cx="7924800" cy="147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81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TCP/IP Transport Layer Features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7981244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TCP Header Fields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59317" y="2740977"/>
          <a:ext cx="4825365" cy="1376045"/>
        </p:xfrm>
        <a:graphic>
          <a:graphicData uri="http://schemas.openxmlformats.org/drawingml/2006/table">
            <a:tbl>
              <a:tblPr/>
              <a:tblGrid>
                <a:gridCol w="4825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76045">
                <a:tc>
                  <a:txBody>
                    <a:bodyPr/>
                    <a:lstStyle/>
                    <a:p>
                      <a:pPr marL="0" marR="0" fontAlgn="base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i="1" u="none" strike="noStrike" kern="0" spc="0" dirty="0">
                        <a:solidFill>
                          <a:srgbClr val="00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73025" marR="730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8756882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Hannah Sending Packets to Jessie, with Three Applications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133600"/>
            <a:ext cx="883239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Hannah Sending Packets to Jessie, with Three Applications Using Port Numbers to Multiplex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8600784" cy="3743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Connections Between Sockets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8173699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066800"/>
          </a:xfrm>
        </p:spPr>
        <p:txBody>
          <a:bodyPr>
            <a:noAutofit/>
          </a:bodyPr>
          <a:lstStyle/>
          <a:p>
            <a:r>
              <a:rPr lang="en-US" sz="3600" dirty="0"/>
              <a:t>Popular Applications and Their </a:t>
            </a:r>
            <a:br>
              <a:rPr lang="en-US" sz="3600" dirty="0"/>
            </a:br>
            <a:r>
              <a:rPr lang="en-US" sz="3600" dirty="0"/>
              <a:t>Well-Known Port Numbers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837306"/>
              </p:ext>
            </p:extLst>
          </p:nvPr>
        </p:nvGraphicFramePr>
        <p:xfrm>
          <a:off x="1066800" y="1828800"/>
          <a:ext cx="59436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2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Port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Application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FTP</a:t>
                      </a:r>
                      <a:r>
                        <a:rPr lang="en-US" sz="1600" baseline="0" dirty="0"/>
                        <a:t> Data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FTP Control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Telnet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SMTP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UDP,</a:t>
                      </a:r>
                      <a:r>
                        <a:rPr lang="en-US" sz="1600" baseline="0" dirty="0"/>
                        <a:t> TCP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67, 68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DHCP (Server, Client)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TFTP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HTTP (WWW)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POP3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SNMP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443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SSL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0243">
                <a:tc>
                  <a:txBody>
                    <a:bodyPr/>
                    <a:lstStyle/>
                    <a:p>
                      <a:r>
                        <a:rPr lang="en-US" sz="1600" dirty="0"/>
                        <a:t>514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UDP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Syslog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86216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TCP Connection Establishment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EE457E-84D9-4A5E-841F-93D8EA153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04" y="1942912"/>
            <a:ext cx="7666384" cy="21718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10213</TotalTime>
  <Words>198</Words>
  <Application>Microsoft Office PowerPoint</Application>
  <PresentationFormat>On-screen Show (4:3)</PresentationFormat>
  <Paragraphs>67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TCP/IP Transport Layer Features</vt:lpstr>
      <vt:lpstr>TCP Header Fields</vt:lpstr>
      <vt:lpstr>Hannah Sending Packets to Jessie, with Three Applications</vt:lpstr>
      <vt:lpstr>Hannah Sending Packets to Jessie, with Three Applications Using Port Numbers to Multiplex</vt:lpstr>
      <vt:lpstr>Connections Between Sockets</vt:lpstr>
      <vt:lpstr>Popular Applications and Their  Well-Known Port Numbers</vt:lpstr>
      <vt:lpstr>TCP Connection Establishment</vt:lpstr>
      <vt:lpstr>TCP Connection Termination</vt:lpstr>
      <vt:lpstr>TCP Acknowledgement Without Errors</vt:lpstr>
      <vt:lpstr>TCP Acknowledgment with Errors</vt:lpstr>
      <vt:lpstr>TCP Windowing</vt:lpstr>
      <vt:lpstr>UDP Header</vt:lpstr>
      <vt:lpstr>Structure of a URI Used to Retrieve a Web Page</vt:lpstr>
      <vt:lpstr>DNS Resolution and Requesting a Web Page</vt:lpstr>
      <vt:lpstr>Recursive DNS Lookup</vt:lpstr>
      <vt:lpstr>Multiple HTTP Get Requests/Responses</vt:lpstr>
      <vt:lpstr>Dilemma: How Host A Chooses the App That Should Receive This Data</vt:lpstr>
      <vt:lpstr>Three Key Fields with Which to Identify the Next Header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razeen</cp:lastModifiedBy>
  <cp:revision>128</cp:revision>
  <dcterms:created xsi:type="dcterms:W3CDTF">2012-02-18T21:40:25Z</dcterms:created>
  <dcterms:modified xsi:type="dcterms:W3CDTF">2020-05-06T15:04:34Z</dcterms:modified>
</cp:coreProperties>
</file>