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3"/>
  </p:notesMasterIdLst>
  <p:sldIdLst>
    <p:sldId id="256" r:id="rId2"/>
    <p:sldId id="257" r:id="rId3"/>
    <p:sldId id="298" r:id="rId4"/>
    <p:sldId id="299" r:id="rId5"/>
    <p:sldId id="302" r:id="rId6"/>
    <p:sldId id="305" r:id="rId7"/>
    <p:sldId id="307" r:id="rId8"/>
    <p:sldId id="308" r:id="rId9"/>
    <p:sldId id="310" r:id="rId10"/>
    <p:sldId id="311" r:id="rId11"/>
    <p:sldId id="312" r:id="rId12"/>
    <p:sldId id="313" r:id="rId13"/>
    <p:sldId id="314" r:id="rId14"/>
    <p:sldId id="315" r:id="rId15"/>
    <p:sldId id="316" r:id="rId16"/>
    <p:sldId id="318" r:id="rId17"/>
    <p:sldId id="319" r:id="rId18"/>
    <p:sldId id="320" r:id="rId19"/>
    <p:sldId id="321" r:id="rId20"/>
    <p:sldId id="323" r:id="rId21"/>
    <p:sldId id="340" r:id="rId22"/>
    <p:sldId id="324" r:id="rId23"/>
    <p:sldId id="325" r:id="rId24"/>
    <p:sldId id="326" r:id="rId25"/>
    <p:sldId id="341" r:id="rId26"/>
    <p:sldId id="329" r:id="rId27"/>
    <p:sldId id="330" r:id="rId28"/>
    <p:sldId id="331" r:id="rId29"/>
    <p:sldId id="332" r:id="rId30"/>
    <p:sldId id="338" r:id="rId31"/>
    <p:sldId id="339" r:id="rId3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72308EA-C150-4F5B-B739-B9BCFBF998C4}" v="157" dt="2019-11-21T18:54:07.295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597" autoAdjust="0"/>
    <p:restoredTop sz="86401" autoAdjust="0"/>
  </p:normalViewPr>
  <p:slideViewPr>
    <p:cSldViewPr>
      <p:cViewPr varScale="1">
        <p:scale>
          <a:sx n="63" d="100"/>
          <a:sy n="63" d="100"/>
        </p:scale>
        <p:origin x="930" y="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3312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microsoft.com/office/2015/10/relationships/revisionInfo" Target="revisionInfo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38" Type="http://schemas.microsoft.com/office/2016/11/relationships/changesInfo" Target="changesInfos/changesInfo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Faithe Wempen" userId="a5b80fda8aef011f" providerId="LiveId" clId="{A72308EA-C150-4F5B-B739-B9BCFBF998C4}"/>
    <pc:docChg chg="undo custSel addSld delSld modSld">
      <pc:chgData name="Faithe Wempen" userId="a5b80fda8aef011f" providerId="LiveId" clId="{A72308EA-C150-4F5B-B739-B9BCFBF998C4}" dt="2019-11-21T18:54:07.295" v="145" actId="20577"/>
      <pc:docMkLst>
        <pc:docMk/>
      </pc:docMkLst>
      <pc:sldChg chg="addSp delSp modSp mod chgLayout">
        <pc:chgData name="Faithe Wempen" userId="a5b80fda8aef011f" providerId="LiveId" clId="{A72308EA-C150-4F5B-B739-B9BCFBF998C4}" dt="2019-11-21T18:42:21.510" v="11" actId="27636"/>
        <pc:sldMkLst>
          <pc:docMk/>
          <pc:sldMk cId="0" sldId="256"/>
        </pc:sldMkLst>
        <pc:spChg chg="mod ord">
          <ac:chgData name="Faithe Wempen" userId="a5b80fda8aef011f" providerId="LiveId" clId="{A72308EA-C150-4F5B-B739-B9BCFBF998C4}" dt="2019-11-21T18:42:21.510" v="11" actId="27636"/>
          <ac:spMkLst>
            <pc:docMk/>
            <pc:sldMk cId="0" sldId="256"/>
            <ac:spMk id="2" creationId="{00000000-0000-0000-0000-000000000000}"/>
          </ac:spMkLst>
        </pc:spChg>
        <pc:spChg chg="mod ord">
          <ac:chgData name="Faithe Wempen" userId="a5b80fda8aef011f" providerId="LiveId" clId="{A72308EA-C150-4F5B-B739-B9BCFBF998C4}" dt="2019-11-21T18:42:21.510" v="11" actId="27636"/>
          <ac:spMkLst>
            <pc:docMk/>
            <pc:sldMk cId="0" sldId="256"/>
            <ac:spMk id="3" creationId="{00000000-0000-0000-0000-000000000000}"/>
          </ac:spMkLst>
        </pc:spChg>
        <pc:spChg chg="add del mod">
          <ac:chgData name="Faithe Wempen" userId="a5b80fda8aef011f" providerId="LiveId" clId="{A72308EA-C150-4F5B-B739-B9BCFBF998C4}" dt="2019-11-21T18:42:21.351" v="10" actId="6264"/>
          <ac:spMkLst>
            <pc:docMk/>
            <pc:sldMk cId="0" sldId="256"/>
            <ac:spMk id="4" creationId="{6BB72D61-22A4-4003-AEE9-71A958F12825}"/>
          </ac:spMkLst>
        </pc:spChg>
        <pc:spChg chg="add del mod">
          <ac:chgData name="Faithe Wempen" userId="a5b80fda8aef011f" providerId="LiveId" clId="{A72308EA-C150-4F5B-B739-B9BCFBF998C4}" dt="2019-11-21T18:42:21.351" v="10" actId="6264"/>
          <ac:spMkLst>
            <pc:docMk/>
            <pc:sldMk cId="0" sldId="256"/>
            <ac:spMk id="5" creationId="{9C7A8930-E096-454C-A6BD-373EFB99FD3B}"/>
          </ac:spMkLst>
        </pc:spChg>
      </pc:sldChg>
      <pc:sldChg chg="addSp delSp modSp mod chgLayout">
        <pc:chgData name="Faithe Wempen" userId="a5b80fda8aef011f" providerId="LiveId" clId="{A72308EA-C150-4F5B-B739-B9BCFBF998C4}" dt="2019-11-21T18:42:21.510" v="11" actId="27636"/>
        <pc:sldMkLst>
          <pc:docMk/>
          <pc:sldMk cId="0" sldId="257"/>
        </pc:sldMkLst>
        <pc:spChg chg="mod ord">
          <ac:chgData name="Faithe Wempen" userId="a5b80fda8aef011f" providerId="LiveId" clId="{A72308EA-C150-4F5B-B739-B9BCFBF998C4}" dt="2019-11-21T18:42:21.510" v="11" actId="27636"/>
          <ac:spMkLst>
            <pc:docMk/>
            <pc:sldMk cId="0" sldId="257"/>
            <ac:spMk id="2" creationId="{00000000-0000-0000-0000-000000000000}"/>
          </ac:spMkLst>
        </pc:spChg>
        <pc:spChg chg="mod ord">
          <ac:chgData name="Faithe Wempen" userId="a5b80fda8aef011f" providerId="LiveId" clId="{A72308EA-C150-4F5B-B739-B9BCFBF998C4}" dt="2019-11-21T18:42:21.510" v="11" actId="27636"/>
          <ac:spMkLst>
            <pc:docMk/>
            <pc:sldMk cId="0" sldId="257"/>
            <ac:spMk id="3" creationId="{00000000-0000-0000-0000-000000000000}"/>
          </ac:spMkLst>
        </pc:spChg>
        <pc:spChg chg="add del mod">
          <ac:chgData name="Faithe Wempen" userId="a5b80fda8aef011f" providerId="LiveId" clId="{A72308EA-C150-4F5B-B739-B9BCFBF998C4}" dt="2019-11-21T18:42:21.351" v="10" actId="6264"/>
          <ac:spMkLst>
            <pc:docMk/>
            <pc:sldMk cId="0" sldId="257"/>
            <ac:spMk id="4" creationId="{65C43FB2-2D1B-4464-9E17-0F3EFC814FB2}"/>
          </ac:spMkLst>
        </pc:spChg>
        <pc:spChg chg="add del mod">
          <ac:chgData name="Faithe Wempen" userId="a5b80fda8aef011f" providerId="LiveId" clId="{A72308EA-C150-4F5B-B739-B9BCFBF998C4}" dt="2019-11-21T18:42:21.351" v="10" actId="6264"/>
          <ac:spMkLst>
            <pc:docMk/>
            <pc:sldMk cId="0" sldId="257"/>
            <ac:spMk id="5" creationId="{D523A288-C90A-4BC6-B1D1-20949FEB6056}"/>
          </ac:spMkLst>
        </pc:spChg>
      </pc:sldChg>
      <pc:sldChg chg="addSp delSp modSp mod chgLayout">
        <pc:chgData name="Faithe Wempen" userId="a5b80fda8aef011f" providerId="LiveId" clId="{A72308EA-C150-4F5B-B739-B9BCFBF998C4}" dt="2019-11-21T18:43:04.957" v="91" actId="20577"/>
        <pc:sldMkLst>
          <pc:docMk/>
          <pc:sldMk cId="3668942479" sldId="298"/>
        </pc:sldMkLst>
        <pc:spChg chg="add del mod">
          <ac:chgData name="Faithe Wempen" userId="a5b80fda8aef011f" providerId="LiveId" clId="{A72308EA-C150-4F5B-B739-B9BCFBF998C4}" dt="2019-11-21T18:42:14.774" v="9" actId="6264"/>
          <ac:spMkLst>
            <pc:docMk/>
            <pc:sldMk cId="3668942479" sldId="298"/>
            <ac:spMk id="2" creationId="{25D71B22-2A79-4A30-800C-0432C364A7CA}"/>
          </ac:spMkLst>
        </pc:spChg>
        <pc:spChg chg="mod ord">
          <ac:chgData name="Faithe Wempen" userId="a5b80fda8aef011f" providerId="LiveId" clId="{A72308EA-C150-4F5B-B739-B9BCFBF998C4}" dt="2019-11-21T18:42:21.510" v="11" actId="27636"/>
          <ac:spMkLst>
            <pc:docMk/>
            <pc:sldMk cId="3668942479" sldId="298"/>
            <ac:spMk id="3" creationId="{B722E14F-A3D3-4BD9-AC6C-A6B47F869455}"/>
          </ac:spMkLst>
        </pc:spChg>
        <pc:spChg chg="add del mod">
          <ac:chgData name="Faithe Wempen" userId="a5b80fda8aef011f" providerId="LiveId" clId="{A72308EA-C150-4F5B-B739-B9BCFBF998C4}" dt="2019-11-21T18:42:14.774" v="9" actId="6264"/>
          <ac:spMkLst>
            <pc:docMk/>
            <pc:sldMk cId="3668942479" sldId="298"/>
            <ac:spMk id="4" creationId="{A5740DBC-C5F8-4DD5-9D28-3E7293D3463C}"/>
          </ac:spMkLst>
        </pc:spChg>
        <pc:spChg chg="add del mod">
          <ac:chgData name="Faithe Wempen" userId="a5b80fda8aef011f" providerId="LiveId" clId="{A72308EA-C150-4F5B-B739-B9BCFBF998C4}" dt="2019-11-21T18:42:21.351" v="10" actId="6264"/>
          <ac:spMkLst>
            <pc:docMk/>
            <pc:sldMk cId="3668942479" sldId="298"/>
            <ac:spMk id="5" creationId="{CEC923C1-70D2-46AA-9065-AABDBFEE4EDD}"/>
          </ac:spMkLst>
        </pc:spChg>
        <pc:spChg chg="add del mod">
          <ac:chgData name="Faithe Wempen" userId="a5b80fda8aef011f" providerId="LiveId" clId="{A72308EA-C150-4F5B-B739-B9BCFBF998C4}" dt="2019-11-21T18:42:21.351" v="10" actId="6264"/>
          <ac:spMkLst>
            <pc:docMk/>
            <pc:sldMk cId="3668942479" sldId="298"/>
            <ac:spMk id="6" creationId="{CA99098D-F156-42E9-951A-9D45EA973CB3}"/>
          </ac:spMkLst>
        </pc:spChg>
        <pc:spChg chg="mod ord">
          <ac:chgData name="Faithe Wempen" userId="a5b80fda8aef011f" providerId="LiveId" clId="{A72308EA-C150-4F5B-B739-B9BCFBF998C4}" dt="2019-11-21T18:43:04.957" v="91" actId="20577"/>
          <ac:spMkLst>
            <pc:docMk/>
            <pc:sldMk cId="3668942479" sldId="298"/>
            <ac:spMk id="10" creationId="{00000000-0000-0000-0000-000000000000}"/>
          </ac:spMkLst>
        </pc:spChg>
      </pc:sldChg>
      <pc:sldChg chg="addSp delSp modSp add del mod chgLayout">
        <pc:chgData name="Faithe Wempen" userId="a5b80fda8aef011f" providerId="LiveId" clId="{A72308EA-C150-4F5B-B739-B9BCFBF998C4}" dt="2019-11-21T18:43:37.936" v="93" actId="1076"/>
        <pc:sldMkLst>
          <pc:docMk/>
          <pc:sldMk cId="3655400788" sldId="299"/>
        </pc:sldMkLst>
        <pc:spChg chg="add del mod">
          <ac:chgData name="Faithe Wempen" userId="a5b80fda8aef011f" providerId="LiveId" clId="{A72308EA-C150-4F5B-B739-B9BCFBF998C4}" dt="2019-11-21T18:42:21.351" v="10" actId="6264"/>
          <ac:spMkLst>
            <pc:docMk/>
            <pc:sldMk cId="3655400788" sldId="299"/>
            <ac:spMk id="2" creationId="{9CE44383-E65D-4A03-857D-1C292CDDEBB3}"/>
          </ac:spMkLst>
        </pc:spChg>
        <pc:spChg chg="mod ord">
          <ac:chgData name="Faithe Wempen" userId="a5b80fda8aef011f" providerId="LiveId" clId="{A72308EA-C150-4F5B-B739-B9BCFBF998C4}" dt="2019-11-21T18:42:21.510" v="11" actId="27636"/>
          <ac:spMkLst>
            <pc:docMk/>
            <pc:sldMk cId="3655400788" sldId="299"/>
            <ac:spMk id="3" creationId="{F6691A92-FEE2-4268-A749-A61B334BA748}"/>
          </ac:spMkLst>
        </pc:spChg>
        <pc:spChg chg="add del mod">
          <ac:chgData name="Faithe Wempen" userId="a5b80fda8aef011f" providerId="LiveId" clId="{A72308EA-C150-4F5B-B739-B9BCFBF998C4}" dt="2019-11-21T18:42:21.351" v="10" actId="6264"/>
          <ac:spMkLst>
            <pc:docMk/>
            <pc:sldMk cId="3655400788" sldId="299"/>
            <ac:spMk id="4" creationId="{A0A73404-507A-4289-AB58-DDB1BC4FF2A8}"/>
          </ac:spMkLst>
        </pc:spChg>
        <pc:picChg chg="mod ord">
          <ac:chgData name="Faithe Wempen" userId="a5b80fda8aef011f" providerId="LiveId" clId="{A72308EA-C150-4F5B-B739-B9BCFBF998C4}" dt="2019-11-21T18:43:37.936" v="93" actId="1076"/>
          <ac:picMkLst>
            <pc:docMk/>
            <pc:sldMk cId="3655400788" sldId="299"/>
            <ac:picMk id="7" creationId="{1FAF4042-8FFD-4538-B6BF-FD1F6F907865}"/>
          </ac:picMkLst>
        </pc:picChg>
      </pc:sldChg>
      <pc:sldChg chg="addSp delSp modSp mod chgLayout">
        <pc:chgData name="Faithe Wempen" userId="a5b80fda8aef011f" providerId="LiveId" clId="{A72308EA-C150-4F5B-B739-B9BCFBF998C4}" dt="2019-11-21T18:44:25.240" v="97" actId="20577"/>
        <pc:sldMkLst>
          <pc:docMk/>
          <pc:sldMk cId="808068277" sldId="302"/>
        </pc:sldMkLst>
        <pc:spChg chg="add del mod">
          <ac:chgData name="Faithe Wempen" userId="a5b80fda8aef011f" providerId="LiveId" clId="{A72308EA-C150-4F5B-B739-B9BCFBF998C4}" dt="2019-11-21T18:42:21.351" v="10" actId="6264"/>
          <ac:spMkLst>
            <pc:docMk/>
            <pc:sldMk cId="808068277" sldId="302"/>
            <ac:spMk id="2" creationId="{A3FD37D0-2471-4387-91E2-3E0B8E11C515}"/>
          </ac:spMkLst>
        </pc:spChg>
        <pc:spChg chg="mod ord">
          <ac:chgData name="Faithe Wempen" userId="a5b80fda8aef011f" providerId="LiveId" clId="{A72308EA-C150-4F5B-B739-B9BCFBF998C4}" dt="2019-11-21T18:44:25.240" v="97" actId="20577"/>
          <ac:spMkLst>
            <pc:docMk/>
            <pc:sldMk cId="808068277" sldId="302"/>
            <ac:spMk id="3" creationId="{08143133-8FAF-4261-80FB-8FA86381ABE8}"/>
          </ac:spMkLst>
        </pc:spChg>
        <pc:spChg chg="add del mod">
          <ac:chgData name="Faithe Wempen" userId="a5b80fda8aef011f" providerId="LiveId" clId="{A72308EA-C150-4F5B-B739-B9BCFBF998C4}" dt="2019-11-21T18:42:21.351" v="10" actId="6264"/>
          <ac:spMkLst>
            <pc:docMk/>
            <pc:sldMk cId="808068277" sldId="302"/>
            <ac:spMk id="4" creationId="{9AA3C967-31EE-4651-B800-EE7E84313205}"/>
          </ac:spMkLst>
        </pc:spChg>
        <pc:picChg chg="mod ord">
          <ac:chgData name="Faithe Wempen" userId="a5b80fda8aef011f" providerId="LiveId" clId="{A72308EA-C150-4F5B-B739-B9BCFBF998C4}" dt="2019-11-21T18:43:44.047" v="95" actId="1076"/>
          <ac:picMkLst>
            <pc:docMk/>
            <pc:sldMk cId="808068277" sldId="302"/>
            <ac:picMk id="7" creationId="{8346CD82-BCDD-487A-AC6C-8D83EBEFFFA7}"/>
          </ac:picMkLst>
        </pc:picChg>
      </pc:sldChg>
      <pc:sldChg chg="addSp delSp modSp mod chgLayout">
        <pc:chgData name="Faithe Wempen" userId="a5b80fda8aef011f" providerId="LiveId" clId="{A72308EA-C150-4F5B-B739-B9BCFBF998C4}" dt="2019-11-21T18:45:20.847" v="100" actId="1076"/>
        <pc:sldMkLst>
          <pc:docMk/>
          <pc:sldMk cId="3028587808" sldId="305"/>
        </pc:sldMkLst>
        <pc:spChg chg="add mod ord">
          <ac:chgData name="Faithe Wempen" userId="a5b80fda8aef011f" providerId="LiveId" clId="{A72308EA-C150-4F5B-B739-B9BCFBF998C4}" dt="2019-11-21T18:42:21.510" v="11" actId="27636"/>
          <ac:spMkLst>
            <pc:docMk/>
            <pc:sldMk cId="3028587808" sldId="305"/>
            <ac:spMk id="2" creationId="{EE74C751-B2A4-4A83-A740-26F382A9F325}"/>
          </ac:spMkLst>
        </pc:spChg>
        <pc:spChg chg="add del mod">
          <ac:chgData name="Faithe Wempen" userId="a5b80fda8aef011f" providerId="LiveId" clId="{A72308EA-C150-4F5B-B739-B9BCFBF998C4}" dt="2019-11-21T18:42:21.351" v="10" actId="6264"/>
          <ac:spMkLst>
            <pc:docMk/>
            <pc:sldMk cId="3028587808" sldId="305"/>
            <ac:spMk id="3" creationId="{A70A0F29-C188-4DC7-AA27-840A442A9662}"/>
          </ac:spMkLst>
        </pc:spChg>
        <pc:spChg chg="add del mod ord">
          <ac:chgData name="Faithe Wempen" userId="a5b80fda8aef011f" providerId="LiveId" clId="{A72308EA-C150-4F5B-B739-B9BCFBF998C4}" dt="2019-11-21T18:45:17.574" v="99"/>
          <ac:spMkLst>
            <pc:docMk/>
            <pc:sldMk cId="3028587808" sldId="305"/>
            <ac:spMk id="4" creationId="{7E5F61C5-2CF2-4805-BFF3-9B2AD6FBECF6}"/>
          </ac:spMkLst>
        </pc:spChg>
        <pc:spChg chg="del">
          <ac:chgData name="Faithe Wempen" userId="a5b80fda8aef011f" providerId="LiveId" clId="{A72308EA-C150-4F5B-B739-B9BCFBF998C4}" dt="2019-11-21T18:44:47.147" v="98" actId="21"/>
          <ac:spMkLst>
            <pc:docMk/>
            <pc:sldMk cId="3028587808" sldId="305"/>
            <ac:spMk id="8" creationId="{00000000-0000-0000-0000-000000000000}"/>
          </ac:spMkLst>
        </pc:spChg>
        <pc:spChg chg="del">
          <ac:chgData name="Faithe Wempen" userId="a5b80fda8aef011f" providerId="LiveId" clId="{A72308EA-C150-4F5B-B739-B9BCFBF998C4}" dt="2019-11-21T18:42:21.351" v="10" actId="6264"/>
          <ac:spMkLst>
            <pc:docMk/>
            <pc:sldMk cId="3028587808" sldId="305"/>
            <ac:spMk id="10" creationId="{00000000-0000-0000-0000-000000000000}"/>
          </ac:spMkLst>
        </pc:spChg>
        <pc:picChg chg="add mod">
          <ac:chgData name="Faithe Wempen" userId="a5b80fda8aef011f" providerId="LiveId" clId="{A72308EA-C150-4F5B-B739-B9BCFBF998C4}" dt="2019-11-21T18:45:20.847" v="100" actId="1076"/>
          <ac:picMkLst>
            <pc:docMk/>
            <pc:sldMk cId="3028587808" sldId="305"/>
            <ac:picMk id="5" creationId="{49743062-12E7-49D2-8D4D-4CFEA3A73D1A}"/>
          </ac:picMkLst>
        </pc:picChg>
      </pc:sldChg>
      <pc:sldChg chg="del">
        <pc:chgData name="Faithe Wempen" userId="a5b80fda8aef011f" providerId="LiveId" clId="{A72308EA-C150-4F5B-B739-B9BCFBF998C4}" dt="2019-11-21T18:41:52.689" v="0" actId="2696"/>
        <pc:sldMkLst>
          <pc:docMk/>
          <pc:sldMk cId="3351544472" sldId="306"/>
        </pc:sldMkLst>
      </pc:sldChg>
      <pc:sldChg chg="addSp delSp modSp mod chgLayout">
        <pc:chgData name="Faithe Wempen" userId="a5b80fda8aef011f" providerId="LiveId" clId="{A72308EA-C150-4F5B-B739-B9BCFBF998C4}" dt="2019-11-21T18:42:21.510" v="11" actId="27636"/>
        <pc:sldMkLst>
          <pc:docMk/>
          <pc:sldMk cId="1394069012" sldId="307"/>
        </pc:sldMkLst>
        <pc:spChg chg="add del mod">
          <ac:chgData name="Faithe Wempen" userId="a5b80fda8aef011f" providerId="LiveId" clId="{A72308EA-C150-4F5B-B739-B9BCFBF998C4}" dt="2019-11-21T18:42:21.351" v="10" actId="6264"/>
          <ac:spMkLst>
            <pc:docMk/>
            <pc:sldMk cId="1394069012" sldId="307"/>
            <ac:spMk id="2" creationId="{8C763D2E-22B2-489C-B129-2AF39E75CA5A}"/>
          </ac:spMkLst>
        </pc:spChg>
        <pc:spChg chg="add del mod">
          <ac:chgData name="Faithe Wempen" userId="a5b80fda8aef011f" providerId="LiveId" clId="{A72308EA-C150-4F5B-B739-B9BCFBF998C4}" dt="2019-11-21T18:42:21.351" v="10" actId="6264"/>
          <ac:spMkLst>
            <pc:docMk/>
            <pc:sldMk cId="1394069012" sldId="307"/>
            <ac:spMk id="3" creationId="{E189623E-9E00-4BBA-B4DF-3EDC0BE8C64A}"/>
          </ac:spMkLst>
        </pc:spChg>
        <pc:spChg chg="mod ord">
          <ac:chgData name="Faithe Wempen" userId="a5b80fda8aef011f" providerId="LiveId" clId="{A72308EA-C150-4F5B-B739-B9BCFBF998C4}" dt="2019-11-21T18:42:21.510" v="11" actId="27636"/>
          <ac:spMkLst>
            <pc:docMk/>
            <pc:sldMk cId="1394069012" sldId="307"/>
            <ac:spMk id="6" creationId="{E0A2F9AA-4C58-473D-AFDF-AC1ECE371383}"/>
          </ac:spMkLst>
        </pc:spChg>
        <pc:spChg chg="mod ord">
          <ac:chgData name="Faithe Wempen" userId="a5b80fda8aef011f" providerId="LiveId" clId="{A72308EA-C150-4F5B-B739-B9BCFBF998C4}" dt="2019-11-21T18:42:21.510" v="11" actId="27636"/>
          <ac:spMkLst>
            <pc:docMk/>
            <pc:sldMk cId="1394069012" sldId="307"/>
            <ac:spMk id="10" creationId="{00000000-0000-0000-0000-000000000000}"/>
          </ac:spMkLst>
        </pc:spChg>
      </pc:sldChg>
      <pc:sldChg chg="addSp delSp modSp mod chgLayout">
        <pc:chgData name="Faithe Wempen" userId="a5b80fda8aef011f" providerId="LiveId" clId="{A72308EA-C150-4F5B-B739-B9BCFBF998C4}" dt="2019-11-21T18:42:21.510" v="11" actId="27636"/>
        <pc:sldMkLst>
          <pc:docMk/>
          <pc:sldMk cId="615180841" sldId="308"/>
        </pc:sldMkLst>
        <pc:spChg chg="add del mod">
          <ac:chgData name="Faithe Wempen" userId="a5b80fda8aef011f" providerId="LiveId" clId="{A72308EA-C150-4F5B-B739-B9BCFBF998C4}" dt="2019-11-21T18:42:21.351" v="10" actId="6264"/>
          <ac:spMkLst>
            <pc:docMk/>
            <pc:sldMk cId="615180841" sldId="308"/>
            <ac:spMk id="2" creationId="{14224881-5934-4308-9A34-D31984CAEB7E}"/>
          </ac:spMkLst>
        </pc:spChg>
        <pc:spChg chg="mod ord">
          <ac:chgData name="Faithe Wempen" userId="a5b80fda8aef011f" providerId="LiveId" clId="{A72308EA-C150-4F5B-B739-B9BCFBF998C4}" dt="2019-11-21T18:42:21.510" v="11" actId="27636"/>
          <ac:spMkLst>
            <pc:docMk/>
            <pc:sldMk cId="615180841" sldId="308"/>
            <ac:spMk id="3" creationId="{A707F22F-63E4-460B-86BF-82DF6D3F68AE}"/>
          </ac:spMkLst>
        </pc:spChg>
        <pc:spChg chg="add del mod">
          <ac:chgData name="Faithe Wempen" userId="a5b80fda8aef011f" providerId="LiveId" clId="{A72308EA-C150-4F5B-B739-B9BCFBF998C4}" dt="2019-11-21T18:42:21.351" v="10" actId="6264"/>
          <ac:spMkLst>
            <pc:docMk/>
            <pc:sldMk cId="615180841" sldId="308"/>
            <ac:spMk id="4" creationId="{5389EF7D-867F-40A5-A424-36799394AA87}"/>
          </ac:spMkLst>
        </pc:spChg>
        <pc:spChg chg="mod ord">
          <ac:chgData name="Faithe Wempen" userId="a5b80fda8aef011f" providerId="LiveId" clId="{A72308EA-C150-4F5B-B739-B9BCFBF998C4}" dt="2019-11-21T18:42:21.510" v="11" actId="27636"/>
          <ac:spMkLst>
            <pc:docMk/>
            <pc:sldMk cId="615180841" sldId="308"/>
            <ac:spMk id="10" creationId="{00000000-0000-0000-0000-000000000000}"/>
          </ac:spMkLst>
        </pc:spChg>
      </pc:sldChg>
      <pc:sldChg chg="addSp delSp modSp mod chgLayout">
        <pc:chgData name="Faithe Wempen" userId="a5b80fda8aef011f" providerId="LiveId" clId="{A72308EA-C150-4F5B-B739-B9BCFBF998C4}" dt="2019-11-21T18:42:21.510" v="11" actId="27636"/>
        <pc:sldMkLst>
          <pc:docMk/>
          <pc:sldMk cId="3743806034" sldId="310"/>
        </pc:sldMkLst>
        <pc:spChg chg="add del mod">
          <ac:chgData name="Faithe Wempen" userId="a5b80fda8aef011f" providerId="LiveId" clId="{A72308EA-C150-4F5B-B739-B9BCFBF998C4}" dt="2019-11-21T18:42:21.351" v="10" actId="6264"/>
          <ac:spMkLst>
            <pc:docMk/>
            <pc:sldMk cId="3743806034" sldId="310"/>
            <ac:spMk id="2" creationId="{1BB5FCBB-466E-4A55-8E64-4224E4CB6E7D}"/>
          </ac:spMkLst>
        </pc:spChg>
        <pc:spChg chg="mod ord">
          <ac:chgData name="Faithe Wempen" userId="a5b80fda8aef011f" providerId="LiveId" clId="{A72308EA-C150-4F5B-B739-B9BCFBF998C4}" dt="2019-11-21T18:42:21.510" v="11" actId="27636"/>
          <ac:spMkLst>
            <pc:docMk/>
            <pc:sldMk cId="3743806034" sldId="310"/>
            <ac:spMk id="3" creationId="{3CEF70AD-70CB-4B1D-B220-4D93AAB77142}"/>
          </ac:spMkLst>
        </pc:spChg>
        <pc:spChg chg="add del mod">
          <ac:chgData name="Faithe Wempen" userId="a5b80fda8aef011f" providerId="LiveId" clId="{A72308EA-C150-4F5B-B739-B9BCFBF998C4}" dt="2019-11-21T18:42:21.351" v="10" actId="6264"/>
          <ac:spMkLst>
            <pc:docMk/>
            <pc:sldMk cId="3743806034" sldId="310"/>
            <ac:spMk id="4" creationId="{BBA4DCAF-6A72-48F6-9330-EA8F437E6CD7}"/>
          </ac:spMkLst>
        </pc:spChg>
        <pc:picChg chg="mod ord">
          <ac:chgData name="Faithe Wempen" userId="a5b80fda8aef011f" providerId="LiveId" clId="{A72308EA-C150-4F5B-B739-B9BCFBF998C4}" dt="2019-11-21T18:42:21.351" v="10" actId="6264"/>
          <ac:picMkLst>
            <pc:docMk/>
            <pc:sldMk cId="3743806034" sldId="310"/>
            <ac:picMk id="5" creationId="{9447E035-3FD0-4A8D-B0BA-70E4E549EFC1}"/>
          </ac:picMkLst>
        </pc:picChg>
      </pc:sldChg>
      <pc:sldChg chg="addSp delSp modSp mod chgLayout">
        <pc:chgData name="Faithe Wempen" userId="a5b80fda8aef011f" providerId="LiveId" clId="{A72308EA-C150-4F5B-B739-B9BCFBF998C4}" dt="2019-11-21T18:42:21.510" v="11" actId="27636"/>
        <pc:sldMkLst>
          <pc:docMk/>
          <pc:sldMk cId="1502357775" sldId="311"/>
        </pc:sldMkLst>
        <pc:spChg chg="add del mod">
          <ac:chgData name="Faithe Wempen" userId="a5b80fda8aef011f" providerId="LiveId" clId="{A72308EA-C150-4F5B-B739-B9BCFBF998C4}" dt="2019-11-21T18:42:21.351" v="10" actId="6264"/>
          <ac:spMkLst>
            <pc:docMk/>
            <pc:sldMk cId="1502357775" sldId="311"/>
            <ac:spMk id="2" creationId="{A181FA77-8280-4B5F-AEF3-32C6859A6463}"/>
          </ac:spMkLst>
        </pc:spChg>
        <pc:spChg chg="mod ord">
          <ac:chgData name="Faithe Wempen" userId="a5b80fda8aef011f" providerId="LiveId" clId="{A72308EA-C150-4F5B-B739-B9BCFBF998C4}" dt="2019-11-21T18:42:21.510" v="11" actId="27636"/>
          <ac:spMkLst>
            <pc:docMk/>
            <pc:sldMk cId="1502357775" sldId="311"/>
            <ac:spMk id="3" creationId="{CA0DBD80-A865-4F66-9F32-2F027DC9236E}"/>
          </ac:spMkLst>
        </pc:spChg>
        <pc:spChg chg="add del mod">
          <ac:chgData name="Faithe Wempen" userId="a5b80fda8aef011f" providerId="LiveId" clId="{A72308EA-C150-4F5B-B739-B9BCFBF998C4}" dt="2019-11-21T18:42:21.351" v="10" actId="6264"/>
          <ac:spMkLst>
            <pc:docMk/>
            <pc:sldMk cId="1502357775" sldId="311"/>
            <ac:spMk id="4" creationId="{800A3E0A-1879-4BF9-8534-1AE27E1251B1}"/>
          </ac:spMkLst>
        </pc:spChg>
        <pc:spChg chg="mod ord">
          <ac:chgData name="Faithe Wempen" userId="a5b80fda8aef011f" providerId="LiveId" clId="{A72308EA-C150-4F5B-B739-B9BCFBF998C4}" dt="2019-11-21T18:42:21.510" v="11" actId="27636"/>
          <ac:spMkLst>
            <pc:docMk/>
            <pc:sldMk cId="1502357775" sldId="311"/>
            <ac:spMk id="10" creationId="{00000000-0000-0000-0000-000000000000}"/>
          </ac:spMkLst>
        </pc:spChg>
      </pc:sldChg>
      <pc:sldChg chg="addSp delSp modSp mod chgLayout">
        <pc:chgData name="Faithe Wempen" userId="a5b80fda8aef011f" providerId="LiveId" clId="{A72308EA-C150-4F5B-B739-B9BCFBF998C4}" dt="2019-11-21T18:42:21.510" v="11" actId="27636"/>
        <pc:sldMkLst>
          <pc:docMk/>
          <pc:sldMk cId="234435718" sldId="312"/>
        </pc:sldMkLst>
        <pc:spChg chg="add del mod">
          <ac:chgData name="Faithe Wempen" userId="a5b80fda8aef011f" providerId="LiveId" clId="{A72308EA-C150-4F5B-B739-B9BCFBF998C4}" dt="2019-11-21T18:42:21.351" v="10" actId="6264"/>
          <ac:spMkLst>
            <pc:docMk/>
            <pc:sldMk cId="234435718" sldId="312"/>
            <ac:spMk id="2" creationId="{0E550B8A-D718-4000-AA03-6FE4AF2D5064}"/>
          </ac:spMkLst>
        </pc:spChg>
        <pc:spChg chg="mod ord">
          <ac:chgData name="Faithe Wempen" userId="a5b80fda8aef011f" providerId="LiveId" clId="{A72308EA-C150-4F5B-B739-B9BCFBF998C4}" dt="2019-11-21T18:42:21.510" v="11" actId="27636"/>
          <ac:spMkLst>
            <pc:docMk/>
            <pc:sldMk cId="234435718" sldId="312"/>
            <ac:spMk id="3" creationId="{93ED6518-8DC5-48B8-A0B0-DBC7DD6256C1}"/>
          </ac:spMkLst>
        </pc:spChg>
        <pc:spChg chg="add del mod">
          <ac:chgData name="Faithe Wempen" userId="a5b80fda8aef011f" providerId="LiveId" clId="{A72308EA-C150-4F5B-B739-B9BCFBF998C4}" dt="2019-11-21T18:42:21.351" v="10" actId="6264"/>
          <ac:spMkLst>
            <pc:docMk/>
            <pc:sldMk cId="234435718" sldId="312"/>
            <ac:spMk id="4" creationId="{7409776C-034A-474E-A2C7-A3A40862BA40}"/>
          </ac:spMkLst>
        </pc:spChg>
        <pc:picChg chg="mod ord">
          <ac:chgData name="Faithe Wempen" userId="a5b80fda8aef011f" providerId="LiveId" clId="{A72308EA-C150-4F5B-B739-B9BCFBF998C4}" dt="2019-11-21T18:42:21.351" v="10" actId="6264"/>
          <ac:picMkLst>
            <pc:docMk/>
            <pc:sldMk cId="234435718" sldId="312"/>
            <ac:picMk id="7" creationId="{2E6A23BE-2ED5-4EF1-8103-DF2FB58F5A1F}"/>
          </ac:picMkLst>
        </pc:picChg>
      </pc:sldChg>
      <pc:sldChg chg="addSp delSp modSp mod chgLayout">
        <pc:chgData name="Faithe Wempen" userId="a5b80fda8aef011f" providerId="LiveId" clId="{A72308EA-C150-4F5B-B739-B9BCFBF998C4}" dt="2019-11-21T18:42:21.510" v="11" actId="27636"/>
        <pc:sldMkLst>
          <pc:docMk/>
          <pc:sldMk cId="474001557" sldId="313"/>
        </pc:sldMkLst>
        <pc:spChg chg="add del mod">
          <ac:chgData name="Faithe Wempen" userId="a5b80fda8aef011f" providerId="LiveId" clId="{A72308EA-C150-4F5B-B739-B9BCFBF998C4}" dt="2019-11-21T18:42:21.351" v="10" actId="6264"/>
          <ac:spMkLst>
            <pc:docMk/>
            <pc:sldMk cId="474001557" sldId="313"/>
            <ac:spMk id="2" creationId="{F30AA92C-4A2F-476B-AD6C-E3393B89F88F}"/>
          </ac:spMkLst>
        </pc:spChg>
        <pc:spChg chg="mod ord">
          <ac:chgData name="Faithe Wempen" userId="a5b80fda8aef011f" providerId="LiveId" clId="{A72308EA-C150-4F5B-B739-B9BCFBF998C4}" dt="2019-11-21T18:42:21.510" v="11" actId="27636"/>
          <ac:spMkLst>
            <pc:docMk/>
            <pc:sldMk cId="474001557" sldId="313"/>
            <ac:spMk id="3" creationId="{7275E115-7A8C-4B23-BCAF-6A5F0B4EE679}"/>
          </ac:spMkLst>
        </pc:spChg>
        <pc:spChg chg="add del mod">
          <ac:chgData name="Faithe Wempen" userId="a5b80fda8aef011f" providerId="LiveId" clId="{A72308EA-C150-4F5B-B739-B9BCFBF998C4}" dt="2019-11-21T18:42:21.351" v="10" actId="6264"/>
          <ac:spMkLst>
            <pc:docMk/>
            <pc:sldMk cId="474001557" sldId="313"/>
            <ac:spMk id="4" creationId="{63313698-9195-409B-AB25-88C32E883150}"/>
          </ac:spMkLst>
        </pc:spChg>
        <pc:picChg chg="mod ord">
          <ac:chgData name="Faithe Wempen" userId="a5b80fda8aef011f" providerId="LiveId" clId="{A72308EA-C150-4F5B-B739-B9BCFBF998C4}" dt="2019-11-21T18:42:21.351" v="10" actId="6264"/>
          <ac:picMkLst>
            <pc:docMk/>
            <pc:sldMk cId="474001557" sldId="313"/>
            <ac:picMk id="7" creationId="{59E06EDD-7D6E-4581-BA1D-32DB7DA498B2}"/>
          </ac:picMkLst>
        </pc:picChg>
      </pc:sldChg>
      <pc:sldChg chg="addSp delSp modSp mod chgLayout">
        <pc:chgData name="Faithe Wempen" userId="a5b80fda8aef011f" providerId="LiveId" clId="{A72308EA-C150-4F5B-B739-B9BCFBF998C4}" dt="2019-11-21T18:42:21.510" v="11" actId="27636"/>
        <pc:sldMkLst>
          <pc:docMk/>
          <pc:sldMk cId="4256693722" sldId="314"/>
        </pc:sldMkLst>
        <pc:spChg chg="mod ord">
          <ac:chgData name="Faithe Wempen" userId="a5b80fda8aef011f" providerId="LiveId" clId="{A72308EA-C150-4F5B-B739-B9BCFBF998C4}" dt="2019-11-21T18:42:21.510" v="11" actId="27636"/>
          <ac:spMkLst>
            <pc:docMk/>
            <pc:sldMk cId="4256693722" sldId="314"/>
            <ac:spMk id="2" creationId="{461DC8B0-B379-46B0-8F06-4FE0CC120672}"/>
          </ac:spMkLst>
        </pc:spChg>
        <pc:spChg chg="add del mod">
          <ac:chgData name="Faithe Wempen" userId="a5b80fda8aef011f" providerId="LiveId" clId="{A72308EA-C150-4F5B-B739-B9BCFBF998C4}" dt="2019-11-21T18:42:21.351" v="10" actId="6264"/>
          <ac:spMkLst>
            <pc:docMk/>
            <pc:sldMk cId="4256693722" sldId="314"/>
            <ac:spMk id="3" creationId="{8831AC12-CE0B-4966-AC7D-51DA22F619BA}"/>
          </ac:spMkLst>
        </pc:spChg>
        <pc:spChg chg="add del mod">
          <ac:chgData name="Faithe Wempen" userId="a5b80fda8aef011f" providerId="LiveId" clId="{A72308EA-C150-4F5B-B739-B9BCFBF998C4}" dt="2019-11-21T18:42:21.351" v="10" actId="6264"/>
          <ac:spMkLst>
            <pc:docMk/>
            <pc:sldMk cId="4256693722" sldId="314"/>
            <ac:spMk id="4" creationId="{5D9D7429-82A4-48FE-AF19-478DE1D56B5C}"/>
          </ac:spMkLst>
        </pc:spChg>
        <pc:graphicFrameChg chg="mod ord">
          <ac:chgData name="Faithe Wempen" userId="a5b80fda8aef011f" providerId="LiveId" clId="{A72308EA-C150-4F5B-B739-B9BCFBF998C4}" dt="2019-11-21T18:42:21.351" v="10" actId="6264"/>
          <ac:graphicFrameMkLst>
            <pc:docMk/>
            <pc:sldMk cId="4256693722" sldId="314"/>
            <ac:graphicFrameMk id="7" creationId="{C22E25C4-8EC8-448E-9837-24294928D40B}"/>
          </ac:graphicFrameMkLst>
        </pc:graphicFrameChg>
      </pc:sldChg>
      <pc:sldChg chg="addSp delSp modSp mod chgLayout">
        <pc:chgData name="Faithe Wempen" userId="a5b80fda8aef011f" providerId="LiveId" clId="{A72308EA-C150-4F5B-B739-B9BCFBF998C4}" dt="2019-11-21T18:42:21.510" v="11" actId="27636"/>
        <pc:sldMkLst>
          <pc:docMk/>
          <pc:sldMk cId="4189886395" sldId="315"/>
        </pc:sldMkLst>
        <pc:spChg chg="add del mod">
          <ac:chgData name="Faithe Wempen" userId="a5b80fda8aef011f" providerId="LiveId" clId="{A72308EA-C150-4F5B-B739-B9BCFBF998C4}" dt="2019-11-21T18:42:21.351" v="10" actId="6264"/>
          <ac:spMkLst>
            <pc:docMk/>
            <pc:sldMk cId="4189886395" sldId="315"/>
            <ac:spMk id="2" creationId="{BD8346C6-A5B2-49C2-A57C-20A72758E096}"/>
          </ac:spMkLst>
        </pc:spChg>
        <pc:spChg chg="add del mod">
          <ac:chgData name="Faithe Wempen" userId="a5b80fda8aef011f" providerId="LiveId" clId="{A72308EA-C150-4F5B-B739-B9BCFBF998C4}" dt="2019-11-21T18:42:21.351" v="10" actId="6264"/>
          <ac:spMkLst>
            <pc:docMk/>
            <pc:sldMk cId="4189886395" sldId="315"/>
            <ac:spMk id="3" creationId="{B4ECAA37-8423-4068-B389-A15BE512A2D5}"/>
          </ac:spMkLst>
        </pc:spChg>
        <pc:spChg chg="mod ord">
          <ac:chgData name="Faithe Wempen" userId="a5b80fda8aef011f" providerId="LiveId" clId="{A72308EA-C150-4F5B-B739-B9BCFBF998C4}" dt="2019-11-21T18:42:21.510" v="11" actId="27636"/>
          <ac:spMkLst>
            <pc:docMk/>
            <pc:sldMk cId="4189886395" sldId="315"/>
            <ac:spMk id="7" creationId="{DB921071-4972-4E94-8E21-08D7724FBFEB}"/>
          </ac:spMkLst>
        </pc:spChg>
        <pc:spChg chg="mod ord">
          <ac:chgData name="Faithe Wempen" userId="a5b80fda8aef011f" providerId="LiveId" clId="{A72308EA-C150-4F5B-B739-B9BCFBF998C4}" dt="2019-11-21T18:42:21.510" v="11" actId="27636"/>
          <ac:spMkLst>
            <pc:docMk/>
            <pc:sldMk cId="4189886395" sldId="315"/>
            <ac:spMk id="10" creationId="{00000000-0000-0000-0000-000000000000}"/>
          </ac:spMkLst>
        </pc:spChg>
      </pc:sldChg>
      <pc:sldChg chg="addSp delSp modSp mod chgLayout">
        <pc:chgData name="Faithe Wempen" userId="a5b80fda8aef011f" providerId="LiveId" clId="{A72308EA-C150-4F5B-B739-B9BCFBF998C4}" dt="2019-11-21T18:42:21.510" v="11" actId="27636"/>
        <pc:sldMkLst>
          <pc:docMk/>
          <pc:sldMk cId="548015120" sldId="316"/>
        </pc:sldMkLst>
        <pc:spChg chg="add del mod">
          <ac:chgData name="Faithe Wempen" userId="a5b80fda8aef011f" providerId="LiveId" clId="{A72308EA-C150-4F5B-B739-B9BCFBF998C4}" dt="2019-11-21T18:42:21.351" v="10" actId="6264"/>
          <ac:spMkLst>
            <pc:docMk/>
            <pc:sldMk cId="548015120" sldId="316"/>
            <ac:spMk id="2" creationId="{CF9027A2-56E9-4408-885B-BA4DF84AE9FF}"/>
          </ac:spMkLst>
        </pc:spChg>
        <pc:spChg chg="mod ord">
          <ac:chgData name="Faithe Wempen" userId="a5b80fda8aef011f" providerId="LiveId" clId="{A72308EA-C150-4F5B-B739-B9BCFBF998C4}" dt="2019-11-21T18:42:21.510" v="11" actId="27636"/>
          <ac:spMkLst>
            <pc:docMk/>
            <pc:sldMk cId="548015120" sldId="316"/>
            <ac:spMk id="3" creationId="{A00B042F-3641-431A-A6C0-6F87C27BA734}"/>
          </ac:spMkLst>
        </pc:spChg>
        <pc:spChg chg="add del mod">
          <ac:chgData name="Faithe Wempen" userId="a5b80fda8aef011f" providerId="LiveId" clId="{A72308EA-C150-4F5B-B739-B9BCFBF998C4}" dt="2019-11-21T18:42:21.351" v="10" actId="6264"/>
          <ac:spMkLst>
            <pc:docMk/>
            <pc:sldMk cId="548015120" sldId="316"/>
            <ac:spMk id="4" creationId="{43C6FE16-D37E-4DFE-ABF9-D7F32A9E0085}"/>
          </ac:spMkLst>
        </pc:spChg>
        <pc:spChg chg="mod ord">
          <ac:chgData name="Faithe Wempen" userId="a5b80fda8aef011f" providerId="LiveId" clId="{A72308EA-C150-4F5B-B739-B9BCFBF998C4}" dt="2019-11-21T18:42:21.510" v="11" actId="27636"/>
          <ac:spMkLst>
            <pc:docMk/>
            <pc:sldMk cId="548015120" sldId="316"/>
            <ac:spMk id="10" creationId="{00000000-0000-0000-0000-000000000000}"/>
          </ac:spMkLst>
        </pc:spChg>
      </pc:sldChg>
      <pc:sldChg chg="addSp delSp modSp mod chgLayout">
        <pc:chgData name="Faithe Wempen" userId="a5b80fda8aef011f" providerId="LiveId" clId="{A72308EA-C150-4F5B-B739-B9BCFBF998C4}" dt="2019-11-21T18:46:39.280" v="102" actId="1076"/>
        <pc:sldMkLst>
          <pc:docMk/>
          <pc:sldMk cId="2496727075" sldId="318"/>
        </pc:sldMkLst>
        <pc:spChg chg="mod ord">
          <ac:chgData name="Faithe Wempen" userId="a5b80fda8aef011f" providerId="LiveId" clId="{A72308EA-C150-4F5B-B739-B9BCFBF998C4}" dt="2019-11-21T18:42:21.510" v="11" actId="27636"/>
          <ac:spMkLst>
            <pc:docMk/>
            <pc:sldMk cId="2496727075" sldId="318"/>
            <ac:spMk id="2" creationId="{4D8BD6F2-74D7-4B3B-BE87-6B4F0949E21F}"/>
          </ac:spMkLst>
        </pc:spChg>
        <pc:spChg chg="add del mod">
          <ac:chgData name="Faithe Wempen" userId="a5b80fda8aef011f" providerId="LiveId" clId="{A72308EA-C150-4F5B-B739-B9BCFBF998C4}" dt="2019-11-21T18:42:21.351" v="10" actId="6264"/>
          <ac:spMkLst>
            <pc:docMk/>
            <pc:sldMk cId="2496727075" sldId="318"/>
            <ac:spMk id="3" creationId="{FF3B3B56-7526-4261-AD9B-A5C636184720}"/>
          </ac:spMkLst>
        </pc:spChg>
        <pc:spChg chg="add del mod">
          <ac:chgData name="Faithe Wempen" userId="a5b80fda8aef011f" providerId="LiveId" clId="{A72308EA-C150-4F5B-B739-B9BCFBF998C4}" dt="2019-11-21T18:42:21.351" v="10" actId="6264"/>
          <ac:spMkLst>
            <pc:docMk/>
            <pc:sldMk cId="2496727075" sldId="318"/>
            <ac:spMk id="4" creationId="{B14CB154-E04F-4689-A31F-65592F602C07}"/>
          </ac:spMkLst>
        </pc:spChg>
        <pc:picChg chg="mod ord">
          <ac:chgData name="Faithe Wempen" userId="a5b80fda8aef011f" providerId="LiveId" clId="{A72308EA-C150-4F5B-B739-B9BCFBF998C4}" dt="2019-11-21T18:46:39.280" v="102" actId="1076"/>
          <ac:picMkLst>
            <pc:docMk/>
            <pc:sldMk cId="2496727075" sldId="318"/>
            <ac:picMk id="7" creationId="{1D28E5DF-225F-441B-A3A9-0118E71C6DDD}"/>
          </ac:picMkLst>
        </pc:picChg>
      </pc:sldChg>
      <pc:sldChg chg="addSp delSp modSp mod chgLayout">
        <pc:chgData name="Faithe Wempen" userId="a5b80fda8aef011f" providerId="LiveId" clId="{A72308EA-C150-4F5B-B739-B9BCFBF998C4}" dt="2019-11-21T18:46:45.968" v="104" actId="1076"/>
        <pc:sldMkLst>
          <pc:docMk/>
          <pc:sldMk cId="1236612380" sldId="319"/>
        </pc:sldMkLst>
        <pc:spChg chg="add del mod">
          <ac:chgData name="Faithe Wempen" userId="a5b80fda8aef011f" providerId="LiveId" clId="{A72308EA-C150-4F5B-B739-B9BCFBF998C4}" dt="2019-11-21T18:42:21.351" v="10" actId="6264"/>
          <ac:spMkLst>
            <pc:docMk/>
            <pc:sldMk cId="1236612380" sldId="319"/>
            <ac:spMk id="2" creationId="{AD1E0C14-F3D2-443B-83F6-ABEB97042FE6}"/>
          </ac:spMkLst>
        </pc:spChg>
        <pc:spChg chg="mod ord">
          <ac:chgData name="Faithe Wempen" userId="a5b80fda8aef011f" providerId="LiveId" clId="{A72308EA-C150-4F5B-B739-B9BCFBF998C4}" dt="2019-11-21T18:42:21.510" v="11" actId="27636"/>
          <ac:spMkLst>
            <pc:docMk/>
            <pc:sldMk cId="1236612380" sldId="319"/>
            <ac:spMk id="3" creationId="{C96052E8-5DCC-4201-B77D-97685FC71394}"/>
          </ac:spMkLst>
        </pc:spChg>
        <pc:spChg chg="add del mod">
          <ac:chgData name="Faithe Wempen" userId="a5b80fda8aef011f" providerId="LiveId" clId="{A72308EA-C150-4F5B-B739-B9BCFBF998C4}" dt="2019-11-21T18:42:21.351" v="10" actId="6264"/>
          <ac:spMkLst>
            <pc:docMk/>
            <pc:sldMk cId="1236612380" sldId="319"/>
            <ac:spMk id="4" creationId="{1D9D61C2-18B2-4326-9662-059335B9BF53}"/>
          </ac:spMkLst>
        </pc:spChg>
        <pc:picChg chg="mod ord">
          <ac:chgData name="Faithe Wempen" userId="a5b80fda8aef011f" providerId="LiveId" clId="{A72308EA-C150-4F5B-B739-B9BCFBF998C4}" dt="2019-11-21T18:46:45.968" v="104" actId="1076"/>
          <ac:picMkLst>
            <pc:docMk/>
            <pc:sldMk cId="1236612380" sldId="319"/>
            <ac:picMk id="7" creationId="{5D511230-AD1D-4BC9-B3E9-F4EA8256C321}"/>
          </ac:picMkLst>
        </pc:picChg>
      </pc:sldChg>
      <pc:sldChg chg="addSp delSp modSp mod chgLayout">
        <pc:chgData name="Faithe Wempen" userId="a5b80fda8aef011f" providerId="LiveId" clId="{A72308EA-C150-4F5B-B739-B9BCFBF998C4}" dt="2019-11-21T18:54:07.295" v="145" actId="20577"/>
        <pc:sldMkLst>
          <pc:docMk/>
          <pc:sldMk cId="3570687392" sldId="320"/>
        </pc:sldMkLst>
        <pc:spChg chg="mod ord">
          <ac:chgData name="Faithe Wempen" userId="a5b80fda8aef011f" providerId="LiveId" clId="{A72308EA-C150-4F5B-B739-B9BCFBF998C4}" dt="2019-11-21T18:54:07.295" v="145" actId="20577"/>
          <ac:spMkLst>
            <pc:docMk/>
            <pc:sldMk cId="3570687392" sldId="320"/>
            <ac:spMk id="2" creationId="{44087A1F-2B51-4D99-90C8-35A73A402DD6}"/>
          </ac:spMkLst>
        </pc:spChg>
        <pc:spChg chg="add del mod">
          <ac:chgData name="Faithe Wempen" userId="a5b80fda8aef011f" providerId="LiveId" clId="{A72308EA-C150-4F5B-B739-B9BCFBF998C4}" dt="2019-11-21T18:42:21.351" v="10" actId="6264"/>
          <ac:spMkLst>
            <pc:docMk/>
            <pc:sldMk cId="3570687392" sldId="320"/>
            <ac:spMk id="3" creationId="{7C7F6A19-CBCF-4BA0-855C-90923F7BEE4A}"/>
          </ac:spMkLst>
        </pc:spChg>
        <pc:spChg chg="add del mod">
          <ac:chgData name="Faithe Wempen" userId="a5b80fda8aef011f" providerId="LiveId" clId="{A72308EA-C150-4F5B-B739-B9BCFBF998C4}" dt="2019-11-21T18:42:21.351" v="10" actId="6264"/>
          <ac:spMkLst>
            <pc:docMk/>
            <pc:sldMk cId="3570687392" sldId="320"/>
            <ac:spMk id="4" creationId="{542562B6-2E2E-4908-8974-06CD0455D72F}"/>
          </ac:spMkLst>
        </pc:spChg>
        <pc:picChg chg="mod ord">
          <ac:chgData name="Faithe Wempen" userId="a5b80fda8aef011f" providerId="LiveId" clId="{A72308EA-C150-4F5B-B739-B9BCFBF998C4}" dt="2019-11-21T18:46:54.129" v="106" actId="1076"/>
          <ac:picMkLst>
            <pc:docMk/>
            <pc:sldMk cId="3570687392" sldId="320"/>
            <ac:picMk id="7" creationId="{A3D6A58D-1017-4C8E-9EA0-17E1946AA7D2}"/>
          </ac:picMkLst>
        </pc:picChg>
      </pc:sldChg>
      <pc:sldChg chg="addSp delSp modSp mod chgLayout">
        <pc:chgData name="Faithe Wempen" userId="a5b80fda8aef011f" providerId="LiveId" clId="{A72308EA-C150-4F5B-B739-B9BCFBF998C4}" dt="2019-11-21T18:47:00.152" v="108" actId="1076"/>
        <pc:sldMkLst>
          <pc:docMk/>
          <pc:sldMk cId="3444324108" sldId="321"/>
        </pc:sldMkLst>
        <pc:spChg chg="mod ord">
          <ac:chgData name="Faithe Wempen" userId="a5b80fda8aef011f" providerId="LiveId" clId="{A72308EA-C150-4F5B-B739-B9BCFBF998C4}" dt="2019-11-21T18:42:21.510" v="11" actId="27636"/>
          <ac:spMkLst>
            <pc:docMk/>
            <pc:sldMk cId="3444324108" sldId="321"/>
            <ac:spMk id="2" creationId="{385512AC-52C0-49E7-A055-EB4F95B2257B}"/>
          </ac:spMkLst>
        </pc:spChg>
        <pc:spChg chg="add del mod">
          <ac:chgData name="Faithe Wempen" userId="a5b80fda8aef011f" providerId="LiveId" clId="{A72308EA-C150-4F5B-B739-B9BCFBF998C4}" dt="2019-11-21T18:42:21.351" v="10" actId="6264"/>
          <ac:spMkLst>
            <pc:docMk/>
            <pc:sldMk cId="3444324108" sldId="321"/>
            <ac:spMk id="3" creationId="{10C2770E-970F-46F9-8B17-3CFD70F0DF25}"/>
          </ac:spMkLst>
        </pc:spChg>
        <pc:spChg chg="add del mod">
          <ac:chgData name="Faithe Wempen" userId="a5b80fda8aef011f" providerId="LiveId" clId="{A72308EA-C150-4F5B-B739-B9BCFBF998C4}" dt="2019-11-21T18:42:21.351" v="10" actId="6264"/>
          <ac:spMkLst>
            <pc:docMk/>
            <pc:sldMk cId="3444324108" sldId="321"/>
            <ac:spMk id="4" creationId="{E10CC84A-8DC2-4EED-9697-BC3C3D5B5A86}"/>
          </ac:spMkLst>
        </pc:spChg>
        <pc:picChg chg="mod ord">
          <ac:chgData name="Faithe Wempen" userId="a5b80fda8aef011f" providerId="LiveId" clId="{A72308EA-C150-4F5B-B739-B9BCFBF998C4}" dt="2019-11-21T18:47:00.152" v="108" actId="1076"/>
          <ac:picMkLst>
            <pc:docMk/>
            <pc:sldMk cId="3444324108" sldId="321"/>
            <ac:picMk id="7" creationId="{9B3F93BF-2F28-4387-B6C3-92C7A062E3BC}"/>
          </ac:picMkLst>
        </pc:picChg>
      </pc:sldChg>
      <pc:sldChg chg="addSp delSp modSp mod chgLayout">
        <pc:chgData name="Faithe Wempen" userId="a5b80fda8aef011f" providerId="LiveId" clId="{A72308EA-C150-4F5B-B739-B9BCFBF998C4}" dt="2019-11-21T18:42:21.510" v="11" actId="27636"/>
        <pc:sldMkLst>
          <pc:docMk/>
          <pc:sldMk cId="793344853" sldId="323"/>
        </pc:sldMkLst>
        <pc:spChg chg="add del mod">
          <ac:chgData name="Faithe Wempen" userId="a5b80fda8aef011f" providerId="LiveId" clId="{A72308EA-C150-4F5B-B739-B9BCFBF998C4}" dt="2019-11-21T18:42:21.351" v="10" actId="6264"/>
          <ac:spMkLst>
            <pc:docMk/>
            <pc:sldMk cId="793344853" sldId="323"/>
            <ac:spMk id="2" creationId="{BDCFC88B-383B-4C1C-BB53-AF19A37A1749}"/>
          </ac:spMkLst>
        </pc:spChg>
        <pc:spChg chg="add del mod">
          <ac:chgData name="Faithe Wempen" userId="a5b80fda8aef011f" providerId="LiveId" clId="{A72308EA-C150-4F5B-B739-B9BCFBF998C4}" dt="2019-11-21T18:42:21.351" v="10" actId="6264"/>
          <ac:spMkLst>
            <pc:docMk/>
            <pc:sldMk cId="793344853" sldId="323"/>
            <ac:spMk id="3" creationId="{E728E774-4EB7-4496-BFC2-1C922CCEB87C}"/>
          </ac:spMkLst>
        </pc:spChg>
        <pc:spChg chg="mod ord">
          <ac:chgData name="Faithe Wempen" userId="a5b80fda8aef011f" providerId="LiveId" clId="{A72308EA-C150-4F5B-B739-B9BCFBF998C4}" dt="2019-11-21T18:42:21.510" v="11" actId="27636"/>
          <ac:spMkLst>
            <pc:docMk/>
            <pc:sldMk cId="793344853" sldId="323"/>
            <ac:spMk id="5" creationId="{BCEBDD72-5482-4524-8A95-5DF8986838D8}"/>
          </ac:spMkLst>
        </pc:spChg>
        <pc:spChg chg="mod ord">
          <ac:chgData name="Faithe Wempen" userId="a5b80fda8aef011f" providerId="LiveId" clId="{A72308EA-C150-4F5B-B739-B9BCFBF998C4}" dt="2019-11-21T18:42:21.510" v="11" actId="27636"/>
          <ac:spMkLst>
            <pc:docMk/>
            <pc:sldMk cId="793344853" sldId="323"/>
            <ac:spMk id="10" creationId="{00000000-0000-0000-0000-000000000000}"/>
          </ac:spMkLst>
        </pc:spChg>
      </pc:sldChg>
      <pc:sldChg chg="addSp delSp modSp mod chgLayout">
        <pc:chgData name="Faithe Wempen" userId="a5b80fda8aef011f" providerId="LiveId" clId="{A72308EA-C150-4F5B-B739-B9BCFBF998C4}" dt="2019-11-21T18:47:52.183" v="111" actId="1076"/>
        <pc:sldMkLst>
          <pc:docMk/>
          <pc:sldMk cId="4202443087" sldId="324"/>
        </pc:sldMkLst>
        <pc:spChg chg="add del mod">
          <ac:chgData name="Faithe Wempen" userId="a5b80fda8aef011f" providerId="LiveId" clId="{A72308EA-C150-4F5B-B739-B9BCFBF998C4}" dt="2019-11-21T18:42:21.351" v="10" actId="6264"/>
          <ac:spMkLst>
            <pc:docMk/>
            <pc:sldMk cId="4202443087" sldId="324"/>
            <ac:spMk id="2" creationId="{1250CA12-EA43-4295-A0AF-2FD77A8BE59B}"/>
          </ac:spMkLst>
        </pc:spChg>
        <pc:spChg chg="mod ord">
          <ac:chgData name="Faithe Wempen" userId="a5b80fda8aef011f" providerId="LiveId" clId="{A72308EA-C150-4F5B-B739-B9BCFBF998C4}" dt="2019-11-21T18:42:21.510" v="11" actId="27636"/>
          <ac:spMkLst>
            <pc:docMk/>
            <pc:sldMk cId="4202443087" sldId="324"/>
            <ac:spMk id="3" creationId="{4C80C460-E891-4EB2-A00B-48F6F7E43E89}"/>
          </ac:spMkLst>
        </pc:spChg>
        <pc:spChg chg="add del mod">
          <ac:chgData name="Faithe Wempen" userId="a5b80fda8aef011f" providerId="LiveId" clId="{A72308EA-C150-4F5B-B739-B9BCFBF998C4}" dt="2019-11-21T18:42:21.351" v="10" actId="6264"/>
          <ac:spMkLst>
            <pc:docMk/>
            <pc:sldMk cId="4202443087" sldId="324"/>
            <ac:spMk id="4" creationId="{FCF2507A-5AEC-4610-8BBD-97E34E31B8C6}"/>
          </ac:spMkLst>
        </pc:spChg>
        <pc:picChg chg="mod ord">
          <ac:chgData name="Faithe Wempen" userId="a5b80fda8aef011f" providerId="LiveId" clId="{A72308EA-C150-4F5B-B739-B9BCFBF998C4}" dt="2019-11-21T18:47:52.183" v="111" actId="1076"/>
          <ac:picMkLst>
            <pc:docMk/>
            <pc:sldMk cId="4202443087" sldId="324"/>
            <ac:picMk id="7" creationId="{0D9CC22A-A6D0-4C47-83AF-0E6B68F2A9F0}"/>
          </ac:picMkLst>
        </pc:picChg>
      </pc:sldChg>
      <pc:sldChg chg="addSp delSp modSp mod chgLayout">
        <pc:chgData name="Faithe Wempen" userId="a5b80fda8aef011f" providerId="LiveId" clId="{A72308EA-C150-4F5B-B739-B9BCFBF998C4}" dt="2019-11-21T18:48:01.191" v="114" actId="1076"/>
        <pc:sldMkLst>
          <pc:docMk/>
          <pc:sldMk cId="1769030734" sldId="325"/>
        </pc:sldMkLst>
        <pc:spChg chg="add del mod">
          <ac:chgData name="Faithe Wempen" userId="a5b80fda8aef011f" providerId="LiveId" clId="{A72308EA-C150-4F5B-B739-B9BCFBF998C4}" dt="2019-11-21T18:42:21.351" v="10" actId="6264"/>
          <ac:spMkLst>
            <pc:docMk/>
            <pc:sldMk cId="1769030734" sldId="325"/>
            <ac:spMk id="2" creationId="{8F8B08C1-2B36-4C52-991B-1D7330C1C072}"/>
          </ac:spMkLst>
        </pc:spChg>
        <pc:spChg chg="mod ord">
          <ac:chgData name="Faithe Wempen" userId="a5b80fda8aef011f" providerId="LiveId" clId="{A72308EA-C150-4F5B-B739-B9BCFBF998C4}" dt="2019-11-21T18:42:21.510" v="11" actId="27636"/>
          <ac:spMkLst>
            <pc:docMk/>
            <pc:sldMk cId="1769030734" sldId="325"/>
            <ac:spMk id="3" creationId="{3C9FF114-0C2E-47B1-8734-5E292BBDD279}"/>
          </ac:spMkLst>
        </pc:spChg>
        <pc:spChg chg="add del mod">
          <ac:chgData name="Faithe Wempen" userId="a5b80fda8aef011f" providerId="LiveId" clId="{A72308EA-C150-4F5B-B739-B9BCFBF998C4}" dt="2019-11-21T18:42:21.351" v="10" actId="6264"/>
          <ac:spMkLst>
            <pc:docMk/>
            <pc:sldMk cId="1769030734" sldId="325"/>
            <ac:spMk id="4" creationId="{5D55F034-FACA-4282-93EE-975DE7D42724}"/>
          </ac:spMkLst>
        </pc:spChg>
        <pc:picChg chg="mod ord">
          <ac:chgData name="Faithe Wempen" userId="a5b80fda8aef011f" providerId="LiveId" clId="{A72308EA-C150-4F5B-B739-B9BCFBF998C4}" dt="2019-11-21T18:48:01.191" v="114" actId="1076"/>
          <ac:picMkLst>
            <pc:docMk/>
            <pc:sldMk cId="1769030734" sldId="325"/>
            <ac:picMk id="7" creationId="{306DB6B4-EF6E-48CC-97BE-21E0FD7C0C8C}"/>
          </ac:picMkLst>
        </pc:picChg>
      </pc:sldChg>
      <pc:sldChg chg="addSp delSp modSp mod chgLayout">
        <pc:chgData name="Faithe Wempen" userId="a5b80fda8aef011f" providerId="LiveId" clId="{A72308EA-C150-4F5B-B739-B9BCFBF998C4}" dt="2019-11-21T18:49:19.748" v="124" actId="404"/>
        <pc:sldMkLst>
          <pc:docMk/>
          <pc:sldMk cId="854980351" sldId="326"/>
        </pc:sldMkLst>
        <pc:spChg chg="add del mod">
          <ac:chgData name="Faithe Wempen" userId="a5b80fda8aef011f" providerId="LiveId" clId="{A72308EA-C150-4F5B-B739-B9BCFBF998C4}" dt="2019-11-21T18:42:21.351" v="10" actId="6264"/>
          <ac:spMkLst>
            <pc:docMk/>
            <pc:sldMk cId="854980351" sldId="326"/>
            <ac:spMk id="2" creationId="{767794BC-BA95-408D-8342-AAC85BF8DB52}"/>
          </ac:spMkLst>
        </pc:spChg>
        <pc:spChg chg="add del mod">
          <ac:chgData name="Faithe Wempen" userId="a5b80fda8aef011f" providerId="LiveId" clId="{A72308EA-C150-4F5B-B739-B9BCFBF998C4}" dt="2019-11-21T18:42:21.351" v="10" actId="6264"/>
          <ac:spMkLst>
            <pc:docMk/>
            <pc:sldMk cId="854980351" sldId="326"/>
            <ac:spMk id="3" creationId="{F3E101D2-26BB-4FA2-BF24-81A1813D3C5C}"/>
          </ac:spMkLst>
        </pc:spChg>
        <pc:spChg chg="mod ord">
          <ac:chgData name="Faithe Wempen" userId="a5b80fda8aef011f" providerId="LiveId" clId="{A72308EA-C150-4F5B-B739-B9BCFBF998C4}" dt="2019-11-21T18:49:19.748" v="124" actId="404"/>
          <ac:spMkLst>
            <pc:docMk/>
            <pc:sldMk cId="854980351" sldId="326"/>
            <ac:spMk id="5" creationId="{16255B64-5227-4634-BA5E-6924C6FFB6FB}"/>
          </ac:spMkLst>
        </pc:spChg>
        <pc:spChg chg="mod ord">
          <ac:chgData name="Faithe Wempen" userId="a5b80fda8aef011f" providerId="LiveId" clId="{A72308EA-C150-4F5B-B739-B9BCFBF998C4}" dt="2019-11-21T18:49:03.498" v="122" actId="255"/>
          <ac:spMkLst>
            <pc:docMk/>
            <pc:sldMk cId="854980351" sldId="326"/>
            <ac:spMk id="10" creationId="{00000000-0000-0000-0000-000000000000}"/>
          </ac:spMkLst>
        </pc:spChg>
      </pc:sldChg>
      <pc:sldChg chg="addSp delSp modSp mod chgLayout">
        <pc:chgData name="Faithe Wempen" userId="a5b80fda8aef011f" providerId="LiveId" clId="{A72308EA-C150-4F5B-B739-B9BCFBF998C4}" dt="2019-11-21T18:49:47.344" v="139" actId="1076"/>
        <pc:sldMkLst>
          <pc:docMk/>
          <pc:sldMk cId="561703177" sldId="329"/>
        </pc:sldMkLst>
        <pc:spChg chg="mod ord">
          <ac:chgData name="Faithe Wempen" userId="a5b80fda8aef011f" providerId="LiveId" clId="{A72308EA-C150-4F5B-B739-B9BCFBF998C4}" dt="2019-11-21T18:42:21.510" v="11" actId="27636"/>
          <ac:spMkLst>
            <pc:docMk/>
            <pc:sldMk cId="561703177" sldId="329"/>
            <ac:spMk id="2" creationId="{B1A3D9C7-E545-4DF1-8F36-02027FDE4D9E}"/>
          </ac:spMkLst>
        </pc:spChg>
        <pc:spChg chg="add del mod">
          <ac:chgData name="Faithe Wempen" userId="a5b80fda8aef011f" providerId="LiveId" clId="{A72308EA-C150-4F5B-B739-B9BCFBF998C4}" dt="2019-11-21T18:42:21.351" v="10" actId="6264"/>
          <ac:spMkLst>
            <pc:docMk/>
            <pc:sldMk cId="561703177" sldId="329"/>
            <ac:spMk id="3" creationId="{1E469CA3-94DE-4663-A273-8E44E22AB29C}"/>
          </ac:spMkLst>
        </pc:spChg>
        <pc:spChg chg="add del mod">
          <ac:chgData name="Faithe Wempen" userId="a5b80fda8aef011f" providerId="LiveId" clId="{A72308EA-C150-4F5B-B739-B9BCFBF998C4}" dt="2019-11-21T18:42:21.351" v="10" actId="6264"/>
          <ac:spMkLst>
            <pc:docMk/>
            <pc:sldMk cId="561703177" sldId="329"/>
            <ac:spMk id="4" creationId="{5FE1F881-4C48-4344-B1C7-C24FB77282D7}"/>
          </ac:spMkLst>
        </pc:spChg>
        <pc:picChg chg="mod ord">
          <ac:chgData name="Faithe Wempen" userId="a5b80fda8aef011f" providerId="LiveId" clId="{A72308EA-C150-4F5B-B739-B9BCFBF998C4}" dt="2019-11-21T18:49:47.344" v="139" actId="1076"/>
          <ac:picMkLst>
            <pc:docMk/>
            <pc:sldMk cId="561703177" sldId="329"/>
            <ac:picMk id="6" creationId="{B2E2DEF3-B7B1-4062-8888-5C7202168735}"/>
          </ac:picMkLst>
        </pc:picChg>
      </pc:sldChg>
      <pc:sldChg chg="addSp delSp modSp mod chgLayout">
        <pc:chgData name="Faithe Wempen" userId="a5b80fda8aef011f" providerId="LiveId" clId="{A72308EA-C150-4F5B-B739-B9BCFBF998C4}" dt="2019-11-21T18:50:04.296" v="141" actId="1076"/>
        <pc:sldMkLst>
          <pc:docMk/>
          <pc:sldMk cId="996305730" sldId="330"/>
        </pc:sldMkLst>
        <pc:spChg chg="add del mod">
          <ac:chgData name="Faithe Wempen" userId="a5b80fda8aef011f" providerId="LiveId" clId="{A72308EA-C150-4F5B-B739-B9BCFBF998C4}" dt="2019-11-21T18:42:21.351" v="10" actId="6264"/>
          <ac:spMkLst>
            <pc:docMk/>
            <pc:sldMk cId="996305730" sldId="330"/>
            <ac:spMk id="2" creationId="{27A673DC-1F1B-45EE-BF5F-49BCB77842E9}"/>
          </ac:spMkLst>
        </pc:spChg>
        <pc:spChg chg="mod ord">
          <ac:chgData name="Faithe Wempen" userId="a5b80fda8aef011f" providerId="LiveId" clId="{A72308EA-C150-4F5B-B739-B9BCFBF998C4}" dt="2019-11-21T18:42:21.510" v="11" actId="27636"/>
          <ac:spMkLst>
            <pc:docMk/>
            <pc:sldMk cId="996305730" sldId="330"/>
            <ac:spMk id="3" creationId="{080C536D-9179-44EB-A82B-1E7A7CC1047A}"/>
          </ac:spMkLst>
        </pc:spChg>
        <pc:spChg chg="add del mod">
          <ac:chgData name="Faithe Wempen" userId="a5b80fda8aef011f" providerId="LiveId" clId="{A72308EA-C150-4F5B-B739-B9BCFBF998C4}" dt="2019-11-21T18:42:21.351" v="10" actId="6264"/>
          <ac:spMkLst>
            <pc:docMk/>
            <pc:sldMk cId="996305730" sldId="330"/>
            <ac:spMk id="4" creationId="{85B3DC1D-CEF2-4E15-8C93-5763265DE6AE}"/>
          </ac:spMkLst>
        </pc:spChg>
        <pc:picChg chg="mod ord">
          <ac:chgData name="Faithe Wempen" userId="a5b80fda8aef011f" providerId="LiveId" clId="{A72308EA-C150-4F5B-B739-B9BCFBF998C4}" dt="2019-11-21T18:50:04.296" v="141" actId="1076"/>
          <ac:picMkLst>
            <pc:docMk/>
            <pc:sldMk cId="996305730" sldId="330"/>
            <ac:picMk id="7" creationId="{D214CD35-C9EE-45B5-9B19-59B64A15E184}"/>
          </ac:picMkLst>
        </pc:picChg>
      </pc:sldChg>
      <pc:sldChg chg="addSp delSp modSp mod chgLayout">
        <pc:chgData name="Faithe Wempen" userId="a5b80fda8aef011f" providerId="LiveId" clId="{A72308EA-C150-4F5B-B739-B9BCFBF998C4}" dt="2019-11-21T18:50:41.016" v="144" actId="1076"/>
        <pc:sldMkLst>
          <pc:docMk/>
          <pc:sldMk cId="1390361262" sldId="331"/>
        </pc:sldMkLst>
        <pc:spChg chg="add del mod">
          <ac:chgData name="Faithe Wempen" userId="a5b80fda8aef011f" providerId="LiveId" clId="{A72308EA-C150-4F5B-B739-B9BCFBF998C4}" dt="2019-11-21T18:42:21.351" v="10" actId="6264"/>
          <ac:spMkLst>
            <pc:docMk/>
            <pc:sldMk cId="1390361262" sldId="331"/>
            <ac:spMk id="2" creationId="{E6A2BDEA-D007-40EF-83E6-0477D80F70DB}"/>
          </ac:spMkLst>
        </pc:spChg>
        <pc:spChg chg="mod ord">
          <ac:chgData name="Faithe Wempen" userId="a5b80fda8aef011f" providerId="LiveId" clId="{A72308EA-C150-4F5B-B739-B9BCFBF998C4}" dt="2019-11-21T18:42:21.510" v="11" actId="27636"/>
          <ac:spMkLst>
            <pc:docMk/>
            <pc:sldMk cId="1390361262" sldId="331"/>
            <ac:spMk id="3" creationId="{390F7846-0AD9-4C2D-B915-3434171FA574}"/>
          </ac:spMkLst>
        </pc:spChg>
        <pc:spChg chg="add del mod">
          <ac:chgData name="Faithe Wempen" userId="a5b80fda8aef011f" providerId="LiveId" clId="{A72308EA-C150-4F5B-B739-B9BCFBF998C4}" dt="2019-11-21T18:42:21.351" v="10" actId="6264"/>
          <ac:spMkLst>
            <pc:docMk/>
            <pc:sldMk cId="1390361262" sldId="331"/>
            <ac:spMk id="4" creationId="{9D241FE0-3CE9-44EE-9F2C-6A1DE035B9D3}"/>
          </ac:spMkLst>
        </pc:spChg>
        <pc:picChg chg="mod ord">
          <ac:chgData name="Faithe Wempen" userId="a5b80fda8aef011f" providerId="LiveId" clId="{A72308EA-C150-4F5B-B739-B9BCFBF998C4}" dt="2019-11-21T18:50:41.016" v="144" actId="1076"/>
          <ac:picMkLst>
            <pc:docMk/>
            <pc:sldMk cId="1390361262" sldId="331"/>
            <ac:picMk id="5" creationId="{ACB4EDC1-4978-469B-B988-23A701C84C6B}"/>
          </ac:picMkLst>
        </pc:picChg>
      </pc:sldChg>
      <pc:sldChg chg="addSp delSp modSp mod chgLayout">
        <pc:chgData name="Faithe Wempen" userId="a5b80fda8aef011f" providerId="LiveId" clId="{A72308EA-C150-4F5B-B739-B9BCFBF998C4}" dt="2019-11-21T18:42:21.510" v="11" actId="27636"/>
        <pc:sldMkLst>
          <pc:docMk/>
          <pc:sldMk cId="2142397620" sldId="332"/>
        </pc:sldMkLst>
        <pc:spChg chg="add del mod">
          <ac:chgData name="Faithe Wempen" userId="a5b80fda8aef011f" providerId="LiveId" clId="{A72308EA-C150-4F5B-B739-B9BCFBF998C4}" dt="2019-11-21T18:42:21.351" v="10" actId="6264"/>
          <ac:spMkLst>
            <pc:docMk/>
            <pc:sldMk cId="2142397620" sldId="332"/>
            <ac:spMk id="2" creationId="{E5CFABAF-916B-4F57-8664-6CC4CEFB01A8}"/>
          </ac:spMkLst>
        </pc:spChg>
        <pc:spChg chg="mod ord">
          <ac:chgData name="Faithe Wempen" userId="a5b80fda8aef011f" providerId="LiveId" clId="{A72308EA-C150-4F5B-B739-B9BCFBF998C4}" dt="2019-11-21T18:42:21.510" v="11" actId="27636"/>
          <ac:spMkLst>
            <pc:docMk/>
            <pc:sldMk cId="2142397620" sldId="332"/>
            <ac:spMk id="3" creationId="{B62A905E-2076-47A7-8C3D-AC4C7F2E65CE}"/>
          </ac:spMkLst>
        </pc:spChg>
        <pc:spChg chg="add del mod">
          <ac:chgData name="Faithe Wempen" userId="a5b80fda8aef011f" providerId="LiveId" clId="{A72308EA-C150-4F5B-B739-B9BCFBF998C4}" dt="2019-11-21T18:42:21.351" v="10" actId="6264"/>
          <ac:spMkLst>
            <pc:docMk/>
            <pc:sldMk cId="2142397620" sldId="332"/>
            <ac:spMk id="4" creationId="{2299D2A0-C5D2-4D2E-A73B-7DDC372F36D4}"/>
          </ac:spMkLst>
        </pc:spChg>
        <pc:spChg chg="mod ord">
          <ac:chgData name="Faithe Wempen" userId="a5b80fda8aef011f" providerId="LiveId" clId="{A72308EA-C150-4F5B-B739-B9BCFBF998C4}" dt="2019-11-21T18:42:21.510" v="11" actId="27636"/>
          <ac:spMkLst>
            <pc:docMk/>
            <pc:sldMk cId="2142397620" sldId="332"/>
            <ac:spMk id="10" creationId="{00000000-0000-0000-0000-000000000000}"/>
          </ac:spMkLst>
        </pc:spChg>
      </pc:sldChg>
      <pc:sldChg chg="addSp delSp modSp mod chgLayout">
        <pc:chgData name="Faithe Wempen" userId="a5b80fda8aef011f" providerId="LiveId" clId="{A72308EA-C150-4F5B-B739-B9BCFBF998C4}" dt="2019-11-21T18:42:21.510" v="11" actId="27636"/>
        <pc:sldMkLst>
          <pc:docMk/>
          <pc:sldMk cId="1096368422" sldId="338"/>
        </pc:sldMkLst>
        <pc:spChg chg="add del mod">
          <ac:chgData name="Faithe Wempen" userId="a5b80fda8aef011f" providerId="LiveId" clId="{A72308EA-C150-4F5B-B739-B9BCFBF998C4}" dt="2019-11-21T18:42:21.351" v="10" actId="6264"/>
          <ac:spMkLst>
            <pc:docMk/>
            <pc:sldMk cId="1096368422" sldId="338"/>
            <ac:spMk id="2" creationId="{6AB16C05-DCF6-45CF-968D-8C955B06782C}"/>
          </ac:spMkLst>
        </pc:spChg>
        <pc:spChg chg="mod ord">
          <ac:chgData name="Faithe Wempen" userId="a5b80fda8aef011f" providerId="LiveId" clId="{A72308EA-C150-4F5B-B739-B9BCFBF998C4}" dt="2019-11-21T18:42:21.510" v="11" actId="27636"/>
          <ac:spMkLst>
            <pc:docMk/>
            <pc:sldMk cId="1096368422" sldId="338"/>
            <ac:spMk id="3" creationId="{01714690-A232-4A9F-B4A6-2463F2F66498}"/>
          </ac:spMkLst>
        </pc:spChg>
        <pc:spChg chg="add del mod">
          <ac:chgData name="Faithe Wempen" userId="a5b80fda8aef011f" providerId="LiveId" clId="{A72308EA-C150-4F5B-B739-B9BCFBF998C4}" dt="2019-11-21T18:42:21.351" v="10" actId="6264"/>
          <ac:spMkLst>
            <pc:docMk/>
            <pc:sldMk cId="1096368422" sldId="338"/>
            <ac:spMk id="4" creationId="{8163FF29-F85B-4907-BB56-6DBCB96B6321}"/>
          </ac:spMkLst>
        </pc:spChg>
        <pc:spChg chg="mod ord">
          <ac:chgData name="Faithe Wempen" userId="a5b80fda8aef011f" providerId="LiveId" clId="{A72308EA-C150-4F5B-B739-B9BCFBF998C4}" dt="2019-11-21T18:42:21.510" v="11" actId="27636"/>
          <ac:spMkLst>
            <pc:docMk/>
            <pc:sldMk cId="1096368422" sldId="338"/>
            <ac:spMk id="10" creationId="{00000000-0000-0000-0000-000000000000}"/>
          </ac:spMkLst>
        </pc:spChg>
      </pc:sldChg>
      <pc:sldChg chg="addSp delSp modSp mod chgLayout">
        <pc:chgData name="Faithe Wempen" userId="a5b80fda8aef011f" providerId="LiveId" clId="{A72308EA-C150-4F5B-B739-B9BCFBF998C4}" dt="2019-11-21T18:42:21.510" v="11" actId="27636"/>
        <pc:sldMkLst>
          <pc:docMk/>
          <pc:sldMk cId="4186288614" sldId="339"/>
        </pc:sldMkLst>
        <pc:spChg chg="add del mod">
          <ac:chgData name="Faithe Wempen" userId="a5b80fda8aef011f" providerId="LiveId" clId="{A72308EA-C150-4F5B-B739-B9BCFBF998C4}" dt="2019-11-21T18:42:21.351" v="10" actId="6264"/>
          <ac:spMkLst>
            <pc:docMk/>
            <pc:sldMk cId="4186288614" sldId="339"/>
            <ac:spMk id="2" creationId="{B30C5998-AE1D-4F0E-B64B-F3B066FC1BEF}"/>
          </ac:spMkLst>
        </pc:spChg>
        <pc:spChg chg="mod ord">
          <ac:chgData name="Faithe Wempen" userId="a5b80fda8aef011f" providerId="LiveId" clId="{A72308EA-C150-4F5B-B739-B9BCFBF998C4}" dt="2019-11-21T18:42:21.510" v="11" actId="27636"/>
          <ac:spMkLst>
            <pc:docMk/>
            <pc:sldMk cId="4186288614" sldId="339"/>
            <ac:spMk id="3" creationId="{022E74B5-ACB0-4508-8F61-865F164980EB}"/>
          </ac:spMkLst>
        </pc:spChg>
        <pc:spChg chg="add del mod">
          <ac:chgData name="Faithe Wempen" userId="a5b80fda8aef011f" providerId="LiveId" clId="{A72308EA-C150-4F5B-B739-B9BCFBF998C4}" dt="2019-11-21T18:42:21.351" v="10" actId="6264"/>
          <ac:spMkLst>
            <pc:docMk/>
            <pc:sldMk cId="4186288614" sldId="339"/>
            <ac:spMk id="4" creationId="{A67F6D72-8C51-4420-8372-2B252B71C2F7}"/>
          </ac:spMkLst>
        </pc:spChg>
        <pc:spChg chg="mod ord">
          <ac:chgData name="Faithe Wempen" userId="a5b80fda8aef011f" providerId="LiveId" clId="{A72308EA-C150-4F5B-B739-B9BCFBF998C4}" dt="2019-11-21T18:42:21.510" v="11" actId="27636"/>
          <ac:spMkLst>
            <pc:docMk/>
            <pc:sldMk cId="4186288614" sldId="339"/>
            <ac:spMk id="10" creationId="{00000000-0000-0000-0000-000000000000}"/>
          </ac:spMkLst>
        </pc:spChg>
      </pc:sldChg>
      <pc:sldChg chg="addSp delSp modSp mod chgLayout">
        <pc:chgData name="Faithe Wempen" userId="a5b80fda8aef011f" providerId="LiveId" clId="{A72308EA-C150-4F5B-B739-B9BCFBF998C4}" dt="2019-11-21T18:47:36.312" v="109" actId="1076"/>
        <pc:sldMkLst>
          <pc:docMk/>
          <pc:sldMk cId="1114738606" sldId="340"/>
        </pc:sldMkLst>
        <pc:spChg chg="mod ord">
          <ac:chgData name="Faithe Wempen" userId="a5b80fda8aef011f" providerId="LiveId" clId="{A72308EA-C150-4F5B-B739-B9BCFBF998C4}" dt="2019-11-21T18:42:21.510" v="11" actId="27636"/>
          <ac:spMkLst>
            <pc:docMk/>
            <pc:sldMk cId="1114738606" sldId="340"/>
            <ac:spMk id="2" creationId="{D3DE51F3-C640-4B79-BB04-DECBC42A4052}"/>
          </ac:spMkLst>
        </pc:spChg>
        <pc:spChg chg="add del mod">
          <ac:chgData name="Faithe Wempen" userId="a5b80fda8aef011f" providerId="LiveId" clId="{A72308EA-C150-4F5B-B739-B9BCFBF998C4}" dt="2019-11-21T18:42:21.351" v="10" actId="6264"/>
          <ac:spMkLst>
            <pc:docMk/>
            <pc:sldMk cId="1114738606" sldId="340"/>
            <ac:spMk id="3" creationId="{908151F8-3A59-4F69-BAC8-DD5F333ADD2C}"/>
          </ac:spMkLst>
        </pc:spChg>
        <pc:spChg chg="add del mod">
          <ac:chgData name="Faithe Wempen" userId="a5b80fda8aef011f" providerId="LiveId" clId="{A72308EA-C150-4F5B-B739-B9BCFBF998C4}" dt="2019-11-21T18:42:21.351" v="10" actId="6264"/>
          <ac:spMkLst>
            <pc:docMk/>
            <pc:sldMk cId="1114738606" sldId="340"/>
            <ac:spMk id="5" creationId="{8723E72D-A134-4C12-BFD2-5D64DCB91CA8}"/>
          </ac:spMkLst>
        </pc:spChg>
        <pc:graphicFrameChg chg="mod ord">
          <ac:chgData name="Faithe Wempen" userId="a5b80fda8aef011f" providerId="LiveId" clId="{A72308EA-C150-4F5B-B739-B9BCFBF998C4}" dt="2019-11-21T18:47:36.312" v="109" actId="1076"/>
          <ac:graphicFrameMkLst>
            <pc:docMk/>
            <pc:sldMk cId="1114738606" sldId="340"/>
            <ac:graphicFrameMk id="4" creationId="{38C02877-D125-4334-BA32-5CB0F1203210}"/>
          </ac:graphicFrameMkLst>
        </pc:graphicFrameChg>
      </pc:sldChg>
      <pc:sldChg chg="modSp add mod">
        <pc:chgData name="Faithe Wempen" userId="a5b80fda8aef011f" providerId="LiveId" clId="{A72308EA-C150-4F5B-B739-B9BCFBF998C4}" dt="2019-11-21T18:49:29.806" v="137" actId="20577"/>
        <pc:sldMkLst>
          <pc:docMk/>
          <pc:sldMk cId="1351734103" sldId="341"/>
        </pc:sldMkLst>
        <pc:spChg chg="mod">
          <ac:chgData name="Faithe Wempen" userId="a5b80fda8aef011f" providerId="LiveId" clId="{A72308EA-C150-4F5B-B739-B9BCFBF998C4}" dt="2019-11-21T18:49:29.806" v="137" actId="20577"/>
          <ac:spMkLst>
            <pc:docMk/>
            <pc:sldMk cId="1351734103" sldId="341"/>
            <ac:spMk id="5" creationId="{16255B64-5227-4634-BA5E-6924C6FFB6FB}"/>
          </ac:spMkLst>
        </pc:spChg>
        <pc:spChg chg="mod">
          <ac:chgData name="Faithe Wempen" userId="a5b80fda8aef011f" providerId="LiveId" clId="{A72308EA-C150-4F5B-B739-B9BCFBF998C4}" dt="2019-11-21T18:49:10.580" v="123" actId="255"/>
          <ac:spMkLst>
            <pc:docMk/>
            <pc:sldMk cId="1351734103" sldId="341"/>
            <ac:spMk id="10" creationId="{00000000-0000-0000-0000-000000000000}"/>
          </ac:spMkLst>
        </pc:spChg>
      </pc:sldChg>
    </pc:docChg>
  </pc:docChgLst>
  <pc:docChgLst>
    <pc:chgData name="Faithe Wempen" userId="a5b80fda8aef011f" providerId="LiveId" clId="{F3DB4C2F-D435-40BD-8144-073C6854FA5C}"/>
    <pc:docChg chg="undo custSel addSld delSld modSld sldOrd">
      <pc:chgData name="Faithe Wempen" userId="a5b80fda8aef011f" providerId="LiveId" clId="{F3DB4C2F-D435-40BD-8144-073C6854FA5C}" dt="2019-11-16T16:31:21.080" v="1922" actId="20577"/>
      <pc:docMkLst>
        <pc:docMk/>
      </pc:docMkLst>
      <pc:sldChg chg="modSp mod">
        <pc:chgData name="Faithe Wempen" userId="a5b80fda8aef011f" providerId="LiveId" clId="{F3DB4C2F-D435-40BD-8144-073C6854FA5C}" dt="2019-11-15T23:56:26.283" v="25" actId="20577"/>
        <pc:sldMkLst>
          <pc:docMk/>
          <pc:sldMk cId="0" sldId="256"/>
        </pc:sldMkLst>
        <pc:spChg chg="mod">
          <ac:chgData name="Faithe Wempen" userId="a5b80fda8aef011f" providerId="LiveId" clId="{F3DB4C2F-D435-40BD-8144-073C6854FA5C}" dt="2019-11-15T23:56:26.283" v="25" actId="20577"/>
          <ac:spMkLst>
            <pc:docMk/>
            <pc:sldMk cId="0" sldId="256"/>
            <ac:spMk id="3" creationId="{00000000-0000-0000-0000-000000000000}"/>
          </ac:spMkLst>
        </pc:spChg>
      </pc:sldChg>
      <pc:sldChg chg="modSp mod">
        <pc:chgData name="Faithe Wempen" userId="a5b80fda8aef011f" providerId="LiveId" clId="{F3DB4C2F-D435-40BD-8144-073C6854FA5C}" dt="2019-11-15T23:56:53.281" v="150" actId="20577"/>
        <pc:sldMkLst>
          <pc:docMk/>
          <pc:sldMk cId="0" sldId="257"/>
        </pc:sldMkLst>
        <pc:spChg chg="mod">
          <ac:chgData name="Faithe Wempen" userId="a5b80fda8aef011f" providerId="LiveId" clId="{F3DB4C2F-D435-40BD-8144-073C6854FA5C}" dt="2019-11-15T23:56:53.281" v="150" actId="20577"/>
          <ac:spMkLst>
            <pc:docMk/>
            <pc:sldMk cId="0" sldId="257"/>
            <ac:spMk id="3" creationId="{00000000-0000-0000-0000-000000000000}"/>
          </ac:spMkLst>
        </pc:spChg>
      </pc:sldChg>
      <pc:sldChg chg="del">
        <pc:chgData name="Faithe Wempen" userId="a5b80fda8aef011f" providerId="LiveId" clId="{F3DB4C2F-D435-40BD-8144-073C6854FA5C}" dt="2019-11-15T23:56:58.949" v="151" actId="47"/>
        <pc:sldMkLst>
          <pc:docMk/>
          <pc:sldMk cId="0" sldId="258"/>
        </pc:sldMkLst>
      </pc:sldChg>
      <pc:sldChg chg="new del">
        <pc:chgData name="Faithe Wempen" userId="a5b80fda8aef011f" providerId="LiveId" clId="{F3DB4C2F-D435-40BD-8144-073C6854FA5C}" dt="2019-11-16T16:03:26.070" v="175" actId="47"/>
        <pc:sldMkLst>
          <pc:docMk/>
          <pc:sldMk cId="665604037" sldId="258"/>
        </pc:sldMkLst>
      </pc:sldChg>
      <pc:sldChg chg="del">
        <pc:chgData name="Faithe Wempen" userId="a5b80fda8aef011f" providerId="LiveId" clId="{F3DB4C2F-D435-40BD-8144-073C6854FA5C}" dt="2019-11-15T23:56:58.949" v="151" actId="47"/>
        <pc:sldMkLst>
          <pc:docMk/>
          <pc:sldMk cId="0" sldId="259"/>
        </pc:sldMkLst>
      </pc:sldChg>
      <pc:sldChg chg="del">
        <pc:chgData name="Faithe Wempen" userId="a5b80fda8aef011f" providerId="LiveId" clId="{F3DB4C2F-D435-40BD-8144-073C6854FA5C}" dt="2019-11-15T23:56:58.949" v="151" actId="47"/>
        <pc:sldMkLst>
          <pc:docMk/>
          <pc:sldMk cId="0" sldId="260"/>
        </pc:sldMkLst>
      </pc:sldChg>
      <pc:sldChg chg="del">
        <pc:chgData name="Faithe Wempen" userId="a5b80fda8aef011f" providerId="LiveId" clId="{F3DB4C2F-D435-40BD-8144-073C6854FA5C}" dt="2019-11-15T23:56:58.949" v="151" actId="47"/>
        <pc:sldMkLst>
          <pc:docMk/>
          <pc:sldMk cId="0" sldId="261"/>
        </pc:sldMkLst>
      </pc:sldChg>
      <pc:sldChg chg="del">
        <pc:chgData name="Faithe Wempen" userId="a5b80fda8aef011f" providerId="LiveId" clId="{F3DB4C2F-D435-40BD-8144-073C6854FA5C}" dt="2019-11-15T23:56:58.949" v="151" actId="47"/>
        <pc:sldMkLst>
          <pc:docMk/>
          <pc:sldMk cId="0" sldId="262"/>
        </pc:sldMkLst>
      </pc:sldChg>
      <pc:sldChg chg="del">
        <pc:chgData name="Faithe Wempen" userId="a5b80fda8aef011f" providerId="LiveId" clId="{F3DB4C2F-D435-40BD-8144-073C6854FA5C}" dt="2019-11-15T23:56:58.949" v="151" actId="47"/>
        <pc:sldMkLst>
          <pc:docMk/>
          <pc:sldMk cId="0" sldId="263"/>
        </pc:sldMkLst>
      </pc:sldChg>
      <pc:sldChg chg="del">
        <pc:chgData name="Faithe Wempen" userId="a5b80fda8aef011f" providerId="LiveId" clId="{F3DB4C2F-D435-40BD-8144-073C6854FA5C}" dt="2019-11-15T23:56:58.949" v="151" actId="47"/>
        <pc:sldMkLst>
          <pc:docMk/>
          <pc:sldMk cId="0" sldId="264"/>
        </pc:sldMkLst>
      </pc:sldChg>
      <pc:sldChg chg="del">
        <pc:chgData name="Faithe Wempen" userId="a5b80fda8aef011f" providerId="LiveId" clId="{F3DB4C2F-D435-40BD-8144-073C6854FA5C}" dt="2019-11-15T23:56:58.949" v="151" actId="47"/>
        <pc:sldMkLst>
          <pc:docMk/>
          <pc:sldMk cId="0" sldId="265"/>
        </pc:sldMkLst>
      </pc:sldChg>
      <pc:sldChg chg="del">
        <pc:chgData name="Faithe Wempen" userId="a5b80fda8aef011f" providerId="LiveId" clId="{F3DB4C2F-D435-40BD-8144-073C6854FA5C}" dt="2019-11-15T23:56:58.949" v="151" actId="47"/>
        <pc:sldMkLst>
          <pc:docMk/>
          <pc:sldMk cId="0" sldId="266"/>
        </pc:sldMkLst>
      </pc:sldChg>
      <pc:sldChg chg="del">
        <pc:chgData name="Faithe Wempen" userId="a5b80fda8aef011f" providerId="LiveId" clId="{F3DB4C2F-D435-40BD-8144-073C6854FA5C}" dt="2019-11-15T23:56:58.949" v="151" actId="47"/>
        <pc:sldMkLst>
          <pc:docMk/>
          <pc:sldMk cId="0" sldId="267"/>
        </pc:sldMkLst>
      </pc:sldChg>
      <pc:sldChg chg="del">
        <pc:chgData name="Faithe Wempen" userId="a5b80fda8aef011f" providerId="LiveId" clId="{F3DB4C2F-D435-40BD-8144-073C6854FA5C}" dt="2019-11-15T23:56:58.949" v="151" actId="47"/>
        <pc:sldMkLst>
          <pc:docMk/>
          <pc:sldMk cId="0" sldId="271"/>
        </pc:sldMkLst>
      </pc:sldChg>
      <pc:sldChg chg="del">
        <pc:chgData name="Faithe Wempen" userId="a5b80fda8aef011f" providerId="LiveId" clId="{F3DB4C2F-D435-40BD-8144-073C6854FA5C}" dt="2019-11-15T23:56:58.949" v="151" actId="47"/>
        <pc:sldMkLst>
          <pc:docMk/>
          <pc:sldMk cId="0" sldId="272"/>
        </pc:sldMkLst>
      </pc:sldChg>
      <pc:sldChg chg="del">
        <pc:chgData name="Faithe Wempen" userId="a5b80fda8aef011f" providerId="LiveId" clId="{F3DB4C2F-D435-40BD-8144-073C6854FA5C}" dt="2019-11-15T23:56:58.949" v="151" actId="47"/>
        <pc:sldMkLst>
          <pc:docMk/>
          <pc:sldMk cId="0" sldId="273"/>
        </pc:sldMkLst>
      </pc:sldChg>
      <pc:sldChg chg="del">
        <pc:chgData name="Faithe Wempen" userId="a5b80fda8aef011f" providerId="LiveId" clId="{F3DB4C2F-D435-40BD-8144-073C6854FA5C}" dt="2019-11-15T23:56:58.949" v="151" actId="47"/>
        <pc:sldMkLst>
          <pc:docMk/>
          <pc:sldMk cId="0" sldId="274"/>
        </pc:sldMkLst>
      </pc:sldChg>
      <pc:sldChg chg="del">
        <pc:chgData name="Faithe Wempen" userId="a5b80fda8aef011f" providerId="LiveId" clId="{F3DB4C2F-D435-40BD-8144-073C6854FA5C}" dt="2019-11-15T23:56:58.949" v="151" actId="47"/>
        <pc:sldMkLst>
          <pc:docMk/>
          <pc:sldMk cId="0" sldId="275"/>
        </pc:sldMkLst>
      </pc:sldChg>
      <pc:sldChg chg="del">
        <pc:chgData name="Faithe Wempen" userId="a5b80fda8aef011f" providerId="LiveId" clId="{F3DB4C2F-D435-40BD-8144-073C6854FA5C}" dt="2019-11-15T23:56:58.949" v="151" actId="47"/>
        <pc:sldMkLst>
          <pc:docMk/>
          <pc:sldMk cId="0" sldId="276"/>
        </pc:sldMkLst>
      </pc:sldChg>
      <pc:sldChg chg="del">
        <pc:chgData name="Faithe Wempen" userId="a5b80fda8aef011f" providerId="LiveId" clId="{F3DB4C2F-D435-40BD-8144-073C6854FA5C}" dt="2019-11-15T23:56:58.949" v="151" actId="47"/>
        <pc:sldMkLst>
          <pc:docMk/>
          <pc:sldMk cId="0" sldId="277"/>
        </pc:sldMkLst>
      </pc:sldChg>
      <pc:sldChg chg="del">
        <pc:chgData name="Faithe Wempen" userId="a5b80fda8aef011f" providerId="LiveId" clId="{F3DB4C2F-D435-40BD-8144-073C6854FA5C}" dt="2019-11-15T23:56:58.949" v="151" actId="47"/>
        <pc:sldMkLst>
          <pc:docMk/>
          <pc:sldMk cId="3560876484" sldId="279"/>
        </pc:sldMkLst>
      </pc:sldChg>
      <pc:sldChg chg="del">
        <pc:chgData name="Faithe Wempen" userId="a5b80fda8aef011f" providerId="LiveId" clId="{F3DB4C2F-D435-40BD-8144-073C6854FA5C}" dt="2019-11-15T23:56:58.949" v="151" actId="47"/>
        <pc:sldMkLst>
          <pc:docMk/>
          <pc:sldMk cId="532258056" sldId="280"/>
        </pc:sldMkLst>
      </pc:sldChg>
      <pc:sldChg chg="del">
        <pc:chgData name="Faithe Wempen" userId="a5b80fda8aef011f" providerId="LiveId" clId="{F3DB4C2F-D435-40BD-8144-073C6854FA5C}" dt="2019-11-15T23:56:58.949" v="151" actId="47"/>
        <pc:sldMkLst>
          <pc:docMk/>
          <pc:sldMk cId="1094591549" sldId="281"/>
        </pc:sldMkLst>
      </pc:sldChg>
      <pc:sldChg chg="del">
        <pc:chgData name="Faithe Wempen" userId="a5b80fda8aef011f" providerId="LiveId" clId="{F3DB4C2F-D435-40BD-8144-073C6854FA5C}" dt="2019-11-15T23:56:58.949" v="151" actId="47"/>
        <pc:sldMkLst>
          <pc:docMk/>
          <pc:sldMk cId="3962313646" sldId="282"/>
        </pc:sldMkLst>
      </pc:sldChg>
      <pc:sldChg chg="del">
        <pc:chgData name="Faithe Wempen" userId="a5b80fda8aef011f" providerId="LiveId" clId="{F3DB4C2F-D435-40BD-8144-073C6854FA5C}" dt="2019-11-15T23:56:58.949" v="151" actId="47"/>
        <pc:sldMkLst>
          <pc:docMk/>
          <pc:sldMk cId="1195632127" sldId="283"/>
        </pc:sldMkLst>
      </pc:sldChg>
      <pc:sldChg chg="addSp delSp modSp add mod ord chgLayout">
        <pc:chgData name="Faithe Wempen" userId="a5b80fda8aef011f" providerId="LiveId" clId="{F3DB4C2F-D435-40BD-8144-073C6854FA5C}" dt="2019-11-16T16:03:08.799" v="172"/>
        <pc:sldMkLst>
          <pc:docMk/>
          <pc:sldMk cId="3668942479" sldId="298"/>
        </pc:sldMkLst>
        <pc:spChg chg="add del mod">
          <ac:chgData name="Faithe Wempen" userId="a5b80fda8aef011f" providerId="LiveId" clId="{F3DB4C2F-D435-40BD-8144-073C6854FA5C}" dt="2019-11-16T16:02:34.831" v="156" actId="6264"/>
          <ac:spMkLst>
            <pc:docMk/>
            <pc:sldMk cId="3668942479" sldId="298"/>
            <ac:spMk id="2" creationId="{0CF1A93C-1E2E-47BB-B453-C8A8227F3FDD}"/>
          </ac:spMkLst>
        </pc:spChg>
        <pc:spChg chg="add mod ord">
          <ac:chgData name="Faithe Wempen" userId="a5b80fda8aef011f" providerId="LiveId" clId="{F3DB4C2F-D435-40BD-8144-073C6854FA5C}" dt="2019-11-16T16:03:00.809" v="170" actId="27636"/>
          <ac:spMkLst>
            <pc:docMk/>
            <pc:sldMk cId="3668942479" sldId="298"/>
            <ac:spMk id="3" creationId="{B722E14F-A3D3-4BD9-AC6C-A6B47F869455}"/>
          </ac:spMkLst>
        </pc:spChg>
        <pc:spChg chg="mod">
          <ac:chgData name="Faithe Wempen" userId="a5b80fda8aef011f" providerId="LiveId" clId="{F3DB4C2F-D435-40BD-8144-073C6854FA5C}" dt="2019-11-16T16:02:38.086" v="158" actId="21"/>
          <ac:spMkLst>
            <pc:docMk/>
            <pc:sldMk cId="3668942479" sldId="298"/>
            <ac:spMk id="8" creationId="{00000000-0000-0000-0000-000000000000}"/>
          </ac:spMkLst>
        </pc:spChg>
        <pc:spChg chg="mod ord">
          <ac:chgData name="Faithe Wempen" userId="a5b80fda8aef011f" providerId="LiveId" clId="{F3DB4C2F-D435-40BD-8144-073C6854FA5C}" dt="2019-11-16T16:02:54.635" v="168" actId="27636"/>
          <ac:spMkLst>
            <pc:docMk/>
            <pc:sldMk cId="3668942479" sldId="298"/>
            <ac:spMk id="10" creationId="{00000000-0000-0000-0000-000000000000}"/>
          </ac:spMkLst>
        </pc:spChg>
      </pc:sldChg>
      <pc:sldChg chg="addSp delSp modSp add del mod chgLayout">
        <pc:chgData name="Faithe Wempen" userId="a5b80fda8aef011f" providerId="LiveId" clId="{F3DB4C2F-D435-40BD-8144-073C6854FA5C}" dt="2019-11-16T16:04:14.507" v="257" actId="1076"/>
        <pc:sldMkLst>
          <pc:docMk/>
          <pc:sldMk cId="3655400788" sldId="299"/>
        </pc:sldMkLst>
        <pc:spChg chg="add del mod">
          <ac:chgData name="Faithe Wempen" userId="a5b80fda8aef011f" providerId="LiveId" clId="{F3DB4C2F-D435-40BD-8144-073C6854FA5C}" dt="2019-11-16T16:03:30.680" v="176" actId="6264"/>
          <ac:spMkLst>
            <pc:docMk/>
            <pc:sldMk cId="3655400788" sldId="299"/>
            <ac:spMk id="2" creationId="{A53DD1CB-DA65-442A-92FB-17C3A648C0E1}"/>
          </ac:spMkLst>
        </pc:spChg>
        <pc:spChg chg="add mod ord">
          <ac:chgData name="Faithe Wempen" userId="a5b80fda8aef011f" providerId="LiveId" clId="{F3DB4C2F-D435-40BD-8144-073C6854FA5C}" dt="2019-11-16T16:03:59.918" v="251" actId="21"/>
          <ac:spMkLst>
            <pc:docMk/>
            <pc:sldMk cId="3655400788" sldId="299"/>
            <ac:spMk id="3" creationId="{F6691A92-FEE2-4268-A749-A61B334BA748}"/>
          </ac:spMkLst>
        </pc:spChg>
        <pc:spChg chg="del mod">
          <ac:chgData name="Faithe Wempen" userId="a5b80fda8aef011f" providerId="LiveId" clId="{F3DB4C2F-D435-40BD-8144-073C6854FA5C}" dt="2019-11-16T16:03:37.760" v="178" actId="478"/>
          <ac:spMkLst>
            <pc:docMk/>
            <pc:sldMk cId="3655400788" sldId="299"/>
            <ac:spMk id="8" creationId="{00000000-0000-0000-0000-000000000000}"/>
          </ac:spMkLst>
        </pc:spChg>
        <pc:spChg chg="del mod ord">
          <ac:chgData name="Faithe Wempen" userId="a5b80fda8aef011f" providerId="LiveId" clId="{F3DB4C2F-D435-40BD-8144-073C6854FA5C}" dt="2019-11-16T16:04:07.689" v="254"/>
          <ac:spMkLst>
            <pc:docMk/>
            <pc:sldMk cId="3655400788" sldId="299"/>
            <ac:spMk id="10" creationId="{00000000-0000-0000-0000-000000000000}"/>
          </ac:spMkLst>
        </pc:spChg>
        <pc:picChg chg="add mod">
          <ac:chgData name="Faithe Wempen" userId="a5b80fda8aef011f" providerId="LiveId" clId="{F3DB4C2F-D435-40BD-8144-073C6854FA5C}" dt="2019-11-16T16:04:14.507" v="257" actId="1076"/>
          <ac:picMkLst>
            <pc:docMk/>
            <pc:sldMk cId="3655400788" sldId="299"/>
            <ac:picMk id="7" creationId="{1FAF4042-8FFD-4538-B6BF-FD1F6F907865}"/>
          </ac:picMkLst>
        </pc:picChg>
        <pc:picChg chg="del">
          <ac:chgData name="Faithe Wempen" userId="a5b80fda8aef011f" providerId="LiveId" clId="{F3DB4C2F-D435-40BD-8144-073C6854FA5C}" dt="2019-11-16T16:04:06.656" v="253" actId="21"/>
          <ac:picMkLst>
            <pc:docMk/>
            <pc:sldMk cId="3655400788" sldId="299"/>
            <ac:picMk id="306178" creationId="{00000000-0000-0000-0000-000000000000}"/>
          </ac:picMkLst>
        </pc:picChg>
      </pc:sldChg>
      <pc:sldChg chg="add del">
        <pc:chgData name="Faithe Wempen" userId="a5b80fda8aef011f" providerId="LiveId" clId="{F3DB4C2F-D435-40BD-8144-073C6854FA5C}" dt="2019-11-16T16:04:29.003" v="258" actId="47"/>
        <pc:sldMkLst>
          <pc:docMk/>
          <pc:sldMk cId="1495195420" sldId="300"/>
        </pc:sldMkLst>
      </pc:sldChg>
      <pc:sldChg chg="add del">
        <pc:chgData name="Faithe Wempen" userId="a5b80fda8aef011f" providerId="LiveId" clId="{F3DB4C2F-D435-40BD-8144-073C6854FA5C}" dt="2019-11-16T16:04:29.003" v="258" actId="47"/>
        <pc:sldMkLst>
          <pc:docMk/>
          <pc:sldMk cId="1497367957" sldId="301"/>
        </pc:sldMkLst>
      </pc:sldChg>
      <pc:sldChg chg="addSp delSp modSp add mod chgLayout modNotesTx">
        <pc:chgData name="Faithe Wempen" userId="a5b80fda8aef011f" providerId="LiveId" clId="{F3DB4C2F-D435-40BD-8144-073C6854FA5C}" dt="2019-11-16T16:06:44.343" v="353" actId="6549"/>
        <pc:sldMkLst>
          <pc:docMk/>
          <pc:sldMk cId="808068277" sldId="302"/>
        </pc:sldMkLst>
        <pc:spChg chg="add del mod">
          <ac:chgData name="Faithe Wempen" userId="a5b80fda8aef011f" providerId="LiveId" clId="{F3DB4C2F-D435-40BD-8144-073C6854FA5C}" dt="2019-11-16T16:04:35.746" v="259" actId="6264"/>
          <ac:spMkLst>
            <pc:docMk/>
            <pc:sldMk cId="808068277" sldId="302"/>
            <ac:spMk id="2" creationId="{73E13681-664A-4413-BE52-F6F56C8E554A}"/>
          </ac:spMkLst>
        </pc:spChg>
        <pc:spChg chg="add mod ord">
          <ac:chgData name="Faithe Wempen" userId="a5b80fda8aef011f" providerId="LiveId" clId="{F3DB4C2F-D435-40BD-8144-073C6854FA5C}" dt="2019-11-16T16:05:00.991" v="322" actId="20577"/>
          <ac:spMkLst>
            <pc:docMk/>
            <pc:sldMk cId="808068277" sldId="302"/>
            <ac:spMk id="3" creationId="{08143133-8FAF-4261-80FB-8FA86381ABE8}"/>
          </ac:spMkLst>
        </pc:spChg>
        <pc:spChg chg="del">
          <ac:chgData name="Faithe Wempen" userId="a5b80fda8aef011f" providerId="LiveId" clId="{F3DB4C2F-D435-40BD-8144-073C6854FA5C}" dt="2019-11-16T16:04:40.594" v="261" actId="478"/>
          <ac:spMkLst>
            <pc:docMk/>
            <pc:sldMk cId="808068277" sldId="302"/>
            <ac:spMk id="8" creationId="{00000000-0000-0000-0000-000000000000}"/>
          </ac:spMkLst>
        </pc:spChg>
        <pc:spChg chg="del mod ord">
          <ac:chgData name="Faithe Wempen" userId="a5b80fda8aef011f" providerId="LiveId" clId="{F3DB4C2F-D435-40BD-8144-073C6854FA5C}" dt="2019-11-16T16:04:48.399" v="265"/>
          <ac:spMkLst>
            <pc:docMk/>
            <pc:sldMk cId="808068277" sldId="302"/>
            <ac:spMk id="10" creationId="{00000000-0000-0000-0000-000000000000}"/>
          </ac:spMkLst>
        </pc:spChg>
        <pc:picChg chg="add mod">
          <ac:chgData name="Faithe Wempen" userId="a5b80fda8aef011f" providerId="LiveId" clId="{F3DB4C2F-D435-40BD-8144-073C6854FA5C}" dt="2019-11-16T16:05:09.615" v="328" actId="1076"/>
          <ac:picMkLst>
            <pc:docMk/>
            <pc:sldMk cId="808068277" sldId="302"/>
            <ac:picMk id="7" creationId="{8346CD82-BCDD-487A-AC6C-8D83EBEFFFA7}"/>
          </ac:picMkLst>
        </pc:picChg>
        <pc:picChg chg="del">
          <ac:chgData name="Faithe Wempen" userId="a5b80fda8aef011f" providerId="LiveId" clId="{F3DB4C2F-D435-40BD-8144-073C6854FA5C}" dt="2019-11-16T16:04:47.214" v="264" actId="21"/>
          <ac:picMkLst>
            <pc:docMk/>
            <pc:sldMk cId="808068277" sldId="302"/>
            <ac:picMk id="307202" creationId="{00000000-0000-0000-0000-000000000000}"/>
          </ac:picMkLst>
        </pc:picChg>
      </pc:sldChg>
      <pc:sldChg chg="modSp add del mod">
        <pc:chgData name="Faithe Wempen" userId="a5b80fda8aef011f" providerId="LiveId" clId="{F3DB4C2F-D435-40BD-8144-073C6854FA5C}" dt="2019-11-16T16:06:19.151" v="340" actId="47"/>
        <pc:sldMkLst>
          <pc:docMk/>
          <pc:sldMk cId="3466919670" sldId="303"/>
        </pc:sldMkLst>
        <pc:spChg chg="mod">
          <ac:chgData name="Faithe Wempen" userId="a5b80fda8aef011f" providerId="LiveId" clId="{F3DB4C2F-D435-40BD-8144-073C6854FA5C}" dt="2019-11-16T16:05:50.936" v="329" actId="21"/>
          <ac:spMkLst>
            <pc:docMk/>
            <pc:sldMk cId="3466919670" sldId="303"/>
            <ac:spMk id="10" creationId="{00000000-0000-0000-0000-000000000000}"/>
          </ac:spMkLst>
        </pc:spChg>
      </pc:sldChg>
      <pc:sldChg chg="modSp add del mod">
        <pc:chgData name="Faithe Wempen" userId="a5b80fda8aef011f" providerId="LiveId" clId="{F3DB4C2F-D435-40BD-8144-073C6854FA5C}" dt="2019-11-16T16:06:49.039" v="354" actId="47"/>
        <pc:sldMkLst>
          <pc:docMk/>
          <pc:sldMk cId="3367471064" sldId="304"/>
        </pc:sldMkLst>
        <pc:spChg chg="mod">
          <ac:chgData name="Faithe Wempen" userId="a5b80fda8aef011f" providerId="LiveId" clId="{F3DB4C2F-D435-40BD-8144-073C6854FA5C}" dt="2019-11-16T16:06:26.968" v="342" actId="27636"/>
          <ac:spMkLst>
            <pc:docMk/>
            <pc:sldMk cId="3367471064" sldId="304"/>
            <ac:spMk id="10" creationId="{00000000-0000-0000-0000-000000000000}"/>
          </ac:spMkLst>
        </pc:spChg>
      </pc:sldChg>
      <pc:sldChg chg="modSp add mod">
        <pc:chgData name="Faithe Wempen" userId="a5b80fda8aef011f" providerId="LiveId" clId="{F3DB4C2F-D435-40BD-8144-073C6854FA5C}" dt="2019-11-16T16:07:01.795" v="355" actId="21"/>
        <pc:sldMkLst>
          <pc:docMk/>
          <pc:sldMk cId="3028587808" sldId="305"/>
        </pc:sldMkLst>
        <pc:spChg chg="mod">
          <ac:chgData name="Faithe Wempen" userId="a5b80fda8aef011f" providerId="LiveId" clId="{F3DB4C2F-D435-40BD-8144-073C6854FA5C}" dt="2019-11-16T16:07:01.795" v="355" actId="21"/>
          <ac:spMkLst>
            <pc:docMk/>
            <pc:sldMk cId="3028587808" sldId="305"/>
            <ac:spMk id="10" creationId="{00000000-0000-0000-0000-000000000000}"/>
          </ac:spMkLst>
        </pc:spChg>
      </pc:sldChg>
      <pc:sldChg chg="addSp delSp modSp add mod chgLayout modNotesTx">
        <pc:chgData name="Faithe Wempen" userId="a5b80fda8aef011f" providerId="LiveId" clId="{F3DB4C2F-D435-40BD-8144-073C6854FA5C}" dt="2019-11-16T16:07:53.604" v="420" actId="21"/>
        <pc:sldMkLst>
          <pc:docMk/>
          <pc:sldMk cId="3351544472" sldId="306"/>
        </pc:sldMkLst>
        <pc:spChg chg="add mod ord">
          <ac:chgData name="Faithe Wempen" userId="a5b80fda8aef011f" providerId="LiveId" clId="{F3DB4C2F-D435-40BD-8144-073C6854FA5C}" dt="2019-11-16T16:07:53.604" v="420" actId="21"/>
          <ac:spMkLst>
            <pc:docMk/>
            <pc:sldMk cId="3351544472" sldId="306"/>
            <ac:spMk id="2" creationId="{3A2E9CFA-18C4-4709-9AC2-44EDE6664594}"/>
          </ac:spMkLst>
        </pc:spChg>
        <pc:spChg chg="add del mod ord">
          <ac:chgData name="Faithe Wempen" userId="a5b80fda8aef011f" providerId="LiveId" clId="{F3DB4C2F-D435-40BD-8144-073C6854FA5C}" dt="2019-11-16T16:07:28.070" v="367"/>
          <ac:spMkLst>
            <pc:docMk/>
            <pc:sldMk cId="3351544472" sldId="306"/>
            <ac:spMk id="3" creationId="{D041A241-F134-4860-A3B4-9B88475DFD24}"/>
          </ac:spMkLst>
        </pc:spChg>
        <pc:spChg chg="del">
          <ac:chgData name="Faithe Wempen" userId="a5b80fda8aef011f" providerId="LiveId" clId="{F3DB4C2F-D435-40BD-8144-073C6854FA5C}" dt="2019-11-16T16:07:31.366" v="368" actId="478"/>
          <ac:spMkLst>
            <pc:docMk/>
            <pc:sldMk cId="3351544472" sldId="306"/>
            <ac:spMk id="8" creationId="{00000000-0000-0000-0000-000000000000}"/>
          </ac:spMkLst>
        </pc:spChg>
        <pc:spChg chg="del mod">
          <ac:chgData name="Faithe Wempen" userId="a5b80fda8aef011f" providerId="LiveId" clId="{F3DB4C2F-D435-40BD-8144-073C6854FA5C}" dt="2019-11-16T16:07:25.272" v="365" actId="6264"/>
          <ac:spMkLst>
            <pc:docMk/>
            <pc:sldMk cId="3351544472" sldId="306"/>
            <ac:spMk id="10" creationId="{00000000-0000-0000-0000-000000000000}"/>
          </ac:spMkLst>
        </pc:spChg>
        <pc:picChg chg="add mod">
          <ac:chgData name="Faithe Wempen" userId="a5b80fda8aef011f" providerId="LiveId" clId="{F3DB4C2F-D435-40BD-8144-073C6854FA5C}" dt="2019-11-16T16:07:36.427" v="370" actId="1076"/>
          <ac:picMkLst>
            <pc:docMk/>
            <pc:sldMk cId="3351544472" sldId="306"/>
            <ac:picMk id="7" creationId="{53AFC688-1B6B-4095-8458-AD41E01AE6EF}"/>
          </ac:picMkLst>
        </pc:picChg>
        <pc:picChg chg="del">
          <ac:chgData name="Faithe Wempen" userId="a5b80fda8aef011f" providerId="LiveId" clId="{F3DB4C2F-D435-40BD-8144-073C6854FA5C}" dt="2019-11-16T16:07:26.965" v="366" actId="21"/>
          <ac:picMkLst>
            <pc:docMk/>
            <pc:sldMk cId="3351544472" sldId="306"/>
            <ac:picMk id="308226" creationId="{00000000-0000-0000-0000-000000000000}"/>
          </ac:picMkLst>
        </pc:picChg>
      </pc:sldChg>
      <pc:sldChg chg="addSp delSp modSp add mod chgLayout modNotesTx">
        <pc:chgData name="Faithe Wempen" userId="a5b80fda8aef011f" providerId="LiveId" clId="{F3DB4C2F-D435-40BD-8144-073C6854FA5C}" dt="2019-11-16T16:08:47.435" v="487" actId="1076"/>
        <pc:sldMkLst>
          <pc:docMk/>
          <pc:sldMk cId="1394069012" sldId="307"/>
        </pc:sldMkLst>
        <pc:spChg chg="add del mod">
          <ac:chgData name="Faithe Wempen" userId="a5b80fda8aef011f" providerId="LiveId" clId="{F3DB4C2F-D435-40BD-8144-073C6854FA5C}" dt="2019-11-16T16:08:18.221" v="424" actId="6264"/>
          <ac:spMkLst>
            <pc:docMk/>
            <pc:sldMk cId="1394069012" sldId="307"/>
            <ac:spMk id="2" creationId="{29278625-74B8-4BC0-B633-12E99FE32B97}"/>
          </ac:spMkLst>
        </pc:spChg>
        <pc:spChg chg="add del mod ord">
          <ac:chgData name="Faithe Wempen" userId="a5b80fda8aef011f" providerId="LiveId" clId="{F3DB4C2F-D435-40BD-8144-073C6854FA5C}" dt="2019-11-16T16:08:20.970" v="425" actId="6264"/>
          <ac:spMkLst>
            <pc:docMk/>
            <pc:sldMk cId="1394069012" sldId="307"/>
            <ac:spMk id="3" creationId="{E2F9243E-DC6B-4C33-81C7-A5717688B697}"/>
          </ac:spMkLst>
        </pc:spChg>
        <pc:spChg chg="add del mod">
          <ac:chgData name="Faithe Wempen" userId="a5b80fda8aef011f" providerId="LiveId" clId="{F3DB4C2F-D435-40BD-8144-073C6854FA5C}" dt="2019-11-16T16:08:20.970" v="425" actId="6264"/>
          <ac:spMkLst>
            <pc:docMk/>
            <pc:sldMk cId="1394069012" sldId="307"/>
            <ac:spMk id="4" creationId="{684642F5-3A09-4BBB-8099-543BFC25FC3C}"/>
          </ac:spMkLst>
        </pc:spChg>
        <pc:spChg chg="add del mod ord">
          <ac:chgData name="Faithe Wempen" userId="a5b80fda8aef011f" providerId="LiveId" clId="{F3DB4C2F-D435-40BD-8144-073C6854FA5C}" dt="2019-11-16T16:08:23.264" v="426" actId="700"/>
          <ac:spMkLst>
            <pc:docMk/>
            <pc:sldMk cId="1394069012" sldId="307"/>
            <ac:spMk id="5" creationId="{DDB02E0B-F126-43B3-9294-34E93C433302}"/>
          </ac:spMkLst>
        </pc:spChg>
        <pc:spChg chg="add mod ord">
          <ac:chgData name="Faithe Wempen" userId="a5b80fda8aef011f" providerId="LiveId" clId="{F3DB4C2F-D435-40BD-8144-073C6854FA5C}" dt="2019-11-16T16:08:41.602" v="485" actId="20577"/>
          <ac:spMkLst>
            <pc:docMk/>
            <pc:sldMk cId="1394069012" sldId="307"/>
            <ac:spMk id="6" creationId="{E0A2F9AA-4C58-473D-AFDF-AC1ECE371383}"/>
          </ac:spMkLst>
        </pc:spChg>
        <pc:spChg chg="del">
          <ac:chgData name="Faithe Wempen" userId="a5b80fda8aef011f" providerId="LiveId" clId="{F3DB4C2F-D435-40BD-8144-073C6854FA5C}" dt="2019-11-16T16:08:29.039" v="428" actId="21"/>
          <ac:spMkLst>
            <pc:docMk/>
            <pc:sldMk cId="1394069012" sldId="307"/>
            <ac:spMk id="8" creationId="{00000000-0000-0000-0000-000000000000}"/>
          </ac:spMkLst>
        </pc:spChg>
        <pc:spChg chg="mod ord">
          <ac:chgData name="Faithe Wempen" userId="a5b80fda8aef011f" providerId="LiveId" clId="{F3DB4C2F-D435-40BD-8144-073C6854FA5C}" dt="2019-11-16T16:08:23.264" v="426" actId="700"/>
          <ac:spMkLst>
            <pc:docMk/>
            <pc:sldMk cId="1394069012" sldId="307"/>
            <ac:spMk id="10" creationId="{00000000-0000-0000-0000-000000000000}"/>
          </ac:spMkLst>
        </pc:spChg>
        <pc:picChg chg="mod">
          <ac:chgData name="Faithe Wempen" userId="a5b80fda8aef011f" providerId="LiveId" clId="{F3DB4C2F-D435-40BD-8144-073C6854FA5C}" dt="2019-11-16T16:08:47.435" v="487" actId="1076"/>
          <ac:picMkLst>
            <pc:docMk/>
            <pc:sldMk cId="1394069012" sldId="307"/>
            <ac:picMk id="309250" creationId="{00000000-0000-0000-0000-000000000000}"/>
          </ac:picMkLst>
        </pc:picChg>
      </pc:sldChg>
      <pc:sldChg chg="addSp delSp modSp add mod chgLayout">
        <pc:chgData name="Faithe Wempen" userId="a5b80fda8aef011f" providerId="LiveId" clId="{F3DB4C2F-D435-40BD-8144-073C6854FA5C}" dt="2019-11-16T16:09:22.626" v="547" actId="20577"/>
        <pc:sldMkLst>
          <pc:docMk/>
          <pc:sldMk cId="615180841" sldId="308"/>
        </pc:sldMkLst>
        <pc:spChg chg="add del mod">
          <ac:chgData name="Faithe Wempen" userId="a5b80fda8aef011f" providerId="LiveId" clId="{F3DB4C2F-D435-40BD-8144-073C6854FA5C}" dt="2019-11-16T16:08:58.010" v="489" actId="6264"/>
          <ac:spMkLst>
            <pc:docMk/>
            <pc:sldMk cId="615180841" sldId="308"/>
            <ac:spMk id="2" creationId="{E090970E-198D-431A-8302-120820218AB4}"/>
          </ac:spMkLst>
        </pc:spChg>
        <pc:spChg chg="add mod ord">
          <ac:chgData name="Faithe Wempen" userId="a5b80fda8aef011f" providerId="LiveId" clId="{F3DB4C2F-D435-40BD-8144-073C6854FA5C}" dt="2019-11-16T16:09:22.626" v="547" actId="20577"/>
          <ac:spMkLst>
            <pc:docMk/>
            <pc:sldMk cId="615180841" sldId="308"/>
            <ac:spMk id="3" creationId="{A707F22F-63E4-460B-86BF-82DF6D3F68AE}"/>
          </ac:spMkLst>
        </pc:spChg>
        <pc:spChg chg="del">
          <ac:chgData name="Faithe Wempen" userId="a5b80fda8aef011f" providerId="LiveId" clId="{F3DB4C2F-D435-40BD-8144-073C6854FA5C}" dt="2019-11-16T16:09:08.231" v="493" actId="21"/>
          <ac:spMkLst>
            <pc:docMk/>
            <pc:sldMk cId="615180841" sldId="308"/>
            <ac:spMk id="8" creationId="{00000000-0000-0000-0000-000000000000}"/>
          </ac:spMkLst>
        </pc:spChg>
        <pc:spChg chg="mod ord">
          <ac:chgData name="Faithe Wempen" userId="a5b80fda8aef011f" providerId="LiveId" clId="{F3DB4C2F-D435-40BD-8144-073C6854FA5C}" dt="2019-11-16T16:08:58.010" v="489" actId="6264"/>
          <ac:spMkLst>
            <pc:docMk/>
            <pc:sldMk cId="615180841" sldId="308"/>
            <ac:spMk id="10" creationId="{00000000-0000-0000-0000-000000000000}"/>
          </ac:spMkLst>
        </pc:spChg>
        <pc:picChg chg="mod">
          <ac:chgData name="Faithe Wempen" userId="a5b80fda8aef011f" providerId="LiveId" clId="{F3DB4C2F-D435-40BD-8144-073C6854FA5C}" dt="2019-11-16T16:09:04.595" v="492" actId="1076"/>
          <ac:picMkLst>
            <pc:docMk/>
            <pc:sldMk cId="615180841" sldId="308"/>
            <ac:picMk id="310274" creationId="{00000000-0000-0000-0000-000000000000}"/>
          </ac:picMkLst>
        </pc:picChg>
      </pc:sldChg>
      <pc:sldChg chg="addSp delSp modSp add mod chgLayout">
        <pc:chgData name="Faithe Wempen" userId="a5b80fda8aef011f" providerId="LiveId" clId="{F3DB4C2F-D435-40BD-8144-073C6854FA5C}" dt="2019-11-16T16:09:58.301" v="603" actId="1076"/>
        <pc:sldMkLst>
          <pc:docMk/>
          <pc:sldMk cId="3743806034" sldId="310"/>
        </pc:sldMkLst>
        <pc:spChg chg="add del mod">
          <ac:chgData name="Faithe Wempen" userId="a5b80fda8aef011f" providerId="LiveId" clId="{F3DB4C2F-D435-40BD-8144-073C6854FA5C}" dt="2019-11-16T16:09:40.208" v="550" actId="6264"/>
          <ac:spMkLst>
            <pc:docMk/>
            <pc:sldMk cId="3743806034" sldId="310"/>
            <ac:spMk id="2" creationId="{50F6DB25-D433-4CB0-A702-9E04924D3487}"/>
          </ac:spMkLst>
        </pc:spChg>
        <pc:spChg chg="add mod ord">
          <ac:chgData name="Faithe Wempen" userId="a5b80fda8aef011f" providerId="LiveId" clId="{F3DB4C2F-D435-40BD-8144-073C6854FA5C}" dt="2019-11-16T16:09:53.588" v="600" actId="20577"/>
          <ac:spMkLst>
            <pc:docMk/>
            <pc:sldMk cId="3743806034" sldId="310"/>
            <ac:spMk id="3" creationId="{3CEF70AD-70CB-4B1D-B220-4D93AAB77142}"/>
          </ac:spMkLst>
        </pc:spChg>
        <pc:spChg chg="del">
          <ac:chgData name="Faithe Wempen" userId="a5b80fda8aef011f" providerId="LiveId" clId="{F3DB4C2F-D435-40BD-8144-073C6854FA5C}" dt="2019-11-16T16:09:44.378" v="551" actId="21"/>
          <ac:spMkLst>
            <pc:docMk/>
            <pc:sldMk cId="3743806034" sldId="310"/>
            <ac:spMk id="8" creationId="{00000000-0000-0000-0000-000000000000}"/>
          </ac:spMkLst>
        </pc:spChg>
        <pc:spChg chg="del">
          <ac:chgData name="Faithe Wempen" userId="a5b80fda8aef011f" providerId="LiveId" clId="{F3DB4C2F-D435-40BD-8144-073C6854FA5C}" dt="2019-11-16T16:09:39.010" v="549"/>
          <ac:spMkLst>
            <pc:docMk/>
            <pc:sldMk cId="3743806034" sldId="310"/>
            <ac:spMk id="10" creationId="{00000000-0000-0000-0000-000000000000}"/>
          </ac:spMkLst>
        </pc:spChg>
        <pc:picChg chg="add mod ord">
          <ac:chgData name="Faithe Wempen" userId="a5b80fda8aef011f" providerId="LiveId" clId="{F3DB4C2F-D435-40BD-8144-073C6854FA5C}" dt="2019-11-16T16:09:58.301" v="603" actId="1076"/>
          <ac:picMkLst>
            <pc:docMk/>
            <pc:sldMk cId="3743806034" sldId="310"/>
            <ac:picMk id="5" creationId="{9447E035-3FD0-4A8D-B0BA-70E4E549EFC1}"/>
          </ac:picMkLst>
        </pc:picChg>
        <pc:picChg chg="del">
          <ac:chgData name="Faithe Wempen" userId="a5b80fda8aef011f" providerId="LiveId" clId="{F3DB4C2F-D435-40BD-8144-073C6854FA5C}" dt="2019-11-16T16:09:37.817" v="548" actId="21"/>
          <ac:picMkLst>
            <pc:docMk/>
            <pc:sldMk cId="3743806034" sldId="310"/>
            <ac:picMk id="311298" creationId="{00000000-0000-0000-0000-000000000000}"/>
          </ac:picMkLst>
        </pc:picChg>
      </pc:sldChg>
      <pc:sldChg chg="addSp delSp modSp add mod chgLayout modNotesTx">
        <pc:chgData name="Faithe Wempen" userId="a5b80fda8aef011f" providerId="LiveId" clId="{F3DB4C2F-D435-40BD-8144-073C6854FA5C}" dt="2019-11-16T16:10:45.250" v="674" actId="20577"/>
        <pc:sldMkLst>
          <pc:docMk/>
          <pc:sldMk cId="1502357775" sldId="311"/>
        </pc:sldMkLst>
        <pc:spChg chg="add del mod">
          <ac:chgData name="Faithe Wempen" userId="a5b80fda8aef011f" providerId="LiveId" clId="{F3DB4C2F-D435-40BD-8144-073C6854FA5C}" dt="2019-11-16T16:10:18.049" v="609" actId="6264"/>
          <ac:spMkLst>
            <pc:docMk/>
            <pc:sldMk cId="1502357775" sldId="311"/>
            <ac:spMk id="2" creationId="{7A080454-7AB9-42E2-9C85-1FFEFDE2D473}"/>
          </ac:spMkLst>
        </pc:spChg>
        <pc:spChg chg="add mod ord">
          <ac:chgData name="Faithe Wempen" userId="a5b80fda8aef011f" providerId="LiveId" clId="{F3DB4C2F-D435-40BD-8144-073C6854FA5C}" dt="2019-11-16T16:10:45.250" v="674" actId="20577"/>
          <ac:spMkLst>
            <pc:docMk/>
            <pc:sldMk cId="1502357775" sldId="311"/>
            <ac:spMk id="3" creationId="{CA0DBD80-A865-4F66-9F32-2F027DC9236E}"/>
          </ac:spMkLst>
        </pc:spChg>
        <pc:spChg chg="del">
          <ac:chgData name="Faithe Wempen" userId="a5b80fda8aef011f" providerId="LiveId" clId="{F3DB4C2F-D435-40BD-8144-073C6854FA5C}" dt="2019-11-16T16:10:33.153" v="614" actId="21"/>
          <ac:spMkLst>
            <pc:docMk/>
            <pc:sldMk cId="1502357775" sldId="311"/>
            <ac:spMk id="8" creationId="{00000000-0000-0000-0000-000000000000}"/>
          </ac:spMkLst>
        </pc:spChg>
        <pc:spChg chg="mod ord">
          <ac:chgData name="Faithe Wempen" userId="a5b80fda8aef011f" providerId="LiveId" clId="{F3DB4C2F-D435-40BD-8144-073C6854FA5C}" dt="2019-11-16T16:10:18.049" v="609" actId="6264"/>
          <ac:spMkLst>
            <pc:docMk/>
            <pc:sldMk cId="1502357775" sldId="311"/>
            <ac:spMk id="10" creationId="{00000000-0000-0000-0000-000000000000}"/>
          </ac:spMkLst>
        </pc:spChg>
        <pc:picChg chg="mod">
          <ac:chgData name="Faithe Wempen" userId="a5b80fda8aef011f" providerId="LiveId" clId="{F3DB4C2F-D435-40BD-8144-073C6854FA5C}" dt="2019-11-16T16:10:29.532" v="613" actId="1076"/>
          <ac:picMkLst>
            <pc:docMk/>
            <pc:sldMk cId="1502357775" sldId="311"/>
            <ac:picMk id="312322" creationId="{00000000-0000-0000-0000-000000000000}"/>
          </ac:picMkLst>
        </pc:picChg>
      </pc:sldChg>
      <pc:sldChg chg="addSp delSp modSp add mod chgLayout modNotesTx">
        <pc:chgData name="Faithe Wempen" userId="a5b80fda8aef011f" providerId="LiveId" clId="{F3DB4C2F-D435-40BD-8144-073C6854FA5C}" dt="2019-11-16T16:11:28.353" v="730" actId="6549"/>
        <pc:sldMkLst>
          <pc:docMk/>
          <pc:sldMk cId="234435718" sldId="312"/>
        </pc:sldMkLst>
        <pc:spChg chg="add del mod">
          <ac:chgData name="Faithe Wempen" userId="a5b80fda8aef011f" providerId="LiveId" clId="{F3DB4C2F-D435-40BD-8144-073C6854FA5C}" dt="2019-11-16T16:10:52.914" v="675" actId="6264"/>
          <ac:spMkLst>
            <pc:docMk/>
            <pc:sldMk cId="234435718" sldId="312"/>
            <ac:spMk id="2" creationId="{ACC0E8B2-EDAC-44DD-BC8F-670A56F07A21}"/>
          </ac:spMkLst>
        </pc:spChg>
        <pc:spChg chg="add mod ord">
          <ac:chgData name="Faithe Wempen" userId="a5b80fda8aef011f" providerId="LiveId" clId="{F3DB4C2F-D435-40BD-8144-073C6854FA5C}" dt="2019-11-16T16:11:13.546" v="725" actId="20577"/>
          <ac:spMkLst>
            <pc:docMk/>
            <pc:sldMk cId="234435718" sldId="312"/>
            <ac:spMk id="3" creationId="{93ED6518-8DC5-48B8-A0B0-DBC7DD6256C1}"/>
          </ac:spMkLst>
        </pc:spChg>
        <pc:spChg chg="del">
          <ac:chgData name="Faithe Wempen" userId="a5b80fda8aef011f" providerId="LiveId" clId="{F3DB4C2F-D435-40BD-8144-073C6854FA5C}" dt="2019-11-16T16:11:01.985" v="679" actId="21"/>
          <ac:spMkLst>
            <pc:docMk/>
            <pc:sldMk cId="234435718" sldId="312"/>
            <ac:spMk id="8" creationId="{00000000-0000-0000-0000-000000000000}"/>
          </ac:spMkLst>
        </pc:spChg>
        <pc:spChg chg="del mod ord">
          <ac:chgData name="Faithe Wempen" userId="a5b80fda8aef011f" providerId="LiveId" clId="{F3DB4C2F-D435-40BD-8144-073C6854FA5C}" dt="2019-11-16T16:10:59.951" v="678"/>
          <ac:spMkLst>
            <pc:docMk/>
            <pc:sldMk cId="234435718" sldId="312"/>
            <ac:spMk id="10" creationId="{00000000-0000-0000-0000-000000000000}"/>
          </ac:spMkLst>
        </pc:spChg>
        <pc:picChg chg="add mod">
          <ac:chgData name="Faithe Wempen" userId="a5b80fda8aef011f" providerId="LiveId" clId="{F3DB4C2F-D435-40BD-8144-073C6854FA5C}" dt="2019-11-16T16:11:22.419" v="728" actId="1076"/>
          <ac:picMkLst>
            <pc:docMk/>
            <pc:sldMk cId="234435718" sldId="312"/>
            <ac:picMk id="7" creationId="{2E6A23BE-2ED5-4EF1-8103-DF2FB58F5A1F}"/>
          </ac:picMkLst>
        </pc:picChg>
        <pc:picChg chg="del">
          <ac:chgData name="Faithe Wempen" userId="a5b80fda8aef011f" providerId="LiveId" clId="{F3DB4C2F-D435-40BD-8144-073C6854FA5C}" dt="2019-11-16T16:10:59.012" v="677" actId="21"/>
          <ac:picMkLst>
            <pc:docMk/>
            <pc:sldMk cId="234435718" sldId="312"/>
            <ac:picMk id="313347" creationId="{00000000-0000-0000-0000-000000000000}"/>
          </ac:picMkLst>
        </pc:picChg>
      </pc:sldChg>
      <pc:sldChg chg="addSp delSp modSp add mod chgLayout modNotesTx">
        <pc:chgData name="Faithe Wempen" userId="a5b80fda8aef011f" providerId="LiveId" clId="{F3DB4C2F-D435-40BD-8144-073C6854FA5C}" dt="2019-11-16T16:12:09.059" v="770" actId="6549"/>
        <pc:sldMkLst>
          <pc:docMk/>
          <pc:sldMk cId="474001557" sldId="313"/>
        </pc:sldMkLst>
        <pc:spChg chg="add del mod">
          <ac:chgData name="Faithe Wempen" userId="a5b80fda8aef011f" providerId="LiveId" clId="{F3DB4C2F-D435-40BD-8144-073C6854FA5C}" dt="2019-11-16T16:11:31.695" v="731" actId="6264"/>
          <ac:spMkLst>
            <pc:docMk/>
            <pc:sldMk cId="474001557" sldId="313"/>
            <ac:spMk id="2" creationId="{6B237A72-5C53-4E6A-80C7-8F85D2B8F5B9}"/>
          </ac:spMkLst>
        </pc:spChg>
        <pc:spChg chg="add mod ord">
          <ac:chgData name="Faithe Wempen" userId="a5b80fda8aef011f" providerId="LiveId" clId="{F3DB4C2F-D435-40BD-8144-073C6854FA5C}" dt="2019-11-16T16:12:04.332" v="769" actId="20577"/>
          <ac:spMkLst>
            <pc:docMk/>
            <pc:sldMk cId="474001557" sldId="313"/>
            <ac:spMk id="3" creationId="{7275E115-7A8C-4B23-BCAF-6A5F0B4EE679}"/>
          </ac:spMkLst>
        </pc:spChg>
        <pc:spChg chg="del">
          <ac:chgData name="Faithe Wempen" userId="a5b80fda8aef011f" providerId="LiveId" clId="{F3DB4C2F-D435-40BD-8144-073C6854FA5C}" dt="2019-11-16T16:11:38.939" v="733" actId="21"/>
          <ac:spMkLst>
            <pc:docMk/>
            <pc:sldMk cId="474001557" sldId="313"/>
            <ac:spMk id="8" creationId="{00000000-0000-0000-0000-000000000000}"/>
          </ac:spMkLst>
        </pc:spChg>
        <pc:spChg chg="del mod ord">
          <ac:chgData name="Faithe Wempen" userId="a5b80fda8aef011f" providerId="LiveId" clId="{F3DB4C2F-D435-40BD-8144-073C6854FA5C}" dt="2019-11-16T16:11:46.072" v="737"/>
          <ac:spMkLst>
            <pc:docMk/>
            <pc:sldMk cId="474001557" sldId="313"/>
            <ac:spMk id="10" creationId="{00000000-0000-0000-0000-000000000000}"/>
          </ac:spMkLst>
        </pc:spChg>
        <pc:picChg chg="add mod">
          <ac:chgData name="Faithe Wempen" userId="a5b80fda8aef011f" providerId="LiveId" clId="{F3DB4C2F-D435-40BD-8144-073C6854FA5C}" dt="2019-11-16T16:11:50.572" v="739" actId="1076"/>
          <ac:picMkLst>
            <pc:docMk/>
            <pc:sldMk cId="474001557" sldId="313"/>
            <ac:picMk id="7" creationId="{59E06EDD-7D6E-4581-BA1D-32DB7DA498B2}"/>
          </ac:picMkLst>
        </pc:picChg>
        <pc:picChg chg="add del">
          <ac:chgData name="Faithe Wempen" userId="a5b80fda8aef011f" providerId="LiveId" clId="{F3DB4C2F-D435-40BD-8144-073C6854FA5C}" dt="2019-11-16T16:11:45.195" v="736" actId="21"/>
          <ac:picMkLst>
            <pc:docMk/>
            <pc:sldMk cId="474001557" sldId="313"/>
            <ac:picMk id="314370" creationId="{00000000-0000-0000-0000-000000000000}"/>
          </ac:picMkLst>
        </pc:picChg>
      </pc:sldChg>
      <pc:sldChg chg="addSp delSp modSp add mod chgLayout">
        <pc:chgData name="Faithe Wempen" userId="a5b80fda8aef011f" providerId="LiveId" clId="{F3DB4C2F-D435-40BD-8144-073C6854FA5C}" dt="2019-11-16T16:13:11.743" v="819" actId="20577"/>
        <pc:sldMkLst>
          <pc:docMk/>
          <pc:sldMk cId="4256693722" sldId="314"/>
        </pc:sldMkLst>
        <pc:spChg chg="add mod ord">
          <ac:chgData name="Faithe Wempen" userId="a5b80fda8aef011f" providerId="LiveId" clId="{F3DB4C2F-D435-40BD-8144-073C6854FA5C}" dt="2019-11-16T16:13:11.743" v="819" actId="20577"/>
          <ac:spMkLst>
            <pc:docMk/>
            <pc:sldMk cId="4256693722" sldId="314"/>
            <ac:spMk id="2" creationId="{461DC8B0-B379-46B0-8F06-4FE0CC120672}"/>
          </ac:spMkLst>
        </pc:spChg>
        <pc:spChg chg="add del mod ord">
          <ac:chgData name="Faithe Wempen" userId="a5b80fda8aef011f" providerId="LiveId" clId="{F3DB4C2F-D435-40BD-8144-073C6854FA5C}" dt="2019-11-16T16:12:50.199" v="801"/>
          <ac:spMkLst>
            <pc:docMk/>
            <pc:sldMk cId="4256693722" sldId="314"/>
            <ac:spMk id="3" creationId="{8A2D97F7-9B17-4897-A132-C6FD61EE885A}"/>
          </ac:spMkLst>
        </pc:spChg>
        <pc:spChg chg="del">
          <ac:chgData name="Faithe Wempen" userId="a5b80fda8aef011f" providerId="LiveId" clId="{F3DB4C2F-D435-40BD-8144-073C6854FA5C}" dt="2019-11-16T16:13:07.565" v="805" actId="21"/>
          <ac:spMkLst>
            <pc:docMk/>
            <pc:sldMk cId="4256693722" sldId="314"/>
            <ac:spMk id="8" creationId="{00000000-0000-0000-0000-000000000000}"/>
          </ac:spMkLst>
        </pc:spChg>
        <pc:graphicFrameChg chg="del mod modGraphic">
          <ac:chgData name="Faithe Wempen" userId="a5b80fda8aef011f" providerId="LiveId" clId="{F3DB4C2F-D435-40BD-8144-073C6854FA5C}" dt="2019-11-16T16:12:49.215" v="800" actId="21"/>
          <ac:graphicFrameMkLst>
            <pc:docMk/>
            <pc:sldMk cId="4256693722" sldId="314"/>
            <ac:graphicFrameMk id="6" creationId="{00000000-0000-0000-0000-000000000000}"/>
          </ac:graphicFrameMkLst>
        </pc:graphicFrameChg>
        <pc:graphicFrameChg chg="add mod modGraphic">
          <ac:chgData name="Faithe Wempen" userId="a5b80fda8aef011f" providerId="LiveId" clId="{F3DB4C2F-D435-40BD-8144-073C6854FA5C}" dt="2019-11-16T16:13:02.116" v="804" actId="14100"/>
          <ac:graphicFrameMkLst>
            <pc:docMk/>
            <pc:sldMk cId="4256693722" sldId="314"/>
            <ac:graphicFrameMk id="7" creationId="{C22E25C4-8EC8-448E-9837-24294928D40B}"/>
          </ac:graphicFrameMkLst>
        </pc:graphicFrameChg>
      </pc:sldChg>
      <pc:sldChg chg="addSp delSp modSp add mod chgLayout">
        <pc:chgData name="Faithe Wempen" userId="a5b80fda8aef011f" providerId="LiveId" clId="{F3DB4C2F-D435-40BD-8144-073C6854FA5C}" dt="2019-11-16T16:13:52.659" v="836" actId="1076"/>
        <pc:sldMkLst>
          <pc:docMk/>
          <pc:sldMk cId="4189886395" sldId="315"/>
        </pc:sldMkLst>
        <pc:spChg chg="add del mod">
          <ac:chgData name="Faithe Wempen" userId="a5b80fda8aef011f" providerId="LiveId" clId="{F3DB4C2F-D435-40BD-8144-073C6854FA5C}" dt="2019-11-16T16:13:24.735" v="821" actId="6264"/>
          <ac:spMkLst>
            <pc:docMk/>
            <pc:sldMk cId="4189886395" sldId="315"/>
            <ac:spMk id="2" creationId="{3EDA7F30-A281-41DE-B507-111DCE6FED56}"/>
          </ac:spMkLst>
        </pc:spChg>
        <pc:spChg chg="add del mod ord">
          <ac:chgData name="Faithe Wempen" userId="a5b80fda8aef011f" providerId="LiveId" clId="{F3DB4C2F-D435-40BD-8144-073C6854FA5C}" dt="2019-11-16T16:13:31.863" v="823"/>
          <ac:spMkLst>
            <pc:docMk/>
            <pc:sldMk cId="4189886395" sldId="315"/>
            <ac:spMk id="3" creationId="{4BE29C56-4595-4B4C-9759-D3C0E205011F}"/>
          </ac:spMkLst>
        </pc:spChg>
        <pc:spChg chg="add del mod">
          <ac:chgData name="Faithe Wempen" userId="a5b80fda8aef011f" providerId="LiveId" clId="{F3DB4C2F-D435-40BD-8144-073C6854FA5C}" dt="2019-11-16T16:13:41.788" v="830" actId="6264"/>
          <ac:spMkLst>
            <pc:docMk/>
            <pc:sldMk cId="4189886395" sldId="315"/>
            <ac:spMk id="4" creationId="{000C5362-F255-4123-8A4C-549AFC71CF16}"/>
          </ac:spMkLst>
        </pc:spChg>
        <pc:spChg chg="add del mod">
          <ac:chgData name="Faithe Wempen" userId="a5b80fda8aef011f" providerId="LiveId" clId="{F3DB4C2F-D435-40BD-8144-073C6854FA5C}" dt="2019-11-16T16:13:41.788" v="830" actId="6264"/>
          <ac:spMkLst>
            <pc:docMk/>
            <pc:sldMk cId="4189886395" sldId="315"/>
            <ac:spMk id="5" creationId="{689DD400-3D09-4E42-9107-D15DA99BF559}"/>
          </ac:spMkLst>
        </pc:spChg>
        <pc:spChg chg="add mod ord">
          <ac:chgData name="Faithe Wempen" userId="a5b80fda8aef011f" providerId="LiveId" clId="{F3DB4C2F-D435-40BD-8144-073C6854FA5C}" dt="2019-11-16T16:13:41.788" v="830" actId="6264"/>
          <ac:spMkLst>
            <pc:docMk/>
            <pc:sldMk cId="4189886395" sldId="315"/>
            <ac:spMk id="7" creationId="{DB921071-4972-4E94-8E21-08D7724FBFEB}"/>
          </ac:spMkLst>
        </pc:spChg>
        <pc:spChg chg="del">
          <ac:chgData name="Faithe Wempen" userId="a5b80fda8aef011f" providerId="LiveId" clId="{F3DB4C2F-D435-40BD-8144-073C6854FA5C}" dt="2019-11-16T16:13:31.051" v="822" actId="21"/>
          <ac:spMkLst>
            <pc:docMk/>
            <pc:sldMk cId="4189886395" sldId="315"/>
            <ac:spMk id="8" creationId="{00000000-0000-0000-0000-000000000000}"/>
          </ac:spMkLst>
        </pc:spChg>
        <pc:spChg chg="mod ord">
          <ac:chgData name="Faithe Wempen" userId="a5b80fda8aef011f" providerId="LiveId" clId="{F3DB4C2F-D435-40BD-8144-073C6854FA5C}" dt="2019-11-16T16:13:41.788" v="830" actId="6264"/>
          <ac:spMkLst>
            <pc:docMk/>
            <pc:sldMk cId="4189886395" sldId="315"/>
            <ac:spMk id="10" creationId="{00000000-0000-0000-0000-000000000000}"/>
          </ac:spMkLst>
        </pc:spChg>
        <pc:picChg chg="add mod">
          <ac:chgData name="Faithe Wempen" userId="a5b80fda8aef011f" providerId="LiveId" clId="{F3DB4C2F-D435-40BD-8144-073C6854FA5C}" dt="2019-11-16T16:13:52.659" v="836" actId="1076"/>
          <ac:picMkLst>
            <pc:docMk/>
            <pc:sldMk cId="4189886395" sldId="315"/>
            <ac:picMk id="11" creationId="{5823A8A2-AC4A-4212-8512-4926B5D291D7}"/>
          </ac:picMkLst>
        </pc:picChg>
        <pc:picChg chg="del">
          <ac:chgData name="Faithe Wempen" userId="a5b80fda8aef011f" providerId="LiveId" clId="{F3DB4C2F-D435-40BD-8144-073C6854FA5C}" dt="2019-11-16T16:13:40.055" v="829" actId="21"/>
          <ac:picMkLst>
            <pc:docMk/>
            <pc:sldMk cId="4189886395" sldId="315"/>
            <ac:picMk id="315394" creationId="{00000000-0000-0000-0000-000000000000}"/>
          </ac:picMkLst>
        </pc:picChg>
      </pc:sldChg>
      <pc:sldChg chg="addSp delSp modSp add mod chgLayout">
        <pc:chgData name="Faithe Wempen" userId="a5b80fda8aef011f" providerId="LiveId" clId="{F3DB4C2F-D435-40BD-8144-073C6854FA5C}" dt="2019-11-16T16:14:28.196" v="863" actId="1076"/>
        <pc:sldMkLst>
          <pc:docMk/>
          <pc:sldMk cId="548015120" sldId="316"/>
        </pc:sldMkLst>
        <pc:spChg chg="add del mod">
          <ac:chgData name="Faithe Wempen" userId="a5b80fda8aef011f" providerId="LiveId" clId="{F3DB4C2F-D435-40BD-8144-073C6854FA5C}" dt="2019-11-16T16:14:03.915" v="837" actId="6264"/>
          <ac:spMkLst>
            <pc:docMk/>
            <pc:sldMk cId="548015120" sldId="316"/>
            <ac:spMk id="2" creationId="{DBACC243-5819-4B99-88D5-7451063737E4}"/>
          </ac:spMkLst>
        </pc:spChg>
        <pc:spChg chg="add mod ord">
          <ac:chgData name="Faithe Wempen" userId="a5b80fda8aef011f" providerId="LiveId" clId="{F3DB4C2F-D435-40BD-8144-073C6854FA5C}" dt="2019-11-16T16:14:14.302" v="857" actId="20577"/>
          <ac:spMkLst>
            <pc:docMk/>
            <pc:sldMk cId="548015120" sldId="316"/>
            <ac:spMk id="3" creationId="{A00B042F-3641-431A-A6C0-6F87C27BA734}"/>
          </ac:spMkLst>
        </pc:spChg>
        <pc:spChg chg="mod">
          <ac:chgData name="Faithe Wempen" userId="a5b80fda8aef011f" providerId="LiveId" clId="{F3DB4C2F-D435-40BD-8144-073C6854FA5C}" dt="2019-11-16T16:14:06.443" v="838" actId="21"/>
          <ac:spMkLst>
            <pc:docMk/>
            <pc:sldMk cId="548015120" sldId="316"/>
            <ac:spMk id="8" creationId="{00000000-0000-0000-0000-000000000000}"/>
          </ac:spMkLst>
        </pc:spChg>
        <pc:spChg chg="mod ord">
          <ac:chgData name="Faithe Wempen" userId="a5b80fda8aef011f" providerId="LiveId" clId="{F3DB4C2F-D435-40BD-8144-073C6854FA5C}" dt="2019-11-16T16:14:17.039" v="858" actId="21"/>
          <ac:spMkLst>
            <pc:docMk/>
            <pc:sldMk cId="548015120" sldId="316"/>
            <ac:spMk id="10" creationId="{00000000-0000-0000-0000-000000000000}"/>
          </ac:spMkLst>
        </pc:spChg>
        <pc:picChg chg="add mod">
          <ac:chgData name="Faithe Wempen" userId="a5b80fda8aef011f" providerId="LiveId" clId="{F3DB4C2F-D435-40BD-8144-073C6854FA5C}" dt="2019-11-16T16:14:28.196" v="863" actId="1076"/>
          <ac:picMkLst>
            <pc:docMk/>
            <pc:sldMk cId="548015120" sldId="316"/>
            <ac:picMk id="7" creationId="{38EC3018-7353-4A75-9C8D-A161528CFB81}"/>
          </ac:picMkLst>
        </pc:picChg>
        <pc:picChg chg="del">
          <ac:chgData name="Faithe Wempen" userId="a5b80fda8aef011f" providerId="LiveId" clId="{F3DB4C2F-D435-40BD-8144-073C6854FA5C}" dt="2019-11-16T16:14:19.513" v="859" actId="21"/>
          <ac:picMkLst>
            <pc:docMk/>
            <pc:sldMk cId="548015120" sldId="316"/>
            <ac:picMk id="316418" creationId="{00000000-0000-0000-0000-000000000000}"/>
          </ac:picMkLst>
        </pc:picChg>
      </pc:sldChg>
      <pc:sldChg chg="modSp add del mod">
        <pc:chgData name="Faithe Wempen" userId="a5b80fda8aef011f" providerId="LiveId" clId="{F3DB4C2F-D435-40BD-8144-073C6854FA5C}" dt="2019-11-16T16:15:00.468" v="866" actId="47"/>
        <pc:sldMkLst>
          <pc:docMk/>
          <pc:sldMk cId="3028751980" sldId="317"/>
        </pc:sldMkLst>
        <pc:spChg chg="mod">
          <ac:chgData name="Faithe Wempen" userId="a5b80fda8aef011f" providerId="LiveId" clId="{F3DB4C2F-D435-40BD-8144-073C6854FA5C}" dt="2019-11-16T16:14:51.982" v="864" actId="21"/>
          <ac:spMkLst>
            <pc:docMk/>
            <pc:sldMk cId="3028751980" sldId="317"/>
            <ac:spMk id="10" creationId="{00000000-0000-0000-0000-000000000000}"/>
          </ac:spMkLst>
        </pc:spChg>
      </pc:sldChg>
      <pc:sldChg chg="addSp delSp modSp add mod chgLayout modNotesTx">
        <pc:chgData name="Faithe Wempen" userId="a5b80fda8aef011f" providerId="LiveId" clId="{F3DB4C2F-D435-40BD-8144-073C6854FA5C}" dt="2019-11-16T16:15:41.372" v="949" actId="6549"/>
        <pc:sldMkLst>
          <pc:docMk/>
          <pc:sldMk cId="2496727075" sldId="318"/>
        </pc:sldMkLst>
        <pc:spChg chg="add mod ord">
          <ac:chgData name="Faithe Wempen" userId="a5b80fda8aef011f" providerId="LiveId" clId="{F3DB4C2F-D435-40BD-8144-073C6854FA5C}" dt="2019-11-16T16:15:31.667" v="946" actId="20577"/>
          <ac:spMkLst>
            <pc:docMk/>
            <pc:sldMk cId="2496727075" sldId="318"/>
            <ac:spMk id="2" creationId="{4D8BD6F2-74D7-4B3B-BE87-6B4F0949E21F}"/>
          </ac:spMkLst>
        </pc:spChg>
        <pc:spChg chg="add del mod ord">
          <ac:chgData name="Faithe Wempen" userId="a5b80fda8aef011f" providerId="LiveId" clId="{F3DB4C2F-D435-40BD-8144-073C6854FA5C}" dt="2019-11-16T16:15:08.219" v="869"/>
          <ac:spMkLst>
            <pc:docMk/>
            <pc:sldMk cId="2496727075" sldId="318"/>
            <ac:spMk id="3" creationId="{D68562EB-0323-4C9F-9763-4AC8CF857BEE}"/>
          </ac:spMkLst>
        </pc:spChg>
        <pc:spChg chg="del">
          <ac:chgData name="Faithe Wempen" userId="a5b80fda8aef011f" providerId="LiveId" clId="{F3DB4C2F-D435-40BD-8144-073C6854FA5C}" dt="2019-11-16T16:15:12.498" v="870" actId="21"/>
          <ac:spMkLst>
            <pc:docMk/>
            <pc:sldMk cId="2496727075" sldId="318"/>
            <ac:spMk id="8" creationId="{00000000-0000-0000-0000-000000000000}"/>
          </ac:spMkLst>
        </pc:spChg>
        <pc:spChg chg="del mod">
          <ac:chgData name="Faithe Wempen" userId="a5b80fda8aef011f" providerId="LiveId" clId="{F3DB4C2F-D435-40BD-8144-073C6854FA5C}" dt="2019-11-16T16:15:05.816" v="867" actId="6264"/>
          <ac:spMkLst>
            <pc:docMk/>
            <pc:sldMk cId="2496727075" sldId="318"/>
            <ac:spMk id="10" creationId="{00000000-0000-0000-0000-000000000000}"/>
          </ac:spMkLst>
        </pc:spChg>
        <pc:picChg chg="add mod">
          <ac:chgData name="Faithe Wempen" userId="a5b80fda8aef011f" providerId="LiveId" clId="{F3DB4C2F-D435-40BD-8144-073C6854FA5C}" dt="2019-11-16T16:15:18.067" v="872" actId="1076"/>
          <ac:picMkLst>
            <pc:docMk/>
            <pc:sldMk cId="2496727075" sldId="318"/>
            <ac:picMk id="7" creationId="{1D28E5DF-225F-441B-A3A9-0118E71C6DDD}"/>
          </ac:picMkLst>
        </pc:picChg>
        <pc:picChg chg="del">
          <ac:chgData name="Faithe Wempen" userId="a5b80fda8aef011f" providerId="LiveId" clId="{F3DB4C2F-D435-40BD-8144-073C6854FA5C}" dt="2019-11-16T16:15:07.256" v="868" actId="21"/>
          <ac:picMkLst>
            <pc:docMk/>
            <pc:sldMk cId="2496727075" sldId="318"/>
            <ac:picMk id="317442" creationId="{00000000-0000-0000-0000-000000000000}"/>
          </ac:picMkLst>
        </pc:picChg>
      </pc:sldChg>
      <pc:sldChg chg="addSp delSp modSp add mod chgLayout">
        <pc:chgData name="Faithe Wempen" userId="a5b80fda8aef011f" providerId="LiveId" clId="{F3DB4C2F-D435-40BD-8144-073C6854FA5C}" dt="2019-11-16T16:16:15.893" v="970" actId="1076"/>
        <pc:sldMkLst>
          <pc:docMk/>
          <pc:sldMk cId="1236612380" sldId="319"/>
        </pc:sldMkLst>
        <pc:spChg chg="add del mod">
          <ac:chgData name="Faithe Wempen" userId="a5b80fda8aef011f" providerId="LiveId" clId="{F3DB4C2F-D435-40BD-8144-073C6854FA5C}" dt="2019-11-16T16:15:55.411" v="950" actId="6264"/>
          <ac:spMkLst>
            <pc:docMk/>
            <pc:sldMk cId="1236612380" sldId="319"/>
            <ac:spMk id="2" creationId="{1C8C5DCA-6C81-4EA3-8EC2-1F535AEA2995}"/>
          </ac:spMkLst>
        </pc:spChg>
        <pc:spChg chg="add mod ord">
          <ac:chgData name="Faithe Wempen" userId="a5b80fda8aef011f" providerId="LiveId" clId="{F3DB4C2F-D435-40BD-8144-073C6854FA5C}" dt="2019-11-16T16:16:10.196" v="968" actId="20577"/>
          <ac:spMkLst>
            <pc:docMk/>
            <pc:sldMk cId="1236612380" sldId="319"/>
            <ac:spMk id="3" creationId="{C96052E8-5DCC-4201-B77D-97685FC71394}"/>
          </ac:spMkLst>
        </pc:spChg>
        <pc:spChg chg="del">
          <ac:chgData name="Faithe Wempen" userId="a5b80fda8aef011f" providerId="LiveId" clId="{F3DB4C2F-D435-40BD-8144-073C6854FA5C}" dt="2019-11-16T16:16:05.530" v="954" actId="21"/>
          <ac:spMkLst>
            <pc:docMk/>
            <pc:sldMk cId="1236612380" sldId="319"/>
            <ac:spMk id="8" creationId="{00000000-0000-0000-0000-000000000000}"/>
          </ac:spMkLst>
        </pc:spChg>
        <pc:spChg chg="del mod ord">
          <ac:chgData name="Faithe Wempen" userId="a5b80fda8aef011f" providerId="LiveId" clId="{F3DB4C2F-D435-40BD-8144-073C6854FA5C}" dt="2019-11-16T16:16:02.225" v="953"/>
          <ac:spMkLst>
            <pc:docMk/>
            <pc:sldMk cId="1236612380" sldId="319"/>
            <ac:spMk id="10" creationId="{00000000-0000-0000-0000-000000000000}"/>
          </ac:spMkLst>
        </pc:spChg>
        <pc:picChg chg="add mod">
          <ac:chgData name="Faithe Wempen" userId="a5b80fda8aef011f" providerId="LiveId" clId="{F3DB4C2F-D435-40BD-8144-073C6854FA5C}" dt="2019-11-16T16:16:15.893" v="970" actId="1076"/>
          <ac:picMkLst>
            <pc:docMk/>
            <pc:sldMk cId="1236612380" sldId="319"/>
            <ac:picMk id="7" creationId="{5D511230-AD1D-4BC9-B3E9-F4EA8256C321}"/>
          </ac:picMkLst>
        </pc:picChg>
        <pc:picChg chg="del">
          <ac:chgData name="Faithe Wempen" userId="a5b80fda8aef011f" providerId="LiveId" clId="{F3DB4C2F-D435-40BD-8144-073C6854FA5C}" dt="2019-11-16T16:16:01.217" v="952" actId="21"/>
          <ac:picMkLst>
            <pc:docMk/>
            <pc:sldMk cId="1236612380" sldId="319"/>
            <ac:picMk id="318466" creationId="{00000000-0000-0000-0000-000000000000}"/>
          </ac:picMkLst>
        </pc:picChg>
      </pc:sldChg>
      <pc:sldChg chg="addSp delSp modSp add mod chgLayout">
        <pc:chgData name="Faithe Wempen" userId="a5b80fda8aef011f" providerId="LiveId" clId="{F3DB4C2F-D435-40BD-8144-073C6854FA5C}" dt="2019-11-16T16:16:58.405" v="1043" actId="20577"/>
        <pc:sldMkLst>
          <pc:docMk/>
          <pc:sldMk cId="3570687392" sldId="320"/>
        </pc:sldMkLst>
        <pc:spChg chg="add mod ord">
          <ac:chgData name="Faithe Wempen" userId="a5b80fda8aef011f" providerId="LiveId" clId="{F3DB4C2F-D435-40BD-8144-073C6854FA5C}" dt="2019-11-16T16:16:58.405" v="1043" actId="20577"/>
          <ac:spMkLst>
            <pc:docMk/>
            <pc:sldMk cId="3570687392" sldId="320"/>
            <ac:spMk id="2" creationId="{44087A1F-2B51-4D99-90C8-35A73A402DD6}"/>
          </ac:spMkLst>
        </pc:spChg>
        <pc:spChg chg="add del mod ord">
          <ac:chgData name="Faithe Wempen" userId="a5b80fda8aef011f" providerId="LiveId" clId="{F3DB4C2F-D435-40BD-8144-073C6854FA5C}" dt="2019-11-16T16:16:35.906" v="974"/>
          <ac:spMkLst>
            <pc:docMk/>
            <pc:sldMk cId="3570687392" sldId="320"/>
            <ac:spMk id="3" creationId="{F723D624-E3D7-4BED-A373-2E88CDFF7311}"/>
          </ac:spMkLst>
        </pc:spChg>
        <pc:spChg chg="del">
          <ac:chgData name="Faithe Wempen" userId="a5b80fda8aef011f" providerId="LiveId" clId="{F3DB4C2F-D435-40BD-8144-073C6854FA5C}" dt="2019-11-16T16:16:39.870" v="975" actId="21"/>
          <ac:spMkLst>
            <pc:docMk/>
            <pc:sldMk cId="3570687392" sldId="320"/>
            <ac:spMk id="8" creationId="{00000000-0000-0000-0000-000000000000}"/>
          </ac:spMkLst>
        </pc:spChg>
        <pc:spChg chg="del mod">
          <ac:chgData name="Faithe Wempen" userId="a5b80fda8aef011f" providerId="LiveId" clId="{F3DB4C2F-D435-40BD-8144-073C6854FA5C}" dt="2019-11-16T16:16:33.225" v="972" actId="6264"/>
          <ac:spMkLst>
            <pc:docMk/>
            <pc:sldMk cId="3570687392" sldId="320"/>
            <ac:spMk id="10" creationId="{00000000-0000-0000-0000-000000000000}"/>
          </ac:spMkLst>
        </pc:spChg>
        <pc:picChg chg="add mod">
          <ac:chgData name="Faithe Wempen" userId="a5b80fda8aef011f" providerId="LiveId" clId="{F3DB4C2F-D435-40BD-8144-073C6854FA5C}" dt="2019-11-16T16:16:44.427" v="977" actId="1076"/>
          <ac:picMkLst>
            <pc:docMk/>
            <pc:sldMk cId="3570687392" sldId="320"/>
            <ac:picMk id="7" creationId="{A3D6A58D-1017-4C8E-9EA0-17E1946AA7D2}"/>
          </ac:picMkLst>
        </pc:picChg>
        <pc:picChg chg="del">
          <ac:chgData name="Faithe Wempen" userId="a5b80fda8aef011f" providerId="LiveId" clId="{F3DB4C2F-D435-40BD-8144-073C6854FA5C}" dt="2019-11-16T16:16:34.882" v="973" actId="21"/>
          <ac:picMkLst>
            <pc:docMk/>
            <pc:sldMk cId="3570687392" sldId="320"/>
            <ac:picMk id="319490" creationId="{00000000-0000-0000-0000-000000000000}"/>
          </ac:picMkLst>
        </pc:picChg>
      </pc:sldChg>
      <pc:sldChg chg="addSp delSp modSp add mod chgLayout modNotesTx">
        <pc:chgData name="Faithe Wempen" userId="a5b80fda8aef011f" providerId="LiveId" clId="{F3DB4C2F-D435-40BD-8144-073C6854FA5C}" dt="2019-11-16T16:17:41.466" v="1078" actId="6549"/>
        <pc:sldMkLst>
          <pc:docMk/>
          <pc:sldMk cId="3444324108" sldId="321"/>
        </pc:sldMkLst>
        <pc:spChg chg="add mod ord">
          <ac:chgData name="Faithe Wempen" userId="a5b80fda8aef011f" providerId="LiveId" clId="{F3DB4C2F-D435-40BD-8144-073C6854FA5C}" dt="2019-11-16T16:17:34.357" v="1076" actId="20577"/>
          <ac:spMkLst>
            <pc:docMk/>
            <pc:sldMk cId="3444324108" sldId="321"/>
            <ac:spMk id="2" creationId="{385512AC-52C0-49E7-A055-EB4F95B2257B}"/>
          </ac:spMkLst>
        </pc:spChg>
        <pc:spChg chg="add del mod ord">
          <ac:chgData name="Faithe Wempen" userId="a5b80fda8aef011f" providerId="LiveId" clId="{F3DB4C2F-D435-40BD-8144-073C6854FA5C}" dt="2019-11-16T16:17:12.876" v="1047"/>
          <ac:spMkLst>
            <pc:docMk/>
            <pc:sldMk cId="3444324108" sldId="321"/>
            <ac:spMk id="3" creationId="{5452C4DB-BD26-40A0-9569-299116E3A2E1}"/>
          </ac:spMkLst>
        </pc:spChg>
        <pc:spChg chg="del">
          <ac:chgData name="Faithe Wempen" userId="a5b80fda8aef011f" providerId="LiveId" clId="{F3DB4C2F-D435-40BD-8144-073C6854FA5C}" dt="2019-11-16T16:17:15.026" v="1048" actId="21"/>
          <ac:spMkLst>
            <pc:docMk/>
            <pc:sldMk cId="3444324108" sldId="321"/>
            <ac:spMk id="8" creationId="{00000000-0000-0000-0000-000000000000}"/>
          </ac:spMkLst>
        </pc:spChg>
        <pc:spChg chg="del mod">
          <ac:chgData name="Faithe Wempen" userId="a5b80fda8aef011f" providerId="LiveId" clId="{F3DB4C2F-D435-40BD-8144-073C6854FA5C}" dt="2019-11-16T16:17:10.229" v="1045" actId="6264"/>
          <ac:spMkLst>
            <pc:docMk/>
            <pc:sldMk cId="3444324108" sldId="321"/>
            <ac:spMk id="10" creationId="{00000000-0000-0000-0000-000000000000}"/>
          </ac:spMkLst>
        </pc:spChg>
        <pc:picChg chg="add mod">
          <ac:chgData name="Faithe Wempen" userId="a5b80fda8aef011f" providerId="LiveId" clId="{F3DB4C2F-D435-40BD-8144-073C6854FA5C}" dt="2019-11-16T16:17:24.468" v="1054" actId="1076"/>
          <ac:picMkLst>
            <pc:docMk/>
            <pc:sldMk cId="3444324108" sldId="321"/>
            <ac:picMk id="7" creationId="{9B3F93BF-2F28-4387-B6C3-92C7A062E3BC}"/>
          </ac:picMkLst>
        </pc:picChg>
        <pc:picChg chg="del">
          <ac:chgData name="Faithe Wempen" userId="a5b80fda8aef011f" providerId="LiveId" clId="{F3DB4C2F-D435-40BD-8144-073C6854FA5C}" dt="2019-11-16T16:17:11.860" v="1046" actId="21"/>
          <ac:picMkLst>
            <pc:docMk/>
            <pc:sldMk cId="3444324108" sldId="321"/>
            <ac:picMk id="320514" creationId="{00000000-0000-0000-0000-000000000000}"/>
          </ac:picMkLst>
        </pc:picChg>
      </pc:sldChg>
      <pc:sldChg chg="modSp add del mod">
        <pc:chgData name="Faithe Wempen" userId="a5b80fda8aef011f" providerId="LiveId" clId="{F3DB4C2F-D435-40BD-8144-073C6854FA5C}" dt="2019-11-16T16:18:00.080" v="1081" actId="47"/>
        <pc:sldMkLst>
          <pc:docMk/>
          <pc:sldMk cId="3843215101" sldId="322"/>
        </pc:sldMkLst>
        <pc:spChg chg="mod">
          <ac:chgData name="Faithe Wempen" userId="a5b80fda8aef011f" providerId="LiveId" clId="{F3DB4C2F-D435-40BD-8144-073C6854FA5C}" dt="2019-11-16T16:17:50.799" v="1079" actId="21"/>
          <ac:spMkLst>
            <pc:docMk/>
            <pc:sldMk cId="3843215101" sldId="322"/>
            <ac:spMk id="10" creationId="{00000000-0000-0000-0000-000000000000}"/>
          </ac:spMkLst>
        </pc:spChg>
      </pc:sldChg>
      <pc:sldChg chg="addSp delSp modSp add mod chgLayout modNotesTx">
        <pc:chgData name="Faithe Wempen" userId="a5b80fda8aef011f" providerId="LiveId" clId="{F3DB4C2F-D435-40BD-8144-073C6854FA5C}" dt="2019-11-16T16:18:36.780" v="1123" actId="6549"/>
        <pc:sldMkLst>
          <pc:docMk/>
          <pc:sldMk cId="793344853" sldId="323"/>
        </pc:sldMkLst>
        <pc:spChg chg="add del mod">
          <ac:chgData name="Faithe Wempen" userId="a5b80fda8aef011f" providerId="LiveId" clId="{F3DB4C2F-D435-40BD-8144-073C6854FA5C}" dt="2019-11-16T16:18:03.446" v="1082" actId="6264"/>
          <ac:spMkLst>
            <pc:docMk/>
            <pc:sldMk cId="793344853" sldId="323"/>
            <ac:spMk id="2" creationId="{851C73C2-1EBF-4EEE-AFDF-A32A2EB8DC54}"/>
          </ac:spMkLst>
        </pc:spChg>
        <pc:spChg chg="add del mod ord">
          <ac:chgData name="Faithe Wempen" userId="a5b80fda8aef011f" providerId="LiveId" clId="{F3DB4C2F-D435-40BD-8144-073C6854FA5C}" dt="2019-11-16T16:18:19.595" v="1089" actId="6264"/>
          <ac:spMkLst>
            <pc:docMk/>
            <pc:sldMk cId="793344853" sldId="323"/>
            <ac:spMk id="3" creationId="{F2E91EE0-54B2-466A-88DF-C24FA282B70B}"/>
          </ac:spMkLst>
        </pc:spChg>
        <pc:spChg chg="add del mod">
          <ac:chgData name="Faithe Wempen" userId="a5b80fda8aef011f" providerId="LiveId" clId="{F3DB4C2F-D435-40BD-8144-073C6854FA5C}" dt="2019-11-16T16:18:19.595" v="1089" actId="6264"/>
          <ac:spMkLst>
            <pc:docMk/>
            <pc:sldMk cId="793344853" sldId="323"/>
            <ac:spMk id="4" creationId="{E0C6532B-3909-4C84-B3A4-19450F03D370}"/>
          </ac:spMkLst>
        </pc:spChg>
        <pc:spChg chg="add mod ord">
          <ac:chgData name="Faithe Wempen" userId="a5b80fda8aef011f" providerId="LiveId" clId="{F3DB4C2F-D435-40BD-8144-073C6854FA5C}" dt="2019-11-16T16:18:29.736" v="1119" actId="20577"/>
          <ac:spMkLst>
            <pc:docMk/>
            <pc:sldMk cId="793344853" sldId="323"/>
            <ac:spMk id="5" creationId="{BCEBDD72-5482-4524-8A95-5DF8986838D8}"/>
          </ac:spMkLst>
        </pc:spChg>
        <pc:spChg chg="del mod">
          <ac:chgData name="Faithe Wempen" userId="a5b80fda8aef011f" providerId="LiveId" clId="{F3DB4C2F-D435-40BD-8144-073C6854FA5C}" dt="2019-11-16T16:18:07.936" v="1084" actId="21"/>
          <ac:spMkLst>
            <pc:docMk/>
            <pc:sldMk cId="793344853" sldId="323"/>
            <ac:spMk id="8" creationId="{00000000-0000-0000-0000-000000000000}"/>
          </ac:spMkLst>
        </pc:spChg>
        <pc:spChg chg="mod ord">
          <ac:chgData name="Faithe Wempen" userId="a5b80fda8aef011f" providerId="LiveId" clId="{F3DB4C2F-D435-40BD-8144-073C6854FA5C}" dt="2019-11-16T16:18:19.595" v="1089" actId="6264"/>
          <ac:spMkLst>
            <pc:docMk/>
            <pc:sldMk cId="793344853" sldId="323"/>
            <ac:spMk id="10" creationId="{00000000-0000-0000-0000-000000000000}"/>
          </ac:spMkLst>
        </pc:spChg>
        <pc:picChg chg="mod">
          <ac:chgData name="Faithe Wempen" userId="a5b80fda8aef011f" providerId="LiveId" clId="{F3DB4C2F-D435-40BD-8144-073C6854FA5C}" dt="2019-11-16T16:18:12.771" v="1087" actId="1076"/>
          <ac:picMkLst>
            <pc:docMk/>
            <pc:sldMk cId="793344853" sldId="323"/>
            <ac:picMk id="321538" creationId="{00000000-0000-0000-0000-000000000000}"/>
          </ac:picMkLst>
        </pc:picChg>
      </pc:sldChg>
      <pc:sldChg chg="addSp delSp modSp add mod chgLayout modNotesTx">
        <pc:chgData name="Faithe Wempen" userId="a5b80fda8aef011f" providerId="LiveId" clId="{F3DB4C2F-D435-40BD-8144-073C6854FA5C}" dt="2019-11-16T16:20:32.012" v="1343" actId="6549"/>
        <pc:sldMkLst>
          <pc:docMk/>
          <pc:sldMk cId="4202443087" sldId="324"/>
        </pc:sldMkLst>
        <pc:spChg chg="add del mod">
          <ac:chgData name="Faithe Wempen" userId="a5b80fda8aef011f" providerId="LiveId" clId="{F3DB4C2F-D435-40BD-8144-073C6854FA5C}" dt="2019-11-16T16:20:00.444" v="1275" actId="6264"/>
          <ac:spMkLst>
            <pc:docMk/>
            <pc:sldMk cId="4202443087" sldId="324"/>
            <ac:spMk id="2" creationId="{CF1C5DCE-B85E-45C8-9D3E-0F67E17F0E8F}"/>
          </ac:spMkLst>
        </pc:spChg>
        <pc:spChg chg="add mod ord">
          <ac:chgData name="Faithe Wempen" userId="a5b80fda8aef011f" providerId="LiveId" clId="{F3DB4C2F-D435-40BD-8144-073C6854FA5C}" dt="2019-11-16T16:20:25.795" v="1341" actId="20577"/>
          <ac:spMkLst>
            <pc:docMk/>
            <pc:sldMk cId="4202443087" sldId="324"/>
            <ac:spMk id="3" creationId="{4C80C460-E891-4EB2-A00B-48F6F7E43E89}"/>
          </ac:spMkLst>
        </pc:spChg>
        <pc:spChg chg="del">
          <ac:chgData name="Faithe Wempen" userId="a5b80fda8aef011f" providerId="LiveId" clId="{F3DB4C2F-D435-40BD-8144-073C6854FA5C}" dt="2019-11-16T16:20:15.003" v="1283" actId="21"/>
          <ac:spMkLst>
            <pc:docMk/>
            <pc:sldMk cId="4202443087" sldId="324"/>
            <ac:spMk id="8" creationId="{00000000-0000-0000-0000-000000000000}"/>
          </ac:spMkLst>
        </pc:spChg>
        <pc:spChg chg="del mod ord">
          <ac:chgData name="Faithe Wempen" userId="a5b80fda8aef011f" providerId="LiveId" clId="{F3DB4C2F-D435-40BD-8144-073C6854FA5C}" dt="2019-11-16T16:20:07.617" v="1280"/>
          <ac:spMkLst>
            <pc:docMk/>
            <pc:sldMk cId="4202443087" sldId="324"/>
            <ac:spMk id="10" creationId="{00000000-0000-0000-0000-000000000000}"/>
          </ac:spMkLst>
        </pc:spChg>
        <pc:picChg chg="add mod">
          <ac:chgData name="Faithe Wempen" userId="a5b80fda8aef011f" providerId="LiveId" clId="{F3DB4C2F-D435-40BD-8144-073C6854FA5C}" dt="2019-11-16T16:20:12.315" v="1282" actId="1076"/>
          <ac:picMkLst>
            <pc:docMk/>
            <pc:sldMk cId="4202443087" sldId="324"/>
            <ac:picMk id="7" creationId="{0D9CC22A-A6D0-4C47-83AF-0E6B68F2A9F0}"/>
          </ac:picMkLst>
        </pc:picChg>
        <pc:picChg chg="del">
          <ac:chgData name="Faithe Wempen" userId="a5b80fda8aef011f" providerId="LiveId" clId="{F3DB4C2F-D435-40BD-8144-073C6854FA5C}" dt="2019-11-16T16:20:06.712" v="1279" actId="21"/>
          <ac:picMkLst>
            <pc:docMk/>
            <pc:sldMk cId="4202443087" sldId="324"/>
            <ac:picMk id="322562" creationId="{00000000-0000-0000-0000-000000000000}"/>
          </ac:picMkLst>
        </pc:picChg>
      </pc:sldChg>
      <pc:sldChg chg="addSp delSp modSp add mod chgLayout modNotesTx">
        <pc:chgData name="Faithe Wempen" userId="a5b80fda8aef011f" providerId="LiveId" clId="{F3DB4C2F-D435-40BD-8144-073C6854FA5C}" dt="2019-11-16T16:21:05.710" v="1393" actId="6549"/>
        <pc:sldMkLst>
          <pc:docMk/>
          <pc:sldMk cId="1769030734" sldId="325"/>
        </pc:sldMkLst>
        <pc:spChg chg="add del mod">
          <ac:chgData name="Faithe Wempen" userId="a5b80fda8aef011f" providerId="LiveId" clId="{F3DB4C2F-D435-40BD-8144-073C6854FA5C}" dt="2019-11-16T16:20:37.535" v="1344" actId="6264"/>
          <ac:spMkLst>
            <pc:docMk/>
            <pc:sldMk cId="1769030734" sldId="325"/>
            <ac:spMk id="2" creationId="{903C4A92-796E-47DF-97D9-59BA2DE296C8}"/>
          </ac:spMkLst>
        </pc:spChg>
        <pc:spChg chg="add mod ord">
          <ac:chgData name="Faithe Wempen" userId="a5b80fda8aef011f" providerId="LiveId" clId="{F3DB4C2F-D435-40BD-8144-073C6854FA5C}" dt="2019-11-16T16:21:01.672" v="1391" actId="20577"/>
          <ac:spMkLst>
            <pc:docMk/>
            <pc:sldMk cId="1769030734" sldId="325"/>
            <ac:spMk id="3" creationId="{3C9FF114-0C2E-47B1-8734-5E292BBDD279}"/>
          </ac:spMkLst>
        </pc:spChg>
        <pc:spChg chg="del">
          <ac:chgData name="Faithe Wempen" userId="a5b80fda8aef011f" providerId="LiveId" clId="{F3DB4C2F-D435-40BD-8144-073C6854FA5C}" dt="2019-11-16T16:20:50.076" v="1350" actId="21"/>
          <ac:spMkLst>
            <pc:docMk/>
            <pc:sldMk cId="1769030734" sldId="325"/>
            <ac:spMk id="8" creationId="{00000000-0000-0000-0000-000000000000}"/>
          </ac:spMkLst>
        </pc:spChg>
        <pc:spChg chg="del mod ord">
          <ac:chgData name="Faithe Wempen" userId="a5b80fda8aef011f" providerId="LiveId" clId="{F3DB4C2F-D435-40BD-8144-073C6854FA5C}" dt="2019-11-16T16:20:44.129" v="1347"/>
          <ac:spMkLst>
            <pc:docMk/>
            <pc:sldMk cId="1769030734" sldId="325"/>
            <ac:spMk id="10" creationId="{00000000-0000-0000-0000-000000000000}"/>
          </ac:spMkLst>
        </pc:spChg>
        <pc:picChg chg="add mod">
          <ac:chgData name="Faithe Wempen" userId="a5b80fda8aef011f" providerId="LiveId" clId="{F3DB4C2F-D435-40BD-8144-073C6854FA5C}" dt="2019-11-16T16:20:47.924" v="1349" actId="1076"/>
          <ac:picMkLst>
            <pc:docMk/>
            <pc:sldMk cId="1769030734" sldId="325"/>
            <ac:picMk id="7" creationId="{306DB6B4-EF6E-48CC-97BE-21E0FD7C0C8C}"/>
          </ac:picMkLst>
        </pc:picChg>
        <pc:picChg chg="del">
          <ac:chgData name="Faithe Wempen" userId="a5b80fda8aef011f" providerId="LiveId" clId="{F3DB4C2F-D435-40BD-8144-073C6854FA5C}" dt="2019-11-16T16:20:43.315" v="1346" actId="21"/>
          <ac:picMkLst>
            <pc:docMk/>
            <pc:sldMk cId="1769030734" sldId="325"/>
            <ac:picMk id="323586" creationId="{00000000-0000-0000-0000-000000000000}"/>
          </ac:picMkLst>
        </pc:picChg>
      </pc:sldChg>
      <pc:sldChg chg="addSp delSp modSp add mod chgLayout">
        <pc:chgData name="Faithe Wempen" userId="a5b80fda8aef011f" providerId="LiveId" clId="{F3DB4C2F-D435-40BD-8144-073C6854FA5C}" dt="2019-11-16T16:23:29.940" v="1487" actId="1076"/>
        <pc:sldMkLst>
          <pc:docMk/>
          <pc:sldMk cId="854980351" sldId="326"/>
        </pc:sldMkLst>
        <pc:spChg chg="add del mod">
          <ac:chgData name="Faithe Wempen" userId="a5b80fda8aef011f" providerId="LiveId" clId="{F3DB4C2F-D435-40BD-8144-073C6854FA5C}" dt="2019-11-16T16:22:08.294" v="1415" actId="6264"/>
          <ac:spMkLst>
            <pc:docMk/>
            <pc:sldMk cId="854980351" sldId="326"/>
            <ac:spMk id="2" creationId="{6A605F50-5E22-4C65-AE2F-742447D90456}"/>
          </ac:spMkLst>
        </pc:spChg>
        <pc:spChg chg="add del mod ord">
          <ac:chgData name="Faithe Wempen" userId="a5b80fda8aef011f" providerId="LiveId" clId="{F3DB4C2F-D435-40BD-8144-073C6854FA5C}" dt="2019-11-16T16:22:08.294" v="1415" actId="6264"/>
          <ac:spMkLst>
            <pc:docMk/>
            <pc:sldMk cId="854980351" sldId="326"/>
            <ac:spMk id="3" creationId="{B8208ECB-77BE-47F2-8DB5-839B1A7B6BFF}"/>
          </ac:spMkLst>
        </pc:spChg>
        <pc:spChg chg="add del mod">
          <ac:chgData name="Faithe Wempen" userId="a5b80fda8aef011f" providerId="LiveId" clId="{F3DB4C2F-D435-40BD-8144-073C6854FA5C}" dt="2019-11-16T16:22:16.005" v="1418" actId="6264"/>
          <ac:spMkLst>
            <pc:docMk/>
            <pc:sldMk cId="854980351" sldId="326"/>
            <ac:spMk id="4" creationId="{C72A13AD-869A-4022-9F95-97CA3DBBDBB1}"/>
          </ac:spMkLst>
        </pc:spChg>
        <pc:spChg chg="add del mod ord">
          <ac:chgData name="Faithe Wempen" userId="a5b80fda8aef011f" providerId="LiveId" clId="{F3DB4C2F-D435-40BD-8144-073C6854FA5C}" dt="2019-11-16T16:23:29.940" v="1487" actId="1076"/>
          <ac:spMkLst>
            <pc:docMk/>
            <pc:sldMk cId="854980351" sldId="326"/>
            <ac:spMk id="5" creationId="{16255B64-5227-4634-BA5E-6924C6FFB6FB}"/>
          </ac:spMkLst>
        </pc:spChg>
        <pc:spChg chg="del mod">
          <ac:chgData name="Faithe Wempen" userId="a5b80fda8aef011f" providerId="LiveId" clId="{F3DB4C2F-D435-40BD-8144-073C6854FA5C}" dt="2019-11-16T16:22:14.208" v="1417" actId="21"/>
          <ac:spMkLst>
            <pc:docMk/>
            <pc:sldMk cId="854980351" sldId="326"/>
            <ac:spMk id="8" creationId="{00000000-0000-0000-0000-000000000000}"/>
          </ac:spMkLst>
        </pc:spChg>
        <pc:spChg chg="add del mod">
          <ac:chgData name="Faithe Wempen" userId="a5b80fda8aef011f" providerId="LiveId" clId="{F3DB4C2F-D435-40BD-8144-073C6854FA5C}" dt="2019-11-16T16:22:19.117" v="1421"/>
          <ac:spMkLst>
            <pc:docMk/>
            <pc:sldMk cId="854980351" sldId="326"/>
            <ac:spMk id="9" creationId="{3CAB16A8-B254-4122-9450-CEE17F950E00}"/>
          </ac:spMkLst>
        </pc:spChg>
        <pc:spChg chg="mod ord">
          <ac:chgData name="Faithe Wempen" userId="a5b80fda8aef011f" providerId="LiveId" clId="{F3DB4C2F-D435-40BD-8144-073C6854FA5C}" dt="2019-11-16T16:23:22.967" v="1486" actId="255"/>
          <ac:spMkLst>
            <pc:docMk/>
            <pc:sldMk cId="854980351" sldId="326"/>
            <ac:spMk id="10" creationId="{00000000-0000-0000-0000-000000000000}"/>
          </ac:spMkLst>
        </pc:spChg>
      </pc:sldChg>
      <pc:sldChg chg="addSp delSp modSp add del mod chgLayout">
        <pc:chgData name="Faithe Wempen" userId="a5b80fda8aef011f" providerId="LiveId" clId="{F3DB4C2F-D435-40BD-8144-073C6854FA5C}" dt="2019-11-16T16:24:31.356" v="1504" actId="47"/>
        <pc:sldMkLst>
          <pc:docMk/>
          <pc:sldMk cId="441535366" sldId="327"/>
        </pc:sldMkLst>
        <pc:spChg chg="add del mod">
          <ac:chgData name="Faithe Wempen" userId="a5b80fda8aef011f" providerId="LiveId" clId="{F3DB4C2F-D435-40BD-8144-073C6854FA5C}" dt="2019-11-16T16:23:50.546" v="1488" actId="6264"/>
          <ac:spMkLst>
            <pc:docMk/>
            <pc:sldMk cId="441535366" sldId="327"/>
            <ac:spMk id="2" creationId="{CBA16384-032D-44D3-B459-A3EC4F35D29B}"/>
          </ac:spMkLst>
        </pc:spChg>
        <pc:spChg chg="add mod ord">
          <ac:chgData name="Faithe Wempen" userId="a5b80fda8aef011f" providerId="LiveId" clId="{F3DB4C2F-D435-40BD-8144-073C6854FA5C}" dt="2019-11-16T16:24:10.260" v="1498" actId="6264"/>
          <ac:spMkLst>
            <pc:docMk/>
            <pc:sldMk cId="441535366" sldId="327"/>
            <ac:spMk id="3" creationId="{346FA776-00BB-48BB-8626-0E903330126A}"/>
          </ac:spMkLst>
        </pc:spChg>
        <pc:spChg chg="add del mod">
          <ac:chgData name="Faithe Wempen" userId="a5b80fda8aef011f" providerId="LiveId" clId="{F3DB4C2F-D435-40BD-8144-073C6854FA5C}" dt="2019-11-16T16:24:05.174" v="1496" actId="6264"/>
          <ac:spMkLst>
            <pc:docMk/>
            <pc:sldMk cId="441535366" sldId="327"/>
            <ac:spMk id="4" creationId="{9E9205B8-65CD-43CB-8DF0-3E4FBCDBF7C1}"/>
          </ac:spMkLst>
        </pc:spChg>
        <pc:spChg chg="add del mod">
          <ac:chgData name="Faithe Wempen" userId="a5b80fda8aef011f" providerId="LiveId" clId="{F3DB4C2F-D435-40BD-8144-073C6854FA5C}" dt="2019-11-16T16:24:05.174" v="1496" actId="6264"/>
          <ac:spMkLst>
            <pc:docMk/>
            <pc:sldMk cId="441535366" sldId="327"/>
            <ac:spMk id="5" creationId="{F4C38E64-4645-4C6A-8DC3-82D73EAEC69A}"/>
          </ac:spMkLst>
        </pc:spChg>
        <pc:spChg chg="add del mod">
          <ac:chgData name="Faithe Wempen" userId="a5b80fda8aef011f" providerId="LiveId" clId="{F3DB4C2F-D435-40BD-8144-073C6854FA5C}" dt="2019-11-16T16:24:10.260" v="1498" actId="6264"/>
          <ac:spMkLst>
            <pc:docMk/>
            <pc:sldMk cId="441535366" sldId="327"/>
            <ac:spMk id="6" creationId="{31EA9C69-3B81-4BA8-B208-50B5F3CD37B6}"/>
          </ac:spMkLst>
        </pc:spChg>
        <pc:spChg chg="add del mod">
          <ac:chgData name="Faithe Wempen" userId="a5b80fda8aef011f" providerId="LiveId" clId="{F3DB4C2F-D435-40BD-8144-073C6854FA5C}" dt="2019-11-16T16:24:10.260" v="1498" actId="6264"/>
          <ac:spMkLst>
            <pc:docMk/>
            <pc:sldMk cId="441535366" sldId="327"/>
            <ac:spMk id="7" creationId="{9AF20768-BA70-4D4B-B901-2F2D12F210EA}"/>
          </ac:spMkLst>
        </pc:spChg>
        <pc:spChg chg="del mod">
          <ac:chgData name="Faithe Wempen" userId="a5b80fda8aef011f" providerId="LiveId" clId="{F3DB4C2F-D435-40BD-8144-073C6854FA5C}" dt="2019-11-16T16:23:57.225" v="1493" actId="21"/>
          <ac:spMkLst>
            <pc:docMk/>
            <pc:sldMk cId="441535366" sldId="327"/>
            <ac:spMk id="8" creationId="{00000000-0000-0000-0000-000000000000}"/>
          </ac:spMkLst>
        </pc:spChg>
        <pc:spChg chg="mod ord">
          <ac:chgData name="Faithe Wempen" userId="a5b80fda8aef011f" providerId="LiveId" clId="{F3DB4C2F-D435-40BD-8144-073C6854FA5C}" dt="2019-11-16T16:24:16.831" v="1500" actId="27636"/>
          <ac:spMkLst>
            <pc:docMk/>
            <pc:sldMk cId="441535366" sldId="327"/>
            <ac:spMk id="10" creationId="{00000000-0000-0000-0000-000000000000}"/>
          </ac:spMkLst>
        </pc:spChg>
      </pc:sldChg>
      <pc:sldChg chg="modSp add del mod">
        <pc:chgData name="Faithe Wempen" userId="a5b80fda8aef011f" providerId="LiveId" clId="{F3DB4C2F-D435-40BD-8144-073C6854FA5C}" dt="2019-11-16T16:24:33.161" v="1505" actId="47"/>
        <pc:sldMkLst>
          <pc:docMk/>
          <pc:sldMk cId="3548963555" sldId="328"/>
        </pc:sldMkLst>
        <pc:spChg chg="mod">
          <ac:chgData name="Faithe Wempen" userId="a5b80fda8aef011f" providerId="LiveId" clId="{F3DB4C2F-D435-40BD-8144-073C6854FA5C}" dt="2019-11-16T16:24:24.434" v="1501" actId="21"/>
          <ac:spMkLst>
            <pc:docMk/>
            <pc:sldMk cId="3548963555" sldId="328"/>
            <ac:spMk id="10" creationId="{00000000-0000-0000-0000-000000000000}"/>
          </ac:spMkLst>
        </pc:spChg>
      </pc:sldChg>
      <pc:sldChg chg="addSp delSp modSp add mod chgLayout modNotesTx">
        <pc:chgData name="Faithe Wempen" userId="a5b80fda8aef011f" providerId="LiveId" clId="{F3DB4C2F-D435-40BD-8144-073C6854FA5C}" dt="2019-11-16T16:25:02.057" v="1538" actId="6549"/>
        <pc:sldMkLst>
          <pc:docMk/>
          <pc:sldMk cId="561703177" sldId="329"/>
        </pc:sldMkLst>
        <pc:spChg chg="add mod ord">
          <ac:chgData name="Faithe Wempen" userId="a5b80fda8aef011f" providerId="LiveId" clId="{F3DB4C2F-D435-40BD-8144-073C6854FA5C}" dt="2019-11-16T16:24:50.273" v="1527" actId="20577"/>
          <ac:spMkLst>
            <pc:docMk/>
            <pc:sldMk cId="561703177" sldId="329"/>
            <ac:spMk id="2" creationId="{B1A3D9C7-E545-4DF1-8F36-02027FDE4D9E}"/>
          </ac:spMkLst>
        </pc:spChg>
        <pc:spChg chg="add del mod ord">
          <ac:chgData name="Faithe Wempen" userId="a5b80fda8aef011f" providerId="LiveId" clId="{F3DB4C2F-D435-40BD-8144-073C6854FA5C}" dt="2019-11-16T16:24:39.681" v="1508"/>
          <ac:spMkLst>
            <pc:docMk/>
            <pc:sldMk cId="561703177" sldId="329"/>
            <ac:spMk id="3" creationId="{9A4B5E60-19DB-45AB-8198-98C3B3BA3B4D}"/>
          </ac:spMkLst>
        </pc:spChg>
        <pc:spChg chg="mod">
          <ac:chgData name="Faithe Wempen" userId="a5b80fda8aef011f" providerId="LiveId" clId="{F3DB4C2F-D435-40BD-8144-073C6854FA5C}" dt="2019-11-16T16:24:46.088" v="1511" actId="21"/>
          <ac:spMkLst>
            <pc:docMk/>
            <pc:sldMk cId="561703177" sldId="329"/>
            <ac:spMk id="8" creationId="{00000000-0000-0000-0000-000000000000}"/>
          </ac:spMkLst>
        </pc:spChg>
        <pc:picChg chg="add mod">
          <ac:chgData name="Faithe Wempen" userId="a5b80fda8aef011f" providerId="LiveId" clId="{F3DB4C2F-D435-40BD-8144-073C6854FA5C}" dt="2019-11-16T16:24:43.915" v="1510" actId="1076"/>
          <ac:picMkLst>
            <pc:docMk/>
            <pc:sldMk cId="561703177" sldId="329"/>
            <ac:picMk id="6" creationId="{B2E2DEF3-B7B1-4062-8888-5C7202168735}"/>
          </ac:picMkLst>
        </pc:picChg>
        <pc:picChg chg="del">
          <ac:chgData name="Faithe Wempen" userId="a5b80fda8aef011f" providerId="LiveId" clId="{F3DB4C2F-D435-40BD-8144-073C6854FA5C}" dt="2019-11-16T16:24:38.725" v="1507" actId="21"/>
          <ac:picMkLst>
            <pc:docMk/>
            <pc:sldMk cId="561703177" sldId="329"/>
            <ac:picMk id="324610" creationId="{00000000-0000-0000-0000-000000000000}"/>
          </ac:picMkLst>
        </pc:picChg>
      </pc:sldChg>
      <pc:sldChg chg="addSp delSp modSp add mod chgLayout modNotesTx">
        <pc:chgData name="Faithe Wempen" userId="a5b80fda8aef011f" providerId="LiveId" clId="{F3DB4C2F-D435-40BD-8144-073C6854FA5C}" dt="2019-11-16T16:25:47.155" v="1586" actId="6549"/>
        <pc:sldMkLst>
          <pc:docMk/>
          <pc:sldMk cId="996305730" sldId="330"/>
        </pc:sldMkLst>
        <pc:spChg chg="add del mod">
          <ac:chgData name="Faithe Wempen" userId="a5b80fda8aef011f" providerId="LiveId" clId="{F3DB4C2F-D435-40BD-8144-073C6854FA5C}" dt="2019-11-16T16:25:20.975" v="1539" actId="6264"/>
          <ac:spMkLst>
            <pc:docMk/>
            <pc:sldMk cId="996305730" sldId="330"/>
            <ac:spMk id="2" creationId="{DD13D71C-E090-423D-9F94-E347FBA6614F}"/>
          </ac:spMkLst>
        </pc:spChg>
        <pc:spChg chg="add mod ord">
          <ac:chgData name="Faithe Wempen" userId="a5b80fda8aef011f" providerId="LiveId" clId="{F3DB4C2F-D435-40BD-8144-073C6854FA5C}" dt="2019-11-16T16:25:41.207" v="1583" actId="20577"/>
          <ac:spMkLst>
            <pc:docMk/>
            <pc:sldMk cId="996305730" sldId="330"/>
            <ac:spMk id="3" creationId="{080C536D-9179-44EB-A82B-1E7A7CC1047A}"/>
          </ac:spMkLst>
        </pc:spChg>
        <pc:spChg chg="del">
          <ac:chgData name="Faithe Wempen" userId="a5b80fda8aef011f" providerId="LiveId" clId="{F3DB4C2F-D435-40BD-8144-073C6854FA5C}" dt="2019-11-16T16:25:27.637" v="1543" actId="21"/>
          <ac:spMkLst>
            <pc:docMk/>
            <pc:sldMk cId="996305730" sldId="330"/>
            <ac:spMk id="8" creationId="{00000000-0000-0000-0000-000000000000}"/>
          </ac:spMkLst>
        </pc:spChg>
        <pc:spChg chg="del mod ord">
          <ac:chgData name="Faithe Wempen" userId="a5b80fda8aef011f" providerId="LiveId" clId="{F3DB4C2F-D435-40BD-8144-073C6854FA5C}" dt="2019-11-16T16:25:29.542" v="1545"/>
          <ac:spMkLst>
            <pc:docMk/>
            <pc:sldMk cId="996305730" sldId="330"/>
            <ac:spMk id="10" creationId="{00000000-0000-0000-0000-000000000000}"/>
          </ac:spMkLst>
        </pc:spChg>
        <pc:picChg chg="add mod">
          <ac:chgData name="Faithe Wempen" userId="a5b80fda8aef011f" providerId="LiveId" clId="{F3DB4C2F-D435-40BD-8144-073C6854FA5C}" dt="2019-11-16T16:25:33.437" v="1547" actId="1076"/>
          <ac:picMkLst>
            <pc:docMk/>
            <pc:sldMk cId="996305730" sldId="330"/>
            <ac:picMk id="7" creationId="{D214CD35-C9EE-45B5-9B19-59B64A15E184}"/>
          </ac:picMkLst>
        </pc:picChg>
        <pc:picChg chg="del">
          <ac:chgData name="Faithe Wempen" userId="a5b80fda8aef011f" providerId="LiveId" clId="{F3DB4C2F-D435-40BD-8144-073C6854FA5C}" dt="2019-11-16T16:25:28.598" v="1544" actId="21"/>
          <ac:picMkLst>
            <pc:docMk/>
            <pc:sldMk cId="996305730" sldId="330"/>
            <ac:picMk id="325634" creationId="{00000000-0000-0000-0000-000000000000}"/>
          </ac:picMkLst>
        </pc:picChg>
      </pc:sldChg>
      <pc:sldChg chg="addSp delSp modSp add mod chgLayout modNotesTx">
        <pc:chgData name="Faithe Wempen" userId="a5b80fda8aef011f" providerId="LiveId" clId="{F3DB4C2F-D435-40BD-8144-073C6854FA5C}" dt="2019-11-16T16:26:52.539" v="1641" actId="6549"/>
        <pc:sldMkLst>
          <pc:docMk/>
          <pc:sldMk cId="1390361262" sldId="331"/>
        </pc:sldMkLst>
        <pc:spChg chg="add del mod">
          <ac:chgData name="Faithe Wempen" userId="a5b80fda8aef011f" providerId="LiveId" clId="{F3DB4C2F-D435-40BD-8144-073C6854FA5C}" dt="2019-11-16T16:26:28.745" v="1590" actId="6264"/>
          <ac:spMkLst>
            <pc:docMk/>
            <pc:sldMk cId="1390361262" sldId="331"/>
            <ac:spMk id="2" creationId="{97A095CB-9787-4669-A4BC-04D6FD270ADC}"/>
          </ac:spMkLst>
        </pc:spChg>
        <pc:spChg chg="add mod ord">
          <ac:chgData name="Faithe Wempen" userId="a5b80fda8aef011f" providerId="LiveId" clId="{F3DB4C2F-D435-40BD-8144-073C6854FA5C}" dt="2019-11-16T16:26:41.010" v="1637" actId="20577"/>
          <ac:spMkLst>
            <pc:docMk/>
            <pc:sldMk cId="1390361262" sldId="331"/>
            <ac:spMk id="3" creationId="{390F7846-0AD9-4C2D-B915-3434171FA574}"/>
          </ac:spMkLst>
        </pc:spChg>
        <pc:spChg chg="del">
          <ac:chgData name="Faithe Wempen" userId="a5b80fda8aef011f" providerId="LiveId" clId="{F3DB4C2F-D435-40BD-8144-073C6854FA5C}" dt="2019-11-16T16:26:31.688" v="1591" actId="21"/>
          <ac:spMkLst>
            <pc:docMk/>
            <pc:sldMk cId="1390361262" sldId="331"/>
            <ac:spMk id="8" creationId="{00000000-0000-0000-0000-000000000000}"/>
          </ac:spMkLst>
        </pc:spChg>
        <pc:spChg chg="del mod">
          <ac:chgData name="Faithe Wempen" userId="a5b80fda8aef011f" providerId="LiveId" clId="{F3DB4C2F-D435-40BD-8144-073C6854FA5C}" dt="2019-11-16T16:26:27.758" v="1589"/>
          <ac:spMkLst>
            <pc:docMk/>
            <pc:sldMk cId="1390361262" sldId="331"/>
            <ac:spMk id="10" creationId="{00000000-0000-0000-0000-000000000000}"/>
          </ac:spMkLst>
        </pc:spChg>
        <pc:picChg chg="add mod ord">
          <ac:chgData name="Faithe Wempen" userId="a5b80fda8aef011f" providerId="LiveId" clId="{F3DB4C2F-D435-40BD-8144-073C6854FA5C}" dt="2019-11-16T16:26:48.154" v="1639" actId="1076"/>
          <ac:picMkLst>
            <pc:docMk/>
            <pc:sldMk cId="1390361262" sldId="331"/>
            <ac:picMk id="5" creationId="{ACB4EDC1-4978-469B-B988-23A701C84C6B}"/>
          </ac:picMkLst>
        </pc:picChg>
        <pc:picChg chg="del">
          <ac:chgData name="Faithe Wempen" userId="a5b80fda8aef011f" providerId="LiveId" clId="{F3DB4C2F-D435-40BD-8144-073C6854FA5C}" dt="2019-11-16T16:26:26.905" v="1588" actId="21"/>
          <ac:picMkLst>
            <pc:docMk/>
            <pc:sldMk cId="1390361262" sldId="331"/>
            <ac:picMk id="326658" creationId="{00000000-0000-0000-0000-000000000000}"/>
          </ac:picMkLst>
        </pc:picChg>
      </pc:sldChg>
      <pc:sldChg chg="addSp delSp modSp add mod chgLayout modNotesTx">
        <pc:chgData name="Faithe Wempen" userId="a5b80fda8aef011f" providerId="LiveId" clId="{F3DB4C2F-D435-40BD-8144-073C6854FA5C}" dt="2019-11-16T16:29:29.925" v="1813" actId="12"/>
        <pc:sldMkLst>
          <pc:docMk/>
          <pc:sldMk cId="2142397620" sldId="332"/>
        </pc:sldMkLst>
        <pc:spChg chg="add del mod">
          <ac:chgData name="Faithe Wempen" userId="a5b80fda8aef011f" providerId="LiveId" clId="{F3DB4C2F-D435-40BD-8144-073C6854FA5C}" dt="2019-11-16T16:27:07.163" v="1643" actId="6264"/>
          <ac:spMkLst>
            <pc:docMk/>
            <pc:sldMk cId="2142397620" sldId="332"/>
            <ac:spMk id="2" creationId="{3D126145-C724-44A8-97B0-9D4C12693C79}"/>
          </ac:spMkLst>
        </pc:spChg>
        <pc:spChg chg="add mod ord">
          <ac:chgData name="Faithe Wempen" userId="a5b80fda8aef011f" providerId="LiveId" clId="{F3DB4C2F-D435-40BD-8144-073C6854FA5C}" dt="2019-11-16T16:27:46.040" v="1745" actId="404"/>
          <ac:spMkLst>
            <pc:docMk/>
            <pc:sldMk cId="2142397620" sldId="332"/>
            <ac:spMk id="3" creationId="{B62A905E-2076-47A7-8C3D-AC4C7F2E65CE}"/>
          </ac:spMkLst>
        </pc:spChg>
        <pc:spChg chg="del">
          <ac:chgData name="Faithe Wempen" userId="a5b80fda8aef011f" providerId="LiveId" clId="{F3DB4C2F-D435-40BD-8144-073C6854FA5C}" dt="2019-11-16T16:27:05.584" v="1642" actId="21"/>
          <ac:spMkLst>
            <pc:docMk/>
            <pc:sldMk cId="2142397620" sldId="332"/>
            <ac:spMk id="8" creationId="{00000000-0000-0000-0000-000000000000}"/>
          </ac:spMkLst>
        </pc:spChg>
        <pc:spChg chg="mod ord">
          <ac:chgData name="Faithe Wempen" userId="a5b80fda8aef011f" providerId="LiveId" clId="{F3DB4C2F-D435-40BD-8144-073C6854FA5C}" dt="2019-11-16T16:27:10.785" v="1646" actId="27636"/>
          <ac:spMkLst>
            <pc:docMk/>
            <pc:sldMk cId="2142397620" sldId="332"/>
            <ac:spMk id="10" creationId="{00000000-0000-0000-0000-000000000000}"/>
          </ac:spMkLst>
        </pc:spChg>
        <pc:picChg chg="mod">
          <ac:chgData name="Faithe Wempen" userId="a5b80fda8aef011f" providerId="LiveId" clId="{F3DB4C2F-D435-40BD-8144-073C6854FA5C}" dt="2019-11-16T16:27:18.867" v="1649" actId="1076"/>
          <ac:picMkLst>
            <pc:docMk/>
            <pc:sldMk cId="2142397620" sldId="332"/>
            <ac:picMk id="327682" creationId="{00000000-0000-0000-0000-000000000000}"/>
          </ac:picMkLst>
        </pc:picChg>
      </pc:sldChg>
      <pc:sldChg chg="modSp add del mod">
        <pc:chgData name="Faithe Wempen" userId="a5b80fda8aef011f" providerId="LiveId" clId="{F3DB4C2F-D435-40BD-8144-073C6854FA5C}" dt="2019-11-16T16:28:44.075" v="1760" actId="47"/>
        <pc:sldMkLst>
          <pc:docMk/>
          <pc:sldMk cId="490552426" sldId="333"/>
        </pc:sldMkLst>
        <pc:spChg chg="mod">
          <ac:chgData name="Faithe Wempen" userId="a5b80fda8aef011f" providerId="LiveId" clId="{F3DB4C2F-D435-40BD-8144-073C6854FA5C}" dt="2019-11-16T16:28:20.236" v="1748" actId="21"/>
          <ac:spMkLst>
            <pc:docMk/>
            <pc:sldMk cId="490552426" sldId="333"/>
            <ac:spMk id="10" creationId="{00000000-0000-0000-0000-000000000000}"/>
          </ac:spMkLst>
        </pc:spChg>
      </pc:sldChg>
      <pc:sldChg chg="modSp add del mod">
        <pc:chgData name="Faithe Wempen" userId="a5b80fda8aef011f" providerId="LiveId" clId="{F3DB4C2F-D435-40BD-8144-073C6854FA5C}" dt="2019-11-16T16:28:45.493" v="1761" actId="47"/>
        <pc:sldMkLst>
          <pc:docMk/>
          <pc:sldMk cId="2518895795" sldId="334"/>
        </pc:sldMkLst>
        <pc:spChg chg="mod">
          <ac:chgData name="Faithe Wempen" userId="a5b80fda8aef011f" providerId="LiveId" clId="{F3DB4C2F-D435-40BD-8144-073C6854FA5C}" dt="2019-11-16T16:28:26.914" v="1749" actId="21"/>
          <ac:spMkLst>
            <pc:docMk/>
            <pc:sldMk cId="2518895795" sldId="334"/>
            <ac:spMk id="10" creationId="{00000000-0000-0000-0000-000000000000}"/>
          </ac:spMkLst>
        </pc:spChg>
      </pc:sldChg>
      <pc:sldChg chg="modSp add del mod">
        <pc:chgData name="Faithe Wempen" userId="a5b80fda8aef011f" providerId="LiveId" clId="{F3DB4C2F-D435-40BD-8144-073C6854FA5C}" dt="2019-11-16T16:29:34.220" v="1814" actId="47"/>
        <pc:sldMkLst>
          <pc:docMk/>
          <pc:sldMk cId="2208940157" sldId="335"/>
        </pc:sldMkLst>
        <pc:spChg chg="mod">
          <ac:chgData name="Faithe Wempen" userId="a5b80fda8aef011f" providerId="LiveId" clId="{F3DB4C2F-D435-40BD-8144-073C6854FA5C}" dt="2019-11-16T16:28:56.462" v="1762" actId="21"/>
          <ac:spMkLst>
            <pc:docMk/>
            <pc:sldMk cId="2208940157" sldId="335"/>
            <ac:spMk id="10" creationId="{00000000-0000-0000-0000-000000000000}"/>
          </ac:spMkLst>
        </pc:spChg>
      </pc:sldChg>
      <pc:sldChg chg="modSp add del mod">
        <pc:chgData name="Faithe Wempen" userId="a5b80fda8aef011f" providerId="LiveId" clId="{F3DB4C2F-D435-40BD-8144-073C6854FA5C}" dt="2019-11-16T16:29:58.438" v="1817" actId="47"/>
        <pc:sldMkLst>
          <pc:docMk/>
          <pc:sldMk cId="379961548" sldId="336"/>
        </pc:sldMkLst>
        <pc:spChg chg="mod">
          <ac:chgData name="Faithe Wempen" userId="a5b80fda8aef011f" providerId="LiveId" clId="{F3DB4C2F-D435-40BD-8144-073C6854FA5C}" dt="2019-11-16T16:29:46.218" v="1815" actId="21"/>
          <ac:spMkLst>
            <pc:docMk/>
            <pc:sldMk cId="379961548" sldId="336"/>
            <ac:spMk id="10" creationId="{00000000-0000-0000-0000-000000000000}"/>
          </ac:spMkLst>
        </pc:spChg>
      </pc:sldChg>
      <pc:sldChg chg="modSp add del mod">
        <pc:chgData name="Faithe Wempen" userId="a5b80fda8aef011f" providerId="LiveId" clId="{F3DB4C2F-D435-40BD-8144-073C6854FA5C}" dt="2019-11-16T16:29:59.238" v="1818" actId="47"/>
        <pc:sldMkLst>
          <pc:docMk/>
          <pc:sldMk cId="239440317" sldId="337"/>
        </pc:sldMkLst>
        <pc:spChg chg="mod">
          <ac:chgData name="Faithe Wempen" userId="a5b80fda8aef011f" providerId="LiveId" clId="{F3DB4C2F-D435-40BD-8144-073C6854FA5C}" dt="2019-11-16T16:29:52.416" v="1816" actId="21"/>
          <ac:spMkLst>
            <pc:docMk/>
            <pc:sldMk cId="239440317" sldId="337"/>
            <ac:spMk id="10" creationId="{00000000-0000-0000-0000-000000000000}"/>
          </ac:spMkLst>
        </pc:spChg>
      </pc:sldChg>
      <pc:sldChg chg="addSp delSp modSp add mod chgLayout modNotesTx">
        <pc:chgData name="Faithe Wempen" userId="a5b80fda8aef011f" providerId="LiveId" clId="{F3DB4C2F-D435-40BD-8144-073C6854FA5C}" dt="2019-11-16T16:30:35.887" v="1880" actId="20577"/>
        <pc:sldMkLst>
          <pc:docMk/>
          <pc:sldMk cId="1096368422" sldId="338"/>
        </pc:sldMkLst>
        <pc:spChg chg="add del mod">
          <ac:chgData name="Faithe Wempen" userId="a5b80fda8aef011f" providerId="LiveId" clId="{F3DB4C2F-D435-40BD-8144-073C6854FA5C}" dt="2019-11-16T16:30:16.790" v="1826" actId="6264"/>
          <ac:spMkLst>
            <pc:docMk/>
            <pc:sldMk cId="1096368422" sldId="338"/>
            <ac:spMk id="2" creationId="{C8687329-557E-4814-BF6F-D75D89391057}"/>
          </ac:spMkLst>
        </pc:spChg>
        <pc:spChg chg="add mod ord">
          <ac:chgData name="Faithe Wempen" userId="a5b80fda8aef011f" providerId="LiveId" clId="{F3DB4C2F-D435-40BD-8144-073C6854FA5C}" dt="2019-11-16T16:30:35.887" v="1880" actId="20577"/>
          <ac:spMkLst>
            <pc:docMk/>
            <pc:sldMk cId="1096368422" sldId="338"/>
            <ac:spMk id="3" creationId="{01714690-A232-4A9F-B4A6-2463F2F66498}"/>
          </ac:spMkLst>
        </pc:spChg>
        <pc:spChg chg="del">
          <ac:chgData name="Faithe Wempen" userId="a5b80fda8aef011f" providerId="LiveId" clId="{F3DB4C2F-D435-40BD-8144-073C6854FA5C}" dt="2019-11-16T16:30:26.956" v="1830" actId="21"/>
          <ac:spMkLst>
            <pc:docMk/>
            <pc:sldMk cId="1096368422" sldId="338"/>
            <ac:spMk id="8" creationId="{00000000-0000-0000-0000-000000000000}"/>
          </ac:spMkLst>
        </pc:spChg>
        <pc:spChg chg="mod ord">
          <ac:chgData name="Faithe Wempen" userId="a5b80fda8aef011f" providerId="LiveId" clId="{F3DB4C2F-D435-40BD-8144-073C6854FA5C}" dt="2019-11-16T16:30:16.790" v="1826" actId="6264"/>
          <ac:spMkLst>
            <pc:docMk/>
            <pc:sldMk cId="1096368422" sldId="338"/>
            <ac:spMk id="10" creationId="{00000000-0000-0000-0000-000000000000}"/>
          </ac:spMkLst>
        </pc:spChg>
        <pc:picChg chg="mod">
          <ac:chgData name="Faithe Wempen" userId="a5b80fda8aef011f" providerId="LiveId" clId="{F3DB4C2F-D435-40BD-8144-073C6854FA5C}" dt="2019-11-16T16:30:23.946" v="1829" actId="1076"/>
          <ac:picMkLst>
            <pc:docMk/>
            <pc:sldMk cId="1096368422" sldId="338"/>
            <ac:picMk id="329730" creationId="{00000000-0000-0000-0000-000000000000}"/>
          </ac:picMkLst>
        </pc:picChg>
      </pc:sldChg>
      <pc:sldChg chg="addSp delSp modSp add mod chgLayout modNotesTx">
        <pc:chgData name="Faithe Wempen" userId="a5b80fda8aef011f" providerId="LiveId" clId="{F3DB4C2F-D435-40BD-8144-073C6854FA5C}" dt="2019-11-16T16:31:21.080" v="1922" actId="20577"/>
        <pc:sldMkLst>
          <pc:docMk/>
          <pc:sldMk cId="4186288614" sldId="339"/>
        </pc:sldMkLst>
        <pc:spChg chg="add del mod">
          <ac:chgData name="Faithe Wempen" userId="a5b80fda8aef011f" providerId="LiveId" clId="{F3DB4C2F-D435-40BD-8144-073C6854FA5C}" dt="2019-11-16T16:31:00.820" v="1883" actId="6264"/>
          <ac:spMkLst>
            <pc:docMk/>
            <pc:sldMk cId="4186288614" sldId="339"/>
            <ac:spMk id="2" creationId="{2DC6939A-88F4-4D35-A905-F4EB20F89860}"/>
          </ac:spMkLst>
        </pc:spChg>
        <pc:spChg chg="add mod ord">
          <ac:chgData name="Faithe Wempen" userId="a5b80fda8aef011f" providerId="LiveId" clId="{F3DB4C2F-D435-40BD-8144-073C6854FA5C}" dt="2019-11-16T16:31:21.080" v="1922" actId="20577"/>
          <ac:spMkLst>
            <pc:docMk/>
            <pc:sldMk cId="4186288614" sldId="339"/>
            <ac:spMk id="3" creationId="{022E74B5-ACB0-4508-8F61-865F164980EB}"/>
          </ac:spMkLst>
        </pc:spChg>
        <pc:spChg chg="del">
          <ac:chgData name="Faithe Wempen" userId="a5b80fda8aef011f" providerId="LiveId" clId="{F3DB4C2F-D435-40BD-8144-073C6854FA5C}" dt="2019-11-16T16:31:12.386" v="1887" actId="21"/>
          <ac:spMkLst>
            <pc:docMk/>
            <pc:sldMk cId="4186288614" sldId="339"/>
            <ac:spMk id="8" creationId="{00000000-0000-0000-0000-000000000000}"/>
          </ac:spMkLst>
        </pc:spChg>
        <pc:spChg chg="mod ord">
          <ac:chgData name="Faithe Wempen" userId="a5b80fda8aef011f" providerId="LiveId" clId="{F3DB4C2F-D435-40BD-8144-073C6854FA5C}" dt="2019-11-16T16:31:00.820" v="1883" actId="6264"/>
          <ac:spMkLst>
            <pc:docMk/>
            <pc:sldMk cId="4186288614" sldId="339"/>
            <ac:spMk id="10" creationId="{00000000-0000-0000-0000-000000000000}"/>
          </ac:spMkLst>
        </pc:spChg>
        <pc:picChg chg="mod">
          <ac:chgData name="Faithe Wempen" userId="a5b80fda8aef011f" providerId="LiveId" clId="{F3DB4C2F-D435-40BD-8144-073C6854FA5C}" dt="2019-11-16T16:31:09.627" v="1886" actId="1076"/>
          <ac:picMkLst>
            <pc:docMk/>
            <pc:sldMk cId="4186288614" sldId="339"/>
            <ac:picMk id="330754" creationId="{00000000-0000-0000-0000-000000000000}"/>
          </ac:picMkLst>
        </pc:picChg>
      </pc:sldChg>
      <pc:sldChg chg="addSp delSp modSp new mod">
        <pc:chgData name="Faithe Wempen" userId="a5b80fda8aef011f" providerId="LiveId" clId="{F3DB4C2F-D435-40BD-8144-073C6854FA5C}" dt="2019-11-16T16:19:46.445" v="1274" actId="20577"/>
        <pc:sldMkLst>
          <pc:docMk/>
          <pc:sldMk cId="1114738606" sldId="340"/>
        </pc:sldMkLst>
        <pc:spChg chg="mod">
          <ac:chgData name="Faithe Wempen" userId="a5b80fda8aef011f" providerId="LiveId" clId="{F3DB4C2F-D435-40BD-8144-073C6854FA5C}" dt="2019-11-16T16:19:06.985" v="1190" actId="20577"/>
          <ac:spMkLst>
            <pc:docMk/>
            <pc:sldMk cId="1114738606" sldId="340"/>
            <ac:spMk id="2" creationId="{D3DE51F3-C640-4B79-BB04-DECBC42A4052}"/>
          </ac:spMkLst>
        </pc:spChg>
        <pc:spChg chg="del">
          <ac:chgData name="Faithe Wempen" userId="a5b80fda8aef011f" providerId="LiveId" clId="{F3DB4C2F-D435-40BD-8144-073C6854FA5C}" dt="2019-11-16T16:19:16.461" v="1191" actId="3680"/>
          <ac:spMkLst>
            <pc:docMk/>
            <pc:sldMk cId="1114738606" sldId="340"/>
            <ac:spMk id="3" creationId="{BECAB269-A89F-4E59-B351-901984708961}"/>
          </ac:spMkLst>
        </pc:spChg>
        <pc:graphicFrameChg chg="add mod ord modGraphic">
          <ac:chgData name="Faithe Wempen" userId="a5b80fda8aef011f" providerId="LiveId" clId="{F3DB4C2F-D435-40BD-8144-073C6854FA5C}" dt="2019-11-16T16:19:46.445" v="1274" actId="20577"/>
          <ac:graphicFrameMkLst>
            <pc:docMk/>
            <pc:sldMk cId="1114738606" sldId="340"/>
            <ac:graphicFrameMk id="4" creationId="{38C02877-D125-4334-BA32-5CB0F1203210}"/>
          </ac:graphicFrameMkLst>
        </pc:graphicFrame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A7CAE1A-884B-43F6-B0FE-73C5788383C0}" type="datetimeFigureOut">
              <a:rPr lang="en-US" smtClean="0"/>
              <a:t>5/14/2020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EAF725C-1CD9-4E7E-94A7-48DDA62953F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52083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EAF725C-1CD9-4E7E-94A7-48DDA62953F9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502381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EAF725C-1CD9-4E7E-94A7-48DDA62953F9}" type="slidenum">
              <a:rPr lang="en-US" smtClean="0"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244398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EAF725C-1CD9-4E7E-94A7-48DDA62953F9}" type="slidenum">
              <a:rPr lang="en-US" smtClean="0"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710073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EAF725C-1CD9-4E7E-94A7-48DDA62953F9}" type="slidenum">
              <a:rPr lang="en-US" smtClean="0"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804312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EAF725C-1CD9-4E7E-94A7-48DDA62953F9}" type="slidenum">
              <a:rPr lang="en-US" smtClean="0"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0670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EAF725C-1CD9-4E7E-94A7-48DDA62953F9}" type="slidenum">
              <a:rPr lang="en-US" smtClean="0"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730121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EAF725C-1CD9-4E7E-94A7-48DDA62953F9}" type="slidenum">
              <a:rPr lang="en-US" smtClean="0"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416346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EAF725C-1CD9-4E7E-94A7-48DDA62953F9}" type="slidenum">
              <a:rPr lang="en-US" smtClean="0"/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673723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EAF725C-1CD9-4E7E-94A7-48DDA62953F9}" type="slidenum">
              <a:rPr lang="en-US" smtClean="0"/>
              <a:t>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681984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EAF725C-1CD9-4E7E-94A7-48DDA62953F9}" type="slidenum">
              <a:rPr lang="en-US" smtClean="0"/>
              <a:t>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783226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EAF725C-1CD9-4E7E-94A7-48DDA62953F9}" type="slidenum">
              <a:rPr lang="en-US" smtClean="0"/>
              <a:t>26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564813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EAF725C-1CD9-4E7E-94A7-48DDA62953F9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00604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EAF725C-1CD9-4E7E-94A7-48DDA62953F9}" type="slidenum">
              <a:rPr lang="en-US" smtClean="0"/>
              <a:t>27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680597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EAF725C-1CD9-4E7E-94A7-48DDA62953F9}" type="slidenum">
              <a:rPr lang="en-US" smtClean="0"/>
              <a:t>28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0600912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1"/>
            <a:endParaRPr lang="en-US" sz="1400" dirty="0">
              <a:latin typeface="Calibri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EAF725C-1CD9-4E7E-94A7-48DDA62953F9}" type="slidenum">
              <a:rPr lang="en-US" smtClean="0"/>
              <a:t>29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05850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EAF725C-1CD9-4E7E-94A7-48DDA62953F9}" type="slidenum">
              <a:rPr lang="en-US" smtClean="0"/>
              <a:t>30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9190682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EAF725C-1CD9-4E7E-94A7-48DDA62953F9}" type="slidenum">
              <a:rPr lang="en-US" smtClean="0"/>
              <a:t>31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665250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EAF725C-1CD9-4E7E-94A7-48DDA62953F9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534310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EAF725C-1CD9-4E7E-94A7-48DDA62953F9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268108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EAF725C-1CD9-4E7E-94A7-48DDA62953F9}" type="slidenum">
              <a:rPr lang="en-US" smtClean="0"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513897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EAF725C-1CD9-4E7E-94A7-48DDA62953F9}" type="slidenum">
              <a:rPr lang="en-US" smtClean="0"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406847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EAF725C-1CD9-4E7E-94A7-48DDA62953F9}" type="slidenum">
              <a:rPr lang="en-US" smtClean="0"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520296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EAF725C-1CD9-4E7E-94A7-48DDA62953F9}" type="slidenum">
              <a:rPr lang="en-US" smtClean="0"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494784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EAF725C-1CD9-4E7E-94A7-48DDA62953F9}" type="slidenum">
              <a:rPr lang="en-US" smtClean="0"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34462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Rectangle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Rectangle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Rectangle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7" name="Rectangle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 useBgFill="1">
        <p:nvSpPr>
          <p:cNvPr id="30" name="Rounded Rectangle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 useBgFill="1">
        <p:nvSpPr>
          <p:cNvPr id="31" name="Rounded Rectangle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7" name="Rectangle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Rectangle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Rectangle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FD998CCF-2238-49BC-9B6D-DD035147864F}" type="datetimeFigureOut">
              <a:rPr lang="en-US" smtClean="0"/>
              <a:pPr/>
              <a:t>5/14/2020</a:t>
            </a:fld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A95625B5-4382-4363-943F-EACF1C98F2D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998CCF-2238-49BC-9B6D-DD035147864F}" type="datetimeFigureOut">
              <a:rPr lang="en-US" smtClean="0"/>
              <a:pPr/>
              <a:t>5/14/2020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5625B5-4382-4363-943F-EACF1C98F2D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998CCF-2238-49BC-9B6D-DD035147864F}" type="datetimeFigureOut">
              <a:rPr lang="en-US" smtClean="0"/>
              <a:pPr/>
              <a:t>5/14/2020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5625B5-4382-4363-943F-EACF1C98F2D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998CCF-2238-49BC-9B6D-DD035147864F}" type="datetimeFigureOut">
              <a:rPr lang="en-US" smtClean="0"/>
              <a:pPr/>
              <a:t>5/14/2020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5625B5-4382-4363-943F-EACF1C98F2D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998CCF-2238-49BC-9B6D-DD035147864F}" type="datetimeFigureOut">
              <a:rPr lang="en-US" smtClean="0"/>
              <a:pPr/>
              <a:t>5/14/2020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5625B5-4382-4363-943F-EACF1C98F2D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998CCF-2238-49BC-9B6D-DD035147864F}" type="datetimeFigureOut">
              <a:rPr lang="en-US" smtClean="0"/>
              <a:pPr/>
              <a:t>5/14/2020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5625B5-4382-4363-943F-EACF1C98F2D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26" name="Date Placeholder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FD998CCF-2238-49BC-9B6D-DD035147864F}" type="datetimeFigureOut">
              <a:rPr lang="en-US" smtClean="0"/>
              <a:pPr/>
              <a:t>5/14/2020</a:t>
            </a:fld>
            <a:endParaRPr lang="en-US" dirty="0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A95625B5-4382-4363-943F-EACF1C98F2D1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FD998CCF-2238-49BC-9B6D-DD035147864F}" type="datetimeFigureOut">
              <a:rPr lang="en-US" smtClean="0"/>
              <a:pPr/>
              <a:t>5/14/2020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A95625B5-4382-4363-943F-EACF1C98F2D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998CCF-2238-49BC-9B6D-DD035147864F}" type="datetimeFigureOut">
              <a:rPr lang="en-US" smtClean="0"/>
              <a:pPr/>
              <a:t>5/14/2020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5625B5-4382-4363-943F-EACF1C98F2D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998CCF-2238-49BC-9B6D-DD035147864F}" type="datetimeFigureOut">
              <a:rPr lang="en-US" smtClean="0"/>
              <a:pPr/>
              <a:t>5/14/2020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5625B5-4382-4363-943F-EACF1C98F2D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998CCF-2238-49BC-9B6D-DD035147864F}" type="datetimeFigureOut">
              <a:rPr lang="en-US" smtClean="0"/>
              <a:pPr/>
              <a:t>5/14/2020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5625B5-4382-4363-943F-EACF1C98F2D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Rectangle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0" name="Rectangle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1" name="Rectangle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2" name="Rectangle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 useBgFill="1">
        <p:nvSpPr>
          <p:cNvPr id="33" name="Rounded Rectangle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 useBgFill="1">
        <p:nvSpPr>
          <p:cNvPr id="34" name="Rounded Rectangle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5" name="Rectangle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Rectangle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Rectangle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8" name="Rectangle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9" name="Rectangle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40" name="Rectangle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/>
              <a:t>Click to edit Master text styles</a:t>
            </a:r>
          </a:p>
          <a:p>
            <a:pPr lvl="1" eaLnBrk="1" latinLnBrk="0" hangingPunct="1"/>
            <a:r>
              <a:rPr kumimoji="0" lang="en-US"/>
              <a:t>Second level</a:t>
            </a:r>
          </a:p>
          <a:p>
            <a:pPr lvl="2" eaLnBrk="1" latinLnBrk="0" hangingPunct="1"/>
            <a:r>
              <a:rPr kumimoji="0" lang="en-US"/>
              <a:t>Third level</a:t>
            </a:r>
          </a:p>
          <a:p>
            <a:pPr lvl="3" eaLnBrk="1" latinLnBrk="0" hangingPunct="1"/>
            <a:r>
              <a:rPr kumimoji="0" lang="en-US"/>
              <a:t>Fourth level</a:t>
            </a:r>
          </a:p>
          <a:p>
            <a:pPr lvl="4" eaLnBrk="1" latinLnBrk="0" hangingPunct="1"/>
            <a:r>
              <a:rPr kumimoji="0" lang="en-US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FD998CCF-2238-49BC-9B6D-DD035147864F}" type="datetimeFigureOut">
              <a:rPr lang="en-US" smtClean="0"/>
              <a:pPr/>
              <a:t>5/14/2020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A95625B5-4382-4363-943F-EACF1C98F2D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/>
          <a:lstStyle/>
          <a:p>
            <a:r>
              <a:rPr lang="en-US" dirty="0"/>
              <a:t>CCNA 200-301, Volume 2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114800"/>
            <a:ext cx="4953000" cy="1752600"/>
          </a:xfrm>
        </p:spPr>
        <p:txBody>
          <a:bodyPr/>
          <a:lstStyle/>
          <a:p>
            <a:r>
              <a:rPr lang="en-US" dirty="0"/>
              <a:t>Chapter  11 </a:t>
            </a:r>
          </a:p>
          <a:p>
            <a:r>
              <a:rPr lang="en-US" b="1" dirty="0"/>
              <a:t>Quality of Service (QoS)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A0DBD80-A865-4F66-9F32-2F027DC923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en-US" dirty="0"/>
              <a:t>IP Precedence and Differentiated Services Code Point Fields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457200" y="2249424"/>
            <a:ext cx="8229600" cy="4325112"/>
          </a:xfrm>
        </p:spPr>
        <p:txBody>
          <a:bodyPr>
            <a:noAutofit/>
          </a:bodyPr>
          <a:lstStyle/>
          <a:p>
            <a:endParaRPr lang="en-US" dirty="0"/>
          </a:p>
          <a:p>
            <a:endParaRPr lang="en-US" dirty="0"/>
          </a:p>
        </p:txBody>
      </p:sp>
      <p:pic>
        <p:nvPicPr>
          <p:cNvPr id="31232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19576" y="2590800"/>
            <a:ext cx="7304847" cy="2657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50235777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3ED6518-8DC5-48B8-A0B0-DBC7DD6256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en-US" dirty="0"/>
              <a:t>Class of Service Field in the 802.1Q/p Header</a:t>
            </a:r>
          </a:p>
        </p:txBody>
      </p:sp>
      <p:pic>
        <p:nvPicPr>
          <p:cNvPr id="7" name="Picture 3">
            <a:extLst>
              <a:ext uri="{FF2B5EF4-FFF2-40B4-BE49-F238E27FC236}">
                <a16:creationId xmlns:a16="http://schemas.microsoft.com/office/drawing/2014/main" id="{2E6A23BE-2ED5-4EF1-8103-DF2FB58F5A1F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300" y="2286000"/>
            <a:ext cx="8915400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3443571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7275E115-7A8C-4B23-BCAF-6A5F0B4EE6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1066800"/>
          </a:xfrm>
        </p:spPr>
        <p:txBody>
          <a:bodyPr>
            <a:normAutofit/>
          </a:bodyPr>
          <a:lstStyle/>
          <a:p>
            <a:r>
              <a:rPr lang="en-US" sz="3600" dirty="0"/>
              <a:t>Useful Life of CoS Marketing</a:t>
            </a:r>
          </a:p>
        </p:txBody>
      </p:sp>
      <p:pic>
        <p:nvPicPr>
          <p:cNvPr id="7" name="Picture 2">
            <a:extLst>
              <a:ext uri="{FF2B5EF4-FFF2-40B4-BE49-F238E27FC236}">
                <a16:creationId xmlns:a16="http://schemas.microsoft.com/office/drawing/2014/main" id="{59E06EDD-7D6E-4581-BA1D-32DB7DA498B2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6997" y="2209800"/>
            <a:ext cx="8430006" cy="189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7400155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1DC8B0-B379-46B0-8F06-4FE0CC1206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1066800"/>
          </a:xfrm>
        </p:spPr>
        <p:txBody>
          <a:bodyPr>
            <a:normAutofit/>
          </a:bodyPr>
          <a:lstStyle/>
          <a:p>
            <a:r>
              <a:rPr lang="en-US" sz="3600" dirty="0"/>
              <a:t>Marking Fields</a:t>
            </a:r>
          </a:p>
        </p:txBody>
      </p:sp>
      <p:graphicFrame>
        <p:nvGraphicFramePr>
          <p:cNvPr id="7" name="Content Placeholder 6">
            <a:extLst>
              <a:ext uri="{FF2B5EF4-FFF2-40B4-BE49-F238E27FC236}">
                <a16:creationId xmlns:a16="http://schemas.microsoft.com/office/drawing/2014/main" id="{C22E25C4-8EC8-448E-9837-24294928D40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47075723"/>
              </p:ext>
            </p:extLst>
          </p:nvPr>
        </p:nvGraphicFramePr>
        <p:xfrm>
          <a:off x="990600" y="2249488"/>
          <a:ext cx="7266483" cy="2743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76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288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2026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14101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457200">
                <a:tc>
                  <a:txBody>
                    <a:bodyPr/>
                    <a:lstStyle/>
                    <a:p>
                      <a:r>
                        <a:rPr lang="en-US" sz="1600" dirty="0"/>
                        <a:t>Field Name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Header(s)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Length (bits)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Where Used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r>
                        <a:rPr lang="en-US" sz="1600" dirty="0"/>
                        <a:t>DSCP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IPv4, IPv6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End-to-end</a:t>
                      </a:r>
                      <a:r>
                        <a:rPr lang="en-US" sz="1600" baseline="0" dirty="0"/>
                        <a:t> packet</a:t>
                      </a:r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r>
                        <a:rPr lang="en-US" sz="1600" dirty="0"/>
                        <a:t>IPP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IPv4, IPv6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End-to-end packet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r>
                        <a:rPr lang="en-US" sz="1600" dirty="0"/>
                        <a:t>CoS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802.1Q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Over VLAN Trunk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r>
                        <a:rPr lang="en-US" sz="1600" dirty="0"/>
                        <a:t>TID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802.11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Over Wi-Fi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r>
                        <a:rPr lang="en-US" sz="1600" dirty="0"/>
                        <a:t>EXP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MPLS Label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Over MPLS WAN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5669372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DB921071-4972-4E94-8E21-08D7724FBFEB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57200" y="914400"/>
            <a:ext cx="8229600" cy="10668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/>
            <a:r>
              <a:rPr lang="en-US" sz="3600" noProof="0" dirty="0"/>
              <a:t>Defining Trust Boundaries—PC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457200" y="2249424"/>
            <a:ext cx="8229600" cy="4325112"/>
          </a:xfrm>
        </p:spPr>
        <p:txBody>
          <a:bodyPr>
            <a:normAutofit/>
          </a:bodyPr>
          <a:lstStyle/>
          <a:p>
            <a:endParaRPr lang="en-US" dirty="0"/>
          </a:p>
          <a:p>
            <a:endParaRPr lang="en-US" dirty="0"/>
          </a:p>
        </p:txBody>
      </p:sp>
      <p:pic>
        <p:nvPicPr>
          <p:cNvPr id="11" name="Picture 2">
            <a:extLst>
              <a:ext uri="{FF2B5EF4-FFF2-40B4-BE49-F238E27FC236}">
                <a16:creationId xmlns:a16="http://schemas.microsoft.com/office/drawing/2014/main" id="{5823A8A2-AC4A-4212-8512-4926B5D291D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2440" y="2209800"/>
            <a:ext cx="7956777" cy="19715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18988639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>
          <a:xfrm>
            <a:off x="457200" y="274638"/>
            <a:ext cx="8229600" cy="715962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1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Calibri" pitchFamily="34" charset="0"/>
              <a:ea typeface="+mj-ea"/>
              <a:cs typeface="+mj-cs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00B042F-3641-431A-A6C0-6F87C27BA7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en-US" dirty="0"/>
              <a:t>Defining Trust Boundaries—IP Phone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457200" y="2249424"/>
            <a:ext cx="8229600" cy="4325112"/>
          </a:xfrm>
        </p:spPr>
        <p:txBody>
          <a:bodyPr>
            <a:normAutofit/>
          </a:bodyPr>
          <a:lstStyle/>
          <a:p>
            <a:endParaRPr lang="en-US" dirty="0"/>
          </a:p>
          <a:p>
            <a:endParaRPr lang="en-US" dirty="0"/>
          </a:p>
        </p:txBody>
      </p:sp>
      <p:pic>
        <p:nvPicPr>
          <p:cNvPr id="7" name="Picture 2">
            <a:extLst>
              <a:ext uri="{FF2B5EF4-FFF2-40B4-BE49-F238E27FC236}">
                <a16:creationId xmlns:a16="http://schemas.microsoft.com/office/drawing/2014/main" id="{38EC3018-7353-4A75-9C8D-A161528CFB8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0" y="2209800"/>
            <a:ext cx="7742136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54801512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8BD6F2-74D7-4B3B-BE87-6B4F0949E2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en-US" dirty="0"/>
              <a:t>Differentiated Services Assured Forwarding Values and Meaning</a:t>
            </a:r>
          </a:p>
        </p:txBody>
      </p:sp>
      <p:pic>
        <p:nvPicPr>
          <p:cNvPr id="7" name="Picture 2">
            <a:extLst>
              <a:ext uri="{FF2B5EF4-FFF2-40B4-BE49-F238E27FC236}">
                <a16:creationId xmlns:a16="http://schemas.microsoft.com/office/drawing/2014/main" id="{1D28E5DF-225F-441B-A3A9-0118E71C6DDD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52600" y="2057400"/>
            <a:ext cx="4731775" cy="3755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49672707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96052E8-5DCC-4201-B77D-97685FC713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1066800"/>
          </a:xfrm>
        </p:spPr>
        <p:txBody>
          <a:bodyPr>
            <a:normAutofit/>
          </a:bodyPr>
          <a:lstStyle/>
          <a:p>
            <a:r>
              <a:rPr lang="en-US" sz="3600" dirty="0"/>
              <a:t>Class Selector</a:t>
            </a:r>
          </a:p>
        </p:txBody>
      </p:sp>
      <p:pic>
        <p:nvPicPr>
          <p:cNvPr id="7" name="Picture 2">
            <a:extLst>
              <a:ext uri="{FF2B5EF4-FFF2-40B4-BE49-F238E27FC236}">
                <a16:creationId xmlns:a16="http://schemas.microsoft.com/office/drawing/2014/main" id="{5D511230-AD1D-4BC9-B3E9-F4EA8256C321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1828800"/>
            <a:ext cx="7876075" cy="29741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23661238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087A1F-2B51-4D99-90C8-35A73A402D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en-US" dirty="0"/>
              <a:t>Output Queuing in a Router: Last Output Action Before Transmission</a:t>
            </a:r>
          </a:p>
        </p:txBody>
      </p:sp>
      <p:pic>
        <p:nvPicPr>
          <p:cNvPr id="7" name="Picture 2">
            <a:extLst>
              <a:ext uri="{FF2B5EF4-FFF2-40B4-BE49-F238E27FC236}">
                <a16:creationId xmlns:a16="http://schemas.microsoft.com/office/drawing/2014/main" id="{A3D6A58D-1017-4C8E-9EA0-17E1946AA7D2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2763" y="2438400"/>
            <a:ext cx="8738474" cy="2192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57068739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5512AC-52C0-49E7-A055-EB4F95B225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1066800"/>
          </a:xfrm>
        </p:spPr>
        <p:txBody>
          <a:bodyPr>
            <a:normAutofit/>
          </a:bodyPr>
          <a:lstStyle/>
          <a:p>
            <a:r>
              <a:rPr lang="en-US" sz="3600" dirty="0"/>
              <a:t>Queuing Components</a:t>
            </a:r>
          </a:p>
        </p:txBody>
      </p:sp>
      <p:pic>
        <p:nvPicPr>
          <p:cNvPr id="7" name="Picture 2">
            <a:extLst>
              <a:ext uri="{FF2B5EF4-FFF2-40B4-BE49-F238E27FC236}">
                <a16:creationId xmlns:a16="http://schemas.microsoft.com/office/drawing/2014/main" id="{9B3F93BF-2F28-4387-B6C3-92C7A062E3BC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" y="2057400"/>
            <a:ext cx="8912323" cy="237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4443241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1066800"/>
          </a:xfrm>
        </p:spPr>
        <p:txBody>
          <a:bodyPr/>
          <a:lstStyle/>
          <a:p>
            <a:r>
              <a:rPr lang="en-US" dirty="0"/>
              <a:t>Objectives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05000"/>
            <a:ext cx="8229600" cy="4325112"/>
          </a:xfrm>
        </p:spPr>
        <p:txBody>
          <a:bodyPr>
            <a:normAutofit/>
          </a:bodyPr>
          <a:lstStyle/>
          <a:p>
            <a:pPr lvl="0"/>
            <a:r>
              <a:rPr lang="en-IN" sz="2600" dirty="0"/>
              <a:t>Introduction to QoS</a:t>
            </a:r>
          </a:p>
          <a:p>
            <a:pPr lvl="0"/>
            <a:r>
              <a:rPr lang="en-IN" sz="2600" dirty="0"/>
              <a:t>Classification and Marking</a:t>
            </a:r>
          </a:p>
          <a:p>
            <a:pPr lvl="0"/>
            <a:r>
              <a:rPr lang="en-IN" sz="2600" dirty="0"/>
              <a:t>Queuing</a:t>
            </a:r>
          </a:p>
          <a:p>
            <a:pPr lvl="0"/>
            <a:r>
              <a:rPr lang="en-IN" sz="2600" dirty="0"/>
              <a:t>Shaping and Policing</a:t>
            </a:r>
          </a:p>
          <a:p>
            <a:pPr lvl="0"/>
            <a:r>
              <a:rPr lang="en-IN" sz="2600" dirty="0"/>
              <a:t>Congestion Avoidance</a:t>
            </a:r>
            <a:endParaRPr lang="en-US" sz="2600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BCEBDD72-5482-4524-8A95-5DF8986838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1066800"/>
          </a:xfrm>
        </p:spPr>
        <p:txBody>
          <a:bodyPr>
            <a:normAutofit/>
          </a:bodyPr>
          <a:lstStyle/>
          <a:p>
            <a:r>
              <a:rPr lang="en-US" sz="3600" dirty="0"/>
              <a:t>CBWFQ Round-Robin Scheduling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457200" y="2249424"/>
            <a:ext cx="8229600" cy="4325112"/>
          </a:xfrm>
        </p:spPr>
        <p:txBody>
          <a:bodyPr>
            <a:normAutofit/>
          </a:bodyPr>
          <a:lstStyle/>
          <a:p>
            <a:endParaRPr lang="en-US" dirty="0"/>
          </a:p>
          <a:p>
            <a:endParaRPr lang="en-US" dirty="0"/>
          </a:p>
        </p:txBody>
      </p:sp>
      <p:pic>
        <p:nvPicPr>
          <p:cNvPr id="32153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0861" y="1981200"/>
            <a:ext cx="7862277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79334485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DE51F3-C640-4B79-BB04-DECBC42A40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en-US" dirty="0"/>
              <a:t>QoS Requirements for a VoIP Call per Cisco Voice Design Guide</a:t>
            </a:r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38C02877-D125-4334-BA32-5CB0F120321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8067739"/>
              </p:ext>
            </p:extLst>
          </p:nvPr>
        </p:nvGraphicFramePr>
        <p:xfrm>
          <a:off x="609600" y="2590800"/>
          <a:ext cx="8229600" cy="1295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28800">
                  <a:extLst>
                    <a:ext uri="{9D8B030D-6E8A-4147-A177-3AD203B41FA5}">
                      <a16:colId xmlns:a16="http://schemas.microsoft.com/office/drawing/2014/main" val="3933566473"/>
                    </a:ext>
                  </a:extLst>
                </a:gridCol>
                <a:gridCol w="2438400">
                  <a:extLst>
                    <a:ext uri="{9D8B030D-6E8A-4147-A177-3AD203B41FA5}">
                      <a16:colId xmlns:a16="http://schemas.microsoft.com/office/drawing/2014/main" val="3853262243"/>
                    </a:ext>
                  </a:extLst>
                </a:gridCol>
                <a:gridCol w="1752600">
                  <a:extLst>
                    <a:ext uri="{9D8B030D-6E8A-4147-A177-3AD203B41FA5}">
                      <a16:colId xmlns:a16="http://schemas.microsoft.com/office/drawing/2014/main" val="2006464547"/>
                    </a:ext>
                  </a:extLst>
                </a:gridCol>
                <a:gridCol w="2209800">
                  <a:extLst>
                    <a:ext uri="{9D8B030D-6E8A-4147-A177-3AD203B41FA5}">
                      <a16:colId xmlns:a16="http://schemas.microsoft.com/office/drawing/2014/main" val="1429986311"/>
                    </a:ext>
                  </a:extLst>
                </a:gridCol>
              </a:tblGrid>
              <a:tr h="683050">
                <a:tc>
                  <a:txBody>
                    <a:bodyPr/>
                    <a:lstStyle/>
                    <a:p>
                      <a:r>
                        <a:rPr lang="en-US" sz="1600" dirty="0"/>
                        <a:t>Bandwidth/call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One-way Delay (max)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Jitter (max)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Loss (max)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29227945"/>
                  </a:ext>
                </a:extLst>
              </a:tr>
              <a:tr h="612350">
                <a:tc>
                  <a:txBody>
                    <a:bodyPr/>
                    <a:lstStyle/>
                    <a:p>
                      <a:r>
                        <a:rPr lang="en-US" sz="1600" dirty="0"/>
                        <a:t>30-320 Kbps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150 ms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30 ms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&lt;1%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3977535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1473860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C80C460-E891-4EB2-A00B-48F6F7E43E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en-US" dirty="0"/>
              <a:t>Round-Robin Not Good for Voice Delay (Latency) and Jitter</a:t>
            </a:r>
          </a:p>
        </p:txBody>
      </p:sp>
      <p:pic>
        <p:nvPicPr>
          <p:cNvPr id="7" name="Picture 2">
            <a:extLst>
              <a:ext uri="{FF2B5EF4-FFF2-40B4-BE49-F238E27FC236}">
                <a16:creationId xmlns:a16="http://schemas.microsoft.com/office/drawing/2014/main" id="{0D9CC22A-A6D0-4C47-83AF-0E6B68F2A9F0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5635" y="2286000"/>
            <a:ext cx="8094965" cy="281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20244308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3C9FF114-0C2E-47B1-8734-5E292BBDD2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en-US" dirty="0"/>
              <a:t>LLQ Always Schedules Voice Packet Next</a:t>
            </a:r>
          </a:p>
        </p:txBody>
      </p:sp>
      <p:pic>
        <p:nvPicPr>
          <p:cNvPr id="7" name="Picture 2">
            <a:extLst>
              <a:ext uri="{FF2B5EF4-FFF2-40B4-BE49-F238E27FC236}">
                <a16:creationId xmlns:a16="http://schemas.microsoft.com/office/drawing/2014/main" id="{306DB6B4-EF6E-48CC-97BE-21E0FD7C0C8C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7392" y="2209800"/>
            <a:ext cx="8351808" cy="281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76903073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16255B64-5227-4634-BA5E-6924C6FFB6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1066800"/>
          </a:xfrm>
        </p:spPr>
        <p:txBody>
          <a:bodyPr>
            <a:noAutofit/>
          </a:bodyPr>
          <a:lstStyle/>
          <a:p>
            <a:r>
              <a:rPr lang="en-US" sz="3600" dirty="0"/>
              <a:t>A Prioritization Strategy for Data, Voice, and Video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457200" y="1981200"/>
            <a:ext cx="8458200" cy="4324350"/>
          </a:xfrm>
        </p:spPr>
        <p:txBody>
          <a:bodyPr>
            <a:no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sz="2400" b="1" dirty="0"/>
              <a:t>Step 1:</a:t>
            </a:r>
            <a:r>
              <a:rPr lang="en-US" sz="2400" dirty="0"/>
              <a:t> </a:t>
            </a:r>
            <a:r>
              <a:rPr lang="en-US" sz="2600" dirty="0"/>
              <a:t>Use a round-robin queuing method like CBWFQ for data classes and for noninteractive voice and video.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400" b="1" dirty="0"/>
              <a:t>Step 2:</a:t>
            </a:r>
            <a:r>
              <a:rPr lang="en-US" sz="2400" dirty="0"/>
              <a:t> </a:t>
            </a:r>
            <a:r>
              <a:rPr lang="en-US" sz="2600" dirty="0"/>
              <a:t>If faced with too little bandwidth compared to the typical amount of traffic, give data classes that support business-critical applications much more guaranteed bandwidth than is given to less important data classes.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400" b="1" dirty="0"/>
              <a:t>Step 3:</a:t>
            </a:r>
            <a:r>
              <a:rPr lang="en-US" sz="2400" dirty="0"/>
              <a:t> </a:t>
            </a:r>
            <a:r>
              <a:rPr lang="en-US" sz="2600" dirty="0"/>
              <a:t>Use a priority queue with LLQ scheduling for interactive voice and video, to achieve low delay, jitter, and loss.</a:t>
            </a:r>
          </a:p>
        </p:txBody>
      </p:sp>
    </p:spTree>
    <p:extLst>
      <p:ext uri="{BB962C8B-B14F-4D97-AF65-F5344CB8AC3E}">
        <p14:creationId xmlns:p14="http://schemas.microsoft.com/office/powerpoint/2010/main" val="85498035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16255B64-5227-4634-BA5E-6924C6FFB6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1066800"/>
          </a:xfrm>
        </p:spPr>
        <p:txBody>
          <a:bodyPr>
            <a:noAutofit/>
          </a:bodyPr>
          <a:lstStyle/>
          <a:p>
            <a:r>
              <a:rPr lang="en-US" sz="3600" dirty="0"/>
              <a:t>Prioritization Strategy for Data, Voice, and Video (Continued)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457200" y="2249424"/>
            <a:ext cx="8229600" cy="4325112"/>
          </a:xfrm>
        </p:spPr>
        <p:txBody>
          <a:bodyPr>
            <a:noAutofit/>
          </a:bodyPr>
          <a:lstStyle/>
          <a:p>
            <a:r>
              <a:rPr lang="en-US" sz="2400" b="1" dirty="0"/>
              <a:t>Step 4:</a:t>
            </a:r>
            <a:r>
              <a:rPr lang="en-US" sz="2400" dirty="0"/>
              <a:t> </a:t>
            </a:r>
            <a:r>
              <a:rPr lang="en-US" sz="2600" dirty="0"/>
              <a:t>Put voice in a separate queue from video, so that the policing function applies separately to each.</a:t>
            </a:r>
          </a:p>
          <a:p>
            <a:r>
              <a:rPr lang="en-US" sz="2400" b="1" dirty="0"/>
              <a:t>Step 5:</a:t>
            </a:r>
            <a:r>
              <a:rPr lang="en-US" sz="2400" dirty="0"/>
              <a:t> </a:t>
            </a:r>
            <a:r>
              <a:rPr lang="en-US" sz="2600" dirty="0"/>
              <a:t>Define enough bandwidth for each priority queue so that the built-in policer should not discard any messages from the priority queues.</a:t>
            </a:r>
          </a:p>
          <a:p>
            <a:r>
              <a:rPr lang="en-US" sz="2400" b="1" dirty="0"/>
              <a:t>Step 6:</a:t>
            </a:r>
            <a:r>
              <a:rPr lang="en-US" sz="2400" dirty="0"/>
              <a:t> </a:t>
            </a:r>
            <a:r>
              <a:rPr lang="en-US" sz="2600" dirty="0"/>
              <a:t>Use Call Admission Control (CAC) tools to avoid adding too much voice or video to the network, which would trigger the policer function.</a:t>
            </a:r>
          </a:p>
        </p:txBody>
      </p:sp>
    </p:spTree>
    <p:extLst>
      <p:ext uri="{BB962C8B-B14F-4D97-AF65-F5344CB8AC3E}">
        <p14:creationId xmlns:p14="http://schemas.microsoft.com/office/powerpoint/2010/main" val="135173410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>
          <a:xfrm>
            <a:off x="457200" y="274638"/>
            <a:ext cx="8229600" cy="715962"/>
          </a:xfrm>
          <a:prstGeom prst="rect">
            <a:avLst/>
          </a:prstGeom>
        </p:spPr>
        <p:txBody>
          <a:bodyPr/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4000" b="1" kern="0" dirty="0">
              <a:solidFill>
                <a:schemeClr val="tx2"/>
              </a:solidFill>
              <a:latin typeface="Calibri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1A3D9C7-E545-4DF1-8F36-02027FDE4D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en-US" dirty="0"/>
              <a:t>Effect of a Policer and Shaper on an Offered Traffic Load</a:t>
            </a:r>
          </a:p>
        </p:txBody>
      </p:sp>
      <p:pic>
        <p:nvPicPr>
          <p:cNvPr id="6" name="Picture 2">
            <a:extLst>
              <a:ext uri="{FF2B5EF4-FFF2-40B4-BE49-F238E27FC236}">
                <a16:creationId xmlns:a16="http://schemas.microsoft.com/office/drawing/2014/main" id="{B2E2DEF3-B7B1-4062-8888-5C7202168735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14400" y="2514600"/>
            <a:ext cx="7418473" cy="1677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56170317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080C536D-9179-44EB-A82B-1E7A7CC104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en-US" dirty="0"/>
              <a:t>Ethernet WAN: Link Speed Versus CIR</a:t>
            </a:r>
          </a:p>
        </p:txBody>
      </p:sp>
      <p:pic>
        <p:nvPicPr>
          <p:cNvPr id="7" name="Picture 2">
            <a:extLst>
              <a:ext uri="{FF2B5EF4-FFF2-40B4-BE49-F238E27FC236}">
                <a16:creationId xmlns:a16="http://schemas.microsoft.com/office/drawing/2014/main" id="{D214CD35-C9EE-45B5-9B19-59B64A15E184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58431" y="2286000"/>
            <a:ext cx="7227138" cy="2325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99630573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390F7846-0AD9-4C2D-B915-3434171FA5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en-US" dirty="0"/>
              <a:t>Shaping Queues: Scheduling with LLQ and CBWFQ</a:t>
            </a:r>
          </a:p>
        </p:txBody>
      </p:sp>
      <p:pic>
        <p:nvPicPr>
          <p:cNvPr id="5" name="Picture 2">
            <a:extLst>
              <a:ext uri="{FF2B5EF4-FFF2-40B4-BE49-F238E27FC236}">
                <a16:creationId xmlns:a16="http://schemas.microsoft.com/office/drawing/2014/main" id="{ACB4EDC1-4978-469B-B988-23A701C84C6B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99734" y="2286000"/>
            <a:ext cx="7344531" cy="2630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39036126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B62A905E-2076-47A7-8C3D-AC4C7F2E65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066800"/>
            <a:ext cx="8229600" cy="1066800"/>
          </a:xfrm>
        </p:spPr>
        <p:txBody>
          <a:bodyPr>
            <a:noAutofit/>
          </a:bodyPr>
          <a:lstStyle/>
          <a:p>
            <a:r>
              <a:rPr lang="en-US" sz="3600" dirty="0"/>
              <a:t>One Second (1000 ms) Shaping Time Interval, Shaping at 20 Percent of Line Rate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457200" y="2249424"/>
            <a:ext cx="8229600" cy="4325112"/>
          </a:xfrm>
        </p:spPr>
        <p:txBody>
          <a:bodyPr>
            <a:normAutofit/>
          </a:bodyPr>
          <a:lstStyle/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32768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0234" y="2743200"/>
            <a:ext cx="8050366" cy="2589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1423976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>
          <a:xfrm>
            <a:off x="457200" y="274638"/>
            <a:ext cx="8229600" cy="715962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1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Calibri" pitchFamily="34" charset="0"/>
              <a:ea typeface="+mj-ea"/>
              <a:cs typeface="+mj-cs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722E14F-A3D3-4BD9-AC6C-A6B47F8694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1066800"/>
          </a:xfrm>
        </p:spPr>
        <p:txBody>
          <a:bodyPr>
            <a:normAutofit/>
          </a:bodyPr>
          <a:lstStyle/>
          <a:p>
            <a:r>
              <a:rPr lang="en-US" sz="3600" dirty="0"/>
              <a:t>Bandwidth, Delay, Jitter, and Loss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457200" y="1905000"/>
            <a:ext cx="8229600" cy="4325112"/>
          </a:xfrm>
        </p:spPr>
        <p:txBody>
          <a:bodyPr>
            <a:normAutofit/>
          </a:bodyPr>
          <a:lstStyle/>
          <a:p>
            <a:r>
              <a:rPr lang="en-US" sz="2600" b="1" dirty="0"/>
              <a:t>Bandwidth:</a:t>
            </a:r>
            <a:r>
              <a:rPr lang="en-US" sz="2600" dirty="0"/>
              <a:t> The speed of a link, in bits per second</a:t>
            </a:r>
          </a:p>
          <a:p>
            <a:r>
              <a:rPr lang="en-US" sz="2600" b="1" dirty="0"/>
              <a:t>Delay:</a:t>
            </a:r>
            <a:r>
              <a:rPr lang="en-US" sz="2600" dirty="0"/>
              <a:t> One-way delay or round-trip delay between a source and destination</a:t>
            </a:r>
          </a:p>
          <a:p>
            <a:r>
              <a:rPr lang="en-US" sz="2600" b="1" dirty="0"/>
              <a:t>Jitter:</a:t>
            </a:r>
            <a:r>
              <a:rPr lang="en-US" sz="2600" dirty="0"/>
              <a:t> The variation in one-way delay between consecutive packets sent by the same source</a:t>
            </a:r>
          </a:p>
          <a:p>
            <a:r>
              <a:rPr lang="en-US" sz="2600" b="1" dirty="0"/>
              <a:t>Loss:</a:t>
            </a:r>
            <a:r>
              <a:rPr lang="en-US" sz="2600" dirty="0"/>
              <a:t> The number of loss messages, usually as a percentage of packets sent</a:t>
            </a:r>
          </a:p>
        </p:txBody>
      </p:sp>
    </p:spTree>
    <p:extLst>
      <p:ext uri="{BB962C8B-B14F-4D97-AF65-F5344CB8AC3E}">
        <p14:creationId xmlns:p14="http://schemas.microsoft.com/office/powerpoint/2010/main" val="366894247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01714690-A232-4A9F-B4A6-2463F2F664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en-US" dirty="0"/>
              <a:t>Tail Drop Concepts with Three Different Scenarios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457200" y="2249424"/>
            <a:ext cx="8229600" cy="4325112"/>
          </a:xfrm>
        </p:spPr>
        <p:txBody>
          <a:bodyPr>
            <a:normAutofit/>
          </a:bodyPr>
          <a:lstStyle/>
          <a:p>
            <a:endParaRPr lang="en-US" dirty="0"/>
          </a:p>
          <a:p>
            <a:endParaRPr lang="en-US" dirty="0"/>
          </a:p>
        </p:txBody>
      </p:sp>
      <p:pic>
        <p:nvPicPr>
          <p:cNvPr id="32973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580" y="2362200"/>
            <a:ext cx="7825339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09636842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022E74B5-ACB0-4508-8F61-865F164980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en-US" dirty="0"/>
              <a:t>Mechanisms of Congestion Avoidance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457200" y="2249424"/>
            <a:ext cx="8229600" cy="4325112"/>
          </a:xfrm>
        </p:spPr>
        <p:txBody>
          <a:bodyPr>
            <a:normAutofit/>
          </a:bodyPr>
          <a:lstStyle/>
          <a:p>
            <a:endParaRPr lang="en-US" dirty="0"/>
          </a:p>
          <a:p>
            <a:endParaRPr lang="en-US" dirty="0"/>
          </a:p>
        </p:txBody>
      </p:sp>
      <p:pic>
        <p:nvPicPr>
          <p:cNvPr id="33075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71600" y="1981200"/>
            <a:ext cx="5710578" cy="4073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1862886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F6691A92-FEE2-4268-A749-A61B334BA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en-US" dirty="0"/>
              <a:t>Disproportionate Packet/Byte Volumes with HTTP Traffic</a:t>
            </a:r>
          </a:p>
        </p:txBody>
      </p:sp>
      <p:pic>
        <p:nvPicPr>
          <p:cNvPr id="7" name="Picture 2">
            <a:extLst>
              <a:ext uri="{FF2B5EF4-FFF2-40B4-BE49-F238E27FC236}">
                <a16:creationId xmlns:a16="http://schemas.microsoft.com/office/drawing/2014/main" id="{1FAF4042-8FFD-4538-B6BF-FD1F6F907865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7632" y="2514600"/>
            <a:ext cx="7868735" cy="2068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6554007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08143133-8FAF-4261-80FB-8FA86381AB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en-US" dirty="0"/>
              <a:t>Creating VoIP Packets with an IP Phone and a G.711 Codec</a:t>
            </a:r>
          </a:p>
        </p:txBody>
      </p:sp>
      <p:pic>
        <p:nvPicPr>
          <p:cNvPr id="7" name="Picture 2">
            <a:extLst>
              <a:ext uri="{FF2B5EF4-FFF2-40B4-BE49-F238E27FC236}">
                <a16:creationId xmlns:a16="http://schemas.microsoft.com/office/drawing/2014/main" id="{8346CD82-BCDD-487A-AC6C-8D83EBEFFFA7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84943" y="2438400"/>
            <a:ext cx="7174113" cy="212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80806827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74C751-B2A4-4A83-A740-26F382A9F3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en-US" dirty="0"/>
              <a:t>Classification for Queuing in a Router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49743062-12E7-49D2-8D4D-4CFEA3A73D1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7200" y="2286000"/>
            <a:ext cx="8229600" cy="1991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858780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E0A2F9AA-4C58-473D-AFDF-AC1ECE3713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en-US" dirty="0"/>
              <a:t>Systematic Classification and Marking for an Enterprise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457200" y="2249424"/>
            <a:ext cx="8229600" cy="4325112"/>
          </a:xfrm>
        </p:spPr>
        <p:txBody>
          <a:bodyPr>
            <a:normAutofit/>
          </a:bodyPr>
          <a:lstStyle/>
          <a:p>
            <a:endParaRPr lang="en-US" dirty="0"/>
          </a:p>
          <a:p>
            <a:endParaRPr lang="en-US" dirty="0"/>
          </a:p>
        </p:txBody>
      </p:sp>
      <p:pic>
        <p:nvPicPr>
          <p:cNvPr id="3092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5421" y="2514600"/>
            <a:ext cx="6853157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39406901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707F22F-63E4-460B-86BF-82DF6D3F68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en-US" dirty="0"/>
              <a:t>Classification with Five Fields Used by Extended ACLs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457200" y="2249424"/>
            <a:ext cx="8229600" cy="4325112"/>
          </a:xfrm>
        </p:spPr>
        <p:txBody>
          <a:bodyPr>
            <a:normAutofit/>
          </a:bodyPr>
          <a:lstStyle/>
          <a:p>
            <a:endParaRPr lang="en-US" dirty="0"/>
          </a:p>
          <a:p>
            <a:endParaRPr lang="en-US" dirty="0"/>
          </a:p>
        </p:txBody>
      </p:sp>
      <p:pic>
        <p:nvPicPr>
          <p:cNvPr id="3102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9698" y="2895600"/>
            <a:ext cx="7613650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61518084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3CEF70AD-70CB-4B1D-B220-4D93AAB771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en-US" dirty="0"/>
              <a:t>Example of the Many NBAR2 Matchable Applications</a:t>
            </a:r>
          </a:p>
        </p:txBody>
      </p:sp>
      <p:pic>
        <p:nvPicPr>
          <p:cNvPr id="5" name="Picture 2">
            <a:extLst>
              <a:ext uri="{FF2B5EF4-FFF2-40B4-BE49-F238E27FC236}">
                <a16:creationId xmlns:a16="http://schemas.microsoft.com/office/drawing/2014/main" id="{9447E035-3FD0-4A8D-B0BA-70E4E549EFC1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2590800"/>
            <a:ext cx="8118603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74380603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Urban">
  <a:themeElements>
    <a:clrScheme name="Urban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Urban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Urban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4338</TotalTime>
  <Words>555</Words>
  <Application>Microsoft Office PowerPoint</Application>
  <PresentationFormat>On-screen Show (4:3)</PresentationFormat>
  <Paragraphs>105</Paragraphs>
  <Slides>31</Slides>
  <Notes>24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7" baseType="lpstr">
      <vt:lpstr>Arial</vt:lpstr>
      <vt:lpstr>Calibri</vt:lpstr>
      <vt:lpstr>Georgia</vt:lpstr>
      <vt:lpstr>Trebuchet MS</vt:lpstr>
      <vt:lpstr>Wingdings 2</vt:lpstr>
      <vt:lpstr>Urban</vt:lpstr>
      <vt:lpstr>CCNA 200-301, Volume 2</vt:lpstr>
      <vt:lpstr>Objectives</vt:lpstr>
      <vt:lpstr>Bandwidth, Delay, Jitter, and Loss</vt:lpstr>
      <vt:lpstr>Disproportionate Packet/Byte Volumes with HTTP Traffic</vt:lpstr>
      <vt:lpstr>Creating VoIP Packets with an IP Phone and a G.711 Codec</vt:lpstr>
      <vt:lpstr>Classification for Queuing in a Router</vt:lpstr>
      <vt:lpstr>Systematic Classification and Marking for an Enterprise</vt:lpstr>
      <vt:lpstr>Classification with Five Fields Used by Extended ACLs</vt:lpstr>
      <vt:lpstr>Example of the Many NBAR2 Matchable Applications</vt:lpstr>
      <vt:lpstr>IP Precedence and Differentiated Services Code Point Fields</vt:lpstr>
      <vt:lpstr>Class of Service Field in the 802.1Q/p Header</vt:lpstr>
      <vt:lpstr>Useful Life of CoS Marketing</vt:lpstr>
      <vt:lpstr>Marking Fields</vt:lpstr>
      <vt:lpstr>Defining Trust Boundaries—PC</vt:lpstr>
      <vt:lpstr>Defining Trust Boundaries—IP Phone</vt:lpstr>
      <vt:lpstr>Differentiated Services Assured Forwarding Values and Meaning</vt:lpstr>
      <vt:lpstr>Class Selector</vt:lpstr>
      <vt:lpstr>Output Queuing in a Router: Last Output Action Before Transmission</vt:lpstr>
      <vt:lpstr>Queuing Components</vt:lpstr>
      <vt:lpstr>CBWFQ Round-Robin Scheduling</vt:lpstr>
      <vt:lpstr>QoS Requirements for a VoIP Call per Cisco Voice Design Guide</vt:lpstr>
      <vt:lpstr>Round-Robin Not Good for Voice Delay (Latency) and Jitter</vt:lpstr>
      <vt:lpstr>LLQ Always Schedules Voice Packet Next</vt:lpstr>
      <vt:lpstr>A Prioritization Strategy for Data, Voice, and Video</vt:lpstr>
      <vt:lpstr>Prioritization Strategy for Data, Voice, and Video (Continued)</vt:lpstr>
      <vt:lpstr>Effect of a Policer and Shaper on an Offered Traffic Load</vt:lpstr>
      <vt:lpstr>Ethernet WAN: Link Speed Versus CIR</vt:lpstr>
      <vt:lpstr>Shaping Queues: Scheduling with LLQ and CBWFQ</vt:lpstr>
      <vt:lpstr>One Second (1000 ms) Shaping Time Interval, Shaping at 20 Percent of Line Rate</vt:lpstr>
      <vt:lpstr>Tail Drop Concepts with Three Different Scenarios</vt:lpstr>
      <vt:lpstr>Mechanisms of Congestion Avoidance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CCENT/CCNA ICND 1</dc:title>
  <dc:creator>Tony</dc:creator>
  <cp:lastModifiedBy>Sneha Singh</cp:lastModifiedBy>
  <cp:revision>82</cp:revision>
  <dcterms:created xsi:type="dcterms:W3CDTF">2012-02-18T21:40:25Z</dcterms:created>
  <dcterms:modified xsi:type="dcterms:W3CDTF">2020-05-13T20:06:25Z</dcterms:modified>
</cp:coreProperties>
</file>