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8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7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9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59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5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92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4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5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4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8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8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84D48-5AE3-4089-9854-338B9C51054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B7E07-3DB1-4C88-947A-9A963C84E7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0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Rules of Engagement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Product Release </a:t>
            </a:r>
            <a:r>
              <a:rPr lang="en-US" smtClean="0"/>
              <a:t>Process During IPO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Rules of Engagement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of Engagement</dc:title>
  <dc:creator>student2</dc:creator>
  <cp:lastModifiedBy>student2</cp:lastModifiedBy>
  <cp:revision>1</cp:revision>
  <dcterms:created xsi:type="dcterms:W3CDTF">2013-02-05T00:27:11Z</dcterms:created>
  <dcterms:modified xsi:type="dcterms:W3CDTF">2013-02-05T00:27:58Z</dcterms:modified>
</cp:coreProperties>
</file>