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124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8692A-63EB-45A5-BACB-72A42951026E}" type="datetimeFigureOut">
              <a:rPr lang="en-US" smtClean="0"/>
              <a:t>3/13/2013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68A5F-EEED-4075-93B4-7D288BD10A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7111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8692A-63EB-45A5-BACB-72A42951026E}" type="datetimeFigureOut">
              <a:rPr lang="en-US" smtClean="0"/>
              <a:t>3/13/2013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68A5F-EEED-4075-93B4-7D288BD10A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3793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8692A-63EB-45A5-BACB-72A42951026E}" type="datetimeFigureOut">
              <a:rPr lang="en-US" smtClean="0"/>
              <a:t>3/13/2013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68A5F-EEED-4075-93B4-7D288BD10A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2345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8692A-63EB-45A5-BACB-72A42951026E}" type="datetimeFigureOut">
              <a:rPr lang="en-US" smtClean="0"/>
              <a:t>3/13/2013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68A5F-EEED-4075-93B4-7D288BD10A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979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8692A-63EB-45A5-BACB-72A42951026E}" type="datetimeFigureOut">
              <a:rPr lang="en-US" smtClean="0"/>
              <a:t>3/13/2013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68A5F-EEED-4075-93B4-7D288BD10A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77865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8692A-63EB-45A5-BACB-72A42951026E}" type="datetimeFigureOut">
              <a:rPr lang="en-US" smtClean="0"/>
              <a:t>3/13/2013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68A5F-EEED-4075-93B4-7D288BD10A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6813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8692A-63EB-45A5-BACB-72A42951026E}" type="datetimeFigureOut">
              <a:rPr lang="en-US" smtClean="0"/>
              <a:t>3/13/2013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68A5F-EEED-4075-93B4-7D288BD10A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6725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8692A-63EB-45A5-BACB-72A42951026E}" type="datetimeFigureOut">
              <a:rPr lang="en-US" smtClean="0"/>
              <a:t>3/13/2013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68A5F-EEED-4075-93B4-7D288BD10A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3442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8692A-63EB-45A5-BACB-72A42951026E}" type="datetimeFigureOut">
              <a:rPr lang="en-US" smtClean="0"/>
              <a:t>3/13/2013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68A5F-EEED-4075-93B4-7D288BD10A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039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8692A-63EB-45A5-BACB-72A42951026E}" type="datetimeFigureOut">
              <a:rPr lang="en-US" smtClean="0"/>
              <a:t>3/13/2013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68A5F-EEED-4075-93B4-7D288BD10A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4526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8692A-63EB-45A5-BACB-72A42951026E}" type="datetimeFigureOut">
              <a:rPr lang="en-US" smtClean="0"/>
              <a:t>3/13/2013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68A5F-EEED-4075-93B4-7D288BD10A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28443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18692A-63EB-45A5-BACB-72A42951026E}" type="datetimeFigureOut">
              <a:rPr lang="en-US" smtClean="0"/>
              <a:t>3/13/2013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668A5F-EEED-4075-93B4-7D288BD10A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536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Resume </a:t>
            </a:r>
            <a:r>
              <a:rPr lang="en-US" smtClean="0"/>
              <a:t>and Work Skills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3154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4983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On-screen Show (4:3)</PresentationFormat>
  <Paragraphs>1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Resume and Work Skills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Resume and Work Skills</dc:title>
  <dc:creator>Bob</dc:creator>
  <cp:lastModifiedBy>Bob</cp:lastModifiedBy>
  <cp:revision>2</cp:revision>
  <dcterms:created xsi:type="dcterms:W3CDTF">2013-02-27T21:15:36Z</dcterms:created>
  <dcterms:modified xsi:type="dcterms:W3CDTF">2013-03-13T21:10:20Z</dcterms:modified>
</cp:coreProperties>
</file>