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6F66-A965-49E7-8524-B2848C19E9F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2E90-6AFB-42C1-A66F-773E632BD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140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6F66-A965-49E7-8524-B2848C19E9F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2E90-6AFB-42C1-A66F-773E632BD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385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6F66-A965-49E7-8524-B2848C19E9F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2E90-6AFB-42C1-A66F-773E632BD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39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6F66-A965-49E7-8524-B2848C19E9F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2E90-6AFB-42C1-A66F-773E632BD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25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6F66-A965-49E7-8524-B2848C19E9F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2E90-6AFB-42C1-A66F-773E632BD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970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6F66-A965-49E7-8524-B2848C19E9F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2E90-6AFB-42C1-A66F-773E632BD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617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6F66-A965-49E7-8524-B2848C19E9F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2E90-6AFB-42C1-A66F-773E632BD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224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6F66-A965-49E7-8524-B2848C19E9F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2E90-6AFB-42C1-A66F-773E632BD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619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6F66-A965-49E7-8524-B2848C19E9F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2E90-6AFB-42C1-A66F-773E632BD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58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6F66-A965-49E7-8524-B2848C19E9F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2E90-6AFB-42C1-A66F-773E632BD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87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6F66-A965-49E7-8524-B2848C19E9F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2E90-6AFB-42C1-A66F-773E632BD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688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F6F66-A965-49E7-8524-B2848C19E9FE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32E90-6AFB-42C1-A66F-773E632BD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846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Special Training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Customers Entering IPO status and </a:t>
            </a:r>
            <a:r>
              <a:rPr lang="en-US" smtClean="0"/>
              <a:t>Software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557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Special Training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Training</dc:title>
  <dc:creator>student2</dc:creator>
  <cp:lastModifiedBy>student2</cp:lastModifiedBy>
  <cp:revision>1</cp:revision>
  <dcterms:created xsi:type="dcterms:W3CDTF">2013-02-05T00:26:07Z</dcterms:created>
  <dcterms:modified xsi:type="dcterms:W3CDTF">2013-02-05T00:26:41Z</dcterms:modified>
</cp:coreProperties>
</file>