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48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39C8A-C41E-43E1-9CAA-882EF7D43FF8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9120-512A-41A4-BD16-55486FF1C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290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39C8A-C41E-43E1-9CAA-882EF7D43FF8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9120-512A-41A4-BD16-55486FF1C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19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39C8A-C41E-43E1-9CAA-882EF7D43FF8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9120-512A-41A4-BD16-55486FF1C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59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39C8A-C41E-43E1-9CAA-882EF7D43FF8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9120-512A-41A4-BD16-55486FF1C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782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39C8A-C41E-43E1-9CAA-882EF7D43FF8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9120-512A-41A4-BD16-55486FF1C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437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39C8A-C41E-43E1-9CAA-882EF7D43FF8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9120-512A-41A4-BD16-55486FF1C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953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39C8A-C41E-43E1-9CAA-882EF7D43FF8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9120-512A-41A4-BD16-55486FF1C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009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39C8A-C41E-43E1-9CAA-882EF7D43FF8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9120-512A-41A4-BD16-55486FF1C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93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39C8A-C41E-43E1-9CAA-882EF7D43FF8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9120-512A-41A4-BD16-55486FF1C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56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39C8A-C41E-43E1-9CAA-882EF7D43FF8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9120-512A-41A4-BD16-55486FF1C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642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39C8A-C41E-43E1-9CAA-882EF7D43FF8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9120-512A-41A4-BD16-55486FF1C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72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39C8A-C41E-43E1-9CAA-882EF7D43FF8}" type="datetimeFigureOut">
              <a:rPr lang="en-US" smtClean="0"/>
              <a:t>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29120-512A-41A4-BD16-55486FF1C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569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Development Team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Skills </a:t>
            </a:r>
            <a:r>
              <a:rPr lang="en-US" dirty="0"/>
              <a:t>– Experience – People </a:t>
            </a:r>
            <a:r>
              <a:rPr lang="en-US" dirty="0" smtClean="0"/>
              <a:t>–</a:t>
            </a:r>
            <a:r>
              <a:rPr lang="en-US" dirty="0" smtClean="0"/>
              <a:t> Results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475" y="688688"/>
            <a:ext cx="4419600" cy="1133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116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Development Team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About my Mad Skillz</dc:title>
  <dc:creator>Administrator</dc:creator>
  <cp:lastModifiedBy>student2</cp:lastModifiedBy>
  <cp:revision>2</cp:revision>
  <dcterms:created xsi:type="dcterms:W3CDTF">2012-12-07T20:07:50Z</dcterms:created>
  <dcterms:modified xsi:type="dcterms:W3CDTF">2013-01-06T06:40:47Z</dcterms:modified>
</cp:coreProperties>
</file>