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39B5F6E1-A29F-4CCE-9585-A83AF8422E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FB7EB560-F65D-4580-9D61-0467B4CFD2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870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098816521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238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8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8450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5203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531396086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4269831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7E1FC9F5-F89C-4DFD-84D0-C1E3B31369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61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0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06544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20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59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385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51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99218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8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35B21177-22D5-40E2-B549-A7AD9A08BA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72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76B30802-97C1-470A-A7B8-266111ACC6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79114903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87108912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1008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7ED957EC-1294-4651-9A14-8D2B26F93F1B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  <p:sldLayoutId id="2147483838" r:id="rId22"/>
    <p:sldLayoutId id="2147483839" r:id="rId23"/>
    <p:sldLayoutId id="2147483840" r:id="rId24"/>
    <p:sldLayoutId id="2147483799" r:id="rId25"/>
    <p:sldLayoutId id="2147483800" r:id="rId26"/>
    <p:sldLayoutId id="2147483801" r:id="rId27"/>
    <p:sldLayoutId id="2147483802" r:id="rId28"/>
    <p:sldLayoutId id="2147483804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Raster Images</a:t>
            </a:r>
          </a:p>
          <a:p>
            <a:r>
              <a:rPr lang="en-US" dirty="0"/>
              <a:t>Applying Vector Image Tools</a:t>
            </a:r>
          </a:p>
          <a:p>
            <a:r>
              <a:rPr lang="en-US" dirty="0"/>
              <a:t>Applying Advanced Layer Techniques</a:t>
            </a:r>
          </a:p>
          <a:p>
            <a:r>
              <a:rPr lang="en-US" dirty="0"/>
              <a:t>Automating Tasks</a:t>
            </a:r>
          </a:p>
          <a:p>
            <a:r>
              <a:rPr lang="en-US" dirty="0"/>
              <a:t>Editing Video</a:t>
            </a:r>
          </a:p>
          <a:p>
            <a:r>
              <a:rPr lang="en-US" dirty="0"/>
              <a:t>Setting Project Requirements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</TotalTime>
  <Words>21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8</cp:revision>
  <dcterms:created xsi:type="dcterms:W3CDTF">2016-08-03T14:49:11Z</dcterms:created>
  <dcterms:modified xsi:type="dcterms:W3CDTF">2020-02-21T19:26:53Z</dcterms:modified>
</cp:coreProperties>
</file>