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839" r:id="rId1"/>
  </p:sldMasterIdLst>
  <p:notesMasterIdLst>
    <p:notesMasterId r:id="rId19"/>
  </p:notesMasterIdLst>
  <p:handoutMasterIdLst>
    <p:handoutMasterId r:id="rId20"/>
  </p:handoutMasterIdLst>
  <p:sldIdLst>
    <p:sldId id="261" r:id="rId2"/>
    <p:sldId id="296" r:id="rId3"/>
    <p:sldId id="275" r:id="rId4"/>
    <p:sldId id="276" r:id="rId5"/>
    <p:sldId id="263" r:id="rId6"/>
    <p:sldId id="264" r:id="rId7"/>
    <p:sldId id="265" r:id="rId8"/>
    <p:sldId id="266" r:id="rId9"/>
    <p:sldId id="267" r:id="rId10"/>
    <p:sldId id="268" r:id="rId11"/>
    <p:sldId id="297" r:id="rId12"/>
    <p:sldId id="269" r:id="rId13"/>
    <p:sldId id="274" r:id="rId14"/>
    <p:sldId id="271" r:id="rId15"/>
    <p:sldId id="272" r:id="rId16"/>
    <p:sldId id="295" r:id="rId17"/>
    <p:sldId id="260" r:id="rId1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4C4C4"/>
    <a:srgbClr val="89898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8168" autoAdjust="0"/>
  </p:normalViewPr>
  <p:slideViewPr>
    <p:cSldViewPr>
      <p:cViewPr varScale="1">
        <p:scale>
          <a:sx n="110" d="100"/>
          <a:sy n="110" d="100"/>
        </p:scale>
        <p:origin x="1482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F75AEF-6AF8-074D-A4DB-F71FD6F9C37D}" type="datetimeFigureOut">
              <a:rPr lang="en-US" smtClean="0"/>
              <a:t>2/21/2020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5D9A6D-5233-6641-90BA-8328590F05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85469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AAE85D-3A3F-7B46-A18E-DF160D9D2CC7}" type="datetimeFigureOut">
              <a:rPr lang="en-US" smtClean="0"/>
              <a:t>2/21/2020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DDA35F-9E58-5D40-92C1-D8C7631003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031015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98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defTabSz="9398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defTabSz="9398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defTabSz="9398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defTabSz="9398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fld id="{6631EA17-2E5D-4A63-A768-A93C54A92D40}" type="slidenum">
              <a:rPr lang="en-US" altLang="en-US" smtClean="0"/>
              <a:pPr/>
              <a:t>9</a:t>
            </a:fld>
            <a:endParaRPr lang="en-US" altLang="en-US"/>
          </a:p>
        </p:txBody>
      </p:sp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 altLang="en-US"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96090689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98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defTabSz="9398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defTabSz="9398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defTabSz="9398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defTabSz="9398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fld id="{B024B8A1-70C0-4488-B0D3-0CFA919AB3D6}" type="slidenum">
              <a:rPr lang="en-US" altLang="en-US" smtClean="0"/>
              <a:pPr/>
              <a:t>15</a:t>
            </a:fld>
            <a:endParaRPr lang="en-US" altLang="en-US"/>
          </a:p>
        </p:txBody>
      </p:sp>
      <p:sp>
        <p:nvSpPr>
          <p:cNvPr id="204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 altLang="en-US"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3238635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urse/Lesson Out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  <p:pic>
        <p:nvPicPr>
          <p:cNvPr id="13" name="Picture 12" descr="course outline graphic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80888"/>
            <a:ext cx="9144000" cy="896112"/>
          </a:xfrm>
          <a:prstGeom prst="rect">
            <a:avLst/>
          </a:prstGeom>
        </p:spPr>
      </p:pic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131352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400"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Course/Lesson outline</a:t>
            </a:r>
          </a:p>
        </p:txBody>
      </p:sp>
      <p:pic>
        <p:nvPicPr>
          <p:cNvPr id="7" name="Picture 6" descr="header_stroke.png">
            <a:extLst>
              <a:ext uri="{FF2B5EF4-FFF2-40B4-BE49-F238E27FC236}">
                <a16:creationId xmlns:a16="http://schemas.microsoft.com/office/drawing/2014/main" id="{4E88461A-018B-4C55-B7AA-C8F51516601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944880"/>
          </a:xfrm>
          <a:prstGeom prst="rect">
            <a:avLst/>
          </a:prstGeom>
        </p:spPr>
      </p:pic>
      <p:pic>
        <p:nvPicPr>
          <p:cNvPr id="9" name="Picture 8" descr="course outline graphic.png">
            <a:extLst>
              <a:ext uri="{FF2B5EF4-FFF2-40B4-BE49-F238E27FC236}">
                <a16:creationId xmlns:a16="http://schemas.microsoft.com/office/drawing/2014/main" id="{80AC483A-7941-4073-908F-8F717928C9A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80888"/>
            <a:ext cx="9144000" cy="896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53637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lossary Terms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6E353B-495C-4B36-B7B9-BDB47B8D29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AFE95E1-3B2D-4F7F-8B4B-E56698179A3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4" name="Picture 100" descr="book">
            <a:extLst>
              <a:ext uri="{FF2B5EF4-FFF2-40B4-BE49-F238E27FC236}">
                <a16:creationId xmlns:a16="http://schemas.microsoft.com/office/drawing/2014/main" id="{09F59B51-C9CC-4DF6-8E10-4632928847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2374" y="2057400"/>
            <a:ext cx="1299252" cy="11572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D5A58856-F166-4DAD-97B3-888D3997E4D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85800" y="3429000"/>
            <a:ext cx="77724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</p:spTree>
    <p:extLst>
      <p:ext uri="{BB962C8B-B14F-4D97-AF65-F5344CB8AC3E}">
        <p14:creationId xmlns:p14="http://schemas.microsoft.com/office/powerpoint/2010/main" val="4080286080"/>
      </p:ext>
    </p:extLst>
  </p:cSld>
  <p:clrMapOvr>
    <a:masterClrMapping/>
  </p:clrMapOvr>
  <p:hf hdr="0" ftr="0" dt="0"/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ands-On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92096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Activity title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1F28B54-DCF8-48E1-A25A-E747ACAB1A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5231" y="5341937"/>
            <a:ext cx="1416844" cy="881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0989500"/>
      </p:ext>
    </p:extLst>
  </p:cSld>
  <p:clrMapOvr>
    <a:masterClrMapping/>
  </p:clrMapOvr>
  <p:hf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ands-On Activit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1F28B54-DCF8-48E1-A25A-E747ACAB1A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28024" y="2574545"/>
            <a:ext cx="3087952" cy="1920240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915AE6-89DC-4B00-95C2-C09677B47DC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71500" y="4512820"/>
            <a:ext cx="8001000" cy="611187"/>
          </a:xfrm>
        </p:spPr>
        <p:txBody>
          <a:bodyPr/>
          <a:lstStyle>
            <a:lvl1pPr marL="0" indent="0" algn="ctr">
              <a:buNone/>
              <a:defRPr sz="28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add Activity title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249395E-254B-4DF4-AD8F-137598C79946}"/>
              </a:ext>
            </a:extLst>
          </p:cNvPr>
          <p:cNvSpPr txBox="1"/>
          <p:nvPr/>
        </p:nvSpPr>
        <p:spPr>
          <a:xfrm>
            <a:off x="341925" y="291741"/>
            <a:ext cx="7883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</a:rPr>
              <a:t>Activity</a:t>
            </a:r>
          </a:p>
        </p:txBody>
      </p:sp>
      <p:pic>
        <p:nvPicPr>
          <p:cNvPr id="12" name="Picture 11" descr="bottom graphic.png">
            <a:extLst>
              <a:ext uri="{FF2B5EF4-FFF2-40B4-BE49-F238E27FC236}">
                <a16:creationId xmlns:a16="http://schemas.microsoft.com/office/drawing/2014/main" id="{C4E4A9A1-6CA7-4F15-AE41-4322B294710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19800"/>
            <a:ext cx="91440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1752140"/>
      </p:ext>
    </p:extLst>
  </p:cSld>
  <p:clrMapOvr>
    <a:masterClrMapping/>
  </p:clrMapOvr>
  <p:hf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inds-On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Activity title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855A9553-962E-4240-844E-734EAAE423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92096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033E492-9AFA-4CAE-B07B-7C1C0D61D73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5231" y="5341937"/>
            <a:ext cx="1416844" cy="881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6854072"/>
      </p:ext>
    </p:extLst>
  </p:cSld>
  <p:clrMapOvr>
    <a:masterClrMapping/>
  </p:clrMapOvr>
  <p:hf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inds-On Activit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915AE6-89DC-4B00-95C2-C09677B47DC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71500" y="4512820"/>
            <a:ext cx="8001000" cy="611187"/>
          </a:xfrm>
        </p:spPr>
        <p:txBody>
          <a:bodyPr/>
          <a:lstStyle>
            <a:lvl1pPr marL="0" indent="0" algn="ctr">
              <a:buNone/>
              <a:defRPr sz="28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add Activity title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249395E-254B-4DF4-AD8F-137598C79946}"/>
              </a:ext>
            </a:extLst>
          </p:cNvPr>
          <p:cNvSpPr txBox="1"/>
          <p:nvPr/>
        </p:nvSpPr>
        <p:spPr>
          <a:xfrm>
            <a:off x="341925" y="291741"/>
            <a:ext cx="7883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</a:rPr>
              <a:t>Activity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2DE749B-ABEB-48F3-9D2B-5E513D86529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5920" y="2574545"/>
            <a:ext cx="3532160" cy="1920240"/>
          </a:xfrm>
          <a:prstGeom prst="rect">
            <a:avLst/>
          </a:prstGeom>
        </p:spPr>
      </p:pic>
      <p:pic>
        <p:nvPicPr>
          <p:cNvPr id="8" name="Picture 7" descr="bottom graphic.png">
            <a:extLst>
              <a:ext uri="{FF2B5EF4-FFF2-40B4-BE49-F238E27FC236}">
                <a16:creationId xmlns:a16="http://schemas.microsoft.com/office/drawing/2014/main" id="{7FA1B561-FD09-4177-BEFF-5AE0DBC8A7D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19800"/>
            <a:ext cx="91440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3912974"/>
      </p:ext>
    </p:extLst>
  </p:cSld>
  <p:clrMapOvr>
    <a:masterClrMapping/>
  </p:clrMapOvr>
  <p:hf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eflective Ques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ubbles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379" t="67295"/>
          <a:stretch/>
        </p:blipFill>
        <p:spPr>
          <a:xfrm>
            <a:off x="4800599" y="4648199"/>
            <a:ext cx="4354443" cy="2242929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139B97F-4B6B-4623-8514-D7FD629FE24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41925" y="1302039"/>
            <a:ext cx="8460150" cy="4525963"/>
          </a:xfrm>
        </p:spPr>
        <p:txBody>
          <a:bodyPr/>
          <a:lstStyle>
            <a:lvl1pPr>
              <a:spcAft>
                <a:spcPts val="2400"/>
              </a:spcAft>
              <a:buFont typeface="+mj-lt"/>
              <a:buAutoNum type="arabicPeriod"/>
              <a:defRPr sz="2000"/>
            </a:lvl1pPr>
            <a:lvl2pPr marL="800100" indent="-342900">
              <a:buFont typeface="+mj-lt"/>
              <a:buAutoNum type="arabicPeriod"/>
              <a:defRPr/>
            </a:lvl2pPr>
            <a:lvl3pPr marL="1257300" indent="-342900">
              <a:buFont typeface="+mj-lt"/>
              <a:buAutoNum type="arabicPeriod"/>
              <a:defRPr/>
            </a:lvl3pPr>
            <a:lvl4pPr marL="1828800" indent="-457200">
              <a:buFont typeface="+mj-lt"/>
              <a:buAutoNum type="arabicPeriod"/>
              <a:defRPr/>
            </a:lvl4pPr>
            <a:lvl5pPr marL="2286000" indent="-457200">
              <a:buFont typeface="+mj-lt"/>
              <a:buAutoNum type="arabicPeriod"/>
              <a:defRPr/>
            </a:lvl5pPr>
          </a:lstStyle>
          <a:p>
            <a:pPr lvl="0"/>
            <a:r>
              <a:rPr lang="en-US" dirty="0"/>
              <a:t>Insert Question #1</a:t>
            </a:r>
          </a:p>
          <a:p>
            <a:pPr lvl="0"/>
            <a:r>
              <a:rPr lang="en-US" dirty="0"/>
              <a:t>Insert Question #2</a:t>
            </a:r>
          </a:p>
          <a:p>
            <a:pPr lvl="0"/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0A4E754-7F02-4770-8121-961E43A23B05}"/>
              </a:ext>
            </a:extLst>
          </p:cNvPr>
          <p:cNvSpPr txBox="1"/>
          <p:nvPr/>
        </p:nvSpPr>
        <p:spPr>
          <a:xfrm>
            <a:off x="341925" y="291741"/>
            <a:ext cx="7883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</a:rPr>
              <a:t>Reflective Questions</a:t>
            </a:r>
          </a:p>
        </p:txBody>
      </p:sp>
    </p:spTree>
    <p:extLst>
      <p:ext uri="{BB962C8B-B14F-4D97-AF65-F5344CB8AC3E}">
        <p14:creationId xmlns:p14="http://schemas.microsoft.com/office/powerpoint/2010/main" val="3180420129"/>
      </p:ext>
    </p:extLst>
  </p:cSld>
  <p:clrMapOvr>
    <a:masterClrMapping/>
  </p:clrMapOvr>
  <p:hf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859399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_No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8193AA2-F1FD-415B-809F-52E7D4576B38}"/>
              </a:ext>
            </a:extLst>
          </p:cNvPr>
          <p:cNvSpPr/>
          <p:nvPr/>
        </p:nvSpPr>
        <p:spPr>
          <a:xfrm>
            <a:off x="0" y="0"/>
            <a:ext cx="9144000" cy="979749"/>
          </a:xfrm>
          <a:prstGeom prst="rect">
            <a:avLst/>
          </a:prstGeom>
          <a:solidFill>
            <a:schemeClr val="bg2"/>
          </a:solidFill>
          <a:ln w="28575" cap="flat" cmpd="sng" algn="ctr">
            <a:solidFill>
              <a:schemeClr val="bg1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 err="1">
              <a:solidFill>
                <a:srgbClr val="FF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661003294"/>
      </p:ext>
    </p:extLst>
  </p:cSld>
  <p:clrMapOvr>
    <a:masterClrMapping/>
  </p:clrMapOvr>
  <p:hf hdr="0" ft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o Fil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92096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pic>
        <p:nvPicPr>
          <p:cNvPr id="5" name="Picture 4" descr="header_stroke.png">
            <a:extLst>
              <a:ext uri="{FF2B5EF4-FFF2-40B4-BE49-F238E27FC236}">
                <a16:creationId xmlns:a16="http://schemas.microsoft.com/office/drawing/2014/main" id="{599D77D7-1007-47A1-A14B-36C82F5BA97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944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279937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92184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22313" y="3480783"/>
            <a:ext cx="7772400" cy="1362075"/>
          </a:xfrm>
        </p:spPr>
        <p:txBody>
          <a:bodyPr anchor="t"/>
          <a:lstStyle>
            <a:lvl1pPr algn="ctr">
              <a:defRPr sz="4000" b="0" cap="none" baseline="0"/>
            </a:lvl1pPr>
          </a:lstStyle>
          <a:p>
            <a:r>
              <a:rPr lang="en-US" dirty="0"/>
              <a:t>Click to add Topic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722313" y="1980596"/>
            <a:ext cx="7772400" cy="1500187"/>
          </a:xfrm>
        </p:spPr>
        <p:txBody>
          <a:bodyPr anchor="b"/>
          <a:lstStyle>
            <a:lvl1pPr marL="0" indent="0" algn="ctr">
              <a:buNone/>
              <a:defRPr sz="400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"Topic [letter]"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  <p:sp>
        <p:nvSpPr>
          <p:cNvPr id="5" name="Footer Placeholder 2">
            <a:extLst>
              <a:ext uri="{FF2B5EF4-FFF2-40B4-BE49-F238E27FC236}">
                <a16:creationId xmlns:a16="http://schemas.microsoft.com/office/drawing/2014/main" id="{8FDC4D2C-B4F5-41A9-ABFD-D19613EFB4E4}"/>
              </a:ext>
            </a:extLst>
          </p:cNvPr>
          <p:cNvSpPr txBox="1">
            <a:spLocks/>
          </p:cNvSpPr>
          <p:nvPr/>
        </p:nvSpPr>
        <p:spPr>
          <a:xfrm>
            <a:off x="77594" y="6455640"/>
            <a:ext cx="48149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0" latinLnBrk="0" hangingPunct="0">
              <a:defRPr lang="en-US" sz="1000" b="0" kern="1200" smtClean="0">
                <a:solidFill>
                  <a:srgbClr val="C4C4C4"/>
                </a:solidFill>
                <a:latin typeface="Arial"/>
                <a:ea typeface="+mn-ea"/>
                <a:cs typeface="Arial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Copyright © 2020 Logical Operations,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12305047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0" indent="0" algn="l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612609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39972" y="107462"/>
            <a:ext cx="7797800" cy="820616"/>
          </a:xfrm>
        </p:spPr>
        <p:txBody>
          <a:bodyPr anchor="ctr" anchorCtr="0">
            <a:noAutofit/>
          </a:bodyPr>
          <a:lstStyle>
            <a:lvl1pPr algn="l">
              <a:defRPr sz="2400" b="0"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435100"/>
            <a:ext cx="5111750" cy="4691063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657493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956904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113691"/>
            <a:ext cx="5486400" cy="3770187"/>
          </a:xfrm>
        </p:spPr>
        <p:txBody>
          <a:bodyPr>
            <a:no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523642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981579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164904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 hasCustomPrompt="1"/>
          </p:nvPr>
        </p:nvSpPr>
        <p:spPr>
          <a:xfrm>
            <a:off x="6629400" y="1211385"/>
            <a:ext cx="2057400" cy="4914778"/>
          </a:xfrm>
        </p:spPr>
        <p:txBody>
          <a:bodyPr vert="eaVert"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211385"/>
            <a:ext cx="6019800" cy="491477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612781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Reflective Ques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ader_stroke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944880"/>
          </a:xfrm>
          <a:prstGeom prst="rect">
            <a:avLst/>
          </a:prstGeom>
        </p:spPr>
      </p:pic>
      <p:pic>
        <p:nvPicPr>
          <p:cNvPr id="4" name="Picture 3" descr="bubbles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3" y="33129"/>
            <a:ext cx="9144000" cy="6858000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 hasCustomPrompt="1"/>
          </p:nvPr>
        </p:nvSpPr>
        <p:spPr>
          <a:xfrm>
            <a:off x="341925" y="1302039"/>
            <a:ext cx="8460150" cy="4525963"/>
          </a:xfrm>
          <a:prstGeom prst="rect">
            <a:avLst/>
          </a:prstGeom>
        </p:spPr>
        <p:txBody>
          <a:bodyPr/>
          <a:lstStyle>
            <a:lvl1pPr marL="342900" indent="-342900">
              <a:spcAft>
                <a:spcPts val="0"/>
              </a:spcAft>
              <a:buClr>
                <a:srgbClr val="009DDC"/>
              </a:buClr>
              <a:buFont typeface="+mj-lt"/>
              <a:buAutoNum type="arabicPeriod"/>
              <a:defRPr sz="2000" baseline="0"/>
            </a:lvl1pPr>
            <a:lvl2pPr marL="742950" indent="-285750">
              <a:spcAft>
                <a:spcPts val="0"/>
              </a:spcAft>
              <a:buClr>
                <a:srgbClr val="009DDC"/>
              </a:buClr>
              <a:buFont typeface="Arial"/>
              <a:buChar char="•"/>
              <a:defRPr sz="1800" baseline="0"/>
            </a:lvl2pPr>
          </a:lstStyle>
          <a:p>
            <a:pPr marL="342900" marR="0" lvl="0" indent="-3429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DDC"/>
              </a:buClr>
              <a:buSzTx/>
              <a:buFont typeface="+mj-lt"/>
              <a:buAutoNum type="arabicPeriod"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Question #1</a:t>
            </a:r>
          </a:p>
          <a:p>
            <a:pPr marL="342900" marR="0" lvl="0" indent="-3429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DDC"/>
              </a:buClr>
              <a:buSzTx/>
              <a:buFont typeface="+mj-lt"/>
              <a:buAutoNum type="arabicPeriod"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Question #2</a:t>
            </a:r>
          </a:p>
          <a:p>
            <a:pPr marL="342900" marR="0" lvl="0" indent="-3429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DDC"/>
              </a:buClr>
              <a:buSzTx/>
              <a:buFont typeface="+mj-lt"/>
              <a:buAutoNum type="arabicPeriod"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  <a:p>
            <a:pPr marL="342900" marR="0" lvl="0" indent="-3429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DDC"/>
              </a:buClr>
              <a:buSzTx/>
              <a:buFont typeface="+mj-lt"/>
              <a:buAutoNum type="arabicPeriod"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aseline="0"/>
            </a:lvl1pPr>
          </a:lstStyle>
          <a:p>
            <a:r>
              <a:rPr lang="en-US" dirty="0"/>
              <a:t>Reflective Questions</a:t>
            </a:r>
          </a:p>
        </p:txBody>
      </p:sp>
    </p:spTree>
    <p:extLst>
      <p:ext uri="{BB962C8B-B14F-4D97-AF65-F5344CB8AC3E}">
        <p14:creationId xmlns:p14="http://schemas.microsoft.com/office/powerpoint/2010/main" val="258036178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urse/Lesson Out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eader_stroke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944880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  <p:pic>
        <p:nvPicPr>
          <p:cNvPr id="13" name="Picture 12" descr="course outline graphic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80888"/>
            <a:ext cx="9144000" cy="896112"/>
          </a:xfrm>
          <a:prstGeom prst="rect">
            <a:avLst/>
          </a:prstGeom>
        </p:spPr>
      </p:pic>
      <p:pic>
        <p:nvPicPr>
          <p:cNvPr id="7" name="Picture 6" descr="course outline graphic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80888"/>
            <a:ext cx="9144000" cy="896112"/>
          </a:xfrm>
          <a:prstGeom prst="rect">
            <a:avLst/>
          </a:prstGeom>
        </p:spPr>
      </p:pic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131352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400"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Course/Lesson outline</a:t>
            </a:r>
          </a:p>
        </p:txBody>
      </p:sp>
    </p:spTree>
    <p:extLst>
      <p:ext uri="{BB962C8B-B14F-4D97-AF65-F5344CB8AC3E}">
        <p14:creationId xmlns:p14="http://schemas.microsoft.com/office/powerpoint/2010/main" val="127490717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o Fil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eader_stroke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944880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92096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409682626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ottom Fil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eader_stroke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944880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5" name="Picture 4" descr="bottom graphic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19800"/>
            <a:ext cx="9144000" cy="457200"/>
          </a:xfrm>
          <a:prstGeom prst="rect">
            <a:avLst/>
          </a:prstGeom>
        </p:spPr>
      </p:pic>
      <p:sp>
        <p:nvSpPr>
          <p:cNvPr id="9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481345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18861612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rner Fi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ader_stroke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944880"/>
          </a:xfrm>
          <a:prstGeom prst="rect">
            <a:avLst/>
          </a:prstGeom>
        </p:spPr>
      </p:pic>
      <p:pic>
        <p:nvPicPr>
          <p:cNvPr id="7" name="Picture 6" descr="choice blocks-02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481345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0520251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92096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34376403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add title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54262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ottom Fil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5" name="Picture 4" descr="bottom graphic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19800"/>
            <a:ext cx="9144000" cy="457200"/>
          </a:xfrm>
          <a:prstGeom prst="rect">
            <a:avLst/>
          </a:prstGeom>
        </p:spPr>
      </p:pic>
      <p:sp>
        <p:nvSpPr>
          <p:cNvPr id="9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481345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pic>
        <p:nvPicPr>
          <p:cNvPr id="7" name="Picture 6" descr="header_stroke.png">
            <a:extLst>
              <a:ext uri="{FF2B5EF4-FFF2-40B4-BE49-F238E27FC236}">
                <a16:creationId xmlns:a16="http://schemas.microsoft.com/office/drawing/2014/main" id="{1E3FF0D5-0C6B-4C55-9DFB-1EF9B525CEF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944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02889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rner Fi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481345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pic>
        <p:nvPicPr>
          <p:cNvPr id="8" name="Picture 7" descr="choice blocks-02.png">
            <a:extLst>
              <a:ext uri="{FF2B5EF4-FFF2-40B4-BE49-F238E27FC236}">
                <a16:creationId xmlns:a16="http://schemas.microsoft.com/office/drawing/2014/main" id="{6B4ACE13-3355-4781-B102-899B69DF7A4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333" t="62222"/>
          <a:stretch/>
        </p:blipFill>
        <p:spPr>
          <a:xfrm>
            <a:off x="6248400" y="4267200"/>
            <a:ext cx="2895600" cy="2590800"/>
          </a:xfrm>
          <a:prstGeom prst="rect">
            <a:avLst/>
          </a:prstGeom>
        </p:spPr>
      </p:pic>
      <p:pic>
        <p:nvPicPr>
          <p:cNvPr id="7" name="Picture 6" descr="header_stroke.png">
            <a:extLst>
              <a:ext uri="{FF2B5EF4-FFF2-40B4-BE49-F238E27FC236}">
                <a16:creationId xmlns:a16="http://schemas.microsoft.com/office/drawing/2014/main" id="{1FDCDEA6-22A5-44F4-B83B-8D350132A34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944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23470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lossary Term Defini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1938496"/>
            <a:ext cx="8460150" cy="4386103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pic>
        <p:nvPicPr>
          <p:cNvPr id="10" name="Picture 100" descr="book">
            <a:extLst>
              <a:ext uri="{FF2B5EF4-FFF2-40B4-BE49-F238E27FC236}">
                <a16:creationId xmlns:a16="http://schemas.microsoft.com/office/drawing/2014/main" id="{C97CB2FE-FA07-47EC-B391-E0375C6755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1" y="1036463"/>
            <a:ext cx="865561" cy="757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52600" y="1060688"/>
            <a:ext cx="6934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b="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</p:spTree>
    <p:extLst>
      <p:ext uri="{BB962C8B-B14F-4D97-AF65-F5344CB8AC3E}">
        <p14:creationId xmlns:p14="http://schemas.microsoft.com/office/powerpoint/2010/main" val="1277637762"/>
      </p:ext>
    </p:extLst>
  </p:cSld>
  <p:clrMapOvr>
    <a:masterClrMapping/>
  </p:clrMapOvr>
  <p:hf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lossary Term Blank for Fig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pic>
        <p:nvPicPr>
          <p:cNvPr id="10" name="Picture 100" descr="book">
            <a:extLst>
              <a:ext uri="{FF2B5EF4-FFF2-40B4-BE49-F238E27FC236}">
                <a16:creationId xmlns:a16="http://schemas.microsoft.com/office/drawing/2014/main" id="{C97CB2FE-FA07-47EC-B391-E0375C6755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1" y="1036463"/>
            <a:ext cx="865561" cy="757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52600" y="1060688"/>
            <a:ext cx="6934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b="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</p:spTree>
    <p:extLst>
      <p:ext uri="{BB962C8B-B14F-4D97-AF65-F5344CB8AC3E}">
        <p14:creationId xmlns:p14="http://schemas.microsoft.com/office/powerpoint/2010/main" val="715109224"/>
      </p:ext>
    </p:extLst>
  </p:cSld>
  <p:clrMapOvr>
    <a:masterClrMapping/>
  </p:clrMapOvr>
  <p:hf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lossary Term Definition with Corner Fi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pic>
        <p:nvPicPr>
          <p:cNvPr id="10" name="Picture 100" descr="book">
            <a:extLst>
              <a:ext uri="{FF2B5EF4-FFF2-40B4-BE49-F238E27FC236}">
                <a16:creationId xmlns:a16="http://schemas.microsoft.com/office/drawing/2014/main" id="{C97CB2FE-FA07-47EC-B391-E0375C6755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1" y="1036463"/>
            <a:ext cx="865561" cy="757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52600" y="1060688"/>
            <a:ext cx="6934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2124194"/>
            <a:ext cx="8460151" cy="401320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pic>
        <p:nvPicPr>
          <p:cNvPr id="11" name="Picture 10" descr="choice blocks-02.png">
            <a:extLst>
              <a:ext uri="{FF2B5EF4-FFF2-40B4-BE49-F238E27FC236}">
                <a16:creationId xmlns:a16="http://schemas.microsoft.com/office/drawing/2014/main" id="{E259ACEE-8472-4B3D-B9D8-5F70F6E2B27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333" t="62222"/>
          <a:stretch/>
        </p:blipFill>
        <p:spPr>
          <a:xfrm>
            <a:off x="6248400" y="4267200"/>
            <a:ext cx="2895600" cy="259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3782516"/>
      </p:ext>
    </p:extLst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eader_stroke.png"/>
          <p:cNvPicPr>
            <a:picLocks noChangeAspect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94488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1924" y="1307130"/>
            <a:ext cx="8460152" cy="493540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20584" y="644547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rgbClr val="C4C4C4"/>
                </a:solidFill>
                <a:latin typeface="Arial"/>
                <a:cs typeface="Arial"/>
              </a:defRPr>
            </a:lvl1pPr>
          </a:lstStyle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Footer Placeholder 2"/>
          <p:cNvSpPr txBox="1">
            <a:spLocks/>
          </p:cNvSpPr>
          <p:nvPr/>
        </p:nvSpPr>
        <p:spPr>
          <a:xfrm>
            <a:off x="77594" y="6455640"/>
            <a:ext cx="48149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0" latinLnBrk="0" hangingPunct="0">
              <a:defRPr lang="en-US" sz="1000" b="0" kern="1200" smtClean="0">
                <a:solidFill>
                  <a:srgbClr val="C4C4C4"/>
                </a:solidFill>
                <a:latin typeface="Arial"/>
                <a:ea typeface="+mn-ea"/>
                <a:cs typeface="Arial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Copyright © 2020 Logical Operations, Inc. All rights reserved.</a:t>
            </a:r>
          </a:p>
        </p:txBody>
      </p:sp>
      <p:pic>
        <p:nvPicPr>
          <p:cNvPr id="7" name="Picture 6" descr="header_stroke.png">
            <a:extLst>
              <a:ext uri="{FF2B5EF4-FFF2-40B4-BE49-F238E27FC236}">
                <a16:creationId xmlns:a16="http://schemas.microsoft.com/office/drawing/2014/main" id="{CEB997B6-197F-4FC3-A631-AB13EDDA6785}"/>
              </a:ext>
            </a:extLst>
          </p:cNvPr>
          <p:cNvPicPr>
            <a:picLocks noChangeAspect="1"/>
          </p:cNvPicPr>
          <p:nvPr userDrawn="1"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944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02443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0" r:id="rId1"/>
    <p:sldLayoutId id="2147483841" r:id="rId2"/>
    <p:sldLayoutId id="2147483842" r:id="rId3"/>
    <p:sldLayoutId id="2147483843" r:id="rId4"/>
    <p:sldLayoutId id="2147483844" r:id="rId5"/>
    <p:sldLayoutId id="2147483845" r:id="rId6"/>
    <p:sldLayoutId id="2147483846" r:id="rId7"/>
    <p:sldLayoutId id="2147483847" r:id="rId8"/>
    <p:sldLayoutId id="2147483848" r:id="rId9"/>
    <p:sldLayoutId id="2147483849" r:id="rId10"/>
    <p:sldLayoutId id="2147483850" r:id="rId11"/>
    <p:sldLayoutId id="2147483851" r:id="rId12"/>
    <p:sldLayoutId id="2147483852" r:id="rId13"/>
    <p:sldLayoutId id="2147483853" r:id="rId14"/>
    <p:sldLayoutId id="2147483854" r:id="rId15"/>
    <p:sldLayoutId id="2147483855" r:id="rId16"/>
    <p:sldLayoutId id="2147483856" r:id="rId17"/>
    <p:sldLayoutId id="2147483857" r:id="rId18"/>
    <p:sldLayoutId id="2147483858" r:id="rId19"/>
    <p:sldLayoutId id="2147483859" r:id="rId20"/>
    <p:sldLayoutId id="2147483860" r:id="rId21"/>
    <p:sldLayoutId id="2147483861" r:id="rId22"/>
    <p:sldLayoutId id="2147483862" r:id="rId23"/>
    <p:sldLayoutId id="2147483863" r:id="rId24"/>
    <p:sldLayoutId id="2147483864" r:id="rId25"/>
    <p:sldLayoutId id="2147483799" r:id="rId26"/>
    <p:sldLayoutId id="2147483800" r:id="rId27"/>
    <p:sldLayoutId id="2147483801" r:id="rId28"/>
    <p:sldLayoutId id="2147483802" r:id="rId29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2400" kern="1200">
          <a:solidFill>
            <a:schemeClr val="bg1"/>
          </a:solidFill>
          <a:latin typeface="+mj-lt"/>
          <a:ea typeface="+mj-ea"/>
          <a:cs typeface="Calibri" panose="020F0502020204030204" pitchFamily="34" charset="0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</a:t>
            </a:fld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Edit Video</a:t>
            </a:r>
          </a:p>
          <a:p>
            <a:r>
              <a:rPr lang="en-US" dirty="0"/>
              <a:t>Add Graphics, Titles, and Animation to Video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Editing Video</a:t>
            </a:r>
          </a:p>
        </p:txBody>
      </p:sp>
    </p:spTree>
    <p:extLst>
      <p:ext uri="{BB962C8B-B14F-4D97-AF65-F5344CB8AC3E}">
        <p14:creationId xmlns:p14="http://schemas.microsoft.com/office/powerpoint/2010/main" val="356983911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10</a:t>
            </a:fld>
            <a:endParaRPr lang="en-US"/>
          </a:p>
        </p:txBody>
      </p:sp>
      <p:sp>
        <p:nvSpPr>
          <p:cNvPr id="92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ea typeface="ＭＳ Ｐゴシック" pitchFamily="34" charset="-128"/>
              </a:rPr>
              <a:t>Activity: Editing </a:t>
            </a:r>
            <a:r>
              <a:rPr lang="en-US" altLang="en-US" sz="2400" dirty="0">
                <a:ea typeface="ＭＳ Ｐゴシック" pitchFamily="34" charset="-128"/>
              </a:rPr>
              <a:t>a Video</a:t>
            </a:r>
          </a:p>
        </p:txBody>
      </p:sp>
      <p:pic>
        <p:nvPicPr>
          <p:cNvPr id="9219" name="Picture 1" descr="video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7802" y="1421144"/>
            <a:ext cx="3432175" cy="193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0" name="Picture 2" descr="video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0315" y="1410031"/>
            <a:ext cx="3459162" cy="193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1" name="Picture 3" descr="video3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327" y="3518231"/>
            <a:ext cx="3424238" cy="1933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2" name="Picture 4" descr="video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6665" y="3518231"/>
            <a:ext cx="3457575" cy="1928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Rounded Rectangle 15"/>
          <p:cNvSpPr>
            <a:spLocks noChangeArrowheads="1"/>
          </p:cNvSpPr>
          <p:nvPr/>
        </p:nvSpPr>
        <p:spPr bwMode="auto">
          <a:xfrm>
            <a:off x="3026596" y="5677436"/>
            <a:ext cx="2514426" cy="560388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EBEBEB"/>
              </a:gs>
              <a:gs pos="100000">
                <a:schemeClr val="bg1"/>
              </a:gs>
            </a:gsLst>
            <a:lin ang="2700000" scaled="1"/>
          </a:gradFill>
          <a:ln>
            <a:noFill/>
          </a:ln>
          <a:effectLst>
            <a:outerShdw blurRad="38100" dist="25401" dir="2700000" sx="99001" sy="99001" algn="tl" rotWithShape="0">
              <a:srgbClr val="808080">
                <a:alpha val="75000"/>
              </a:srgbClr>
            </a:outerShdw>
          </a:effectLst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defRPr/>
            </a:pPr>
            <a:r>
              <a:rPr lang="en-US" sz="1300" b="1" dirty="0">
                <a:latin typeface="+mn-lt"/>
                <a:ea typeface="+mn-ea"/>
              </a:rPr>
              <a:t>Edit a video by using four separate clips and transitions</a:t>
            </a:r>
          </a:p>
        </p:txBody>
      </p:sp>
    </p:spTree>
    <p:extLst>
      <p:ext uri="{BB962C8B-B14F-4D97-AF65-F5344CB8AC3E}">
        <p14:creationId xmlns:p14="http://schemas.microsoft.com/office/powerpoint/2010/main" val="305542416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D9418656-F855-41D5-B3D7-A8B8EF6D34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Add Graphics, Titles, and Animation to Video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1C222758-0036-4EED-93E2-D73DD03C5FD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Topic B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35F5458-674A-408A-BA34-8CB4715E64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812646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2400">
                <a:ea typeface="ＭＳ Ｐゴシック" pitchFamily="34" charset="-128"/>
              </a:rPr>
              <a:t>Graphics</a:t>
            </a:r>
          </a:p>
        </p:txBody>
      </p:sp>
      <p:sp>
        <p:nvSpPr>
          <p:cNvPr id="7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12</a:t>
            </a:fld>
            <a:endParaRPr lang="en-US"/>
          </a:p>
        </p:txBody>
      </p:sp>
      <p:pic>
        <p:nvPicPr>
          <p:cNvPr id="10243" name="Picture 1" descr="graphics and titli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4100" y="1409700"/>
            <a:ext cx="7104063" cy="394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4" name="Picture 2" descr="graphics_timeline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0525" y="5073650"/>
            <a:ext cx="2273300" cy="1041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5" name="Line 97"/>
          <p:cNvSpPr>
            <a:spLocks noChangeShapeType="1"/>
          </p:cNvSpPr>
          <p:nvPr/>
        </p:nvSpPr>
        <p:spPr bwMode="auto">
          <a:xfrm flipV="1">
            <a:off x="4946650" y="5659438"/>
            <a:ext cx="461963" cy="46355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4" name="Rounded Rectangle 13"/>
          <p:cNvSpPr>
            <a:spLocks noChangeArrowheads="1"/>
          </p:cNvSpPr>
          <p:nvPr/>
        </p:nvSpPr>
        <p:spPr bwMode="auto">
          <a:xfrm>
            <a:off x="3272861" y="6007993"/>
            <a:ext cx="2072817" cy="341115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EBEBEB"/>
              </a:gs>
              <a:gs pos="100000">
                <a:schemeClr val="bg1"/>
              </a:gs>
            </a:gsLst>
            <a:lin ang="2700000" scaled="1"/>
          </a:gradFill>
          <a:ln>
            <a:noFill/>
          </a:ln>
          <a:effectLst>
            <a:outerShdw blurRad="38100" dist="25401" dir="2700000" sx="99001" sy="99001" algn="tl" rotWithShape="0">
              <a:srgbClr val="808080">
                <a:alpha val="75000"/>
              </a:srgbClr>
            </a:outerShdw>
          </a:effectLst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defRPr/>
            </a:pPr>
            <a:r>
              <a:rPr lang="en-US" sz="1300" b="1" dirty="0">
                <a:latin typeface="+mn-lt"/>
                <a:ea typeface="+mn-ea"/>
              </a:rPr>
              <a:t>Video and logo in timeline</a:t>
            </a:r>
          </a:p>
        </p:txBody>
      </p:sp>
    </p:spTree>
    <p:extLst>
      <p:ext uri="{BB962C8B-B14F-4D97-AF65-F5344CB8AC3E}">
        <p14:creationId xmlns:p14="http://schemas.microsoft.com/office/powerpoint/2010/main" val="374153459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2400">
                <a:ea typeface="ＭＳ Ｐゴシック" pitchFamily="34" charset="-128"/>
              </a:rPr>
              <a:t>A Video Group</a:t>
            </a:r>
          </a:p>
        </p:txBody>
      </p:sp>
      <p:sp>
        <p:nvSpPr>
          <p:cNvPr id="4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13</a:t>
            </a:fld>
            <a:endParaRPr lang="en-US"/>
          </a:p>
        </p:txBody>
      </p:sp>
      <p:pic>
        <p:nvPicPr>
          <p:cNvPr id="3" name="Picture 2" descr="Screen Clipping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5000" contrast="20000"/>
                    </a14:imgEffect>
                  </a14:imgLayer>
                </a14:imgProps>
              </a:ext>
            </a:extLst>
          </a:blip>
          <a:srcRect t="1818" b="14"/>
          <a:stretch/>
        </p:blipFill>
        <p:spPr>
          <a:xfrm>
            <a:off x="1447800" y="3283695"/>
            <a:ext cx="6411220" cy="822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824139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2400">
                <a:ea typeface="ＭＳ Ｐゴシック" pitchFamily="34" charset="-128"/>
              </a:rPr>
              <a:t>A Video Title</a:t>
            </a:r>
          </a:p>
        </p:txBody>
      </p:sp>
      <p:sp>
        <p:nvSpPr>
          <p:cNvPr id="4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14</a:t>
            </a:fld>
            <a:endParaRPr lang="en-US"/>
          </a:p>
        </p:txBody>
      </p:sp>
      <p:pic>
        <p:nvPicPr>
          <p:cNvPr id="12291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88" y="1512888"/>
            <a:ext cx="7870825" cy="4449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2571448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15</a:t>
            </a:fld>
            <a:endParaRPr lang="en-US"/>
          </a:p>
        </p:txBody>
      </p:sp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Animation</a:t>
            </a: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b="1" dirty="0"/>
              <a:t>Keyframes: </a:t>
            </a:r>
            <a:r>
              <a:rPr lang="en-US" dirty="0"/>
              <a:t>In computer animation, the user sets the keyframes and the computer “draws” the in-between frames for the user.</a:t>
            </a:r>
          </a:p>
          <a:p>
            <a:r>
              <a:rPr lang="en-US" b="1" dirty="0"/>
              <a:t>Movie clip: </a:t>
            </a:r>
            <a:r>
              <a:rPr lang="en-US" dirty="0"/>
              <a:t>A short extract from a movie.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Set keyframes for position, opacity, or layer style</a:t>
            </a:r>
          </a:p>
          <a:p>
            <a:r>
              <a:rPr lang="en-US" altLang="en-US" dirty="0"/>
              <a:t>Photoshop will calculate the in-between values</a:t>
            </a:r>
          </a:p>
        </p:txBody>
      </p:sp>
    </p:spTree>
    <p:extLst>
      <p:ext uri="{BB962C8B-B14F-4D97-AF65-F5344CB8AC3E}">
        <p14:creationId xmlns:p14="http://schemas.microsoft.com/office/powerpoint/2010/main" val="227686500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8531FD7-9EB3-441C-BBB4-11BB721567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16</a:t>
            </a:fld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DECF941-CBF2-49FD-9A29-8AAB3C82EAE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Adding Graphics and Titles to a Video</a:t>
            </a:r>
          </a:p>
        </p:txBody>
      </p:sp>
    </p:spTree>
    <p:extLst>
      <p:ext uri="{BB962C8B-B14F-4D97-AF65-F5344CB8AC3E}">
        <p14:creationId xmlns:p14="http://schemas.microsoft.com/office/powerpoint/2010/main" val="310697974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17</a:t>
            </a:fld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/>
              <a:t>How can the Photoshop tools that you have used in this course be applied to video? What special effects can be created?</a:t>
            </a:r>
          </a:p>
          <a:p>
            <a:r>
              <a:rPr lang="en-US"/>
              <a:t>Consider your company and the types of marketing it uses. Are there internal communication challenges? How might you use Photoshop’s video capabilities to solve some of your company’s needs?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44583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518450-3219-4BF7-A973-8AFC2B0DAC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Edit Video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C449D23-A0AD-4612-8B58-4DF871900E5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Topic A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BCAC2CA-512F-474C-A668-F1DC6F7FB4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69697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3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ea typeface="ＭＳ Ｐゴシック" pitchFamily="34" charset="-128"/>
              </a:rPr>
              <a:t>Supported Video Formats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b="1" dirty="0"/>
              <a:t>Rich media: </a:t>
            </a:r>
            <a:r>
              <a:rPr lang="en-US" dirty="0"/>
              <a:t>Web content that uses advanced technology, such as streaming video.</a:t>
            </a:r>
          </a:p>
          <a:p>
            <a:r>
              <a:rPr lang="en-US" b="1" dirty="0"/>
              <a:t>Video track: </a:t>
            </a:r>
            <a:r>
              <a:rPr lang="en-US" dirty="0"/>
              <a:t>The horizontal section of a movie timeline that holds video information.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1925" y="2505194"/>
            <a:ext cx="8460151" cy="2524006"/>
          </a:xfrm>
        </p:spPr>
        <p:txBody>
          <a:bodyPr/>
          <a:lstStyle/>
          <a:p>
            <a:pPr marL="0" indent="0">
              <a:buNone/>
            </a:pPr>
            <a:r>
              <a:rPr lang="en-US" dirty="0">
                <a:cs typeface="Calibri"/>
              </a:rPr>
              <a:t>Common formats include:</a:t>
            </a:r>
          </a:p>
          <a:p>
            <a:r>
              <a:rPr lang="en-US" dirty="0">
                <a:cs typeface="Calibri"/>
              </a:rPr>
              <a:t>MPEG-1</a:t>
            </a:r>
          </a:p>
          <a:p>
            <a:r>
              <a:rPr lang="en-US" dirty="0">
                <a:cs typeface="Calibri"/>
              </a:rPr>
              <a:t>MPEG-4</a:t>
            </a:r>
          </a:p>
          <a:p>
            <a:r>
              <a:rPr lang="en-US" dirty="0">
                <a:cs typeface="Calibri"/>
              </a:rPr>
              <a:t>MOV</a:t>
            </a:r>
          </a:p>
          <a:p>
            <a:r>
              <a:rPr lang="en-US" dirty="0">
                <a:cs typeface="Calibri"/>
              </a:rPr>
              <a:t>AVI</a:t>
            </a:r>
          </a:p>
          <a:p>
            <a:r>
              <a:rPr lang="en-US" dirty="0">
                <a:cs typeface="Calibri"/>
              </a:rPr>
              <a:t>MPEG-2</a:t>
            </a:r>
          </a:p>
          <a:p>
            <a:endParaRPr lang="en-US" b="1" dirty="0">
              <a:cs typeface="Calibri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39274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Supported Image Sequence Formats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BMP</a:t>
            </a:r>
          </a:p>
          <a:p>
            <a:r>
              <a:rPr lang="en-US"/>
              <a:t>DICOM</a:t>
            </a:r>
          </a:p>
          <a:p>
            <a:r>
              <a:rPr lang="en-US"/>
              <a:t>JPEG</a:t>
            </a:r>
          </a:p>
          <a:p>
            <a:r>
              <a:rPr lang="en-US"/>
              <a:t>OpenEXR</a:t>
            </a:r>
          </a:p>
          <a:p>
            <a:r>
              <a:rPr lang="en-US"/>
              <a:t>PNG</a:t>
            </a:r>
          </a:p>
          <a:p>
            <a:r>
              <a:rPr lang="en-US"/>
              <a:t>PSD</a:t>
            </a:r>
          </a:p>
          <a:p>
            <a:r>
              <a:rPr lang="en-US"/>
              <a:t>Targa</a:t>
            </a:r>
          </a:p>
          <a:p>
            <a:r>
              <a:rPr lang="en-US"/>
              <a:t>TIFF</a:t>
            </a:r>
          </a:p>
          <a:p>
            <a:r>
              <a:rPr lang="en-US"/>
              <a:t>Cineon and JPEG 200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01744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5</a:t>
            </a:fld>
            <a:endParaRPr lang="en-US"/>
          </a:p>
        </p:txBody>
      </p:sp>
      <p:sp>
        <p:nvSpPr>
          <p:cNvPr id="409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2400">
                <a:ea typeface="ＭＳ Ｐゴシック" pitchFamily="34" charset="-128"/>
              </a:rPr>
              <a:t>The Timeline and Layers Panel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b="1" dirty="0"/>
              <a:t>Audio track:</a:t>
            </a:r>
            <a:r>
              <a:rPr lang="en-US" dirty="0"/>
              <a:t> The horizontal section of a movie timeline that holds sound information.</a:t>
            </a:r>
          </a:p>
        </p:txBody>
      </p:sp>
      <p:grpSp>
        <p:nvGrpSpPr>
          <p:cNvPr id="2" name="Group 1"/>
          <p:cNvGrpSpPr/>
          <p:nvPr/>
        </p:nvGrpSpPr>
        <p:grpSpPr>
          <a:xfrm>
            <a:off x="1468911" y="1905000"/>
            <a:ext cx="7492833" cy="4582592"/>
            <a:chOff x="937658" y="1155700"/>
            <a:chExt cx="8358742" cy="4945693"/>
          </a:xfrm>
        </p:grpSpPr>
        <p:pic>
          <p:nvPicPr>
            <p:cNvPr id="2050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63650" y="1155700"/>
              <a:ext cx="6616700" cy="4546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6" name="Rounded Rectangle 35"/>
            <p:cNvSpPr>
              <a:spLocks noChangeArrowheads="1"/>
            </p:cNvSpPr>
            <p:nvPr/>
          </p:nvSpPr>
          <p:spPr bwMode="auto">
            <a:xfrm>
              <a:off x="8088313" y="2390584"/>
              <a:ext cx="1208087" cy="276607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EBEBEB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>
              <a:outerShdw blurRad="38100" dist="25401" dir="2700000" sx="99001" sy="99001" algn="tl" rotWithShape="0">
                <a:srgbClr val="808080">
                  <a:alpha val="75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sz="1300" b="1" dirty="0">
                  <a:latin typeface="+mn-lt"/>
                  <a:ea typeface="+mn-ea"/>
                </a:rPr>
                <a:t>Layers Panel</a:t>
              </a:r>
            </a:p>
          </p:txBody>
        </p:sp>
        <p:sp>
          <p:nvSpPr>
            <p:cNvPr id="4101" name="AutoShape 302"/>
            <p:cNvSpPr>
              <a:spLocks/>
            </p:cNvSpPr>
            <p:nvPr/>
          </p:nvSpPr>
          <p:spPr bwMode="auto">
            <a:xfrm>
              <a:off x="7880350" y="3740150"/>
              <a:ext cx="249237" cy="1722437"/>
            </a:xfrm>
            <a:prstGeom prst="rightBrace">
              <a:avLst>
                <a:gd name="adj1" fmla="val 65265"/>
                <a:gd name="adj2" fmla="val 50000"/>
              </a:avLst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rgbClr val="FF9900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FF9900"/>
                </a:buClr>
                <a:buChar char="–"/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spcBef>
                  <a:spcPct val="20000"/>
                </a:spcBef>
                <a:buClr>
                  <a:srgbClr val="FF9900"/>
                </a:buClr>
                <a:buChar char="•"/>
                <a:defRPr sz="16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spcBef>
                  <a:spcPct val="20000"/>
                </a:spcBef>
                <a:buClr>
                  <a:srgbClr val="FF9900"/>
                </a:buClr>
                <a:buChar char="–"/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spcBef>
                  <a:spcPct val="20000"/>
                </a:spcBef>
                <a:buClr>
                  <a:srgbClr val="FF9900"/>
                </a:buClr>
                <a:buChar char="»"/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FF9900"/>
                </a:buClr>
                <a:buChar char="»"/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FF9900"/>
                </a:buClr>
                <a:buChar char="»"/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FF9900"/>
                </a:buClr>
                <a:buChar char="»"/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FF9900"/>
                </a:buClr>
                <a:buChar char="»"/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1800"/>
            </a:p>
          </p:txBody>
        </p:sp>
        <p:sp>
          <p:nvSpPr>
            <p:cNvPr id="44" name="Rounded Rectangle 43"/>
            <p:cNvSpPr>
              <a:spLocks noChangeArrowheads="1"/>
            </p:cNvSpPr>
            <p:nvPr/>
          </p:nvSpPr>
          <p:spPr bwMode="auto">
            <a:xfrm>
              <a:off x="8129587" y="4477512"/>
              <a:ext cx="1014413" cy="276512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EBEBEB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>
              <a:outerShdw blurRad="38100" dist="25401" dir="2700000" sx="99001" sy="99001" algn="tl" rotWithShape="0">
                <a:srgbClr val="808080">
                  <a:alpha val="75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sz="1300" b="1" dirty="0">
                  <a:latin typeface="+mn-lt"/>
                  <a:ea typeface="+mn-ea"/>
                </a:rPr>
                <a:t>Timeline</a:t>
              </a:r>
            </a:p>
          </p:txBody>
        </p:sp>
        <p:sp>
          <p:nvSpPr>
            <p:cNvPr id="4103" name="Line 97"/>
            <p:cNvSpPr>
              <a:spLocks noChangeShapeType="1"/>
            </p:cNvSpPr>
            <p:nvPr/>
          </p:nvSpPr>
          <p:spPr bwMode="auto">
            <a:xfrm>
              <a:off x="4108450" y="1524000"/>
              <a:ext cx="0" cy="817563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04" name="AutoShape 302"/>
            <p:cNvSpPr>
              <a:spLocks/>
            </p:cNvSpPr>
            <p:nvPr/>
          </p:nvSpPr>
          <p:spPr bwMode="auto">
            <a:xfrm>
              <a:off x="7900988" y="1524000"/>
              <a:ext cx="146050" cy="1979613"/>
            </a:xfrm>
            <a:prstGeom prst="rightBrace">
              <a:avLst>
                <a:gd name="adj1" fmla="val 65387"/>
                <a:gd name="adj2" fmla="val 50000"/>
              </a:avLst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rgbClr val="FF9900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FF9900"/>
                </a:buClr>
                <a:buChar char="–"/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spcBef>
                  <a:spcPct val="20000"/>
                </a:spcBef>
                <a:buClr>
                  <a:srgbClr val="FF9900"/>
                </a:buClr>
                <a:buChar char="•"/>
                <a:defRPr sz="16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spcBef>
                  <a:spcPct val="20000"/>
                </a:spcBef>
                <a:buClr>
                  <a:srgbClr val="FF9900"/>
                </a:buClr>
                <a:buChar char="–"/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spcBef>
                  <a:spcPct val="20000"/>
                </a:spcBef>
                <a:buClr>
                  <a:srgbClr val="FF9900"/>
                </a:buClr>
                <a:buChar char="»"/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FF9900"/>
                </a:buClr>
                <a:buChar char="»"/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FF9900"/>
                </a:buClr>
                <a:buChar char="»"/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FF9900"/>
                </a:buClr>
                <a:buChar char="»"/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FF9900"/>
                </a:buClr>
                <a:buChar char="»"/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1800"/>
            </a:p>
          </p:txBody>
        </p:sp>
        <p:sp>
          <p:nvSpPr>
            <p:cNvPr id="48" name="Rounded Rectangle 47"/>
            <p:cNvSpPr>
              <a:spLocks noChangeArrowheads="1"/>
            </p:cNvSpPr>
            <p:nvPr/>
          </p:nvSpPr>
          <p:spPr bwMode="auto">
            <a:xfrm>
              <a:off x="3505200" y="1512570"/>
              <a:ext cx="1208088" cy="251461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EBEBEB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>
              <a:outerShdw blurRad="38100" dist="25401" dir="2700000" sx="99001" sy="99001" algn="tl" rotWithShape="0">
                <a:srgbClr val="808080">
                  <a:alpha val="75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sz="1300" b="1" dirty="0">
                  <a:latin typeface="+mn-lt"/>
                  <a:ea typeface="+mn-ea"/>
                </a:rPr>
                <a:t>Video</a:t>
              </a:r>
            </a:p>
          </p:txBody>
        </p:sp>
        <p:sp>
          <p:nvSpPr>
            <p:cNvPr id="4108" name="Line 97"/>
            <p:cNvSpPr>
              <a:spLocks noChangeShapeType="1"/>
            </p:cNvSpPr>
            <p:nvPr/>
          </p:nvSpPr>
          <p:spPr bwMode="auto">
            <a:xfrm>
              <a:off x="1724025" y="2882900"/>
              <a:ext cx="0" cy="1741487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09" name="Line 97"/>
            <p:cNvSpPr>
              <a:spLocks noChangeShapeType="1"/>
            </p:cNvSpPr>
            <p:nvPr/>
          </p:nvSpPr>
          <p:spPr bwMode="auto">
            <a:xfrm>
              <a:off x="1503363" y="2389265"/>
              <a:ext cx="0" cy="191389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10" name="Line 97"/>
            <p:cNvSpPr>
              <a:spLocks noChangeShapeType="1"/>
            </p:cNvSpPr>
            <p:nvPr/>
          </p:nvSpPr>
          <p:spPr bwMode="auto">
            <a:xfrm>
              <a:off x="1878013" y="3211512"/>
              <a:ext cx="0" cy="1741488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7" name="Rounded Rectangle 56"/>
            <p:cNvSpPr>
              <a:spLocks noChangeArrowheads="1"/>
            </p:cNvSpPr>
            <p:nvPr/>
          </p:nvSpPr>
          <p:spPr bwMode="auto">
            <a:xfrm>
              <a:off x="1608137" y="2531468"/>
              <a:ext cx="1058863" cy="490026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EBEBEB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>
              <a:outerShdw blurRad="38100" dist="25401" dir="2700000" sx="99001" sy="99001" algn="tl" rotWithShape="0">
                <a:srgbClr val="808080">
                  <a:alpha val="75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sz="1300" b="1" dirty="0">
                  <a:latin typeface="+mn-lt"/>
                  <a:ea typeface="+mn-ea"/>
                </a:rPr>
                <a:t>Video Group</a:t>
              </a:r>
            </a:p>
          </p:txBody>
        </p:sp>
        <p:sp>
          <p:nvSpPr>
            <p:cNvPr id="60" name="Rounded Rectangle 59"/>
            <p:cNvSpPr>
              <a:spLocks noChangeArrowheads="1"/>
            </p:cNvSpPr>
            <p:nvPr/>
          </p:nvSpPr>
          <p:spPr bwMode="auto">
            <a:xfrm>
              <a:off x="1317569" y="2181852"/>
              <a:ext cx="1281224" cy="276607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EBEBEB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>
              <a:outerShdw blurRad="38100" dist="25401" dir="2700000" sx="99001" sy="99001" algn="tl" rotWithShape="0">
                <a:srgbClr val="808080">
                  <a:alpha val="75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sz="1300" b="1" dirty="0">
                  <a:latin typeface="+mn-lt"/>
                  <a:ea typeface="+mn-ea"/>
                </a:rPr>
                <a:t>Video Group</a:t>
              </a:r>
            </a:p>
          </p:txBody>
        </p:sp>
        <p:sp>
          <p:nvSpPr>
            <p:cNvPr id="4115" name="Line 97"/>
            <p:cNvSpPr>
              <a:spLocks noChangeShapeType="1"/>
            </p:cNvSpPr>
            <p:nvPr/>
          </p:nvSpPr>
          <p:spPr bwMode="auto">
            <a:xfrm flipH="1" flipV="1">
              <a:off x="1516063" y="5410200"/>
              <a:ext cx="4762" cy="523875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5" name="Rounded Rectangle 64"/>
            <p:cNvSpPr>
              <a:spLocks noChangeArrowheads="1"/>
            </p:cNvSpPr>
            <p:nvPr/>
          </p:nvSpPr>
          <p:spPr bwMode="auto">
            <a:xfrm>
              <a:off x="937658" y="5849932"/>
              <a:ext cx="1164749" cy="251461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EBEBEB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>
              <a:outerShdw blurRad="38100" dist="25401" dir="2700000" sx="99001" sy="99001" algn="tl" rotWithShape="0">
                <a:srgbClr val="808080">
                  <a:alpha val="75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sz="1300" b="1" dirty="0">
                  <a:latin typeface="+mn-lt"/>
                  <a:ea typeface="+mn-ea"/>
                </a:rPr>
                <a:t>Audio Track</a:t>
              </a:r>
            </a:p>
          </p:txBody>
        </p:sp>
        <p:sp>
          <p:nvSpPr>
            <p:cNvPr id="4121" name="Line 97"/>
            <p:cNvSpPr>
              <a:spLocks noChangeShapeType="1"/>
            </p:cNvSpPr>
            <p:nvPr/>
          </p:nvSpPr>
          <p:spPr bwMode="auto">
            <a:xfrm flipH="1" flipV="1">
              <a:off x="6626225" y="5226050"/>
              <a:ext cx="4762" cy="852488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grpSp>
          <p:nvGrpSpPr>
            <p:cNvPr id="33" name="Group 292"/>
            <p:cNvGrpSpPr>
              <a:grpSpLocks/>
            </p:cNvGrpSpPr>
            <p:nvPr/>
          </p:nvGrpSpPr>
          <p:grpSpPr bwMode="auto">
            <a:xfrm rot="10800000" flipH="1" flipV="1">
              <a:off x="2776537" y="2495486"/>
              <a:ext cx="3395663" cy="716025"/>
              <a:chOff x="3358" y="2605"/>
              <a:chExt cx="252" cy="257"/>
            </a:xfrm>
          </p:grpSpPr>
          <p:sp>
            <p:nvSpPr>
              <p:cNvPr id="34" name="Line 293"/>
              <p:cNvSpPr>
                <a:spLocks noChangeShapeType="1"/>
              </p:cNvSpPr>
              <p:nvPr/>
            </p:nvSpPr>
            <p:spPr bwMode="auto">
              <a:xfrm flipV="1">
                <a:off x="3359" y="2605"/>
                <a:ext cx="0" cy="257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" name="Line 294"/>
              <p:cNvSpPr>
                <a:spLocks noChangeShapeType="1"/>
              </p:cNvSpPr>
              <p:nvPr/>
            </p:nvSpPr>
            <p:spPr bwMode="auto">
              <a:xfrm rot="-5400000" flipH="1" flipV="1">
                <a:off x="3484" y="2479"/>
                <a:ext cx="0" cy="252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 type="triangle" w="med" len="med"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61" name="Rounded Rectangle 60"/>
            <p:cNvSpPr>
              <a:spLocks noChangeArrowheads="1"/>
            </p:cNvSpPr>
            <p:nvPr/>
          </p:nvSpPr>
          <p:spPr bwMode="auto">
            <a:xfrm>
              <a:off x="1843040" y="3124657"/>
              <a:ext cx="1281224" cy="251461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EBEBEB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>
              <a:outerShdw blurRad="38100" dist="25401" dir="2700000" sx="99001" sy="99001" algn="tl" rotWithShape="0">
                <a:srgbClr val="808080">
                  <a:alpha val="75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sz="1300" b="1" dirty="0">
                  <a:latin typeface="+mn-lt"/>
                  <a:ea typeface="+mn-ea"/>
                </a:rPr>
                <a:t>Video Group</a:t>
              </a:r>
            </a:p>
          </p:txBody>
        </p:sp>
        <p:pic>
          <p:nvPicPr>
            <p:cNvPr id="2051" name="Picture 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98672" y="4815650"/>
              <a:ext cx="3673728" cy="400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4120" name="Group 292"/>
            <p:cNvGrpSpPr>
              <a:grpSpLocks/>
            </p:cNvGrpSpPr>
            <p:nvPr/>
          </p:nvGrpSpPr>
          <p:grpSpPr bwMode="auto">
            <a:xfrm rot="10800000" flipV="1">
              <a:off x="7042150" y="2895600"/>
              <a:ext cx="501650" cy="3162300"/>
              <a:chOff x="3358" y="2605"/>
              <a:chExt cx="252" cy="257"/>
            </a:xfrm>
          </p:grpSpPr>
          <p:sp>
            <p:nvSpPr>
              <p:cNvPr id="4123" name="Line 293"/>
              <p:cNvSpPr>
                <a:spLocks noChangeShapeType="1"/>
              </p:cNvSpPr>
              <p:nvPr/>
            </p:nvSpPr>
            <p:spPr bwMode="auto">
              <a:xfrm flipV="1">
                <a:off x="3359" y="2605"/>
                <a:ext cx="0" cy="257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24" name="Line 294"/>
              <p:cNvSpPr>
                <a:spLocks noChangeShapeType="1"/>
              </p:cNvSpPr>
              <p:nvPr/>
            </p:nvSpPr>
            <p:spPr bwMode="auto">
              <a:xfrm rot="-5400000" flipH="1" flipV="1">
                <a:off x="3484" y="2479"/>
                <a:ext cx="0" cy="252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 type="triangle" w="med" len="med"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78" name="Rounded Rectangle 77"/>
            <p:cNvSpPr>
              <a:spLocks noChangeArrowheads="1"/>
            </p:cNvSpPr>
            <p:nvPr/>
          </p:nvSpPr>
          <p:spPr bwMode="auto">
            <a:xfrm>
              <a:off x="6543560" y="5831818"/>
              <a:ext cx="1058863" cy="251461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EBEBEB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>
              <a:outerShdw blurRad="38100" dist="25401" dir="2700000" sx="99001" sy="99001" algn="tl" rotWithShape="0">
                <a:srgbClr val="808080">
                  <a:alpha val="75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sz="1300" b="1" dirty="0">
                  <a:latin typeface="+mn-lt"/>
                  <a:ea typeface="+mn-ea"/>
                </a:rPr>
                <a:t>Movie Clip</a:t>
              </a:r>
            </a:p>
          </p:txBody>
        </p:sp>
        <p:grpSp>
          <p:nvGrpSpPr>
            <p:cNvPr id="4117" name="Group 292"/>
            <p:cNvGrpSpPr>
              <a:grpSpLocks/>
            </p:cNvGrpSpPr>
            <p:nvPr/>
          </p:nvGrpSpPr>
          <p:grpSpPr bwMode="auto">
            <a:xfrm rot="10800000" flipH="1" flipV="1">
              <a:off x="5334000" y="3184524"/>
              <a:ext cx="919955" cy="2759075"/>
              <a:chOff x="3358" y="2605"/>
              <a:chExt cx="252" cy="257"/>
            </a:xfrm>
          </p:grpSpPr>
          <p:sp>
            <p:nvSpPr>
              <p:cNvPr id="4125" name="Line 293"/>
              <p:cNvSpPr>
                <a:spLocks noChangeShapeType="1"/>
              </p:cNvSpPr>
              <p:nvPr/>
            </p:nvSpPr>
            <p:spPr bwMode="auto">
              <a:xfrm flipV="1">
                <a:off x="3359" y="2605"/>
                <a:ext cx="0" cy="257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26" name="Line 294"/>
              <p:cNvSpPr>
                <a:spLocks noChangeShapeType="1"/>
              </p:cNvSpPr>
              <p:nvPr/>
            </p:nvSpPr>
            <p:spPr bwMode="auto">
              <a:xfrm rot="-5400000" flipH="1" flipV="1">
                <a:off x="3484" y="2479"/>
                <a:ext cx="0" cy="252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 type="triangle" w="med" len="med"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4118" name="Line 97"/>
            <p:cNvSpPr>
              <a:spLocks noChangeShapeType="1"/>
            </p:cNvSpPr>
            <p:nvPr/>
          </p:nvSpPr>
          <p:spPr bwMode="auto">
            <a:xfrm flipH="1" flipV="1">
              <a:off x="5703887" y="5205413"/>
              <a:ext cx="4763" cy="852487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1" name="Rounded Rectangle 70"/>
            <p:cNvSpPr>
              <a:spLocks noChangeArrowheads="1"/>
            </p:cNvSpPr>
            <p:nvPr/>
          </p:nvSpPr>
          <p:spPr bwMode="auto">
            <a:xfrm>
              <a:off x="4995862" y="5831819"/>
              <a:ext cx="1058863" cy="251461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EBEBEB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>
              <a:outerShdw blurRad="38100" dist="25401" dir="2700000" sx="99001" sy="99001" algn="tl" rotWithShape="0">
                <a:srgbClr val="808080">
                  <a:alpha val="75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sz="1300" b="1" dirty="0">
                  <a:latin typeface="+mn-lt"/>
                  <a:ea typeface="+mn-ea"/>
                </a:rPr>
                <a:t>Movie Clip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6400792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2400" dirty="0">
                <a:ea typeface="ＭＳ Ｐゴシック" pitchFamily="34" charset="-128"/>
              </a:rPr>
              <a:t>The Timeline</a:t>
            </a:r>
          </a:p>
        </p:txBody>
      </p:sp>
      <p:sp>
        <p:nvSpPr>
          <p:cNvPr id="56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6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228600" y="1006158"/>
            <a:ext cx="8604250" cy="4940220"/>
            <a:chOff x="228600" y="1006158"/>
            <a:chExt cx="8604250" cy="4940220"/>
          </a:xfrm>
        </p:grpSpPr>
        <p:pic>
          <p:nvPicPr>
            <p:cNvPr id="3076" name="Picture 4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71650" y="2362200"/>
              <a:ext cx="6610350" cy="2019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124" name="Line 97"/>
            <p:cNvSpPr>
              <a:spLocks noChangeShapeType="1"/>
            </p:cNvSpPr>
            <p:nvPr/>
          </p:nvSpPr>
          <p:spPr bwMode="auto">
            <a:xfrm flipV="1">
              <a:off x="2144713" y="4359275"/>
              <a:ext cx="0" cy="625475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25" name="Line 97"/>
            <p:cNvSpPr>
              <a:spLocks noChangeShapeType="1"/>
            </p:cNvSpPr>
            <p:nvPr/>
          </p:nvSpPr>
          <p:spPr bwMode="auto">
            <a:xfrm>
              <a:off x="3465513" y="1146175"/>
              <a:ext cx="0" cy="1506538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Rounded Rectangle 21"/>
            <p:cNvSpPr>
              <a:spLocks noChangeArrowheads="1"/>
            </p:cNvSpPr>
            <p:nvPr/>
          </p:nvSpPr>
          <p:spPr bwMode="auto">
            <a:xfrm>
              <a:off x="3429000" y="1006158"/>
              <a:ext cx="876300" cy="251460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EBEBEB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>
              <a:outerShdw blurRad="38100" dist="25401" dir="2700000" sx="99001" sy="99001" algn="tl" rotWithShape="0">
                <a:srgbClr val="808080">
                  <a:alpha val="75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sz="1300" b="1" dirty="0">
                  <a:latin typeface="+mn-lt"/>
                  <a:ea typeface="+mn-ea"/>
                </a:rPr>
                <a:t>Split</a:t>
              </a:r>
            </a:p>
          </p:txBody>
        </p:sp>
        <p:sp>
          <p:nvSpPr>
            <p:cNvPr id="26" name="Rounded Rectangle 25"/>
            <p:cNvSpPr>
              <a:spLocks noChangeArrowheads="1"/>
            </p:cNvSpPr>
            <p:nvPr/>
          </p:nvSpPr>
          <p:spPr bwMode="auto">
            <a:xfrm>
              <a:off x="1915001" y="4922520"/>
              <a:ext cx="1246823" cy="251460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EBEBEB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>
              <a:outerShdw blurRad="38100" dist="25401" dir="2700000" sx="99001" sy="99001" algn="tl" rotWithShape="0">
                <a:srgbClr val="808080">
                  <a:alpha val="75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sz="1300" b="1" dirty="0">
                  <a:latin typeface="+mn-lt"/>
                  <a:ea typeface="+mn-ea"/>
                </a:rPr>
                <a:t>Render Video</a:t>
              </a:r>
            </a:p>
          </p:txBody>
        </p:sp>
        <p:sp>
          <p:nvSpPr>
            <p:cNvPr id="5128" name="Line 97"/>
            <p:cNvSpPr>
              <a:spLocks noChangeShapeType="1"/>
            </p:cNvSpPr>
            <p:nvPr/>
          </p:nvSpPr>
          <p:spPr bwMode="auto">
            <a:xfrm flipV="1">
              <a:off x="1895475" y="4343400"/>
              <a:ext cx="0" cy="1284288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29" name="Line 97"/>
            <p:cNvSpPr>
              <a:spLocks noChangeShapeType="1"/>
            </p:cNvSpPr>
            <p:nvPr/>
          </p:nvSpPr>
          <p:spPr bwMode="auto">
            <a:xfrm flipV="1">
              <a:off x="2809875" y="4343400"/>
              <a:ext cx="0" cy="347663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" name="Rounded Rectangle 43"/>
            <p:cNvSpPr>
              <a:spLocks noChangeArrowheads="1"/>
            </p:cNvSpPr>
            <p:nvPr/>
          </p:nvSpPr>
          <p:spPr bwMode="auto">
            <a:xfrm>
              <a:off x="2244725" y="4576763"/>
              <a:ext cx="720725" cy="228600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EBEBEB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>
              <a:outerShdw blurRad="38100" dist="25401" dir="2700000" sx="99001" sy="99001" algn="tl" rotWithShape="0">
                <a:srgbClr val="808080">
                  <a:alpha val="75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sz="1300" b="1" dirty="0">
                  <a:latin typeface="+mn-lt"/>
                  <a:ea typeface="+mn-ea"/>
                </a:rPr>
                <a:t>Time</a:t>
              </a:r>
            </a:p>
          </p:txBody>
        </p:sp>
        <p:sp>
          <p:nvSpPr>
            <p:cNvPr id="5131" name="Line 97"/>
            <p:cNvSpPr>
              <a:spLocks noChangeShapeType="1"/>
            </p:cNvSpPr>
            <p:nvPr/>
          </p:nvSpPr>
          <p:spPr bwMode="auto">
            <a:xfrm flipV="1">
              <a:off x="3659188" y="4343400"/>
              <a:ext cx="0" cy="1501775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6" name="Rounded Rectangle 45"/>
            <p:cNvSpPr>
              <a:spLocks noChangeArrowheads="1"/>
            </p:cNvSpPr>
            <p:nvPr/>
          </p:nvSpPr>
          <p:spPr bwMode="auto">
            <a:xfrm>
              <a:off x="3130550" y="5466160"/>
              <a:ext cx="1190625" cy="480218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EBEBEB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>
              <a:outerShdw blurRad="38100" dist="25401" dir="2700000" sx="99001" sy="99001" algn="tl" rotWithShape="0">
                <a:srgbClr val="808080">
                  <a:alpha val="75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sz="1300" b="1" dirty="0">
                  <a:latin typeface="+mn-lt"/>
                  <a:ea typeface="+mn-ea"/>
                </a:rPr>
                <a:t>Frames per</a:t>
              </a:r>
            </a:p>
            <a:p>
              <a:pPr algn="ctr" eaLnBrk="1" hangingPunct="1">
                <a:defRPr/>
              </a:pPr>
              <a:r>
                <a:rPr lang="en-US" sz="1300" b="1" dirty="0">
                  <a:latin typeface="+mn-lt"/>
                  <a:ea typeface="+mn-ea"/>
                </a:rPr>
                <a:t>Second (fps)</a:t>
              </a:r>
            </a:p>
          </p:txBody>
        </p:sp>
        <p:sp>
          <p:nvSpPr>
            <p:cNvPr id="5133" name="Line 97"/>
            <p:cNvSpPr>
              <a:spLocks noChangeShapeType="1"/>
            </p:cNvSpPr>
            <p:nvPr/>
          </p:nvSpPr>
          <p:spPr bwMode="auto">
            <a:xfrm flipV="1">
              <a:off x="3962400" y="4343400"/>
              <a:ext cx="0" cy="992188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8" name="Rounded Rectangle 47"/>
            <p:cNvSpPr>
              <a:spLocks noChangeArrowheads="1"/>
            </p:cNvSpPr>
            <p:nvPr/>
          </p:nvSpPr>
          <p:spPr bwMode="auto">
            <a:xfrm>
              <a:off x="3744912" y="4876800"/>
              <a:ext cx="1131888" cy="456400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EBEBEB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>
              <a:outerShdw blurRad="38100" dist="25401" dir="2700000" sx="99001" sy="99001" algn="tl" rotWithShape="0">
                <a:srgbClr val="808080">
                  <a:alpha val="75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sz="1300" b="1" dirty="0">
                  <a:latin typeface="+mn-lt"/>
                  <a:ea typeface="+mn-ea"/>
                </a:rPr>
                <a:t>Zoom Out Timeline</a:t>
              </a:r>
            </a:p>
          </p:txBody>
        </p:sp>
        <p:sp>
          <p:nvSpPr>
            <p:cNvPr id="5135" name="Line 97"/>
            <p:cNvSpPr>
              <a:spLocks noChangeShapeType="1"/>
            </p:cNvSpPr>
            <p:nvPr/>
          </p:nvSpPr>
          <p:spPr bwMode="auto">
            <a:xfrm flipH="1" flipV="1">
              <a:off x="5029199" y="4381500"/>
              <a:ext cx="1133473" cy="477647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" name="Rounded Rectangle 50"/>
            <p:cNvSpPr>
              <a:spLocks noChangeArrowheads="1"/>
            </p:cNvSpPr>
            <p:nvPr/>
          </p:nvSpPr>
          <p:spPr bwMode="auto">
            <a:xfrm>
              <a:off x="5754477" y="4691063"/>
              <a:ext cx="1133475" cy="414909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EBEBEB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>
              <a:outerShdw blurRad="38100" dist="25401" dir="2700000" sx="99001" sy="99001" algn="tl" rotWithShape="0">
                <a:srgbClr val="808080">
                  <a:alpha val="75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sz="1300" b="1" dirty="0">
                  <a:latin typeface="+mn-lt"/>
                  <a:ea typeface="+mn-ea"/>
                </a:rPr>
                <a:t>Zoom In Timeline</a:t>
              </a:r>
            </a:p>
          </p:txBody>
        </p:sp>
        <p:sp>
          <p:nvSpPr>
            <p:cNvPr id="5137" name="Line 97"/>
            <p:cNvSpPr>
              <a:spLocks noChangeShapeType="1"/>
            </p:cNvSpPr>
            <p:nvPr/>
          </p:nvSpPr>
          <p:spPr bwMode="auto">
            <a:xfrm flipH="1" flipV="1">
              <a:off x="4460874" y="4359269"/>
              <a:ext cx="1101723" cy="1128653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9" name="Rounded Rectangle 48"/>
            <p:cNvSpPr>
              <a:spLocks noChangeArrowheads="1"/>
            </p:cNvSpPr>
            <p:nvPr/>
          </p:nvSpPr>
          <p:spPr bwMode="auto">
            <a:xfrm>
              <a:off x="4921579" y="5383791"/>
              <a:ext cx="1265749" cy="472536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EBEBEB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>
              <a:outerShdw blurRad="38100" dist="25401" dir="2700000" sx="99001" sy="99001" algn="tl" rotWithShape="0">
                <a:srgbClr val="808080">
                  <a:alpha val="75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rIns="0" anchor="ctr"/>
            <a:lstStyle/>
            <a:p>
              <a:pPr algn="ctr" eaLnBrk="1" hangingPunct="1">
                <a:defRPr/>
              </a:pPr>
              <a:r>
                <a:rPr lang="en-US" sz="1300" b="1" dirty="0">
                  <a:latin typeface="+mn-lt"/>
                  <a:ea typeface="+mn-ea"/>
                </a:rPr>
                <a:t>Timeline Magnification</a:t>
              </a:r>
            </a:p>
          </p:txBody>
        </p:sp>
        <p:grpSp>
          <p:nvGrpSpPr>
            <p:cNvPr id="5139" name="Group 292"/>
            <p:cNvGrpSpPr>
              <a:grpSpLocks/>
            </p:cNvGrpSpPr>
            <p:nvPr/>
          </p:nvGrpSpPr>
          <p:grpSpPr bwMode="auto">
            <a:xfrm rot="10800000" flipH="1" flipV="1">
              <a:off x="7315200" y="3733800"/>
              <a:ext cx="747713" cy="1728787"/>
              <a:chOff x="3358" y="2605"/>
              <a:chExt cx="252" cy="257"/>
            </a:xfrm>
          </p:grpSpPr>
          <p:sp>
            <p:nvSpPr>
              <p:cNvPr id="5174" name="Line 293"/>
              <p:cNvSpPr>
                <a:spLocks noChangeShapeType="1"/>
              </p:cNvSpPr>
              <p:nvPr/>
            </p:nvSpPr>
            <p:spPr bwMode="auto">
              <a:xfrm flipV="1">
                <a:off x="3359" y="2605"/>
                <a:ext cx="0" cy="257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75" name="Line 294"/>
              <p:cNvSpPr>
                <a:spLocks noChangeShapeType="1"/>
              </p:cNvSpPr>
              <p:nvPr/>
            </p:nvSpPr>
            <p:spPr bwMode="auto">
              <a:xfrm rot="-5400000" flipH="1" flipV="1">
                <a:off x="3484" y="2479"/>
                <a:ext cx="0" cy="252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 type="triangle" w="med" len="med"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53" name="Rounded Rectangle 52"/>
            <p:cNvSpPr>
              <a:spLocks noChangeArrowheads="1"/>
            </p:cNvSpPr>
            <p:nvPr/>
          </p:nvSpPr>
          <p:spPr bwMode="auto">
            <a:xfrm>
              <a:off x="6781800" y="5313918"/>
              <a:ext cx="1055688" cy="267177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EBEBEB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>
              <a:outerShdw blurRad="38100" dist="25401" dir="2700000" sx="99001" sy="99001" algn="tl" rotWithShape="0">
                <a:srgbClr val="808080">
                  <a:alpha val="75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sz="1300" b="1" dirty="0">
                  <a:latin typeface="+mn-lt"/>
                  <a:ea typeface="+mn-ea"/>
                </a:rPr>
                <a:t>Add Media</a:t>
              </a:r>
            </a:p>
          </p:txBody>
        </p:sp>
        <p:grpSp>
          <p:nvGrpSpPr>
            <p:cNvPr id="5141" name="Group 292"/>
            <p:cNvGrpSpPr>
              <a:grpSpLocks/>
            </p:cNvGrpSpPr>
            <p:nvPr/>
          </p:nvGrpSpPr>
          <p:grpSpPr bwMode="auto">
            <a:xfrm rot="10800000" flipH="1" flipV="1">
              <a:off x="7747000" y="4020312"/>
              <a:ext cx="312738" cy="863600"/>
              <a:chOff x="3358" y="2605"/>
              <a:chExt cx="252" cy="257"/>
            </a:xfrm>
          </p:grpSpPr>
          <p:sp>
            <p:nvSpPr>
              <p:cNvPr id="5172" name="Line 293"/>
              <p:cNvSpPr>
                <a:spLocks noChangeShapeType="1"/>
              </p:cNvSpPr>
              <p:nvPr/>
            </p:nvSpPr>
            <p:spPr bwMode="auto">
              <a:xfrm flipV="1">
                <a:off x="3359" y="2605"/>
                <a:ext cx="0" cy="257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73" name="Line 294"/>
              <p:cNvSpPr>
                <a:spLocks noChangeShapeType="1"/>
              </p:cNvSpPr>
              <p:nvPr/>
            </p:nvSpPr>
            <p:spPr bwMode="auto">
              <a:xfrm rot="-5400000" flipH="1" flipV="1">
                <a:off x="3484" y="2479"/>
                <a:ext cx="0" cy="252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 type="triangle" w="med" len="med"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60" name="Rounded Rectangle 59"/>
            <p:cNvSpPr>
              <a:spLocks noChangeArrowheads="1"/>
            </p:cNvSpPr>
            <p:nvPr/>
          </p:nvSpPr>
          <p:spPr bwMode="auto">
            <a:xfrm>
              <a:off x="7467600" y="4870259"/>
              <a:ext cx="987425" cy="265430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EBEBEB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>
              <a:outerShdw blurRad="38100" dist="25401" dir="2700000" sx="99001" sy="99001" algn="tl" rotWithShape="0">
                <a:srgbClr val="808080">
                  <a:alpha val="75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sz="1300" b="1" dirty="0">
                  <a:latin typeface="+mn-lt"/>
                  <a:ea typeface="+mn-ea"/>
                </a:rPr>
                <a:t>Add Audio</a:t>
              </a:r>
            </a:p>
          </p:txBody>
        </p:sp>
        <p:sp>
          <p:nvSpPr>
            <p:cNvPr id="5143" name="Line 97"/>
            <p:cNvSpPr>
              <a:spLocks noChangeShapeType="1"/>
            </p:cNvSpPr>
            <p:nvPr/>
          </p:nvSpPr>
          <p:spPr bwMode="auto">
            <a:xfrm>
              <a:off x="7391400" y="2110361"/>
              <a:ext cx="0" cy="45720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2" name="Rounded Rectangle 61"/>
            <p:cNvSpPr>
              <a:spLocks noChangeArrowheads="1"/>
            </p:cNvSpPr>
            <p:nvPr/>
          </p:nvSpPr>
          <p:spPr bwMode="auto">
            <a:xfrm>
              <a:off x="5819362" y="1827462"/>
              <a:ext cx="1871027" cy="282077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EBEBEB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>
              <a:outerShdw blurRad="38100" dist="25401" dir="2700000" sx="99001" sy="99001" algn="tl" rotWithShape="0">
                <a:srgbClr val="808080">
                  <a:alpha val="75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sz="1300" b="1" dirty="0">
                  <a:latin typeface="+mn-lt"/>
                  <a:ea typeface="+mn-ea"/>
                </a:rPr>
                <a:t>Current Time Indicator</a:t>
              </a:r>
            </a:p>
          </p:txBody>
        </p:sp>
        <p:grpSp>
          <p:nvGrpSpPr>
            <p:cNvPr id="5145" name="Group 292"/>
            <p:cNvGrpSpPr>
              <a:grpSpLocks/>
            </p:cNvGrpSpPr>
            <p:nvPr/>
          </p:nvGrpSpPr>
          <p:grpSpPr bwMode="auto">
            <a:xfrm flipH="1" flipV="1">
              <a:off x="8161338" y="1770063"/>
              <a:ext cx="174625" cy="865187"/>
              <a:chOff x="3358" y="2605"/>
              <a:chExt cx="252" cy="257"/>
            </a:xfrm>
          </p:grpSpPr>
          <p:sp>
            <p:nvSpPr>
              <p:cNvPr id="5170" name="Line 293"/>
              <p:cNvSpPr>
                <a:spLocks noChangeShapeType="1"/>
              </p:cNvSpPr>
              <p:nvPr/>
            </p:nvSpPr>
            <p:spPr bwMode="auto">
              <a:xfrm flipV="1">
                <a:off x="3359" y="2605"/>
                <a:ext cx="0" cy="257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71" name="Line 294"/>
              <p:cNvSpPr>
                <a:spLocks noChangeShapeType="1"/>
              </p:cNvSpPr>
              <p:nvPr/>
            </p:nvSpPr>
            <p:spPr bwMode="auto">
              <a:xfrm rot="-5400000" flipH="1" flipV="1">
                <a:off x="3484" y="2479"/>
                <a:ext cx="0" cy="252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 type="triangle" w="med" len="med"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66" name="Rounded Rectangle 65"/>
            <p:cNvSpPr>
              <a:spLocks noChangeArrowheads="1"/>
            </p:cNvSpPr>
            <p:nvPr/>
          </p:nvSpPr>
          <p:spPr bwMode="auto">
            <a:xfrm>
              <a:off x="7837488" y="1607947"/>
              <a:ext cx="995362" cy="276606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EBEBEB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>
              <a:outerShdw blurRad="38100" dist="25401" dir="2700000" sx="99001" sy="99001" algn="tl" rotWithShape="0">
                <a:srgbClr val="808080">
                  <a:alpha val="75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sz="1300" b="1" dirty="0">
                  <a:latin typeface="+mn-lt"/>
                  <a:ea typeface="+mn-ea"/>
                </a:rPr>
                <a:t>Time Ruler</a:t>
              </a:r>
            </a:p>
          </p:txBody>
        </p:sp>
        <p:sp>
          <p:nvSpPr>
            <p:cNvPr id="5147" name="Line 97"/>
            <p:cNvSpPr>
              <a:spLocks noChangeShapeType="1"/>
            </p:cNvSpPr>
            <p:nvPr/>
          </p:nvSpPr>
          <p:spPr bwMode="auto">
            <a:xfrm>
              <a:off x="3689350" y="1465263"/>
              <a:ext cx="0" cy="118745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Rounded Rectangle 19"/>
            <p:cNvSpPr>
              <a:spLocks noChangeArrowheads="1"/>
            </p:cNvSpPr>
            <p:nvPr/>
          </p:nvSpPr>
          <p:spPr bwMode="auto">
            <a:xfrm>
              <a:off x="3581400" y="1399794"/>
              <a:ext cx="995363" cy="276606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EBEBEB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>
              <a:outerShdw blurRad="38100" dist="25401" dir="2700000" sx="99001" sy="99001" algn="tl" rotWithShape="0">
                <a:srgbClr val="808080">
                  <a:alpha val="75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sz="1300" b="1" dirty="0">
                  <a:latin typeface="+mn-lt"/>
                  <a:ea typeface="+mn-ea"/>
                </a:rPr>
                <a:t>Transitions</a:t>
              </a:r>
            </a:p>
          </p:txBody>
        </p:sp>
        <p:sp>
          <p:nvSpPr>
            <p:cNvPr id="5149" name="Line 97"/>
            <p:cNvSpPr>
              <a:spLocks noChangeShapeType="1"/>
            </p:cNvSpPr>
            <p:nvPr/>
          </p:nvSpPr>
          <p:spPr bwMode="auto">
            <a:xfrm>
              <a:off x="2819400" y="1462088"/>
              <a:ext cx="0" cy="1190625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Rounded Rectangle 24"/>
            <p:cNvSpPr>
              <a:spLocks noChangeArrowheads="1"/>
            </p:cNvSpPr>
            <p:nvPr/>
          </p:nvSpPr>
          <p:spPr bwMode="auto">
            <a:xfrm>
              <a:off x="609600" y="1333183"/>
              <a:ext cx="2255837" cy="251460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EBEBEB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>
              <a:outerShdw blurRad="38100" dist="25401" dir="2700000" sx="99001" sy="99001" algn="tl" rotWithShape="0">
                <a:srgbClr val="808080">
                  <a:alpha val="75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sz="1300" b="1" dirty="0">
                  <a:latin typeface="+mn-lt"/>
                  <a:ea typeface="+mn-ea"/>
                </a:rPr>
                <a:t>Enable/Mute Audio Playback</a:t>
              </a:r>
            </a:p>
          </p:txBody>
        </p:sp>
        <p:sp>
          <p:nvSpPr>
            <p:cNvPr id="5151" name="Line 97"/>
            <p:cNvSpPr>
              <a:spLocks noChangeShapeType="1"/>
            </p:cNvSpPr>
            <p:nvPr/>
          </p:nvSpPr>
          <p:spPr bwMode="auto">
            <a:xfrm>
              <a:off x="2590800" y="1862138"/>
              <a:ext cx="0" cy="790575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0" name="Rounded Rectangle 69"/>
            <p:cNvSpPr>
              <a:spLocks noChangeArrowheads="1"/>
            </p:cNvSpPr>
            <p:nvPr/>
          </p:nvSpPr>
          <p:spPr bwMode="auto">
            <a:xfrm>
              <a:off x="1295400" y="1690688"/>
              <a:ext cx="1370012" cy="214312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EBEBEB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>
              <a:outerShdw blurRad="38100" dist="25401" dir="2700000" sx="99001" sy="99001" algn="tl" rotWithShape="0">
                <a:srgbClr val="808080">
                  <a:alpha val="75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sz="1300" b="1" dirty="0">
                  <a:latin typeface="+mn-lt"/>
                  <a:ea typeface="+mn-ea"/>
                </a:rPr>
                <a:t>Next Frame</a:t>
              </a:r>
            </a:p>
          </p:txBody>
        </p:sp>
        <p:sp>
          <p:nvSpPr>
            <p:cNvPr id="5153" name="Line 97"/>
            <p:cNvSpPr>
              <a:spLocks noChangeShapeType="1"/>
            </p:cNvSpPr>
            <p:nvPr/>
          </p:nvSpPr>
          <p:spPr bwMode="auto">
            <a:xfrm>
              <a:off x="1320800" y="2725738"/>
              <a:ext cx="49530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2" name="Rounded Rectangle 71"/>
            <p:cNvSpPr>
              <a:spLocks noChangeArrowheads="1"/>
            </p:cNvSpPr>
            <p:nvPr/>
          </p:nvSpPr>
          <p:spPr bwMode="auto">
            <a:xfrm>
              <a:off x="261938" y="2635250"/>
              <a:ext cx="1316037" cy="214313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EBEBEB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>
              <a:outerShdw blurRad="38100" dist="25401" dir="2700000" sx="99001" sy="99001" algn="tl" rotWithShape="0">
                <a:srgbClr val="808080">
                  <a:alpha val="75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sz="1300" b="1" dirty="0">
                  <a:latin typeface="+mn-lt"/>
                  <a:ea typeface="+mn-ea"/>
                </a:rPr>
                <a:t>First Frame</a:t>
              </a:r>
            </a:p>
          </p:txBody>
        </p:sp>
        <p:grpSp>
          <p:nvGrpSpPr>
            <p:cNvPr id="5155" name="Group 292"/>
            <p:cNvGrpSpPr>
              <a:grpSpLocks/>
            </p:cNvGrpSpPr>
            <p:nvPr/>
          </p:nvGrpSpPr>
          <p:grpSpPr bwMode="auto">
            <a:xfrm rot="-5400000" flipH="1" flipV="1">
              <a:off x="1205707" y="1672431"/>
              <a:ext cx="230188" cy="1730375"/>
              <a:chOff x="3358" y="2605"/>
              <a:chExt cx="252" cy="257"/>
            </a:xfrm>
          </p:grpSpPr>
          <p:sp>
            <p:nvSpPr>
              <p:cNvPr id="5168" name="Line 293"/>
              <p:cNvSpPr>
                <a:spLocks noChangeShapeType="1"/>
              </p:cNvSpPr>
              <p:nvPr/>
            </p:nvSpPr>
            <p:spPr bwMode="auto">
              <a:xfrm flipV="1">
                <a:off x="3359" y="2605"/>
                <a:ext cx="0" cy="257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69" name="Line 294"/>
              <p:cNvSpPr>
                <a:spLocks noChangeShapeType="1"/>
              </p:cNvSpPr>
              <p:nvPr/>
            </p:nvSpPr>
            <p:spPr bwMode="auto">
              <a:xfrm rot="-5400000" flipH="1" flipV="1">
                <a:off x="3484" y="2479"/>
                <a:ext cx="0" cy="252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 type="triangle" w="med" len="med"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76" name="Rounded Rectangle 75"/>
            <p:cNvSpPr>
              <a:spLocks noChangeArrowheads="1"/>
            </p:cNvSpPr>
            <p:nvPr/>
          </p:nvSpPr>
          <p:spPr bwMode="auto">
            <a:xfrm>
              <a:off x="252413" y="2303859"/>
              <a:ext cx="1316037" cy="235744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EBEBEB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>
              <a:outerShdw blurRad="38100" dist="25401" dir="2700000" sx="99001" sy="99001" algn="tl" rotWithShape="0">
                <a:srgbClr val="808080">
                  <a:alpha val="75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sz="1300" b="1" dirty="0">
                  <a:latin typeface="+mn-lt"/>
                  <a:ea typeface="+mn-ea"/>
                </a:rPr>
                <a:t>Previous Frame</a:t>
              </a:r>
            </a:p>
          </p:txBody>
        </p:sp>
        <p:grpSp>
          <p:nvGrpSpPr>
            <p:cNvPr id="5157" name="Group 292"/>
            <p:cNvGrpSpPr>
              <a:grpSpLocks/>
            </p:cNvGrpSpPr>
            <p:nvPr/>
          </p:nvGrpSpPr>
          <p:grpSpPr bwMode="auto">
            <a:xfrm rot="-5400000" flipH="1" flipV="1">
              <a:off x="1277937" y="1516063"/>
              <a:ext cx="544513" cy="1728787"/>
              <a:chOff x="3358" y="2605"/>
              <a:chExt cx="252" cy="257"/>
            </a:xfrm>
          </p:grpSpPr>
          <p:sp>
            <p:nvSpPr>
              <p:cNvPr id="5166" name="Line 293"/>
              <p:cNvSpPr>
                <a:spLocks noChangeShapeType="1"/>
              </p:cNvSpPr>
              <p:nvPr/>
            </p:nvSpPr>
            <p:spPr bwMode="auto">
              <a:xfrm flipV="1">
                <a:off x="3359" y="2605"/>
                <a:ext cx="0" cy="257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67" name="Line 294"/>
              <p:cNvSpPr>
                <a:spLocks noChangeShapeType="1"/>
              </p:cNvSpPr>
              <p:nvPr/>
            </p:nvSpPr>
            <p:spPr bwMode="auto">
              <a:xfrm rot="-5400000" flipH="1" flipV="1">
                <a:off x="3484" y="2479"/>
                <a:ext cx="0" cy="252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 type="triangle" w="med" len="med"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80" name="Rounded Rectangle 79"/>
            <p:cNvSpPr>
              <a:spLocks noChangeArrowheads="1"/>
            </p:cNvSpPr>
            <p:nvPr/>
          </p:nvSpPr>
          <p:spPr bwMode="auto">
            <a:xfrm>
              <a:off x="252413" y="2006600"/>
              <a:ext cx="1316037" cy="215900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EBEBEB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>
              <a:outerShdw blurRad="38100" dist="25401" dir="2700000" sx="99001" sy="99001" algn="tl" rotWithShape="0">
                <a:srgbClr val="808080">
                  <a:alpha val="75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sz="1300" b="1" dirty="0">
                  <a:latin typeface="+mn-lt"/>
                  <a:ea typeface="+mn-ea"/>
                </a:rPr>
                <a:t>Play</a:t>
              </a:r>
            </a:p>
          </p:txBody>
        </p:sp>
        <p:sp>
          <p:nvSpPr>
            <p:cNvPr id="5159" name="AutoShape 302"/>
            <p:cNvSpPr>
              <a:spLocks/>
            </p:cNvSpPr>
            <p:nvPr/>
          </p:nvSpPr>
          <p:spPr bwMode="auto">
            <a:xfrm rot="10800000">
              <a:off x="1544637" y="2911474"/>
              <a:ext cx="227012" cy="998539"/>
            </a:xfrm>
            <a:prstGeom prst="rightBrace">
              <a:avLst>
                <a:gd name="adj1" fmla="val 65710"/>
                <a:gd name="adj2" fmla="val 50000"/>
              </a:avLst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rgbClr val="FF9900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FF9900"/>
                </a:buClr>
                <a:buChar char="–"/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spcBef>
                  <a:spcPct val="20000"/>
                </a:spcBef>
                <a:buClr>
                  <a:srgbClr val="FF9900"/>
                </a:buClr>
                <a:buChar char="•"/>
                <a:defRPr sz="16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spcBef>
                  <a:spcPct val="20000"/>
                </a:spcBef>
                <a:buClr>
                  <a:srgbClr val="FF9900"/>
                </a:buClr>
                <a:buChar char="–"/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spcBef>
                  <a:spcPct val="20000"/>
                </a:spcBef>
                <a:buClr>
                  <a:srgbClr val="FF9900"/>
                </a:buClr>
                <a:buChar char="»"/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FF9900"/>
                </a:buClr>
                <a:buChar char="»"/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FF9900"/>
                </a:buClr>
                <a:buChar char="»"/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FF9900"/>
                </a:buClr>
                <a:buChar char="»"/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FF9900"/>
                </a:buClr>
                <a:buChar char="»"/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1800"/>
            </a:p>
          </p:txBody>
        </p:sp>
        <p:sp>
          <p:nvSpPr>
            <p:cNvPr id="83" name="Rounded Rectangle 82"/>
            <p:cNvSpPr>
              <a:spLocks noChangeArrowheads="1"/>
            </p:cNvSpPr>
            <p:nvPr/>
          </p:nvSpPr>
          <p:spPr bwMode="auto">
            <a:xfrm>
              <a:off x="228600" y="3417888"/>
              <a:ext cx="1316038" cy="214312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EBEBEB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>
              <a:outerShdw blurRad="38100" dist="25401" dir="2700000" sx="99001" sy="99001" algn="tl" rotWithShape="0">
                <a:srgbClr val="808080">
                  <a:alpha val="75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sz="1300" b="1" dirty="0">
                  <a:latin typeface="+mn-lt"/>
                  <a:ea typeface="+mn-ea"/>
                </a:rPr>
                <a:t>Media Tracks</a:t>
              </a:r>
            </a:p>
          </p:txBody>
        </p:sp>
        <p:sp>
          <p:nvSpPr>
            <p:cNvPr id="5161" name="Line 97"/>
            <p:cNvSpPr>
              <a:spLocks noChangeShapeType="1"/>
            </p:cNvSpPr>
            <p:nvPr/>
          </p:nvSpPr>
          <p:spPr bwMode="auto">
            <a:xfrm>
              <a:off x="1225550" y="4006850"/>
              <a:ext cx="49530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5" name="Rounded Rectangle 84"/>
            <p:cNvSpPr>
              <a:spLocks noChangeArrowheads="1"/>
            </p:cNvSpPr>
            <p:nvPr/>
          </p:nvSpPr>
          <p:spPr bwMode="auto">
            <a:xfrm>
              <a:off x="234950" y="3900487"/>
              <a:ext cx="1316038" cy="214313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EBEBEB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>
              <a:outerShdw blurRad="38100" dist="25401" dir="2700000" sx="99001" sy="99001" algn="tl" rotWithShape="0">
                <a:srgbClr val="808080">
                  <a:alpha val="75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sz="1300" b="1" dirty="0">
                  <a:latin typeface="+mn-lt"/>
                  <a:ea typeface="+mn-ea"/>
                </a:rPr>
                <a:t>Audio Track</a:t>
              </a:r>
            </a:p>
          </p:txBody>
        </p:sp>
        <p:sp>
          <p:nvSpPr>
            <p:cNvPr id="27" name="Rounded Rectangle 26"/>
            <p:cNvSpPr>
              <a:spLocks noChangeArrowheads="1"/>
            </p:cNvSpPr>
            <p:nvPr/>
          </p:nvSpPr>
          <p:spPr bwMode="auto">
            <a:xfrm>
              <a:off x="639445" y="5245497"/>
              <a:ext cx="1508760" cy="480219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EBEBEB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>
              <a:outerShdw blurRad="38100" dist="25401" dir="2700000" sx="99001" sy="99001" algn="tl" rotWithShape="0">
                <a:srgbClr val="808080">
                  <a:alpha val="75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sz="1300" b="1" dirty="0">
                  <a:latin typeface="+mn-lt"/>
                  <a:ea typeface="+mn-ea"/>
                </a:rPr>
                <a:t>Convert to Frame Animation</a:t>
              </a:r>
            </a:p>
          </p:txBody>
        </p:sp>
        <p:sp>
          <p:nvSpPr>
            <p:cNvPr id="5164" name="Line 97"/>
            <p:cNvSpPr>
              <a:spLocks noChangeShapeType="1"/>
            </p:cNvSpPr>
            <p:nvPr/>
          </p:nvSpPr>
          <p:spPr bwMode="auto">
            <a:xfrm>
              <a:off x="3892994" y="2114550"/>
              <a:ext cx="0" cy="60960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" name="Rounded Rectangle 53"/>
            <p:cNvSpPr>
              <a:spLocks noChangeArrowheads="1"/>
            </p:cNvSpPr>
            <p:nvPr/>
          </p:nvSpPr>
          <p:spPr bwMode="auto">
            <a:xfrm>
              <a:off x="3861666" y="1915888"/>
              <a:ext cx="1700934" cy="257625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EBEBEB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>
              <a:outerShdw blurRad="38100" dist="25401" dir="2700000" sx="99001" sy="99001" algn="tl" rotWithShape="0">
                <a:srgbClr val="808080">
                  <a:alpha val="75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sz="1300" b="1" dirty="0">
                  <a:latin typeface="+mn-lt"/>
                  <a:ea typeface="+mn-ea"/>
                </a:rPr>
                <a:t>Work Area Indicator</a:t>
              </a:r>
            </a:p>
          </p:txBody>
        </p:sp>
        <p:sp>
          <p:nvSpPr>
            <p:cNvPr id="61" name="Line 97"/>
            <p:cNvSpPr>
              <a:spLocks noChangeShapeType="1"/>
            </p:cNvSpPr>
            <p:nvPr/>
          </p:nvSpPr>
          <p:spPr bwMode="auto">
            <a:xfrm>
              <a:off x="3130550" y="1255777"/>
              <a:ext cx="0" cy="1396938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4" name="Rounded Rectangle 63"/>
            <p:cNvSpPr>
              <a:spLocks noChangeArrowheads="1"/>
            </p:cNvSpPr>
            <p:nvPr/>
          </p:nvSpPr>
          <p:spPr bwMode="auto">
            <a:xfrm>
              <a:off x="1544638" y="1030292"/>
              <a:ext cx="1808162" cy="251460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EBEBEB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>
              <a:outerShdw blurRad="38100" dist="25401" dir="2700000" sx="99001" sy="99001" algn="tl" rotWithShape="0">
                <a:srgbClr val="808080">
                  <a:alpha val="75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sz="1300" b="1" dirty="0">
                  <a:latin typeface="+mn-lt"/>
                  <a:ea typeface="+mn-ea"/>
                </a:rPr>
                <a:t>Set Playback Options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9233209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2400" dirty="0">
                <a:ea typeface="ＭＳ Ｐゴシック" pitchFamily="34" charset="-128"/>
              </a:rPr>
              <a:t>The Media Track Menu</a:t>
            </a:r>
          </a:p>
        </p:txBody>
      </p:sp>
      <p:sp>
        <p:nvSpPr>
          <p:cNvPr id="8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7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1624013" y="1432560"/>
            <a:ext cx="5895975" cy="3839950"/>
            <a:chOff x="1624013" y="1432560"/>
            <a:chExt cx="5895975" cy="3839950"/>
          </a:xfrm>
        </p:grpSpPr>
        <p:pic>
          <p:nvPicPr>
            <p:cNvPr id="4098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24013" y="1890713"/>
              <a:ext cx="5895975" cy="30765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" name="Rounded Rectangle 10"/>
            <p:cNvSpPr>
              <a:spLocks noChangeArrowheads="1"/>
            </p:cNvSpPr>
            <p:nvPr/>
          </p:nvSpPr>
          <p:spPr bwMode="auto">
            <a:xfrm>
              <a:off x="4734362" y="4948895"/>
              <a:ext cx="1827705" cy="323615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EBEBEB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>
              <a:outerShdw blurRad="38100" dist="25401" dir="2700000" sx="99001" sy="99001" algn="tl" rotWithShape="0">
                <a:srgbClr val="808080">
                  <a:alpha val="75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sz="1300" b="1" dirty="0">
                  <a:latin typeface="+mn-lt"/>
                  <a:ea typeface="+mn-ea"/>
                </a:rPr>
                <a:t>Media Track Menu</a:t>
              </a:r>
            </a:p>
          </p:txBody>
        </p:sp>
        <p:sp>
          <p:nvSpPr>
            <p:cNvPr id="10" name="AutoShape 303"/>
            <p:cNvSpPr>
              <a:spLocks/>
            </p:cNvSpPr>
            <p:nvPr/>
          </p:nvSpPr>
          <p:spPr bwMode="auto">
            <a:xfrm rot="16200000" flipH="1">
              <a:off x="5518945" y="3472659"/>
              <a:ext cx="239713" cy="2590799"/>
            </a:xfrm>
            <a:prstGeom prst="rightBrace">
              <a:avLst>
                <a:gd name="adj1" fmla="val 65909"/>
                <a:gd name="adj2" fmla="val 50000"/>
              </a:avLst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" name="Line 316"/>
            <p:cNvSpPr>
              <a:spLocks noChangeShapeType="1"/>
            </p:cNvSpPr>
            <p:nvPr/>
          </p:nvSpPr>
          <p:spPr bwMode="auto">
            <a:xfrm rot="5400000">
              <a:off x="3781505" y="2209801"/>
              <a:ext cx="121920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" name="Rounded Rectangle 5"/>
            <p:cNvSpPr>
              <a:spLocks noChangeArrowheads="1"/>
            </p:cNvSpPr>
            <p:nvPr/>
          </p:nvSpPr>
          <p:spPr bwMode="auto">
            <a:xfrm>
              <a:off x="3622675" y="1432560"/>
              <a:ext cx="1558925" cy="335281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EBEBEB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>
              <a:outerShdw blurRad="38100" dist="25401" dir="2700000" sx="99001" sy="99001" algn="tl" rotWithShape="0">
                <a:srgbClr val="808080">
                  <a:alpha val="75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sz="1300" b="1" dirty="0">
                  <a:latin typeface="+mn-lt"/>
                  <a:ea typeface="+mn-ea"/>
                </a:rPr>
                <a:t>Filmstrip icon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1798824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2400">
                <a:ea typeface="ＭＳ Ｐゴシック" pitchFamily="34" charset="-128"/>
              </a:rPr>
              <a:t>Transitions</a:t>
            </a:r>
          </a:p>
        </p:txBody>
      </p:sp>
      <p:sp>
        <p:nvSpPr>
          <p:cNvPr id="1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8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434241" y="1143000"/>
            <a:ext cx="8133496" cy="4791075"/>
            <a:chOff x="434241" y="1143000"/>
            <a:chExt cx="8133496" cy="4791075"/>
          </a:xfrm>
        </p:grpSpPr>
        <p:pic>
          <p:nvPicPr>
            <p:cNvPr id="5122" name="Picture 2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565"/>
            <a:stretch/>
          </p:blipFill>
          <p:spPr bwMode="auto">
            <a:xfrm>
              <a:off x="1606551" y="1143000"/>
              <a:ext cx="5353050" cy="47910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172" name="AutoShape 302"/>
            <p:cNvSpPr>
              <a:spLocks/>
            </p:cNvSpPr>
            <p:nvPr/>
          </p:nvSpPr>
          <p:spPr bwMode="auto">
            <a:xfrm rot="10800000" flipH="1">
              <a:off x="7000875" y="1143000"/>
              <a:ext cx="82550" cy="2408238"/>
            </a:xfrm>
            <a:prstGeom prst="rightBrace">
              <a:avLst>
                <a:gd name="adj1" fmla="val 65487"/>
                <a:gd name="adj2" fmla="val 50000"/>
              </a:avLst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rgbClr val="FF9900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FF9900"/>
                </a:buClr>
                <a:buChar char="–"/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spcBef>
                  <a:spcPct val="20000"/>
                </a:spcBef>
                <a:buClr>
                  <a:srgbClr val="FF9900"/>
                </a:buClr>
                <a:buChar char="•"/>
                <a:defRPr sz="16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spcBef>
                  <a:spcPct val="20000"/>
                </a:spcBef>
                <a:buClr>
                  <a:srgbClr val="FF9900"/>
                </a:buClr>
                <a:buChar char="–"/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spcBef>
                  <a:spcPct val="20000"/>
                </a:spcBef>
                <a:buClr>
                  <a:srgbClr val="FF9900"/>
                </a:buClr>
                <a:buChar char="»"/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FF9900"/>
                </a:buClr>
                <a:buChar char="»"/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FF9900"/>
                </a:buClr>
                <a:buChar char="»"/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FF9900"/>
                </a:buClr>
                <a:buChar char="»"/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FF9900"/>
                </a:buClr>
                <a:buChar char="»"/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1800"/>
            </a:p>
          </p:txBody>
        </p:sp>
        <p:sp>
          <p:nvSpPr>
            <p:cNvPr id="7173" name="AutoShape 302"/>
            <p:cNvSpPr>
              <a:spLocks/>
            </p:cNvSpPr>
            <p:nvPr/>
          </p:nvSpPr>
          <p:spPr bwMode="auto">
            <a:xfrm rot="10800000">
              <a:off x="1327149" y="3200400"/>
              <a:ext cx="250825" cy="2590800"/>
            </a:xfrm>
            <a:prstGeom prst="rightBrace">
              <a:avLst>
                <a:gd name="adj1" fmla="val 65767"/>
                <a:gd name="adj2" fmla="val 50000"/>
              </a:avLst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rgbClr val="FF9900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FF9900"/>
                </a:buClr>
                <a:buChar char="–"/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spcBef>
                  <a:spcPct val="20000"/>
                </a:spcBef>
                <a:buClr>
                  <a:srgbClr val="FF9900"/>
                </a:buClr>
                <a:buChar char="•"/>
                <a:defRPr sz="16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spcBef>
                  <a:spcPct val="20000"/>
                </a:spcBef>
                <a:buClr>
                  <a:srgbClr val="FF9900"/>
                </a:buClr>
                <a:buChar char="–"/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spcBef>
                  <a:spcPct val="20000"/>
                </a:spcBef>
                <a:buClr>
                  <a:srgbClr val="FF9900"/>
                </a:buClr>
                <a:buChar char="»"/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FF9900"/>
                </a:buClr>
                <a:buChar char="»"/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FF9900"/>
                </a:buClr>
                <a:buChar char="»"/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FF9900"/>
                </a:buClr>
                <a:buChar char="»"/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FF9900"/>
                </a:buClr>
                <a:buChar char="»"/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1800"/>
            </a:p>
          </p:txBody>
        </p:sp>
        <p:sp>
          <p:nvSpPr>
            <p:cNvPr id="7" name="Rounded Rectangle 6"/>
            <p:cNvSpPr>
              <a:spLocks noChangeArrowheads="1"/>
            </p:cNvSpPr>
            <p:nvPr/>
          </p:nvSpPr>
          <p:spPr bwMode="auto">
            <a:xfrm>
              <a:off x="7162800" y="2197071"/>
              <a:ext cx="1404937" cy="280049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EBEBEB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>
              <a:outerShdw blurRad="38100" dist="25401" dir="2700000" sx="99001" sy="99001" algn="tl" rotWithShape="0">
                <a:srgbClr val="808080">
                  <a:alpha val="75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sz="1300" b="1" dirty="0">
                  <a:latin typeface="+mn-lt"/>
                  <a:ea typeface="+mn-ea"/>
                </a:rPr>
                <a:t>Transition Menu</a:t>
              </a:r>
            </a:p>
          </p:txBody>
        </p:sp>
        <p:sp>
          <p:nvSpPr>
            <p:cNvPr id="8" name="Rounded Rectangle 7"/>
            <p:cNvSpPr>
              <a:spLocks noChangeArrowheads="1"/>
            </p:cNvSpPr>
            <p:nvPr/>
          </p:nvSpPr>
          <p:spPr bwMode="auto">
            <a:xfrm>
              <a:off x="434241" y="4343400"/>
              <a:ext cx="857408" cy="274106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EBEBEB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>
              <a:outerShdw blurRad="38100" dist="25401" dir="2700000" sx="99001" sy="99001" algn="tl" rotWithShape="0">
                <a:srgbClr val="808080">
                  <a:alpha val="75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sz="1300" b="1" dirty="0">
                  <a:latin typeface="+mn-lt"/>
                  <a:ea typeface="+mn-ea"/>
                </a:rPr>
                <a:t>Timeline</a:t>
              </a:r>
            </a:p>
          </p:txBody>
        </p:sp>
        <p:grpSp>
          <p:nvGrpSpPr>
            <p:cNvPr id="7176" name="Group 292"/>
            <p:cNvGrpSpPr>
              <a:grpSpLocks/>
            </p:cNvGrpSpPr>
            <p:nvPr/>
          </p:nvGrpSpPr>
          <p:grpSpPr bwMode="auto">
            <a:xfrm>
              <a:off x="4133850" y="3787775"/>
              <a:ext cx="149225" cy="1965325"/>
              <a:chOff x="3358" y="2605"/>
              <a:chExt cx="252" cy="257"/>
            </a:xfrm>
          </p:grpSpPr>
          <p:sp>
            <p:nvSpPr>
              <p:cNvPr id="7178" name="Line 293"/>
              <p:cNvSpPr>
                <a:spLocks noChangeShapeType="1"/>
              </p:cNvSpPr>
              <p:nvPr/>
            </p:nvSpPr>
            <p:spPr bwMode="auto">
              <a:xfrm flipV="1">
                <a:off x="3359" y="2605"/>
                <a:ext cx="0" cy="257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179" name="Line 294"/>
              <p:cNvSpPr>
                <a:spLocks noChangeShapeType="1"/>
              </p:cNvSpPr>
              <p:nvPr/>
            </p:nvSpPr>
            <p:spPr bwMode="auto">
              <a:xfrm rot="-5400000" flipH="1" flipV="1">
                <a:off x="3484" y="2479"/>
                <a:ext cx="0" cy="252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 type="triangle" w="med" len="med"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10" name="Rounded Rectangle 9"/>
            <p:cNvSpPr>
              <a:spLocks noChangeArrowheads="1"/>
            </p:cNvSpPr>
            <p:nvPr/>
          </p:nvSpPr>
          <p:spPr bwMode="auto">
            <a:xfrm>
              <a:off x="3635375" y="5614797"/>
              <a:ext cx="995362" cy="276606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EBEBEB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>
              <a:outerShdw blurRad="38100" dist="25401" dir="2700000" sx="99001" sy="99001" algn="tl" rotWithShape="0">
                <a:srgbClr val="808080">
                  <a:alpha val="75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sz="1300" b="1" dirty="0">
                  <a:latin typeface="+mn-lt"/>
                  <a:ea typeface="+mn-ea"/>
                </a:rPr>
                <a:t>Transitions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3476841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9</a:t>
            </a:fld>
            <a:endParaRPr lang="en-US"/>
          </a:p>
        </p:txBody>
      </p:sp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Non-square Pixel Support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/>
              <a:t>Non-square pixels are also known as rectangular pixels</a:t>
            </a:r>
          </a:p>
          <a:p>
            <a:r>
              <a:rPr lang="en-US" altLang="en-US"/>
              <a:t>Digital video pixels are not square</a:t>
            </a:r>
          </a:p>
          <a:p>
            <a:r>
              <a:rPr lang="en-US" altLang="en-US"/>
              <a:t>NTSC video pixels are taller than they are wide, with an aspect ratio of 1:0.906</a:t>
            </a:r>
          </a:p>
          <a:p>
            <a:r>
              <a:rPr lang="en-US" altLang="en-US"/>
              <a:t>PAL video pixels are wider than they are tall, with an aspect ratio of 1:1.06</a:t>
            </a: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751288670"/>
      </p:ext>
    </p:extLst>
  </p:cSld>
  <p:clrMapOvr>
    <a:masterClrMapping/>
  </p:clrMapOvr>
</p:sld>
</file>

<file path=ppt/theme/theme1.xml><?xml version="1.0" encoding="utf-8"?>
<a:theme xmlns:a="http://schemas.openxmlformats.org/drawingml/2006/main" name="LO Choice">
  <a:themeElements>
    <a:clrScheme name="LO">
      <a:dk1>
        <a:sysClr val="windowText" lastClr="000000"/>
      </a:dk1>
      <a:lt1>
        <a:sysClr val="window" lastClr="FFFFFF"/>
      </a:lt1>
      <a:dk2>
        <a:srgbClr val="000000"/>
      </a:dk2>
      <a:lt2>
        <a:srgbClr val="FFFFFF"/>
      </a:lt2>
      <a:accent1>
        <a:srgbClr val="009DDC"/>
      </a:accent1>
      <a:accent2>
        <a:srgbClr val="1D76BB"/>
      </a:accent2>
      <a:accent3>
        <a:srgbClr val="B2D237"/>
      </a:accent3>
      <a:accent4>
        <a:srgbClr val="1D3764"/>
      </a:accent4>
      <a:accent5>
        <a:srgbClr val="972883"/>
      </a:accent5>
      <a:accent6>
        <a:srgbClr val="5F1F5A"/>
      </a:accent6>
      <a:hlink>
        <a:srgbClr val="009DDC"/>
      </a:hlink>
      <a:folHlink>
        <a:srgbClr val="009DDC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28575" cap="flat" cmpd="sng" algn="ctr">
          <a:solidFill>
            <a:srgbClr val="FF0000"/>
          </a:solidFill>
          <a:prstDash val="solid"/>
        </a:ln>
        <a:effectLst/>
      </a:spPr>
      <a:bodyPr rtlCol="0" anchor="ctr"/>
      <a:lstStyle>
        <a:defPPr algn="ctr" defTabSz="914400">
          <a:defRPr sz="1100" b="1" kern="0" dirty="0" err="1" smtClean="0">
            <a:solidFill>
              <a:srgbClr val="FF0000"/>
            </a:solidFill>
            <a:latin typeface="Arial"/>
          </a:defRPr>
        </a:defPPr>
      </a:lstStyle>
    </a:spDef>
    <a:lnDef>
      <a:spPr>
        <a:ln w="19050">
          <a:solidFill>
            <a:schemeClr val="tx1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LO OV Template 4_1.potx" id="{482A05A5-E8AB-4C88-BA34-7E9D7AAC04C5}" vid="{2A33EEC4-ABD1-4667-A874-96B942740C69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LO_OV_Template_4_1</Template>
  <TotalTime>868</TotalTime>
  <Words>401</Words>
  <Application>Microsoft Office PowerPoint</Application>
  <PresentationFormat>On-screen Show (4:3)</PresentationFormat>
  <Paragraphs>106</Paragraphs>
  <Slides>17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0" baseType="lpstr">
      <vt:lpstr>Arial</vt:lpstr>
      <vt:lpstr>Calibri</vt:lpstr>
      <vt:lpstr>LO Choice</vt:lpstr>
      <vt:lpstr>Editing Video</vt:lpstr>
      <vt:lpstr>Edit Video</vt:lpstr>
      <vt:lpstr>Supported Video Formats</vt:lpstr>
      <vt:lpstr>Supported Image Sequence Formats</vt:lpstr>
      <vt:lpstr>The Timeline and Layers Panel</vt:lpstr>
      <vt:lpstr>The Timeline</vt:lpstr>
      <vt:lpstr>The Media Track Menu</vt:lpstr>
      <vt:lpstr>Transitions</vt:lpstr>
      <vt:lpstr>Non-square Pixel Support</vt:lpstr>
      <vt:lpstr>Activity: Editing a Video</vt:lpstr>
      <vt:lpstr>Add Graphics, Titles, and Animation to Video</vt:lpstr>
      <vt:lpstr>Graphics</vt:lpstr>
      <vt:lpstr>A Video Group</vt:lpstr>
      <vt:lpstr>A Video Title</vt:lpstr>
      <vt:lpstr>Animation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Laurie Perry</dc:creator>
  <cp:lastModifiedBy>Michelle Farney</cp:lastModifiedBy>
  <cp:revision>31</cp:revision>
  <dcterms:created xsi:type="dcterms:W3CDTF">2016-08-03T14:49:11Z</dcterms:created>
  <dcterms:modified xsi:type="dcterms:W3CDTF">2020-02-21T19:26:06Z</dcterms:modified>
</cp:coreProperties>
</file>