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9" r:id="rId1"/>
  </p:sldMasterIdLst>
  <p:notesMasterIdLst>
    <p:notesMasterId r:id="rId39"/>
  </p:notesMasterIdLst>
  <p:handoutMasterIdLst>
    <p:handoutMasterId r:id="rId40"/>
  </p:handoutMasterIdLst>
  <p:sldIdLst>
    <p:sldId id="261" r:id="rId2"/>
    <p:sldId id="300" r:id="rId3"/>
    <p:sldId id="262" r:id="rId4"/>
    <p:sldId id="263" r:id="rId5"/>
    <p:sldId id="264" r:id="rId6"/>
    <p:sldId id="265" r:id="rId7"/>
    <p:sldId id="291" r:id="rId8"/>
    <p:sldId id="267" r:id="rId9"/>
    <p:sldId id="268" r:id="rId10"/>
    <p:sldId id="269" r:id="rId11"/>
    <p:sldId id="270" r:id="rId12"/>
    <p:sldId id="271" r:id="rId13"/>
    <p:sldId id="272" r:id="rId14"/>
    <p:sldId id="290" r:id="rId15"/>
    <p:sldId id="273" r:id="rId16"/>
    <p:sldId id="299" r:id="rId17"/>
    <p:sldId id="301" r:id="rId18"/>
    <p:sldId id="293" r:id="rId19"/>
    <p:sldId id="275" r:id="rId20"/>
    <p:sldId id="298" r:id="rId21"/>
    <p:sldId id="277" r:id="rId22"/>
    <p:sldId id="278" r:id="rId23"/>
    <p:sldId id="302" r:id="rId24"/>
    <p:sldId id="305" r:id="rId25"/>
    <p:sldId id="294" r:id="rId26"/>
    <p:sldId id="295" r:id="rId27"/>
    <p:sldId id="282" r:id="rId28"/>
    <p:sldId id="283" r:id="rId29"/>
    <p:sldId id="284" r:id="rId30"/>
    <p:sldId id="285" r:id="rId31"/>
    <p:sldId id="286" r:id="rId32"/>
    <p:sldId id="303" r:id="rId33"/>
    <p:sldId id="296" r:id="rId34"/>
    <p:sldId id="304" r:id="rId35"/>
    <p:sldId id="288" r:id="rId36"/>
    <p:sldId id="289" r:id="rId37"/>
    <p:sldId id="260"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Taylor" initials="PT" lastIdx="1" clrIdx="0">
    <p:extLst>
      <p:ext uri="{19B8F6BF-5375-455C-9EA6-DF929625EA0E}">
        <p15:presenceInfo xmlns:p15="http://schemas.microsoft.com/office/powerpoint/2012/main" userId="Pam Tayl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3" autoAdjust="0"/>
    <p:restoredTop sz="86385" autoAdjust="0"/>
  </p:normalViewPr>
  <p:slideViewPr>
    <p:cSldViewPr>
      <p:cViewPr varScale="1">
        <p:scale>
          <a:sx n="74" d="100"/>
          <a:sy n="74" d="100"/>
        </p:scale>
        <p:origin x="864" y="60"/>
      </p:cViewPr>
      <p:guideLst>
        <p:guide orient="horz" pos="2160"/>
        <p:guide pos="2880"/>
      </p:guideLst>
    </p:cSldViewPr>
  </p:slideViewPr>
  <p:outlineViewPr>
    <p:cViewPr>
      <p:scale>
        <a:sx n="33" d="100"/>
        <a:sy n="33" d="100"/>
      </p:scale>
      <p:origin x="0" y="-62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1-20T12:46:00.174" idx="1">
    <p:pos x="10" y="10"/>
    <p:text>A text box said: Note to self: Need to reshoot</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2/24/2020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2/24/2020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AF0F9714-3A77-4683-ACAA-6307482E4500}" type="slidenum">
              <a:rPr lang="en-US" altLang="en-US"/>
              <a:pPr/>
              <a:t>3</a:t>
            </a:fld>
            <a:endParaRPr lang="en-US" altLang="en-US"/>
          </a:p>
        </p:txBody>
      </p:sp>
      <p:sp>
        <p:nvSpPr>
          <p:cNvPr id="7171" name="Rectangle 2"/>
          <p:cNvSpPr>
            <a:spLocks noGrp="1" noRot="1" noChangeAspect="1" noChangeArrowheads="1" noTextEdit="1"/>
          </p:cNvSpPr>
          <p:nvPr>
            <p:ph type="sldImg"/>
          </p:nvPr>
        </p:nvSpPr>
        <p:spPr>
          <a:solidFill>
            <a:srgbClr val="FFFFFF"/>
          </a:solidFill>
          <a:ln/>
        </p:spPr>
      </p:sp>
      <p:sp>
        <p:nvSpPr>
          <p:cNvPr id="71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3855313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43FB2656-FB38-46A3-A1DF-707A09111101}" type="slidenum">
              <a:rPr lang="en-US" altLang="en-US"/>
              <a:pPr/>
              <a:t>8</a:t>
            </a:fld>
            <a:endParaRPr lang="en-US" altLang="en-US"/>
          </a:p>
        </p:txBody>
      </p:sp>
      <p:sp>
        <p:nvSpPr>
          <p:cNvPr id="13315" name="Rectangle 2"/>
          <p:cNvSpPr>
            <a:spLocks noGrp="1" noRot="1" noChangeAspect="1" noChangeArrowheads="1" noTextEdit="1"/>
          </p:cNvSpPr>
          <p:nvPr>
            <p:ph type="sldImg"/>
          </p:nvPr>
        </p:nvSpPr>
        <p:spPr>
          <a:solidFill>
            <a:srgbClr val="FFFFFF"/>
          </a:solidFill>
          <a:ln/>
        </p:spPr>
      </p:sp>
      <p:sp>
        <p:nvSpPr>
          <p:cNvPr id="133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1041004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a:solidFill>
                  <a:schemeClr val="tx1"/>
                </a:solidFill>
                <a:latin typeface="Arial" charset="0"/>
                <a:ea typeface="ＭＳ Ｐゴシック" pitchFamily="34" charset="-128"/>
              </a:defRPr>
            </a:lvl1pPr>
            <a:lvl2pPr marL="742950" indent="-285750" defTabSz="939800">
              <a:defRPr>
                <a:solidFill>
                  <a:schemeClr val="tx1"/>
                </a:solidFill>
                <a:latin typeface="Arial" charset="0"/>
                <a:ea typeface="ＭＳ Ｐゴシック" pitchFamily="34" charset="-128"/>
              </a:defRPr>
            </a:lvl2pPr>
            <a:lvl3pPr marL="1143000" indent="-228600" defTabSz="939800">
              <a:defRPr>
                <a:solidFill>
                  <a:schemeClr val="tx1"/>
                </a:solidFill>
                <a:latin typeface="Arial" charset="0"/>
                <a:ea typeface="ＭＳ Ｐゴシック" pitchFamily="34" charset="-128"/>
              </a:defRPr>
            </a:lvl3pPr>
            <a:lvl4pPr marL="1600200" indent="-228600" defTabSz="939800">
              <a:defRPr>
                <a:solidFill>
                  <a:schemeClr val="tx1"/>
                </a:solidFill>
                <a:latin typeface="Arial" charset="0"/>
                <a:ea typeface="ＭＳ Ｐゴシック" pitchFamily="34" charset="-128"/>
              </a:defRPr>
            </a:lvl4pPr>
            <a:lvl5pPr marL="2057400" indent="-228600" defTabSz="939800">
              <a:defRPr>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a:solidFill>
                  <a:schemeClr val="tx1"/>
                </a:solidFill>
                <a:latin typeface="Arial" charset="0"/>
                <a:ea typeface="ＭＳ Ｐゴシック" pitchFamily="34" charset="-128"/>
              </a:defRPr>
            </a:lvl9pPr>
          </a:lstStyle>
          <a:p>
            <a:fld id="{20985DC1-6812-4866-BAC1-A5A8791B8B1E}" type="slidenum">
              <a:rPr lang="en-US" altLang="en-US"/>
              <a:pPr/>
              <a:t>21</a:t>
            </a:fld>
            <a:endParaRPr lang="en-US" altLang="en-US"/>
          </a:p>
        </p:txBody>
      </p:sp>
      <p:sp>
        <p:nvSpPr>
          <p:cNvPr id="24579" name="Rectangle 2"/>
          <p:cNvSpPr>
            <a:spLocks noGrp="1" noRot="1" noChangeAspect="1" noChangeArrowheads="1" noTextEdit="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tLang="en-US">
              <a:ea typeface="ＭＳ Ｐゴシック" pitchFamily="34" charset="-128"/>
            </a:endParaRPr>
          </a:p>
        </p:txBody>
      </p:sp>
    </p:spTree>
    <p:extLst>
      <p:ext uri="{BB962C8B-B14F-4D97-AF65-F5344CB8AC3E}">
        <p14:creationId xmlns:p14="http://schemas.microsoft.com/office/powerpoint/2010/main" val="35977297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Course/Lesson outline</a:t>
            </a:r>
          </a:p>
        </p:txBody>
      </p:sp>
      <p:pic>
        <p:nvPicPr>
          <p:cNvPr id="7" name="Picture 6" descr="header_stroke.png">
            <a:extLst>
              <a:ext uri="{FF2B5EF4-FFF2-40B4-BE49-F238E27FC236}">
                <a16:creationId xmlns:a16="http://schemas.microsoft.com/office/drawing/2014/main" id="{BC09CAFB-9E9F-4F4B-B937-DD8D55AE2F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pic>
        <p:nvPicPr>
          <p:cNvPr id="9" name="Picture 8" descr="course outline graphic.png">
            <a:extLst>
              <a:ext uri="{FF2B5EF4-FFF2-40B4-BE49-F238E27FC236}">
                <a16:creationId xmlns:a16="http://schemas.microsoft.com/office/drawing/2014/main" id="{69868A22-51F8-4538-83D9-982E5492EF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Tree>
    <p:extLst>
      <p:ext uri="{BB962C8B-B14F-4D97-AF65-F5344CB8AC3E}">
        <p14:creationId xmlns:p14="http://schemas.microsoft.com/office/powerpoint/2010/main" val="85714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pic>
        <p:nvPicPr>
          <p:cNvPr id="4" name="Picture 100" descr="book">
            <a:extLst>
              <a:ext uri="{FF2B5EF4-FFF2-40B4-BE49-F238E27FC236}">
                <a16:creationId xmlns:a16="http://schemas.microsoft.com/office/drawing/2014/main" id="{09F59B51-C9CC-4DF6-8E10-4632928847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2374" y="2057400"/>
            <a:ext cx="1299252" cy="115721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685800" y="3429000"/>
            <a:ext cx="77724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181639649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9" name="Picture 8">
            <a:extLst>
              <a:ext uri="{FF2B5EF4-FFF2-40B4-BE49-F238E27FC236}">
                <a16:creationId xmlns:a16="http://schemas.microsoft.com/office/drawing/2014/main" id="{C1F28B54-DCF8-48E1-A25A-E747ACAB1ADA}"/>
              </a:ext>
            </a:extLst>
          </p:cNvPr>
          <p:cNvPicPr>
            <a:picLocks noChangeAspect="1"/>
          </p:cNvPicPr>
          <p:nvPr/>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38258084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9" name="Picture 8">
            <a:extLst>
              <a:ext uri="{FF2B5EF4-FFF2-40B4-BE49-F238E27FC236}">
                <a16:creationId xmlns:a16="http://schemas.microsoft.com/office/drawing/2014/main" id="{C1F28B54-DCF8-48E1-A25A-E747ACAB1ADA}"/>
              </a:ext>
            </a:extLst>
          </p:cNvPr>
          <p:cNvPicPr>
            <a:picLocks noChangeAspect="1"/>
          </p:cNvPicPr>
          <p:nvPr/>
        </p:nvPicPr>
        <p:blipFill>
          <a:blip r:embed="rId2"/>
          <a:stretch>
            <a:fillRect/>
          </a:stretch>
        </p:blipFill>
        <p:spPr>
          <a:xfrm>
            <a:off x="3028024" y="2574545"/>
            <a:ext cx="3087952" cy="1920240"/>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3905839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9" name="Content Placeholder 2">
            <a:extLst>
              <a:ext uri="{FF2B5EF4-FFF2-40B4-BE49-F238E27FC236}">
                <a16:creationId xmlns:a16="http://schemas.microsoft.com/office/drawing/2014/main" id="{855A9553-962E-4240-844E-734EAAE42311}"/>
              </a:ext>
            </a:extLst>
          </p:cNvPr>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7" name="Picture 6">
            <a:extLst>
              <a:ext uri="{FF2B5EF4-FFF2-40B4-BE49-F238E27FC236}">
                <a16:creationId xmlns:a16="http://schemas.microsoft.com/office/drawing/2014/main" id="{2033E492-9AFA-4CAE-B07B-7C1C0D61D739}"/>
              </a:ext>
            </a:extLst>
          </p:cNvPr>
          <p:cNvPicPr>
            <a:picLocks noChangeAspect="1"/>
          </p:cNvPicPr>
          <p:nvPr/>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2987561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7" name="Picture 6">
            <a:extLst>
              <a:ext uri="{FF2B5EF4-FFF2-40B4-BE49-F238E27FC236}">
                <a16:creationId xmlns:a16="http://schemas.microsoft.com/office/drawing/2014/main" id="{F2DE749B-ABEB-48F3-9D2B-5E513D86529A}"/>
              </a:ext>
            </a:extLst>
          </p:cNvPr>
          <p:cNvPicPr>
            <a:picLocks noChangeAspect="1"/>
          </p:cNvPicPr>
          <p:nvPr/>
        </p:nvPicPr>
        <p:blipFill>
          <a:blip r:embed="rId2"/>
          <a:stretch>
            <a:fillRect/>
          </a:stretch>
        </p:blipFill>
        <p:spPr>
          <a:xfrm>
            <a:off x="2805920" y="2574545"/>
            <a:ext cx="3532160" cy="1920240"/>
          </a:xfrm>
          <a:prstGeom prst="rect">
            <a:avLst/>
          </a:prstGeom>
        </p:spPr>
      </p:pic>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33837900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4800599" y="4648199"/>
            <a:ext cx="4354443" cy="2242929"/>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882445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1997584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pPr/>
              <a:t>‹#›</a:t>
            </a:fld>
            <a:endParaRPr lang="en-US" dirty="0"/>
          </a:p>
        </p:txBody>
      </p:sp>
      <p:sp>
        <p:nvSpPr>
          <p:cNvPr id="2" name="Rectangle 1">
            <a:extLst>
              <a:ext uri="{FF2B5EF4-FFF2-40B4-BE49-F238E27FC236}">
                <a16:creationId xmlns:a16="http://schemas.microsoft.com/office/drawing/2014/main" id="{C8193AA2-F1FD-415B-809F-52E7D4576B38}"/>
              </a:ext>
            </a:extLst>
          </p:cNvPr>
          <p:cNvSpPr/>
          <p:nvPr/>
        </p:nvSpPr>
        <p:spPr>
          <a:xfrm>
            <a:off x="0" y="0"/>
            <a:ext cx="9144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err="1">
              <a:solidFill>
                <a:srgbClr val="FF0000"/>
              </a:solidFill>
              <a:latin typeface="Arial"/>
            </a:endParaRPr>
          </a:p>
        </p:txBody>
      </p:sp>
    </p:spTree>
    <p:extLst>
      <p:ext uri="{BB962C8B-B14F-4D97-AF65-F5344CB8AC3E}">
        <p14:creationId xmlns:p14="http://schemas.microsoft.com/office/powerpoint/2010/main" val="22689362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5" name="Picture 4" descr="header_stroke.png">
            <a:extLst>
              <a:ext uri="{FF2B5EF4-FFF2-40B4-BE49-F238E27FC236}">
                <a16:creationId xmlns:a16="http://schemas.microsoft.com/office/drawing/2014/main" id="{B18C61D5-F2B4-4060-B66C-0E73092557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705558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Content Placeholder 2"/>
          <p:cNvSpPr>
            <a:spLocks noGrp="1"/>
          </p:cNvSpPr>
          <p:nvPr>
            <p:ph sz="half" idx="1"/>
          </p:nvPr>
        </p:nvSpPr>
        <p:spPr>
          <a:xfrm>
            <a:off x="457200" y="1600200"/>
            <a:ext cx="4038600" cy="4525963"/>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600200"/>
            <a:ext cx="4038600" cy="4525963"/>
          </a:xfrm>
        </p:spPr>
        <p:txBody>
          <a:bodyPr>
            <a:noAutofit/>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2260808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3480783"/>
            <a:ext cx="77724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722313" y="1980596"/>
            <a:ext cx="77724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
        <p:nvSpPr>
          <p:cNvPr id="5" name="Footer Placeholder 2">
            <a:extLst>
              <a:ext uri="{FF2B5EF4-FFF2-40B4-BE49-F238E27FC236}">
                <a16:creationId xmlns:a16="http://schemas.microsoft.com/office/drawing/2014/main" id="{8FDC4D2C-B4F5-41A9-ABFD-D19613EFB4E4}"/>
              </a:ext>
            </a:extLst>
          </p:cNvPr>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2020 Logical Operations, Inc. All rights reserved.</a:t>
            </a:r>
          </a:p>
        </p:txBody>
      </p:sp>
    </p:spTree>
    <p:extLst>
      <p:ext uri="{BB962C8B-B14F-4D97-AF65-F5344CB8AC3E}">
        <p14:creationId xmlns:p14="http://schemas.microsoft.com/office/powerpoint/2010/main" val="17900340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4070932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107462"/>
            <a:ext cx="7797800" cy="820616"/>
          </a:xfrm>
        </p:spPr>
        <p:txBody>
          <a:bodyPr anchor="ctr" anchorCtr="0">
            <a:noAutofit/>
          </a:bodyPr>
          <a:lstStyle>
            <a:lvl1pPr algn="l">
              <a:defRPr sz="2400" b="0"/>
            </a:lvl1pPr>
          </a:lstStyle>
          <a:p>
            <a:r>
              <a:rPr lang="en-US" dirty="0"/>
              <a:t>Click to add title</a:t>
            </a:r>
          </a:p>
        </p:txBody>
      </p:sp>
      <p:sp>
        <p:nvSpPr>
          <p:cNvPr id="3" name="Content Placeholder 2"/>
          <p:cNvSpPr>
            <a:spLocks noGrp="1"/>
          </p:cNvSpPr>
          <p:nvPr>
            <p:ph idx="1"/>
          </p:nvPr>
        </p:nvSpPr>
        <p:spPr>
          <a:xfrm>
            <a:off x="3575050" y="1435100"/>
            <a:ext cx="5111750" cy="4691063"/>
          </a:xfrm>
        </p:spPr>
        <p:txBody>
          <a:bodyPr>
            <a:noAutofit/>
          </a:bodyPr>
          <a:lstStyle>
            <a:lvl1pPr>
              <a:defRPr sz="1800"/>
            </a:lvl1pPr>
            <a:lvl2pPr>
              <a:defRPr sz="16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2248864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56904"/>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1113691"/>
            <a:ext cx="54864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92288" y="552364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1869278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3285366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211385"/>
            <a:ext cx="20574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457200" y="1211385"/>
            <a:ext cx="60198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16996903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flective Questions">
    <p:spTree>
      <p:nvGrpSpPr>
        <p:cNvPr id="1" name=""/>
        <p:cNvGrpSpPr/>
        <p:nvPr/>
      </p:nvGrpSpPr>
      <p:grpSpPr>
        <a:xfrm>
          <a:off x="0" y="0"/>
          <a:ext cx="0" cy="0"/>
          <a:chOff x="0" y="0"/>
          <a:chExt cx="0" cy="0"/>
        </a:xfrm>
      </p:grpSpPr>
      <p:pic>
        <p:nvPicPr>
          <p:cNvPr id="8" name="Picture 7"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pic>
        <p:nvPicPr>
          <p:cNvPr id="4" name="Picture 3" descr="bubbl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3" y="33129"/>
            <a:ext cx="9144000" cy="685800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hasCustomPrompt="1"/>
          </p:nvPr>
        </p:nvSpPr>
        <p:spPr>
          <a:xfrm>
            <a:off x="341925" y="1302039"/>
            <a:ext cx="8460150" cy="4525963"/>
          </a:xfrm>
          <a:prstGeom prst="rect">
            <a:avLst/>
          </a:prstGeom>
        </p:spPr>
        <p:txBody>
          <a:bodyPr/>
          <a:lstStyle>
            <a:lvl1pPr marL="342900" indent="-342900">
              <a:spcAft>
                <a:spcPts val="0"/>
              </a:spcAft>
              <a:buClr>
                <a:srgbClr val="009DDC"/>
              </a:buClr>
              <a:buFont typeface="+mj-lt"/>
              <a:buAutoNum type="arabicPeriod"/>
              <a:defRPr sz="2000" baseline="0"/>
            </a:lvl1pPr>
            <a:lvl2pPr marL="742950" indent="-285750">
              <a:spcAft>
                <a:spcPts val="0"/>
              </a:spcAft>
              <a:buClr>
                <a:srgbClr val="009DDC"/>
              </a:buClr>
              <a:buFont typeface="Arial"/>
              <a:buChar char="•"/>
              <a:defRPr sz="1800" baseline="0"/>
            </a:lvl2pPr>
          </a:lstStyle>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r>
              <a:rPr kumimoji="0" lang="en-US" sz="2000" b="0" i="0" u="none" strike="noStrike" kern="0" cap="none" spc="0" normalizeH="0" baseline="0" noProof="0" dirty="0">
                <a:ln>
                  <a:noFill/>
                </a:ln>
                <a:solidFill>
                  <a:sysClr val="windowText" lastClr="000000"/>
                </a:solidFill>
                <a:effectLst/>
                <a:uLnTx/>
                <a:uFillTx/>
              </a:rPr>
              <a:t>Question #1</a:t>
            </a:r>
          </a:p>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r>
              <a:rPr kumimoji="0" lang="en-US" sz="2000" b="0" i="0" u="none" strike="noStrike" kern="0" cap="none" spc="0" normalizeH="0" baseline="0" noProof="0" dirty="0">
                <a:ln>
                  <a:noFill/>
                </a:ln>
                <a:solidFill>
                  <a:sysClr val="windowText" lastClr="000000"/>
                </a:solidFill>
                <a:effectLst/>
                <a:uLnTx/>
                <a:uFillTx/>
              </a:rPr>
              <a:t>Question #2</a:t>
            </a:r>
          </a:p>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endParaRPr kumimoji="0" lang="en-US" sz="2000" b="0" i="0" u="none" strike="noStrike" kern="0" cap="none" spc="0" normalizeH="0" baseline="0" noProof="0" dirty="0">
              <a:ln>
                <a:noFill/>
              </a:ln>
              <a:solidFill>
                <a:sysClr val="windowText" lastClr="000000"/>
              </a:solidFill>
              <a:effectLst/>
              <a:uLnTx/>
              <a:uFillTx/>
            </a:endParaRPr>
          </a:p>
          <a:p>
            <a:pPr marL="342900" marR="0" lvl="0" indent="-342900" defTabSz="914400" eaLnBrk="1" fontAlgn="auto" latinLnBrk="0" hangingPunct="1">
              <a:lnSpc>
                <a:spcPct val="100000"/>
              </a:lnSpc>
              <a:spcBef>
                <a:spcPts val="0"/>
              </a:spcBef>
              <a:spcAft>
                <a:spcPts val="0"/>
              </a:spcAft>
              <a:buClr>
                <a:srgbClr val="009DDC"/>
              </a:buClr>
              <a:buSzTx/>
              <a:buFont typeface="+mj-lt"/>
              <a:buAutoNum type="arabicPeriod"/>
              <a:tabLst/>
              <a:defRPr/>
            </a:pPr>
            <a:endParaRPr kumimoji="0" lang="en-US" sz="2000" b="0" i="0" u="none" strike="noStrike" kern="0" cap="none" spc="0" normalizeH="0" baseline="0" noProof="0" dirty="0">
              <a:ln>
                <a:noFill/>
              </a:ln>
              <a:solidFill>
                <a:sysClr val="windowText" lastClr="000000"/>
              </a:solidFill>
              <a:effectLst/>
              <a:uLnTx/>
              <a:uFillTx/>
            </a:endParaRPr>
          </a:p>
        </p:txBody>
      </p:sp>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lvl1pPr>
              <a:defRPr baseline="0"/>
            </a:lvl1pPr>
          </a:lstStyle>
          <a:p>
            <a:r>
              <a:rPr lang="en-US" dirty="0"/>
              <a:t>Reflective Questions</a:t>
            </a:r>
          </a:p>
        </p:txBody>
      </p:sp>
    </p:spTree>
    <p:extLst>
      <p:ext uri="{BB962C8B-B14F-4D97-AF65-F5344CB8AC3E}">
        <p14:creationId xmlns:p14="http://schemas.microsoft.com/office/powerpoint/2010/main" val="10102301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urse/Lesson Outline">
    <p:spTree>
      <p:nvGrpSpPr>
        <p:cNvPr id="1" name=""/>
        <p:cNvGrpSpPr/>
        <p:nvPr/>
      </p:nvGrpSpPr>
      <p:grpSpPr>
        <a:xfrm>
          <a:off x="0" y="0"/>
          <a:ext cx="0" cy="0"/>
          <a:chOff x="0" y="0"/>
          <a:chExt cx="0" cy="0"/>
        </a:xfrm>
      </p:grpSpPr>
      <p:pic>
        <p:nvPicPr>
          <p:cNvPr id="9" name="Picture 8"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pic>
        <p:nvPicPr>
          <p:cNvPr id="13" name="Picture 12" descr="course outline graph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pic>
        <p:nvPicPr>
          <p:cNvPr id="7" name="Picture 6" descr="course outline graphic.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No Fill Slide">
    <p:spTree>
      <p:nvGrpSpPr>
        <p:cNvPr id="1" name=""/>
        <p:cNvGrpSpPr/>
        <p:nvPr/>
      </p:nvGrpSpPr>
      <p:grpSpPr>
        <a:xfrm>
          <a:off x="0" y="0"/>
          <a:ext cx="0" cy="0"/>
          <a:chOff x="0" y="0"/>
          <a:chExt cx="0" cy="0"/>
        </a:xfrm>
      </p:grpSpPr>
      <p:pic>
        <p:nvPicPr>
          <p:cNvPr id="5" name="Picture 4"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Click to add title</a:t>
            </a:r>
          </a:p>
        </p:txBody>
      </p:sp>
    </p:spTree>
    <p:extLst>
      <p:ext uri="{BB962C8B-B14F-4D97-AF65-F5344CB8AC3E}">
        <p14:creationId xmlns:p14="http://schemas.microsoft.com/office/powerpoint/2010/main" val="40968262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Bottom Fill Slide">
    <p:spTree>
      <p:nvGrpSpPr>
        <p:cNvPr id="1" name=""/>
        <p:cNvGrpSpPr/>
        <p:nvPr/>
      </p:nvGrpSpPr>
      <p:grpSpPr>
        <a:xfrm>
          <a:off x="0" y="0"/>
          <a:ext cx="0" cy="0"/>
          <a:chOff x="0" y="0"/>
          <a:chExt cx="0" cy="0"/>
        </a:xfrm>
      </p:grpSpPr>
      <p:pic>
        <p:nvPicPr>
          <p:cNvPr id="7" name="Picture 6"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1886161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rner Fill">
    <p:spTree>
      <p:nvGrpSpPr>
        <p:cNvPr id="1" name=""/>
        <p:cNvGrpSpPr/>
        <p:nvPr/>
      </p:nvGrpSpPr>
      <p:grpSpPr>
        <a:xfrm>
          <a:off x="0" y="0"/>
          <a:ext cx="0" cy="0"/>
          <a:chOff x="0" y="0"/>
          <a:chExt cx="0" cy="0"/>
        </a:xfrm>
      </p:grpSpPr>
      <p:pic>
        <p:nvPicPr>
          <p:cNvPr id="8" name="Picture 7" descr="header_strok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pic>
        <p:nvPicPr>
          <p:cNvPr id="7" name="Picture 6" descr="choice blocks-0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rm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052025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950344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a:p>
        </p:txBody>
      </p:sp>
    </p:spTree>
    <p:extLst>
      <p:ext uri="{BB962C8B-B14F-4D97-AF65-F5344CB8AC3E}">
        <p14:creationId xmlns:p14="http://schemas.microsoft.com/office/powerpoint/2010/main" val="822293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7" name="Picture 6" descr="header_stroke.png">
            <a:extLst>
              <a:ext uri="{FF2B5EF4-FFF2-40B4-BE49-F238E27FC236}">
                <a16:creationId xmlns:a16="http://schemas.microsoft.com/office/drawing/2014/main" id="{FF68D4BE-AE40-4BC4-B1F7-69ADADBC75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2372034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p:nvPicPr>
        <p:blipFill rotWithShape="1">
          <a:blip r:embed="rId2">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pic>
        <p:nvPicPr>
          <p:cNvPr id="7" name="Picture 6" descr="header_stroke.png">
            <a:extLst>
              <a:ext uri="{FF2B5EF4-FFF2-40B4-BE49-F238E27FC236}">
                <a16:creationId xmlns:a16="http://schemas.microsoft.com/office/drawing/2014/main" id="{82225A92-861D-4743-BF64-0BD632FB1EF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956020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938496"/>
            <a:ext cx="8460150" cy="438610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1700245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1906979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7" name="Content Placeholder 2"/>
          <p:cNvSpPr>
            <a:spLocks noGrp="1"/>
          </p:cNvSpPr>
          <p:nvPr>
            <p:ph idx="1"/>
          </p:nvPr>
        </p:nvSpPr>
        <p:spPr>
          <a:xfrm>
            <a:off x="341925" y="2124194"/>
            <a:ext cx="8460151" cy="401320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11" name="Picture 10" descr="choice blocks-02.png">
            <a:extLst>
              <a:ext uri="{FF2B5EF4-FFF2-40B4-BE49-F238E27FC236}">
                <a16:creationId xmlns:a16="http://schemas.microsoft.com/office/drawing/2014/main" id="{E259ACEE-8472-4B3D-B9D8-5F70F6E2B27B}"/>
              </a:ext>
            </a:extLst>
          </p:cNvPr>
          <p:cNvPicPr>
            <a:picLocks noChangeAspect="1"/>
          </p:cNvPicPr>
          <p:nvPr/>
        </p:nvPicPr>
        <p:blipFill rotWithShape="1">
          <a:blip r:embed="rId3">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Tree>
    <p:extLst>
      <p:ext uri="{BB962C8B-B14F-4D97-AF65-F5344CB8AC3E}">
        <p14:creationId xmlns:p14="http://schemas.microsoft.com/office/powerpoint/2010/main" val="4076876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header_stroke.png"/>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2" name="Title Placeholder 1"/>
          <p:cNvSpPr>
            <a:spLocks noGrp="1"/>
          </p:cNvSpPr>
          <p:nvPr>
            <p:ph type="title"/>
          </p:nvPr>
        </p:nvSpPr>
        <p:spPr>
          <a:xfrm>
            <a:off x="341925" y="100269"/>
            <a:ext cx="7883768"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6820584" y="6445470"/>
            <a:ext cx="21336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2020 Logical Operations, Inc. All rights reserved.</a:t>
            </a:r>
          </a:p>
        </p:txBody>
      </p:sp>
      <p:pic>
        <p:nvPicPr>
          <p:cNvPr id="7" name="Picture 6" descr="header_stroke.png">
            <a:extLst>
              <a:ext uri="{FF2B5EF4-FFF2-40B4-BE49-F238E27FC236}">
                <a16:creationId xmlns:a16="http://schemas.microsoft.com/office/drawing/2014/main" id="{FB3C9DFF-CF6E-485C-A4A5-70E7F8D0C3F7}"/>
              </a:ext>
            </a:extLst>
          </p:cNvPr>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Tree>
    <p:extLst>
      <p:ext uri="{BB962C8B-B14F-4D97-AF65-F5344CB8AC3E}">
        <p14:creationId xmlns:p14="http://schemas.microsoft.com/office/powerpoint/2010/main" val="3927774320"/>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 id="2147483853" r:id="rId14"/>
    <p:sldLayoutId id="2147483854" r:id="rId15"/>
    <p:sldLayoutId id="2147483855" r:id="rId16"/>
    <p:sldLayoutId id="2147483856" r:id="rId17"/>
    <p:sldLayoutId id="2147483857" r:id="rId18"/>
    <p:sldLayoutId id="2147483858" r:id="rId19"/>
    <p:sldLayoutId id="2147483859" r:id="rId20"/>
    <p:sldLayoutId id="2147483860" r:id="rId21"/>
    <p:sldLayoutId id="2147483861" r:id="rId22"/>
    <p:sldLayoutId id="2147483862" r:id="rId23"/>
    <p:sldLayoutId id="2147483863" r:id="rId24"/>
    <p:sldLayoutId id="2147483864" r:id="rId25"/>
    <p:sldLayoutId id="2147483799" r:id="rId26"/>
    <p:sldLayoutId id="2147483800" r:id="rId27"/>
    <p:sldLayoutId id="2147483801" r:id="rId28"/>
    <p:sldLayoutId id="2147483802" r:id="rId29"/>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342900" indent="-3429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Arial"/>
        <a:buChar char="•"/>
        <a:defRPr sz="16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a:p>
        </p:txBody>
      </p:sp>
      <p:sp>
        <p:nvSpPr>
          <p:cNvPr id="3" name="Content Placeholder 2"/>
          <p:cNvSpPr>
            <a:spLocks noGrp="1"/>
          </p:cNvSpPr>
          <p:nvPr>
            <p:ph idx="1"/>
          </p:nvPr>
        </p:nvSpPr>
        <p:spPr/>
        <p:txBody>
          <a:bodyPr/>
          <a:lstStyle/>
          <a:p>
            <a:r>
              <a:rPr lang="en-US" dirty="0"/>
              <a:t>Modify Images with Masks</a:t>
            </a:r>
          </a:p>
          <a:p>
            <a:r>
              <a:rPr lang="en-US" dirty="0"/>
              <a:t>Apply Special Effects by Using Filters</a:t>
            </a:r>
          </a:p>
          <a:p>
            <a:r>
              <a:rPr lang="en-US" dirty="0"/>
              <a:t>Apply Special Effects to Layers</a:t>
            </a:r>
          </a:p>
          <a:p>
            <a:r>
              <a:rPr lang="en-US" dirty="0"/>
              <a:t>Apply Smart Objects for Nondestructive Editing</a:t>
            </a:r>
          </a:p>
        </p:txBody>
      </p:sp>
      <p:sp>
        <p:nvSpPr>
          <p:cNvPr id="4" name="Title 3"/>
          <p:cNvSpPr>
            <a:spLocks noGrp="1"/>
          </p:cNvSpPr>
          <p:nvPr>
            <p:ph type="title"/>
          </p:nvPr>
        </p:nvSpPr>
        <p:spPr/>
        <p:txBody>
          <a:bodyPr/>
          <a:lstStyle/>
          <a:p>
            <a:r>
              <a:rPr lang="en-US" altLang="en-US" dirty="0">
                <a:ea typeface="ＭＳ Ｐゴシック" pitchFamily="34" charset="-128"/>
              </a:rPr>
              <a:t>Applying Advanced Layer Techniques</a:t>
            </a:r>
            <a:endParaRPr lang="en-US" dirty="0"/>
          </a:p>
        </p:txBody>
      </p:sp>
    </p:spTree>
    <p:extLst>
      <p:ext uri="{BB962C8B-B14F-4D97-AF65-F5344CB8AC3E}">
        <p14:creationId xmlns:p14="http://schemas.microsoft.com/office/powerpoint/2010/main" val="3569839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600200"/>
            <a:ext cx="271462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le 1"/>
          <p:cNvSpPr>
            <a:spLocks noGrp="1"/>
          </p:cNvSpPr>
          <p:nvPr>
            <p:ph type="title"/>
          </p:nvPr>
        </p:nvSpPr>
        <p:spPr/>
        <p:txBody>
          <a:bodyPr/>
          <a:lstStyle/>
          <a:p>
            <a:r>
              <a:rPr lang="en-US" altLang="en-US" sz="2400">
                <a:ea typeface="ＭＳ Ｐゴシック" pitchFamily="34" charset="-128"/>
              </a:rPr>
              <a:t>The Layer Mask</a:t>
            </a:r>
          </a:p>
        </p:txBody>
      </p:sp>
      <p:sp>
        <p:nvSpPr>
          <p:cNvPr id="12" name="Slide Number Placeholder 1"/>
          <p:cNvSpPr>
            <a:spLocks noGrp="1"/>
          </p:cNvSpPr>
          <p:nvPr>
            <p:ph type="sldNum" sz="quarter" idx="12"/>
          </p:nvPr>
        </p:nvSpPr>
        <p:spPr/>
        <p:txBody>
          <a:bodyPr/>
          <a:lstStyle/>
          <a:p>
            <a:fld id="{A8160BDD-7155-D744-B749-9730458604AD}" type="slidenum">
              <a:rPr lang="en-US" smtClean="0"/>
              <a:t>10</a:t>
            </a:fld>
            <a:endParaRPr lang="en-US"/>
          </a:p>
        </p:txBody>
      </p:sp>
      <p:sp>
        <p:nvSpPr>
          <p:cNvPr id="15364" name="Line 97"/>
          <p:cNvSpPr>
            <a:spLocks noChangeShapeType="1"/>
          </p:cNvSpPr>
          <p:nvPr/>
        </p:nvSpPr>
        <p:spPr bwMode="auto">
          <a:xfrm flipH="1" flipV="1">
            <a:off x="5000625" y="3419475"/>
            <a:ext cx="64452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Rounded Rectangle 43"/>
          <p:cNvSpPr>
            <a:spLocks noChangeArrowheads="1"/>
          </p:cNvSpPr>
          <p:nvPr/>
        </p:nvSpPr>
        <p:spPr bwMode="auto">
          <a:xfrm>
            <a:off x="5405438" y="3214468"/>
            <a:ext cx="1858962" cy="454025"/>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Black pixels, transparent area</a:t>
            </a:r>
          </a:p>
        </p:txBody>
      </p:sp>
      <p:sp>
        <p:nvSpPr>
          <p:cNvPr id="15366" name="Line 97"/>
          <p:cNvSpPr>
            <a:spLocks noChangeShapeType="1"/>
          </p:cNvSpPr>
          <p:nvPr/>
        </p:nvSpPr>
        <p:spPr bwMode="auto">
          <a:xfrm flipH="1">
            <a:off x="4467225" y="4071938"/>
            <a:ext cx="133667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67" name="Line 97"/>
          <p:cNvSpPr>
            <a:spLocks noChangeShapeType="1"/>
          </p:cNvSpPr>
          <p:nvPr/>
        </p:nvSpPr>
        <p:spPr bwMode="auto">
          <a:xfrm flipH="1">
            <a:off x="4711700" y="4672013"/>
            <a:ext cx="116681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68" name="Line 97"/>
          <p:cNvSpPr>
            <a:spLocks noChangeShapeType="1"/>
          </p:cNvSpPr>
          <p:nvPr/>
        </p:nvSpPr>
        <p:spPr bwMode="auto">
          <a:xfrm flipH="1" flipV="1">
            <a:off x="4467225" y="5561013"/>
            <a:ext cx="0" cy="4413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Rounded Rectangle 17"/>
          <p:cNvSpPr>
            <a:spLocks noChangeArrowheads="1"/>
          </p:cNvSpPr>
          <p:nvPr/>
        </p:nvSpPr>
        <p:spPr bwMode="auto">
          <a:xfrm>
            <a:off x="3931089" y="5900420"/>
            <a:ext cx="109220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 Mask</a:t>
            </a:r>
          </a:p>
        </p:txBody>
      </p:sp>
      <p:sp>
        <p:nvSpPr>
          <p:cNvPr id="20" name="Rounded Rectangle 19"/>
          <p:cNvSpPr>
            <a:spLocks noChangeArrowheads="1"/>
          </p:cNvSpPr>
          <p:nvPr/>
        </p:nvSpPr>
        <p:spPr bwMode="auto">
          <a:xfrm>
            <a:off x="5405438" y="3873500"/>
            <a:ext cx="1858962" cy="41275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White pixels, </a:t>
            </a:r>
          </a:p>
          <a:p>
            <a:pPr algn="ctr" eaLnBrk="1" hangingPunct="1">
              <a:defRPr/>
            </a:pPr>
            <a:r>
              <a:rPr lang="en-US" sz="1300" b="1" dirty="0">
                <a:latin typeface="+mn-lt"/>
                <a:ea typeface="+mn-ea"/>
              </a:rPr>
              <a:t>opaque area</a:t>
            </a:r>
          </a:p>
        </p:txBody>
      </p:sp>
      <p:sp>
        <p:nvSpPr>
          <p:cNvPr id="21" name="Rounded Rectangle 20"/>
          <p:cNvSpPr>
            <a:spLocks noChangeArrowheads="1"/>
          </p:cNvSpPr>
          <p:nvPr/>
        </p:nvSpPr>
        <p:spPr bwMode="auto">
          <a:xfrm>
            <a:off x="5405438" y="4445001"/>
            <a:ext cx="1858962" cy="454025"/>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Gray pixels, </a:t>
            </a:r>
          </a:p>
          <a:p>
            <a:pPr algn="ctr" eaLnBrk="1" hangingPunct="1">
              <a:defRPr/>
            </a:pPr>
            <a:r>
              <a:rPr lang="en-US" sz="1300" b="1" dirty="0">
                <a:latin typeface="+mn-lt"/>
                <a:ea typeface="+mn-ea"/>
              </a:rPr>
              <a:t>Semi-transparent area</a:t>
            </a:r>
          </a:p>
        </p:txBody>
      </p:sp>
    </p:spTree>
    <p:extLst>
      <p:ext uri="{BB962C8B-B14F-4D97-AF65-F5344CB8AC3E}">
        <p14:creationId xmlns:p14="http://schemas.microsoft.com/office/powerpoint/2010/main" val="3715510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
          <p:cNvSpPr>
            <a:spLocks noGrp="1"/>
          </p:cNvSpPr>
          <p:nvPr>
            <p:ph type="title"/>
          </p:nvPr>
        </p:nvSpPr>
        <p:spPr/>
        <p:txBody>
          <a:bodyPr/>
          <a:lstStyle/>
          <a:p>
            <a:r>
              <a:rPr lang="en-US" altLang="en-US" sz="2400">
                <a:ea typeface="ＭＳ Ｐゴシック" pitchFamily="34" charset="-128"/>
              </a:rPr>
              <a:t>Properties Panel with Layer Mask Selected</a:t>
            </a:r>
          </a:p>
        </p:txBody>
      </p:sp>
      <p:sp>
        <p:nvSpPr>
          <p:cNvPr id="23" name="Slide Number Placeholder 1"/>
          <p:cNvSpPr>
            <a:spLocks noGrp="1"/>
          </p:cNvSpPr>
          <p:nvPr>
            <p:ph type="sldNum" sz="quarter" idx="12"/>
          </p:nvPr>
        </p:nvSpPr>
        <p:spPr/>
        <p:txBody>
          <a:bodyPr/>
          <a:lstStyle/>
          <a:p>
            <a:fld id="{A8160BDD-7155-D744-B749-9730458604AD}" type="slidenum">
              <a:rPr lang="en-US" smtClean="0"/>
              <a:t>11</a:t>
            </a:fld>
            <a:endParaRPr lang="en-US"/>
          </a:p>
        </p:txBody>
      </p:sp>
      <p:grpSp>
        <p:nvGrpSpPr>
          <p:cNvPr id="2" name="Group 1">
            <a:extLst>
              <a:ext uri="{FF2B5EF4-FFF2-40B4-BE49-F238E27FC236}">
                <a16:creationId xmlns:a16="http://schemas.microsoft.com/office/drawing/2014/main" id="{18285704-A07D-43D4-91E6-61857961111D}"/>
              </a:ext>
            </a:extLst>
          </p:cNvPr>
          <p:cNvGrpSpPr/>
          <p:nvPr/>
        </p:nvGrpSpPr>
        <p:grpSpPr>
          <a:xfrm>
            <a:off x="1371599" y="1353820"/>
            <a:ext cx="4935538" cy="4985702"/>
            <a:chOff x="1371599" y="1353820"/>
            <a:chExt cx="4935538" cy="4985702"/>
          </a:xfrm>
        </p:grpSpPr>
        <p:pic>
          <p:nvPicPr>
            <p:cNvPr id="16386" name="Picture 1"/>
            <p:cNvPicPr>
              <a:picLocks noChangeAspect="1"/>
            </p:cNvPicPr>
            <p:nvPr/>
          </p:nvPicPr>
          <p:blipFill>
            <a:blip r:embed="rId2"/>
            <a:srcRect/>
            <a:stretch/>
          </p:blipFill>
          <p:spPr bwMode="auto">
            <a:xfrm>
              <a:off x="3619500" y="2355789"/>
              <a:ext cx="2057400" cy="246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Line 97"/>
            <p:cNvSpPr>
              <a:spLocks noChangeShapeType="1"/>
            </p:cNvSpPr>
            <p:nvPr/>
          </p:nvSpPr>
          <p:spPr bwMode="auto">
            <a:xfrm>
              <a:off x="2590800" y="3309876"/>
              <a:ext cx="1011237"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Rounded Rectangle 13"/>
            <p:cNvSpPr>
              <a:spLocks noChangeArrowheads="1"/>
            </p:cNvSpPr>
            <p:nvPr/>
          </p:nvSpPr>
          <p:spPr bwMode="auto">
            <a:xfrm>
              <a:off x="1371599" y="3161823"/>
              <a:ext cx="1820863" cy="26717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 Mask Thumbnail</a:t>
              </a:r>
            </a:p>
          </p:txBody>
        </p:sp>
        <p:sp>
          <p:nvSpPr>
            <p:cNvPr id="16390" name="Line 97"/>
            <p:cNvSpPr>
              <a:spLocks noChangeShapeType="1"/>
            </p:cNvSpPr>
            <p:nvPr/>
          </p:nvSpPr>
          <p:spPr bwMode="auto">
            <a:xfrm flipV="1">
              <a:off x="2978150" y="3732213"/>
              <a:ext cx="617537"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Rounded Rectangle 43"/>
            <p:cNvSpPr>
              <a:spLocks noChangeArrowheads="1"/>
            </p:cNvSpPr>
            <p:nvPr/>
          </p:nvSpPr>
          <p:spPr bwMode="auto">
            <a:xfrm>
              <a:off x="2181225" y="3598545"/>
              <a:ext cx="101123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Density</a:t>
              </a:r>
            </a:p>
          </p:txBody>
        </p:sp>
        <p:sp>
          <p:nvSpPr>
            <p:cNvPr id="16392" name="Line 97"/>
            <p:cNvSpPr>
              <a:spLocks noChangeShapeType="1"/>
            </p:cNvSpPr>
            <p:nvPr/>
          </p:nvSpPr>
          <p:spPr bwMode="auto">
            <a:xfrm flipH="1">
              <a:off x="5094287" y="1690688"/>
              <a:ext cx="0" cy="1509712"/>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Rounded Rectangle 9"/>
            <p:cNvSpPr>
              <a:spLocks noChangeArrowheads="1"/>
            </p:cNvSpPr>
            <p:nvPr/>
          </p:nvSpPr>
          <p:spPr bwMode="auto">
            <a:xfrm>
              <a:off x="3829050" y="1684020"/>
              <a:ext cx="13604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 Mask</a:t>
              </a:r>
            </a:p>
          </p:txBody>
        </p:sp>
        <p:sp>
          <p:nvSpPr>
            <p:cNvPr id="16394" name="Line 97"/>
            <p:cNvSpPr>
              <a:spLocks noChangeShapeType="1"/>
            </p:cNvSpPr>
            <p:nvPr/>
          </p:nvSpPr>
          <p:spPr bwMode="auto">
            <a:xfrm flipH="1">
              <a:off x="5332412" y="1362075"/>
              <a:ext cx="0" cy="18383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Rounded Rectangle 11"/>
            <p:cNvSpPr>
              <a:spLocks noChangeArrowheads="1"/>
            </p:cNvSpPr>
            <p:nvPr/>
          </p:nvSpPr>
          <p:spPr bwMode="auto">
            <a:xfrm>
              <a:off x="4067175" y="1353820"/>
              <a:ext cx="13604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Vector Mask</a:t>
              </a:r>
            </a:p>
          </p:txBody>
        </p:sp>
        <p:sp>
          <p:nvSpPr>
            <p:cNvPr id="16396" name="Line 97"/>
            <p:cNvSpPr>
              <a:spLocks noChangeShapeType="1"/>
            </p:cNvSpPr>
            <p:nvPr/>
          </p:nvSpPr>
          <p:spPr bwMode="auto">
            <a:xfrm flipV="1">
              <a:off x="2978150" y="4243388"/>
              <a:ext cx="617537"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Rounded Rectangle 15"/>
            <p:cNvSpPr>
              <a:spLocks noChangeArrowheads="1"/>
            </p:cNvSpPr>
            <p:nvPr/>
          </p:nvSpPr>
          <p:spPr bwMode="auto">
            <a:xfrm>
              <a:off x="2181225" y="4111308"/>
              <a:ext cx="101123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Feather</a:t>
              </a:r>
            </a:p>
          </p:txBody>
        </p:sp>
        <p:sp>
          <p:nvSpPr>
            <p:cNvPr id="16398" name="Line 97"/>
            <p:cNvSpPr>
              <a:spLocks noChangeShapeType="1"/>
            </p:cNvSpPr>
            <p:nvPr/>
          </p:nvSpPr>
          <p:spPr bwMode="auto">
            <a:xfrm flipH="1" flipV="1">
              <a:off x="5314949" y="4680267"/>
              <a:ext cx="0" cy="2936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Rounded Rectangle 17"/>
            <p:cNvSpPr>
              <a:spLocks noChangeArrowheads="1"/>
            </p:cNvSpPr>
            <p:nvPr/>
          </p:nvSpPr>
          <p:spPr bwMode="auto">
            <a:xfrm>
              <a:off x="5227637" y="4953000"/>
              <a:ext cx="898525"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Delete</a:t>
              </a:r>
            </a:p>
          </p:txBody>
        </p:sp>
        <p:sp>
          <p:nvSpPr>
            <p:cNvPr id="16400" name="Line 97"/>
            <p:cNvSpPr>
              <a:spLocks noChangeShapeType="1"/>
            </p:cNvSpPr>
            <p:nvPr/>
          </p:nvSpPr>
          <p:spPr bwMode="auto">
            <a:xfrm flipH="1" flipV="1">
              <a:off x="5087982" y="4680267"/>
              <a:ext cx="0" cy="6873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 name="Rounded Rectangle 19"/>
            <p:cNvSpPr>
              <a:spLocks noChangeArrowheads="1"/>
            </p:cNvSpPr>
            <p:nvPr/>
          </p:nvSpPr>
          <p:spPr bwMode="auto">
            <a:xfrm>
              <a:off x="4960937" y="5346700"/>
              <a:ext cx="134620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Disable/Enable</a:t>
              </a:r>
            </a:p>
          </p:txBody>
        </p:sp>
        <p:sp>
          <p:nvSpPr>
            <p:cNvPr id="16402" name="Line 97"/>
            <p:cNvSpPr>
              <a:spLocks noChangeShapeType="1"/>
            </p:cNvSpPr>
            <p:nvPr/>
          </p:nvSpPr>
          <p:spPr bwMode="auto">
            <a:xfrm flipH="1" flipV="1">
              <a:off x="4796430" y="4680267"/>
              <a:ext cx="0" cy="10683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Rounded Rectangle 21"/>
            <p:cNvSpPr>
              <a:spLocks noChangeArrowheads="1"/>
            </p:cNvSpPr>
            <p:nvPr/>
          </p:nvSpPr>
          <p:spPr bwMode="auto">
            <a:xfrm>
              <a:off x="4592875" y="5727700"/>
              <a:ext cx="1112361"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Apply Mask</a:t>
              </a:r>
            </a:p>
          </p:txBody>
        </p:sp>
        <p:sp>
          <p:nvSpPr>
            <p:cNvPr id="16404" name="Line 97"/>
            <p:cNvSpPr>
              <a:spLocks noChangeShapeType="1"/>
            </p:cNvSpPr>
            <p:nvPr/>
          </p:nvSpPr>
          <p:spPr bwMode="auto">
            <a:xfrm flipH="1" flipV="1">
              <a:off x="4554582" y="4680267"/>
              <a:ext cx="0" cy="14192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ounded Rectangle 23"/>
            <p:cNvSpPr>
              <a:spLocks noChangeArrowheads="1"/>
            </p:cNvSpPr>
            <p:nvPr/>
          </p:nvSpPr>
          <p:spPr bwMode="auto">
            <a:xfrm>
              <a:off x="4360862" y="6088062"/>
              <a:ext cx="131603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Load Selection</a:t>
              </a:r>
            </a:p>
          </p:txBody>
        </p:sp>
      </p:grpSp>
    </p:spTree>
    <p:extLst>
      <p:ext uri="{BB962C8B-B14F-4D97-AF65-F5344CB8AC3E}">
        <p14:creationId xmlns:p14="http://schemas.microsoft.com/office/powerpoint/2010/main" val="1414439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sz="2400">
                <a:ea typeface="ＭＳ Ｐゴシック" pitchFamily="34" charset="-128"/>
              </a:rPr>
              <a:t>Quick Masks</a:t>
            </a:r>
          </a:p>
        </p:txBody>
      </p:sp>
      <p:sp>
        <p:nvSpPr>
          <p:cNvPr id="12" name="Slide Number Placeholder 1"/>
          <p:cNvSpPr>
            <a:spLocks noGrp="1"/>
          </p:cNvSpPr>
          <p:nvPr>
            <p:ph type="sldNum" sz="quarter" idx="12"/>
          </p:nvPr>
        </p:nvSpPr>
        <p:spPr/>
        <p:txBody>
          <a:bodyPr/>
          <a:lstStyle/>
          <a:p>
            <a:fld id="{A8160BDD-7155-D744-B749-9730458604AD}" type="slidenum">
              <a:rPr lang="en-US" smtClean="0"/>
              <a:t>12</a:t>
            </a:fld>
            <a:endParaRPr lang="en-US"/>
          </a:p>
        </p:txBody>
      </p:sp>
      <p:pic>
        <p:nvPicPr>
          <p:cNvPr id="17411"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06387" y="1949450"/>
            <a:ext cx="4265613" cy="3527425"/>
          </a:xfrm>
        </p:spPr>
      </p:pic>
      <p:pic>
        <p:nvPicPr>
          <p:cNvPr id="1741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8363" y="1933575"/>
            <a:ext cx="4237037"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Line 97"/>
          <p:cNvSpPr>
            <a:spLocks noChangeShapeType="1"/>
          </p:cNvSpPr>
          <p:nvPr/>
        </p:nvSpPr>
        <p:spPr bwMode="auto">
          <a:xfrm flipV="1">
            <a:off x="482600" y="5184775"/>
            <a:ext cx="0" cy="6762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Rounded Rectangle 6"/>
          <p:cNvSpPr>
            <a:spLocks noChangeArrowheads="1"/>
          </p:cNvSpPr>
          <p:nvPr/>
        </p:nvSpPr>
        <p:spPr bwMode="auto">
          <a:xfrm>
            <a:off x="304800" y="5732145"/>
            <a:ext cx="1279525" cy="46101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Quick Mask Button</a:t>
            </a:r>
          </a:p>
        </p:txBody>
      </p:sp>
      <p:sp>
        <p:nvSpPr>
          <p:cNvPr id="17415" name="Line 97"/>
          <p:cNvSpPr>
            <a:spLocks noChangeShapeType="1"/>
          </p:cNvSpPr>
          <p:nvPr/>
        </p:nvSpPr>
        <p:spPr bwMode="auto">
          <a:xfrm flipV="1">
            <a:off x="5778500" y="5003800"/>
            <a:ext cx="0" cy="85725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Rounded Rectangle 8"/>
          <p:cNvSpPr>
            <a:spLocks noChangeArrowheads="1"/>
          </p:cNvSpPr>
          <p:nvPr/>
        </p:nvSpPr>
        <p:spPr bwMode="auto">
          <a:xfrm>
            <a:off x="4953000" y="5732145"/>
            <a:ext cx="1685925" cy="46101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Selection created by the Quick Mask</a:t>
            </a:r>
          </a:p>
        </p:txBody>
      </p:sp>
      <p:sp>
        <p:nvSpPr>
          <p:cNvPr id="17417" name="Line 97"/>
          <p:cNvSpPr>
            <a:spLocks noChangeShapeType="1"/>
          </p:cNvSpPr>
          <p:nvPr/>
        </p:nvSpPr>
        <p:spPr bwMode="auto">
          <a:xfrm>
            <a:off x="482600" y="1666875"/>
            <a:ext cx="0" cy="2667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Rounded Rectangle 10"/>
          <p:cNvSpPr>
            <a:spLocks noChangeArrowheads="1"/>
          </p:cNvSpPr>
          <p:nvPr/>
        </p:nvSpPr>
        <p:spPr bwMode="auto">
          <a:xfrm>
            <a:off x="304800" y="1384300"/>
            <a:ext cx="1279525" cy="282575"/>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Brush Tool</a:t>
            </a:r>
          </a:p>
        </p:txBody>
      </p:sp>
    </p:spTree>
    <p:extLst>
      <p:ext uri="{BB962C8B-B14F-4D97-AF65-F5344CB8AC3E}">
        <p14:creationId xmlns:p14="http://schemas.microsoft.com/office/powerpoint/2010/main" val="4130934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z="2400">
                <a:ea typeface="ＭＳ Ｐゴシック" pitchFamily="34" charset="-128"/>
              </a:rPr>
              <a:t>Clipping Layer</a:t>
            </a:r>
          </a:p>
        </p:txBody>
      </p:sp>
      <p:sp>
        <p:nvSpPr>
          <p:cNvPr id="7" name="Slide Number Placeholder 1"/>
          <p:cNvSpPr>
            <a:spLocks noGrp="1"/>
          </p:cNvSpPr>
          <p:nvPr>
            <p:ph type="sldNum" sz="quarter" idx="12"/>
          </p:nvPr>
        </p:nvSpPr>
        <p:spPr/>
        <p:txBody>
          <a:bodyPr/>
          <a:lstStyle/>
          <a:p>
            <a:fld id="{A8160BDD-7155-D744-B749-9730458604AD}" type="slidenum">
              <a:rPr lang="en-US" smtClean="0"/>
              <a:t>13</a:t>
            </a:fld>
            <a:endParaRPr lang="en-US"/>
          </a:p>
        </p:txBody>
      </p:sp>
      <p:pic>
        <p:nvPicPr>
          <p:cNvPr id="10" name="Content Placeholder 6">
            <a:extLst>
              <a:ext uri="{FF2B5EF4-FFF2-40B4-BE49-F238E27FC236}">
                <a16:creationId xmlns:a16="http://schemas.microsoft.com/office/drawing/2014/main" id="{2B18EBAA-3094-4BD1-802F-102F6B77DB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0639" y="3276600"/>
            <a:ext cx="2104762" cy="1628571"/>
          </a:xfrm>
          <a:prstGeom prst="rect">
            <a:avLst/>
          </a:prstGeom>
        </p:spPr>
      </p:pic>
      <p:pic>
        <p:nvPicPr>
          <p:cNvPr id="11" name="Picture 4">
            <a:extLst>
              <a:ext uri="{FF2B5EF4-FFF2-40B4-BE49-F238E27FC236}">
                <a16:creationId xmlns:a16="http://schemas.microsoft.com/office/drawing/2014/main" id="{F14FD091-D853-4D5D-9B83-932BEB6E34B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186111"/>
            <a:ext cx="27130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Line 97">
            <a:extLst>
              <a:ext uri="{FF2B5EF4-FFF2-40B4-BE49-F238E27FC236}">
                <a16:creationId xmlns:a16="http://schemas.microsoft.com/office/drawing/2014/main" id="{8CF21F1B-45E1-4877-9881-1881F7806EBC}"/>
              </a:ext>
            </a:extLst>
          </p:cNvPr>
          <p:cNvSpPr>
            <a:spLocks noChangeShapeType="1"/>
          </p:cNvSpPr>
          <p:nvPr/>
        </p:nvSpPr>
        <p:spPr bwMode="auto">
          <a:xfrm flipH="1">
            <a:off x="5210175" y="3154362"/>
            <a:ext cx="0" cy="1117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Rounded Rectangle 8">
            <a:extLst>
              <a:ext uri="{FF2B5EF4-FFF2-40B4-BE49-F238E27FC236}">
                <a16:creationId xmlns:a16="http://schemas.microsoft.com/office/drawing/2014/main" id="{C5F3AB93-5808-4EC5-A79F-9C44AAF8FDFC}"/>
              </a:ext>
            </a:extLst>
          </p:cNvPr>
          <p:cNvSpPr>
            <a:spLocks noChangeArrowheads="1"/>
          </p:cNvSpPr>
          <p:nvPr/>
        </p:nvSpPr>
        <p:spPr bwMode="auto">
          <a:xfrm>
            <a:off x="4207272" y="2896870"/>
            <a:ext cx="2016918"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Clipping Mask Indicator</a:t>
            </a:r>
          </a:p>
        </p:txBody>
      </p:sp>
    </p:spTree>
    <p:extLst>
      <p:ext uri="{BB962C8B-B14F-4D97-AF65-F5344CB8AC3E}">
        <p14:creationId xmlns:p14="http://schemas.microsoft.com/office/powerpoint/2010/main" val="387408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 and Mask Properties Panel</a:t>
            </a:r>
          </a:p>
        </p:txBody>
      </p:sp>
      <p:sp>
        <p:nvSpPr>
          <p:cNvPr id="4" name="Slide Number Placeholder 3"/>
          <p:cNvSpPr>
            <a:spLocks noGrp="1"/>
          </p:cNvSpPr>
          <p:nvPr>
            <p:ph type="sldNum" sz="quarter" idx="12"/>
          </p:nvPr>
        </p:nvSpPr>
        <p:spPr/>
        <p:txBody>
          <a:bodyPr/>
          <a:lstStyle/>
          <a:p>
            <a:fld id="{A8160BDD-7155-D744-B749-9730458604AD}" type="slidenum">
              <a:rPr lang="en-US" smtClean="0"/>
              <a:t>14</a:t>
            </a:fld>
            <a:endParaRPr lang="en-US"/>
          </a:p>
        </p:txBody>
      </p:sp>
      <p:grpSp>
        <p:nvGrpSpPr>
          <p:cNvPr id="29" name="Group 28">
            <a:extLst>
              <a:ext uri="{FF2B5EF4-FFF2-40B4-BE49-F238E27FC236}">
                <a16:creationId xmlns:a16="http://schemas.microsoft.com/office/drawing/2014/main" id="{EE20D9E0-3DFB-495C-B852-B33A2460E598}"/>
              </a:ext>
            </a:extLst>
          </p:cNvPr>
          <p:cNvGrpSpPr/>
          <p:nvPr/>
        </p:nvGrpSpPr>
        <p:grpSpPr>
          <a:xfrm>
            <a:off x="182880" y="1074136"/>
            <a:ext cx="8778240" cy="5371334"/>
            <a:chOff x="182880" y="1074136"/>
            <a:chExt cx="8778240" cy="5371334"/>
          </a:xfrm>
        </p:grpSpPr>
        <p:pic>
          <p:nvPicPr>
            <p:cNvPr id="23" name="Picture 22" descr="A screenshot of a cell phone&#10;&#10;Description automatically generated">
              <a:extLst>
                <a:ext uri="{FF2B5EF4-FFF2-40B4-BE49-F238E27FC236}">
                  <a16:creationId xmlns:a16="http://schemas.microsoft.com/office/drawing/2014/main" id="{FFCC7FC1-9DAA-4939-810D-0AC2521338DC}"/>
                </a:ext>
              </a:extLst>
            </p:cNvPr>
            <p:cNvPicPr>
              <a:picLocks noChangeAspect="1"/>
            </p:cNvPicPr>
            <p:nvPr/>
          </p:nvPicPr>
          <p:blipFill rotWithShape="1">
            <a:blip r:embed="rId2"/>
            <a:srcRect l="3490"/>
            <a:stretch/>
          </p:blipFill>
          <p:spPr>
            <a:xfrm>
              <a:off x="182880" y="4102613"/>
              <a:ext cx="2665529" cy="2342857"/>
            </a:xfrm>
            <a:prstGeom prst="rect">
              <a:avLst/>
            </a:prstGeom>
          </p:spPr>
        </p:pic>
        <p:grpSp>
          <p:nvGrpSpPr>
            <p:cNvPr id="28" name="Group 27">
              <a:extLst>
                <a:ext uri="{FF2B5EF4-FFF2-40B4-BE49-F238E27FC236}">
                  <a16:creationId xmlns:a16="http://schemas.microsoft.com/office/drawing/2014/main" id="{58073E3E-587F-4F3B-AB86-2A7A6C33CD7B}"/>
                </a:ext>
              </a:extLst>
            </p:cNvPr>
            <p:cNvGrpSpPr/>
            <p:nvPr/>
          </p:nvGrpSpPr>
          <p:grpSpPr>
            <a:xfrm>
              <a:off x="381000" y="1074136"/>
              <a:ext cx="8580120" cy="5056965"/>
              <a:chOff x="381000" y="1074136"/>
              <a:chExt cx="8580120" cy="5056965"/>
            </a:xfrm>
          </p:grpSpPr>
          <p:grpSp>
            <p:nvGrpSpPr>
              <p:cNvPr id="21" name="Group 20">
                <a:extLst>
                  <a:ext uri="{FF2B5EF4-FFF2-40B4-BE49-F238E27FC236}">
                    <a16:creationId xmlns:a16="http://schemas.microsoft.com/office/drawing/2014/main" id="{2F4653FA-EA78-45F5-BF93-B63D8D972908}"/>
                  </a:ext>
                </a:extLst>
              </p:cNvPr>
              <p:cNvGrpSpPr/>
              <p:nvPr/>
            </p:nvGrpSpPr>
            <p:grpSpPr>
              <a:xfrm>
                <a:off x="2848409" y="1213529"/>
                <a:ext cx="6112711" cy="4917572"/>
                <a:chOff x="2802689" y="1224696"/>
                <a:chExt cx="6112711" cy="4917572"/>
              </a:xfrm>
            </p:grpSpPr>
            <p:pic>
              <p:nvPicPr>
                <p:cNvPr id="6" name="Picture 5" descr="A screenshot of a cell phone&#10;&#10;Description automatically generated">
                  <a:extLst>
                    <a:ext uri="{FF2B5EF4-FFF2-40B4-BE49-F238E27FC236}">
                      <a16:creationId xmlns:a16="http://schemas.microsoft.com/office/drawing/2014/main" id="{127B8BB3-8885-4E73-8EA2-4A1636C78297}"/>
                    </a:ext>
                  </a:extLst>
                </p:cNvPr>
                <p:cNvPicPr>
                  <a:picLocks noChangeAspect="1"/>
                </p:cNvPicPr>
                <p:nvPr/>
              </p:nvPicPr>
              <p:blipFill>
                <a:blip r:embed="rId3"/>
                <a:stretch>
                  <a:fillRect/>
                </a:stretch>
              </p:blipFill>
              <p:spPr>
                <a:xfrm>
                  <a:off x="2974647" y="1247030"/>
                  <a:ext cx="2923809" cy="4895238"/>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92ACC52F-3830-43F4-8E30-57F110B5266A}"/>
                    </a:ext>
                  </a:extLst>
                </p:cNvPr>
                <p:cNvPicPr>
                  <a:picLocks noChangeAspect="1"/>
                </p:cNvPicPr>
                <p:nvPr/>
              </p:nvPicPr>
              <p:blipFill>
                <a:blip r:embed="rId4"/>
                <a:stretch>
                  <a:fillRect/>
                </a:stretch>
              </p:blipFill>
              <p:spPr>
                <a:xfrm>
                  <a:off x="6169601" y="1224696"/>
                  <a:ext cx="2723809" cy="1542857"/>
                </a:xfrm>
                <a:prstGeom prst="rect">
                  <a:avLst/>
                </a:prstGeom>
              </p:spPr>
            </p:pic>
            <p:sp>
              <p:nvSpPr>
                <p:cNvPr id="15" name="Line 315"/>
                <p:cNvSpPr>
                  <a:spLocks noChangeShapeType="1"/>
                </p:cNvSpPr>
                <p:nvPr/>
              </p:nvSpPr>
              <p:spPr bwMode="auto">
                <a:xfrm flipV="1">
                  <a:off x="3962743" y="2693093"/>
                  <a:ext cx="2206858" cy="1040706"/>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2" name="Picture 11" descr="A screenshot of a cell phone&#10;&#10;Description automatically generated">
                  <a:extLst>
                    <a:ext uri="{FF2B5EF4-FFF2-40B4-BE49-F238E27FC236}">
                      <a16:creationId xmlns:a16="http://schemas.microsoft.com/office/drawing/2014/main" id="{8D4401F6-8DC5-416B-AD05-65A8DAB8DDED}"/>
                    </a:ext>
                  </a:extLst>
                </p:cNvPr>
                <p:cNvPicPr>
                  <a:picLocks noChangeAspect="1"/>
                </p:cNvPicPr>
                <p:nvPr/>
              </p:nvPicPr>
              <p:blipFill>
                <a:blip r:embed="rId5"/>
                <a:stretch>
                  <a:fillRect/>
                </a:stretch>
              </p:blipFill>
              <p:spPr>
                <a:xfrm>
                  <a:off x="6172543" y="3124200"/>
                  <a:ext cx="2742857" cy="2828571"/>
                </a:xfrm>
                <a:prstGeom prst="rect">
                  <a:avLst/>
                </a:prstGeom>
              </p:spPr>
            </p:pic>
            <p:sp>
              <p:nvSpPr>
                <p:cNvPr id="18" name="Line 315">
                  <a:extLst>
                    <a:ext uri="{FF2B5EF4-FFF2-40B4-BE49-F238E27FC236}">
                      <a16:creationId xmlns:a16="http://schemas.microsoft.com/office/drawing/2014/main" id="{D36A58CF-AF6E-4F90-ACDD-37A1D3C46804}"/>
                    </a:ext>
                  </a:extLst>
                </p:cNvPr>
                <p:cNvSpPr>
                  <a:spLocks noChangeShapeType="1"/>
                </p:cNvSpPr>
                <p:nvPr/>
              </p:nvSpPr>
              <p:spPr bwMode="auto">
                <a:xfrm flipV="1">
                  <a:off x="4107523" y="4267200"/>
                  <a:ext cx="2062078" cy="1539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Line 315">
                  <a:extLst>
                    <a:ext uri="{FF2B5EF4-FFF2-40B4-BE49-F238E27FC236}">
                      <a16:creationId xmlns:a16="http://schemas.microsoft.com/office/drawing/2014/main" id="{FAD75D27-F87A-4074-9E6D-EA6FFC1F0174}"/>
                    </a:ext>
                  </a:extLst>
                </p:cNvPr>
                <p:cNvSpPr>
                  <a:spLocks noChangeShapeType="1"/>
                </p:cNvSpPr>
                <p:nvPr/>
              </p:nvSpPr>
              <p:spPr bwMode="auto">
                <a:xfrm flipH="1" flipV="1">
                  <a:off x="2802689" y="4861402"/>
                  <a:ext cx="256011"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pic>
            <p:nvPicPr>
              <p:cNvPr id="26" name="Picture 25" descr="A screenshot of a cell phone&#10;&#10;Description automatically generated">
                <a:extLst>
                  <a:ext uri="{FF2B5EF4-FFF2-40B4-BE49-F238E27FC236}">
                    <a16:creationId xmlns:a16="http://schemas.microsoft.com/office/drawing/2014/main" id="{A5CE7DED-75D5-4424-A687-4A0F34DB244F}"/>
                  </a:ext>
                </a:extLst>
              </p:cNvPr>
              <p:cNvPicPr>
                <a:picLocks noChangeAspect="1"/>
              </p:cNvPicPr>
              <p:nvPr/>
            </p:nvPicPr>
            <p:blipFill>
              <a:blip r:embed="rId6"/>
              <a:stretch>
                <a:fillRect/>
              </a:stretch>
            </p:blipFill>
            <p:spPr>
              <a:xfrm>
                <a:off x="381000" y="1074136"/>
                <a:ext cx="2175217" cy="2953343"/>
              </a:xfrm>
              <a:prstGeom prst="rect">
                <a:avLst/>
              </a:prstGeom>
            </p:spPr>
          </p:pic>
          <p:sp>
            <p:nvSpPr>
              <p:cNvPr id="27" name="Line 315">
                <a:extLst>
                  <a:ext uri="{FF2B5EF4-FFF2-40B4-BE49-F238E27FC236}">
                    <a16:creationId xmlns:a16="http://schemas.microsoft.com/office/drawing/2014/main" id="{718F580F-648C-42A6-848C-FB42804CF8F7}"/>
                  </a:ext>
                </a:extLst>
              </p:cNvPr>
              <p:cNvSpPr>
                <a:spLocks noChangeShapeType="1"/>
              </p:cNvSpPr>
              <p:nvPr/>
            </p:nvSpPr>
            <p:spPr bwMode="auto">
              <a:xfrm flipH="1" flipV="1">
                <a:off x="2617013" y="2209800"/>
                <a:ext cx="579011" cy="60802"/>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1281178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z="2400" dirty="0">
                <a:ea typeface="ＭＳ Ｐゴシック" pitchFamily="34" charset="-128"/>
              </a:rPr>
              <a:t>Activity: Masking an Image</a:t>
            </a:r>
          </a:p>
        </p:txBody>
      </p:sp>
      <p:sp>
        <p:nvSpPr>
          <p:cNvPr id="4" name="Slide Number Placeholder 1"/>
          <p:cNvSpPr>
            <a:spLocks noGrp="1"/>
          </p:cNvSpPr>
          <p:nvPr>
            <p:ph type="sldNum" sz="quarter" idx="12"/>
          </p:nvPr>
        </p:nvSpPr>
        <p:spPr/>
        <p:txBody>
          <a:bodyPr/>
          <a:lstStyle/>
          <a:p>
            <a:fld id="{A8160BDD-7155-D744-B749-9730458604AD}" type="slidenum">
              <a:rPr lang="en-US" smtClean="0"/>
              <a:t>15</a:t>
            </a:fld>
            <a:endParaRPr lang="en-US"/>
          </a:p>
        </p:txBody>
      </p:sp>
      <p:pic>
        <p:nvPicPr>
          <p:cNvPr id="19459" name="Picture 3" descr="3a_act_final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8050" y="1411288"/>
            <a:ext cx="7427913"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3680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pPr/>
              <a:t>16</a:t>
            </a:fld>
            <a:endParaRPr lang="en-US" dirty="0"/>
          </a:p>
        </p:txBody>
      </p:sp>
      <p:sp>
        <p:nvSpPr>
          <p:cNvPr id="4" name="Content Placeholder 3"/>
          <p:cNvSpPr>
            <a:spLocks noGrp="1"/>
          </p:cNvSpPr>
          <p:nvPr>
            <p:ph idx="1"/>
          </p:nvPr>
        </p:nvSpPr>
        <p:spPr/>
        <p:txBody>
          <a:bodyPr/>
          <a:lstStyle/>
          <a:p>
            <a:r>
              <a:rPr lang="en-US" dirty="0"/>
              <a:t>Data File:</a:t>
            </a:r>
          </a:p>
          <a:p>
            <a:pPr lvl="1"/>
            <a:r>
              <a:rPr lang="en-US" dirty="0"/>
              <a:t>C:\092014Data\Applying Advanced Layer Techniques\flower_closeup.jpg</a:t>
            </a:r>
          </a:p>
          <a:p>
            <a:endParaRPr lang="en-US" dirty="0"/>
          </a:p>
          <a:p>
            <a:r>
              <a:rPr lang="en-US" dirty="0"/>
              <a:t>ECOFRIENDLY has chosen an image of a flower for inclusion in a brochure. However, the brochure author would like the mottled background behind the flower replaced with a solid green background.</a:t>
            </a:r>
          </a:p>
        </p:txBody>
      </p:sp>
      <p:sp>
        <p:nvSpPr>
          <p:cNvPr id="3" name="Title 2"/>
          <p:cNvSpPr>
            <a:spLocks noGrp="1"/>
          </p:cNvSpPr>
          <p:nvPr>
            <p:ph type="title"/>
          </p:nvPr>
        </p:nvSpPr>
        <p:spPr/>
        <p:txBody>
          <a:bodyPr/>
          <a:lstStyle/>
          <a:p>
            <a:r>
              <a:rPr lang="en-US" altLang="en-US" dirty="0">
                <a:ea typeface="ＭＳ Ｐゴシック" pitchFamily="34" charset="-128"/>
              </a:rPr>
              <a:t>Activity: </a:t>
            </a:r>
            <a:r>
              <a:rPr lang="en-US" dirty="0"/>
              <a:t>Masking an Image Using a Refined Edge</a:t>
            </a:r>
          </a:p>
        </p:txBody>
      </p:sp>
    </p:spTree>
    <p:extLst>
      <p:ext uri="{BB962C8B-B14F-4D97-AF65-F5344CB8AC3E}">
        <p14:creationId xmlns:p14="http://schemas.microsoft.com/office/powerpoint/2010/main" val="2781977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9A48A2-C6EF-44DB-A096-8F5144C0A631}"/>
              </a:ext>
            </a:extLst>
          </p:cNvPr>
          <p:cNvSpPr>
            <a:spLocks noGrp="1"/>
          </p:cNvSpPr>
          <p:nvPr>
            <p:ph type="title"/>
          </p:nvPr>
        </p:nvSpPr>
        <p:spPr/>
        <p:txBody>
          <a:bodyPr/>
          <a:lstStyle/>
          <a:p>
            <a:r>
              <a:rPr lang="en-US" dirty="0"/>
              <a:t>Apply Special Effects by Using Filters</a:t>
            </a:r>
          </a:p>
        </p:txBody>
      </p:sp>
      <p:sp>
        <p:nvSpPr>
          <p:cNvPr id="6" name="Text Placeholder 5">
            <a:extLst>
              <a:ext uri="{FF2B5EF4-FFF2-40B4-BE49-F238E27FC236}">
                <a16:creationId xmlns:a16="http://schemas.microsoft.com/office/drawing/2014/main" id="{F8A5148A-C497-4B1C-851C-1D2BBC027044}"/>
              </a:ext>
            </a:extLst>
          </p:cNvPr>
          <p:cNvSpPr>
            <a:spLocks noGrp="1"/>
          </p:cNvSpPr>
          <p:nvPr>
            <p:ph type="body" idx="1"/>
          </p:nvPr>
        </p:nvSpPr>
        <p:spPr/>
        <p:txBody>
          <a:bodyPr/>
          <a:lstStyle/>
          <a:p>
            <a:r>
              <a:rPr lang="en-US" dirty="0"/>
              <a:t>Topic B</a:t>
            </a:r>
          </a:p>
        </p:txBody>
      </p:sp>
      <p:sp>
        <p:nvSpPr>
          <p:cNvPr id="2" name="Slide Number Placeholder 1">
            <a:extLst>
              <a:ext uri="{FF2B5EF4-FFF2-40B4-BE49-F238E27FC236}">
                <a16:creationId xmlns:a16="http://schemas.microsoft.com/office/drawing/2014/main" id="{007D8108-9121-4C85-BF2F-0ABAFFFB684D}"/>
              </a:ext>
            </a:extLst>
          </p:cNvPr>
          <p:cNvSpPr>
            <a:spLocks noGrp="1"/>
          </p:cNvSpPr>
          <p:nvPr>
            <p:ph type="sldNum" sz="quarter" idx="12"/>
          </p:nvPr>
        </p:nvSpPr>
        <p:spPr/>
        <p:txBody>
          <a:bodyPr/>
          <a:lstStyle/>
          <a:p>
            <a:fld id="{A8160BDD-7155-D744-B749-9730458604AD}" type="slidenum">
              <a:rPr lang="en-US" smtClean="0"/>
              <a:pPr/>
              <a:t>17</a:t>
            </a:fld>
            <a:endParaRPr lang="en-US" dirty="0"/>
          </a:p>
        </p:txBody>
      </p:sp>
    </p:spTree>
    <p:extLst>
      <p:ext uri="{BB962C8B-B14F-4D97-AF65-F5344CB8AC3E}">
        <p14:creationId xmlns:p14="http://schemas.microsoft.com/office/powerpoint/2010/main" val="2298724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Filter Menu</a:t>
            </a:r>
          </a:p>
        </p:txBody>
      </p:sp>
      <p:sp>
        <p:nvSpPr>
          <p:cNvPr id="22" name="Slide Number Placeholder 1"/>
          <p:cNvSpPr>
            <a:spLocks noGrp="1"/>
          </p:cNvSpPr>
          <p:nvPr>
            <p:ph type="sldNum" sz="quarter" idx="12"/>
          </p:nvPr>
        </p:nvSpPr>
        <p:spPr/>
        <p:txBody>
          <a:bodyPr/>
          <a:lstStyle/>
          <a:p>
            <a:fld id="{A8160BDD-7155-D744-B749-9730458604AD}" type="slidenum">
              <a:rPr lang="en-US" smtClean="0"/>
              <a:t>18</a:t>
            </a:fld>
            <a:endParaRPr lang="en-US"/>
          </a:p>
        </p:txBody>
      </p:sp>
      <p:grpSp>
        <p:nvGrpSpPr>
          <p:cNvPr id="7" name="Group 6">
            <a:extLst>
              <a:ext uri="{FF2B5EF4-FFF2-40B4-BE49-F238E27FC236}">
                <a16:creationId xmlns:a16="http://schemas.microsoft.com/office/drawing/2014/main" id="{0A4D9480-8433-472F-B984-569F8A80156C}"/>
              </a:ext>
            </a:extLst>
          </p:cNvPr>
          <p:cNvGrpSpPr/>
          <p:nvPr/>
        </p:nvGrpSpPr>
        <p:grpSpPr>
          <a:xfrm>
            <a:off x="1554440" y="1372420"/>
            <a:ext cx="6830946" cy="4732580"/>
            <a:chOff x="1554440" y="1372420"/>
            <a:chExt cx="6830946" cy="4732580"/>
          </a:xfrm>
        </p:grpSpPr>
        <p:pic>
          <p:nvPicPr>
            <p:cNvPr id="4" name="Picture 3" descr="A screenshot of a cell phone&#10;&#10;Description automatically generated">
              <a:extLst>
                <a:ext uri="{FF2B5EF4-FFF2-40B4-BE49-F238E27FC236}">
                  <a16:creationId xmlns:a16="http://schemas.microsoft.com/office/drawing/2014/main" id="{1A451D0D-9F38-44E4-A3B5-FF8D12105224}"/>
                </a:ext>
              </a:extLst>
            </p:cNvPr>
            <p:cNvPicPr>
              <a:picLocks noChangeAspect="1"/>
            </p:cNvPicPr>
            <p:nvPr/>
          </p:nvPicPr>
          <p:blipFill>
            <a:blip r:embed="rId2"/>
            <a:stretch>
              <a:fillRect/>
            </a:stretch>
          </p:blipFill>
          <p:spPr>
            <a:xfrm>
              <a:off x="2591047" y="1905000"/>
              <a:ext cx="3961905" cy="4200000"/>
            </a:xfrm>
            <a:prstGeom prst="rect">
              <a:avLst/>
            </a:prstGeom>
          </p:spPr>
        </p:pic>
        <p:sp>
          <p:nvSpPr>
            <p:cNvPr id="8" name="Rounded Rectangle 49"/>
            <p:cNvSpPr>
              <a:spLocks noChangeArrowheads="1"/>
            </p:cNvSpPr>
            <p:nvPr/>
          </p:nvSpPr>
          <p:spPr bwMode="auto">
            <a:xfrm>
              <a:off x="6859799" y="4964349"/>
              <a:ext cx="1525587" cy="2413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Filter Sub-menu</a:t>
              </a:r>
            </a:p>
          </p:txBody>
        </p:sp>
        <p:sp>
          <p:nvSpPr>
            <p:cNvPr id="10" name="Rounded Rectangle 54"/>
            <p:cNvSpPr>
              <a:spLocks noChangeArrowheads="1"/>
            </p:cNvSpPr>
            <p:nvPr/>
          </p:nvSpPr>
          <p:spPr bwMode="auto">
            <a:xfrm>
              <a:off x="1554440" y="4707225"/>
              <a:ext cx="958850" cy="478473"/>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Filter</a:t>
              </a:r>
            </a:p>
            <a:p>
              <a:pPr algn="ctr" eaLnBrk="1" hangingPunct="1">
                <a:defRPr/>
              </a:pPr>
              <a:r>
                <a:rPr lang="en-US" sz="1300" b="1" dirty="0">
                  <a:latin typeface="+mn-lt"/>
                  <a:ea typeface="+mn-ea"/>
                </a:rPr>
                <a:t>Categories</a:t>
              </a:r>
            </a:p>
          </p:txBody>
        </p:sp>
        <p:sp>
          <p:nvSpPr>
            <p:cNvPr id="12" name="AutoShape 302"/>
            <p:cNvSpPr>
              <a:spLocks/>
            </p:cNvSpPr>
            <p:nvPr/>
          </p:nvSpPr>
          <p:spPr bwMode="auto">
            <a:xfrm>
              <a:off x="6552953" y="4064999"/>
              <a:ext cx="186230" cy="2040001"/>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AutoShape 303"/>
            <p:cNvSpPr>
              <a:spLocks/>
            </p:cNvSpPr>
            <p:nvPr/>
          </p:nvSpPr>
          <p:spPr bwMode="auto">
            <a:xfrm flipH="1">
              <a:off x="2578531" y="3887020"/>
              <a:ext cx="331016" cy="1981200"/>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Line 313"/>
            <p:cNvSpPr>
              <a:spLocks noChangeShapeType="1"/>
            </p:cNvSpPr>
            <p:nvPr/>
          </p:nvSpPr>
          <p:spPr bwMode="auto">
            <a:xfrm rot="10800000">
              <a:off x="3938799" y="2768704"/>
              <a:ext cx="1691456"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Line 315"/>
            <p:cNvSpPr>
              <a:spLocks noChangeShapeType="1"/>
            </p:cNvSpPr>
            <p:nvPr/>
          </p:nvSpPr>
          <p:spPr bwMode="auto">
            <a:xfrm rot="5400000" flipV="1">
              <a:off x="2931046" y="1683743"/>
              <a:ext cx="360876"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Rounded Rectangle 52"/>
            <p:cNvSpPr>
              <a:spLocks noChangeArrowheads="1"/>
            </p:cNvSpPr>
            <p:nvPr/>
          </p:nvSpPr>
          <p:spPr bwMode="auto">
            <a:xfrm>
              <a:off x="5649064" y="2661897"/>
              <a:ext cx="127635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Filter Gallery</a:t>
              </a:r>
            </a:p>
          </p:txBody>
        </p:sp>
        <p:sp>
          <p:nvSpPr>
            <p:cNvPr id="6" name="Rounded Rectangle 41"/>
            <p:cNvSpPr>
              <a:spLocks noChangeArrowheads="1"/>
            </p:cNvSpPr>
            <p:nvPr/>
          </p:nvSpPr>
          <p:spPr bwMode="auto">
            <a:xfrm>
              <a:off x="2578531" y="1372420"/>
              <a:ext cx="1075690" cy="24288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Filter Menu</a:t>
              </a:r>
            </a:p>
          </p:txBody>
        </p:sp>
        <p:sp>
          <p:nvSpPr>
            <p:cNvPr id="20" name="AutoShape 302"/>
            <p:cNvSpPr>
              <a:spLocks/>
            </p:cNvSpPr>
            <p:nvPr/>
          </p:nvSpPr>
          <p:spPr bwMode="auto">
            <a:xfrm rot="10800000" flipH="1">
              <a:off x="5480410" y="2842839"/>
              <a:ext cx="160351" cy="893846"/>
            </a:xfrm>
            <a:prstGeom prst="rightBrace">
              <a:avLst>
                <a:gd name="adj1" fmla="val 65420"/>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21" name="Rounded Rectangle 56"/>
            <p:cNvSpPr>
              <a:spLocks noChangeArrowheads="1"/>
            </p:cNvSpPr>
            <p:nvPr/>
          </p:nvSpPr>
          <p:spPr bwMode="auto">
            <a:xfrm>
              <a:off x="5724565" y="3154171"/>
              <a:ext cx="958850" cy="2794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Filters</a:t>
              </a:r>
            </a:p>
          </p:txBody>
        </p:sp>
      </p:grpSp>
    </p:spTree>
    <p:extLst>
      <p:ext uri="{BB962C8B-B14F-4D97-AF65-F5344CB8AC3E}">
        <p14:creationId xmlns:p14="http://schemas.microsoft.com/office/powerpoint/2010/main" val="2591882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sz="2400" dirty="0">
                <a:ea typeface="ＭＳ Ｐゴシック" pitchFamily="34" charset="-128"/>
              </a:rPr>
              <a:t>Filter Examples</a:t>
            </a:r>
          </a:p>
        </p:txBody>
      </p:sp>
      <p:sp>
        <p:nvSpPr>
          <p:cNvPr id="13" name="Slide Number Placeholder 1"/>
          <p:cNvSpPr>
            <a:spLocks noGrp="1"/>
          </p:cNvSpPr>
          <p:nvPr>
            <p:ph type="sldNum" sz="quarter" idx="12"/>
          </p:nvPr>
        </p:nvSpPr>
        <p:spPr/>
        <p:txBody>
          <a:bodyPr/>
          <a:lstStyle/>
          <a:p>
            <a:fld id="{A8160BDD-7155-D744-B749-9730458604AD}" type="slidenum">
              <a:rPr lang="en-US" smtClean="0"/>
              <a:t>19</a:t>
            </a:fld>
            <a:endParaRPr lang="en-US"/>
          </a:p>
        </p:txBody>
      </p:sp>
      <p:pic>
        <p:nvPicPr>
          <p:cNvPr id="2150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944563"/>
            <a:ext cx="3890963" cy="541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5"/>
          <p:cNvSpPr txBox="1">
            <a:spLocks noChangeArrowheads="1"/>
          </p:cNvSpPr>
          <p:nvPr/>
        </p:nvSpPr>
        <p:spPr bwMode="auto">
          <a:xfrm>
            <a:off x="2801937" y="2584450"/>
            <a:ext cx="93807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Radial Blur</a:t>
            </a:r>
          </a:p>
        </p:txBody>
      </p:sp>
      <p:sp>
        <p:nvSpPr>
          <p:cNvPr id="21509" name="Text Box 5"/>
          <p:cNvSpPr txBox="1">
            <a:spLocks noChangeArrowheads="1"/>
          </p:cNvSpPr>
          <p:nvPr/>
        </p:nvSpPr>
        <p:spPr bwMode="auto">
          <a:xfrm>
            <a:off x="3937000" y="2582863"/>
            <a:ext cx="122796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Distort - Ripple</a:t>
            </a:r>
          </a:p>
        </p:txBody>
      </p:sp>
      <p:sp>
        <p:nvSpPr>
          <p:cNvPr id="21510" name="Text Box 5"/>
          <p:cNvSpPr txBox="1">
            <a:spLocks noChangeArrowheads="1"/>
          </p:cNvSpPr>
          <p:nvPr/>
        </p:nvSpPr>
        <p:spPr bwMode="auto">
          <a:xfrm>
            <a:off x="5519737" y="2576513"/>
            <a:ext cx="57579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Noise</a:t>
            </a:r>
          </a:p>
        </p:txBody>
      </p:sp>
      <p:sp>
        <p:nvSpPr>
          <p:cNvPr id="21511" name="Text Box 5"/>
          <p:cNvSpPr txBox="1">
            <a:spLocks noChangeArrowheads="1"/>
          </p:cNvSpPr>
          <p:nvPr/>
        </p:nvSpPr>
        <p:spPr bwMode="auto">
          <a:xfrm>
            <a:off x="2828925" y="4440238"/>
            <a:ext cx="88306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Crystallize</a:t>
            </a:r>
          </a:p>
        </p:txBody>
      </p:sp>
      <p:sp>
        <p:nvSpPr>
          <p:cNvPr id="21512" name="Text Box 5"/>
          <p:cNvSpPr txBox="1">
            <a:spLocks noChangeArrowheads="1"/>
          </p:cNvSpPr>
          <p:nvPr/>
        </p:nvSpPr>
        <p:spPr bwMode="auto">
          <a:xfrm>
            <a:off x="3881437" y="4440238"/>
            <a:ext cx="122725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Lighting Effects</a:t>
            </a:r>
          </a:p>
        </p:txBody>
      </p:sp>
      <p:sp>
        <p:nvSpPr>
          <p:cNvPr id="21513" name="Text Box 5"/>
          <p:cNvSpPr txBox="1">
            <a:spLocks noChangeArrowheads="1"/>
          </p:cNvSpPr>
          <p:nvPr/>
        </p:nvSpPr>
        <p:spPr bwMode="auto">
          <a:xfrm>
            <a:off x="5451475" y="4432300"/>
            <a:ext cx="71365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Emboss</a:t>
            </a:r>
          </a:p>
        </p:txBody>
      </p:sp>
      <p:sp>
        <p:nvSpPr>
          <p:cNvPr id="21514" name="Text Box 5"/>
          <p:cNvSpPr txBox="1">
            <a:spLocks noChangeArrowheads="1"/>
          </p:cNvSpPr>
          <p:nvPr/>
        </p:nvSpPr>
        <p:spPr bwMode="auto">
          <a:xfrm>
            <a:off x="3040062" y="6283325"/>
            <a:ext cx="49885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Tiles</a:t>
            </a:r>
          </a:p>
        </p:txBody>
      </p:sp>
      <p:sp>
        <p:nvSpPr>
          <p:cNvPr id="21515" name="Text Box 5"/>
          <p:cNvSpPr txBox="1">
            <a:spLocks noChangeArrowheads="1"/>
          </p:cNvSpPr>
          <p:nvPr/>
        </p:nvSpPr>
        <p:spPr bwMode="auto">
          <a:xfrm>
            <a:off x="4006850" y="6289675"/>
            <a:ext cx="104182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Plastic Wrap</a:t>
            </a:r>
          </a:p>
        </p:txBody>
      </p:sp>
      <p:sp>
        <p:nvSpPr>
          <p:cNvPr id="21516" name="Text Box 5"/>
          <p:cNvSpPr txBox="1">
            <a:spLocks noChangeArrowheads="1"/>
          </p:cNvSpPr>
          <p:nvPr/>
        </p:nvSpPr>
        <p:spPr bwMode="auto">
          <a:xfrm>
            <a:off x="5256212" y="6283325"/>
            <a:ext cx="105548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r>
              <a:rPr lang="en-US" altLang="en-US" sz="1300" b="1" dirty="0">
                <a:solidFill>
                  <a:srgbClr val="000000"/>
                </a:solidFill>
                <a:latin typeface="+mn-lt"/>
              </a:rPr>
              <a:t>Poster Edges</a:t>
            </a:r>
          </a:p>
        </p:txBody>
      </p:sp>
    </p:spTree>
    <p:extLst>
      <p:ext uri="{BB962C8B-B14F-4D97-AF65-F5344CB8AC3E}">
        <p14:creationId xmlns:p14="http://schemas.microsoft.com/office/powerpoint/2010/main" val="850478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31770-9651-4AED-9B91-CC7B51979431}"/>
              </a:ext>
            </a:extLst>
          </p:cNvPr>
          <p:cNvSpPr>
            <a:spLocks noGrp="1"/>
          </p:cNvSpPr>
          <p:nvPr>
            <p:ph type="title"/>
          </p:nvPr>
        </p:nvSpPr>
        <p:spPr/>
        <p:txBody>
          <a:bodyPr/>
          <a:lstStyle/>
          <a:p>
            <a:r>
              <a:rPr lang="en-US" dirty="0"/>
              <a:t>Modify Images with Masks</a:t>
            </a:r>
          </a:p>
        </p:txBody>
      </p:sp>
      <p:sp>
        <p:nvSpPr>
          <p:cNvPr id="3" name="Text Placeholder 2">
            <a:extLst>
              <a:ext uri="{FF2B5EF4-FFF2-40B4-BE49-F238E27FC236}">
                <a16:creationId xmlns:a16="http://schemas.microsoft.com/office/drawing/2014/main" id="{B23AF699-F7C8-4D55-A709-4423EED49B74}"/>
              </a:ext>
            </a:extLst>
          </p:cNvPr>
          <p:cNvSpPr>
            <a:spLocks noGrp="1"/>
          </p:cNvSpPr>
          <p:nvPr>
            <p:ph type="body" idx="1"/>
          </p:nvPr>
        </p:nvSpPr>
        <p:spPr/>
        <p:txBody>
          <a:bodyPr/>
          <a:lstStyle/>
          <a:p>
            <a:r>
              <a:rPr lang="en-US" dirty="0"/>
              <a:t>Topic A</a:t>
            </a:r>
          </a:p>
        </p:txBody>
      </p:sp>
      <p:sp>
        <p:nvSpPr>
          <p:cNvPr id="4" name="Slide Number Placeholder 3">
            <a:extLst>
              <a:ext uri="{FF2B5EF4-FFF2-40B4-BE49-F238E27FC236}">
                <a16:creationId xmlns:a16="http://schemas.microsoft.com/office/drawing/2014/main" id="{7BC03752-937D-4A8A-AABD-FC64913FFE17}"/>
              </a:ext>
            </a:extLst>
          </p:cNvPr>
          <p:cNvSpPr>
            <a:spLocks noGrp="1"/>
          </p:cNvSpPr>
          <p:nvPr>
            <p:ph type="sldNum" sz="quarter" idx="12"/>
          </p:nvPr>
        </p:nvSpPr>
        <p:spPr/>
        <p:txBody>
          <a:bodyPr/>
          <a:lstStyle/>
          <a:p>
            <a:fld id="{A8160BDD-7155-D744-B749-9730458604AD}" type="slidenum">
              <a:rPr lang="en-US" smtClean="0"/>
              <a:t>2</a:t>
            </a:fld>
            <a:endParaRPr lang="en-US"/>
          </a:p>
        </p:txBody>
      </p:sp>
    </p:spTree>
    <p:extLst>
      <p:ext uri="{BB962C8B-B14F-4D97-AF65-F5344CB8AC3E}">
        <p14:creationId xmlns:p14="http://schemas.microsoft.com/office/powerpoint/2010/main" val="1178977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a:t>The Filter Gallery</a:t>
            </a:r>
          </a:p>
        </p:txBody>
      </p:sp>
      <p:sp>
        <p:nvSpPr>
          <p:cNvPr id="30" name="Slide Number Placeholder 1"/>
          <p:cNvSpPr>
            <a:spLocks noGrp="1"/>
          </p:cNvSpPr>
          <p:nvPr>
            <p:ph type="sldNum" sz="quarter" idx="12"/>
          </p:nvPr>
        </p:nvSpPr>
        <p:spPr/>
        <p:txBody>
          <a:bodyPr/>
          <a:lstStyle/>
          <a:p>
            <a:fld id="{A8160BDD-7155-D744-B749-9730458604AD}" type="slidenum">
              <a:rPr lang="en-US" smtClean="0"/>
              <a:pPr/>
              <a:t>20</a:t>
            </a:fld>
            <a:endParaRPr lang="en-US"/>
          </a:p>
        </p:txBody>
      </p:sp>
      <p:grpSp>
        <p:nvGrpSpPr>
          <p:cNvPr id="7" name="Group 6">
            <a:extLst>
              <a:ext uri="{FF2B5EF4-FFF2-40B4-BE49-F238E27FC236}">
                <a16:creationId xmlns:a16="http://schemas.microsoft.com/office/drawing/2014/main" id="{6852BF19-3A32-450A-BC4F-CC3F956C772B}"/>
              </a:ext>
            </a:extLst>
          </p:cNvPr>
          <p:cNvGrpSpPr/>
          <p:nvPr/>
        </p:nvGrpSpPr>
        <p:grpSpPr>
          <a:xfrm>
            <a:off x="377643" y="1392798"/>
            <a:ext cx="8504419" cy="5035917"/>
            <a:chOff x="377643" y="1392798"/>
            <a:chExt cx="8504419" cy="5035917"/>
          </a:xfrm>
        </p:grpSpPr>
        <p:sp>
          <p:nvSpPr>
            <p:cNvPr id="31" name="Rounded Rectangle 30"/>
            <p:cNvSpPr>
              <a:spLocks noChangeArrowheads="1"/>
            </p:cNvSpPr>
            <p:nvPr/>
          </p:nvSpPr>
          <p:spPr bwMode="auto">
            <a:xfrm>
              <a:off x="4202997" y="6177255"/>
              <a:ext cx="1281112"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Filter List</a:t>
              </a:r>
            </a:p>
          </p:txBody>
        </p:sp>
        <p:pic>
          <p:nvPicPr>
            <p:cNvPr id="7171" name="Picture 3"/>
            <p:cNvPicPr>
              <a:picLocks noChangeAspect="1" noChangeArrowheads="1"/>
            </p:cNvPicPr>
            <p:nvPr/>
          </p:nvPicPr>
          <p:blipFill>
            <a:blip r:embed="rId2"/>
            <a:srcRect/>
            <a:stretch/>
          </p:blipFill>
          <p:spPr bwMode="auto">
            <a:xfrm>
              <a:off x="1490661" y="1392798"/>
              <a:ext cx="5865019" cy="4512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532" name="Line 97"/>
            <p:cNvSpPr>
              <a:spLocks noChangeShapeType="1"/>
            </p:cNvSpPr>
            <p:nvPr/>
          </p:nvSpPr>
          <p:spPr bwMode="auto">
            <a:xfrm>
              <a:off x="685800" y="2457436"/>
              <a:ext cx="865188"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Rounded Rectangle 22"/>
            <p:cNvSpPr>
              <a:spLocks noChangeArrowheads="1"/>
            </p:cNvSpPr>
            <p:nvPr/>
          </p:nvSpPr>
          <p:spPr bwMode="auto">
            <a:xfrm>
              <a:off x="457200" y="2339340"/>
              <a:ext cx="866163"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Preview</a:t>
              </a:r>
            </a:p>
          </p:txBody>
        </p:sp>
        <p:sp>
          <p:nvSpPr>
            <p:cNvPr id="22534" name="Line 97"/>
            <p:cNvSpPr>
              <a:spLocks noChangeShapeType="1"/>
            </p:cNvSpPr>
            <p:nvPr/>
          </p:nvSpPr>
          <p:spPr bwMode="auto">
            <a:xfrm flipH="1" flipV="1">
              <a:off x="1752600" y="5847601"/>
              <a:ext cx="558274" cy="2886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Rounded Rectangle 26"/>
            <p:cNvSpPr>
              <a:spLocks noChangeArrowheads="1"/>
            </p:cNvSpPr>
            <p:nvPr/>
          </p:nvSpPr>
          <p:spPr bwMode="auto">
            <a:xfrm>
              <a:off x="2146117" y="5944295"/>
              <a:ext cx="1020762"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Zoom In</a:t>
              </a:r>
            </a:p>
          </p:txBody>
        </p:sp>
        <p:sp>
          <p:nvSpPr>
            <p:cNvPr id="22538" name="Line 97"/>
            <p:cNvSpPr>
              <a:spLocks noChangeShapeType="1"/>
            </p:cNvSpPr>
            <p:nvPr/>
          </p:nvSpPr>
          <p:spPr bwMode="auto">
            <a:xfrm>
              <a:off x="1758366" y="5385910"/>
              <a:ext cx="189496" cy="337343"/>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8" name="Rounded Rectangle 27"/>
            <p:cNvSpPr>
              <a:spLocks noChangeArrowheads="1"/>
            </p:cNvSpPr>
            <p:nvPr/>
          </p:nvSpPr>
          <p:spPr bwMode="auto">
            <a:xfrm>
              <a:off x="1244599" y="5257800"/>
              <a:ext cx="1279525"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Zoom Amount</a:t>
              </a:r>
            </a:p>
          </p:txBody>
        </p:sp>
        <p:sp>
          <p:nvSpPr>
            <p:cNvPr id="22542" name="AutoShape 302"/>
            <p:cNvSpPr>
              <a:spLocks/>
            </p:cNvSpPr>
            <p:nvPr/>
          </p:nvSpPr>
          <p:spPr bwMode="auto">
            <a:xfrm>
              <a:off x="7358062" y="2071688"/>
              <a:ext cx="187325" cy="900112"/>
            </a:xfrm>
            <a:prstGeom prst="rightBrace">
              <a:avLst>
                <a:gd name="adj1" fmla="val 65469"/>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38" name="Rounded Rectangle 37"/>
            <p:cNvSpPr>
              <a:spLocks noChangeArrowheads="1"/>
            </p:cNvSpPr>
            <p:nvPr/>
          </p:nvSpPr>
          <p:spPr bwMode="auto">
            <a:xfrm>
              <a:off x="7661274" y="2194322"/>
              <a:ext cx="970756" cy="65484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a:t>
              </a:r>
            </a:p>
            <a:p>
              <a:pPr algn="ctr" eaLnBrk="1" hangingPunct="1">
                <a:defRPr/>
              </a:pPr>
              <a:r>
                <a:rPr lang="en-US" sz="1300" b="1" dirty="0">
                  <a:latin typeface="+mn-lt"/>
                  <a:ea typeface="+mn-ea"/>
                </a:rPr>
                <a:t>Filter Options</a:t>
              </a:r>
            </a:p>
          </p:txBody>
        </p:sp>
        <p:sp>
          <p:nvSpPr>
            <p:cNvPr id="22545" name="Line 97"/>
            <p:cNvSpPr>
              <a:spLocks noChangeShapeType="1"/>
            </p:cNvSpPr>
            <p:nvPr/>
          </p:nvSpPr>
          <p:spPr bwMode="auto">
            <a:xfrm flipH="1" flipV="1">
              <a:off x="5597525" y="3519012"/>
              <a:ext cx="225107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546" name="AutoShape 302"/>
            <p:cNvSpPr>
              <a:spLocks/>
            </p:cNvSpPr>
            <p:nvPr/>
          </p:nvSpPr>
          <p:spPr bwMode="auto">
            <a:xfrm>
              <a:off x="7427912" y="3731872"/>
              <a:ext cx="182562" cy="1622425"/>
            </a:xfrm>
            <a:prstGeom prst="rightBrace">
              <a:avLst>
                <a:gd name="adj1" fmla="val 65336"/>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47" name="Rounded Rectangle 46"/>
            <p:cNvSpPr>
              <a:spLocks noChangeArrowheads="1"/>
            </p:cNvSpPr>
            <p:nvPr/>
          </p:nvSpPr>
          <p:spPr bwMode="auto">
            <a:xfrm>
              <a:off x="7661274" y="4328295"/>
              <a:ext cx="1011238" cy="42957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Applied Filter List</a:t>
              </a:r>
            </a:p>
          </p:txBody>
        </p:sp>
        <p:sp>
          <p:nvSpPr>
            <p:cNvPr id="22548" name="Line 97"/>
            <p:cNvSpPr>
              <a:spLocks noChangeShapeType="1"/>
            </p:cNvSpPr>
            <p:nvPr/>
          </p:nvSpPr>
          <p:spPr bwMode="auto">
            <a:xfrm flipH="1" flipV="1">
              <a:off x="7082511" y="4012440"/>
              <a:ext cx="871331" cy="10424"/>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 name="Rounded Rectangle 51"/>
            <p:cNvSpPr>
              <a:spLocks noChangeArrowheads="1"/>
            </p:cNvSpPr>
            <p:nvPr/>
          </p:nvSpPr>
          <p:spPr bwMode="auto">
            <a:xfrm>
              <a:off x="7661274" y="3788466"/>
              <a:ext cx="1131888" cy="43132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Effect Layer</a:t>
              </a:r>
            </a:p>
          </p:txBody>
        </p:sp>
        <p:sp>
          <p:nvSpPr>
            <p:cNvPr id="22550" name="Line 97"/>
            <p:cNvSpPr>
              <a:spLocks noChangeShapeType="1"/>
            </p:cNvSpPr>
            <p:nvPr/>
          </p:nvSpPr>
          <p:spPr bwMode="auto">
            <a:xfrm flipV="1">
              <a:off x="6419894" y="5805481"/>
              <a:ext cx="0" cy="449774"/>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9" name="Rounded Rectangle 48"/>
            <p:cNvSpPr>
              <a:spLocks noChangeArrowheads="1"/>
            </p:cNvSpPr>
            <p:nvPr/>
          </p:nvSpPr>
          <p:spPr bwMode="auto">
            <a:xfrm>
              <a:off x="5734052" y="5996041"/>
              <a:ext cx="1400893" cy="26781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New Effect Layer</a:t>
              </a:r>
            </a:p>
          </p:txBody>
        </p:sp>
        <p:sp>
          <p:nvSpPr>
            <p:cNvPr id="22552" name="Line 97"/>
            <p:cNvSpPr>
              <a:spLocks noChangeShapeType="1"/>
            </p:cNvSpPr>
            <p:nvPr/>
          </p:nvSpPr>
          <p:spPr bwMode="auto">
            <a:xfrm flipH="1">
              <a:off x="6630988" y="5738815"/>
              <a:ext cx="1246188" cy="17219"/>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 name="Rounded Rectangle 61"/>
            <p:cNvSpPr>
              <a:spLocks noChangeArrowheads="1"/>
            </p:cNvSpPr>
            <p:nvPr/>
          </p:nvSpPr>
          <p:spPr bwMode="auto">
            <a:xfrm>
              <a:off x="7696200" y="5562600"/>
              <a:ext cx="1066800" cy="43132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Delete Effect Layer</a:t>
              </a:r>
            </a:p>
          </p:txBody>
        </p:sp>
        <p:grpSp>
          <p:nvGrpSpPr>
            <p:cNvPr id="22554" name="Group 292"/>
            <p:cNvGrpSpPr>
              <a:grpSpLocks/>
            </p:cNvGrpSpPr>
            <p:nvPr/>
          </p:nvGrpSpPr>
          <p:grpSpPr bwMode="auto">
            <a:xfrm rot="5400000" flipH="1" flipV="1">
              <a:off x="6614232" y="3374809"/>
              <a:ext cx="744094" cy="2251074"/>
              <a:chOff x="3353" y="2605"/>
              <a:chExt cx="257" cy="257"/>
            </a:xfrm>
          </p:grpSpPr>
          <p:sp>
            <p:nvSpPr>
              <p:cNvPr id="22556" name="Line 293"/>
              <p:cNvSpPr>
                <a:spLocks noChangeShapeType="1"/>
              </p:cNvSpPr>
              <p:nvPr/>
            </p:nvSpPr>
            <p:spPr bwMode="auto">
              <a:xfrm flipV="1">
                <a:off x="3359" y="2605"/>
                <a:ext cx="0" cy="2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57" name="Line 294"/>
              <p:cNvSpPr>
                <a:spLocks noChangeShapeType="1"/>
              </p:cNvSpPr>
              <p:nvPr/>
            </p:nvSpPr>
            <p:spPr bwMode="auto">
              <a:xfrm rot="16200000" flipV="1">
                <a:off x="3482" y="2476"/>
                <a:ext cx="0" cy="257"/>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67" name="Rounded Rectangle 66"/>
            <p:cNvSpPr>
              <a:spLocks noChangeArrowheads="1"/>
            </p:cNvSpPr>
            <p:nvPr/>
          </p:nvSpPr>
          <p:spPr bwMode="auto">
            <a:xfrm>
              <a:off x="7661274" y="4802561"/>
              <a:ext cx="1144588" cy="68278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Effect Layer</a:t>
              </a:r>
            </a:p>
            <a:p>
              <a:pPr algn="ctr" eaLnBrk="1" hangingPunct="1">
                <a:defRPr/>
              </a:pPr>
              <a:r>
                <a:rPr lang="en-US" sz="1300" b="1" dirty="0">
                  <a:latin typeface="+mn-lt"/>
                  <a:ea typeface="+mn-ea"/>
                </a:rPr>
                <a:t>Visibility Toggle</a:t>
              </a:r>
            </a:p>
          </p:txBody>
        </p:sp>
        <p:sp>
          <p:nvSpPr>
            <p:cNvPr id="33" name="Line 97"/>
            <p:cNvSpPr>
              <a:spLocks noChangeShapeType="1"/>
            </p:cNvSpPr>
            <p:nvPr/>
          </p:nvSpPr>
          <p:spPr bwMode="auto">
            <a:xfrm>
              <a:off x="576262" y="5799989"/>
              <a:ext cx="99060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 name="Rounded Rectangle 24"/>
            <p:cNvSpPr>
              <a:spLocks noChangeArrowheads="1"/>
            </p:cNvSpPr>
            <p:nvPr/>
          </p:nvSpPr>
          <p:spPr bwMode="auto">
            <a:xfrm>
              <a:off x="377643" y="5638800"/>
              <a:ext cx="968459" cy="288637"/>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Zoom Out</a:t>
              </a:r>
            </a:p>
          </p:txBody>
        </p:sp>
        <p:sp>
          <p:nvSpPr>
            <p:cNvPr id="41" name="Rounded Rectangle 40"/>
            <p:cNvSpPr>
              <a:spLocks noChangeArrowheads="1"/>
            </p:cNvSpPr>
            <p:nvPr/>
          </p:nvSpPr>
          <p:spPr bwMode="auto">
            <a:xfrm>
              <a:off x="7661274" y="3304222"/>
              <a:ext cx="1011238" cy="42957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Filter</a:t>
              </a:r>
            </a:p>
          </p:txBody>
        </p:sp>
        <p:sp>
          <p:nvSpPr>
            <p:cNvPr id="35" name="Line 293"/>
            <p:cNvSpPr>
              <a:spLocks noChangeShapeType="1"/>
            </p:cNvSpPr>
            <p:nvPr/>
          </p:nvSpPr>
          <p:spPr bwMode="auto">
            <a:xfrm rot="5400000" flipH="1">
              <a:off x="6950075" y="754119"/>
              <a:ext cx="0" cy="22542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294"/>
            <p:cNvSpPr>
              <a:spLocks noChangeShapeType="1"/>
            </p:cNvSpPr>
            <p:nvPr/>
          </p:nvSpPr>
          <p:spPr bwMode="auto">
            <a:xfrm>
              <a:off x="5822950" y="1734519"/>
              <a:ext cx="0" cy="16810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7" name="Rounded Rectangle 36"/>
            <p:cNvSpPr>
              <a:spLocks noChangeArrowheads="1"/>
            </p:cNvSpPr>
            <p:nvPr/>
          </p:nvSpPr>
          <p:spPr bwMode="auto">
            <a:xfrm>
              <a:off x="7427912" y="1440006"/>
              <a:ext cx="1454150" cy="54119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t>Collapse/Expand Filter List</a:t>
              </a:r>
              <a:endParaRPr lang="en-US" sz="1300" b="1" dirty="0">
                <a:latin typeface="+mn-lt"/>
                <a:ea typeface="+mn-ea"/>
              </a:endParaRPr>
            </a:p>
          </p:txBody>
        </p:sp>
        <p:sp>
          <p:nvSpPr>
            <p:cNvPr id="39" name="AutoShape 302">
              <a:extLst>
                <a:ext uri="{FF2B5EF4-FFF2-40B4-BE49-F238E27FC236}">
                  <a16:creationId xmlns:a16="http://schemas.microsoft.com/office/drawing/2014/main" id="{1720F3DD-419D-4A27-A602-43BE70D6BF88}"/>
                </a:ext>
              </a:extLst>
            </p:cNvPr>
            <p:cNvSpPr>
              <a:spLocks/>
            </p:cNvSpPr>
            <p:nvPr/>
          </p:nvSpPr>
          <p:spPr bwMode="auto">
            <a:xfrm rot="5400000">
              <a:off x="4740688" y="5313211"/>
              <a:ext cx="182562" cy="1434313"/>
            </a:xfrm>
            <a:prstGeom prst="rightBrace">
              <a:avLst>
                <a:gd name="adj1" fmla="val 65336"/>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grpSp>
    </p:spTree>
    <p:extLst>
      <p:ext uri="{BB962C8B-B14F-4D97-AF65-F5344CB8AC3E}">
        <p14:creationId xmlns:p14="http://schemas.microsoft.com/office/powerpoint/2010/main" val="32031065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A8160BDD-7155-D744-B749-9730458604AD}" type="slidenum">
              <a:rPr lang="en-US" smtClean="0"/>
              <a:pPr/>
              <a:t>21</a:t>
            </a:fld>
            <a:endParaRPr lang="en-US"/>
          </a:p>
        </p:txBody>
      </p:sp>
      <p:sp>
        <p:nvSpPr>
          <p:cNvPr id="23554" name="Rectangle 2"/>
          <p:cNvSpPr>
            <a:spLocks noGrp="1" noChangeArrowheads="1"/>
          </p:cNvSpPr>
          <p:nvPr>
            <p:ph type="title"/>
          </p:nvPr>
        </p:nvSpPr>
        <p:spPr/>
        <p:txBody>
          <a:bodyPr/>
          <a:lstStyle/>
          <a:p>
            <a:r>
              <a:rPr lang="en-US" altLang="en-US"/>
              <a:t>Advantages of Filtering Layers</a:t>
            </a:r>
          </a:p>
        </p:txBody>
      </p:sp>
      <p:sp>
        <p:nvSpPr>
          <p:cNvPr id="23555" name="Rectangle 3"/>
          <p:cNvSpPr>
            <a:spLocks noGrp="1" noChangeArrowheads="1"/>
          </p:cNvSpPr>
          <p:nvPr>
            <p:ph idx="1"/>
          </p:nvPr>
        </p:nvSpPr>
        <p:spPr/>
        <p:txBody>
          <a:bodyPr/>
          <a:lstStyle/>
          <a:p>
            <a:r>
              <a:rPr lang="en-US" altLang="en-US"/>
              <a:t>Easy management of layers</a:t>
            </a:r>
          </a:p>
          <a:p>
            <a:r>
              <a:rPr lang="en-US" altLang="en-US"/>
              <a:t>Ease of locating specific layers</a:t>
            </a:r>
          </a:p>
          <a:p>
            <a:r>
              <a:rPr lang="en-US" altLang="en-US"/>
              <a:t>The ability to search for a layer based on the layer name, kind, effect, attribute, color, or mode</a:t>
            </a:r>
            <a:endParaRPr lang="en-US" altLang="en-US" dirty="0"/>
          </a:p>
        </p:txBody>
      </p:sp>
    </p:spTree>
    <p:extLst>
      <p:ext uri="{BB962C8B-B14F-4D97-AF65-F5344CB8AC3E}">
        <p14:creationId xmlns:p14="http://schemas.microsoft.com/office/powerpoint/2010/main" val="1990934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sz="2400" dirty="0">
                <a:ea typeface="ＭＳ Ｐゴシック" pitchFamily="34" charset="-128"/>
              </a:rPr>
              <a:t>Activity: Applying Filters</a:t>
            </a:r>
          </a:p>
        </p:txBody>
      </p:sp>
      <p:sp>
        <p:nvSpPr>
          <p:cNvPr id="4" name="Slide Number Placeholder 1"/>
          <p:cNvSpPr>
            <a:spLocks noGrp="1"/>
          </p:cNvSpPr>
          <p:nvPr>
            <p:ph type="sldNum" sz="quarter" idx="12"/>
          </p:nvPr>
        </p:nvSpPr>
        <p:spPr/>
        <p:txBody>
          <a:bodyPr/>
          <a:lstStyle/>
          <a:p>
            <a:fld id="{A8160BDD-7155-D744-B749-9730458604AD}" type="slidenum">
              <a:rPr lang="en-US" smtClean="0"/>
              <a:t>22</a:t>
            </a:fld>
            <a:endParaRPr lang="en-US"/>
          </a:p>
        </p:txBody>
      </p:sp>
      <p:pic>
        <p:nvPicPr>
          <p:cNvPr id="25603" name="Picture 3" descr="3b_act_final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447800"/>
            <a:ext cx="7443788" cy="4647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4999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3E7B689-FC83-46CC-A818-D4B4E793A892}"/>
              </a:ext>
            </a:extLst>
          </p:cNvPr>
          <p:cNvSpPr>
            <a:spLocks noGrp="1"/>
          </p:cNvSpPr>
          <p:nvPr>
            <p:ph type="title"/>
          </p:nvPr>
        </p:nvSpPr>
        <p:spPr/>
        <p:txBody>
          <a:bodyPr/>
          <a:lstStyle/>
          <a:p>
            <a:r>
              <a:rPr lang="en-US" dirty="0"/>
              <a:t>Apply Special Effects to Layers</a:t>
            </a:r>
          </a:p>
        </p:txBody>
      </p:sp>
      <p:sp>
        <p:nvSpPr>
          <p:cNvPr id="5" name="Text Placeholder 4">
            <a:extLst>
              <a:ext uri="{FF2B5EF4-FFF2-40B4-BE49-F238E27FC236}">
                <a16:creationId xmlns:a16="http://schemas.microsoft.com/office/drawing/2014/main" id="{4AECCFBA-881F-4D7D-83D7-4E54A16C68BC}"/>
              </a:ext>
            </a:extLst>
          </p:cNvPr>
          <p:cNvSpPr>
            <a:spLocks noGrp="1"/>
          </p:cNvSpPr>
          <p:nvPr>
            <p:ph type="body" idx="1"/>
          </p:nvPr>
        </p:nvSpPr>
        <p:spPr/>
        <p:txBody>
          <a:bodyPr/>
          <a:lstStyle/>
          <a:p>
            <a:r>
              <a:rPr lang="en-US" dirty="0"/>
              <a:t>Topic C</a:t>
            </a:r>
          </a:p>
        </p:txBody>
      </p:sp>
      <p:sp>
        <p:nvSpPr>
          <p:cNvPr id="3" name="Slide Number Placeholder 2">
            <a:extLst>
              <a:ext uri="{FF2B5EF4-FFF2-40B4-BE49-F238E27FC236}">
                <a16:creationId xmlns:a16="http://schemas.microsoft.com/office/drawing/2014/main" id="{DA4C09DF-4E3C-49BD-BBFF-BAF5BE8D4E84}"/>
              </a:ext>
            </a:extLst>
          </p:cNvPr>
          <p:cNvSpPr>
            <a:spLocks noGrp="1"/>
          </p:cNvSpPr>
          <p:nvPr>
            <p:ph type="sldNum" sz="quarter" idx="12"/>
          </p:nvPr>
        </p:nvSpPr>
        <p:spPr/>
        <p:txBody>
          <a:bodyPr/>
          <a:lstStyle/>
          <a:p>
            <a:fld id="{A8160BDD-7155-D744-B749-9730458604AD}" type="slidenum">
              <a:rPr lang="en-US" smtClean="0"/>
              <a:t>23</a:t>
            </a:fld>
            <a:endParaRPr lang="en-US"/>
          </a:p>
        </p:txBody>
      </p:sp>
    </p:spTree>
    <p:extLst>
      <p:ext uri="{BB962C8B-B14F-4D97-AF65-F5344CB8AC3E}">
        <p14:creationId xmlns:p14="http://schemas.microsoft.com/office/powerpoint/2010/main" val="1962696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A032B7-B3E4-4BDB-8036-9FD58D6AACC6}"/>
              </a:ext>
            </a:extLst>
          </p:cNvPr>
          <p:cNvSpPr>
            <a:spLocks noGrp="1"/>
          </p:cNvSpPr>
          <p:nvPr>
            <p:ph type="sldNum" sz="quarter" idx="12"/>
          </p:nvPr>
        </p:nvSpPr>
        <p:spPr/>
        <p:txBody>
          <a:bodyPr/>
          <a:lstStyle/>
          <a:p>
            <a:fld id="{A8160BDD-7155-D744-B749-9730458604AD}" type="slidenum">
              <a:rPr lang="en-US" smtClean="0"/>
              <a:pPr/>
              <a:t>24</a:t>
            </a:fld>
            <a:endParaRPr lang="en-US" dirty="0"/>
          </a:p>
        </p:txBody>
      </p:sp>
      <p:sp>
        <p:nvSpPr>
          <p:cNvPr id="3" name="Title 2">
            <a:extLst>
              <a:ext uri="{FF2B5EF4-FFF2-40B4-BE49-F238E27FC236}">
                <a16:creationId xmlns:a16="http://schemas.microsoft.com/office/drawing/2014/main" id="{BF5B2A6C-5B48-46E1-B4F3-C1DB261B1655}"/>
              </a:ext>
            </a:extLst>
          </p:cNvPr>
          <p:cNvSpPr>
            <a:spLocks noGrp="1"/>
          </p:cNvSpPr>
          <p:nvPr>
            <p:ph type="title"/>
          </p:nvPr>
        </p:nvSpPr>
        <p:spPr/>
        <p:txBody>
          <a:bodyPr/>
          <a:lstStyle/>
          <a:p>
            <a:r>
              <a:rPr lang="en-US" altLang="en-US" dirty="0">
                <a:ea typeface="ＭＳ Ｐゴシック" pitchFamily="34" charset="-128"/>
              </a:rPr>
              <a:t>Layer Styles</a:t>
            </a:r>
            <a:endParaRPr lang="en-US" dirty="0"/>
          </a:p>
        </p:txBody>
      </p:sp>
      <p:sp>
        <p:nvSpPr>
          <p:cNvPr id="4" name="Text Placeholder 3">
            <a:extLst>
              <a:ext uri="{FF2B5EF4-FFF2-40B4-BE49-F238E27FC236}">
                <a16:creationId xmlns:a16="http://schemas.microsoft.com/office/drawing/2014/main" id="{5EEE829F-59DD-4242-A9EB-32B46408F7B6}"/>
              </a:ext>
            </a:extLst>
          </p:cNvPr>
          <p:cNvSpPr>
            <a:spLocks noGrp="1"/>
          </p:cNvSpPr>
          <p:nvPr>
            <p:ph type="body" sz="quarter" idx="13"/>
          </p:nvPr>
        </p:nvSpPr>
        <p:spPr/>
        <p:txBody>
          <a:bodyPr/>
          <a:lstStyle/>
          <a:p>
            <a:r>
              <a:rPr lang="en-US" b="1" dirty="0"/>
              <a:t>Layer styles: </a:t>
            </a:r>
            <a:r>
              <a:rPr lang="en-US" dirty="0"/>
              <a:t>Effects applied to an entire layer within Photoshop and includes drop shadows, glows, bevels, strokes, and color and gradient overlays.</a:t>
            </a:r>
          </a:p>
          <a:p>
            <a:endParaRPr lang="en-US" dirty="0"/>
          </a:p>
        </p:txBody>
      </p:sp>
      <p:sp>
        <p:nvSpPr>
          <p:cNvPr id="5" name="Slide Number Placeholder 1">
            <a:extLst>
              <a:ext uri="{FF2B5EF4-FFF2-40B4-BE49-F238E27FC236}">
                <a16:creationId xmlns:a16="http://schemas.microsoft.com/office/drawing/2014/main" id="{BF0B4862-0CCE-41CD-861C-FA8F4200FA02}"/>
              </a:ext>
            </a:extLst>
          </p:cNvPr>
          <p:cNvSpPr txBox="1">
            <a:spLocks/>
          </p:cNvSpPr>
          <p:nvPr/>
        </p:nvSpPr>
        <p:spPr>
          <a:xfrm>
            <a:off x="3474760" y="5414657"/>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800" kern="120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8160BDD-7155-D744-B749-9730458604AD}" type="slidenum">
              <a:rPr lang="en-US" smtClean="0"/>
              <a:pPr/>
              <a:t>24</a:t>
            </a:fld>
            <a:endParaRPr lang="en-US"/>
          </a:p>
        </p:txBody>
      </p:sp>
      <p:grpSp>
        <p:nvGrpSpPr>
          <p:cNvPr id="6" name="Group 5">
            <a:extLst>
              <a:ext uri="{FF2B5EF4-FFF2-40B4-BE49-F238E27FC236}">
                <a16:creationId xmlns:a16="http://schemas.microsoft.com/office/drawing/2014/main" id="{0CBC31A7-B34B-4CC2-B8F7-BEBB400BF652}"/>
              </a:ext>
            </a:extLst>
          </p:cNvPr>
          <p:cNvGrpSpPr/>
          <p:nvPr/>
        </p:nvGrpSpPr>
        <p:grpSpPr>
          <a:xfrm>
            <a:off x="3923022" y="1917708"/>
            <a:ext cx="2118167" cy="144569"/>
            <a:chOff x="3923022" y="1917708"/>
            <a:chExt cx="2118167" cy="144569"/>
          </a:xfrm>
        </p:grpSpPr>
        <p:sp>
          <p:nvSpPr>
            <p:cNvPr id="7" name="Line 293">
              <a:extLst>
                <a:ext uri="{FF2B5EF4-FFF2-40B4-BE49-F238E27FC236}">
                  <a16:creationId xmlns:a16="http://schemas.microsoft.com/office/drawing/2014/main" id="{858C2B2B-9C18-40B7-9CE5-F0384A16A918}"/>
                </a:ext>
              </a:extLst>
            </p:cNvPr>
            <p:cNvSpPr>
              <a:spLocks noChangeShapeType="1"/>
            </p:cNvSpPr>
            <p:nvPr/>
          </p:nvSpPr>
          <p:spPr bwMode="auto">
            <a:xfrm rot="5400000">
              <a:off x="4984162" y="863775"/>
              <a:ext cx="0" cy="211405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Line 294">
              <a:extLst>
                <a:ext uri="{FF2B5EF4-FFF2-40B4-BE49-F238E27FC236}">
                  <a16:creationId xmlns:a16="http://schemas.microsoft.com/office/drawing/2014/main" id="{97166194-5243-406B-9D92-4057EB945ECE}"/>
                </a:ext>
              </a:extLst>
            </p:cNvPr>
            <p:cNvSpPr>
              <a:spLocks noChangeShapeType="1"/>
            </p:cNvSpPr>
            <p:nvPr/>
          </p:nvSpPr>
          <p:spPr bwMode="auto">
            <a:xfrm rot="10800000">
              <a:off x="3923022" y="1917708"/>
              <a:ext cx="0" cy="144569"/>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grpSp>
        <p:nvGrpSpPr>
          <p:cNvPr id="9" name="Group 8">
            <a:extLst>
              <a:ext uri="{FF2B5EF4-FFF2-40B4-BE49-F238E27FC236}">
                <a16:creationId xmlns:a16="http://schemas.microsoft.com/office/drawing/2014/main" id="{3D9DCB7D-183F-4505-9F33-407188978CD1}"/>
              </a:ext>
            </a:extLst>
          </p:cNvPr>
          <p:cNvGrpSpPr/>
          <p:nvPr/>
        </p:nvGrpSpPr>
        <p:grpSpPr>
          <a:xfrm>
            <a:off x="5065379" y="3304018"/>
            <a:ext cx="1617736" cy="359275"/>
            <a:chOff x="5065379" y="3304018"/>
            <a:chExt cx="1617736" cy="359275"/>
          </a:xfrm>
        </p:grpSpPr>
        <p:sp>
          <p:nvSpPr>
            <p:cNvPr id="10" name="Line 293">
              <a:extLst>
                <a:ext uri="{FF2B5EF4-FFF2-40B4-BE49-F238E27FC236}">
                  <a16:creationId xmlns:a16="http://schemas.microsoft.com/office/drawing/2014/main" id="{275A2818-2D2E-450C-8E68-619D40B5FCCA}"/>
                </a:ext>
              </a:extLst>
            </p:cNvPr>
            <p:cNvSpPr>
              <a:spLocks noChangeShapeType="1"/>
            </p:cNvSpPr>
            <p:nvPr/>
          </p:nvSpPr>
          <p:spPr bwMode="auto">
            <a:xfrm rot="5400000">
              <a:off x="5875818" y="2504409"/>
              <a:ext cx="0" cy="161459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Line 294">
              <a:extLst>
                <a:ext uri="{FF2B5EF4-FFF2-40B4-BE49-F238E27FC236}">
                  <a16:creationId xmlns:a16="http://schemas.microsoft.com/office/drawing/2014/main" id="{3F6D4D74-1E9A-4775-8970-85A626F324A4}"/>
                </a:ext>
              </a:extLst>
            </p:cNvPr>
            <p:cNvSpPr>
              <a:spLocks noChangeShapeType="1"/>
            </p:cNvSpPr>
            <p:nvPr/>
          </p:nvSpPr>
          <p:spPr bwMode="auto">
            <a:xfrm rot="10800000">
              <a:off x="5065379" y="3304018"/>
              <a:ext cx="0" cy="359275"/>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pic>
        <p:nvPicPr>
          <p:cNvPr id="12" name="Picture 11" descr="A screenshot of a cell phone&#10;&#10;Description automatically generated">
            <a:extLst>
              <a:ext uri="{FF2B5EF4-FFF2-40B4-BE49-F238E27FC236}">
                <a16:creationId xmlns:a16="http://schemas.microsoft.com/office/drawing/2014/main" id="{06194798-D2FE-44AA-949D-C0CE15A25851}"/>
              </a:ext>
            </a:extLst>
          </p:cNvPr>
          <p:cNvPicPr>
            <a:picLocks noChangeAspect="1"/>
          </p:cNvPicPr>
          <p:nvPr/>
        </p:nvPicPr>
        <p:blipFill>
          <a:blip r:embed="rId2"/>
          <a:stretch>
            <a:fillRect/>
          </a:stretch>
        </p:blipFill>
        <p:spPr>
          <a:xfrm>
            <a:off x="3527612" y="2071286"/>
            <a:ext cx="2304762" cy="4447619"/>
          </a:xfrm>
          <a:prstGeom prst="rect">
            <a:avLst/>
          </a:prstGeom>
        </p:spPr>
      </p:pic>
      <p:sp>
        <p:nvSpPr>
          <p:cNvPr id="13" name="Line 97">
            <a:extLst>
              <a:ext uri="{FF2B5EF4-FFF2-40B4-BE49-F238E27FC236}">
                <a16:creationId xmlns:a16="http://schemas.microsoft.com/office/drawing/2014/main" id="{A7FD83C1-6808-453D-B2B7-F99EDEAB811A}"/>
              </a:ext>
            </a:extLst>
          </p:cNvPr>
          <p:cNvSpPr>
            <a:spLocks noChangeShapeType="1"/>
          </p:cNvSpPr>
          <p:nvPr/>
        </p:nvSpPr>
        <p:spPr bwMode="auto">
          <a:xfrm flipV="1">
            <a:off x="3409417" y="4945770"/>
            <a:ext cx="752349" cy="537476"/>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Line 97">
            <a:extLst>
              <a:ext uri="{FF2B5EF4-FFF2-40B4-BE49-F238E27FC236}">
                <a16:creationId xmlns:a16="http://schemas.microsoft.com/office/drawing/2014/main" id="{F8743BBE-CB78-4C29-B1C1-A66EED8A33F5}"/>
              </a:ext>
            </a:extLst>
          </p:cNvPr>
          <p:cNvSpPr>
            <a:spLocks noChangeShapeType="1"/>
          </p:cNvSpPr>
          <p:nvPr/>
        </p:nvSpPr>
        <p:spPr bwMode="auto">
          <a:xfrm flipH="1" flipV="1">
            <a:off x="5667593" y="3810000"/>
            <a:ext cx="944959"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 name="Rounded Rectangle 19">
            <a:extLst>
              <a:ext uri="{FF2B5EF4-FFF2-40B4-BE49-F238E27FC236}">
                <a16:creationId xmlns:a16="http://schemas.microsoft.com/office/drawing/2014/main" id="{DF41C923-0FEF-4E41-BC9C-0538D6B7A730}"/>
              </a:ext>
            </a:extLst>
          </p:cNvPr>
          <p:cNvSpPr>
            <a:spLocks noChangeArrowheads="1"/>
          </p:cNvSpPr>
          <p:nvPr/>
        </p:nvSpPr>
        <p:spPr bwMode="auto">
          <a:xfrm>
            <a:off x="5858832" y="5443275"/>
            <a:ext cx="1608768" cy="259522"/>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Style Menu</a:t>
            </a:r>
          </a:p>
        </p:txBody>
      </p:sp>
      <p:sp>
        <p:nvSpPr>
          <p:cNvPr id="16" name="Rounded Rectangle 23">
            <a:extLst>
              <a:ext uri="{FF2B5EF4-FFF2-40B4-BE49-F238E27FC236}">
                <a16:creationId xmlns:a16="http://schemas.microsoft.com/office/drawing/2014/main" id="{C3AF99B7-3A3C-4256-84C7-83E6ADD0668F}"/>
              </a:ext>
            </a:extLst>
          </p:cNvPr>
          <p:cNvSpPr>
            <a:spLocks noChangeArrowheads="1"/>
          </p:cNvSpPr>
          <p:nvPr/>
        </p:nvSpPr>
        <p:spPr bwMode="auto">
          <a:xfrm>
            <a:off x="2373416" y="5496755"/>
            <a:ext cx="1146958" cy="441833"/>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Applied Styles</a:t>
            </a:r>
          </a:p>
        </p:txBody>
      </p:sp>
      <p:sp>
        <p:nvSpPr>
          <p:cNvPr id="17" name="Rounded Rectangle 22">
            <a:extLst>
              <a:ext uri="{FF2B5EF4-FFF2-40B4-BE49-F238E27FC236}">
                <a16:creationId xmlns:a16="http://schemas.microsoft.com/office/drawing/2014/main" id="{F8628B3A-B7D8-4A52-943B-C47E0C5F2FA8}"/>
              </a:ext>
            </a:extLst>
          </p:cNvPr>
          <p:cNvSpPr>
            <a:spLocks noChangeArrowheads="1"/>
          </p:cNvSpPr>
          <p:nvPr/>
        </p:nvSpPr>
        <p:spPr bwMode="auto">
          <a:xfrm>
            <a:off x="6475583" y="3473006"/>
            <a:ext cx="1982617" cy="48939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Style Expand/Collapse</a:t>
            </a:r>
          </a:p>
        </p:txBody>
      </p:sp>
      <p:sp>
        <p:nvSpPr>
          <p:cNvPr id="18" name="AutoShape 302">
            <a:extLst>
              <a:ext uri="{FF2B5EF4-FFF2-40B4-BE49-F238E27FC236}">
                <a16:creationId xmlns:a16="http://schemas.microsoft.com/office/drawing/2014/main" id="{FEE6F78F-3160-4F05-ACFA-105165E6373E}"/>
              </a:ext>
            </a:extLst>
          </p:cNvPr>
          <p:cNvSpPr>
            <a:spLocks/>
          </p:cNvSpPr>
          <p:nvPr/>
        </p:nvSpPr>
        <p:spPr bwMode="auto">
          <a:xfrm>
            <a:off x="5555508" y="4648200"/>
            <a:ext cx="213815" cy="1823456"/>
          </a:xfrm>
          <a:prstGeom prst="rightBrace">
            <a:avLst>
              <a:gd name="adj1" fmla="val 65888"/>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19" name="Rounded Rectangle 11">
            <a:extLst>
              <a:ext uri="{FF2B5EF4-FFF2-40B4-BE49-F238E27FC236}">
                <a16:creationId xmlns:a16="http://schemas.microsoft.com/office/drawing/2014/main" id="{DB9AB557-9EC8-4ABC-B431-D1F3A29B2B9A}"/>
              </a:ext>
            </a:extLst>
          </p:cNvPr>
          <p:cNvSpPr>
            <a:spLocks noChangeArrowheads="1"/>
          </p:cNvSpPr>
          <p:nvPr/>
        </p:nvSpPr>
        <p:spPr bwMode="auto">
          <a:xfrm>
            <a:off x="5998300" y="1912986"/>
            <a:ext cx="1185696" cy="22673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Panel</a:t>
            </a:r>
          </a:p>
        </p:txBody>
      </p:sp>
      <p:sp>
        <p:nvSpPr>
          <p:cNvPr id="20" name="Rounded Rectangle 34">
            <a:extLst>
              <a:ext uri="{FF2B5EF4-FFF2-40B4-BE49-F238E27FC236}">
                <a16:creationId xmlns:a16="http://schemas.microsoft.com/office/drawing/2014/main" id="{3E7A9349-AA3A-4E2C-AA24-4AD4BD23D162}"/>
              </a:ext>
            </a:extLst>
          </p:cNvPr>
          <p:cNvSpPr>
            <a:spLocks noChangeArrowheads="1"/>
          </p:cNvSpPr>
          <p:nvPr/>
        </p:nvSpPr>
        <p:spPr bwMode="auto">
          <a:xfrm>
            <a:off x="6416299" y="3206341"/>
            <a:ext cx="1304266" cy="21260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Layer</a:t>
            </a:r>
          </a:p>
        </p:txBody>
      </p:sp>
      <p:sp>
        <p:nvSpPr>
          <p:cNvPr id="21" name="Line 97">
            <a:extLst>
              <a:ext uri="{FF2B5EF4-FFF2-40B4-BE49-F238E27FC236}">
                <a16:creationId xmlns:a16="http://schemas.microsoft.com/office/drawing/2014/main" id="{D6EE8A4B-B155-4220-B1D7-9B9079A7952A}"/>
              </a:ext>
            </a:extLst>
          </p:cNvPr>
          <p:cNvSpPr>
            <a:spLocks noChangeShapeType="1"/>
          </p:cNvSpPr>
          <p:nvPr/>
        </p:nvSpPr>
        <p:spPr bwMode="auto">
          <a:xfrm flipV="1">
            <a:off x="2700579" y="4023239"/>
            <a:ext cx="1219029"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Rounded Rectangle 35">
            <a:extLst>
              <a:ext uri="{FF2B5EF4-FFF2-40B4-BE49-F238E27FC236}">
                <a16:creationId xmlns:a16="http://schemas.microsoft.com/office/drawing/2014/main" id="{1F5EE07B-2965-4FC6-9021-7B635ED207CD}"/>
              </a:ext>
            </a:extLst>
          </p:cNvPr>
          <p:cNvSpPr>
            <a:spLocks noChangeArrowheads="1"/>
          </p:cNvSpPr>
          <p:nvPr/>
        </p:nvSpPr>
        <p:spPr bwMode="auto">
          <a:xfrm>
            <a:off x="2538478" y="3909874"/>
            <a:ext cx="823208" cy="22673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Effects</a:t>
            </a:r>
          </a:p>
        </p:txBody>
      </p:sp>
      <p:sp>
        <p:nvSpPr>
          <p:cNvPr id="23" name="Rounded Rectangle 38">
            <a:extLst>
              <a:ext uri="{FF2B5EF4-FFF2-40B4-BE49-F238E27FC236}">
                <a16:creationId xmlns:a16="http://schemas.microsoft.com/office/drawing/2014/main" id="{20CCED8C-322D-48FC-B4F1-6A7A72763509}"/>
              </a:ext>
            </a:extLst>
          </p:cNvPr>
          <p:cNvSpPr>
            <a:spLocks noChangeArrowheads="1"/>
          </p:cNvSpPr>
          <p:nvPr/>
        </p:nvSpPr>
        <p:spPr bwMode="auto">
          <a:xfrm>
            <a:off x="6096000" y="4040470"/>
            <a:ext cx="1261653" cy="22673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Applied Styles</a:t>
            </a:r>
          </a:p>
        </p:txBody>
      </p:sp>
      <p:sp>
        <p:nvSpPr>
          <p:cNvPr id="24" name="Line 97">
            <a:extLst>
              <a:ext uri="{FF2B5EF4-FFF2-40B4-BE49-F238E27FC236}">
                <a16:creationId xmlns:a16="http://schemas.microsoft.com/office/drawing/2014/main" id="{887C409C-BB84-4CF7-A590-346256F18012}"/>
              </a:ext>
            </a:extLst>
          </p:cNvPr>
          <p:cNvSpPr>
            <a:spLocks noChangeShapeType="1"/>
          </p:cNvSpPr>
          <p:nvPr/>
        </p:nvSpPr>
        <p:spPr bwMode="auto">
          <a:xfrm>
            <a:off x="3315001" y="5549683"/>
            <a:ext cx="742598" cy="335976"/>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 name="Line 97">
            <a:extLst>
              <a:ext uri="{FF2B5EF4-FFF2-40B4-BE49-F238E27FC236}">
                <a16:creationId xmlns:a16="http://schemas.microsoft.com/office/drawing/2014/main" id="{C1F25E1C-EFA3-480D-90A1-774238F6C045}"/>
              </a:ext>
            </a:extLst>
          </p:cNvPr>
          <p:cNvSpPr>
            <a:spLocks noChangeShapeType="1"/>
          </p:cNvSpPr>
          <p:nvPr/>
        </p:nvSpPr>
        <p:spPr bwMode="auto">
          <a:xfrm flipH="1" flipV="1">
            <a:off x="5195113" y="4161016"/>
            <a:ext cx="944959"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 name="Line 97">
            <a:extLst>
              <a:ext uri="{FF2B5EF4-FFF2-40B4-BE49-F238E27FC236}">
                <a16:creationId xmlns:a16="http://schemas.microsoft.com/office/drawing/2014/main" id="{6EE1A1E2-88B2-48B5-836F-E3A98A2380D9}"/>
              </a:ext>
            </a:extLst>
          </p:cNvPr>
          <p:cNvSpPr>
            <a:spLocks noChangeShapeType="1"/>
          </p:cNvSpPr>
          <p:nvPr/>
        </p:nvSpPr>
        <p:spPr bwMode="auto">
          <a:xfrm flipV="1">
            <a:off x="2852979" y="4419600"/>
            <a:ext cx="1219029"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Rounded Rectangle 17">
            <a:extLst>
              <a:ext uri="{FF2B5EF4-FFF2-40B4-BE49-F238E27FC236}">
                <a16:creationId xmlns:a16="http://schemas.microsoft.com/office/drawing/2014/main" id="{35BC4CC9-75C9-4620-8A7E-2C108CECAE88}"/>
              </a:ext>
            </a:extLst>
          </p:cNvPr>
          <p:cNvSpPr>
            <a:spLocks noChangeArrowheads="1"/>
          </p:cNvSpPr>
          <p:nvPr/>
        </p:nvSpPr>
        <p:spPr bwMode="auto">
          <a:xfrm>
            <a:off x="2118060" y="4318885"/>
            <a:ext cx="1101854" cy="22673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Style</a:t>
            </a:r>
          </a:p>
        </p:txBody>
      </p:sp>
    </p:spTree>
    <p:extLst>
      <p:ext uri="{BB962C8B-B14F-4D97-AF65-F5344CB8AC3E}">
        <p14:creationId xmlns:p14="http://schemas.microsoft.com/office/powerpoint/2010/main" val="223125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p:nvPr>
        </p:nvSpPr>
        <p:spPr/>
        <p:txBody>
          <a:bodyPr/>
          <a:lstStyle/>
          <a:p>
            <a:r>
              <a:rPr lang="en-US" altLang="en-US" sz="2400">
                <a:ea typeface="ＭＳ Ｐゴシック" pitchFamily="34" charset="-128"/>
              </a:rPr>
              <a:t>The Layer Style Dialog Box</a:t>
            </a:r>
          </a:p>
        </p:txBody>
      </p:sp>
      <p:sp>
        <p:nvSpPr>
          <p:cNvPr id="20" name="Slide Number Placeholder 1"/>
          <p:cNvSpPr>
            <a:spLocks noGrp="1"/>
          </p:cNvSpPr>
          <p:nvPr>
            <p:ph type="sldNum" sz="quarter" idx="12"/>
          </p:nvPr>
        </p:nvSpPr>
        <p:spPr/>
        <p:txBody>
          <a:bodyPr/>
          <a:lstStyle/>
          <a:p>
            <a:fld id="{A8160BDD-7155-D744-B749-9730458604AD}" type="slidenum">
              <a:rPr lang="en-US" smtClean="0"/>
              <a:t>25</a:t>
            </a:fld>
            <a:endParaRPr lang="en-US" dirty="0"/>
          </a:p>
        </p:txBody>
      </p:sp>
      <p:grpSp>
        <p:nvGrpSpPr>
          <p:cNvPr id="7" name="Group 6">
            <a:extLst>
              <a:ext uri="{FF2B5EF4-FFF2-40B4-BE49-F238E27FC236}">
                <a16:creationId xmlns:a16="http://schemas.microsoft.com/office/drawing/2014/main" id="{0DA535FA-6C95-45D3-A9A1-4AAF66148B4F}"/>
              </a:ext>
            </a:extLst>
          </p:cNvPr>
          <p:cNvGrpSpPr/>
          <p:nvPr/>
        </p:nvGrpSpPr>
        <p:grpSpPr>
          <a:xfrm>
            <a:off x="258973" y="1414145"/>
            <a:ext cx="8580227" cy="4715678"/>
            <a:chOff x="258973" y="1414145"/>
            <a:chExt cx="8580227" cy="4715678"/>
          </a:xfrm>
        </p:grpSpPr>
        <p:pic>
          <p:nvPicPr>
            <p:cNvPr id="9218" name="Picture 2"/>
            <p:cNvPicPr>
              <a:picLocks noChangeAspect="1" noChangeArrowheads="1"/>
            </p:cNvPicPr>
            <p:nvPr/>
          </p:nvPicPr>
          <p:blipFill>
            <a:blip r:embed="rId2"/>
            <a:srcRect/>
            <a:stretch/>
          </p:blipFill>
          <p:spPr bwMode="auto">
            <a:xfrm>
              <a:off x="2835989" y="1600200"/>
              <a:ext cx="6003211" cy="384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652" name="Line 97"/>
            <p:cNvSpPr>
              <a:spLocks noChangeShapeType="1"/>
            </p:cNvSpPr>
            <p:nvPr/>
          </p:nvSpPr>
          <p:spPr bwMode="auto">
            <a:xfrm flipV="1">
              <a:off x="3691295" y="3343276"/>
              <a:ext cx="0" cy="2289174"/>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Rounded Rectangle 11"/>
            <p:cNvSpPr>
              <a:spLocks noChangeArrowheads="1"/>
            </p:cNvSpPr>
            <p:nvPr/>
          </p:nvSpPr>
          <p:spPr bwMode="auto">
            <a:xfrm>
              <a:off x="3401501" y="1414145"/>
              <a:ext cx="66124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Styles</a:t>
              </a:r>
            </a:p>
          </p:txBody>
        </p:sp>
        <p:sp>
          <p:nvSpPr>
            <p:cNvPr id="35" name="Rounded Rectangle 34"/>
            <p:cNvSpPr>
              <a:spLocks noChangeArrowheads="1"/>
            </p:cNvSpPr>
            <p:nvPr/>
          </p:nvSpPr>
          <p:spPr bwMode="auto">
            <a:xfrm>
              <a:off x="3029308" y="5502275"/>
              <a:ext cx="13604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Style</a:t>
              </a:r>
            </a:p>
          </p:txBody>
        </p:sp>
        <p:sp>
          <p:nvSpPr>
            <p:cNvPr id="27658" name="AutoShape 302"/>
            <p:cNvSpPr>
              <a:spLocks/>
            </p:cNvSpPr>
            <p:nvPr/>
          </p:nvSpPr>
          <p:spPr bwMode="auto">
            <a:xfrm rot="5400000">
              <a:off x="6132684" y="4173724"/>
              <a:ext cx="168591" cy="2739971"/>
            </a:xfrm>
            <a:prstGeom prst="rightBrace">
              <a:avLst>
                <a:gd name="adj1" fmla="val 66201"/>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41" name="Rounded Rectangle 40"/>
            <p:cNvSpPr>
              <a:spLocks noChangeArrowheads="1"/>
            </p:cNvSpPr>
            <p:nvPr/>
          </p:nvSpPr>
          <p:spPr bwMode="auto">
            <a:xfrm>
              <a:off x="5278879" y="5656742"/>
              <a:ext cx="1892935" cy="276606"/>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Style Options</a:t>
              </a:r>
            </a:p>
          </p:txBody>
        </p:sp>
        <p:sp>
          <p:nvSpPr>
            <p:cNvPr id="27656" name="Line 97"/>
            <p:cNvSpPr>
              <a:spLocks noChangeShapeType="1"/>
            </p:cNvSpPr>
            <p:nvPr/>
          </p:nvSpPr>
          <p:spPr bwMode="auto">
            <a:xfrm rot="5400000" flipH="1" flipV="1">
              <a:off x="7934039" y="4001057"/>
              <a:ext cx="60801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 name="Rounded Rectangle 34"/>
            <p:cNvSpPr>
              <a:spLocks noChangeArrowheads="1"/>
            </p:cNvSpPr>
            <p:nvPr/>
          </p:nvSpPr>
          <p:spPr bwMode="auto">
            <a:xfrm>
              <a:off x="2579716" y="5807075"/>
              <a:ext cx="2191079" cy="32274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Notice use of 2 Stroke Styles</a:t>
              </a:r>
            </a:p>
          </p:txBody>
        </p:sp>
        <p:sp>
          <p:nvSpPr>
            <p:cNvPr id="18" name="AutoShape 303"/>
            <p:cNvSpPr>
              <a:spLocks/>
            </p:cNvSpPr>
            <p:nvPr/>
          </p:nvSpPr>
          <p:spPr bwMode="auto">
            <a:xfrm rot="5400000" flipH="1" flipV="1">
              <a:off x="3633981" y="993774"/>
              <a:ext cx="174625" cy="1636712"/>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Rounded Rectangle 143">
              <a:extLst>
                <a:ext uri="{FF2B5EF4-FFF2-40B4-BE49-F238E27FC236}">
                  <a16:creationId xmlns:a16="http://schemas.microsoft.com/office/drawing/2014/main" id="{B5BB69F1-7919-4628-9FD1-F7D64C716FC1}"/>
                </a:ext>
              </a:extLst>
            </p:cNvPr>
            <p:cNvSpPr/>
            <p:nvPr/>
          </p:nvSpPr>
          <p:spPr>
            <a:xfrm>
              <a:off x="7282850" y="4174572"/>
              <a:ext cx="1500188"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Styles Swatch</a:t>
              </a:r>
            </a:p>
          </p:txBody>
        </p:sp>
        <p:sp>
          <p:nvSpPr>
            <p:cNvPr id="2" name="Rectangle 1">
              <a:extLst>
                <a:ext uri="{FF2B5EF4-FFF2-40B4-BE49-F238E27FC236}">
                  <a16:creationId xmlns:a16="http://schemas.microsoft.com/office/drawing/2014/main" id="{08FF5D05-6775-495A-8147-64A4EC1E8195}"/>
                </a:ext>
              </a:extLst>
            </p:cNvPr>
            <p:cNvSpPr/>
            <p:nvPr/>
          </p:nvSpPr>
          <p:spPr>
            <a:xfrm>
              <a:off x="7663850" y="2454275"/>
              <a:ext cx="1142989" cy="220186"/>
            </a:xfrm>
            <a:prstGeom prst="rect">
              <a:avLst/>
            </a:prstGeom>
            <a:noFill/>
            <a:ln w="28575" cap="flat" cmpd="sng" algn="ctr">
              <a:solidFill>
                <a:srgbClr val="FF0000"/>
              </a:solidFill>
              <a:prstDash val="solid"/>
            </a:ln>
            <a:effectLst/>
          </p:spPr>
          <p:txBody>
            <a:bodyPr rtlCol="0" anchor="ctr"/>
            <a:lstStyle/>
            <a:p>
              <a:pPr algn="ctr" defTabSz="914400"/>
              <a:endParaRPr lang="en-US" sz="1100" b="1" kern="0" dirty="0" err="1">
                <a:solidFill>
                  <a:srgbClr val="FF0000"/>
                </a:solidFill>
                <a:latin typeface="Arial"/>
              </a:endParaRPr>
            </a:p>
          </p:txBody>
        </p:sp>
        <p:sp>
          <p:nvSpPr>
            <p:cNvPr id="22" name="Rectangle 21">
              <a:extLst>
                <a:ext uri="{FF2B5EF4-FFF2-40B4-BE49-F238E27FC236}">
                  <a16:creationId xmlns:a16="http://schemas.microsoft.com/office/drawing/2014/main" id="{4ED93FFC-047B-427C-A617-168EB8B41944}"/>
                </a:ext>
              </a:extLst>
            </p:cNvPr>
            <p:cNvSpPr/>
            <p:nvPr/>
          </p:nvSpPr>
          <p:spPr>
            <a:xfrm>
              <a:off x="7663850" y="2733681"/>
              <a:ext cx="1142989" cy="181288"/>
            </a:xfrm>
            <a:prstGeom prst="rect">
              <a:avLst/>
            </a:prstGeom>
            <a:noFill/>
            <a:ln w="28575" cap="flat" cmpd="sng" algn="ctr">
              <a:solidFill>
                <a:srgbClr val="FF0000"/>
              </a:solidFill>
              <a:prstDash val="solid"/>
            </a:ln>
            <a:effectLst/>
          </p:spPr>
          <p:txBody>
            <a:bodyPr rtlCol="0" anchor="ctr"/>
            <a:lstStyle/>
            <a:p>
              <a:pPr algn="ctr" defTabSz="914400"/>
              <a:endParaRPr lang="en-US" sz="1100" b="1" kern="0" dirty="0" err="1">
                <a:solidFill>
                  <a:srgbClr val="FF0000"/>
                </a:solidFill>
                <a:latin typeface="Arial"/>
              </a:endParaRPr>
            </a:p>
          </p:txBody>
        </p:sp>
        <p:sp>
          <p:nvSpPr>
            <p:cNvPr id="25" name="Line 97">
              <a:extLst>
                <a:ext uri="{FF2B5EF4-FFF2-40B4-BE49-F238E27FC236}">
                  <a16:creationId xmlns:a16="http://schemas.microsoft.com/office/drawing/2014/main" id="{70E46CFF-FAAD-4456-AA82-A289B22BB892}"/>
                </a:ext>
              </a:extLst>
            </p:cNvPr>
            <p:cNvSpPr>
              <a:spLocks noChangeShapeType="1"/>
            </p:cNvSpPr>
            <p:nvPr/>
          </p:nvSpPr>
          <p:spPr bwMode="auto">
            <a:xfrm rot="10800000" flipH="1" flipV="1">
              <a:off x="2341862" y="3048000"/>
              <a:ext cx="60801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6" name="Picture 5" descr="A screenshot of a cell phone&#10;&#10;Description automatically generated">
              <a:extLst>
                <a:ext uri="{FF2B5EF4-FFF2-40B4-BE49-F238E27FC236}">
                  <a16:creationId xmlns:a16="http://schemas.microsoft.com/office/drawing/2014/main" id="{7F04F536-3A04-4B2E-8EEF-57B24115FB45}"/>
                </a:ext>
              </a:extLst>
            </p:cNvPr>
            <p:cNvPicPr>
              <a:picLocks noChangeAspect="1"/>
            </p:cNvPicPr>
            <p:nvPr/>
          </p:nvPicPr>
          <p:blipFill>
            <a:blip r:embed="rId3"/>
            <a:stretch>
              <a:fillRect/>
            </a:stretch>
          </p:blipFill>
          <p:spPr>
            <a:xfrm>
              <a:off x="258973" y="2402149"/>
              <a:ext cx="2520854" cy="1484051"/>
            </a:xfrm>
            <a:prstGeom prst="rect">
              <a:avLst/>
            </a:prstGeom>
          </p:spPr>
        </p:pic>
        <p:grpSp>
          <p:nvGrpSpPr>
            <p:cNvPr id="26" name="Group 25">
              <a:extLst>
                <a:ext uri="{FF2B5EF4-FFF2-40B4-BE49-F238E27FC236}">
                  <a16:creationId xmlns:a16="http://schemas.microsoft.com/office/drawing/2014/main" id="{046A44FA-3E8F-4CD1-BC3D-E066DFFE68F0}"/>
                </a:ext>
              </a:extLst>
            </p:cNvPr>
            <p:cNvGrpSpPr/>
            <p:nvPr/>
          </p:nvGrpSpPr>
          <p:grpSpPr>
            <a:xfrm rot="5400000" flipH="1" flipV="1">
              <a:off x="1332364" y="4857952"/>
              <a:ext cx="2118167" cy="144569"/>
              <a:chOff x="3923022" y="1917708"/>
              <a:chExt cx="2118167" cy="144569"/>
            </a:xfrm>
          </p:grpSpPr>
          <p:sp>
            <p:nvSpPr>
              <p:cNvPr id="27" name="Line 293">
                <a:extLst>
                  <a:ext uri="{FF2B5EF4-FFF2-40B4-BE49-F238E27FC236}">
                    <a16:creationId xmlns:a16="http://schemas.microsoft.com/office/drawing/2014/main" id="{01B14A23-E27E-460D-A37A-0BE5B1C8207C}"/>
                  </a:ext>
                </a:extLst>
              </p:cNvPr>
              <p:cNvSpPr>
                <a:spLocks noChangeShapeType="1"/>
              </p:cNvSpPr>
              <p:nvPr/>
            </p:nvSpPr>
            <p:spPr bwMode="auto">
              <a:xfrm rot="5400000">
                <a:off x="4984162" y="863775"/>
                <a:ext cx="0" cy="211405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 name="Line 294">
                <a:extLst>
                  <a:ext uri="{FF2B5EF4-FFF2-40B4-BE49-F238E27FC236}">
                    <a16:creationId xmlns:a16="http://schemas.microsoft.com/office/drawing/2014/main" id="{D5197CD0-364B-42A3-81BB-B1CF77F28C6D}"/>
                  </a:ext>
                </a:extLst>
              </p:cNvPr>
              <p:cNvSpPr>
                <a:spLocks noChangeShapeType="1"/>
              </p:cNvSpPr>
              <p:nvPr/>
            </p:nvSpPr>
            <p:spPr bwMode="auto">
              <a:xfrm rot="10800000">
                <a:off x="3923022" y="1917708"/>
                <a:ext cx="0" cy="144569"/>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grpSp>
    </p:spTree>
    <p:extLst>
      <p:ext uri="{BB962C8B-B14F-4D97-AF65-F5344CB8AC3E}">
        <p14:creationId xmlns:p14="http://schemas.microsoft.com/office/powerpoint/2010/main" val="1259518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p:txBody>
          <a:bodyPr/>
          <a:lstStyle/>
          <a:p>
            <a:r>
              <a:rPr lang="en-US" altLang="en-US" sz="2400">
                <a:ea typeface="ＭＳ Ｐゴシック" pitchFamily="34" charset="-128"/>
              </a:rPr>
              <a:t>The Styles Panel</a:t>
            </a:r>
          </a:p>
        </p:txBody>
      </p:sp>
      <p:sp>
        <p:nvSpPr>
          <p:cNvPr id="46" name="Slide Number Placeholder 1"/>
          <p:cNvSpPr>
            <a:spLocks noGrp="1"/>
          </p:cNvSpPr>
          <p:nvPr>
            <p:ph type="sldNum" sz="quarter" idx="12"/>
          </p:nvPr>
        </p:nvSpPr>
        <p:spPr/>
        <p:txBody>
          <a:bodyPr/>
          <a:lstStyle/>
          <a:p>
            <a:fld id="{A8160BDD-7155-D744-B749-9730458604AD}" type="slidenum">
              <a:rPr lang="en-US" smtClean="0"/>
              <a:t>26</a:t>
            </a:fld>
            <a:endParaRPr lang="en-US"/>
          </a:p>
        </p:txBody>
      </p:sp>
      <p:grpSp>
        <p:nvGrpSpPr>
          <p:cNvPr id="6" name="Group 5">
            <a:extLst>
              <a:ext uri="{FF2B5EF4-FFF2-40B4-BE49-F238E27FC236}">
                <a16:creationId xmlns:a16="http://schemas.microsoft.com/office/drawing/2014/main" id="{B5881A21-C1D1-45A0-A3A2-9EF98AE0D5FD}"/>
              </a:ext>
            </a:extLst>
          </p:cNvPr>
          <p:cNvGrpSpPr/>
          <p:nvPr/>
        </p:nvGrpSpPr>
        <p:grpSpPr>
          <a:xfrm>
            <a:off x="866345" y="1128241"/>
            <a:ext cx="7339754" cy="5317229"/>
            <a:chOff x="866345" y="1128241"/>
            <a:chExt cx="7339754" cy="5317229"/>
          </a:xfrm>
        </p:grpSpPr>
        <p:pic>
          <p:nvPicPr>
            <p:cNvPr id="4" name="Picture 3" descr="A screenshot of a cell phone&#10;&#10;Description automatically generated">
              <a:extLst>
                <a:ext uri="{FF2B5EF4-FFF2-40B4-BE49-F238E27FC236}">
                  <a16:creationId xmlns:a16="http://schemas.microsoft.com/office/drawing/2014/main" id="{6C578C4A-047F-4EB6-A077-C2BDD418A86F}"/>
                </a:ext>
              </a:extLst>
            </p:cNvPr>
            <p:cNvPicPr>
              <a:picLocks noChangeAspect="1"/>
            </p:cNvPicPr>
            <p:nvPr/>
          </p:nvPicPr>
          <p:blipFill>
            <a:blip r:embed="rId2"/>
            <a:stretch>
              <a:fillRect/>
            </a:stretch>
          </p:blipFill>
          <p:spPr>
            <a:xfrm>
              <a:off x="2592385" y="1409669"/>
              <a:ext cx="3838095" cy="4752381"/>
            </a:xfrm>
            <a:prstGeom prst="rect">
              <a:avLst/>
            </a:prstGeom>
          </p:spPr>
        </p:pic>
        <p:sp>
          <p:nvSpPr>
            <p:cNvPr id="43" name="Rounded Rectangle 42"/>
            <p:cNvSpPr>
              <a:spLocks noChangeArrowheads="1"/>
            </p:cNvSpPr>
            <p:nvPr/>
          </p:nvSpPr>
          <p:spPr bwMode="auto">
            <a:xfrm>
              <a:off x="6526171" y="4111979"/>
              <a:ext cx="1298928" cy="21360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Library Controls</a:t>
              </a:r>
            </a:p>
          </p:txBody>
        </p:sp>
        <p:grpSp>
          <p:nvGrpSpPr>
            <p:cNvPr id="28687" name="Group 292"/>
            <p:cNvGrpSpPr>
              <a:grpSpLocks/>
            </p:cNvGrpSpPr>
            <p:nvPr/>
          </p:nvGrpSpPr>
          <p:grpSpPr bwMode="auto">
            <a:xfrm rot="5400000" flipV="1">
              <a:off x="5227683" y="389444"/>
              <a:ext cx="215463" cy="1869260"/>
              <a:chOff x="3353" y="2639"/>
              <a:chExt cx="257" cy="213"/>
            </a:xfrm>
          </p:grpSpPr>
          <p:sp>
            <p:nvSpPr>
              <p:cNvPr id="28706" name="Line 293"/>
              <p:cNvSpPr>
                <a:spLocks noChangeShapeType="1"/>
              </p:cNvSpPr>
              <p:nvPr/>
            </p:nvSpPr>
            <p:spPr bwMode="auto">
              <a:xfrm flipV="1">
                <a:off x="3359" y="2639"/>
                <a:ext cx="0" cy="2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707" name="Line 294"/>
              <p:cNvSpPr>
                <a:spLocks noChangeShapeType="1"/>
              </p:cNvSpPr>
              <p:nvPr/>
            </p:nvSpPr>
            <p:spPr bwMode="auto">
              <a:xfrm rot="16200000" flipV="1">
                <a:off x="3482" y="2510"/>
                <a:ext cx="0" cy="257"/>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22" name="Rounded Rectangle 21"/>
            <p:cNvSpPr>
              <a:spLocks noChangeArrowheads="1"/>
            </p:cNvSpPr>
            <p:nvPr/>
          </p:nvSpPr>
          <p:spPr bwMode="auto">
            <a:xfrm>
              <a:off x="5093012" y="1128241"/>
              <a:ext cx="13604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Styles Panel</a:t>
              </a:r>
            </a:p>
          </p:txBody>
        </p:sp>
        <p:sp>
          <p:nvSpPr>
            <p:cNvPr id="28695" name="AutoShape 302"/>
            <p:cNvSpPr>
              <a:spLocks/>
            </p:cNvSpPr>
            <p:nvPr/>
          </p:nvSpPr>
          <p:spPr bwMode="auto">
            <a:xfrm>
              <a:off x="6341439" y="3871759"/>
              <a:ext cx="105827" cy="568324"/>
            </a:xfrm>
            <a:prstGeom prst="rightBrace">
              <a:avLst>
                <a:gd name="adj1" fmla="val 66122"/>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28696" name="AutoShape 302"/>
            <p:cNvSpPr>
              <a:spLocks/>
            </p:cNvSpPr>
            <p:nvPr/>
          </p:nvSpPr>
          <p:spPr bwMode="auto">
            <a:xfrm>
              <a:off x="6347667" y="2562071"/>
              <a:ext cx="105832" cy="972467"/>
            </a:xfrm>
            <a:prstGeom prst="rightBrace">
              <a:avLst>
                <a:gd name="adj1" fmla="val 65918"/>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49" name="Rounded Rectangle 48"/>
            <p:cNvSpPr>
              <a:spLocks noChangeArrowheads="1"/>
            </p:cNvSpPr>
            <p:nvPr/>
          </p:nvSpPr>
          <p:spPr bwMode="auto">
            <a:xfrm>
              <a:off x="6617011" y="2830022"/>
              <a:ext cx="1589088" cy="436563"/>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Swatch Appearance Controls</a:t>
              </a:r>
            </a:p>
          </p:txBody>
        </p:sp>
        <p:sp>
          <p:nvSpPr>
            <p:cNvPr id="28698" name="AutoShape 302"/>
            <p:cNvSpPr>
              <a:spLocks/>
            </p:cNvSpPr>
            <p:nvPr/>
          </p:nvSpPr>
          <p:spPr bwMode="auto">
            <a:xfrm>
              <a:off x="6377299" y="4836458"/>
              <a:ext cx="52731" cy="299940"/>
            </a:xfrm>
            <a:prstGeom prst="rightBrace">
              <a:avLst>
                <a:gd name="adj1" fmla="val 66094"/>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52" name="Rounded Rectangle 51"/>
            <p:cNvSpPr>
              <a:spLocks noChangeArrowheads="1"/>
            </p:cNvSpPr>
            <p:nvPr/>
          </p:nvSpPr>
          <p:spPr bwMode="auto">
            <a:xfrm>
              <a:off x="6499877" y="4860698"/>
              <a:ext cx="127635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Panel Controls</a:t>
              </a:r>
            </a:p>
          </p:txBody>
        </p:sp>
        <p:sp>
          <p:nvSpPr>
            <p:cNvPr id="39" name="AutoShape 303"/>
            <p:cNvSpPr>
              <a:spLocks/>
            </p:cNvSpPr>
            <p:nvPr/>
          </p:nvSpPr>
          <p:spPr bwMode="auto">
            <a:xfrm rot="5400000" flipH="1" flipV="1">
              <a:off x="3585863" y="788351"/>
              <a:ext cx="154118" cy="2075957"/>
            </a:xfrm>
            <a:prstGeom prst="rightBrace">
              <a:avLst>
                <a:gd name="adj1" fmla="val 65909"/>
                <a:gd name="adj2" fmla="val 50000"/>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Line 167"/>
            <p:cNvSpPr>
              <a:spLocks noChangeShapeType="1"/>
            </p:cNvSpPr>
            <p:nvPr/>
          </p:nvSpPr>
          <p:spPr bwMode="auto">
            <a:xfrm rot="5400000" flipH="1" flipV="1">
              <a:off x="3466448" y="1521121"/>
              <a:ext cx="392949" cy="0"/>
            </a:xfrm>
            <a:prstGeom prst="line">
              <a:avLst/>
            </a:prstGeom>
            <a:noFill/>
            <a:ln w="1905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0" name="Group 331"/>
            <p:cNvGrpSpPr>
              <a:grpSpLocks/>
            </p:cNvGrpSpPr>
            <p:nvPr/>
          </p:nvGrpSpPr>
          <p:grpSpPr bwMode="auto">
            <a:xfrm rot="16200000" flipV="1">
              <a:off x="3967805" y="5966637"/>
              <a:ext cx="267609" cy="407987"/>
              <a:chOff x="3353" y="2605"/>
              <a:chExt cx="257" cy="257"/>
            </a:xfrm>
          </p:grpSpPr>
          <p:sp>
            <p:nvSpPr>
              <p:cNvPr id="51" name="Line 332"/>
              <p:cNvSpPr>
                <a:spLocks noChangeShapeType="1"/>
              </p:cNvSpPr>
              <p:nvPr/>
            </p:nvSpPr>
            <p:spPr bwMode="auto">
              <a:xfrm flipV="1">
                <a:off x="3359" y="2605"/>
                <a:ext cx="0" cy="25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Line 333"/>
              <p:cNvSpPr>
                <a:spLocks noChangeShapeType="1"/>
              </p:cNvSpPr>
              <p:nvPr/>
            </p:nvSpPr>
            <p:spPr bwMode="auto">
              <a:xfrm rot="16200000" flipV="1">
                <a:off x="3482" y="2476"/>
                <a:ext cx="0" cy="257"/>
              </a:xfrm>
              <a:prstGeom prst="line">
                <a:avLst/>
              </a:prstGeom>
              <a:noFill/>
              <a:ln w="1905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26" name="Rounded Rectangle 25"/>
            <p:cNvSpPr>
              <a:spLocks noChangeArrowheads="1"/>
            </p:cNvSpPr>
            <p:nvPr/>
          </p:nvSpPr>
          <p:spPr bwMode="auto">
            <a:xfrm>
              <a:off x="1424298" y="5662756"/>
              <a:ext cx="1002931" cy="42816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Create new style group</a:t>
              </a:r>
            </a:p>
          </p:txBody>
        </p:sp>
        <p:sp>
          <p:nvSpPr>
            <p:cNvPr id="31" name="Rounded Rectangle 30"/>
            <p:cNvSpPr>
              <a:spLocks noChangeArrowheads="1"/>
            </p:cNvSpPr>
            <p:nvPr/>
          </p:nvSpPr>
          <p:spPr bwMode="auto">
            <a:xfrm>
              <a:off x="2739487" y="6196232"/>
              <a:ext cx="1372367" cy="24923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Create new style</a:t>
              </a:r>
            </a:p>
          </p:txBody>
        </p:sp>
        <p:sp>
          <p:nvSpPr>
            <p:cNvPr id="12" name="Rounded Rectangle 11"/>
            <p:cNvSpPr>
              <a:spLocks noChangeArrowheads="1"/>
            </p:cNvSpPr>
            <p:nvPr/>
          </p:nvSpPr>
          <p:spPr bwMode="auto">
            <a:xfrm>
              <a:off x="3007037" y="1128241"/>
              <a:ext cx="1312862"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Style Swatches</a:t>
              </a:r>
            </a:p>
          </p:txBody>
        </p:sp>
        <p:sp>
          <p:nvSpPr>
            <p:cNvPr id="42" name="Line 167">
              <a:extLst>
                <a:ext uri="{FF2B5EF4-FFF2-40B4-BE49-F238E27FC236}">
                  <a16:creationId xmlns:a16="http://schemas.microsoft.com/office/drawing/2014/main" id="{8F6DE51C-CEC4-4B7C-ABF0-A8E47A0CA683}"/>
                </a:ext>
              </a:extLst>
            </p:cNvPr>
            <p:cNvSpPr>
              <a:spLocks noChangeShapeType="1"/>
            </p:cNvSpPr>
            <p:nvPr/>
          </p:nvSpPr>
          <p:spPr bwMode="auto">
            <a:xfrm flipH="1">
              <a:off x="2427228" y="5875501"/>
              <a:ext cx="1470387" cy="1337"/>
            </a:xfrm>
            <a:prstGeom prst="line">
              <a:avLst/>
            </a:prstGeom>
            <a:noFill/>
            <a:ln w="1905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Line 167">
              <a:extLst>
                <a:ext uri="{FF2B5EF4-FFF2-40B4-BE49-F238E27FC236}">
                  <a16:creationId xmlns:a16="http://schemas.microsoft.com/office/drawing/2014/main" id="{598DEEF6-91B0-4490-B49A-52B9EF923F0D}"/>
                </a:ext>
              </a:extLst>
            </p:cNvPr>
            <p:cNvSpPr>
              <a:spLocks noChangeShapeType="1"/>
            </p:cNvSpPr>
            <p:nvPr/>
          </p:nvSpPr>
          <p:spPr bwMode="auto">
            <a:xfrm flipV="1">
              <a:off x="4614337" y="5875501"/>
              <a:ext cx="619962" cy="0"/>
            </a:xfrm>
            <a:prstGeom prst="line">
              <a:avLst/>
            </a:prstGeom>
            <a:noFill/>
            <a:ln w="1905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Rounded Rectangle 37"/>
            <p:cNvSpPr>
              <a:spLocks noChangeArrowheads="1"/>
            </p:cNvSpPr>
            <p:nvPr/>
          </p:nvSpPr>
          <p:spPr bwMode="auto">
            <a:xfrm>
              <a:off x="5142220" y="5662756"/>
              <a:ext cx="1223620" cy="282071"/>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Delete style</a:t>
              </a:r>
            </a:p>
          </p:txBody>
        </p:sp>
        <p:sp>
          <p:nvSpPr>
            <p:cNvPr id="60" name="AutoShape 302">
              <a:extLst>
                <a:ext uri="{FF2B5EF4-FFF2-40B4-BE49-F238E27FC236}">
                  <a16:creationId xmlns:a16="http://schemas.microsoft.com/office/drawing/2014/main" id="{418D964F-0AD9-4461-BE24-10F46D4B821A}"/>
                </a:ext>
              </a:extLst>
            </p:cNvPr>
            <p:cNvSpPr>
              <a:spLocks/>
            </p:cNvSpPr>
            <p:nvPr/>
          </p:nvSpPr>
          <p:spPr bwMode="auto">
            <a:xfrm flipH="1">
              <a:off x="2340766" y="2193769"/>
              <a:ext cx="228600" cy="3468987"/>
            </a:xfrm>
            <a:prstGeom prst="rightBrace">
              <a:avLst>
                <a:gd name="adj1" fmla="val 65918"/>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61" name="Rounded Rectangle 30">
              <a:extLst>
                <a:ext uri="{FF2B5EF4-FFF2-40B4-BE49-F238E27FC236}">
                  <a16:creationId xmlns:a16="http://schemas.microsoft.com/office/drawing/2014/main" id="{85FF4679-D99F-47B7-856C-C9BC3A1EFC5E}"/>
                </a:ext>
              </a:extLst>
            </p:cNvPr>
            <p:cNvSpPr>
              <a:spLocks noChangeArrowheads="1"/>
            </p:cNvSpPr>
            <p:nvPr/>
          </p:nvSpPr>
          <p:spPr bwMode="auto">
            <a:xfrm>
              <a:off x="866345" y="3805922"/>
              <a:ext cx="1372367" cy="24923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Style groups</a:t>
              </a:r>
            </a:p>
          </p:txBody>
        </p:sp>
        <p:sp>
          <p:nvSpPr>
            <p:cNvPr id="62" name="Line 167">
              <a:extLst>
                <a:ext uri="{FF2B5EF4-FFF2-40B4-BE49-F238E27FC236}">
                  <a16:creationId xmlns:a16="http://schemas.microsoft.com/office/drawing/2014/main" id="{7CE0848D-A423-4953-8581-EF42EE4B1F77}"/>
                </a:ext>
              </a:extLst>
            </p:cNvPr>
            <p:cNvSpPr>
              <a:spLocks noChangeShapeType="1"/>
            </p:cNvSpPr>
            <p:nvPr/>
          </p:nvSpPr>
          <p:spPr bwMode="auto">
            <a:xfrm flipH="1">
              <a:off x="1190569" y="2004007"/>
              <a:ext cx="1470387" cy="1337"/>
            </a:xfrm>
            <a:prstGeom prst="line">
              <a:avLst/>
            </a:prstGeom>
            <a:noFill/>
            <a:ln w="1905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Rounded Rectangle 30">
              <a:extLst>
                <a:ext uri="{FF2B5EF4-FFF2-40B4-BE49-F238E27FC236}">
                  <a16:creationId xmlns:a16="http://schemas.microsoft.com/office/drawing/2014/main" id="{1C3A022B-1467-4C71-BA91-F4821B1B10E2}"/>
                </a:ext>
              </a:extLst>
            </p:cNvPr>
            <p:cNvSpPr>
              <a:spLocks noChangeArrowheads="1"/>
            </p:cNvSpPr>
            <p:nvPr/>
          </p:nvSpPr>
          <p:spPr bwMode="auto">
            <a:xfrm>
              <a:off x="866345" y="1770018"/>
              <a:ext cx="1372367" cy="481475"/>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Recently used styles</a:t>
              </a:r>
            </a:p>
          </p:txBody>
        </p:sp>
      </p:grpSp>
    </p:spTree>
    <p:extLst>
      <p:ext uri="{BB962C8B-B14F-4D97-AF65-F5344CB8AC3E}">
        <p14:creationId xmlns:p14="http://schemas.microsoft.com/office/powerpoint/2010/main" val="42161565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z="2400">
                <a:ea typeface="ＭＳ Ｐゴシック" pitchFamily="34" charset="-128"/>
              </a:rPr>
              <a:t>Warp Tool Options</a:t>
            </a:r>
          </a:p>
        </p:txBody>
      </p:sp>
      <p:sp>
        <p:nvSpPr>
          <p:cNvPr id="4" name="Slide Number Placeholder 1"/>
          <p:cNvSpPr>
            <a:spLocks noGrp="1"/>
          </p:cNvSpPr>
          <p:nvPr>
            <p:ph type="sldNum" sz="quarter" idx="12"/>
          </p:nvPr>
        </p:nvSpPr>
        <p:spPr/>
        <p:txBody>
          <a:bodyPr/>
          <a:lstStyle/>
          <a:p>
            <a:fld id="{A8160BDD-7155-D744-B749-9730458604AD}" type="slidenum">
              <a:rPr lang="en-US" smtClean="0"/>
              <a:t>27</a:t>
            </a:fld>
            <a:endParaRPr lang="en-US"/>
          </a:p>
        </p:txBody>
      </p:sp>
      <p:pic>
        <p:nvPicPr>
          <p:cNvPr id="29699" name="Picture 4"/>
          <p:cNvPicPr>
            <a:picLocks noChangeAspect="1" noChangeArrowheads="1"/>
          </p:cNvPicPr>
          <p:nvPr/>
        </p:nvPicPr>
        <p:blipFill>
          <a:blip r:embed="rId2"/>
          <a:srcRect/>
          <a:stretch/>
        </p:blipFill>
        <p:spPr bwMode="auto">
          <a:xfrm>
            <a:off x="3609966" y="1550988"/>
            <a:ext cx="1762143" cy="4483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8791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z="2400">
                <a:ea typeface="ＭＳ Ｐゴシック" pitchFamily="34" charset="-128"/>
              </a:rPr>
              <a:t>Warp Setting Grid</a:t>
            </a:r>
          </a:p>
        </p:txBody>
      </p:sp>
      <p:sp>
        <p:nvSpPr>
          <p:cNvPr id="4" name="Slide Number Placeholder 1"/>
          <p:cNvSpPr>
            <a:spLocks noGrp="1"/>
          </p:cNvSpPr>
          <p:nvPr>
            <p:ph type="sldNum" sz="quarter" idx="12"/>
          </p:nvPr>
        </p:nvSpPr>
        <p:spPr/>
        <p:txBody>
          <a:bodyPr/>
          <a:lstStyle/>
          <a:p>
            <a:fld id="{A8160BDD-7155-D744-B749-9730458604AD}" type="slidenum">
              <a:rPr lang="en-US" smtClean="0"/>
              <a:t>28</a:t>
            </a:fld>
            <a:endParaRPr lang="en-US"/>
          </a:p>
        </p:txBody>
      </p:sp>
      <p:pic>
        <p:nvPicPr>
          <p:cNvPr id="307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8862" y="1219200"/>
            <a:ext cx="7170738"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5977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z="2400">
                <a:ea typeface="ＭＳ Ｐゴシック" pitchFamily="34" charset="-128"/>
              </a:rPr>
              <a:t>Puppet Warp Tool</a:t>
            </a:r>
          </a:p>
        </p:txBody>
      </p:sp>
      <p:sp>
        <p:nvSpPr>
          <p:cNvPr id="4" name="Slide Number Placeholder 1"/>
          <p:cNvSpPr>
            <a:spLocks noGrp="1"/>
          </p:cNvSpPr>
          <p:nvPr>
            <p:ph type="sldNum" sz="quarter" idx="12"/>
          </p:nvPr>
        </p:nvSpPr>
        <p:spPr/>
        <p:txBody>
          <a:bodyPr/>
          <a:lstStyle/>
          <a:p>
            <a:fld id="{A8160BDD-7155-D744-B749-9730458604AD}" type="slidenum">
              <a:rPr lang="en-US" smtClean="0"/>
              <a:t>29</a:t>
            </a:fld>
            <a:endParaRPr lang="en-US"/>
          </a:p>
        </p:txBody>
      </p:sp>
      <p:pic>
        <p:nvPicPr>
          <p:cNvPr id="3174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98762" y="1327150"/>
            <a:ext cx="3678238"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3330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A8160BDD-7155-D744-B749-9730458604AD}" type="slidenum">
              <a:rPr lang="en-US" smtClean="0"/>
              <a:t>3</a:t>
            </a:fld>
            <a:endParaRPr lang="en-US"/>
          </a:p>
        </p:txBody>
      </p:sp>
      <p:sp>
        <p:nvSpPr>
          <p:cNvPr id="6146" name="Rectangle 2"/>
          <p:cNvSpPr>
            <a:spLocks noGrp="1" noChangeArrowheads="1"/>
          </p:cNvSpPr>
          <p:nvPr>
            <p:ph type="title"/>
          </p:nvPr>
        </p:nvSpPr>
        <p:spPr/>
        <p:txBody>
          <a:bodyPr/>
          <a:lstStyle/>
          <a:p>
            <a:pPr eaLnBrk="1" hangingPunct="1"/>
            <a:r>
              <a:rPr lang="en-US" altLang="en-US" sz="2400">
                <a:ea typeface="ＭＳ Ｐゴシック" pitchFamily="34" charset="-128"/>
              </a:rPr>
              <a:t>Vector Masks</a:t>
            </a:r>
            <a:endParaRPr lang="en-US" altLang="en-US" sz="1400">
              <a:ea typeface="ＭＳ Ｐゴシック" pitchFamily="34" charset="-128"/>
            </a:endParaRPr>
          </a:p>
        </p:txBody>
      </p:sp>
      <p:sp>
        <p:nvSpPr>
          <p:cNvPr id="2" name="Text Placeholder 1"/>
          <p:cNvSpPr>
            <a:spLocks noGrp="1"/>
          </p:cNvSpPr>
          <p:nvPr>
            <p:ph type="body" sz="quarter" idx="13"/>
          </p:nvPr>
        </p:nvSpPr>
        <p:spPr/>
        <p:txBody>
          <a:bodyPr/>
          <a:lstStyle/>
          <a:p>
            <a:r>
              <a:rPr lang="en-US" b="1" dirty="0"/>
              <a:t>Vector mask: </a:t>
            </a:r>
            <a:r>
              <a:rPr lang="en-US" dirty="0"/>
              <a:t>Uses mathematical points along a path to define the mask.</a:t>
            </a:r>
          </a:p>
          <a:p>
            <a:r>
              <a:rPr lang="en-US" b="1" dirty="0"/>
              <a:t>Layer mask: </a:t>
            </a:r>
            <a:r>
              <a:rPr lang="en-US" dirty="0"/>
              <a:t>Uses the pixel color within the mask to determine visibility.</a:t>
            </a:r>
          </a:p>
        </p:txBody>
      </p:sp>
      <p:sp>
        <p:nvSpPr>
          <p:cNvPr id="6147" name="Rectangle 3"/>
          <p:cNvSpPr>
            <a:spLocks noGrp="1" noChangeArrowheads="1"/>
          </p:cNvSpPr>
          <p:nvPr>
            <p:ph idx="1"/>
          </p:nvPr>
        </p:nvSpPr>
        <p:spPr/>
        <p:txBody>
          <a:bodyPr/>
          <a:lstStyle/>
          <a:p>
            <a:pPr>
              <a:buFont typeface="Arial" panose="020B0604020202020204" pitchFamily="34" charset="0"/>
              <a:buChar char="•"/>
            </a:pPr>
            <a:r>
              <a:rPr lang="en-US" altLang="en-US" dirty="0"/>
              <a:t>Masks are used with layers to hide or show parts of an image without affecting the images themselves. </a:t>
            </a:r>
          </a:p>
          <a:p>
            <a:pPr eaLnBrk="1" hangingPunct="1">
              <a:buClr>
                <a:srgbClr val="009DDC"/>
              </a:buClr>
              <a:buFont typeface="Arial" panose="020B0604020202020204" pitchFamily="34" charset="0"/>
              <a:buChar char="•"/>
            </a:pPr>
            <a:r>
              <a:rPr lang="en-US" altLang="en-US" dirty="0"/>
              <a:t>There are two types of masks:</a:t>
            </a:r>
          </a:p>
          <a:p>
            <a:pPr marL="685800" lvl="1">
              <a:buFont typeface="Arial" panose="020B0604020202020204" pitchFamily="34" charset="0"/>
              <a:buChar char="•"/>
            </a:pPr>
            <a:r>
              <a:rPr lang="en-US" altLang="en-US" dirty="0"/>
              <a:t>Vector masks are vector-based, and share the same properties as vector images.</a:t>
            </a:r>
          </a:p>
          <a:p>
            <a:pPr marL="685800" lvl="1">
              <a:buFont typeface="Arial" panose="020B0604020202020204" pitchFamily="34" charset="0"/>
              <a:buChar char="•"/>
            </a:pPr>
            <a:r>
              <a:rPr lang="en-US" altLang="en-US" dirty="0"/>
              <a:t>A layer mask uses the pixel color within the mask to determine visibility. White areas correspond to areas in the image that are opaque, black areas are transparent, and gray areas are semi-transparent, depending on the value </a:t>
            </a:r>
            <a:r>
              <a:rPr lang="en-US" altLang="en-US"/>
              <a:t>of gray.</a:t>
            </a:r>
            <a:endParaRPr lang="en-US" altLang="en-US" dirty="0"/>
          </a:p>
        </p:txBody>
      </p:sp>
    </p:spTree>
    <p:extLst>
      <p:ext uri="{BB962C8B-B14F-4D97-AF65-F5344CB8AC3E}">
        <p14:creationId xmlns:p14="http://schemas.microsoft.com/office/powerpoint/2010/main" val="15845987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z="2400" dirty="0">
                <a:ea typeface="ＭＳ Ｐゴシック" pitchFamily="34" charset="-128"/>
              </a:rPr>
              <a:t>The Puppet Warp Options Bar</a:t>
            </a:r>
          </a:p>
        </p:txBody>
      </p:sp>
      <p:sp>
        <p:nvSpPr>
          <p:cNvPr id="5" name="Slide Number Placeholder 1"/>
          <p:cNvSpPr>
            <a:spLocks noGrp="1"/>
          </p:cNvSpPr>
          <p:nvPr>
            <p:ph type="sldNum" sz="quarter" idx="12"/>
          </p:nvPr>
        </p:nvSpPr>
        <p:spPr/>
        <p:txBody>
          <a:bodyPr/>
          <a:lstStyle/>
          <a:p>
            <a:fld id="{A8160BDD-7155-D744-B749-9730458604AD}" type="slidenum">
              <a:rPr lang="en-US" smtClean="0"/>
              <a:t>30</a:t>
            </a:fld>
            <a:endParaRPr lang="en-US"/>
          </a:p>
        </p:txBody>
      </p:sp>
      <p:pic>
        <p:nvPicPr>
          <p:cNvPr id="3" name="Picture 2">
            <a:extLst>
              <a:ext uri="{FF2B5EF4-FFF2-40B4-BE49-F238E27FC236}">
                <a16:creationId xmlns:a16="http://schemas.microsoft.com/office/drawing/2014/main" id="{FEA73365-7FA4-4B4B-887E-27618AF89349}"/>
              </a:ext>
            </a:extLst>
          </p:cNvPr>
          <p:cNvPicPr>
            <a:picLocks noChangeAspect="1"/>
          </p:cNvPicPr>
          <p:nvPr/>
        </p:nvPicPr>
        <p:blipFill>
          <a:blip r:embed="rId2"/>
          <a:stretch>
            <a:fillRect/>
          </a:stretch>
        </p:blipFill>
        <p:spPr>
          <a:xfrm>
            <a:off x="137493" y="3243236"/>
            <a:ext cx="8869013" cy="371527"/>
          </a:xfrm>
          <a:prstGeom prst="rect">
            <a:avLst/>
          </a:prstGeom>
        </p:spPr>
      </p:pic>
    </p:spTree>
    <p:extLst>
      <p:ext uri="{BB962C8B-B14F-4D97-AF65-F5344CB8AC3E}">
        <p14:creationId xmlns:p14="http://schemas.microsoft.com/office/powerpoint/2010/main" val="4248132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z="2400" dirty="0">
                <a:ea typeface="ＭＳ Ｐゴシック" pitchFamily="34" charset="-128"/>
              </a:rPr>
              <a:t>Activity: Applying a Style to a Layer</a:t>
            </a:r>
          </a:p>
        </p:txBody>
      </p:sp>
      <p:sp>
        <p:nvSpPr>
          <p:cNvPr id="5" name="Slide Number Placeholder 1"/>
          <p:cNvSpPr>
            <a:spLocks noGrp="1"/>
          </p:cNvSpPr>
          <p:nvPr>
            <p:ph type="sldNum" sz="quarter" idx="12"/>
          </p:nvPr>
        </p:nvSpPr>
        <p:spPr/>
        <p:txBody>
          <a:bodyPr/>
          <a:lstStyle/>
          <a:p>
            <a:fld id="{A8160BDD-7155-D744-B749-9730458604AD}" type="slidenum">
              <a:rPr lang="en-US" smtClean="0"/>
              <a:t>31</a:t>
            </a:fld>
            <a:endParaRPr lang="en-US"/>
          </a:p>
        </p:txBody>
      </p:sp>
      <p:pic>
        <p:nvPicPr>
          <p:cNvPr id="3379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1585913"/>
            <a:ext cx="7067550" cy="442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81138"/>
            <a:ext cx="72644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82673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41CFE3-9F09-4F2D-AE13-337186B5703F}"/>
              </a:ext>
            </a:extLst>
          </p:cNvPr>
          <p:cNvSpPr>
            <a:spLocks noGrp="1"/>
          </p:cNvSpPr>
          <p:nvPr>
            <p:ph type="title"/>
          </p:nvPr>
        </p:nvSpPr>
        <p:spPr/>
        <p:txBody>
          <a:bodyPr/>
          <a:lstStyle/>
          <a:p>
            <a:r>
              <a:rPr lang="en-US" dirty="0"/>
              <a:t>Apply Smart Objects for Nondestructive Editing</a:t>
            </a:r>
          </a:p>
        </p:txBody>
      </p:sp>
      <p:sp>
        <p:nvSpPr>
          <p:cNvPr id="5" name="Text Placeholder 4">
            <a:extLst>
              <a:ext uri="{FF2B5EF4-FFF2-40B4-BE49-F238E27FC236}">
                <a16:creationId xmlns:a16="http://schemas.microsoft.com/office/drawing/2014/main" id="{6074A19D-4F00-47AD-B199-EC45A8C43BE6}"/>
              </a:ext>
            </a:extLst>
          </p:cNvPr>
          <p:cNvSpPr>
            <a:spLocks noGrp="1"/>
          </p:cNvSpPr>
          <p:nvPr>
            <p:ph type="body" idx="1"/>
          </p:nvPr>
        </p:nvSpPr>
        <p:spPr/>
        <p:txBody>
          <a:bodyPr/>
          <a:lstStyle/>
          <a:p>
            <a:r>
              <a:rPr lang="en-US" dirty="0"/>
              <a:t>Topic D</a:t>
            </a:r>
          </a:p>
        </p:txBody>
      </p:sp>
      <p:sp>
        <p:nvSpPr>
          <p:cNvPr id="3" name="Slide Number Placeholder 2">
            <a:extLst>
              <a:ext uri="{FF2B5EF4-FFF2-40B4-BE49-F238E27FC236}">
                <a16:creationId xmlns:a16="http://schemas.microsoft.com/office/drawing/2014/main" id="{795B69BF-BAC1-4C97-8368-E646D43092EF}"/>
              </a:ext>
            </a:extLst>
          </p:cNvPr>
          <p:cNvSpPr>
            <a:spLocks noGrp="1"/>
          </p:cNvSpPr>
          <p:nvPr>
            <p:ph type="sldNum" sz="quarter" idx="12"/>
          </p:nvPr>
        </p:nvSpPr>
        <p:spPr/>
        <p:txBody>
          <a:bodyPr/>
          <a:lstStyle/>
          <a:p>
            <a:fld id="{A8160BDD-7155-D744-B749-9730458604AD}" type="slidenum">
              <a:rPr lang="en-US" smtClean="0"/>
              <a:t>32</a:t>
            </a:fld>
            <a:endParaRPr lang="en-US"/>
          </a:p>
        </p:txBody>
      </p:sp>
    </p:spTree>
    <p:extLst>
      <p:ext uri="{BB962C8B-B14F-4D97-AF65-F5344CB8AC3E}">
        <p14:creationId xmlns:p14="http://schemas.microsoft.com/office/powerpoint/2010/main" val="12208488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1"/>
          <p:cNvSpPr>
            <a:spLocks noGrp="1"/>
          </p:cNvSpPr>
          <p:nvPr>
            <p:ph type="title"/>
          </p:nvPr>
        </p:nvSpPr>
        <p:spPr/>
        <p:txBody>
          <a:bodyPr/>
          <a:lstStyle/>
          <a:p>
            <a:r>
              <a:rPr lang="en-US" altLang="en-US" sz="2400" dirty="0">
                <a:ea typeface="ＭＳ Ｐゴシック" pitchFamily="34" charset="-128"/>
              </a:rPr>
              <a:t>Smart Objects</a:t>
            </a:r>
          </a:p>
        </p:txBody>
      </p:sp>
      <p:sp>
        <p:nvSpPr>
          <p:cNvPr id="18" name="Slide Number Placeholder 1"/>
          <p:cNvSpPr>
            <a:spLocks noGrp="1"/>
          </p:cNvSpPr>
          <p:nvPr>
            <p:ph type="sldNum" sz="quarter" idx="10"/>
          </p:nvPr>
        </p:nvSpPr>
        <p:spPr/>
        <p:txBody>
          <a:bodyPr/>
          <a:lstStyle/>
          <a:p>
            <a:fld id="{A8160BDD-7155-D744-B749-9730458604AD}" type="slidenum">
              <a:rPr lang="en-US" smtClean="0"/>
              <a:t>33</a:t>
            </a:fld>
            <a:endParaRPr lang="en-US"/>
          </a:p>
        </p:txBody>
      </p:sp>
      <p:sp>
        <p:nvSpPr>
          <p:cNvPr id="4" name="Text Placeholder 3"/>
          <p:cNvSpPr>
            <a:spLocks noGrp="1"/>
          </p:cNvSpPr>
          <p:nvPr>
            <p:ph type="body" sz="quarter" idx="13"/>
          </p:nvPr>
        </p:nvSpPr>
        <p:spPr/>
        <p:txBody>
          <a:bodyPr/>
          <a:lstStyle/>
          <a:p>
            <a:r>
              <a:rPr lang="en-US" b="1" dirty="0"/>
              <a:t>Smart object: </a:t>
            </a:r>
            <a:r>
              <a:rPr lang="en-US" dirty="0"/>
              <a:t>A Photoshop layer that stores visual data in such a way as to allow nondestructive editing. Any modifications done to the graphics are applied “on top” of the visual data, and do not alter the original graphics. This allows the modifications to be easily altered or removed without loss of image quality.</a:t>
            </a:r>
          </a:p>
        </p:txBody>
      </p:sp>
    </p:spTree>
    <p:extLst>
      <p:ext uri="{BB962C8B-B14F-4D97-AF65-F5344CB8AC3E}">
        <p14:creationId xmlns:p14="http://schemas.microsoft.com/office/powerpoint/2010/main" val="3582127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1"/>
          <p:cNvSpPr>
            <a:spLocks noGrp="1"/>
          </p:cNvSpPr>
          <p:nvPr>
            <p:ph type="title"/>
          </p:nvPr>
        </p:nvSpPr>
        <p:spPr/>
        <p:txBody>
          <a:bodyPr/>
          <a:lstStyle/>
          <a:p>
            <a:r>
              <a:rPr lang="en-US" altLang="en-US" sz="2400" dirty="0">
                <a:ea typeface="ＭＳ Ｐゴシック" pitchFamily="34" charset="-128"/>
              </a:rPr>
              <a:t>Convert to Smart Object</a:t>
            </a:r>
          </a:p>
        </p:txBody>
      </p:sp>
      <p:sp>
        <p:nvSpPr>
          <p:cNvPr id="18" name="Slide Number Placeholder 1"/>
          <p:cNvSpPr>
            <a:spLocks noGrp="1"/>
          </p:cNvSpPr>
          <p:nvPr>
            <p:ph type="sldNum" sz="quarter" idx="12"/>
          </p:nvPr>
        </p:nvSpPr>
        <p:spPr/>
        <p:txBody>
          <a:bodyPr/>
          <a:lstStyle/>
          <a:p>
            <a:fld id="{A8160BDD-7155-D744-B749-9730458604AD}" type="slidenum">
              <a:rPr lang="en-US" smtClean="0"/>
              <a:t>34</a:t>
            </a:fld>
            <a:endParaRPr lang="en-US"/>
          </a:p>
        </p:txBody>
      </p:sp>
      <p:grpSp>
        <p:nvGrpSpPr>
          <p:cNvPr id="5" name="Group 4">
            <a:extLst>
              <a:ext uri="{FF2B5EF4-FFF2-40B4-BE49-F238E27FC236}">
                <a16:creationId xmlns:a16="http://schemas.microsoft.com/office/drawing/2014/main" id="{3AD109CB-BC27-43FD-B27A-F678D2E8DA55}"/>
              </a:ext>
            </a:extLst>
          </p:cNvPr>
          <p:cNvGrpSpPr/>
          <p:nvPr/>
        </p:nvGrpSpPr>
        <p:grpSpPr>
          <a:xfrm>
            <a:off x="2188344" y="1295400"/>
            <a:ext cx="4753662" cy="5182848"/>
            <a:chOff x="2188344" y="1295400"/>
            <a:chExt cx="4753662" cy="5182848"/>
          </a:xfrm>
        </p:grpSpPr>
        <p:pic>
          <p:nvPicPr>
            <p:cNvPr id="4" name="Picture 3" descr="A screenshot of a cell phone&#10;&#10;Description automatically generated">
              <a:extLst>
                <a:ext uri="{FF2B5EF4-FFF2-40B4-BE49-F238E27FC236}">
                  <a16:creationId xmlns:a16="http://schemas.microsoft.com/office/drawing/2014/main" id="{EF3A4642-752A-4020-A8CC-5436F2B5ACB9}"/>
                </a:ext>
              </a:extLst>
            </p:cNvPr>
            <p:cNvPicPr>
              <a:picLocks noChangeAspect="1"/>
            </p:cNvPicPr>
            <p:nvPr/>
          </p:nvPicPr>
          <p:blipFill>
            <a:blip r:embed="rId2"/>
            <a:stretch>
              <a:fillRect/>
            </a:stretch>
          </p:blipFill>
          <p:spPr>
            <a:xfrm>
              <a:off x="2267625" y="1427862"/>
              <a:ext cx="3091529" cy="5050386"/>
            </a:xfrm>
            <a:prstGeom prst="rect">
              <a:avLst/>
            </a:prstGeom>
          </p:spPr>
        </p:pic>
        <p:grpSp>
          <p:nvGrpSpPr>
            <p:cNvPr id="34822" name="Group 292"/>
            <p:cNvGrpSpPr>
              <a:grpSpLocks/>
            </p:cNvGrpSpPr>
            <p:nvPr/>
          </p:nvGrpSpPr>
          <p:grpSpPr bwMode="auto">
            <a:xfrm rot="5400000" flipV="1">
              <a:off x="5076917" y="105659"/>
              <a:ext cx="186279" cy="2761347"/>
              <a:chOff x="3353" y="2605"/>
              <a:chExt cx="257" cy="257"/>
            </a:xfrm>
          </p:grpSpPr>
          <p:sp>
            <p:nvSpPr>
              <p:cNvPr id="34828" name="Line 293"/>
              <p:cNvSpPr>
                <a:spLocks noChangeShapeType="1"/>
              </p:cNvSpPr>
              <p:nvPr/>
            </p:nvSpPr>
            <p:spPr bwMode="auto">
              <a:xfrm flipV="1">
                <a:off x="3359" y="2605"/>
                <a:ext cx="0" cy="2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29" name="Line 294"/>
              <p:cNvSpPr>
                <a:spLocks noChangeShapeType="1"/>
              </p:cNvSpPr>
              <p:nvPr/>
            </p:nvSpPr>
            <p:spPr bwMode="auto">
              <a:xfrm rot="16200000" flipV="1">
                <a:off x="3482" y="2476"/>
                <a:ext cx="0" cy="257"/>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
          <p:nvSpPr>
            <p:cNvPr id="22" name="Rounded Rectangle 21"/>
            <p:cNvSpPr>
              <a:spLocks noChangeArrowheads="1"/>
            </p:cNvSpPr>
            <p:nvPr/>
          </p:nvSpPr>
          <p:spPr bwMode="auto">
            <a:xfrm>
              <a:off x="5715000" y="1295400"/>
              <a:ext cx="1136669" cy="49384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Panel</a:t>
              </a:r>
            </a:p>
            <a:p>
              <a:pPr algn="ctr" eaLnBrk="1" hangingPunct="1">
                <a:defRPr/>
              </a:pPr>
              <a:r>
                <a:rPr lang="en-US" sz="1300" b="1" dirty="0">
                  <a:latin typeface="+mn-lt"/>
                  <a:ea typeface="+mn-ea"/>
                </a:rPr>
                <a:t>Options</a:t>
              </a:r>
            </a:p>
          </p:txBody>
        </p:sp>
        <p:sp>
          <p:nvSpPr>
            <p:cNvPr id="30" name="Rounded Rectangle 29"/>
            <p:cNvSpPr>
              <a:spLocks noChangeArrowheads="1"/>
            </p:cNvSpPr>
            <p:nvPr/>
          </p:nvSpPr>
          <p:spPr bwMode="auto">
            <a:xfrm>
              <a:off x="2188344" y="5329946"/>
              <a:ext cx="1204034" cy="232654"/>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Layer</a:t>
              </a:r>
            </a:p>
          </p:txBody>
        </p:sp>
        <p:sp>
          <p:nvSpPr>
            <p:cNvPr id="28" name="Rounded Rectangle 27"/>
            <p:cNvSpPr>
              <a:spLocks noChangeArrowheads="1"/>
            </p:cNvSpPr>
            <p:nvPr/>
          </p:nvSpPr>
          <p:spPr bwMode="auto">
            <a:xfrm>
              <a:off x="5618861" y="3751258"/>
              <a:ext cx="1179952" cy="457185"/>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a:t>
              </a:r>
            </a:p>
            <a:p>
              <a:pPr algn="ctr" eaLnBrk="1" hangingPunct="1">
                <a:defRPr/>
              </a:pPr>
              <a:r>
                <a:rPr lang="en-US" sz="1300" b="1" dirty="0">
                  <a:latin typeface="+mn-lt"/>
                  <a:ea typeface="+mn-ea"/>
                </a:rPr>
                <a:t>Panel Menu</a:t>
              </a:r>
            </a:p>
          </p:txBody>
        </p:sp>
        <p:sp>
          <p:nvSpPr>
            <p:cNvPr id="15" name="Line 97"/>
            <p:cNvSpPr>
              <a:spLocks noChangeShapeType="1"/>
            </p:cNvSpPr>
            <p:nvPr/>
          </p:nvSpPr>
          <p:spPr bwMode="auto">
            <a:xfrm flipH="1" flipV="1">
              <a:off x="4828025" y="4203920"/>
              <a:ext cx="1005172" cy="33907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AutoShape 302"/>
            <p:cNvSpPr>
              <a:spLocks/>
            </p:cNvSpPr>
            <p:nvPr/>
          </p:nvSpPr>
          <p:spPr bwMode="auto">
            <a:xfrm>
              <a:off x="5330611" y="1579832"/>
              <a:ext cx="271177" cy="4865629"/>
            </a:xfrm>
            <a:prstGeom prst="rightBrace">
              <a:avLst>
                <a:gd name="adj1" fmla="val 65541"/>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23" name="Rounded Rectangle 22"/>
            <p:cNvSpPr>
              <a:spLocks noChangeArrowheads="1"/>
            </p:cNvSpPr>
            <p:nvPr/>
          </p:nvSpPr>
          <p:spPr bwMode="auto">
            <a:xfrm>
              <a:off x="5737971" y="4489390"/>
              <a:ext cx="1204035" cy="46361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Convert to Smart Object</a:t>
              </a:r>
            </a:p>
          </p:txBody>
        </p:sp>
        <p:sp>
          <p:nvSpPr>
            <p:cNvPr id="17" name="Line 167"/>
            <p:cNvSpPr>
              <a:spLocks noChangeShapeType="1"/>
            </p:cNvSpPr>
            <p:nvPr/>
          </p:nvSpPr>
          <p:spPr bwMode="auto">
            <a:xfrm rot="5400000" flipV="1">
              <a:off x="1967070" y="4563525"/>
              <a:ext cx="1603784" cy="2"/>
            </a:xfrm>
            <a:prstGeom prst="line">
              <a:avLst/>
            </a:prstGeom>
            <a:noFill/>
            <a:ln w="1905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Tree>
    <p:extLst>
      <p:ext uri="{BB962C8B-B14F-4D97-AF65-F5344CB8AC3E}">
        <p14:creationId xmlns:p14="http://schemas.microsoft.com/office/powerpoint/2010/main" val="605096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itle 1"/>
          <p:cNvSpPr>
            <a:spLocks noGrp="1"/>
          </p:cNvSpPr>
          <p:nvPr>
            <p:ph type="title"/>
          </p:nvPr>
        </p:nvSpPr>
        <p:spPr/>
        <p:txBody>
          <a:bodyPr/>
          <a:lstStyle/>
          <a:p>
            <a:r>
              <a:rPr lang="en-US" altLang="en-US"/>
              <a:t>Smart Filters</a:t>
            </a:r>
          </a:p>
        </p:txBody>
      </p:sp>
      <p:sp>
        <p:nvSpPr>
          <p:cNvPr id="22" name="Slide Number Placeholder 1"/>
          <p:cNvSpPr>
            <a:spLocks noGrp="1"/>
          </p:cNvSpPr>
          <p:nvPr>
            <p:ph type="sldNum" sz="quarter" idx="12"/>
          </p:nvPr>
        </p:nvSpPr>
        <p:spPr/>
        <p:txBody>
          <a:bodyPr/>
          <a:lstStyle/>
          <a:p>
            <a:fld id="{A8160BDD-7155-D744-B749-9730458604AD}" type="slidenum">
              <a:rPr lang="en-US" smtClean="0"/>
              <a:pPr/>
              <a:t>35</a:t>
            </a:fld>
            <a:endParaRPr lang="en-US"/>
          </a:p>
        </p:txBody>
      </p:sp>
      <p:grpSp>
        <p:nvGrpSpPr>
          <p:cNvPr id="6" name="Group 5">
            <a:extLst>
              <a:ext uri="{FF2B5EF4-FFF2-40B4-BE49-F238E27FC236}">
                <a16:creationId xmlns:a16="http://schemas.microsoft.com/office/drawing/2014/main" id="{1577CDC5-6944-4AB8-A190-5DCBC138659F}"/>
              </a:ext>
            </a:extLst>
          </p:cNvPr>
          <p:cNvGrpSpPr/>
          <p:nvPr/>
        </p:nvGrpSpPr>
        <p:grpSpPr>
          <a:xfrm>
            <a:off x="1125279" y="1189904"/>
            <a:ext cx="6984280" cy="5337565"/>
            <a:chOff x="1125279" y="1189904"/>
            <a:chExt cx="6984280" cy="5337565"/>
          </a:xfrm>
        </p:grpSpPr>
        <p:pic>
          <p:nvPicPr>
            <p:cNvPr id="4" name="Picture 3">
              <a:extLst>
                <a:ext uri="{FF2B5EF4-FFF2-40B4-BE49-F238E27FC236}">
                  <a16:creationId xmlns:a16="http://schemas.microsoft.com/office/drawing/2014/main" id="{6FEC148A-BC3F-474A-AFE2-6BD7D6948CCC}"/>
                </a:ext>
              </a:extLst>
            </p:cNvPr>
            <p:cNvPicPr>
              <a:picLocks noChangeAspect="1"/>
            </p:cNvPicPr>
            <p:nvPr/>
          </p:nvPicPr>
          <p:blipFill>
            <a:blip r:embed="rId2"/>
            <a:srcRect/>
            <a:stretch/>
          </p:blipFill>
          <p:spPr>
            <a:xfrm>
              <a:off x="1125279" y="1189904"/>
              <a:ext cx="5408313" cy="5337565"/>
            </a:xfrm>
            <a:prstGeom prst="rect">
              <a:avLst/>
            </a:prstGeom>
          </p:spPr>
        </p:pic>
        <p:sp>
          <p:nvSpPr>
            <p:cNvPr id="35845" name="AutoShape 302"/>
            <p:cNvSpPr>
              <a:spLocks/>
            </p:cNvSpPr>
            <p:nvPr/>
          </p:nvSpPr>
          <p:spPr bwMode="auto">
            <a:xfrm>
              <a:off x="6457154" y="1320006"/>
              <a:ext cx="248445" cy="3048210"/>
            </a:xfrm>
            <a:prstGeom prst="rightBrace">
              <a:avLst>
                <a:gd name="adj1" fmla="val 65511"/>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FF9900"/>
                </a:buClr>
                <a:buChar char="•"/>
                <a:defRPr sz="2000">
                  <a:solidFill>
                    <a:schemeClr val="tx1"/>
                  </a:solidFill>
                  <a:latin typeface="Arial" charset="0"/>
                  <a:ea typeface="ＭＳ Ｐゴシック" pitchFamily="34" charset="-128"/>
                </a:defRPr>
              </a:lvl1pPr>
              <a:lvl2pPr marL="742950" indent="-285750">
                <a:spcBef>
                  <a:spcPct val="20000"/>
                </a:spcBef>
                <a:buClr>
                  <a:srgbClr val="FF9900"/>
                </a:buClr>
                <a:buChar char="–"/>
                <a:defRPr>
                  <a:solidFill>
                    <a:schemeClr val="tx1"/>
                  </a:solidFill>
                  <a:latin typeface="Arial" charset="0"/>
                  <a:ea typeface="ＭＳ Ｐゴシック" pitchFamily="34" charset="-128"/>
                </a:defRPr>
              </a:lvl2pPr>
              <a:lvl3pPr marL="1143000" indent="-228600">
                <a:spcBef>
                  <a:spcPct val="20000"/>
                </a:spcBef>
                <a:buClr>
                  <a:srgbClr val="FF9900"/>
                </a:buClr>
                <a:buChar char="•"/>
                <a:defRPr sz="1600">
                  <a:solidFill>
                    <a:schemeClr val="tx1"/>
                  </a:solidFill>
                  <a:latin typeface="Arial" charset="0"/>
                  <a:ea typeface="ＭＳ Ｐゴシック" pitchFamily="34" charset="-128"/>
                </a:defRPr>
              </a:lvl3pPr>
              <a:lvl4pPr marL="1600200" indent="-228600">
                <a:spcBef>
                  <a:spcPct val="20000"/>
                </a:spcBef>
                <a:buClr>
                  <a:srgbClr val="FF9900"/>
                </a:buClr>
                <a:buChar char="–"/>
                <a:defRPr sz="1400">
                  <a:solidFill>
                    <a:schemeClr val="tx1"/>
                  </a:solidFill>
                  <a:latin typeface="Arial" charset="0"/>
                  <a:ea typeface="ＭＳ Ｐゴシック" pitchFamily="34" charset="-128"/>
                </a:defRPr>
              </a:lvl4pPr>
              <a:lvl5pPr marL="2057400" indent="-228600">
                <a:spcBef>
                  <a:spcPct val="20000"/>
                </a:spcBef>
                <a:buClr>
                  <a:srgbClr val="FF9900"/>
                </a:buClr>
                <a:buChar char="»"/>
                <a:defRPr sz="14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lr>
                  <a:srgbClr val="FF9900"/>
                </a:buClr>
                <a:buChar char="»"/>
                <a:defRPr sz="1400">
                  <a:solidFill>
                    <a:schemeClr val="tx1"/>
                  </a:solidFill>
                  <a:latin typeface="Arial" charset="0"/>
                  <a:ea typeface="ＭＳ Ｐゴシック" pitchFamily="34" charset="-128"/>
                </a:defRPr>
              </a:lvl9pPr>
            </a:lstStyle>
            <a:p>
              <a:pPr eaLnBrk="1" hangingPunct="1">
                <a:spcBef>
                  <a:spcPct val="0"/>
                </a:spcBef>
                <a:buClrTx/>
                <a:buFontTx/>
                <a:buNone/>
              </a:pPr>
              <a:endParaRPr lang="en-US" altLang="en-US" sz="1800"/>
            </a:p>
          </p:txBody>
        </p:sp>
        <p:sp>
          <p:nvSpPr>
            <p:cNvPr id="28" name="Rounded Rectangle 27"/>
            <p:cNvSpPr>
              <a:spLocks noChangeArrowheads="1"/>
            </p:cNvSpPr>
            <p:nvPr/>
          </p:nvSpPr>
          <p:spPr bwMode="auto">
            <a:xfrm>
              <a:off x="6745479" y="2698061"/>
              <a:ext cx="1289050" cy="2921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Panel</a:t>
              </a:r>
            </a:p>
          </p:txBody>
        </p:sp>
        <p:sp>
          <p:nvSpPr>
            <p:cNvPr id="23" name="Rounded Rectangle 22"/>
            <p:cNvSpPr>
              <a:spLocks noChangeArrowheads="1"/>
            </p:cNvSpPr>
            <p:nvPr/>
          </p:nvSpPr>
          <p:spPr bwMode="auto">
            <a:xfrm>
              <a:off x="6749072" y="3124200"/>
              <a:ext cx="1360487" cy="47498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Selected Smart Object</a:t>
              </a:r>
            </a:p>
          </p:txBody>
        </p:sp>
        <p:sp>
          <p:nvSpPr>
            <p:cNvPr id="35858" name="Line 293"/>
            <p:cNvSpPr>
              <a:spLocks noChangeShapeType="1"/>
            </p:cNvSpPr>
            <p:nvPr/>
          </p:nvSpPr>
          <p:spPr bwMode="auto">
            <a:xfrm rot="10800000">
              <a:off x="4428484" y="3505199"/>
              <a:ext cx="1" cy="218299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9" name="Line 294"/>
            <p:cNvSpPr>
              <a:spLocks noChangeShapeType="1"/>
            </p:cNvSpPr>
            <p:nvPr/>
          </p:nvSpPr>
          <p:spPr bwMode="auto">
            <a:xfrm rot="5400000" flipH="1">
              <a:off x="4628509" y="3305175"/>
              <a:ext cx="0" cy="40005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 name="Rounded Rectangle 19"/>
            <p:cNvSpPr>
              <a:spLocks noChangeArrowheads="1"/>
            </p:cNvSpPr>
            <p:nvPr/>
          </p:nvSpPr>
          <p:spPr bwMode="auto">
            <a:xfrm>
              <a:off x="3515856" y="5499279"/>
              <a:ext cx="1171575" cy="2921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Smart Filters</a:t>
              </a:r>
            </a:p>
          </p:txBody>
        </p:sp>
        <p:sp>
          <p:nvSpPr>
            <p:cNvPr id="35856" name="Line 293"/>
            <p:cNvSpPr>
              <a:spLocks noChangeShapeType="1"/>
            </p:cNvSpPr>
            <p:nvPr/>
          </p:nvSpPr>
          <p:spPr bwMode="auto">
            <a:xfrm rot="10800000" flipH="1">
              <a:off x="4836768" y="3886199"/>
              <a:ext cx="22482" cy="210441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57" name="Line 294"/>
            <p:cNvSpPr>
              <a:spLocks noChangeShapeType="1"/>
            </p:cNvSpPr>
            <p:nvPr/>
          </p:nvSpPr>
          <p:spPr bwMode="auto">
            <a:xfrm rot="5400000" flipH="1">
              <a:off x="4997459" y="3741868"/>
              <a:ext cx="0" cy="288663"/>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5" name="Rounded Rectangle 34"/>
            <p:cNvSpPr>
              <a:spLocks noChangeArrowheads="1"/>
            </p:cNvSpPr>
            <p:nvPr/>
          </p:nvSpPr>
          <p:spPr bwMode="auto">
            <a:xfrm>
              <a:off x="3172326" y="5941154"/>
              <a:ext cx="3284828" cy="32274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Multiple filters applied with Filter Gallery</a:t>
              </a:r>
            </a:p>
          </p:txBody>
        </p:sp>
        <p:sp>
          <p:nvSpPr>
            <p:cNvPr id="27" name="Line 294">
              <a:extLst>
                <a:ext uri="{FF2B5EF4-FFF2-40B4-BE49-F238E27FC236}">
                  <a16:creationId xmlns:a16="http://schemas.microsoft.com/office/drawing/2014/main" id="{E81C7AEB-D3AA-4109-AD1D-44833A9BD5C5}"/>
                </a:ext>
              </a:extLst>
            </p:cNvPr>
            <p:cNvSpPr>
              <a:spLocks noChangeShapeType="1"/>
            </p:cNvSpPr>
            <p:nvPr/>
          </p:nvSpPr>
          <p:spPr bwMode="auto">
            <a:xfrm rot="16200000">
              <a:off x="6532188" y="2931246"/>
              <a:ext cx="13335" cy="563455"/>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9" name="Line 293">
              <a:extLst>
                <a:ext uri="{FF2B5EF4-FFF2-40B4-BE49-F238E27FC236}">
                  <a16:creationId xmlns:a16="http://schemas.microsoft.com/office/drawing/2014/main" id="{C8AB3AC2-7669-4370-87C0-30ED7A4C98D5}"/>
                </a:ext>
              </a:extLst>
            </p:cNvPr>
            <p:cNvSpPr>
              <a:spLocks noChangeShapeType="1"/>
            </p:cNvSpPr>
            <p:nvPr/>
          </p:nvSpPr>
          <p:spPr bwMode="auto">
            <a:xfrm rot="10800000">
              <a:off x="5998178" y="3707341"/>
              <a:ext cx="3" cy="204047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Rounded Rectangle 19">
              <a:extLst>
                <a:ext uri="{FF2B5EF4-FFF2-40B4-BE49-F238E27FC236}">
                  <a16:creationId xmlns:a16="http://schemas.microsoft.com/office/drawing/2014/main" id="{8CF8C9BE-B029-44F5-8012-97D1D74B1171}"/>
                </a:ext>
              </a:extLst>
            </p:cNvPr>
            <p:cNvSpPr>
              <a:spLocks noChangeArrowheads="1"/>
            </p:cNvSpPr>
            <p:nvPr/>
          </p:nvSpPr>
          <p:spPr bwMode="auto">
            <a:xfrm>
              <a:off x="5085553" y="5574148"/>
              <a:ext cx="1735006" cy="2921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Single filter applied</a:t>
              </a:r>
            </a:p>
          </p:txBody>
        </p:sp>
        <p:sp>
          <p:nvSpPr>
            <p:cNvPr id="31" name="Line 294">
              <a:extLst>
                <a:ext uri="{FF2B5EF4-FFF2-40B4-BE49-F238E27FC236}">
                  <a16:creationId xmlns:a16="http://schemas.microsoft.com/office/drawing/2014/main" id="{C4E4D89E-2EA5-4C36-AE45-686F76CE4AC8}"/>
                </a:ext>
              </a:extLst>
            </p:cNvPr>
            <p:cNvSpPr>
              <a:spLocks noChangeShapeType="1"/>
            </p:cNvSpPr>
            <p:nvPr/>
          </p:nvSpPr>
          <p:spPr bwMode="auto">
            <a:xfrm rot="16200000">
              <a:off x="5798152" y="3511868"/>
              <a:ext cx="0" cy="400050"/>
            </a:xfrm>
            <a:prstGeom prst="line">
              <a:avLst/>
            </a:prstGeom>
            <a:noFill/>
            <a:ln w="190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33300647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sz="2400" dirty="0">
                <a:ea typeface="ＭＳ Ｐゴシック" pitchFamily="34" charset="-128"/>
              </a:rPr>
              <a:t>Activity: Making a Smart Object</a:t>
            </a:r>
          </a:p>
        </p:txBody>
      </p:sp>
      <p:sp>
        <p:nvSpPr>
          <p:cNvPr id="4" name="Slide Number Placeholder 1"/>
          <p:cNvSpPr>
            <a:spLocks noGrp="1"/>
          </p:cNvSpPr>
          <p:nvPr>
            <p:ph type="sldNum" sz="quarter" idx="12"/>
          </p:nvPr>
        </p:nvSpPr>
        <p:spPr/>
        <p:txBody>
          <a:bodyPr/>
          <a:lstStyle/>
          <a:p>
            <a:fld id="{A8160BDD-7155-D744-B749-9730458604AD}" type="slidenum">
              <a:rPr lang="en-US" smtClean="0"/>
              <a:t>36</a:t>
            </a:fld>
            <a:endParaRPr lang="en-US"/>
          </a:p>
        </p:txBody>
      </p:sp>
      <p:pic>
        <p:nvPicPr>
          <p:cNvPr id="3686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4250" y="1481138"/>
            <a:ext cx="727075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94387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pPr/>
              <a:t>37</a:t>
            </a:fld>
            <a:endParaRPr lang="en-US" dirty="0"/>
          </a:p>
        </p:txBody>
      </p:sp>
      <p:sp>
        <p:nvSpPr>
          <p:cNvPr id="4" name="Content Placeholder 3"/>
          <p:cNvSpPr>
            <a:spLocks noGrp="1"/>
          </p:cNvSpPr>
          <p:nvPr>
            <p:ph type="body" sz="quarter" idx="13"/>
          </p:nvPr>
        </p:nvSpPr>
        <p:spPr/>
        <p:txBody>
          <a:bodyPr/>
          <a:lstStyle/>
          <a:p>
            <a:r>
              <a:rPr lang="en-US"/>
              <a:t>Consider the types of projects your company produces. How is nondestructive editing beneficial to the overall project workflow?</a:t>
            </a:r>
          </a:p>
          <a:p>
            <a:r>
              <a:rPr lang="en-US"/>
              <a:t>Consider the types of design projects produced by your company. What kind of special effects are you likely to need and how would you create them by using masks, filters, and styles?</a:t>
            </a:r>
            <a:endParaRPr lang="en-US" dirty="0"/>
          </a:p>
        </p:txBody>
      </p:sp>
    </p:spTree>
    <p:extLst>
      <p:ext uri="{BB962C8B-B14F-4D97-AF65-F5344CB8AC3E}">
        <p14:creationId xmlns:p14="http://schemas.microsoft.com/office/powerpoint/2010/main" val="534458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p:cNvSpPr>
            <a:spLocks noGrp="1"/>
          </p:cNvSpPr>
          <p:nvPr>
            <p:ph type="title"/>
          </p:nvPr>
        </p:nvSpPr>
        <p:spPr/>
        <p:txBody>
          <a:bodyPr/>
          <a:lstStyle/>
          <a:p>
            <a:r>
              <a:rPr lang="en-US" altLang="en-US" sz="2400">
                <a:ea typeface="ＭＳ Ｐゴシック" pitchFamily="34" charset="-128"/>
              </a:rPr>
              <a:t>Image with No Mask</a:t>
            </a:r>
          </a:p>
        </p:txBody>
      </p:sp>
      <p:sp>
        <p:nvSpPr>
          <p:cNvPr id="10" name="Slide Number Placeholder 1"/>
          <p:cNvSpPr>
            <a:spLocks noGrp="1"/>
          </p:cNvSpPr>
          <p:nvPr>
            <p:ph type="sldNum" sz="quarter" idx="12"/>
          </p:nvPr>
        </p:nvSpPr>
        <p:spPr/>
        <p:txBody>
          <a:bodyPr/>
          <a:lstStyle/>
          <a:p>
            <a:fld id="{A8160BDD-7155-D744-B749-9730458604AD}" type="slidenum">
              <a:rPr lang="en-US" smtClean="0"/>
              <a:t>4</a:t>
            </a:fld>
            <a:endParaRPr lang="en-US"/>
          </a:p>
        </p:txBody>
      </p:sp>
      <p:grpSp>
        <p:nvGrpSpPr>
          <p:cNvPr id="7" name="Group 6">
            <a:extLst>
              <a:ext uri="{FF2B5EF4-FFF2-40B4-BE49-F238E27FC236}">
                <a16:creationId xmlns:a16="http://schemas.microsoft.com/office/drawing/2014/main" id="{7712E1C1-D1F8-463C-9E32-95AB5B6CD158}"/>
              </a:ext>
            </a:extLst>
          </p:cNvPr>
          <p:cNvGrpSpPr/>
          <p:nvPr/>
        </p:nvGrpSpPr>
        <p:grpSpPr>
          <a:xfrm>
            <a:off x="590077" y="1365776"/>
            <a:ext cx="8116047" cy="5181136"/>
            <a:chOff x="590077" y="1365776"/>
            <a:chExt cx="8116047" cy="5181136"/>
          </a:xfrm>
        </p:grpSpPr>
        <p:pic>
          <p:nvPicPr>
            <p:cNvPr id="4" name="Picture 3" descr="A screenshot of a cell phone&#10;&#10;Description automatically generated">
              <a:extLst>
                <a:ext uri="{FF2B5EF4-FFF2-40B4-BE49-F238E27FC236}">
                  <a16:creationId xmlns:a16="http://schemas.microsoft.com/office/drawing/2014/main" id="{4031DF94-29AD-4049-9C94-41AC865D008F}"/>
                </a:ext>
              </a:extLst>
            </p:cNvPr>
            <p:cNvPicPr>
              <a:picLocks noChangeAspect="1"/>
            </p:cNvPicPr>
            <p:nvPr/>
          </p:nvPicPr>
          <p:blipFill>
            <a:blip r:embed="rId2"/>
            <a:stretch>
              <a:fillRect/>
            </a:stretch>
          </p:blipFill>
          <p:spPr>
            <a:xfrm>
              <a:off x="5121594" y="2752157"/>
              <a:ext cx="2247619" cy="3085714"/>
            </a:xfrm>
            <a:prstGeom prst="rect">
              <a:avLst/>
            </a:prstGeom>
          </p:spPr>
        </p:pic>
        <p:sp>
          <p:nvSpPr>
            <p:cNvPr id="8196" name="Line 97"/>
            <p:cNvSpPr>
              <a:spLocks noChangeShapeType="1"/>
            </p:cNvSpPr>
            <p:nvPr/>
          </p:nvSpPr>
          <p:spPr bwMode="auto">
            <a:xfrm flipH="1">
              <a:off x="5339736" y="1650420"/>
              <a:ext cx="0" cy="12160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Rounded Rectangle 13"/>
            <p:cNvSpPr>
              <a:spLocks noChangeArrowheads="1"/>
            </p:cNvSpPr>
            <p:nvPr/>
          </p:nvSpPr>
          <p:spPr bwMode="auto">
            <a:xfrm>
              <a:off x="4660286" y="1530706"/>
              <a:ext cx="1358900"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Layers Panel</a:t>
              </a:r>
            </a:p>
          </p:txBody>
        </p:sp>
        <p:sp>
          <p:nvSpPr>
            <p:cNvPr id="8198" name="Line 97"/>
            <p:cNvSpPr>
              <a:spLocks noChangeShapeType="1"/>
            </p:cNvSpPr>
            <p:nvPr/>
          </p:nvSpPr>
          <p:spPr bwMode="auto">
            <a:xfrm flipH="1" flipV="1">
              <a:off x="6819286" y="3934181"/>
              <a:ext cx="64452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Rounded Rectangle 43"/>
            <p:cNvSpPr>
              <a:spLocks noChangeArrowheads="1"/>
            </p:cNvSpPr>
            <p:nvPr/>
          </p:nvSpPr>
          <p:spPr bwMode="auto">
            <a:xfrm>
              <a:off x="7464510" y="3808451"/>
              <a:ext cx="1241614"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a:t>
              </a:r>
            </a:p>
          </p:txBody>
        </p:sp>
        <p:sp>
          <p:nvSpPr>
            <p:cNvPr id="8200" name="Line 97"/>
            <p:cNvSpPr>
              <a:spLocks noChangeShapeType="1"/>
            </p:cNvSpPr>
            <p:nvPr/>
          </p:nvSpPr>
          <p:spPr bwMode="auto">
            <a:xfrm flipH="1">
              <a:off x="5572724" y="2215882"/>
              <a:ext cx="0" cy="16922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2" name="Rounded Rectangle 41"/>
            <p:cNvSpPr>
              <a:spLocks noChangeArrowheads="1"/>
            </p:cNvSpPr>
            <p:nvPr/>
          </p:nvSpPr>
          <p:spPr bwMode="auto">
            <a:xfrm>
              <a:off x="5419111" y="1930439"/>
              <a:ext cx="16525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Image Thumbnail</a:t>
              </a:r>
            </a:p>
          </p:txBody>
        </p:sp>
        <p:pic>
          <p:nvPicPr>
            <p:cNvPr id="6" name="Picture 5" descr="A balloon in the air&#10;&#10;Description automatically generated">
              <a:extLst>
                <a:ext uri="{FF2B5EF4-FFF2-40B4-BE49-F238E27FC236}">
                  <a16:creationId xmlns:a16="http://schemas.microsoft.com/office/drawing/2014/main" id="{2128966E-0D51-42F1-B8F1-99E3A2666A81}"/>
                </a:ext>
              </a:extLst>
            </p:cNvPr>
            <p:cNvPicPr>
              <a:picLocks noChangeAspect="1"/>
            </p:cNvPicPr>
            <p:nvPr/>
          </p:nvPicPr>
          <p:blipFill>
            <a:blip r:embed="rId3"/>
            <a:stretch>
              <a:fillRect/>
            </a:stretch>
          </p:blipFill>
          <p:spPr>
            <a:xfrm>
              <a:off x="590077" y="1365776"/>
              <a:ext cx="3466679" cy="5181136"/>
            </a:xfrm>
            <a:prstGeom prst="rect">
              <a:avLst/>
            </a:prstGeom>
          </p:spPr>
        </p:pic>
      </p:grpSp>
    </p:spTree>
    <p:extLst>
      <p:ext uri="{BB962C8B-B14F-4D97-AF65-F5344CB8AC3E}">
        <p14:creationId xmlns:p14="http://schemas.microsoft.com/office/powerpoint/2010/main" val="4125823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lstStyle/>
          <a:p>
            <a:r>
              <a:rPr lang="en-US" altLang="en-US" sz="2400">
                <a:ea typeface="ＭＳ Ｐゴシック" pitchFamily="34" charset="-128"/>
              </a:rPr>
              <a:t>Image with a Vector Mask</a:t>
            </a:r>
          </a:p>
        </p:txBody>
      </p:sp>
      <p:sp>
        <p:nvSpPr>
          <p:cNvPr id="15" name="Slide Number Placeholder 1"/>
          <p:cNvSpPr>
            <a:spLocks noGrp="1"/>
          </p:cNvSpPr>
          <p:nvPr>
            <p:ph type="sldNum" sz="quarter" idx="12"/>
          </p:nvPr>
        </p:nvSpPr>
        <p:spPr/>
        <p:txBody>
          <a:bodyPr/>
          <a:lstStyle/>
          <a:p>
            <a:fld id="{A8160BDD-7155-D744-B749-9730458604AD}" type="slidenum">
              <a:rPr lang="en-US" smtClean="0"/>
              <a:t>5</a:t>
            </a:fld>
            <a:endParaRPr lang="en-US"/>
          </a:p>
        </p:txBody>
      </p:sp>
      <p:grpSp>
        <p:nvGrpSpPr>
          <p:cNvPr id="7" name="Group 6">
            <a:extLst>
              <a:ext uri="{FF2B5EF4-FFF2-40B4-BE49-F238E27FC236}">
                <a16:creationId xmlns:a16="http://schemas.microsoft.com/office/drawing/2014/main" id="{7658F582-FC57-4306-BEEB-4F5916600AFC}"/>
              </a:ext>
            </a:extLst>
          </p:cNvPr>
          <p:cNvGrpSpPr/>
          <p:nvPr/>
        </p:nvGrpSpPr>
        <p:grpSpPr>
          <a:xfrm>
            <a:off x="497458" y="1219200"/>
            <a:ext cx="7184482" cy="5198158"/>
            <a:chOff x="497458" y="1406207"/>
            <a:chExt cx="7184482" cy="5198158"/>
          </a:xfrm>
        </p:grpSpPr>
        <p:pic>
          <p:nvPicPr>
            <p:cNvPr id="4" name="Picture 3" descr="A screenshot of a cell phone&#10;&#10;Description automatically generated">
              <a:extLst>
                <a:ext uri="{FF2B5EF4-FFF2-40B4-BE49-F238E27FC236}">
                  <a16:creationId xmlns:a16="http://schemas.microsoft.com/office/drawing/2014/main" id="{DDB541B6-5AB8-4C5F-8C3E-AFAAD49C167B}"/>
                </a:ext>
              </a:extLst>
            </p:cNvPr>
            <p:cNvPicPr>
              <a:picLocks noChangeAspect="1"/>
            </p:cNvPicPr>
            <p:nvPr/>
          </p:nvPicPr>
          <p:blipFill>
            <a:blip r:embed="rId2"/>
            <a:stretch>
              <a:fillRect/>
            </a:stretch>
          </p:blipFill>
          <p:spPr>
            <a:xfrm>
              <a:off x="4267248" y="2209800"/>
              <a:ext cx="2266667" cy="4057143"/>
            </a:xfrm>
            <a:prstGeom prst="rect">
              <a:avLst/>
            </a:prstGeom>
          </p:spPr>
        </p:pic>
        <p:sp>
          <p:nvSpPr>
            <p:cNvPr id="9222" name="Line 97"/>
            <p:cNvSpPr>
              <a:spLocks noChangeShapeType="1"/>
            </p:cNvSpPr>
            <p:nvPr/>
          </p:nvSpPr>
          <p:spPr bwMode="auto">
            <a:xfrm flipH="1" flipV="1">
              <a:off x="5918901" y="3543300"/>
              <a:ext cx="64452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Rounded Rectangle 43"/>
            <p:cNvSpPr>
              <a:spLocks noChangeArrowheads="1"/>
            </p:cNvSpPr>
            <p:nvPr/>
          </p:nvSpPr>
          <p:spPr bwMode="auto">
            <a:xfrm>
              <a:off x="6553200" y="3429000"/>
              <a:ext cx="1128740"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a:t>
              </a:r>
            </a:p>
          </p:txBody>
        </p:sp>
        <p:sp>
          <p:nvSpPr>
            <p:cNvPr id="9224" name="Line 97"/>
            <p:cNvSpPr>
              <a:spLocks noChangeShapeType="1"/>
            </p:cNvSpPr>
            <p:nvPr/>
          </p:nvSpPr>
          <p:spPr bwMode="auto">
            <a:xfrm flipH="1">
              <a:off x="4704464" y="1417636"/>
              <a:ext cx="0" cy="1949823"/>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25" name="Line 97"/>
            <p:cNvSpPr>
              <a:spLocks noChangeShapeType="1"/>
            </p:cNvSpPr>
            <p:nvPr/>
          </p:nvSpPr>
          <p:spPr bwMode="auto">
            <a:xfrm flipH="1">
              <a:off x="4850420" y="2086440"/>
              <a:ext cx="0" cy="13303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Rounded Rectangle 11"/>
            <p:cNvSpPr>
              <a:spLocks noChangeArrowheads="1"/>
            </p:cNvSpPr>
            <p:nvPr/>
          </p:nvSpPr>
          <p:spPr bwMode="auto">
            <a:xfrm>
              <a:off x="4772726" y="1846410"/>
              <a:ext cx="99060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Linking</a:t>
              </a:r>
            </a:p>
          </p:txBody>
        </p:sp>
        <p:sp>
          <p:nvSpPr>
            <p:cNvPr id="9227" name="Line 97"/>
            <p:cNvSpPr>
              <a:spLocks noChangeShapeType="1"/>
            </p:cNvSpPr>
            <p:nvPr/>
          </p:nvSpPr>
          <p:spPr bwMode="auto">
            <a:xfrm flipH="1">
              <a:off x="4994932" y="2562225"/>
              <a:ext cx="0" cy="90963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Rounded Rectangle 10"/>
            <p:cNvSpPr>
              <a:spLocks noChangeArrowheads="1"/>
            </p:cNvSpPr>
            <p:nvPr/>
          </p:nvSpPr>
          <p:spPr bwMode="auto">
            <a:xfrm>
              <a:off x="4936520" y="2316125"/>
              <a:ext cx="16525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Mask Thumbnail</a:t>
              </a:r>
            </a:p>
          </p:txBody>
        </p:sp>
        <p:sp>
          <p:nvSpPr>
            <p:cNvPr id="42" name="Rounded Rectangle 41"/>
            <p:cNvSpPr>
              <a:spLocks noChangeArrowheads="1"/>
            </p:cNvSpPr>
            <p:nvPr/>
          </p:nvSpPr>
          <p:spPr bwMode="auto">
            <a:xfrm>
              <a:off x="4574289" y="1406207"/>
              <a:ext cx="16525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Image Thumbnail</a:t>
              </a:r>
            </a:p>
          </p:txBody>
        </p:sp>
        <p:pic>
          <p:nvPicPr>
            <p:cNvPr id="6" name="Picture 5" descr="A close up of a balloon&#10;&#10;Description automatically generated">
              <a:extLst>
                <a:ext uri="{FF2B5EF4-FFF2-40B4-BE49-F238E27FC236}">
                  <a16:creationId xmlns:a16="http://schemas.microsoft.com/office/drawing/2014/main" id="{C0315041-B9E3-404C-9373-A873D31B0F26}"/>
                </a:ext>
              </a:extLst>
            </p:cNvPr>
            <p:cNvPicPr>
              <a:picLocks noChangeAspect="1"/>
            </p:cNvPicPr>
            <p:nvPr/>
          </p:nvPicPr>
          <p:blipFill>
            <a:blip r:embed="rId3"/>
            <a:stretch>
              <a:fillRect/>
            </a:stretch>
          </p:blipFill>
          <p:spPr>
            <a:xfrm>
              <a:off x="497458" y="1524000"/>
              <a:ext cx="3378960" cy="50803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420947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1"/>
          <p:cNvSpPr>
            <a:spLocks noGrp="1"/>
          </p:cNvSpPr>
          <p:nvPr>
            <p:ph type="title"/>
          </p:nvPr>
        </p:nvSpPr>
        <p:spPr/>
        <p:txBody>
          <a:bodyPr/>
          <a:lstStyle/>
          <a:p>
            <a:r>
              <a:rPr lang="en-US" altLang="en-US" sz="2400">
                <a:ea typeface="ＭＳ Ｐゴシック" pitchFamily="34" charset="-128"/>
              </a:rPr>
              <a:t>Layers Panel with Vector Mask</a:t>
            </a:r>
          </a:p>
        </p:txBody>
      </p:sp>
      <p:sp>
        <p:nvSpPr>
          <p:cNvPr id="8" name="Slide Number Placeholder 1"/>
          <p:cNvSpPr>
            <a:spLocks noGrp="1"/>
          </p:cNvSpPr>
          <p:nvPr>
            <p:ph type="sldNum" sz="quarter" idx="12"/>
          </p:nvPr>
        </p:nvSpPr>
        <p:spPr/>
        <p:txBody>
          <a:bodyPr/>
          <a:lstStyle/>
          <a:p>
            <a:fld id="{A8160BDD-7155-D744-B749-9730458604AD}" type="slidenum">
              <a:rPr lang="en-US" smtClean="0"/>
              <a:t>6</a:t>
            </a:fld>
            <a:endParaRPr lang="en-US"/>
          </a:p>
        </p:txBody>
      </p:sp>
      <p:grpSp>
        <p:nvGrpSpPr>
          <p:cNvPr id="2" name="Group 1">
            <a:extLst>
              <a:ext uri="{FF2B5EF4-FFF2-40B4-BE49-F238E27FC236}">
                <a16:creationId xmlns:a16="http://schemas.microsoft.com/office/drawing/2014/main" id="{F22A5143-9443-4FAE-A960-60FDCF357683}"/>
              </a:ext>
            </a:extLst>
          </p:cNvPr>
          <p:cNvGrpSpPr/>
          <p:nvPr/>
        </p:nvGrpSpPr>
        <p:grpSpPr>
          <a:xfrm>
            <a:off x="2273300" y="2265461"/>
            <a:ext cx="5368925" cy="3270299"/>
            <a:chOff x="2273300" y="2265461"/>
            <a:chExt cx="5368925" cy="3270299"/>
          </a:xfrm>
        </p:grpSpPr>
        <p:pic>
          <p:nvPicPr>
            <p:cNvPr id="3074" name="Picture 2"/>
            <p:cNvPicPr>
              <a:picLocks noChangeAspect="1" noChangeArrowheads="1"/>
            </p:cNvPicPr>
            <p:nvPr/>
          </p:nvPicPr>
          <p:blipFill>
            <a:blip r:embed="rId2"/>
            <a:srcRect/>
            <a:stretch/>
          </p:blipFill>
          <p:spPr bwMode="auto">
            <a:xfrm>
              <a:off x="2273300" y="2265461"/>
              <a:ext cx="3295650" cy="3270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21B73A4A-6EBB-4EF2-81D8-55956478679C}"/>
                </a:ext>
              </a:extLst>
            </p:cNvPr>
            <p:cNvPicPr>
              <a:picLocks noChangeAspect="1"/>
            </p:cNvPicPr>
            <p:nvPr/>
          </p:nvPicPr>
          <p:blipFill rotWithShape="1">
            <a:blip r:embed="rId3"/>
            <a:srcRect l="2545" t="1554" r="4842" b="-1554"/>
            <a:stretch/>
          </p:blipFill>
          <p:spPr>
            <a:xfrm>
              <a:off x="3352800" y="3429000"/>
              <a:ext cx="2133600" cy="1838582"/>
            </a:xfrm>
            <a:prstGeom prst="rect">
              <a:avLst/>
            </a:prstGeom>
          </p:spPr>
        </p:pic>
        <p:sp>
          <p:nvSpPr>
            <p:cNvPr id="10246" name="Line 97"/>
            <p:cNvSpPr>
              <a:spLocks noChangeShapeType="1"/>
            </p:cNvSpPr>
            <p:nvPr/>
          </p:nvSpPr>
          <p:spPr bwMode="auto">
            <a:xfrm flipH="1" flipV="1">
              <a:off x="5321300" y="3848100"/>
              <a:ext cx="64452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Rounded Rectangle 43"/>
            <p:cNvSpPr>
              <a:spLocks noChangeArrowheads="1"/>
            </p:cNvSpPr>
            <p:nvPr/>
          </p:nvSpPr>
          <p:spPr bwMode="auto">
            <a:xfrm>
              <a:off x="5664200" y="3722370"/>
              <a:ext cx="1978025"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Mask Thumbnail Menu</a:t>
              </a:r>
            </a:p>
          </p:txBody>
        </p:sp>
      </p:grpSp>
    </p:spTree>
    <p:extLst>
      <p:ext uri="{BB962C8B-B14F-4D97-AF65-F5344CB8AC3E}">
        <p14:creationId xmlns:p14="http://schemas.microsoft.com/office/powerpoint/2010/main" val="1249637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itle 1"/>
          <p:cNvSpPr>
            <a:spLocks noGrp="1"/>
          </p:cNvSpPr>
          <p:nvPr>
            <p:ph type="title"/>
          </p:nvPr>
        </p:nvSpPr>
        <p:spPr/>
        <p:txBody>
          <a:bodyPr/>
          <a:lstStyle/>
          <a:p>
            <a:r>
              <a:rPr lang="en-US" altLang="en-US" sz="2400">
                <a:ea typeface="ＭＳ Ｐゴシック" pitchFamily="34" charset="-128"/>
              </a:rPr>
              <a:t>Properties Panel with Vector Mask Selected</a:t>
            </a:r>
          </a:p>
        </p:txBody>
      </p:sp>
      <p:sp>
        <p:nvSpPr>
          <p:cNvPr id="23" name="Slide Number Placeholder 1"/>
          <p:cNvSpPr>
            <a:spLocks noGrp="1"/>
          </p:cNvSpPr>
          <p:nvPr>
            <p:ph type="sldNum" sz="quarter" idx="12"/>
          </p:nvPr>
        </p:nvSpPr>
        <p:spPr/>
        <p:txBody>
          <a:bodyPr/>
          <a:lstStyle/>
          <a:p>
            <a:fld id="{A8160BDD-7155-D744-B749-9730458604AD}" type="slidenum">
              <a:rPr lang="en-US" smtClean="0"/>
              <a:t>7</a:t>
            </a:fld>
            <a:endParaRPr lang="en-US"/>
          </a:p>
        </p:txBody>
      </p:sp>
      <p:grpSp>
        <p:nvGrpSpPr>
          <p:cNvPr id="2" name="Group 1">
            <a:extLst>
              <a:ext uri="{FF2B5EF4-FFF2-40B4-BE49-F238E27FC236}">
                <a16:creationId xmlns:a16="http://schemas.microsoft.com/office/drawing/2014/main" id="{69B2A3F2-80CD-4647-9871-FB15E89A9C26}"/>
              </a:ext>
            </a:extLst>
          </p:cNvPr>
          <p:cNvGrpSpPr/>
          <p:nvPr/>
        </p:nvGrpSpPr>
        <p:grpSpPr>
          <a:xfrm>
            <a:off x="963632" y="1511299"/>
            <a:ext cx="5639641" cy="4643758"/>
            <a:chOff x="963632" y="1511299"/>
            <a:chExt cx="5639641" cy="4643758"/>
          </a:xfrm>
        </p:grpSpPr>
        <p:pic>
          <p:nvPicPr>
            <p:cNvPr id="4098" name="Picture 2"/>
            <p:cNvPicPr>
              <a:picLocks noChangeAspect="1" noChangeArrowheads="1"/>
            </p:cNvPicPr>
            <p:nvPr/>
          </p:nvPicPr>
          <p:blipFill>
            <a:blip r:embed="rId2"/>
            <a:srcRect/>
            <a:stretch/>
          </p:blipFill>
          <p:spPr bwMode="auto">
            <a:xfrm>
              <a:off x="3332886" y="2130616"/>
              <a:ext cx="2763114" cy="3298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68" name="Line 97"/>
            <p:cNvSpPr>
              <a:spLocks noChangeShapeType="1"/>
            </p:cNvSpPr>
            <p:nvPr/>
          </p:nvSpPr>
          <p:spPr bwMode="auto">
            <a:xfrm flipV="1">
              <a:off x="1565074" y="3421992"/>
              <a:ext cx="1749001" cy="2155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Rounded Rectangle 13"/>
            <p:cNvSpPr>
              <a:spLocks noChangeArrowheads="1"/>
            </p:cNvSpPr>
            <p:nvPr/>
          </p:nvSpPr>
          <p:spPr bwMode="auto">
            <a:xfrm>
              <a:off x="963632" y="3322106"/>
              <a:ext cx="2002949" cy="242888"/>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Vector Mask Thumbnail</a:t>
              </a:r>
            </a:p>
          </p:txBody>
        </p:sp>
        <p:sp>
          <p:nvSpPr>
            <p:cNvPr id="11270" name="Line 97"/>
            <p:cNvSpPr>
              <a:spLocks noChangeShapeType="1"/>
            </p:cNvSpPr>
            <p:nvPr/>
          </p:nvSpPr>
          <p:spPr bwMode="auto">
            <a:xfrm flipV="1">
              <a:off x="2697917" y="4149408"/>
              <a:ext cx="617537"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4" name="Rounded Rectangle 43"/>
            <p:cNvSpPr>
              <a:spLocks noChangeArrowheads="1"/>
            </p:cNvSpPr>
            <p:nvPr/>
          </p:nvSpPr>
          <p:spPr bwMode="auto">
            <a:xfrm>
              <a:off x="1900992" y="4015740"/>
              <a:ext cx="101123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Density</a:t>
              </a:r>
            </a:p>
          </p:txBody>
        </p:sp>
        <p:sp>
          <p:nvSpPr>
            <p:cNvPr id="11272" name="Line 97"/>
            <p:cNvSpPr>
              <a:spLocks noChangeShapeType="1"/>
            </p:cNvSpPr>
            <p:nvPr/>
          </p:nvSpPr>
          <p:spPr bwMode="auto">
            <a:xfrm flipH="1">
              <a:off x="5339934" y="2038350"/>
              <a:ext cx="0" cy="116205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Rounded Rectangle 9"/>
            <p:cNvSpPr>
              <a:spLocks noChangeArrowheads="1"/>
            </p:cNvSpPr>
            <p:nvPr/>
          </p:nvSpPr>
          <p:spPr bwMode="auto">
            <a:xfrm>
              <a:off x="4038600" y="1841499"/>
              <a:ext cx="1358900"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Add Layer Mask</a:t>
              </a:r>
            </a:p>
          </p:txBody>
        </p:sp>
        <p:sp>
          <p:nvSpPr>
            <p:cNvPr id="11274" name="Line 97"/>
            <p:cNvSpPr>
              <a:spLocks noChangeShapeType="1"/>
            </p:cNvSpPr>
            <p:nvPr/>
          </p:nvSpPr>
          <p:spPr bwMode="auto">
            <a:xfrm flipH="1">
              <a:off x="5638800" y="1597024"/>
              <a:ext cx="10002" cy="1603376"/>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Rounded Rectangle 11"/>
            <p:cNvSpPr>
              <a:spLocks noChangeArrowheads="1"/>
            </p:cNvSpPr>
            <p:nvPr/>
          </p:nvSpPr>
          <p:spPr bwMode="auto">
            <a:xfrm>
              <a:off x="4119586" y="1511299"/>
              <a:ext cx="1646190"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Select Vector Mask</a:t>
              </a:r>
            </a:p>
          </p:txBody>
        </p:sp>
        <p:sp>
          <p:nvSpPr>
            <p:cNvPr id="11276" name="Line 97"/>
            <p:cNvSpPr>
              <a:spLocks noChangeShapeType="1"/>
            </p:cNvSpPr>
            <p:nvPr/>
          </p:nvSpPr>
          <p:spPr bwMode="auto">
            <a:xfrm flipV="1">
              <a:off x="2657813" y="4909820"/>
              <a:ext cx="617537"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Rounded Rectangle 15"/>
            <p:cNvSpPr>
              <a:spLocks noChangeArrowheads="1"/>
            </p:cNvSpPr>
            <p:nvPr/>
          </p:nvSpPr>
          <p:spPr bwMode="auto">
            <a:xfrm>
              <a:off x="1860888" y="4777740"/>
              <a:ext cx="101123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Feather</a:t>
              </a:r>
            </a:p>
          </p:txBody>
        </p:sp>
        <p:sp>
          <p:nvSpPr>
            <p:cNvPr id="11278" name="Line 97"/>
            <p:cNvSpPr>
              <a:spLocks noChangeShapeType="1"/>
            </p:cNvSpPr>
            <p:nvPr/>
          </p:nvSpPr>
          <p:spPr bwMode="auto">
            <a:xfrm flipH="1" flipV="1">
              <a:off x="5646397" y="5334002"/>
              <a:ext cx="0" cy="2936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Rounded Rectangle 17"/>
            <p:cNvSpPr>
              <a:spLocks noChangeArrowheads="1"/>
            </p:cNvSpPr>
            <p:nvPr/>
          </p:nvSpPr>
          <p:spPr bwMode="auto">
            <a:xfrm>
              <a:off x="5597436" y="5533139"/>
              <a:ext cx="898525"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Delete</a:t>
              </a:r>
            </a:p>
          </p:txBody>
        </p:sp>
        <p:sp>
          <p:nvSpPr>
            <p:cNvPr id="11280" name="Line 97"/>
            <p:cNvSpPr>
              <a:spLocks noChangeShapeType="1"/>
            </p:cNvSpPr>
            <p:nvPr/>
          </p:nvSpPr>
          <p:spPr bwMode="auto">
            <a:xfrm flipH="1" flipV="1">
              <a:off x="5330098" y="5334002"/>
              <a:ext cx="0" cy="6873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 name="Rounded Rectangle 19"/>
            <p:cNvSpPr>
              <a:spLocks noChangeArrowheads="1"/>
            </p:cNvSpPr>
            <p:nvPr/>
          </p:nvSpPr>
          <p:spPr bwMode="auto">
            <a:xfrm>
              <a:off x="5257073" y="5903597"/>
              <a:ext cx="1346200"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Disable/Enable</a:t>
              </a:r>
            </a:p>
          </p:txBody>
        </p:sp>
        <p:sp>
          <p:nvSpPr>
            <p:cNvPr id="11282" name="Line 97"/>
            <p:cNvSpPr>
              <a:spLocks noChangeShapeType="1"/>
            </p:cNvSpPr>
            <p:nvPr/>
          </p:nvSpPr>
          <p:spPr bwMode="auto">
            <a:xfrm flipH="1" flipV="1">
              <a:off x="4966693" y="5334002"/>
              <a:ext cx="0" cy="6873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Rounded Rectangle 21"/>
            <p:cNvSpPr>
              <a:spLocks noChangeArrowheads="1"/>
            </p:cNvSpPr>
            <p:nvPr/>
          </p:nvSpPr>
          <p:spPr bwMode="auto">
            <a:xfrm>
              <a:off x="3976073" y="5903597"/>
              <a:ext cx="1112361"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Apply Mask</a:t>
              </a:r>
            </a:p>
          </p:txBody>
        </p:sp>
        <p:sp>
          <p:nvSpPr>
            <p:cNvPr id="11284" name="Line 97"/>
            <p:cNvSpPr>
              <a:spLocks noChangeShapeType="1"/>
            </p:cNvSpPr>
            <p:nvPr/>
          </p:nvSpPr>
          <p:spPr bwMode="auto">
            <a:xfrm flipV="1">
              <a:off x="4637687" y="5334000"/>
              <a:ext cx="0" cy="34099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ounded Rectangle 23"/>
            <p:cNvSpPr>
              <a:spLocks noChangeArrowheads="1"/>
            </p:cNvSpPr>
            <p:nvPr/>
          </p:nvSpPr>
          <p:spPr bwMode="auto">
            <a:xfrm>
              <a:off x="3464919" y="5533139"/>
              <a:ext cx="1316037"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Load Selection</a:t>
              </a:r>
            </a:p>
          </p:txBody>
        </p:sp>
      </p:grpSp>
    </p:spTree>
    <p:extLst>
      <p:ext uri="{BB962C8B-B14F-4D97-AF65-F5344CB8AC3E}">
        <p14:creationId xmlns:p14="http://schemas.microsoft.com/office/powerpoint/2010/main" val="586125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A8160BDD-7155-D744-B749-9730458604AD}" type="slidenum">
              <a:rPr lang="en-US" smtClean="0"/>
              <a:pPr/>
              <a:t>8</a:t>
            </a:fld>
            <a:endParaRPr lang="en-US"/>
          </a:p>
        </p:txBody>
      </p:sp>
      <p:sp>
        <p:nvSpPr>
          <p:cNvPr id="12290" name="Rectangle 2"/>
          <p:cNvSpPr>
            <a:spLocks noGrp="1" noChangeArrowheads="1"/>
          </p:cNvSpPr>
          <p:nvPr>
            <p:ph type="title"/>
          </p:nvPr>
        </p:nvSpPr>
        <p:spPr/>
        <p:txBody>
          <a:bodyPr/>
          <a:lstStyle/>
          <a:p>
            <a:r>
              <a:rPr lang="en-US" altLang="en-US"/>
              <a:t>Layer Masks</a:t>
            </a:r>
          </a:p>
        </p:txBody>
      </p:sp>
      <p:sp>
        <p:nvSpPr>
          <p:cNvPr id="12291" name="Rectangle 3"/>
          <p:cNvSpPr>
            <a:spLocks noGrp="1" noChangeArrowheads="1"/>
          </p:cNvSpPr>
          <p:nvPr>
            <p:ph idx="1"/>
          </p:nvPr>
        </p:nvSpPr>
        <p:spPr/>
        <p:txBody>
          <a:bodyPr/>
          <a:lstStyle/>
          <a:p>
            <a:r>
              <a:rPr lang="en-US" altLang="en-US"/>
              <a:t>Based on the color assignment of each pixel</a:t>
            </a:r>
          </a:p>
          <a:p>
            <a:r>
              <a:rPr lang="en-US" altLang="en-US"/>
              <a:t>More appropriate for outputs requiring soft edges and painterly techniques, as opposed to sharp edges</a:t>
            </a:r>
          </a:p>
          <a:p>
            <a:r>
              <a:rPr lang="en-US" altLang="en-US"/>
              <a:t>If the layer mask resolution is increased, a loss of image quality will result</a:t>
            </a:r>
            <a:endParaRPr lang="en-US" altLang="en-US" dirty="0"/>
          </a:p>
        </p:txBody>
      </p:sp>
    </p:spTree>
    <p:extLst>
      <p:ext uri="{BB962C8B-B14F-4D97-AF65-F5344CB8AC3E}">
        <p14:creationId xmlns:p14="http://schemas.microsoft.com/office/powerpoint/2010/main" val="63383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a:spLocks noGrp="1"/>
          </p:cNvSpPr>
          <p:nvPr>
            <p:ph type="title"/>
          </p:nvPr>
        </p:nvSpPr>
        <p:spPr/>
        <p:txBody>
          <a:bodyPr/>
          <a:lstStyle/>
          <a:p>
            <a:r>
              <a:rPr lang="en-US" altLang="en-US" sz="2400">
                <a:ea typeface="ＭＳ Ｐゴシック" pitchFamily="34" charset="-128"/>
              </a:rPr>
              <a:t>Image with a Layer Mask</a:t>
            </a:r>
          </a:p>
        </p:txBody>
      </p:sp>
      <p:sp>
        <p:nvSpPr>
          <p:cNvPr id="16" name="Slide Number Placeholder 1"/>
          <p:cNvSpPr>
            <a:spLocks noGrp="1"/>
          </p:cNvSpPr>
          <p:nvPr>
            <p:ph type="sldNum" sz="quarter" idx="12"/>
          </p:nvPr>
        </p:nvSpPr>
        <p:spPr/>
        <p:txBody>
          <a:bodyPr/>
          <a:lstStyle/>
          <a:p>
            <a:fld id="{A8160BDD-7155-D744-B749-9730458604AD}" type="slidenum">
              <a:rPr lang="en-US" smtClean="0"/>
              <a:t>9</a:t>
            </a:fld>
            <a:endParaRPr lang="en-US"/>
          </a:p>
        </p:txBody>
      </p:sp>
      <p:grpSp>
        <p:nvGrpSpPr>
          <p:cNvPr id="5" name="Group 4">
            <a:extLst>
              <a:ext uri="{FF2B5EF4-FFF2-40B4-BE49-F238E27FC236}">
                <a16:creationId xmlns:a16="http://schemas.microsoft.com/office/drawing/2014/main" id="{C6868E04-C48F-440A-BF8A-FB80EC74C126}"/>
              </a:ext>
            </a:extLst>
          </p:cNvPr>
          <p:cNvGrpSpPr/>
          <p:nvPr/>
        </p:nvGrpSpPr>
        <p:grpSpPr>
          <a:xfrm>
            <a:off x="1042195" y="1136333"/>
            <a:ext cx="6752619" cy="5001036"/>
            <a:chOff x="1042195" y="1136333"/>
            <a:chExt cx="6752619" cy="5001036"/>
          </a:xfrm>
        </p:grpSpPr>
        <p:pic>
          <p:nvPicPr>
            <p:cNvPr id="4" name="Picture 3" descr="A screenshot of a cell phone&#10;&#10;Description automatically generated">
              <a:extLst>
                <a:ext uri="{FF2B5EF4-FFF2-40B4-BE49-F238E27FC236}">
                  <a16:creationId xmlns:a16="http://schemas.microsoft.com/office/drawing/2014/main" id="{B5BBB6F6-3E63-45B5-9720-A6E6372FB476}"/>
                </a:ext>
              </a:extLst>
            </p:cNvPr>
            <p:cNvPicPr>
              <a:picLocks noChangeAspect="1"/>
            </p:cNvPicPr>
            <p:nvPr/>
          </p:nvPicPr>
          <p:blipFill>
            <a:blip r:embed="rId2"/>
            <a:stretch>
              <a:fillRect/>
            </a:stretch>
          </p:blipFill>
          <p:spPr>
            <a:xfrm>
              <a:off x="3849181" y="2268529"/>
              <a:ext cx="2295238" cy="2409524"/>
            </a:xfrm>
            <a:prstGeom prst="rect">
              <a:avLst/>
            </a:prstGeom>
          </p:spPr>
        </p:pic>
        <p:pic>
          <p:nvPicPr>
            <p:cNvPr id="14338" name="Picture 1"/>
            <p:cNvPicPr>
              <a:picLocks noChangeAspect="1"/>
            </p:cNvPicPr>
            <p:nvPr/>
          </p:nvPicPr>
          <p:blipFill rotWithShape="1">
            <a:blip r:embed="rId3">
              <a:extLst>
                <a:ext uri="{28A0092B-C50C-407E-A947-70E740481C1C}">
                  <a14:useLocalDpi xmlns:a14="http://schemas.microsoft.com/office/drawing/2010/main" val="0"/>
                </a:ext>
              </a:extLst>
            </a:blip>
            <a:srcRect r="49879"/>
            <a:stretch/>
          </p:blipFill>
          <p:spPr bwMode="auto">
            <a:xfrm>
              <a:off x="1042195" y="2139950"/>
              <a:ext cx="2624932"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231" r="100000"/>
            <a:stretch/>
          </p:blipFill>
          <p:spPr bwMode="auto">
            <a:xfrm>
              <a:off x="3667126" y="2175683"/>
              <a:ext cx="81022" cy="3961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42" name="Line 97"/>
            <p:cNvSpPr>
              <a:spLocks noChangeShapeType="1"/>
            </p:cNvSpPr>
            <p:nvPr/>
          </p:nvSpPr>
          <p:spPr bwMode="auto">
            <a:xfrm flipH="1" flipV="1">
              <a:off x="5933282" y="3748088"/>
              <a:ext cx="64452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4" name="Line 97"/>
            <p:cNvSpPr>
              <a:spLocks noChangeShapeType="1"/>
            </p:cNvSpPr>
            <p:nvPr/>
          </p:nvSpPr>
          <p:spPr bwMode="auto">
            <a:xfrm flipH="1">
              <a:off x="4215473" y="1358900"/>
              <a:ext cx="0" cy="2189163"/>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5" name="Line 97"/>
            <p:cNvSpPr>
              <a:spLocks noChangeShapeType="1"/>
            </p:cNvSpPr>
            <p:nvPr/>
          </p:nvSpPr>
          <p:spPr bwMode="auto">
            <a:xfrm flipH="1">
              <a:off x="4438539" y="1690688"/>
              <a:ext cx="0" cy="18573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7" name="Line 97"/>
            <p:cNvSpPr>
              <a:spLocks noChangeShapeType="1"/>
            </p:cNvSpPr>
            <p:nvPr/>
          </p:nvSpPr>
          <p:spPr bwMode="auto">
            <a:xfrm flipH="1">
              <a:off x="4623594" y="1984375"/>
              <a:ext cx="0" cy="1563688"/>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50" name="Line 97"/>
            <p:cNvSpPr>
              <a:spLocks noChangeShapeType="1"/>
            </p:cNvSpPr>
            <p:nvPr/>
          </p:nvSpPr>
          <p:spPr bwMode="auto">
            <a:xfrm flipH="1" flipV="1">
              <a:off x="4775994" y="4572000"/>
              <a:ext cx="0" cy="3175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Rounded Rectangle 17"/>
            <p:cNvSpPr>
              <a:spLocks noChangeArrowheads="1"/>
            </p:cNvSpPr>
            <p:nvPr/>
          </p:nvSpPr>
          <p:spPr bwMode="auto">
            <a:xfrm>
              <a:off x="4239064" y="4853940"/>
              <a:ext cx="1090613"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 Mask</a:t>
              </a:r>
            </a:p>
          </p:txBody>
        </p:sp>
        <p:sp>
          <p:nvSpPr>
            <p:cNvPr id="12" name="Rounded Rectangle 11"/>
            <p:cNvSpPr>
              <a:spLocks noChangeArrowheads="1"/>
            </p:cNvSpPr>
            <p:nvPr/>
          </p:nvSpPr>
          <p:spPr bwMode="auto">
            <a:xfrm>
              <a:off x="4275932" y="1468120"/>
              <a:ext cx="990600"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Linking</a:t>
              </a:r>
            </a:p>
          </p:txBody>
        </p:sp>
        <p:sp>
          <p:nvSpPr>
            <p:cNvPr id="11" name="Rounded Rectangle 10"/>
            <p:cNvSpPr>
              <a:spLocks noChangeArrowheads="1"/>
            </p:cNvSpPr>
            <p:nvPr/>
          </p:nvSpPr>
          <p:spPr bwMode="auto">
            <a:xfrm>
              <a:off x="4491832" y="1803083"/>
              <a:ext cx="1652587"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Mask Thumbnail</a:t>
              </a:r>
            </a:p>
          </p:txBody>
        </p:sp>
        <p:sp>
          <p:nvSpPr>
            <p:cNvPr id="42" name="Rounded Rectangle 41"/>
            <p:cNvSpPr>
              <a:spLocks noChangeArrowheads="1"/>
            </p:cNvSpPr>
            <p:nvPr/>
          </p:nvSpPr>
          <p:spPr bwMode="auto">
            <a:xfrm>
              <a:off x="4020344" y="1136333"/>
              <a:ext cx="1652588" cy="25146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Image Thumbnail</a:t>
              </a:r>
            </a:p>
          </p:txBody>
        </p:sp>
        <p:sp>
          <p:nvSpPr>
            <p:cNvPr id="44" name="Rounded Rectangle 43"/>
            <p:cNvSpPr>
              <a:spLocks noChangeArrowheads="1"/>
            </p:cNvSpPr>
            <p:nvPr/>
          </p:nvSpPr>
          <p:spPr bwMode="auto">
            <a:xfrm>
              <a:off x="6553200" y="3633788"/>
              <a:ext cx="1241614" cy="228600"/>
            </a:xfrm>
            <a:prstGeom prst="roundRect">
              <a:avLst>
                <a:gd name="adj" fmla="val 16667"/>
              </a:avLst>
            </a:prstGeom>
            <a:gradFill rotWithShape="0">
              <a:gsLst>
                <a:gs pos="0">
                  <a:srgbClr val="EBEBEB"/>
                </a:gs>
                <a:gs pos="100000">
                  <a:schemeClr val="bg1"/>
                </a:gs>
              </a:gsLst>
              <a:lin ang="2700000" scaled="1"/>
            </a:gradFill>
            <a:ln>
              <a:noFill/>
            </a:ln>
            <a:effectLst>
              <a:outerShdw blurRad="38100" dist="25401" dir="2700000" sx="99001" sy="99001" algn="tl" rotWithShape="0">
                <a:srgbClr val="808080">
                  <a:alpha val="75000"/>
                </a:srgbClr>
              </a:outerShdw>
            </a:effectLst>
            <a:extLst>
              <a:ext uri="{91240B29-F687-4F45-9708-019B960494DF}">
                <a14:hiddenLine xmlns:a14="http://schemas.microsoft.com/office/drawing/2010/main" w="25400">
                  <a:solidFill>
                    <a:srgbClr val="000000"/>
                  </a:solidFill>
                  <a:round/>
                  <a:headEnd/>
                  <a:tailEnd/>
                </a14:hiddenLine>
              </a:ext>
            </a:extLst>
          </p:spPr>
          <p:txBody>
            <a:bodyPr anchor="ctr"/>
            <a:lstStyle/>
            <a:p>
              <a:pPr algn="ctr" eaLnBrk="1" hangingPunct="1">
                <a:defRPr/>
              </a:pPr>
              <a:r>
                <a:rPr lang="en-US" sz="1300" b="1" dirty="0">
                  <a:latin typeface="+mn-lt"/>
                  <a:ea typeface="+mn-ea"/>
                </a:rPr>
                <a:t>Layer</a:t>
              </a:r>
            </a:p>
          </p:txBody>
        </p:sp>
      </p:grpSp>
    </p:spTree>
    <p:extLst>
      <p:ext uri="{BB962C8B-B14F-4D97-AF65-F5344CB8AC3E}">
        <p14:creationId xmlns:p14="http://schemas.microsoft.com/office/powerpoint/2010/main" val="2623433459"/>
      </p:ext>
    </p:extLst>
  </p:cSld>
  <p:clrMapOvr>
    <a:masterClrMapping/>
  </p:clrMapOvr>
</p:sld>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O OV Template 4_1.potx" id="{482A05A5-E8AB-4C88-BA34-7E9D7AAC04C5}" vid="{2A33EEC4-ABD1-4667-A874-96B942740C6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LO_OV_Template_4_1</Template>
  <TotalTime>9527</TotalTime>
  <Words>831</Words>
  <Application>Microsoft Office PowerPoint</Application>
  <PresentationFormat>On-screen Show (4:3)</PresentationFormat>
  <Paragraphs>210</Paragraphs>
  <Slides>37</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LO Choice</vt:lpstr>
      <vt:lpstr>Applying Advanced Layer Techniques</vt:lpstr>
      <vt:lpstr>Modify Images with Masks</vt:lpstr>
      <vt:lpstr>Vector Masks</vt:lpstr>
      <vt:lpstr>Image with No Mask</vt:lpstr>
      <vt:lpstr>Image with a Vector Mask</vt:lpstr>
      <vt:lpstr>Layers Panel with Vector Mask</vt:lpstr>
      <vt:lpstr>Properties Panel with Vector Mask Selected</vt:lpstr>
      <vt:lpstr>Layer Masks</vt:lpstr>
      <vt:lpstr>Image with a Layer Mask</vt:lpstr>
      <vt:lpstr>The Layer Mask</vt:lpstr>
      <vt:lpstr>Properties Panel with Layer Mask Selected</vt:lpstr>
      <vt:lpstr>Quick Masks</vt:lpstr>
      <vt:lpstr>Clipping Layer</vt:lpstr>
      <vt:lpstr>Select and Mask Properties Panel</vt:lpstr>
      <vt:lpstr>Activity: Masking an Image</vt:lpstr>
      <vt:lpstr>Activity: Masking an Image Using a Refined Edge</vt:lpstr>
      <vt:lpstr>Apply Special Effects by Using Filters</vt:lpstr>
      <vt:lpstr>The Filter Menu</vt:lpstr>
      <vt:lpstr>Filter Examples</vt:lpstr>
      <vt:lpstr>The Filter Gallery</vt:lpstr>
      <vt:lpstr>Advantages of Filtering Layers</vt:lpstr>
      <vt:lpstr>Activity: Applying Filters</vt:lpstr>
      <vt:lpstr>Apply Special Effects to Layers</vt:lpstr>
      <vt:lpstr>Layer Styles</vt:lpstr>
      <vt:lpstr>The Layer Style Dialog Box</vt:lpstr>
      <vt:lpstr>The Styles Panel</vt:lpstr>
      <vt:lpstr>Warp Tool Options</vt:lpstr>
      <vt:lpstr>Warp Setting Grid</vt:lpstr>
      <vt:lpstr>Puppet Warp Tool</vt:lpstr>
      <vt:lpstr>The Puppet Warp Options Bar</vt:lpstr>
      <vt:lpstr>Activity: Applying a Style to a Layer</vt:lpstr>
      <vt:lpstr>Apply Smart Objects for Nondestructive Editing</vt:lpstr>
      <vt:lpstr>Smart Objects</vt:lpstr>
      <vt:lpstr>Convert to Smart Object</vt:lpstr>
      <vt:lpstr>Smart Filters</vt:lpstr>
      <vt:lpstr>Activity: Making a Smart Object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Laurie Perry</dc:creator>
  <cp:lastModifiedBy>Michelle Farney</cp:lastModifiedBy>
  <cp:revision>120</cp:revision>
  <dcterms:created xsi:type="dcterms:W3CDTF">2016-08-03T14:49:11Z</dcterms:created>
  <dcterms:modified xsi:type="dcterms:W3CDTF">2020-02-24T21:16:50Z</dcterms:modified>
</cp:coreProperties>
</file>