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"/>
  </p:notesMasterIdLst>
  <p:handoutMasterIdLst>
    <p:handoutMasterId r:id="rId4"/>
  </p:handoutMasterIdLst>
  <p:sldIdLst>
    <p:sldId id="261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6" autoAdjust="0"/>
  </p:normalViewPr>
  <p:slideViewPr>
    <p:cSldViewPr>
      <p:cViewPr varScale="1">
        <p:scale>
          <a:sx n="86" d="100"/>
          <a:sy n="86" d="100"/>
        </p:scale>
        <p:origin x="147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Getting Started with Photoshop</a:t>
            </a:r>
          </a:p>
          <a:p>
            <a:r>
              <a:rPr lang="en-US" dirty="0"/>
              <a:t>Creating Basic Images</a:t>
            </a:r>
          </a:p>
          <a:p>
            <a:r>
              <a:rPr lang="en-US" dirty="0"/>
              <a:t>Managing Selections and Layers</a:t>
            </a:r>
          </a:p>
          <a:p>
            <a:r>
              <a:rPr lang="en-US" dirty="0"/>
              <a:t>Adjusting Images</a:t>
            </a:r>
          </a:p>
          <a:p>
            <a:r>
              <a:rPr lang="en-US" dirty="0"/>
              <a:t>Refining Images</a:t>
            </a:r>
          </a:p>
          <a:p>
            <a:r>
              <a:rPr lang="en-US" dirty="0"/>
              <a:t>Managing Files in a Production Workflow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Outline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1</TotalTime>
  <Words>25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LO Choice</vt:lpstr>
      <vt:lpstr>Course Outline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</dc:title>
  <dc:creator>Pam Taylor</dc:creator>
  <cp:lastModifiedBy>Michelle Farney</cp:lastModifiedBy>
  <cp:revision>2</cp:revision>
  <dcterms:created xsi:type="dcterms:W3CDTF">2020-01-16T20:00:33Z</dcterms:created>
  <dcterms:modified xsi:type="dcterms:W3CDTF">2020-02-20T21:54:01Z</dcterms:modified>
</cp:coreProperties>
</file>