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6" r:id="rId1"/>
  </p:sldMasterIdLst>
  <p:notesMasterIdLst>
    <p:notesMasterId r:id="rId20"/>
  </p:notesMasterIdLst>
  <p:handoutMasterIdLst>
    <p:handoutMasterId r:id="rId21"/>
  </p:handoutMasterIdLst>
  <p:sldIdLst>
    <p:sldId id="261" r:id="rId2"/>
    <p:sldId id="280" r:id="rId3"/>
    <p:sldId id="263" r:id="rId4"/>
    <p:sldId id="264" r:id="rId5"/>
    <p:sldId id="266" r:id="rId6"/>
    <p:sldId id="267" r:id="rId7"/>
    <p:sldId id="281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9" r:id="rId16"/>
    <p:sldId id="277" r:id="rId17"/>
    <p:sldId id="278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2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83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6125001-6014-4B4E-AC63-B72D025C3011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3594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C344A10-A545-42A1-927C-6DC01F387776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028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934E44AC-C16C-4EE3-B4C5-538F0C4C00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4488FD4D-4207-44BE-9404-D990C1A209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62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96772441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1687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2592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728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6630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547356186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342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93636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77D88D03-EAAC-4F95-8ED0-982EECD42F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869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1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383699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5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8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524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6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376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9750768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3825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1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F2E0A74A-6222-478C-A0C6-9D6DAD3812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1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FE33416E-4C63-4E82-A453-ECE2A1A714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58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421505775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06651075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5428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CE85C7F8-DD0A-4152-86A0-4526B0E755E3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7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37" r:id="rId21"/>
    <p:sldLayoutId id="2147483838" r:id="rId22"/>
    <p:sldLayoutId id="2147483839" r:id="rId23"/>
    <p:sldLayoutId id="2147483840" r:id="rId24"/>
    <p:sldLayoutId id="2147483841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Selection Tools</a:t>
            </a:r>
          </a:p>
          <a:p>
            <a:r>
              <a:rPr lang="en-US" dirty="0"/>
              <a:t>Manage Layers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Managing Selections and Layers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Locked Background Layer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grpSp>
        <p:nvGrpSpPr>
          <p:cNvPr id="11267" name="Group 1"/>
          <p:cNvGrpSpPr>
            <a:grpSpLocks/>
          </p:cNvGrpSpPr>
          <p:nvPr/>
        </p:nvGrpSpPr>
        <p:grpSpPr bwMode="auto">
          <a:xfrm>
            <a:off x="120674" y="2704386"/>
            <a:ext cx="8902652" cy="2172414"/>
            <a:chOff x="76200" y="2628186"/>
            <a:chExt cx="8902652" cy="2172414"/>
          </a:xfrm>
        </p:grpSpPr>
        <p:pic>
          <p:nvPicPr>
            <p:cNvPr id="11268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6728141" y="3832112"/>
              <a:ext cx="2250711" cy="357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2570071" y="3257605"/>
              <a:ext cx="4108222" cy="1542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0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6200" y="3882865"/>
              <a:ext cx="2367823" cy="220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3705225" y="2628186"/>
              <a:ext cx="1724025" cy="46974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Rename and 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set layer options</a:t>
              </a:r>
            </a:p>
          </p:txBody>
        </p:sp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651564" y="2702637"/>
              <a:ext cx="2086071" cy="32083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Editable background layer</a:t>
              </a:r>
            </a:p>
          </p:txBody>
        </p:sp>
        <p:sp>
          <p:nvSpPr>
            <p:cNvPr id="11274" name="Oval 5"/>
            <p:cNvSpPr>
              <a:spLocks noChangeArrowheads="1"/>
            </p:cNvSpPr>
            <p:nvPr/>
          </p:nvSpPr>
          <p:spPr bwMode="auto">
            <a:xfrm>
              <a:off x="2065275" y="3759870"/>
              <a:ext cx="466696" cy="46671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1275" name="Line 139"/>
            <p:cNvSpPr>
              <a:spLocks noChangeShapeType="1"/>
            </p:cNvSpPr>
            <p:nvPr/>
          </p:nvSpPr>
          <p:spPr bwMode="auto">
            <a:xfrm rot="16200000" flipV="1">
              <a:off x="1289108" y="3082824"/>
              <a:ext cx="774577" cy="76215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441301" y="2628186"/>
              <a:ext cx="1724025" cy="46974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Unlock the background layer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5458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The Layers Panel</a:t>
            </a:r>
          </a:p>
        </p:txBody>
      </p:sp>
      <p:sp>
        <p:nvSpPr>
          <p:cNvPr id="3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36EB7D-5205-42CA-AF2B-9AAD2DD42BE7}"/>
              </a:ext>
            </a:extLst>
          </p:cNvPr>
          <p:cNvGrpSpPr/>
          <p:nvPr/>
        </p:nvGrpSpPr>
        <p:grpSpPr>
          <a:xfrm>
            <a:off x="1240364" y="1831037"/>
            <a:ext cx="6688980" cy="3668556"/>
            <a:chOff x="1240364" y="1831037"/>
            <a:chExt cx="6688980" cy="366855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284167" y="1859127"/>
              <a:ext cx="2565081" cy="2166222"/>
            </a:xfrm>
            <a:prstGeom prst="rect">
              <a:avLst/>
            </a:prstGeom>
          </p:spPr>
        </p:pic>
        <p:sp>
          <p:nvSpPr>
            <p:cNvPr id="12303" name="Line 113"/>
            <p:cNvSpPr>
              <a:spLocks noChangeShapeType="1"/>
            </p:cNvSpPr>
            <p:nvPr/>
          </p:nvSpPr>
          <p:spPr bwMode="auto">
            <a:xfrm rot="10800000">
              <a:off x="5715001" y="3950887"/>
              <a:ext cx="8159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293" name="AutoShape 303"/>
            <p:cNvSpPr>
              <a:spLocks/>
            </p:cNvSpPr>
            <p:nvPr/>
          </p:nvSpPr>
          <p:spPr bwMode="auto">
            <a:xfrm flipH="1">
              <a:off x="3124200" y="2746154"/>
              <a:ext cx="152400" cy="1040944"/>
            </a:xfrm>
            <a:prstGeom prst="rightBrace">
              <a:avLst>
                <a:gd name="adj1" fmla="val 6590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1633728" y="3118343"/>
              <a:ext cx="1392233" cy="30406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Visibility column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4097382" y="5009056"/>
              <a:ext cx="1889125" cy="4905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new fill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or adjustment layer</a:t>
              </a:r>
            </a:p>
          </p:txBody>
        </p:sp>
        <p:sp>
          <p:nvSpPr>
            <p:cNvPr id="12296" name="AutoShape 302"/>
            <p:cNvSpPr>
              <a:spLocks/>
            </p:cNvSpPr>
            <p:nvPr/>
          </p:nvSpPr>
          <p:spPr bwMode="auto">
            <a:xfrm>
              <a:off x="5856816" y="2667002"/>
              <a:ext cx="244108" cy="1190623"/>
            </a:xfrm>
            <a:prstGeom prst="rightBrace">
              <a:avLst>
                <a:gd name="adj1" fmla="val 65911"/>
                <a:gd name="adj2" fmla="val 49269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2297" name="Line 113"/>
            <p:cNvSpPr>
              <a:spLocks noChangeShapeType="1"/>
            </p:cNvSpPr>
            <p:nvPr/>
          </p:nvSpPr>
          <p:spPr bwMode="auto">
            <a:xfrm rot="10800000">
              <a:off x="5867400" y="1981200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Line 144"/>
            <p:cNvSpPr>
              <a:spLocks noChangeShapeType="1"/>
            </p:cNvSpPr>
            <p:nvPr/>
          </p:nvSpPr>
          <p:spPr bwMode="auto">
            <a:xfrm flipV="1">
              <a:off x="2715044" y="3950887"/>
              <a:ext cx="16235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1240364" y="3791187"/>
              <a:ext cx="1476375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Link layers</a:t>
              </a:r>
            </a:p>
          </p:txBody>
        </p:sp>
        <p:grpSp>
          <p:nvGrpSpPr>
            <p:cNvPr id="12300" name="Group 295"/>
            <p:cNvGrpSpPr>
              <a:grpSpLocks/>
            </p:cNvGrpSpPr>
            <p:nvPr/>
          </p:nvGrpSpPr>
          <p:grpSpPr bwMode="auto">
            <a:xfrm rot="5400000" flipH="1">
              <a:off x="3936698" y="3795122"/>
              <a:ext cx="518751" cy="1030287"/>
              <a:chOff x="3479" y="2360"/>
              <a:chExt cx="283" cy="257"/>
            </a:xfrm>
          </p:grpSpPr>
          <p:sp>
            <p:nvSpPr>
              <p:cNvPr id="12321" name="Line 296"/>
              <p:cNvSpPr>
                <a:spLocks noChangeShapeType="1"/>
              </p:cNvSpPr>
              <p:nvPr/>
            </p:nvSpPr>
            <p:spPr bwMode="auto">
              <a:xfrm flipV="1">
                <a:off x="3480" y="2360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2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621" y="2219"/>
                <a:ext cx="0" cy="28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2272500" y="4399790"/>
              <a:ext cx="1476375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Add a layer style</a:t>
              </a:r>
            </a:p>
          </p:txBody>
        </p:sp>
        <p:grpSp>
          <p:nvGrpSpPr>
            <p:cNvPr id="12302" name="Group 295"/>
            <p:cNvGrpSpPr>
              <a:grpSpLocks/>
            </p:cNvGrpSpPr>
            <p:nvPr/>
          </p:nvGrpSpPr>
          <p:grpSpPr bwMode="auto">
            <a:xfrm rot="5400000" flipH="1">
              <a:off x="3845826" y="3880308"/>
              <a:ext cx="860682" cy="1182115"/>
              <a:chOff x="3433" y="2428"/>
              <a:chExt cx="246" cy="241"/>
            </a:xfrm>
          </p:grpSpPr>
          <p:sp>
            <p:nvSpPr>
              <p:cNvPr id="12319" name="Line 296"/>
              <p:cNvSpPr>
                <a:spLocks noChangeShapeType="1"/>
              </p:cNvSpPr>
              <p:nvPr/>
            </p:nvSpPr>
            <p:spPr bwMode="auto">
              <a:xfrm flipV="1">
                <a:off x="3433" y="2428"/>
                <a:ext cx="0" cy="24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0" name="Line 297"/>
              <p:cNvSpPr>
                <a:spLocks noChangeShapeType="1"/>
              </p:cNvSpPr>
              <p:nvPr/>
            </p:nvSpPr>
            <p:spPr bwMode="auto">
              <a:xfrm rot="16200000" flipH="1" flipV="1">
                <a:off x="3556" y="2305"/>
                <a:ext cx="0" cy="2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" name="Rounded Rectangle 22"/>
            <p:cNvSpPr>
              <a:spLocks noChangeArrowheads="1"/>
            </p:cNvSpPr>
            <p:nvPr/>
          </p:nvSpPr>
          <p:spPr bwMode="auto">
            <a:xfrm>
              <a:off x="2266150" y="4790376"/>
              <a:ext cx="1482725" cy="3150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Add layer mask</a:t>
              </a:r>
            </a:p>
          </p:txBody>
        </p:sp>
        <p:sp>
          <p:nvSpPr>
            <p:cNvPr id="12305" name="Line 167"/>
            <p:cNvSpPr>
              <a:spLocks noChangeShapeType="1"/>
            </p:cNvSpPr>
            <p:nvPr/>
          </p:nvSpPr>
          <p:spPr bwMode="auto">
            <a:xfrm rot="5400000">
              <a:off x="4583590" y="4539095"/>
              <a:ext cx="98021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06" name="Group 295"/>
            <p:cNvGrpSpPr>
              <a:grpSpLocks/>
            </p:cNvGrpSpPr>
            <p:nvPr/>
          </p:nvGrpSpPr>
          <p:grpSpPr bwMode="auto">
            <a:xfrm rot="16200000">
              <a:off x="5445371" y="3851569"/>
              <a:ext cx="881674" cy="1260596"/>
              <a:chOff x="3427" y="2744"/>
              <a:chExt cx="252" cy="257"/>
            </a:xfrm>
          </p:grpSpPr>
          <p:sp>
            <p:nvSpPr>
              <p:cNvPr id="12317" name="Line 296"/>
              <p:cNvSpPr>
                <a:spLocks noChangeShapeType="1"/>
              </p:cNvSpPr>
              <p:nvPr/>
            </p:nvSpPr>
            <p:spPr bwMode="auto">
              <a:xfrm flipV="1">
                <a:off x="3427" y="2744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8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554" y="2619"/>
                <a:ext cx="0" cy="2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8" name="Rounded Rectangle 47"/>
            <p:cNvSpPr>
              <a:spLocks noChangeArrowheads="1"/>
            </p:cNvSpPr>
            <p:nvPr/>
          </p:nvSpPr>
          <p:spPr bwMode="auto">
            <a:xfrm>
              <a:off x="6305331" y="4760815"/>
              <a:ext cx="1571625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a new group</a:t>
              </a:r>
            </a:p>
          </p:txBody>
        </p:sp>
        <p:grpSp>
          <p:nvGrpSpPr>
            <p:cNvPr id="12309" name="Group 295"/>
            <p:cNvGrpSpPr>
              <a:grpSpLocks/>
            </p:cNvGrpSpPr>
            <p:nvPr/>
          </p:nvGrpSpPr>
          <p:grpSpPr bwMode="auto">
            <a:xfrm rot="16200000">
              <a:off x="5694702" y="3760326"/>
              <a:ext cx="460094" cy="1030287"/>
              <a:chOff x="3480" y="2768"/>
              <a:chExt cx="251" cy="257"/>
            </a:xfrm>
          </p:grpSpPr>
          <p:sp>
            <p:nvSpPr>
              <p:cNvPr id="12315" name="Line 296"/>
              <p:cNvSpPr>
                <a:spLocks noChangeShapeType="1"/>
              </p:cNvSpPr>
              <p:nvPr/>
            </p:nvSpPr>
            <p:spPr bwMode="auto">
              <a:xfrm flipV="1">
                <a:off x="3480" y="2768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6" name="Line 297"/>
              <p:cNvSpPr>
                <a:spLocks noChangeShapeType="1"/>
              </p:cNvSpPr>
              <p:nvPr/>
            </p:nvSpPr>
            <p:spPr bwMode="auto">
              <a:xfrm rot="16200000" flipH="1" flipV="1">
                <a:off x="3606" y="2646"/>
                <a:ext cx="0" cy="25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9" name="Rounded Rectangle 48"/>
            <p:cNvSpPr>
              <a:spLocks noChangeArrowheads="1"/>
            </p:cNvSpPr>
            <p:nvPr/>
          </p:nvSpPr>
          <p:spPr bwMode="auto">
            <a:xfrm>
              <a:off x="6305331" y="4342820"/>
              <a:ext cx="1624013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a new layer</a:t>
              </a:r>
            </a:p>
          </p:txBody>
        </p:sp>
        <p:sp>
          <p:nvSpPr>
            <p:cNvPr id="53" name="Rounded Rectangle 52"/>
            <p:cNvSpPr>
              <a:spLocks noChangeArrowheads="1"/>
            </p:cNvSpPr>
            <p:nvPr/>
          </p:nvSpPr>
          <p:spPr bwMode="auto">
            <a:xfrm>
              <a:off x="6123827" y="3076160"/>
              <a:ext cx="1476375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Layers</a:t>
              </a:r>
            </a:p>
          </p:txBody>
        </p:sp>
        <p:sp>
          <p:nvSpPr>
            <p:cNvPr id="54" name="Rounded Rectangle 53"/>
            <p:cNvSpPr>
              <a:spLocks noChangeArrowheads="1"/>
            </p:cNvSpPr>
            <p:nvPr/>
          </p:nvSpPr>
          <p:spPr bwMode="auto">
            <a:xfrm>
              <a:off x="6269831" y="1831037"/>
              <a:ext cx="1624013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Layers panel menu</a:t>
              </a:r>
            </a:p>
          </p:txBody>
        </p:sp>
        <p:sp>
          <p:nvSpPr>
            <p:cNvPr id="55" name="Rounded Rectangle 54"/>
            <p:cNvSpPr>
              <a:spLocks noChangeArrowheads="1"/>
            </p:cNvSpPr>
            <p:nvPr/>
          </p:nvSpPr>
          <p:spPr bwMode="auto">
            <a:xfrm>
              <a:off x="6305331" y="3791187"/>
              <a:ext cx="1476375" cy="30384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Delete  layer</a:t>
              </a:r>
            </a:p>
          </p:txBody>
        </p:sp>
        <p:sp>
          <p:nvSpPr>
            <p:cNvPr id="12313" name="Line 144"/>
            <p:cNvSpPr>
              <a:spLocks noChangeShapeType="1"/>
            </p:cNvSpPr>
            <p:nvPr/>
          </p:nvSpPr>
          <p:spPr bwMode="auto">
            <a:xfrm>
              <a:off x="2778125" y="2159193"/>
              <a:ext cx="4984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Rounded Rectangle 58"/>
            <p:cNvSpPr>
              <a:spLocks noChangeArrowheads="1"/>
            </p:cNvSpPr>
            <p:nvPr/>
          </p:nvSpPr>
          <p:spPr bwMode="auto">
            <a:xfrm>
              <a:off x="1306146" y="1998618"/>
              <a:ext cx="1476375" cy="30210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Filter Type menu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1830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Layer Nesting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55598A2-CC2D-4CAE-98E5-C1FF54E3BD8E}"/>
              </a:ext>
            </a:extLst>
          </p:cNvPr>
          <p:cNvGrpSpPr/>
          <p:nvPr/>
        </p:nvGrpSpPr>
        <p:grpSpPr>
          <a:xfrm>
            <a:off x="1144559" y="2133600"/>
            <a:ext cx="6673860" cy="2862667"/>
            <a:chOff x="1279321" y="1708712"/>
            <a:chExt cx="6673860" cy="2862667"/>
          </a:xfrm>
        </p:grpSpPr>
        <p:sp>
          <p:nvSpPr>
            <p:cNvPr id="13316" name="Line 144"/>
            <p:cNvSpPr>
              <a:spLocks noChangeShapeType="1"/>
            </p:cNvSpPr>
            <p:nvPr/>
          </p:nvSpPr>
          <p:spPr bwMode="auto">
            <a:xfrm flipV="1">
              <a:off x="3212944" y="320287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Rounded Rectangle 35"/>
            <p:cNvSpPr>
              <a:spLocks noChangeArrowheads="1"/>
            </p:cNvSpPr>
            <p:nvPr/>
          </p:nvSpPr>
          <p:spPr bwMode="auto">
            <a:xfrm>
              <a:off x="1536544" y="3005206"/>
              <a:ext cx="1724025" cy="4270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 Group folder</a:t>
              </a:r>
            </a:p>
          </p:txBody>
        </p:sp>
        <p:sp>
          <p:nvSpPr>
            <p:cNvPr id="13319" name="AutoShape 303"/>
            <p:cNvSpPr>
              <a:spLocks/>
            </p:cNvSpPr>
            <p:nvPr/>
          </p:nvSpPr>
          <p:spPr bwMode="auto">
            <a:xfrm flipH="1">
              <a:off x="3289144" y="3353565"/>
              <a:ext cx="533400" cy="888026"/>
            </a:xfrm>
            <a:prstGeom prst="rightBrace">
              <a:avLst>
                <a:gd name="adj1" fmla="val 65908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1119" y="1708712"/>
              <a:ext cx="4102062" cy="2862667"/>
            </a:xfrm>
            <a:prstGeom prst="rect">
              <a:avLst/>
            </a:prstGeom>
          </p:spPr>
        </p:pic>
        <p:sp>
          <p:nvSpPr>
            <p:cNvPr id="39" name="Rounded Rectangle 38"/>
            <p:cNvSpPr>
              <a:spLocks noChangeArrowheads="1"/>
            </p:cNvSpPr>
            <p:nvPr/>
          </p:nvSpPr>
          <p:spPr bwMode="auto">
            <a:xfrm>
              <a:off x="1279321" y="3633942"/>
              <a:ext cx="2086071" cy="3208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Layers belonging in group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3075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Blend Modes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  <p:pic>
        <p:nvPicPr>
          <p:cNvPr id="14339" name="Picture 1" descr="blend_mo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162800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3959780" y="1143000"/>
            <a:ext cx="1786414" cy="609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Original Photographs, on individual layers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1600200" y="6019800"/>
            <a:ext cx="1476375" cy="381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Multiply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2057400" y="1981200"/>
            <a:ext cx="1143000" cy="304800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Top Layer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096000" y="1981200"/>
            <a:ext cx="1143000" cy="304800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Bottom Layer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038600" y="6019800"/>
            <a:ext cx="1476375" cy="381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Color Dodge</a:t>
            </a: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6296025" y="6019800"/>
            <a:ext cx="1476375" cy="381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Hard Light</a:t>
            </a:r>
          </a:p>
        </p:txBody>
      </p:sp>
    </p:spTree>
    <p:extLst>
      <p:ext uri="{BB962C8B-B14F-4D97-AF65-F5344CB8AC3E}">
        <p14:creationId xmlns:p14="http://schemas.microsoft.com/office/powerpoint/2010/main" val="1222549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Type Tool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grpSp>
        <p:nvGrpSpPr>
          <p:cNvPr id="15363" name="Group 12"/>
          <p:cNvGrpSpPr>
            <a:grpSpLocks/>
          </p:cNvGrpSpPr>
          <p:nvPr/>
        </p:nvGrpSpPr>
        <p:grpSpPr bwMode="auto">
          <a:xfrm>
            <a:off x="935182" y="1405210"/>
            <a:ext cx="6899843" cy="4814615"/>
            <a:chOff x="935636" y="1405210"/>
            <a:chExt cx="6898981" cy="4814190"/>
          </a:xfrm>
        </p:grpSpPr>
        <p:pic>
          <p:nvPicPr>
            <p:cNvPr id="15365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329364" y="2819400"/>
              <a:ext cx="4505253" cy="34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935636" y="1405210"/>
              <a:ext cx="3463203" cy="3208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Set the font family, font style, and font size</a:t>
              </a:r>
            </a:p>
          </p:txBody>
        </p:sp>
        <p:sp>
          <p:nvSpPr>
            <p:cNvPr id="15367" name="Down Arrow 11"/>
            <p:cNvSpPr>
              <a:spLocks noChangeArrowheads="1"/>
            </p:cNvSpPr>
            <p:nvPr/>
          </p:nvSpPr>
          <p:spPr bwMode="auto">
            <a:xfrm>
              <a:off x="5895975" y="2223875"/>
              <a:ext cx="685800" cy="562400"/>
            </a:xfrm>
            <a:prstGeom prst="downArrow">
              <a:avLst>
                <a:gd name="adj1" fmla="val 50000"/>
                <a:gd name="adj2" fmla="val 55079"/>
              </a:avLst>
            </a:prstGeom>
            <a:solidFill>
              <a:srgbClr val="75E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 type="triangle" w="med" len="med"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5362476" y="1413229"/>
              <a:ext cx="1723810" cy="30477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Set the text color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99038"/>
            <a:ext cx="6774528" cy="24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955" y="2109273"/>
            <a:ext cx="5606245" cy="3681927"/>
          </a:xfrm>
          <a:prstGeom prst="rect">
            <a:avLst/>
          </a:prstGeom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Guide Properties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  <p:sp>
        <p:nvSpPr>
          <p:cNvPr id="16388" name="Line 144"/>
          <p:cNvSpPr>
            <a:spLocks noChangeShapeType="1"/>
          </p:cNvSpPr>
          <p:nvPr/>
        </p:nvSpPr>
        <p:spPr bwMode="auto">
          <a:xfrm>
            <a:off x="2286000" y="4852473"/>
            <a:ext cx="847130" cy="88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914400" y="4682978"/>
            <a:ext cx="1476375" cy="32117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Vertical Guide</a:t>
            </a:r>
          </a:p>
        </p:txBody>
      </p:sp>
      <p:sp>
        <p:nvSpPr>
          <p:cNvPr id="16390" name="Line 144"/>
          <p:cNvSpPr>
            <a:spLocks noChangeShapeType="1"/>
          </p:cNvSpPr>
          <p:nvPr/>
        </p:nvSpPr>
        <p:spPr bwMode="auto">
          <a:xfrm flipV="1">
            <a:off x="2057400" y="2597291"/>
            <a:ext cx="932855" cy="84040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094615" y="3411358"/>
            <a:ext cx="1476375" cy="32117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Horizontal Guide</a:t>
            </a:r>
          </a:p>
        </p:txBody>
      </p:sp>
      <p:sp>
        <p:nvSpPr>
          <p:cNvPr id="16392" name="Line 144"/>
          <p:cNvSpPr>
            <a:spLocks noChangeShapeType="1"/>
          </p:cNvSpPr>
          <p:nvPr/>
        </p:nvSpPr>
        <p:spPr bwMode="auto">
          <a:xfrm>
            <a:off x="2514600" y="1880673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44"/>
          <p:cNvSpPr>
            <a:spLocks noChangeShapeType="1"/>
          </p:cNvSpPr>
          <p:nvPr/>
        </p:nvSpPr>
        <p:spPr bwMode="auto">
          <a:xfrm>
            <a:off x="1752600" y="1880673"/>
            <a:ext cx="8382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590550" y="1679050"/>
            <a:ext cx="2095500" cy="50380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Drag guides from horizontal or vertical ruler</a:t>
            </a:r>
          </a:p>
        </p:txBody>
      </p:sp>
    </p:spTree>
    <p:extLst>
      <p:ext uri="{BB962C8B-B14F-4D97-AF65-F5344CB8AC3E}">
        <p14:creationId xmlns:p14="http://schemas.microsoft.com/office/powerpoint/2010/main" val="2424448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The History Panel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AC8848-325A-4246-8D88-F0C065E870FF}"/>
              </a:ext>
            </a:extLst>
          </p:cNvPr>
          <p:cNvGrpSpPr/>
          <p:nvPr/>
        </p:nvGrpSpPr>
        <p:grpSpPr>
          <a:xfrm>
            <a:off x="1280096" y="2181428"/>
            <a:ext cx="6583809" cy="2493770"/>
            <a:chOff x="1390650" y="2181428"/>
            <a:chExt cx="6583809" cy="2493770"/>
          </a:xfrm>
        </p:grpSpPr>
        <p:grpSp>
          <p:nvGrpSpPr>
            <p:cNvPr id="17411" name="Group 4"/>
            <p:cNvGrpSpPr>
              <a:grpSpLocks/>
            </p:cNvGrpSpPr>
            <p:nvPr/>
          </p:nvGrpSpPr>
          <p:grpSpPr bwMode="auto">
            <a:xfrm>
              <a:off x="1390650" y="2181428"/>
              <a:ext cx="6583809" cy="2493770"/>
              <a:chOff x="1466850" y="1801030"/>
              <a:chExt cx="6583809" cy="2493197"/>
            </a:xfrm>
          </p:grpSpPr>
          <p:sp>
            <p:nvSpPr>
              <p:cNvPr id="17414" name="Line 144"/>
              <p:cNvSpPr>
                <a:spLocks noChangeShapeType="1"/>
              </p:cNvSpPr>
              <p:nvPr/>
            </p:nvSpPr>
            <p:spPr bwMode="auto">
              <a:xfrm>
                <a:off x="2971801" y="2676506"/>
                <a:ext cx="32038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Rounded Rectangle 38"/>
              <p:cNvSpPr>
                <a:spLocks noChangeArrowheads="1"/>
              </p:cNvSpPr>
              <p:nvPr/>
            </p:nvSpPr>
            <p:spPr bwMode="auto">
              <a:xfrm>
                <a:off x="6252626" y="1801030"/>
                <a:ext cx="1707833" cy="274574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History panel menu</a:t>
                </a:r>
              </a:p>
            </p:txBody>
          </p:sp>
          <p:sp>
            <p:nvSpPr>
              <p:cNvPr id="40" name="Rounded Rectangle 39"/>
              <p:cNvSpPr>
                <a:spLocks noChangeArrowheads="1"/>
              </p:cNvSpPr>
              <p:nvPr/>
            </p:nvSpPr>
            <p:spPr bwMode="auto">
              <a:xfrm>
                <a:off x="1495425" y="2434663"/>
                <a:ext cx="1476375" cy="460905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State when image was open</a:t>
                </a:r>
              </a:p>
            </p:txBody>
          </p:sp>
          <p:sp>
            <p:nvSpPr>
              <p:cNvPr id="42" name="Rounded Rectangle 41"/>
              <p:cNvSpPr>
                <a:spLocks noChangeArrowheads="1"/>
              </p:cNvSpPr>
              <p:nvPr/>
            </p:nvSpPr>
            <p:spPr bwMode="auto">
              <a:xfrm>
                <a:off x="1466850" y="3073362"/>
                <a:ext cx="1476375" cy="460905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Actions applied to image</a:t>
                </a:r>
              </a:p>
            </p:txBody>
          </p:sp>
          <p:sp>
            <p:nvSpPr>
              <p:cNvPr id="17418" name="AutoShape 302"/>
              <p:cNvSpPr>
                <a:spLocks/>
              </p:cNvSpPr>
              <p:nvPr/>
            </p:nvSpPr>
            <p:spPr bwMode="auto">
              <a:xfrm flipH="1">
                <a:off x="2971798" y="2971714"/>
                <a:ext cx="320390" cy="686061"/>
              </a:xfrm>
              <a:prstGeom prst="rightBrace">
                <a:avLst>
                  <a:gd name="adj1" fmla="val 65915"/>
                  <a:gd name="adj2" fmla="val 50000"/>
                </a:avLst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rgbClr val="FF9900"/>
                  </a:buClr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FF9900"/>
                  </a:buClr>
                  <a:buChar char="–"/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FF9900"/>
                  </a:buClr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FF9900"/>
                  </a:buClr>
                  <a:buChar char="–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FF9900"/>
                  </a:buClr>
                  <a:buChar char="»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Char char="»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Char char="»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Char char="»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9900"/>
                  </a:buClr>
                  <a:buChar char="»"/>
                  <a:defRPr sz="14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/>
              </a:p>
            </p:txBody>
          </p:sp>
          <p:pic>
            <p:nvPicPr>
              <p:cNvPr id="17419" name="Picture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6324600" y="2265655"/>
                <a:ext cx="1726059" cy="2028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3613" y="2646160"/>
              <a:ext cx="2743934" cy="18708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3912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>
                <a:ea typeface="+mn-ea"/>
              </a:rPr>
              <a:t>Activity: Making </a:t>
            </a:r>
            <a:r>
              <a:rPr lang="en-US" altLang="en-US" sz="2400" kern="1200" dirty="0">
                <a:ea typeface="+mn-ea"/>
              </a:rPr>
              <a:t>a Layer Composite</a:t>
            </a:r>
          </a:p>
        </p:txBody>
      </p:sp>
      <p:pic>
        <p:nvPicPr>
          <p:cNvPr id="1843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439889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64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Have you used selection tools in other programs? How did they compare to Photoshop’s selection tools?</a:t>
            </a:r>
          </a:p>
          <a:p>
            <a:r>
              <a:rPr lang="en-US" dirty="0"/>
              <a:t>What benefits do you expect to gain by using Photoshop layers?</a:t>
            </a:r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E0CEA-0F0E-488B-B25E-805E79368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Selection Tools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441934-2F44-4F84-A263-8F2DB4F500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22EDC-D953-4D77-8921-C70879328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477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Selection Tools (Slide 1 of 2)</a:t>
            </a:r>
          </a:p>
        </p:txBody>
      </p:sp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Marquee Tools</a:t>
            </a:r>
          </a:p>
          <a:p>
            <a:pPr lvl="1"/>
            <a:r>
              <a:rPr lang="en-US" altLang="en-US" dirty="0"/>
              <a:t>Rectangular Marquee Tool</a:t>
            </a:r>
          </a:p>
          <a:p>
            <a:pPr lvl="1"/>
            <a:r>
              <a:rPr lang="en-US" altLang="en-US" dirty="0"/>
              <a:t>Elliptical Marquee Tool</a:t>
            </a:r>
          </a:p>
          <a:p>
            <a:pPr lvl="1"/>
            <a:r>
              <a:rPr lang="en-US" altLang="en-US" dirty="0"/>
              <a:t>Single Row Marquee Tool</a:t>
            </a:r>
          </a:p>
          <a:p>
            <a:pPr lvl="1"/>
            <a:r>
              <a:rPr lang="en-US" altLang="en-US" dirty="0"/>
              <a:t>Single Column Marquee Tool</a:t>
            </a:r>
          </a:p>
          <a:p>
            <a:r>
              <a:rPr lang="en-US" altLang="en-US" dirty="0"/>
              <a:t>Lasso Tools</a:t>
            </a:r>
          </a:p>
          <a:p>
            <a:pPr lvl="1"/>
            <a:r>
              <a:rPr lang="en-US" altLang="en-US" dirty="0"/>
              <a:t>Lasso Tool</a:t>
            </a:r>
          </a:p>
          <a:p>
            <a:pPr lvl="1"/>
            <a:r>
              <a:rPr lang="en-US" altLang="en-US" dirty="0"/>
              <a:t>Polygonal Lasso Tool</a:t>
            </a:r>
          </a:p>
          <a:p>
            <a:pPr lvl="1"/>
            <a:r>
              <a:rPr lang="en-US" altLang="en-US" dirty="0"/>
              <a:t>Magnetic Lasso Tool</a:t>
            </a:r>
          </a:p>
          <a:p>
            <a:r>
              <a:rPr lang="en-US" altLang="en-US" dirty="0"/>
              <a:t>Quick Selection Tools</a:t>
            </a:r>
          </a:p>
          <a:p>
            <a:pPr lvl="1"/>
            <a:r>
              <a:rPr lang="en-US" altLang="en-US" dirty="0"/>
              <a:t>Quick Selection Tool</a:t>
            </a:r>
          </a:p>
          <a:p>
            <a:pPr lvl="1"/>
            <a:r>
              <a:rPr lang="en-US" altLang="en-US" dirty="0"/>
              <a:t>Magic Wand Tool</a:t>
            </a:r>
          </a:p>
        </p:txBody>
      </p:sp>
    </p:spTree>
    <p:extLst>
      <p:ext uri="{BB962C8B-B14F-4D97-AF65-F5344CB8AC3E}">
        <p14:creationId xmlns:p14="http://schemas.microsoft.com/office/powerpoint/2010/main" val="81988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Selection Tools (Slide 2 of 2)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2830512" y="3357562"/>
            <a:ext cx="795338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Lasso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6488112" y="4749800"/>
            <a:ext cx="1724025" cy="5889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Selected with high tolerance to grab all shades of white</a:t>
            </a:r>
          </a:p>
        </p:txBody>
      </p:sp>
      <p:pic>
        <p:nvPicPr>
          <p:cNvPr id="4101" name="Picture 1" descr="rectangle_elliptical_marque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" y="1300162"/>
            <a:ext cx="113188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" descr="lass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12" y="1223962"/>
            <a:ext cx="14716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3" descr="magnetic_lasso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2" y="1300162"/>
            <a:ext cx="20050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4" descr="quick_selectio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7" y="3886200"/>
            <a:ext cx="25304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magic_wan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2" y="2851150"/>
            <a:ext cx="2732088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239712" y="2138362"/>
            <a:ext cx="1724025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Rectangular Marquee</a:t>
            </a:r>
          </a:p>
        </p:txBody>
      </p:sp>
      <p:sp>
        <p:nvSpPr>
          <p:cNvPr id="19" name="Rounded Rectangle 18"/>
          <p:cNvSpPr>
            <a:spLocks noChangeArrowheads="1"/>
          </p:cNvSpPr>
          <p:nvPr/>
        </p:nvSpPr>
        <p:spPr bwMode="auto">
          <a:xfrm>
            <a:off x="315912" y="3540125"/>
            <a:ext cx="1600200" cy="2746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Elliptical Marquee</a:t>
            </a:r>
          </a:p>
        </p:txBody>
      </p:sp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4537074" y="5969589"/>
            <a:ext cx="1289050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Quick Selection</a:t>
            </a:r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6183312" y="1452562"/>
            <a:ext cx="1289050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Magnetic Lasso</a:t>
            </a:r>
          </a:p>
        </p:txBody>
      </p:sp>
      <p:sp>
        <p:nvSpPr>
          <p:cNvPr id="21" name="Rounded Rectangle 20"/>
          <p:cNvSpPr>
            <a:spLocks noChangeArrowheads="1"/>
          </p:cNvSpPr>
          <p:nvPr/>
        </p:nvSpPr>
        <p:spPr bwMode="auto">
          <a:xfrm>
            <a:off x="7581961" y="2678002"/>
            <a:ext cx="1287463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Magic Wand</a:t>
            </a:r>
          </a:p>
        </p:txBody>
      </p:sp>
      <p:pic>
        <p:nvPicPr>
          <p:cNvPr id="3" name="Picture 2" descr="A bowl of fruit on a plate&#10;&#10;Description automatically generated">
            <a:extLst>
              <a:ext uri="{FF2B5EF4-FFF2-40B4-BE49-F238E27FC236}">
                <a16:creationId xmlns:a16="http://schemas.microsoft.com/office/drawing/2014/main" id="{669FD727-57C1-4D5A-9452-C0DE86B826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849" y="3941571"/>
            <a:ext cx="2819804" cy="2052035"/>
          </a:xfrm>
          <a:prstGeom prst="rect">
            <a:avLst/>
          </a:prstGeom>
        </p:spPr>
      </p:pic>
      <p:sp>
        <p:nvSpPr>
          <p:cNvPr id="25" name="Rounded Rectangle 19">
            <a:extLst>
              <a:ext uri="{FF2B5EF4-FFF2-40B4-BE49-F238E27FC236}">
                <a16:creationId xmlns:a16="http://schemas.microsoft.com/office/drawing/2014/main" id="{164F7694-C2C4-4A73-A00B-BC197CAA8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354" y="5856912"/>
            <a:ext cx="1461045" cy="274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Object Selection</a:t>
            </a:r>
          </a:p>
        </p:txBody>
      </p:sp>
    </p:spTree>
    <p:extLst>
      <p:ext uri="{BB962C8B-B14F-4D97-AF65-F5344CB8AC3E}">
        <p14:creationId xmlns:p14="http://schemas.microsoft.com/office/powerpoint/2010/main" val="2113921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Channels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pic>
        <p:nvPicPr>
          <p:cNvPr id="614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2343150"/>
            <a:ext cx="36957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860627"/>
            <a:ext cx="3035456" cy="187969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2907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Activity: Using Selection Tools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pic>
        <p:nvPicPr>
          <p:cNvPr id="717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953000"/>
            <a:ext cx="2751137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3048000"/>
            <a:ext cx="277971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2" y="1066800"/>
            <a:ext cx="3048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ounded Rectangle 20"/>
          <p:cNvSpPr>
            <a:spLocks noChangeArrowheads="1"/>
          </p:cNvSpPr>
          <p:nvPr/>
        </p:nvSpPr>
        <p:spPr bwMode="auto">
          <a:xfrm>
            <a:off x="6353175" y="1771295"/>
            <a:ext cx="1724025" cy="50077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Elliptical Marquee Selection</a:t>
            </a:r>
          </a:p>
        </p:txBody>
      </p:sp>
      <p:sp>
        <p:nvSpPr>
          <p:cNvPr id="23" name="Rounded Rectangle 22"/>
          <p:cNvSpPr>
            <a:spLocks noChangeArrowheads="1"/>
          </p:cNvSpPr>
          <p:nvPr/>
        </p:nvSpPr>
        <p:spPr bwMode="auto">
          <a:xfrm>
            <a:off x="6353175" y="5280196"/>
            <a:ext cx="1724025" cy="4965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Magnetic Lasso Selection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6353175" y="3584575"/>
            <a:ext cx="1724025" cy="381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Lasso Selection</a:t>
            </a:r>
          </a:p>
        </p:txBody>
      </p:sp>
      <p:grpSp>
        <p:nvGrpSpPr>
          <p:cNvPr id="7177" name="Group 2"/>
          <p:cNvGrpSpPr>
            <a:grpSpLocks/>
          </p:cNvGrpSpPr>
          <p:nvPr/>
        </p:nvGrpSpPr>
        <p:grpSpPr bwMode="auto">
          <a:xfrm>
            <a:off x="1376362" y="5334000"/>
            <a:ext cx="1600200" cy="914400"/>
            <a:chOff x="7162800" y="2514600"/>
            <a:chExt cx="1600200" cy="914400"/>
          </a:xfrm>
        </p:grpSpPr>
        <p:pic>
          <p:nvPicPr>
            <p:cNvPr id="7178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2800" y="2514600"/>
              <a:ext cx="1295238" cy="733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Line 8"/>
            <p:cNvSpPr>
              <a:spLocks noChangeShapeType="1"/>
            </p:cNvSpPr>
            <p:nvPr/>
          </p:nvSpPr>
          <p:spPr bwMode="auto">
            <a:xfrm flipV="1">
              <a:off x="7162800" y="3229723"/>
              <a:ext cx="269082" cy="1992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Line 8"/>
            <p:cNvSpPr>
              <a:spLocks noChangeShapeType="1"/>
            </p:cNvSpPr>
            <p:nvPr/>
          </p:nvSpPr>
          <p:spPr bwMode="auto">
            <a:xfrm flipH="1">
              <a:off x="8458200" y="2514600"/>
              <a:ext cx="304800" cy="228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909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9F5346-20E9-457A-B209-52D83522F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Layers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58EDFB-FD6F-4BAA-9896-91DA85C066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62D177-A6D8-4FAE-8BF7-3521703E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193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163638"/>
            <a:ext cx="2051050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938" y="1149350"/>
            <a:ext cx="20637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Layers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pic>
        <p:nvPicPr>
          <p:cNvPr id="9221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9350"/>
            <a:ext cx="208597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143000"/>
            <a:ext cx="2078038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3505200"/>
            <a:ext cx="30035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ounded Rectangle 18"/>
          <p:cNvSpPr>
            <a:spLocks noChangeArrowheads="1"/>
          </p:cNvSpPr>
          <p:nvPr/>
        </p:nvSpPr>
        <p:spPr bwMode="auto">
          <a:xfrm>
            <a:off x="2870708" y="3376613"/>
            <a:ext cx="1567434" cy="433387"/>
          </a:xfrm>
          <a:prstGeom prst="roundRect">
            <a:avLst>
              <a:gd name="adj" fmla="val 16667"/>
            </a:avLst>
          </a:prstGeom>
          <a:solidFill>
            <a:srgbClr val="009DDC"/>
          </a:soli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  <a:latin typeface="+mn-lt"/>
                <a:ea typeface="+mn-ea"/>
              </a:rPr>
              <a:t>Layer Composite</a:t>
            </a:r>
          </a:p>
        </p:txBody>
      </p:sp>
    </p:spTree>
    <p:extLst>
      <p:ext uri="{BB962C8B-B14F-4D97-AF65-F5344CB8AC3E}">
        <p14:creationId xmlns:p14="http://schemas.microsoft.com/office/powerpoint/2010/main" val="535307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400" kern="1200" dirty="0">
                <a:ea typeface="+mn-ea"/>
              </a:rPr>
              <a:t>Layer Types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4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02489"/>
              </p:ext>
            </p:extLst>
          </p:nvPr>
        </p:nvGraphicFramePr>
        <p:xfrm>
          <a:off x="964570" y="1996440"/>
          <a:ext cx="7239000" cy="3261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Layer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Background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Automatically created with new document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58943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Layer contains an 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Type or Text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Automatically created when using the Text tool to add text to a document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12924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Has a solid color, gradient, or pattern fill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6771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Adjustment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Used to apply tonal or color changes to an image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Contains 3D objects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Smart Objects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Retains the original information about an image independent of edits that are applied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808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03007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293</TotalTime>
  <Words>362</Words>
  <Application>Microsoft Office PowerPoint</Application>
  <PresentationFormat>On-screen Show (4:3)</PresentationFormat>
  <Paragraphs>116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LO Choice</vt:lpstr>
      <vt:lpstr>Managing Selections and Layers</vt:lpstr>
      <vt:lpstr>Use Selection Tools</vt:lpstr>
      <vt:lpstr>Selection Tools (Slide 1 of 2)</vt:lpstr>
      <vt:lpstr>Selection Tools (Slide 2 of 2)</vt:lpstr>
      <vt:lpstr>Channels</vt:lpstr>
      <vt:lpstr>Activity: Using Selection Tools</vt:lpstr>
      <vt:lpstr>Manage Layers</vt:lpstr>
      <vt:lpstr>Layers</vt:lpstr>
      <vt:lpstr>Layer Types</vt:lpstr>
      <vt:lpstr>Locked Background Layer</vt:lpstr>
      <vt:lpstr>The Layers Panel</vt:lpstr>
      <vt:lpstr>Layer Nesting</vt:lpstr>
      <vt:lpstr>Blend Modes</vt:lpstr>
      <vt:lpstr>Type Tool</vt:lpstr>
      <vt:lpstr>Guide Properties</vt:lpstr>
      <vt:lpstr>The History Panel</vt:lpstr>
      <vt:lpstr>Activity: Making a Layer Composite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41</cp:revision>
  <dcterms:created xsi:type="dcterms:W3CDTF">2016-08-03T13:36:18Z</dcterms:created>
  <dcterms:modified xsi:type="dcterms:W3CDTF">2020-02-21T19:21:39Z</dcterms:modified>
</cp:coreProperties>
</file>