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17" r:id="rId1"/>
  </p:sldMasterIdLst>
  <p:notesMasterIdLst>
    <p:notesMasterId r:id="rId34"/>
  </p:notesMasterIdLst>
  <p:handoutMasterIdLst>
    <p:handoutMasterId r:id="rId35"/>
  </p:handoutMasterIdLst>
  <p:sldIdLst>
    <p:sldId id="261" r:id="rId2"/>
    <p:sldId id="292" r:id="rId3"/>
    <p:sldId id="263" r:id="rId4"/>
    <p:sldId id="264" r:id="rId5"/>
    <p:sldId id="265" r:id="rId6"/>
    <p:sldId id="266" r:id="rId7"/>
    <p:sldId id="267" r:id="rId8"/>
    <p:sldId id="268" r:id="rId9"/>
    <p:sldId id="269" r:id="rId10"/>
    <p:sldId id="270" r:id="rId11"/>
    <p:sldId id="271" r:id="rId12"/>
    <p:sldId id="272" r:id="rId13"/>
    <p:sldId id="273" r:id="rId14"/>
    <p:sldId id="295" r:id="rId15"/>
    <p:sldId id="274" r:id="rId16"/>
    <p:sldId id="275" r:id="rId17"/>
    <p:sldId id="293" r:id="rId18"/>
    <p:sldId id="276" r:id="rId19"/>
    <p:sldId id="277" r:id="rId20"/>
    <p:sldId id="278" r:id="rId21"/>
    <p:sldId id="279" r:id="rId22"/>
    <p:sldId id="280" r:id="rId23"/>
    <p:sldId id="281" r:id="rId24"/>
    <p:sldId id="282" r:id="rId25"/>
    <p:sldId id="294" r:id="rId26"/>
    <p:sldId id="283" r:id="rId27"/>
    <p:sldId id="290" r:id="rId28"/>
    <p:sldId id="285" r:id="rId29"/>
    <p:sldId id="286" r:id="rId30"/>
    <p:sldId id="287" r:id="rId31"/>
    <p:sldId id="291" r:id="rId32"/>
    <p:sldId id="260" r:id="rId3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4C4C4"/>
    <a:srgbClr val="898989"/>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5268" autoAdjust="0"/>
  </p:normalViewPr>
  <p:slideViewPr>
    <p:cSldViewPr>
      <p:cViewPr varScale="1">
        <p:scale>
          <a:sx n="86" d="100"/>
          <a:sy n="86" d="100"/>
        </p:scale>
        <p:origin x="1476" y="9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F0F75AEF-6AF8-074D-A4DB-F71FD6F9C37D}" type="datetimeFigureOut">
              <a:rPr lang="en-US" smtClean="0"/>
              <a:t>2/24/2020</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D5D9A6D-5233-6641-90BA-8328590F05DD}" type="slidenum">
              <a:rPr lang="en-US" smtClean="0"/>
              <a:t>‹#›</a:t>
            </a:fld>
            <a:endParaRPr lang="en-US" dirty="0"/>
          </a:p>
        </p:txBody>
      </p:sp>
    </p:spTree>
    <p:extLst>
      <p:ext uri="{BB962C8B-B14F-4D97-AF65-F5344CB8AC3E}">
        <p14:creationId xmlns:p14="http://schemas.microsoft.com/office/powerpoint/2010/main" val="5385469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6AAE85D-3A3F-7B46-A18E-DF160D9D2CC7}" type="datetimeFigureOut">
              <a:rPr lang="en-US" smtClean="0"/>
              <a:t>2/24/2020</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0DDA35F-9E58-5D40-92C1-D8C7631003B0}" type="slidenum">
              <a:rPr lang="en-US" smtClean="0"/>
              <a:t>‹#›</a:t>
            </a:fld>
            <a:endParaRPr lang="en-US" dirty="0"/>
          </a:p>
        </p:txBody>
      </p:sp>
    </p:spTree>
    <p:extLst>
      <p:ext uri="{BB962C8B-B14F-4D97-AF65-F5344CB8AC3E}">
        <p14:creationId xmlns:p14="http://schemas.microsoft.com/office/powerpoint/2010/main" val="2690310159"/>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a:ln/>
        </p:spPr>
      </p:sp>
      <p:sp>
        <p:nvSpPr>
          <p:cNvPr id="337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ea typeface="ＭＳ Ｐゴシック" pitchFamily="34" charset="-128"/>
            </a:endParaRPr>
          </a:p>
        </p:txBody>
      </p:sp>
      <p:sp>
        <p:nvSpPr>
          <p:cNvPr id="337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a:defRPr>
                <a:solidFill>
                  <a:schemeClr val="tx1"/>
                </a:solidFill>
                <a:latin typeface="Arial" charset="0"/>
                <a:ea typeface="ＭＳ Ｐゴシック" pitchFamily="34" charset="-128"/>
              </a:defRPr>
            </a:lvl1pPr>
            <a:lvl2pPr marL="742950" indent="-285750" defTabSz="939800">
              <a:defRPr>
                <a:solidFill>
                  <a:schemeClr val="tx1"/>
                </a:solidFill>
                <a:latin typeface="Arial" charset="0"/>
                <a:ea typeface="ＭＳ Ｐゴシック" pitchFamily="34" charset="-128"/>
              </a:defRPr>
            </a:lvl2pPr>
            <a:lvl3pPr marL="1143000" indent="-228600" defTabSz="939800">
              <a:defRPr>
                <a:solidFill>
                  <a:schemeClr val="tx1"/>
                </a:solidFill>
                <a:latin typeface="Arial" charset="0"/>
                <a:ea typeface="ＭＳ Ｐゴシック" pitchFamily="34" charset="-128"/>
              </a:defRPr>
            </a:lvl3pPr>
            <a:lvl4pPr marL="1600200" indent="-228600" defTabSz="939800">
              <a:defRPr>
                <a:solidFill>
                  <a:schemeClr val="tx1"/>
                </a:solidFill>
                <a:latin typeface="Arial" charset="0"/>
                <a:ea typeface="ＭＳ Ｐゴシック" pitchFamily="34" charset="-128"/>
              </a:defRPr>
            </a:lvl4pPr>
            <a:lvl5pPr marL="2057400" indent="-228600" defTabSz="939800">
              <a:defRPr>
                <a:solidFill>
                  <a:schemeClr val="tx1"/>
                </a:solidFill>
                <a:latin typeface="Arial" charset="0"/>
                <a:ea typeface="ＭＳ Ｐゴシック" pitchFamily="34" charset="-128"/>
              </a:defRPr>
            </a:lvl5pPr>
            <a:lvl6pPr marL="2514600" indent="-228600" defTabSz="9398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9398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9398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939800" eaLnBrk="0" fontAlgn="base" hangingPunct="0">
              <a:spcBef>
                <a:spcPct val="0"/>
              </a:spcBef>
              <a:spcAft>
                <a:spcPct val="0"/>
              </a:spcAft>
              <a:defRPr>
                <a:solidFill>
                  <a:schemeClr val="tx1"/>
                </a:solidFill>
                <a:latin typeface="Arial" charset="0"/>
                <a:ea typeface="ＭＳ Ｐゴシック" pitchFamily="34" charset="-128"/>
              </a:defRPr>
            </a:lvl9pPr>
          </a:lstStyle>
          <a:p>
            <a:fld id="{784E1F98-83B2-437C-BD42-7FDBEE12161A}" type="slidenum">
              <a:rPr lang="en-US" altLang="en-US" smtClean="0"/>
              <a:pPr/>
              <a:t>4</a:t>
            </a:fld>
            <a:endParaRPr lang="en-US" altLang="en-US"/>
          </a:p>
        </p:txBody>
      </p:sp>
    </p:spTree>
    <p:extLst>
      <p:ext uri="{BB962C8B-B14F-4D97-AF65-F5344CB8AC3E}">
        <p14:creationId xmlns:p14="http://schemas.microsoft.com/office/powerpoint/2010/main" val="55578406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a:ln/>
        </p:spPr>
      </p:sp>
      <p:sp>
        <p:nvSpPr>
          <p:cNvPr id="430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ea typeface="ＭＳ Ｐゴシック" pitchFamily="34" charset="-128"/>
            </a:endParaRPr>
          </a:p>
        </p:txBody>
      </p:sp>
      <p:sp>
        <p:nvSpPr>
          <p:cNvPr id="4301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a:defRPr>
                <a:solidFill>
                  <a:schemeClr val="tx1"/>
                </a:solidFill>
                <a:latin typeface="Arial" charset="0"/>
                <a:ea typeface="ＭＳ Ｐゴシック" pitchFamily="34" charset="-128"/>
              </a:defRPr>
            </a:lvl1pPr>
            <a:lvl2pPr marL="742950" indent="-285750" defTabSz="939800">
              <a:defRPr>
                <a:solidFill>
                  <a:schemeClr val="tx1"/>
                </a:solidFill>
                <a:latin typeface="Arial" charset="0"/>
                <a:ea typeface="ＭＳ Ｐゴシック" pitchFamily="34" charset="-128"/>
              </a:defRPr>
            </a:lvl2pPr>
            <a:lvl3pPr marL="1143000" indent="-228600" defTabSz="939800">
              <a:defRPr>
                <a:solidFill>
                  <a:schemeClr val="tx1"/>
                </a:solidFill>
                <a:latin typeface="Arial" charset="0"/>
                <a:ea typeface="ＭＳ Ｐゴシック" pitchFamily="34" charset="-128"/>
              </a:defRPr>
            </a:lvl3pPr>
            <a:lvl4pPr marL="1600200" indent="-228600" defTabSz="939800">
              <a:defRPr>
                <a:solidFill>
                  <a:schemeClr val="tx1"/>
                </a:solidFill>
                <a:latin typeface="Arial" charset="0"/>
                <a:ea typeface="ＭＳ Ｐゴシック" pitchFamily="34" charset="-128"/>
              </a:defRPr>
            </a:lvl4pPr>
            <a:lvl5pPr marL="2057400" indent="-228600" defTabSz="939800">
              <a:defRPr>
                <a:solidFill>
                  <a:schemeClr val="tx1"/>
                </a:solidFill>
                <a:latin typeface="Arial" charset="0"/>
                <a:ea typeface="ＭＳ Ｐゴシック" pitchFamily="34" charset="-128"/>
              </a:defRPr>
            </a:lvl5pPr>
            <a:lvl6pPr marL="2514600" indent="-228600" defTabSz="9398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9398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9398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939800" eaLnBrk="0" fontAlgn="base" hangingPunct="0">
              <a:spcBef>
                <a:spcPct val="0"/>
              </a:spcBef>
              <a:spcAft>
                <a:spcPct val="0"/>
              </a:spcAft>
              <a:defRPr>
                <a:solidFill>
                  <a:schemeClr val="tx1"/>
                </a:solidFill>
                <a:latin typeface="Arial" charset="0"/>
                <a:ea typeface="ＭＳ Ｐゴシック" pitchFamily="34" charset="-128"/>
              </a:defRPr>
            </a:lvl9pPr>
          </a:lstStyle>
          <a:p>
            <a:fld id="{1BA1C71C-C03F-4903-8CAE-904BBBAF52C9}" type="slidenum">
              <a:rPr lang="en-US" altLang="en-US" smtClean="0"/>
              <a:pPr/>
              <a:t>15</a:t>
            </a:fld>
            <a:endParaRPr lang="en-US" altLang="en-US"/>
          </a:p>
        </p:txBody>
      </p:sp>
    </p:spTree>
    <p:extLst>
      <p:ext uri="{BB962C8B-B14F-4D97-AF65-F5344CB8AC3E}">
        <p14:creationId xmlns:p14="http://schemas.microsoft.com/office/powerpoint/2010/main" val="10308398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a:defRPr>
                <a:solidFill>
                  <a:schemeClr val="tx1"/>
                </a:solidFill>
                <a:latin typeface="Arial" charset="0"/>
                <a:ea typeface="ＭＳ Ｐゴシック" pitchFamily="34" charset="-128"/>
              </a:defRPr>
            </a:lvl1pPr>
            <a:lvl2pPr marL="742950" indent="-285750" defTabSz="939800">
              <a:defRPr>
                <a:solidFill>
                  <a:schemeClr val="tx1"/>
                </a:solidFill>
                <a:latin typeface="Arial" charset="0"/>
                <a:ea typeface="ＭＳ Ｐゴシック" pitchFamily="34" charset="-128"/>
              </a:defRPr>
            </a:lvl2pPr>
            <a:lvl3pPr marL="1143000" indent="-228600" defTabSz="939800">
              <a:defRPr>
                <a:solidFill>
                  <a:schemeClr val="tx1"/>
                </a:solidFill>
                <a:latin typeface="Arial" charset="0"/>
                <a:ea typeface="ＭＳ Ｐゴシック" pitchFamily="34" charset="-128"/>
              </a:defRPr>
            </a:lvl3pPr>
            <a:lvl4pPr marL="1600200" indent="-228600" defTabSz="939800">
              <a:defRPr>
                <a:solidFill>
                  <a:schemeClr val="tx1"/>
                </a:solidFill>
                <a:latin typeface="Arial" charset="0"/>
                <a:ea typeface="ＭＳ Ｐゴシック" pitchFamily="34" charset="-128"/>
              </a:defRPr>
            </a:lvl4pPr>
            <a:lvl5pPr marL="2057400" indent="-228600" defTabSz="939800">
              <a:defRPr>
                <a:solidFill>
                  <a:schemeClr val="tx1"/>
                </a:solidFill>
                <a:latin typeface="Arial" charset="0"/>
                <a:ea typeface="ＭＳ Ｐゴシック" pitchFamily="34" charset="-128"/>
              </a:defRPr>
            </a:lvl5pPr>
            <a:lvl6pPr marL="2514600" indent="-228600" defTabSz="9398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9398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9398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939800" eaLnBrk="0" fontAlgn="base" hangingPunct="0">
              <a:spcBef>
                <a:spcPct val="0"/>
              </a:spcBef>
              <a:spcAft>
                <a:spcPct val="0"/>
              </a:spcAft>
              <a:defRPr>
                <a:solidFill>
                  <a:schemeClr val="tx1"/>
                </a:solidFill>
                <a:latin typeface="Arial" charset="0"/>
                <a:ea typeface="ＭＳ Ｐゴシック" pitchFamily="34" charset="-128"/>
              </a:defRPr>
            </a:lvl9pPr>
          </a:lstStyle>
          <a:p>
            <a:fld id="{A699C73E-C317-4F62-9C18-470A429BBD3C}" type="slidenum">
              <a:rPr lang="en-US" altLang="en-US" smtClean="0"/>
              <a:pPr/>
              <a:t>16</a:t>
            </a:fld>
            <a:endParaRPr lang="en-US" altLang="en-US"/>
          </a:p>
        </p:txBody>
      </p:sp>
      <p:sp>
        <p:nvSpPr>
          <p:cNvPr id="44035" name="Rectangle 2"/>
          <p:cNvSpPr>
            <a:spLocks noGrp="1" noRot="1" noChangeAspect="1" noChangeArrowheads="1" noTextEdit="1"/>
          </p:cNvSpPr>
          <p:nvPr>
            <p:ph type="sldImg"/>
          </p:nvPr>
        </p:nvSpPr>
        <p:spPr>
          <a:solidFill>
            <a:srgbClr val="FFFFFF"/>
          </a:solidFill>
          <a:ln/>
        </p:spPr>
      </p:sp>
      <p:sp>
        <p:nvSpPr>
          <p:cNvPr id="44036"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ltLang="en-US">
              <a:ea typeface="ＭＳ Ｐゴシック" pitchFamily="34" charset="-128"/>
            </a:endParaRPr>
          </a:p>
        </p:txBody>
      </p:sp>
    </p:spTree>
    <p:extLst>
      <p:ext uri="{BB962C8B-B14F-4D97-AF65-F5344CB8AC3E}">
        <p14:creationId xmlns:p14="http://schemas.microsoft.com/office/powerpoint/2010/main" val="14847270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a:defRPr>
                <a:solidFill>
                  <a:schemeClr val="tx1"/>
                </a:solidFill>
                <a:latin typeface="Arial" charset="0"/>
                <a:ea typeface="ＭＳ Ｐゴシック" pitchFamily="34" charset="-128"/>
              </a:defRPr>
            </a:lvl1pPr>
            <a:lvl2pPr marL="742950" indent="-285750" defTabSz="939800">
              <a:defRPr>
                <a:solidFill>
                  <a:schemeClr val="tx1"/>
                </a:solidFill>
                <a:latin typeface="Arial" charset="0"/>
                <a:ea typeface="ＭＳ Ｐゴシック" pitchFamily="34" charset="-128"/>
              </a:defRPr>
            </a:lvl2pPr>
            <a:lvl3pPr marL="1143000" indent="-228600" defTabSz="939800">
              <a:defRPr>
                <a:solidFill>
                  <a:schemeClr val="tx1"/>
                </a:solidFill>
                <a:latin typeface="Arial" charset="0"/>
                <a:ea typeface="ＭＳ Ｐゴシック" pitchFamily="34" charset="-128"/>
              </a:defRPr>
            </a:lvl3pPr>
            <a:lvl4pPr marL="1600200" indent="-228600" defTabSz="939800">
              <a:defRPr>
                <a:solidFill>
                  <a:schemeClr val="tx1"/>
                </a:solidFill>
                <a:latin typeface="Arial" charset="0"/>
                <a:ea typeface="ＭＳ Ｐゴシック" pitchFamily="34" charset="-128"/>
              </a:defRPr>
            </a:lvl4pPr>
            <a:lvl5pPr marL="2057400" indent="-228600" defTabSz="939800">
              <a:defRPr>
                <a:solidFill>
                  <a:schemeClr val="tx1"/>
                </a:solidFill>
                <a:latin typeface="Arial" charset="0"/>
                <a:ea typeface="ＭＳ Ｐゴシック" pitchFamily="34" charset="-128"/>
              </a:defRPr>
            </a:lvl5pPr>
            <a:lvl6pPr marL="2514600" indent="-228600" defTabSz="9398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9398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9398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939800" eaLnBrk="0" fontAlgn="base" hangingPunct="0">
              <a:spcBef>
                <a:spcPct val="0"/>
              </a:spcBef>
              <a:spcAft>
                <a:spcPct val="0"/>
              </a:spcAft>
              <a:defRPr>
                <a:solidFill>
                  <a:schemeClr val="tx1"/>
                </a:solidFill>
                <a:latin typeface="Arial" charset="0"/>
                <a:ea typeface="ＭＳ Ｐゴシック" pitchFamily="34" charset="-128"/>
              </a:defRPr>
            </a:lvl9pPr>
          </a:lstStyle>
          <a:p>
            <a:fld id="{8F138B4E-AE5F-47A6-B551-49276A5759A6}" type="slidenum">
              <a:rPr lang="en-US" altLang="en-US" smtClean="0"/>
              <a:pPr/>
              <a:t>18</a:t>
            </a:fld>
            <a:endParaRPr lang="en-US" altLang="en-US"/>
          </a:p>
        </p:txBody>
      </p:sp>
      <p:sp>
        <p:nvSpPr>
          <p:cNvPr id="45059" name="Rectangle 2"/>
          <p:cNvSpPr>
            <a:spLocks noGrp="1" noRot="1" noChangeAspect="1" noChangeArrowheads="1" noTextEdit="1"/>
          </p:cNvSpPr>
          <p:nvPr>
            <p:ph type="sldImg"/>
          </p:nvPr>
        </p:nvSpPr>
        <p:spPr>
          <a:solidFill>
            <a:srgbClr val="FFFFFF"/>
          </a:solidFill>
          <a:ln/>
        </p:spPr>
      </p:sp>
      <p:sp>
        <p:nvSpPr>
          <p:cNvPr id="45060"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ltLang="en-US">
              <a:ea typeface="ＭＳ Ｐゴシック" pitchFamily="34" charset="-128"/>
            </a:endParaRPr>
          </a:p>
        </p:txBody>
      </p:sp>
    </p:spTree>
    <p:extLst>
      <p:ext uri="{BB962C8B-B14F-4D97-AF65-F5344CB8AC3E}">
        <p14:creationId xmlns:p14="http://schemas.microsoft.com/office/powerpoint/2010/main" val="1741332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a:defRPr>
                <a:solidFill>
                  <a:schemeClr val="tx1"/>
                </a:solidFill>
                <a:latin typeface="Arial" charset="0"/>
                <a:ea typeface="ＭＳ Ｐゴシック" pitchFamily="34" charset="-128"/>
              </a:defRPr>
            </a:lvl1pPr>
            <a:lvl2pPr marL="742950" indent="-285750" defTabSz="939800">
              <a:defRPr>
                <a:solidFill>
                  <a:schemeClr val="tx1"/>
                </a:solidFill>
                <a:latin typeface="Arial" charset="0"/>
                <a:ea typeface="ＭＳ Ｐゴシック" pitchFamily="34" charset="-128"/>
              </a:defRPr>
            </a:lvl2pPr>
            <a:lvl3pPr marL="1143000" indent="-228600" defTabSz="939800">
              <a:defRPr>
                <a:solidFill>
                  <a:schemeClr val="tx1"/>
                </a:solidFill>
                <a:latin typeface="Arial" charset="0"/>
                <a:ea typeface="ＭＳ Ｐゴシック" pitchFamily="34" charset="-128"/>
              </a:defRPr>
            </a:lvl3pPr>
            <a:lvl4pPr marL="1600200" indent="-228600" defTabSz="939800">
              <a:defRPr>
                <a:solidFill>
                  <a:schemeClr val="tx1"/>
                </a:solidFill>
                <a:latin typeface="Arial" charset="0"/>
                <a:ea typeface="ＭＳ Ｐゴシック" pitchFamily="34" charset="-128"/>
              </a:defRPr>
            </a:lvl4pPr>
            <a:lvl5pPr marL="2057400" indent="-228600" defTabSz="939800">
              <a:defRPr>
                <a:solidFill>
                  <a:schemeClr val="tx1"/>
                </a:solidFill>
                <a:latin typeface="Arial" charset="0"/>
                <a:ea typeface="ＭＳ Ｐゴシック" pitchFamily="34" charset="-128"/>
              </a:defRPr>
            </a:lvl5pPr>
            <a:lvl6pPr marL="2514600" indent="-228600" defTabSz="9398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9398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9398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939800" eaLnBrk="0" fontAlgn="base" hangingPunct="0">
              <a:spcBef>
                <a:spcPct val="0"/>
              </a:spcBef>
              <a:spcAft>
                <a:spcPct val="0"/>
              </a:spcAft>
              <a:defRPr>
                <a:solidFill>
                  <a:schemeClr val="tx1"/>
                </a:solidFill>
                <a:latin typeface="Arial" charset="0"/>
                <a:ea typeface="ＭＳ Ｐゴシック" pitchFamily="34" charset="-128"/>
              </a:defRPr>
            </a:lvl9pPr>
          </a:lstStyle>
          <a:p>
            <a:fld id="{50D7DC44-E03F-48F9-BE3D-A2A87AD4D8C1}" type="slidenum">
              <a:rPr lang="en-US" altLang="en-US" smtClean="0"/>
              <a:pPr/>
              <a:t>19</a:t>
            </a:fld>
            <a:endParaRPr lang="en-US" altLang="en-US"/>
          </a:p>
        </p:txBody>
      </p:sp>
      <p:sp>
        <p:nvSpPr>
          <p:cNvPr id="46083" name="Rectangle 2"/>
          <p:cNvSpPr>
            <a:spLocks noGrp="1" noRot="1" noChangeAspect="1" noChangeArrowheads="1" noTextEdit="1"/>
          </p:cNvSpPr>
          <p:nvPr>
            <p:ph type="sldImg"/>
          </p:nvPr>
        </p:nvSpPr>
        <p:spPr>
          <a:solidFill>
            <a:srgbClr val="FFFFFF"/>
          </a:solidFill>
          <a:ln/>
        </p:spPr>
      </p:sp>
      <p:sp>
        <p:nvSpPr>
          <p:cNvPr id="46084"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ltLang="en-US">
              <a:ea typeface="ＭＳ Ｐゴシック" pitchFamily="34" charset="-128"/>
            </a:endParaRPr>
          </a:p>
        </p:txBody>
      </p:sp>
    </p:spTree>
    <p:extLst>
      <p:ext uri="{BB962C8B-B14F-4D97-AF65-F5344CB8AC3E}">
        <p14:creationId xmlns:p14="http://schemas.microsoft.com/office/powerpoint/2010/main" val="101249629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a:defRPr>
                <a:solidFill>
                  <a:schemeClr val="tx1"/>
                </a:solidFill>
                <a:latin typeface="Arial" charset="0"/>
                <a:ea typeface="ＭＳ Ｐゴシック" pitchFamily="34" charset="-128"/>
              </a:defRPr>
            </a:lvl1pPr>
            <a:lvl2pPr marL="742950" indent="-285750" defTabSz="939800">
              <a:defRPr>
                <a:solidFill>
                  <a:schemeClr val="tx1"/>
                </a:solidFill>
                <a:latin typeface="Arial" charset="0"/>
                <a:ea typeface="ＭＳ Ｐゴシック" pitchFamily="34" charset="-128"/>
              </a:defRPr>
            </a:lvl2pPr>
            <a:lvl3pPr marL="1143000" indent="-228600" defTabSz="939800">
              <a:defRPr>
                <a:solidFill>
                  <a:schemeClr val="tx1"/>
                </a:solidFill>
                <a:latin typeface="Arial" charset="0"/>
                <a:ea typeface="ＭＳ Ｐゴシック" pitchFamily="34" charset="-128"/>
              </a:defRPr>
            </a:lvl3pPr>
            <a:lvl4pPr marL="1600200" indent="-228600" defTabSz="939800">
              <a:defRPr>
                <a:solidFill>
                  <a:schemeClr val="tx1"/>
                </a:solidFill>
                <a:latin typeface="Arial" charset="0"/>
                <a:ea typeface="ＭＳ Ｐゴシック" pitchFamily="34" charset="-128"/>
              </a:defRPr>
            </a:lvl4pPr>
            <a:lvl5pPr marL="2057400" indent="-228600" defTabSz="939800">
              <a:defRPr>
                <a:solidFill>
                  <a:schemeClr val="tx1"/>
                </a:solidFill>
                <a:latin typeface="Arial" charset="0"/>
                <a:ea typeface="ＭＳ Ｐゴシック" pitchFamily="34" charset="-128"/>
              </a:defRPr>
            </a:lvl5pPr>
            <a:lvl6pPr marL="2514600" indent="-228600" defTabSz="9398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9398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9398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939800" eaLnBrk="0" fontAlgn="base" hangingPunct="0">
              <a:spcBef>
                <a:spcPct val="0"/>
              </a:spcBef>
              <a:spcAft>
                <a:spcPct val="0"/>
              </a:spcAft>
              <a:defRPr>
                <a:solidFill>
                  <a:schemeClr val="tx1"/>
                </a:solidFill>
                <a:latin typeface="Arial" charset="0"/>
                <a:ea typeface="ＭＳ Ｐゴシック" pitchFamily="34" charset="-128"/>
              </a:defRPr>
            </a:lvl9pPr>
          </a:lstStyle>
          <a:p>
            <a:fld id="{BB6D5DA4-70A1-435E-808A-BA65CC7ADB02}" type="slidenum">
              <a:rPr lang="en-US" altLang="en-US" smtClean="0"/>
              <a:pPr/>
              <a:t>20</a:t>
            </a:fld>
            <a:endParaRPr lang="en-US" altLang="en-US"/>
          </a:p>
        </p:txBody>
      </p:sp>
      <p:sp>
        <p:nvSpPr>
          <p:cNvPr id="47107" name="Rectangle 2"/>
          <p:cNvSpPr>
            <a:spLocks noGrp="1" noRot="1" noChangeAspect="1" noChangeArrowheads="1" noTextEdit="1"/>
          </p:cNvSpPr>
          <p:nvPr>
            <p:ph type="sldImg"/>
          </p:nvPr>
        </p:nvSpPr>
        <p:spPr>
          <a:solidFill>
            <a:srgbClr val="FFFFFF"/>
          </a:solidFill>
          <a:ln/>
        </p:spPr>
      </p:sp>
      <p:sp>
        <p:nvSpPr>
          <p:cNvPr id="47108"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ltLang="en-US">
              <a:ea typeface="ＭＳ Ｐゴシック" pitchFamily="34" charset="-128"/>
            </a:endParaRPr>
          </a:p>
        </p:txBody>
      </p:sp>
    </p:spTree>
    <p:extLst>
      <p:ext uri="{BB962C8B-B14F-4D97-AF65-F5344CB8AC3E}">
        <p14:creationId xmlns:p14="http://schemas.microsoft.com/office/powerpoint/2010/main" val="96162285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a:defRPr>
                <a:solidFill>
                  <a:schemeClr val="tx1"/>
                </a:solidFill>
                <a:latin typeface="Arial" charset="0"/>
                <a:ea typeface="ＭＳ Ｐゴシック" pitchFamily="34" charset="-128"/>
              </a:defRPr>
            </a:lvl1pPr>
            <a:lvl2pPr marL="742950" indent="-285750" defTabSz="939800">
              <a:defRPr>
                <a:solidFill>
                  <a:schemeClr val="tx1"/>
                </a:solidFill>
                <a:latin typeface="Arial" charset="0"/>
                <a:ea typeface="ＭＳ Ｐゴシック" pitchFamily="34" charset="-128"/>
              </a:defRPr>
            </a:lvl2pPr>
            <a:lvl3pPr marL="1143000" indent="-228600" defTabSz="939800">
              <a:defRPr>
                <a:solidFill>
                  <a:schemeClr val="tx1"/>
                </a:solidFill>
                <a:latin typeface="Arial" charset="0"/>
                <a:ea typeface="ＭＳ Ｐゴシック" pitchFamily="34" charset="-128"/>
              </a:defRPr>
            </a:lvl3pPr>
            <a:lvl4pPr marL="1600200" indent="-228600" defTabSz="939800">
              <a:defRPr>
                <a:solidFill>
                  <a:schemeClr val="tx1"/>
                </a:solidFill>
                <a:latin typeface="Arial" charset="0"/>
                <a:ea typeface="ＭＳ Ｐゴシック" pitchFamily="34" charset="-128"/>
              </a:defRPr>
            </a:lvl4pPr>
            <a:lvl5pPr marL="2057400" indent="-228600" defTabSz="939800">
              <a:defRPr>
                <a:solidFill>
                  <a:schemeClr val="tx1"/>
                </a:solidFill>
                <a:latin typeface="Arial" charset="0"/>
                <a:ea typeface="ＭＳ Ｐゴシック" pitchFamily="34" charset="-128"/>
              </a:defRPr>
            </a:lvl5pPr>
            <a:lvl6pPr marL="2514600" indent="-228600" defTabSz="9398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9398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9398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939800" eaLnBrk="0" fontAlgn="base" hangingPunct="0">
              <a:spcBef>
                <a:spcPct val="0"/>
              </a:spcBef>
              <a:spcAft>
                <a:spcPct val="0"/>
              </a:spcAft>
              <a:defRPr>
                <a:solidFill>
                  <a:schemeClr val="tx1"/>
                </a:solidFill>
                <a:latin typeface="Arial" charset="0"/>
                <a:ea typeface="ＭＳ Ｐゴシック" pitchFamily="34" charset="-128"/>
              </a:defRPr>
            </a:lvl9pPr>
          </a:lstStyle>
          <a:p>
            <a:fld id="{A4428F5B-F4FE-4EE3-88EE-02F19A8BB3FF}" type="slidenum">
              <a:rPr lang="en-US" altLang="en-US" smtClean="0"/>
              <a:pPr/>
              <a:t>21</a:t>
            </a:fld>
            <a:endParaRPr lang="en-US" altLang="en-US"/>
          </a:p>
        </p:txBody>
      </p:sp>
      <p:sp>
        <p:nvSpPr>
          <p:cNvPr id="48131" name="Rectangle 2"/>
          <p:cNvSpPr>
            <a:spLocks noGrp="1" noRot="1" noChangeAspect="1" noChangeArrowheads="1" noTextEdit="1"/>
          </p:cNvSpPr>
          <p:nvPr>
            <p:ph type="sldImg"/>
          </p:nvPr>
        </p:nvSpPr>
        <p:spPr>
          <a:solidFill>
            <a:srgbClr val="FFFFFF"/>
          </a:solidFill>
          <a:ln/>
        </p:spPr>
      </p:sp>
      <p:sp>
        <p:nvSpPr>
          <p:cNvPr id="48132"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ltLang="en-US">
              <a:ea typeface="ＭＳ Ｐゴシック" pitchFamily="34" charset="-128"/>
            </a:endParaRPr>
          </a:p>
        </p:txBody>
      </p:sp>
    </p:spTree>
    <p:extLst>
      <p:ext uri="{BB962C8B-B14F-4D97-AF65-F5344CB8AC3E}">
        <p14:creationId xmlns:p14="http://schemas.microsoft.com/office/powerpoint/2010/main" val="1079785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a:defRPr>
                <a:solidFill>
                  <a:schemeClr val="tx1"/>
                </a:solidFill>
                <a:latin typeface="Arial" charset="0"/>
                <a:ea typeface="ＭＳ Ｐゴシック" pitchFamily="34" charset="-128"/>
              </a:defRPr>
            </a:lvl1pPr>
            <a:lvl2pPr marL="742950" indent="-285750" defTabSz="939800">
              <a:defRPr>
                <a:solidFill>
                  <a:schemeClr val="tx1"/>
                </a:solidFill>
                <a:latin typeface="Arial" charset="0"/>
                <a:ea typeface="ＭＳ Ｐゴシック" pitchFamily="34" charset="-128"/>
              </a:defRPr>
            </a:lvl2pPr>
            <a:lvl3pPr marL="1143000" indent="-228600" defTabSz="939800">
              <a:defRPr>
                <a:solidFill>
                  <a:schemeClr val="tx1"/>
                </a:solidFill>
                <a:latin typeface="Arial" charset="0"/>
                <a:ea typeface="ＭＳ Ｐゴシック" pitchFamily="34" charset="-128"/>
              </a:defRPr>
            </a:lvl3pPr>
            <a:lvl4pPr marL="1600200" indent="-228600" defTabSz="939800">
              <a:defRPr>
                <a:solidFill>
                  <a:schemeClr val="tx1"/>
                </a:solidFill>
                <a:latin typeface="Arial" charset="0"/>
                <a:ea typeface="ＭＳ Ｐゴシック" pitchFamily="34" charset="-128"/>
              </a:defRPr>
            </a:lvl4pPr>
            <a:lvl5pPr marL="2057400" indent="-228600" defTabSz="939800">
              <a:defRPr>
                <a:solidFill>
                  <a:schemeClr val="tx1"/>
                </a:solidFill>
                <a:latin typeface="Arial" charset="0"/>
                <a:ea typeface="ＭＳ Ｐゴシック" pitchFamily="34" charset="-128"/>
              </a:defRPr>
            </a:lvl5pPr>
            <a:lvl6pPr marL="2514600" indent="-228600" defTabSz="9398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9398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9398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939800" eaLnBrk="0" fontAlgn="base" hangingPunct="0">
              <a:spcBef>
                <a:spcPct val="0"/>
              </a:spcBef>
              <a:spcAft>
                <a:spcPct val="0"/>
              </a:spcAft>
              <a:defRPr>
                <a:solidFill>
                  <a:schemeClr val="tx1"/>
                </a:solidFill>
                <a:latin typeface="Arial" charset="0"/>
                <a:ea typeface="ＭＳ Ｐゴシック" pitchFamily="34" charset="-128"/>
              </a:defRPr>
            </a:lvl9pPr>
          </a:lstStyle>
          <a:p>
            <a:fld id="{A3FC222C-A1F0-49A7-A3E7-7AAF17036ECE}" type="slidenum">
              <a:rPr lang="en-US" altLang="en-US" smtClean="0"/>
              <a:pPr/>
              <a:t>22</a:t>
            </a:fld>
            <a:endParaRPr lang="en-US" altLang="en-US"/>
          </a:p>
        </p:txBody>
      </p:sp>
      <p:sp>
        <p:nvSpPr>
          <p:cNvPr id="49155" name="Rectangle 2"/>
          <p:cNvSpPr>
            <a:spLocks noGrp="1" noRot="1" noChangeAspect="1" noChangeArrowheads="1" noTextEdit="1"/>
          </p:cNvSpPr>
          <p:nvPr>
            <p:ph type="sldImg"/>
          </p:nvPr>
        </p:nvSpPr>
        <p:spPr>
          <a:solidFill>
            <a:srgbClr val="FFFFFF"/>
          </a:solidFill>
          <a:ln/>
        </p:spPr>
      </p:sp>
      <p:sp>
        <p:nvSpPr>
          <p:cNvPr id="49156"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ltLang="en-US">
              <a:ea typeface="ＭＳ Ｐゴシック" pitchFamily="34" charset="-128"/>
            </a:endParaRPr>
          </a:p>
        </p:txBody>
      </p:sp>
    </p:spTree>
    <p:extLst>
      <p:ext uri="{BB962C8B-B14F-4D97-AF65-F5344CB8AC3E}">
        <p14:creationId xmlns:p14="http://schemas.microsoft.com/office/powerpoint/2010/main" val="239294264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a:defRPr>
                <a:solidFill>
                  <a:schemeClr val="tx1"/>
                </a:solidFill>
                <a:latin typeface="Arial" charset="0"/>
                <a:ea typeface="ＭＳ Ｐゴシック" pitchFamily="34" charset="-128"/>
              </a:defRPr>
            </a:lvl1pPr>
            <a:lvl2pPr marL="742950" indent="-285750" defTabSz="939800">
              <a:defRPr>
                <a:solidFill>
                  <a:schemeClr val="tx1"/>
                </a:solidFill>
                <a:latin typeface="Arial" charset="0"/>
                <a:ea typeface="ＭＳ Ｐゴシック" pitchFamily="34" charset="-128"/>
              </a:defRPr>
            </a:lvl2pPr>
            <a:lvl3pPr marL="1143000" indent="-228600" defTabSz="939800">
              <a:defRPr>
                <a:solidFill>
                  <a:schemeClr val="tx1"/>
                </a:solidFill>
                <a:latin typeface="Arial" charset="0"/>
                <a:ea typeface="ＭＳ Ｐゴシック" pitchFamily="34" charset="-128"/>
              </a:defRPr>
            </a:lvl3pPr>
            <a:lvl4pPr marL="1600200" indent="-228600" defTabSz="939800">
              <a:defRPr>
                <a:solidFill>
                  <a:schemeClr val="tx1"/>
                </a:solidFill>
                <a:latin typeface="Arial" charset="0"/>
                <a:ea typeface="ＭＳ Ｐゴシック" pitchFamily="34" charset="-128"/>
              </a:defRPr>
            </a:lvl4pPr>
            <a:lvl5pPr marL="2057400" indent="-228600" defTabSz="939800">
              <a:defRPr>
                <a:solidFill>
                  <a:schemeClr val="tx1"/>
                </a:solidFill>
                <a:latin typeface="Arial" charset="0"/>
                <a:ea typeface="ＭＳ Ｐゴシック" pitchFamily="34" charset="-128"/>
              </a:defRPr>
            </a:lvl5pPr>
            <a:lvl6pPr marL="2514600" indent="-228600" defTabSz="9398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9398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9398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939800" eaLnBrk="0" fontAlgn="base" hangingPunct="0">
              <a:spcBef>
                <a:spcPct val="0"/>
              </a:spcBef>
              <a:spcAft>
                <a:spcPct val="0"/>
              </a:spcAft>
              <a:defRPr>
                <a:solidFill>
                  <a:schemeClr val="tx1"/>
                </a:solidFill>
                <a:latin typeface="Arial" charset="0"/>
                <a:ea typeface="ＭＳ Ｐゴシック" pitchFamily="34" charset="-128"/>
              </a:defRPr>
            </a:lvl9pPr>
          </a:lstStyle>
          <a:p>
            <a:fld id="{C55588B4-7F5C-4C99-99AC-0CEDE2C06EEC}" type="slidenum">
              <a:rPr lang="en-US" altLang="en-US" smtClean="0"/>
              <a:pPr/>
              <a:t>23</a:t>
            </a:fld>
            <a:endParaRPr lang="en-US" altLang="en-US" dirty="0"/>
          </a:p>
        </p:txBody>
      </p:sp>
      <p:sp>
        <p:nvSpPr>
          <p:cNvPr id="50179" name="Rectangle 2"/>
          <p:cNvSpPr>
            <a:spLocks noGrp="1" noRot="1" noChangeAspect="1" noChangeArrowheads="1" noTextEdit="1"/>
          </p:cNvSpPr>
          <p:nvPr>
            <p:ph type="sldImg"/>
          </p:nvPr>
        </p:nvSpPr>
        <p:spPr>
          <a:solidFill>
            <a:srgbClr val="FFFFFF"/>
          </a:solidFill>
          <a:ln/>
        </p:spPr>
      </p:sp>
      <p:sp>
        <p:nvSpPr>
          <p:cNvPr id="50180"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ltLang="en-US" dirty="0">
              <a:ea typeface="ＭＳ Ｐゴシック" pitchFamily="34" charset="-128"/>
            </a:endParaRPr>
          </a:p>
        </p:txBody>
      </p:sp>
    </p:spTree>
    <p:extLst>
      <p:ext uri="{BB962C8B-B14F-4D97-AF65-F5344CB8AC3E}">
        <p14:creationId xmlns:p14="http://schemas.microsoft.com/office/powerpoint/2010/main" val="190745990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a:defRPr>
                <a:solidFill>
                  <a:schemeClr val="tx1"/>
                </a:solidFill>
                <a:latin typeface="Arial" charset="0"/>
                <a:ea typeface="ＭＳ Ｐゴシック" pitchFamily="34" charset="-128"/>
              </a:defRPr>
            </a:lvl1pPr>
            <a:lvl2pPr marL="742950" indent="-285750" defTabSz="939800">
              <a:defRPr>
                <a:solidFill>
                  <a:schemeClr val="tx1"/>
                </a:solidFill>
                <a:latin typeface="Arial" charset="0"/>
                <a:ea typeface="ＭＳ Ｐゴシック" pitchFamily="34" charset="-128"/>
              </a:defRPr>
            </a:lvl2pPr>
            <a:lvl3pPr marL="1143000" indent="-228600" defTabSz="939800">
              <a:defRPr>
                <a:solidFill>
                  <a:schemeClr val="tx1"/>
                </a:solidFill>
                <a:latin typeface="Arial" charset="0"/>
                <a:ea typeface="ＭＳ Ｐゴシック" pitchFamily="34" charset="-128"/>
              </a:defRPr>
            </a:lvl3pPr>
            <a:lvl4pPr marL="1600200" indent="-228600" defTabSz="939800">
              <a:defRPr>
                <a:solidFill>
                  <a:schemeClr val="tx1"/>
                </a:solidFill>
                <a:latin typeface="Arial" charset="0"/>
                <a:ea typeface="ＭＳ Ｐゴシック" pitchFamily="34" charset="-128"/>
              </a:defRPr>
            </a:lvl4pPr>
            <a:lvl5pPr marL="2057400" indent="-228600" defTabSz="939800">
              <a:defRPr>
                <a:solidFill>
                  <a:schemeClr val="tx1"/>
                </a:solidFill>
                <a:latin typeface="Arial" charset="0"/>
                <a:ea typeface="ＭＳ Ｐゴシック" pitchFamily="34" charset="-128"/>
              </a:defRPr>
            </a:lvl5pPr>
            <a:lvl6pPr marL="2514600" indent="-228600" defTabSz="9398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9398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9398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939800" eaLnBrk="0" fontAlgn="base" hangingPunct="0">
              <a:spcBef>
                <a:spcPct val="0"/>
              </a:spcBef>
              <a:spcAft>
                <a:spcPct val="0"/>
              </a:spcAft>
              <a:defRPr>
                <a:solidFill>
                  <a:schemeClr val="tx1"/>
                </a:solidFill>
                <a:latin typeface="Arial" charset="0"/>
                <a:ea typeface="ＭＳ Ｐゴシック" pitchFamily="34" charset="-128"/>
              </a:defRPr>
            </a:lvl9pPr>
          </a:lstStyle>
          <a:p>
            <a:fld id="{C8B6C431-B5CB-47EA-9D96-7389DE553206}" type="slidenum">
              <a:rPr lang="en-US" altLang="en-US" smtClean="0"/>
              <a:pPr/>
              <a:t>24</a:t>
            </a:fld>
            <a:endParaRPr lang="en-US" altLang="en-US" dirty="0"/>
          </a:p>
        </p:txBody>
      </p:sp>
      <p:sp>
        <p:nvSpPr>
          <p:cNvPr id="51203" name="Rectangle 2"/>
          <p:cNvSpPr>
            <a:spLocks noGrp="1" noRot="1" noChangeAspect="1" noChangeArrowheads="1" noTextEdit="1"/>
          </p:cNvSpPr>
          <p:nvPr>
            <p:ph type="sldImg"/>
          </p:nvPr>
        </p:nvSpPr>
        <p:spPr>
          <a:solidFill>
            <a:srgbClr val="FFFFFF"/>
          </a:solidFill>
          <a:ln/>
        </p:spPr>
      </p:sp>
      <p:sp>
        <p:nvSpPr>
          <p:cNvPr id="51204"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ltLang="en-US" dirty="0">
              <a:ea typeface="ＭＳ Ｐゴシック" pitchFamily="34" charset="-128"/>
            </a:endParaRPr>
          </a:p>
        </p:txBody>
      </p:sp>
    </p:spTree>
    <p:extLst>
      <p:ext uri="{BB962C8B-B14F-4D97-AF65-F5344CB8AC3E}">
        <p14:creationId xmlns:p14="http://schemas.microsoft.com/office/powerpoint/2010/main" val="113847468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a:defRPr>
                <a:solidFill>
                  <a:schemeClr val="tx1"/>
                </a:solidFill>
                <a:latin typeface="Arial" charset="0"/>
                <a:ea typeface="ＭＳ Ｐゴシック" pitchFamily="34" charset="-128"/>
              </a:defRPr>
            </a:lvl1pPr>
            <a:lvl2pPr marL="742950" indent="-285750" defTabSz="939800">
              <a:defRPr>
                <a:solidFill>
                  <a:schemeClr val="tx1"/>
                </a:solidFill>
                <a:latin typeface="Arial" charset="0"/>
                <a:ea typeface="ＭＳ Ｐゴシック" pitchFamily="34" charset="-128"/>
              </a:defRPr>
            </a:lvl2pPr>
            <a:lvl3pPr marL="1143000" indent="-228600" defTabSz="939800">
              <a:defRPr>
                <a:solidFill>
                  <a:schemeClr val="tx1"/>
                </a:solidFill>
                <a:latin typeface="Arial" charset="0"/>
                <a:ea typeface="ＭＳ Ｐゴシック" pitchFamily="34" charset="-128"/>
              </a:defRPr>
            </a:lvl3pPr>
            <a:lvl4pPr marL="1600200" indent="-228600" defTabSz="939800">
              <a:defRPr>
                <a:solidFill>
                  <a:schemeClr val="tx1"/>
                </a:solidFill>
                <a:latin typeface="Arial" charset="0"/>
                <a:ea typeface="ＭＳ Ｐゴシック" pitchFamily="34" charset="-128"/>
              </a:defRPr>
            </a:lvl4pPr>
            <a:lvl5pPr marL="2057400" indent="-228600" defTabSz="939800">
              <a:defRPr>
                <a:solidFill>
                  <a:schemeClr val="tx1"/>
                </a:solidFill>
                <a:latin typeface="Arial" charset="0"/>
                <a:ea typeface="ＭＳ Ｐゴシック" pitchFamily="34" charset="-128"/>
              </a:defRPr>
            </a:lvl5pPr>
            <a:lvl6pPr marL="2514600" indent="-228600" defTabSz="9398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9398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9398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939800" eaLnBrk="0" fontAlgn="base" hangingPunct="0">
              <a:spcBef>
                <a:spcPct val="0"/>
              </a:spcBef>
              <a:spcAft>
                <a:spcPct val="0"/>
              </a:spcAft>
              <a:defRPr>
                <a:solidFill>
                  <a:schemeClr val="tx1"/>
                </a:solidFill>
                <a:latin typeface="Arial" charset="0"/>
                <a:ea typeface="ＭＳ Ｐゴシック" pitchFamily="34" charset="-128"/>
              </a:defRPr>
            </a:lvl9pPr>
          </a:lstStyle>
          <a:p>
            <a:fld id="{94E78865-8F91-4949-8116-413EFBCC8564}" type="slidenum">
              <a:rPr lang="en-US" altLang="en-US" smtClean="0"/>
              <a:pPr/>
              <a:t>26</a:t>
            </a:fld>
            <a:endParaRPr lang="en-US" altLang="en-US" dirty="0"/>
          </a:p>
        </p:txBody>
      </p:sp>
      <p:sp>
        <p:nvSpPr>
          <p:cNvPr id="52227" name="Rectangle 2"/>
          <p:cNvSpPr>
            <a:spLocks noGrp="1" noRot="1" noChangeAspect="1" noChangeArrowheads="1" noTextEdit="1"/>
          </p:cNvSpPr>
          <p:nvPr>
            <p:ph type="sldImg"/>
          </p:nvPr>
        </p:nvSpPr>
        <p:spPr>
          <a:solidFill>
            <a:srgbClr val="FFFFFF"/>
          </a:solidFill>
          <a:ln/>
        </p:spPr>
      </p:sp>
      <p:sp>
        <p:nvSpPr>
          <p:cNvPr id="52228"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ltLang="en-US" dirty="0">
              <a:ea typeface="ＭＳ Ｐゴシック" pitchFamily="34" charset="-128"/>
            </a:endParaRPr>
          </a:p>
        </p:txBody>
      </p:sp>
    </p:spTree>
    <p:extLst>
      <p:ext uri="{BB962C8B-B14F-4D97-AF65-F5344CB8AC3E}">
        <p14:creationId xmlns:p14="http://schemas.microsoft.com/office/powerpoint/2010/main" val="3520970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a:ln/>
        </p:spPr>
      </p:sp>
      <p:sp>
        <p:nvSpPr>
          <p:cNvPr id="348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ea typeface="ＭＳ Ｐゴシック" pitchFamily="34" charset="-128"/>
            </a:endParaRPr>
          </a:p>
        </p:txBody>
      </p:sp>
      <p:sp>
        <p:nvSpPr>
          <p:cNvPr id="3482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a:defRPr>
                <a:solidFill>
                  <a:schemeClr val="tx1"/>
                </a:solidFill>
                <a:latin typeface="Arial" charset="0"/>
                <a:ea typeface="ＭＳ Ｐゴシック" pitchFamily="34" charset="-128"/>
              </a:defRPr>
            </a:lvl1pPr>
            <a:lvl2pPr marL="742950" indent="-285750" defTabSz="939800">
              <a:defRPr>
                <a:solidFill>
                  <a:schemeClr val="tx1"/>
                </a:solidFill>
                <a:latin typeface="Arial" charset="0"/>
                <a:ea typeface="ＭＳ Ｐゴシック" pitchFamily="34" charset="-128"/>
              </a:defRPr>
            </a:lvl2pPr>
            <a:lvl3pPr marL="1143000" indent="-228600" defTabSz="939800">
              <a:defRPr>
                <a:solidFill>
                  <a:schemeClr val="tx1"/>
                </a:solidFill>
                <a:latin typeface="Arial" charset="0"/>
                <a:ea typeface="ＭＳ Ｐゴシック" pitchFamily="34" charset="-128"/>
              </a:defRPr>
            </a:lvl3pPr>
            <a:lvl4pPr marL="1600200" indent="-228600" defTabSz="939800">
              <a:defRPr>
                <a:solidFill>
                  <a:schemeClr val="tx1"/>
                </a:solidFill>
                <a:latin typeface="Arial" charset="0"/>
                <a:ea typeface="ＭＳ Ｐゴシック" pitchFamily="34" charset="-128"/>
              </a:defRPr>
            </a:lvl4pPr>
            <a:lvl5pPr marL="2057400" indent="-228600" defTabSz="939800">
              <a:defRPr>
                <a:solidFill>
                  <a:schemeClr val="tx1"/>
                </a:solidFill>
                <a:latin typeface="Arial" charset="0"/>
                <a:ea typeface="ＭＳ Ｐゴシック" pitchFamily="34" charset="-128"/>
              </a:defRPr>
            </a:lvl5pPr>
            <a:lvl6pPr marL="2514600" indent="-228600" defTabSz="9398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9398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9398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939800" eaLnBrk="0" fontAlgn="base" hangingPunct="0">
              <a:spcBef>
                <a:spcPct val="0"/>
              </a:spcBef>
              <a:spcAft>
                <a:spcPct val="0"/>
              </a:spcAft>
              <a:defRPr>
                <a:solidFill>
                  <a:schemeClr val="tx1"/>
                </a:solidFill>
                <a:latin typeface="Arial" charset="0"/>
                <a:ea typeface="ＭＳ Ｐゴシック" pitchFamily="34" charset="-128"/>
              </a:defRPr>
            </a:lvl9pPr>
          </a:lstStyle>
          <a:p>
            <a:fld id="{B3C98032-522C-41EE-8549-1346E7E59837}" type="slidenum">
              <a:rPr lang="en-US" altLang="en-US" smtClean="0"/>
              <a:pPr/>
              <a:t>5</a:t>
            </a:fld>
            <a:endParaRPr lang="en-US" altLang="en-US"/>
          </a:p>
        </p:txBody>
      </p:sp>
    </p:spTree>
    <p:extLst>
      <p:ext uri="{BB962C8B-B14F-4D97-AF65-F5344CB8AC3E}">
        <p14:creationId xmlns:p14="http://schemas.microsoft.com/office/powerpoint/2010/main" val="103298769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a:defRPr>
                <a:solidFill>
                  <a:schemeClr val="tx1"/>
                </a:solidFill>
                <a:latin typeface="Arial" charset="0"/>
                <a:ea typeface="ＭＳ Ｐゴシック" pitchFamily="34" charset="-128"/>
              </a:defRPr>
            </a:lvl1pPr>
            <a:lvl2pPr marL="742950" indent="-285750" defTabSz="939800">
              <a:defRPr>
                <a:solidFill>
                  <a:schemeClr val="tx1"/>
                </a:solidFill>
                <a:latin typeface="Arial" charset="0"/>
                <a:ea typeface="ＭＳ Ｐゴシック" pitchFamily="34" charset="-128"/>
              </a:defRPr>
            </a:lvl2pPr>
            <a:lvl3pPr marL="1143000" indent="-228600" defTabSz="939800">
              <a:defRPr>
                <a:solidFill>
                  <a:schemeClr val="tx1"/>
                </a:solidFill>
                <a:latin typeface="Arial" charset="0"/>
                <a:ea typeface="ＭＳ Ｐゴシック" pitchFamily="34" charset="-128"/>
              </a:defRPr>
            </a:lvl3pPr>
            <a:lvl4pPr marL="1600200" indent="-228600" defTabSz="939800">
              <a:defRPr>
                <a:solidFill>
                  <a:schemeClr val="tx1"/>
                </a:solidFill>
                <a:latin typeface="Arial" charset="0"/>
                <a:ea typeface="ＭＳ Ｐゴシック" pitchFamily="34" charset="-128"/>
              </a:defRPr>
            </a:lvl4pPr>
            <a:lvl5pPr marL="2057400" indent="-228600" defTabSz="939800">
              <a:defRPr>
                <a:solidFill>
                  <a:schemeClr val="tx1"/>
                </a:solidFill>
                <a:latin typeface="Arial" charset="0"/>
                <a:ea typeface="ＭＳ Ｐゴシック" pitchFamily="34" charset="-128"/>
              </a:defRPr>
            </a:lvl5pPr>
            <a:lvl6pPr marL="2514600" indent="-228600" defTabSz="9398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9398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9398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939800" eaLnBrk="0" fontAlgn="base" hangingPunct="0">
              <a:spcBef>
                <a:spcPct val="0"/>
              </a:spcBef>
              <a:spcAft>
                <a:spcPct val="0"/>
              </a:spcAft>
              <a:defRPr>
                <a:solidFill>
                  <a:schemeClr val="tx1"/>
                </a:solidFill>
                <a:latin typeface="Arial" charset="0"/>
                <a:ea typeface="ＭＳ Ｐゴシック" pitchFamily="34" charset="-128"/>
              </a:defRPr>
            </a:lvl9pPr>
          </a:lstStyle>
          <a:p>
            <a:fld id="{2E7C5741-4EA2-47C3-B997-36D4A138FEF5}" type="slidenum">
              <a:rPr lang="en-US" altLang="en-US" smtClean="0"/>
              <a:pPr/>
              <a:t>27</a:t>
            </a:fld>
            <a:endParaRPr lang="en-US" altLang="en-US" dirty="0"/>
          </a:p>
        </p:txBody>
      </p:sp>
      <p:sp>
        <p:nvSpPr>
          <p:cNvPr id="53251" name="Rectangle 2"/>
          <p:cNvSpPr>
            <a:spLocks noGrp="1" noRot="1" noChangeAspect="1" noChangeArrowheads="1" noTextEdit="1"/>
          </p:cNvSpPr>
          <p:nvPr>
            <p:ph type="sldImg"/>
          </p:nvPr>
        </p:nvSpPr>
        <p:spPr>
          <a:solidFill>
            <a:srgbClr val="FFFFFF"/>
          </a:solidFill>
          <a:ln/>
        </p:spPr>
      </p:sp>
      <p:sp>
        <p:nvSpPr>
          <p:cNvPr id="53252"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ltLang="en-US" dirty="0">
              <a:ea typeface="ＭＳ Ｐゴシック" pitchFamily="34" charset="-128"/>
            </a:endParaRPr>
          </a:p>
        </p:txBody>
      </p:sp>
    </p:spTree>
    <p:extLst>
      <p:ext uri="{BB962C8B-B14F-4D97-AF65-F5344CB8AC3E}">
        <p14:creationId xmlns:p14="http://schemas.microsoft.com/office/powerpoint/2010/main" val="303516749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a:defRPr>
                <a:solidFill>
                  <a:schemeClr val="tx1"/>
                </a:solidFill>
                <a:latin typeface="Arial" charset="0"/>
                <a:ea typeface="ＭＳ Ｐゴシック" pitchFamily="34" charset="-128"/>
              </a:defRPr>
            </a:lvl1pPr>
            <a:lvl2pPr marL="742950" indent="-285750" defTabSz="939800">
              <a:defRPr>
                <a:solidFill>
                  <a:schemeClr val="tx1"/>
                </a:solidFill>
                <a:latin typeface="Arial" charset="0"/>
                <a:ea typeface="ＭＳ Ｐゴシック" pitchFamily="34" charset="-128"/>
              </a:defRPr>
            </a:lvl2pPr>
            <a:lvl3pPr marL="1143000" indent="-228600" defTabSz="939800">
              <a:defRPr>
                <a:solidFill>
                  <a:schemeClr val="tx1"/>
                </a:solidFill>
                <a:latin typeface="Arial" charset="0"/>
                <a:ea typeface="ＭＳ Ｐゴシック" pitchFamily="34" charset="-128"/>
              </a:defRPr>
            </a:lvl3pPr>
            <a:lvl4pPr marL="1600200" indent="-228600" defTabSz="939800">
              <a:defRPr>
                <a:solidFill>
                  <a:schemeClr val="tx1"/>
                </a:solidFill>
                <a:latin typeface="Arial" charset="0"/>
                <a:ea typeface="ＭＳ Ｐゴシック" pitchFamily="34" charset="-128"/>
              </a:defRPr>
            </a:lvl4pPr>
            <a:lvl5pPr marL="2057400" indent="-228600" defTabSz="939800">
              <a:defRPr>
                <a:solidFill>
                  <a:schemeClr val="tx1"/>
                </a:solidFill>
                <a:latin typeface="Arial" charset="0"/>
                <a:ea typeface="ＭＳ Ｐゴシック" pitchFamily="34" charset="-128"/>
              </a:defRPr>
            </a:lvl5pPr>
            <a:lvl6pPr marL="2514600" indent="-228600" defTabSz="9398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9398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9398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939800" eaLnBrk="0" fontAlgn="base" hangingPunct="0">
              <a:spcBef>
                <a:spcPct val="0"/>
              </a:spcBef>
              <a:spcAft>
                <a:spcPct val="0"/>
              </a:spcAft>
              <a:defRPr>
                <a:solidFill>
                  <a:schemeClr val="tx1"/>
                </a:solidFill>
                <a:latin typeface="Arial" charset="0"/>
                <a:ea typeface="ＭＳ Ｐゴシック" pitchFamily="34" charset="-128"/>
              </a:defRPr>
            </a:lvl9pPr>
          </a:lstStyle>
          <a:p>
            <a:fld id="{37C191A9-4EEC-4094-A561-401FC5029E74}" type="slidenum">
              <a:rPr lang="en-US" altLang="en-US" smtClean="0"/>
              <a:pPr/>
              <a:t>28</a:t>
            </a:fld>
            <a:endParaRPr lang="en-US" altLang="en-US" dirty="0"/>
          </a:p>
        </p:txBody>
      </p:sp>
      <p:sp>
        <p:nvSpPr>
          <p:cNvPr id="54275" name="Rectangle 2"/>
          <p:cNvSpPr>
            <a:spLocks noGrp="1" noRot="1" noChangeAspect="1" noChangeArrowheads="1" noTextEdit="1"/>
          </p:cNvSpPr>
          <p:nvPr>
            <p:ph type="sldImg"/>
          </p:nvPr>
        </p:nvSpPr>
        <p:spPr>
          <a:solidFill>
            <a:srgbClr val="FFFFFF"/>
          </a:solidFill>
          <a:ln/>
        </p:spPr>
      </p:sp>
      <p:sp>
        <p:nvSpPr>
          <p:cNvPr id="54276"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ltLang="en-US" dirty="0">
              <a:ea typeface="ＭＳ Ｐゴシック" pitchFamily="34" charset="-128"/>
            </a:endParaRPr>
          </a:p>
        </p:txBody>
      </p:sp>
    </p:spTree>
    <p:extLst>
      <p:ext uri="{BB962C8B-B14F-4D97-AF65-F5344CB8AC3E}">
        <p14:creationId xmlns:p14="http://schemas.microsoft.com/office/powerpoint/2010/main" val="303339268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a:defRPr>
                <a:solidFill>
                  <a:schemeClr val="tx1"/>
                </a:solidFill>
                <a:latin typeface="Arial" charset="0"/>
                <a:ea typeface="ＭＳ Ｐゴシック" pitchFamily="34" charset="-128"/>
              </a:defRPr>
            </a:lvl1pPr>
            <a:lvl2pPr marL="742950" indent="-285750" defTabSz="939800">
              <a:defRPr>
                <a:solidFill>
                  <a:schemeClr val="tx1"/>
                </a:solidFill>
                <a:latin typeface="Arial" charset="0"/>
                <a:ea typeface="ＭＳ Ｐゴシック" pitchFamily="34" charset="-128"/>
              </a:defRPr>
            </a:lvl2pPr>
            <a:lvl3pPr marL="1143000" indent="-228600" defTabSz="939800">
              <a:defRPr>
                <a:solidFill>
                  <a:schemeClr val="tx1"/>
                </a:solidFill>
                <a:latin typeface="Arial" charset="0"/>
                <a:ea typeface="ＭＳ Ｐゴシック" pitchFamily="34" charset="-128"/>
              </a:defRPr>
            </a:lvl3pPr>
            <a:lvl4pPr marL="1600200" indent="-228600" defTabSz="939800">
              <a:defRPr>
                <a:solidFill>
                  <a:schemeClr val="tx1"/>
                </a:solidFill>
                <a:latin typeface="Arial" charset="0"/>
                <a:ea typeface="ＭＳ Ｐゴシック" pitchFamily="34" charset="-128"/>
              </a:defRPr>
            </a:lvl4pPr>
            <a:lvl5pPr marL="2057400" indent="-228600" defTabSz="939800">
              <a:defRPr>
                <a:solidFill>
                  <a:schemeClr val="tx1"/>
                </a:solidFill>
                <a:latin typeface="Arial" charset="0"/>
                <a:ea typeface="ＭＳ Ｐゴシック" pitchFamily="34" charset="-128"/>
              </a:defRPr>
            </a:lvl5pPr>
            <a:lvl6pPr marL="2514600" indent="-228600" defTabSz="9398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9398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9398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939800" eaLnBrk="0" fontAlgn="base" hangingPunct="0">
              <a:spcBef>
                <a:spcPct val="0"/>
              </a:spcBef>
              <a:spcAft>
                <a:spcPct val="0"/>
              </a:spcAft>
              <a:defRPr>
                <a:solidFill>
                  <a:schemeClr val="tx1"/>
                </a:solidFill>
                <a:latin typeface="Arial" charset="0"/>
                <a:ea typeface="ＭＳ Ｐゴシック" pitchFamily="34" charset="-128"/>
              </a:defRPr>
            </a:lvl9pPr>
          </a:lstStyle>
          <a:p>
            <a:fld id="{51651A1C-1B47-4BC4-8CE4-056EF70E4DE9}" type="slidenum">
              <a:rPr lang="en-US" altLang="en-US" smtClean="0"/>
              <a:pPr/>
              <a:t>29</a:t>
            </a:fld>
            <a:endParaRPr lang="en-US" altLang="en-US" dirty="0"/>
          </a:p>
        </p:txBody>
      </p:sp>
      <p:sp>
        <p:nvSpPr>
          <p:cNvPr id="55299" name="Rectangle 2"/>
          <p:cNvSpPr>
            <a:spLocks noGrp="1" noRot="1" noChangeAspect="1" noChangeArrowheads="1" noTextEdit="1"/>
          </p:cNvSpPr>
          <p:nvPr>
            <p:ph type="sldImg"/>
          </p:nvPr>
        </p:nvSpPr>
        <p:spPr>
          <a:solidFill>
            <a:srgbClr val="FFFFFF"/>
          </a:solidFill>
          <a:ln/>
        </p:spPr>
      </p:sp>
      <p:sp>
        <p:nvSpPr>
          <p:cNvPr id="55300"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ltLang="en-US" dirty="0">
              <a:ea typeface="ＭＳ Ｐゴシック" pitchFamily="34" charset="-128"/>
            </a:endParaRPr>
          </a:p>
        </p:txBody>
      </p:sp>
    </p:spTree>
    <p:extLst>
      <p:ext uri="{BB962C8B-B14F-4D97-AF65-F5344CB8AC3E}">
        <p14:creationId xmlns:p14="http://schemas.microsoft.com/office/powerpoint/2010/main" val="27507714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a:defRPr>
                <a:solidFill>
                  <a:schemeClr val="tx1"/>
                </a:solidFill>
                <a:latin typeface="Arial" charset="0"/>
                <a:ea typeface="ＭＳ Ｐゴシック" pitchFamily="34" charset="-128"/>
              </a:defRPr>
            </a:lvl1pPr>
            <a:lvl2pPr marL="742950" indent="-285750" defTabSz="939800">
              <a:defRPr>
                <a:solidFill>
                  <a:schemeClr val="tx1"/>
                </a:solidFill>
                <a:latin typeface="Arial" charset="0"/>
                <a:ea typeface="ＭＳ Ｐゴシック" pitchFamily="34" charset="-128"/>
              </a:defRPr>
            </a:lvl2pPr>
            <a:lvl3pPr marL="1143000" indent="-228600" defTabSz="939800">
              <a:defRPr>
                <a:solidFill>
                  <a:schemeClr val="tx1"/>
                </a:solidFill>
                <a:latin typeface="Arial" charset="0"/>
                <a:ea typeface="ＭＳ Ｐゴシック" pitchFamily="34" charset="-128"/>
              </a:defRPr>
            </a:lvl3pPr>
            <a:lvl4pPr marL="1600200" indent="-228600" defTabSz="939800">
              <a:defRPr>
                <a:solidFill>
                  <a:schemeClr val="tx1"/>
                </a:solidFill>
                <a:latin typeface="Arial" charset="0"/>
                <a:ea typeface="ＭＳ Ｐゴシック" pitchFamily="34" charset="-128"/>
              </a:defRPr>
            </a:lvl4pPr>
            <a:lvl5pPr marL="2057400" indent="-228600" defTabSz="939800">
              <a:defRPr>
                <a:solidFill>
                  <a:schemeClr val="tx1"/>
                </a:solidFill>
                <a:latin typeface="Arial" charset="0"/>
                <a:ea typeface="ＭＳ Ｐゴシック" pitchFamily="34" charset="-128"/>
              </a:defRPr>
            </a:lvl5pPr>
            <a:lvl6pPr marL="2514600" indent="-228600" defTabSz="9398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9398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9398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939800" eaLnBrk="0" fontAlgn="base" hangingPunct="0">
              <a:spcBef>
                <a:spcPct val="0"/>
              </a:spcBef>
              <a:spcAft>
                <a:spcPct val="0"/>
              </a:spcAft>
              <a:defRPr>
                <a:solidFill>
                  <a:schemeClr val="tx1"/>
                </a:solidFill>
                <a:latin typeface="Arial" charset="0"/>
                <a:ea typeface="ＭＳ Ｐゴシック" pitchFamily="34" charset="-128"/>
              </a:defRPr>
            </a:lvl9pPr>
          </a:lstStyle>
          <a:p>
            <a:fld id="{6A56846B-B586-41CB-B1A1-FD83A1CADF6F}" type="slidenum">
              <a:rPr lang="en-US" altLang="en-US" smtClean="0"/>
              <a:pPr/>
              <a:t>30</a:t>
            </a:fld>
            <a:endParaRPr lang="en-US" altLang="en-US" dirty="0"/>
          </a:p>
        </p:txBody>
      </p:sp>
      <p:sp>
        <p:nvSpPr>
          <p:cNvPr id="56323" name="Rectangle 2"/>
          <p:cNvSpPr>
            <a:spLocks noGrp="1" noRot="1" noChangeAspect="1" noChangeArrowheads="1" noTextEdit="1"/>
          </p:cNvSpPr>
          <p:nvPr>
            <p:ph type="sldImg"/>
          </p:nvPr>
        </p:nvSpPr>
        <p:spPr>
          <a:solidFill>
            <a:srgbClr val="FFFFFF"/>
          </a:solidFill>
          <a:ln/>
        </p:spPr>
      </p:sp>
      <p:sp>
        <p:nvSpPr>
          <p:cNvPr id="56324"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ltLang="en-US" dirty="0">
              <a:ea typeface="ＭＳ Ｐゴシック" pitchFamily="34" charset="-128"/>
            </a:endParaRPr>
          </a:p>
        </p:txBody>
      </p:sp>
    </p:spTree>
    <p:extLst>
      <p:ext uri="{BB962C8B-B14F-4D97-AF65-F5344CB8AC3E}">
        <p14:creationId xmlns:p14="http://schemas.microsoft.com/office/powerpoint/2010/main" val="22479758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a:ln/>
        </p:spPr>
      </p:sp>
      <p:sp>
        <p:nvSpPr>
          <p:cNvPr id="358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ea typeface="ＭＳ Ｐゴシック" pitchFamily="34" charset="-128"/>
            </a:endParaRPr>
          </a:p>
        </p:txBody>
      </p:sp>
      <p:sp>
        <p:nvSpPr>
          <p:cNvPr id="3584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a:defRPr>
                <a:solidFill>
                  <a:schemeClr val="tx1"/>
                </a:solidFill>
                <a:latin typeface="Arial" charset="0"/>
                <a:ea typeface="ＭＳ Ｐゴシック" pitchFamily="34" charset="-128"/>
              </a:defRPr>
            </a:lvl1pPr>
            <a:lvl2pPr marL="742950" indent="-285750" defTabSz="939800">
              <a:defRPr>
                <a:solidFill>
                  <a:schemeClr val="tx1"/>
                </a:solidFill>
                <a:latin typeface="Arial" charset="0"/>
                <a:ea typeface="ＭＳ Ｐゴシック" pitchFamily="34" charset="-128"/>
              </a:defRPr>
            </a:lvl2pPr>
            <a:lvl3pPr marL="1143000" indent="-228600" defTabSz="939800">
              <a:defRPr>
                <a:solidFill>
                  <a:schemeClr val="tx1"/>
                </a:solidFill>
                <a:latin typeface="Arial" charset="0"/>
                <a:ea typeface="ＭＳ Ｐゴシック" pitchFamily="34" charset="-128"/>
              </a:defRPr>
            </a:lvl3pPr>
            <a:lvl4pPr marL="1600200" indent="-228600" defTabSz="939800">
              <a:defRPr>
                <a:solidFill>
                  <a:schemeClr val="tx1"/>
                </a:solidFill>
                <a:latin typeface="Arial" charset="0"/>
                <a:ea typeface="ＭＳ Ｐゴシック" pitchFamily="34" charset="-128"/>
              </a:defRPr>
            </a:lvl4pPr>
            <a:lvl5pPr marL="2057400" indent="-228600" defTabSz="939800">
              <a:defRPr>
                <a:solidFill>
                  <a:schemeClr val="tx1"/>
                </a:solidFill>
                <a:latin typeface="Arial" charset="0"/>
                <a:ea typeface="ＭＳ Ｐゴシック" pitchFamily="34" charset="-128"/>
              </a:defRPr>
            </a:lvl5pPr>
            <a:lvl6pPr marL="2514600" indent="-228600" defTabSz="9398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9398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9398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939800" eaLnBrk="0" fontAlgn="base" hangingPunct="0">
              <a:spcBef>
                <a:spcPct val="0"/>
              </a:spcBef>
              <a:spcAft>
                <a:spcPct val="0"/>
              </a:spcAft>
              <a:defRPr>
                <a:solidFill>
                  <a:schemeClr val="tx1"/>
                </a:solidFill>
                <a:latin typeface="Arial" charset="0"/>
                <a:ea typeface="ＭＳ Ｐゴシック" pitchFamily="34" charset="-128"/>
              </a:defRPr>
            </a:lvl9pPr>
          </a:lstStyle>
          <a:p>
            <a:fld id="{17143724-449A-4B15-B6E8-499EE588FB00}" type="slidenum">
              <a:rPr lang="en-US" altLang="en-US" smtClean="0"/>
              <a:pPr/>
              <a:t>7</a:t>
            </a:fld>
            <a:endParaRPr lang="en-US" altLang="en-US"/>
          </a:p>
        </p:txBody>
      </p:sp>
    </p:spTree>
    <p:extLst>
      <p:ext uri="{BB962C8B-B14F-4D97-AF65-F5344CB8AC3E}">
        <p14:creationId xmlns:p14="http://schemas.microsoft.com/office/powerpoint/2010/main" val="42626723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a:ln/>
        </p:spPr>
      </p:sp>
      <p:sp>
        <p:nvSpPr>
          <p:cNvPr id="358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ea typeface="ＭＳ Ｐゴシック" pitchFamily="34" charset="-128"/>
            </a:endParaRPr>
          </a:p>
        </p:txBody>
      </p:sp>
      <p:sp>
        <p:nvSpPr>
          <p:cNvPr id="3584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a:defRPr>
                <a:solidFill>
                  <a:schemeClr val="tx1"/>
                </a:solidFill>
                <a:latin typeface="Arial" charset="0"/>
                <a:ea typeface="ＭＳ Ｐゴシック" pitchFamily="34" charset="-128"/>
              </a:defRPr>
            </a:lvl1pPr>
            <a:lvl2pPr marL="742950" indent="-285750" defTabSz="939800">
              <a:defRPr>
                <a:solidFill>
                  <a:schemeClr val="tx1"/>
                </a:solidFill>
                <a:latin typeface="Arial" charset="0"/>
                <a:ea typeface="ＭＳ Ｐゴシック" pitchFamily="34" charset="-128"/>
              </a:defRPr>
            </a:lvl2pPr>
            <a:lvl3pPr marL="1143000" indent="-228600" defTabSz="939800">
              <a:defRPr>
                <a:solidFill>
                  <a:schemeClr val="tx1"/>
                </a:solidFill>
                <a:latin typeface="Arial" charset="0"/>
                <a:ea typeface="ＭＳ Ｐゴシック" pitchFamily="34" charset="-128"/>
              </a:defRPr>
            </a:lvl3pPr>
            <a:lvl4pPr marL="1600200" indent="-228600" defTabSz="939800">
              <a:defRPr>
                <a:solidFill>
                  <a:schemeClr val="tx1"/>
                </a:solidFill>
                <a:latin typeface="Arial" charset="0"/>
                <a:ea typeface="ＭＳ Ｐゴシック" pitchFamily="34" charset="-128"/>
              </a:defRPr>
            </a:lvl4pPr>
            <a:lvl5pPr marL="2057400" indent="-228600" defTabSz="939800">
              <a:defRPr>
                <a:solidFill>
                  <a:schemeClr val="tx1"/>
                </a:solidFill>
                <a:latin typeface="Arial" charset="0"/>
                <a:ea typeface="ＭＳ Ｐゴシック" pitchFamily="34" charset="-128"/>
              </a:defRPr>
            </a:lvl5pPr>
            <a:lvl6pPr marL="2514600" indent="-228600" defTabSz="9398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9398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9398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939800" eaLnBrk="0" fontAlgn="base" hangingPunct="0">
              <a:spcBef>
                <a:spcPct val="0"/>
              </a:spcBef>
              <a:spcAft>
                <a:spcPct val="0"/>
              </a:spcAft>
              <a:defRPr>
                <a:solidFill>
                  <a:schemeClr val="tx1"/>
                </a:solidFill>
                <a:latin typeface="Arial" charset="0"/>
                <a:ea typeface="ＭＳ Ｐゴシック" pitchFamily="34" charset="-128"/>
              </a:defRPr>
            </a:lvl9pPr>
          </a:lstStyle>
          <a:p>
            <a:fld id="{17143724-449A-4B15-B6E8-499EE588FB00}" type="slidenum">
              <a:rPr lang="en-US" altLang="en-US" smtClean="0"/>
              <a:pPr/>
              <a:t>8</a:t>
            </a:fld>
            <a:endParaRPr lang="en-US" altLang="en-US"/>
          </a:p>
        </p:txBody>
      </p:sp>
    </p:spTree>
    <p:extLst>
      <p:ext uri="{BB962C8B-B14F-4D97-AF65-F5344CB8AC3E}">
        <p14:creationId xmlns:p14="http://schemas.microsoft.com/office/powerpoint/2010/main" val="31428693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ea typeface="ＭＳ Ｐゴシック" pitchFamily="34" charset="-128"/>
            </a:endParaRPr>
          </a:p>
        </p:txBody>
      </p:sp>
      <p:sp>
        <p:nvSpPr>
          <p:cNvPr id="3789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a:defRPr>
                <a:solidFill>
                  <a:schemeClr val="tx1"/>
                </a:solidFill>
                <a:latin typeface="Arial" charset="0"/>
                <a:ea typeface="ＭＳ Ｐゴシック" pitchFamily="34" charset="-128"/>
              </a:defRPr>
            </a:lvl1pPr>
            <a:lvl2pPr marL="742950" indent="-285750" defTabSz="939800">
              <a:defRPr>
                <a:solidFill>
                  <a:schemeClr val="tx1"/>
                </a:solidFill>
                <a:latin typeface="Arial" charset="0"/>
                <a:ea typeface="ＭＳ Ｐゴシック" pitchFamily="34" charset="-128"/>
              </a:defRPr>
            </a:lvl2pPr>
            <a:lvl3pPr marL="1143000" indent="-228600" defTabSz="939800">
              <a:defRPr>
                <a:solidFill>
                  <a:schemeClr val="tx1"/>
                </a:solidFill>
                <a:latin typeface="Arial" charset="0"/>
                <a:ea typeface="ＭＳ Ｐゴシック" pitchFamily="34" charset="-128"/>
              </a:defRPr>
            </a:lvl3pPr>
            <a:lvl4pPr marL="1600200" indent="-228600" defTabSz="939800">
              <a:defRPr>
                <a:solidFill>
                  <a:schemeClr val="tx1"/>
                </a:solidFill>
                <a:latin typeface="Arial" charset="0"/>
                <a:ea typeface="ＭＳ Ｐゴシック" pitchFamily="34" charset="-128"/>
              </a:defRPr>
            </a:lvl4pPr>
            <a:lvl5pPr marL="2057400" indent="-228600" defTabSz="939800">
              <a:defRPr>
                <a:solidFill>
                  <a:schemeClr val="tx1"/>
                </a:solidFill>
                <a:latin typeface="Arial" charset="0"/>
                <a:ea typeface="ＭＳ Ｐゴシック" pitchFamily="34" charset="-128"/>
              </a:defRPr>
            </a:lvl5pPr>
            <a:lvl6pPr marL="2514600" indent="-228600" defTabSz="9398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9398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9398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939800" eaLnBrk="0" fontAlgn="base" hangingPunct="0">
              <a:spcBef>
                <a:spcPct val="0"/>
              </a:spcBef>
              <a:spcAft>
                <a:spcPct val="0"/>
              </a:spcAft>
              <a:defRPr>
                <a:solidFill>
                  <a:schemeClr val="tx1"/>
                </a:solidFill>
                <a:latin typeface="Arial" charset="0"/>
                <a:ea typeface="ＭＳ Ｐゴシック" pitchFamily="34" charset="-128"/>
              </a:defRPr>
            </a:lvl9pPr>
          </a:lstStyle>
          <a:p>
            <a:fld id="{0DD77701-C77F-4106-9555-07C4D9103519}" type="slidenum">
              <a:rPr lang="en-US" altLang="en-US" smtClean="0"/>
              <a:pPr/>
              <a:t>9</a:t>
            </a:fld>
            <a:endParaRPr lang="en-US" altLang="en-US"/>
          </a:p>
        </p:txBody>
      </p:sp>
    </p:spTree>
    <p:extLst>
      <p:ext uri="{BB962C8B-B14F-4D97-AF65-F5344CB8AC3E}">
        <p14:creationId xmlns:p14="http://schemas.microsoft.com/office/powerpoint/2010/main" val="6899550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a:ln/>
        </p:spPr>
      </p:sp>
      <p:sp>
        <p:nvSpPr>
          <p:cNvPr id="3891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ea typeface="ＭＳ Ｐゴシック" pitchFamily="34" charset="-128"/>
            </a:endParaRPr>
          </a:p>
        </p:txBody>
      </p:sp>
      <p:sp>
        <p:nvSpPr>
          <p:cNvPr id="3891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a:defRPr>
                <a:solidFill>
                  <a:schemeClr val="tx1"/>
                </a:solidFill>
                <a:latin typeface="Arial" charset="0"/>
                <a:ea typeface="ＭＳ Ｐゴシック" pitchFamily="34" charset="-128"/>
              </a:defRPr>
            </a:lvl1pPr>
            <a:lvl2pPr marL="742950" indent="-285750" defTabSz="939800">
              <a:defRPr>
                <a:solidFill>
                  <a:schemeClr val="tx1"/>
                </a:solidFill>
                <a:latin typeface="Arial" charset="0"/>
                <a:ea typeface="ＭＳ Ｐゴシック" pitchFamily="34" charset="-128"/>
              </a:defRPr>
            </a:lvl2pPr>
            <a:lvl3pPr marL="1143000" indent="-228600" defTabSz="939800">
              <a:defRPr>
                <a:solidFill>
                  <a:schemeClr val="tx1"/>
                </a:solidFill>
                <a:latin typeface="Arial" charset="0"/>
                <a:ea typeface="ＭＳ Ｐゴシック" pitchFamily="34" charset="-128"/>
              </a:defRPr>
            </a:lvl3pPr>
            <a:lvl4pPr marL="1600200" indent="-228600" defTabSz="939800">
              <a:defRPr>
                <a:solidFill>
                  <a:schemeClr val="tx1"/>
                </a:solidFill>
                <a:latin typeface="Arial" charset="0"/>
                <a:ea typeface="ＭＳ Ｐゴシック" pitchFamily="34" charset="-128"/>
              </a:defRPr>
            </a:lvl4pPr>
            <a:lvl5pPr marL="2057400" indent="-228600" defTabSz="939800">
              <a:defRPr>
                <a:solidFill>
                  <a:schemeClr val="tx1"/>
                </a:solidFill>
                <a:latin typeface="Arial" charset="0"/>
                <a:ea typeface="ＭＳ Ｐゴシック" pitchFamily="34" charset="-128"/>
              </a:defRPr>
            </a:lvl5pPr>
            <a:lvl6pPr marL="2514600" indent="-228600" defTabSz="9398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9398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9398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939800" eaLnBrk="0" fontAlgn="base" hangingPunct="0">
              <a:spcBef>
                <a:spcPct val="0"/>
              </a:spcBef>
              <a:spcAft>
                <a:spcPct val="0"/>
              </a:spcAft>
              <a:defRPr>
                <a:solidFill>
                  <a:schemeClr val="tx1"/>
                </a:solidFill>
                <a:latin typeface="Arial" charset="0"/>
                <a:ea typeface="ＭＳ Ｐゴシック" pitchFamily="34" charset="-128"/>
              </a:defRPr>
            </a:lvl9pPr>
          </a:lstStyle>
          <a:p>
            <a:fld id="{8609E1FB-7C99-41EE-ACE5-8BB102325970}" type="slidenum">
              <a:rPr lang="en-US" altLang="en-US" smtClean="0"/>
              <a:pPr/>
              <a:t>10</a:t>
            </a:fld>
            <a:endParaRPr lang="en-US" altLang="en-US"/>
          </a:p>
        </p:txBody>
      </p:sp>
    </p:spTree>
    <p:extLst>
      <p:ext uri="{BB962C8B-B14F-4D97-AF65-F5344CB8AC3E}">
        <p14:creationId xmlns:p14="http://schemas.microsoft.com/office/powerpoint/2010/main" val="27137879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ea typeface="ＭＳ Ｐゴシック" pitchFamily="34" charset="-128"/>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a:defRPr>
                <a:solidFill>
                  <a:schemeClr val="tx1"/>
                </a:solidFill>
                <a:latin typeface="Arial" charset="0"/>
                <a:ea typeface="ＭＳ Ｐゴシック" pitchFamily="34" charset="-128"/>
              </a:defRPr>
            </a:lvl1pPr>
            <a:lvl2pPr marL="742950" indent="-285750" defTabSz="939800">
              <a:defRPr>
                <a:solidFill>
                  <a:schemeClr val="tx1"/>
                </a:solidFill>
                <a:latin typeface="Arial" charset="0"/>
                <a:ea typeface="ＭＳ Ｐゴシック" pitchFamily="34" charset="-128"/>
              </a:defRPr>
            </a:lvl2pPr>
            <a:lvl3pPr marL="1143000" indent="-228600" defTabSz="939800">
              <a:defRPr>
                <a:solidFill>
                  <a:schemeClr val="tx1"/>
                </a:solidFill>
                <a:latin typeface="Arial" charset="0"/>
                <a:ea typeface="ＭＳ Ｐゴシック" pitchFamily="34" charset="-128"/>
              </a:defRPr>
            </a:lvl3pPr>
            <a:lvl4pPr marL="1600200" indent="-228600" defTabSz="939800">
              <a:defRPr>
                <a:solidFill>
                  <a:schemeClr val="tx1"/>
                </a:solidFill>
                <a:latin typeface="Arial" charset="0"/>
                <a:ea typeface="ＭＳ Ｐゴシック" pitchFamily="34" charset="-128"/>
              </a:defRPr>
            </a:lvl4pPr>
            <a:lvl5pPr marL="2057400" indent="-228600" defTabSz="939800">
              <a:defRPr>
                <a:solidFill>
                  <a:schemeClr val="tx1"/>
                </a:solidFill>
                <a:latin typeface="Arial" charset="0"/>
                <a:ea typeface="ＭＳ Ｐゴシック" pitchFamily="34" charset="-128"/>
              </a:defRPr>
            </a:lvl5pPr>
            <a:lvl6pPr marL="2514600" indent="-228600" defTabSz="9398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9398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9398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939800" eaLnBrk="0" fontAlgn="base" hangingPunct="0">
              <a:spcBef>
                <a:spcPct val="0"/>
              </a:spcBef>
              <a:spcAft>
                <a:spcPct val="0"/>
              </a:spcAft>
              <a:defRPr>
                <a:solidFill>
                  <a:schemeClr val="tx1"/>
                </a:solidFill>
                <a:latin typeface="Arial" charset="0"/>
                <a:ea typeface="ＭＳ Ｐゴシック" pitchFamily="34" charset="-128"/>
              </a:defRPr>
            </a:lvl9pPr>
          </a:lstStyle>
          <a:p>
            <a:fld id="{E523F048-B4D6-49A4-9EE8-4B4355DE72BE}" type="slidenum">
              <a:rPr lang="en-US" altLang="en-US" smtClean="0"/>
              <a:pPr/>
              <a:t>11</a:t>
            </a:fld>
            <a:endParaRPr lang="en-US" altLang="en-US"/>
          </a:p>
        </p:txBody>
      </p:sp>
    </p:spTree>
    <p:extLst>
      <p:ext uri="{BB962C8B-B14F-4D97-AF65-F5344CB8AC3E}">
        <p14:creationId xmlns:p14="http://schemas.microsoft.com/office/powerpoint/2010/main" val="33675437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a:ln/>
        </p:spPr>
      </p:sp>
      <p:sp>
        <p:nvSpPr>
          <p:cNvPr id="4096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ea typeface="ＭＳ Ｐゴシック" pitchFamily="34" charset="-128"/>
            </a:endParaRPr>
          </a:p>
        </p:txBody>
      </p:sp>
      <p:sp>
        <p:nvSpPr>
          <p:cNvPr id="4096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a:defRPr>
                <a:solidFill>
                  <a:schemeClr val="tx1"/>
                </a:solidFill>
                <a:latin typeface="Arial" charset="0"/>
                <a:ea typeface="ＭＳ Ｐゴシック" pitchFamily="34" charset="-128"/>
              </a:defRPr>
            </a:lvl1pPr>
            <a:lvl2pPr marL="742950" indent="-285750" defTabSz="939800">
              <a:defRPr>
                <a:solidFill>
                  <a:schemeClr val="tx1"/>
                </a:solidFill>
                <a:latin typeface="Arial" charset="0"/>
                <a:ea typeface="ＭＳ Ｐゴシック" pitchFamily="34" charset="-128"/>
              </a:defRPr>
            </a:lvl2pPr>
            <a:lvl3pPr marL="1143000" indent="-228600" defTabSz="939800">
              <a:defRPr>
                <a:solidFill>
                  <a:schemeClr val="tx1"/>
                </a:solidFill>
                <a:latin typeface="Arial" charset="0"/>
                <a:ea typeface="ＭＳ Ｐゴシック" pitchFamily="34" charset="-128"/>
              </a:defRPr>
            </a:lvl3pPr>
            <a:lvl4pPr marL="1600200" indent="-228600" defTabSz="939800">
              <a:defRPr>
                <a:solidFill>
                  <a:schemeClr val="tx1"/>
                </a:solidFill>
                <a:latin typeface="Arial" charset="0"/>
                <a:ea typeface="ＭＳ Ｐゴシック" pitchFamily="34" charset="-128"/>
              </a:defRPr>
            </a:lvl4pPr>
            <a:lvl5pPr marL="2057400" indent="-228600" defTabSz="939800">
              <a:defRPr>
                <a:solidFill>
                  <a:schemeClr val="tx1"/>
                </a:solidFill>
                <a:latin typeface="Arial" charset="0"/>
                <a:ea typeface="ＭＳ Ｐゴシック" pitchFamily="34" charset="-128"/>
              </a:defRPr>
            </a:lvl5pPr>
            <a:lvl6pPr marL="2514600" indent="-228600" defTabSz="9398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9398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9398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939800" eaLnBrk="0" fontAlgn="base" hangingPunct="0">
              <a:spcBef>
                <a:spcPct val="0"/>
              </a:spcBef>
              <a:spcAft>
                <a:spcPct val="0"/>
              </a:spcAft>
              <a:defRPr>
                <a:solidFill>
                  <a:schemeClr val="tx1"/>
                </a:solidFill>
                <a:latin typeface="Arial" charset="0"/>
                <a:ea typeface="ＭＳ Ｐゴシック" pitchFamily="34" charset="-128"/>
              </a:defRPr>
            </a:lvl9pPr>
          </a:lstStyle>
          <a:p>
            <a:fld id="{C6BCD471-C082-41E2-809E-D7CC010E32A8}" type="slidenum">
              <a:rPr lang="en-US" altLang="en-US" smtClean="0"/>
              <a:pPr/>
              <a:t>12</a:t>
            </a:fld>
            <a:endParaRPr lang="en-US" altLang="en-US"/>
          </a:p>
        </p:txBody>
      </p:sp>
    </p:spTree>
    <p:extLst>
      <p:ext uri="{BB962C8B-B14F-4D97-AF65-F5344CB8AC3E}">
        <p14:creationId xmlns:p14="http://schemas.microsoft.com/office/powerpoint/2010/main" val="34430957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a:ln/>
        </p:spPr>
      </p:sp>
      <p:sp>
        <p:nvSpPr>
          <p:cNvPr id="419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ea typeface="ＭＳ Ｐゴシック" pitchFamily="34" charset="-128"/>
            </a:endParaRPr>
          </a:p>
        </p:txBody>
      </p:sp>
      <p:sp>
        <p:nvSpPr>
          <p:cNvPr id="419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a:defRPr>
                <a:solidFill>
                  <a:schemeClr val="tx1"/>
                </a:solidFill>
                <a:latin typeface="Arial" charset="0"/>
                <a:ea typeface="ＭＳ Ｐゴシック" pitchFamily="34" charset="-128"/>
              </a:defRPr>
            </a:lvl1pPr>
            <a:lvl2pPr marL="742950" indent="-285750" defTabSz="939800">
              <a:defRPr>
                <a:solidFill>
                  <a:schemeClr val="tx1"/>
                </a:solidFill>
                <a:latin typeface="Arial" charset="0"/>
                <a:ea typeface="ＭＳ Ｐゴシック" pitchFamily="34" charset="-128"/>
              </a:defRPr>
            </a:lvl2pPr>
            <a:lvl3pPr marL="1143000" indent="-228600" defTabSz="939800">
              <a:defRPr>
                <a:solidFill>
                  <a:schemeClr val="tx1"/>
                </a:solidFill>
                <a:latin typeface="Arial" charset="0"/>
                <a:ea typeface="ＭＳ Ｐゴシック" pitchFamily="34" charset="-128"/>
              </a:defRPr>
            </a:lvl3pPr>
            <a:lvl4pPr marL="1600200" indent="-228600" defTabSz="939800">
              <a:defRPr>
                <a:solidFill>
                  <a:schemeClr val="tx1"/>
                </a:solidFill>
                <a:latin typeface="Arial" charset="0"/>
                <a:ea typeface="ＭＳ Ｐゴシック" pitchFamily="34" charset="-128"/>
              </a:defRPr>
            </a:lvl4pPr>
            <a:lvl5pPr marL="2057400" indent="-228600" defTabSz="939800">
              <a:defRPr>
                <a:solidFill>
                  <a:schemeClr val="tx1"/>
                </a:solidFill>
                <a:latin typeface="Arial" charset="0"/>
                <a:ea typeface="ＭＳ Ｐゴシック" pitchFamily="34" charset="-128"/>
              </a:defRPr>
            </a:lvl5pPr>
            <a:lvl6pPr marL="2514600" indent="-228600" defTabSz="9398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9398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9398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939800" eaLnBrk="0" fontAlgn="base" hangingPunct="0">
              <a:spcBef>
                <a:spcPct val="0"/>
              </a:spcBef>
              <a:spcAft>
                <a:spcPct val="0"/>
              </a:spcAft>
              <a:defRPr>
                <a:solidFill>
                  <a:schemeClr val="tx1"/>
                </a:solidFill>
                <a:latin typeface="Arial" charset="0"/>
                <a:ea typeface="ＭＳ Ｐゴシック" pitchFamily="34" charset="-128"/>
              </a:defRPr>
            </a:lvl9pPr>
          </a:lstStyle>
          <a:p>
            <a:fld id="{1D89FBF3-C3A0-40EC-B3B8-ED5BCF30B32A}" type="slidenum">
              <a:rPr lang="en-US" altLang="en-US" smtClean="0"/>
              <a:pPr/>
              <a:t>13</a:t>
            </a:fld>
            <a:endParaRPr lang="en-US" altLang="en-US"/>
          </a:p>
        </p:txBody>
      </p:sp>
    </p:spTree>
    <p:extLst>
      <p:ext uri="{BB962C8B-B14F-4D97-AF65-F5344CB8AC3E}">
        <p14:creationId xmlns:p14="http://schemas.microsoft.com/office/powerpoint/2010/main" val="305409902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Course/Lesson Outlin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A8160BDD-7155-D744-B749-9730458604AD}" type="slidenum">
              <a:rPr lang="en-US" smtClean="0"/>
              <a:t>‹#›</a:t>
            </a:fld>
            <a:endParaRPr lang="en-US" dirty="0"/>
          </a:p>
        </p:txBody>
      </p:sp>
      <p:pic>
        <p:nvPicPr>
          <p:cNvPr id="13" name="Picture 12" descr="course outline graphic.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580888"/>
            <a:ext cx="9144000" cy="896112"/>
          </a:xfrm>
          <a:prstGeom prst="rect">
            <a:avLst/>
          </a:prstGeom>
        </p:spPr>
      </p:pic>
      <p:sp>
        <p:nvSpPr>
          <p:cNvPr id="11" name="Content Placeholder 2"/>
          <p:cNvSpPr>
            <a:spLocks noGrp="1"/>
          </p:cNvSpPr>
          <p:nvPr>
            <p:ph idx="1"/>
          </p:nvPr>
        </p:nvSpPr>
        <p:spPr>
          <a:xfrm>
            <a:off x="341925" y="1302040"/>
            <a:ext cx="8460150" cy="4131352"/>
          </a:xfrm>
          <a:prstGeom prst="rect">
            <a:avLst/>
          </a:prstGeom>
        </p:spPr>
        <p:txBody>
          <a:bodyPr/>
          <a:lstStyle>
            <a:lvl1pPr marL="342900" marR="0" indent="-342900" algn="l" defTabSz="457200" rtl="0" eaLnBrk="1" fontAlgn="auto" latinLnBrk="0" hangingPunct="1">
              <a:lnSpc>
                <a:spcPct val="100000"/>
              </a:lnSpc>
              <a:spcBef>
                <a:spcPct val="20000"/>
              </a:spcBef>
              <a:spcAft>
                <a:spcPts val="0"/>
              </a:spcAft>
              <a:buClr>
                <a:srgbClr val="009DDC"/>
              </a:buClr>
              <a:buSzTx/>
              <a:buFont typeface="Arial"/>
              <a:buChar char="•"/>
              <a:tabLst/>
              <a:defRPr sz="1800" baseline="0"/>
            </a:lvl1pPr>
            <a:lvl2pPr marL="742950" marR="0" indent="-285750" algn="l" defTabSz="457200" rtl="0" eaLnBrk="1" fontAlgn="auto" latinLnBrk="0" hangingPunct="1">
              <a:lnSpc>
                <a:spcPct val="100000"/>
              </a:lnSpc>
              <a:spcBef>
                <a:spcPct val="20000"/>
              </a:spcBef>
              <a:spcAft>
                <a:spcPts val="0"/>
              </a:spcAft>
              <a:buClr>
                <a:srgbClr val="009DDC"/>
              </a:buClr>
              <a:buSzTx/>
              <a:buFont typeface="Arial"/>
              <a:buChar char="•"/>
              <a:tabLst/>
              <a:defRPr sz="1600" baseline="0"/>
            </a:lvl2pPr>
            <a:lvl3pPr marL="1143000" marR="0" indent="-228600" algn="l" defTabSz="457200" rtl="0" eaLnBrk="1" fontAlgn="auto" latinLnBrk="0" hangingPunct="1">
              <a:lnSpc>
                <a:spcPct val="100000"/>
              </a:lnSpc>
              <a:spcBef>
                <a:spcPct val="20000"/>
              </a:spcBef>
              <a:spcAft>
                <a:spcPts val="0"/>
              </a:spcAft>
              <a:buClr>
                <a:srgbClr val="009DDC"/>
              </a:buClr>
              <a:buSzTx/>
              <a:buFont typeface="Arial"/>
              <a:buChar char="•"/>
              <a:tabLst/>
              <a:defRPr sz="1400"/>
            </a:lvl3pPr>
          </a:lstStyle>
          <a:p>
            <a:pPr marL="342900" marR="0" lvl="0"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Click to edit Master text styles</a:t>
            </a:r>
          </a:p>
          <a:p>
            <a:pPr marL="342900" marR="0" lvl="1"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Second level</a:t>
            </a:r>
          </a:p>
          <a:p>
            <a:pPr marL="342900" marR="0" lvl="2"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Third level</a:t>
            </a:r>
          </a:p>
        </p:txBody>
      </p:sp>
      <p:sp>
        <p:nvSpPr>
          <p:cNvPr id="8" name="Title Placeholder 1"/>
          <p:cNvSpPr>
            <a:spLocks noGrp="1"/>
          </p:cNvSpPr>
          <p:nvPr>
            <p:ph type="title" hasCustomPrompt="1"/>
          </p:nvPr>
        </p:nvSpPr>
        <p:spPr>
          <a:xfrm>
            <a:off x="341925" y="100269"/>
            <a:ext cx="7883768" cy="844611"/>
          </a:xfrm>
          <a:prstGeom prst="rect">
            <a:avLst/>
          </a:prstGeom>
        </p:spPr>
        <p:txBody>
          <a:bodyPr vert="horz" lIns="91440" tIns="45720" rIns="91440" bIns="45720" rtlCol="0" anchor="ctr">
            <a:noAutofit/>
          </a:bodyPr>
          <a:lstStyle/>
          <a:p>
            <a:r>
              <a:rPr lang="en-US" dirty="0"/>
              <a:t>Course/Lesson outline</a:t>
            </a:r>
          </a:p>
        </p:txBody>
      </p:sp>
      <p:pic>
        <p:nvPicPr>
          <p:cNvPr id="7" name="Picture 6" descr="header_stroke.png">
            <a:extLst>
              <a:ext uri="{FF2B5EF4-FFF2-40B4-BE49-F238E27FC236}">
                <a16:creationId xmlns:a16="http://schemas.microsoft.com/office/drawing/2014/main" id="{2DCBE05E-8816-4A21-BA10-560B984E587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9144000" cy="944880"/>
          </a:xfrm>
          <a:prstGeom prst="rect">
            <a:avLst/>
          </a:prstGeom>
        </p:spPr>
      </p:pic>
      <p:pic>
        <p:nvPicPr>
          <p:cNvPr id="9" name="Picture 8" descr="course outline graphic.png">
            <a:extLst>
              <a:ext uri="{FF2B5EF4-FFF2-40B4-BE49-F238E27FC236}">
                <a16:creationId xmlns:a16="http://schemas.microsoft.com/office/drawing/2014/main" id="{C260AA52-A508-4FA8-B2FA-382EED6B3D8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5580888"/>
            <a:ext cx="9144000" cy="896112"/>
          </a:xfrm>
          <a:prstGeom prst="rect">
            <a:avLst/>
          </a:prstGeom>
        </p:spPr>
      </p:pic>
    </p:spTree>
    <p:extLst>
      <p:ext uri="{BB962C8B-B14F-4D97-AF65-F5344CB8AC3E}">
        <p14:creationId xmlns:p14="http://schemas.microsoft.com/office/powerpoint/2010/main" val="21306571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Glossary Terms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6E353B-495C-4B36-B7B9-BDB47B8D29B0}"/>
              </a:ext>
            </a:extLst>
          </p:cNvPr>
          <p:cNvSpPr>
            <a:spLocks noGrp="1"/>
          </p:cNvSpPr>
          <p:nvPr>
            <p:ph type="title"/>
          </p:nvPr>
        </p:nvSpPr>
        <p:spPr/>
        <p:txBody>
          <a:bodyPr/>
          <a:lstStyle/>
          <a:p>
            <a:r>
              <a:rPr lang="en-US"/>
              <a:t>Click to edit Master title style</a:t>
            </a:r>
          </a:p>
        </p:txBody>
      </p:sp>
      <p:sp>
        <p:nvSpPr>
          <p:cNvPr id="3" name="Slide Number Placeholder 2">
            <a:extLst>
              <a:ext uri="{FF2B5EF4-FFF2-40B4-BE49-F238E27FC236}">
                <a16:creationId xmlns:a16="http://schemas.microsoft.com/office/drawing/2014/main" id="{6AFE95E1-3B2D-4F7F-8B4B-E56698179A37}"/>
              </a:ext>
            </a:extLst>
          </p:cNvPr>
          <p:cNvSpPr>
            <a:spLocks noGrp="1"/>
          </p:cNvSpPr>
          <p:nvPr>
            <p:ph type="sldNum" sz="quarter" idx="10"/>
          </p:nvPr>
        </p:nvSpPr>
        <p:spPr/>
        <p:txBody>
          <a:bodyPr/>
          <a:lstStyle/>
          <a:p>
            <a:fld id="{A8160BDD-7155-D744-B749-9730458604AD}" type="slidenum">
              <a:rPr lang="en-US" smtClean="0"/>
              <a:pPr/>
              <a:t>‹#›</a:t>
            </a:fld>
            <a:endParaRPr lang="en-US" dirty="0"/>
          </a:p>
        </p:txBody>
      </p:sp>
      <p:pic>
        <p:nvPicPr>
          <p:cNvPr id="4" name="Picture 100" descr="book">
            <a:extLst>
              <a:ext uri="{FF2B5EF4-FFF2-40B4-BE49-F238E27FC236}">
                <a16:creationId xmlns:a16="http://schemas.microsoft.com/office/drawing/2014/main" id="{09F59B51-C9CC-4DF6-8E10-4632928847B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22374" y="2057400"/>
            <a:ext cx="1299252" cy="1157211"/>
          </a:xfrm>
          <a:prstGeom prst="rect">
            <a:avLst/>
          </a:prstGeom>
          <a:noFill/>
          <a:extLst>
            <a:ext uri="{909E8E84-426E-40DD-AFC4-6F175D3DCCD1}">
              <a14:hiddenFill xmlns:a14="http://schemas.microsoft.com/office/drawing/2010/main">
                <a:solidFill>
                  <a:srgbClr val="FFFFFF"/>
                </a:solidFill>
              </a14:hiddenFill>
            </a:ext>
          </a:extLst>
        </p:spPr>
      </p:pic>
      <p:sp>
        <p:nvSpPr>
          <p:cNvPr id="5" name="Text Placeholder 12">
            <a:extLst>
              <a:ext uri="{FF2B5EF4-FFF2-40B4-BE49-F238E27FC236}">
                <a16:creationId xmlns:a16="http://schemas.microsoft.com/office/drawing/2014/main" id="{D5A58856-F166-4DAD-97B3-888D3997E4D0}"/>
              </a:ext>
            </a:extLst>
          </p:cNvPr>
          <p:cNvSpPr>
            <a:spLocks noGrp="1"/>
          </p:cNvSpPr>
          <p:nvPr>
            <p:ph type="body" sz="quarter" idx="13" hasCustomPrompt="1"/>
          </p:nvPr>
        </p:nvSpPr>
        <p:spPr>
          <a:xfrm>
            <a:off x="685800" y="3429000"/>
            <a:ext cx="7772400" cy="762000"/>
          </a:xfrm>
        </p:spPr>
        <p:txBody>
          <a:bodyPr/>
          <a:lstStyle>
            <a:lvl1pPr marL="0" indent="0" algn="l" defTabSz="457200" rtl="0" eaLnBrk="1" latinLnBrk="0" hangingPunct="1">
              <a:spcBef>
                <a:spcPts val="800"/>
              </a:spcBef>
              <a:buClr>
                <a:schemeClr val="accent1"/>
              </a:buClr>
              <a:buFont typeface="Arial"/>
              <a:buNone/>
              <a:defRPr lang="en-US" sz="1800" kern="1200" dirty="0" smtClean="0">
                <a:solidFill>
                  <a:schemeClr val="accent1"/>
                </a:solidFill>
                <a:latin typeface="+mn-lt"/>
                <a:ea typeface="+mn-ea"/>
                <a:cs typeface="+mn-cs"/>
              </a:defRPr>
            </a:lvl1pPr>
            <a:lvl2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2pPr>
            <a:lvl3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3pPr>
            <a:lvl4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4pPr>
            <a:lvl5pPr marL="0" indent="0" algn="l" defTabSz="457200" rtl="0" eaLnBrk="1" latinLnBrk="0" hangingPunct="1">
              <a:spcBef>
                <a:spcPct val="20000"/>
              </a:spcBef>
              <a:buClr>
                <a:schemeClr val="accent1"/>
              </a:buClr>
              <a:buFont typeface="Arial"/>
              <a:buNone/>
              <a:defRPr lang="en-US" sz="1800" kern="1200" dirty="0">
                <a:solidFill>
                  <a:srgbClr val="0070C0"/>
                </a:solidFill>
                <a:latin typeface="+mn-lt"/>
                <a:ea typeface="+mn-ea"/>
                <a:cs typeface="+mn-cs"/>
              </a:defRPr>
            </a:lvl5pPr>
          </a:lstStyle>
          <a:p>
            <a:pPr lvl="0"/>
            <a:r>
              <a:rPr lang="en-US" dirty="0"/>
              <a:t>Term: definition. (Format “term” in bold.)</a:t>
            </a:r>
          </a:p>
        </p:txBody>
      </p:sp>
    </p:spTree>
    <p:extLst>
      <p:ext uri="{BB962C8B-B14F-4D97-AF65-F5344CB8AC3E}">
        <p14:creationId xmlns:p14="http://schemas.microsoft.com/office/powerpoint/2010/main" val="2908477819"/>
      </p:ext>
    </p:extLst>
  </p:cSld>
  <p:clrMapOvr>
    <a:masterClrMapping/>
  </p:clrMapOvr>
  <p:hf hdr="0" ftr="0" dt="0"/>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Hands-On Activity">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A8160BDD-7155-D744-B749-9730458604AD}" type="slidenum">
              <a:rPr lang="en-US" smtClean="0"/>
              <a:pPr/>
              <a:t>‹#›</a:t>
            </a:fld>
            <a:endParaRPr lang="en-US" dirty="0"/>
          </a:p>
        </p:txBody>
      </p:sp>
      <p:sp>
        <p:nvSpPr>
          <p:cNvPr id="7" name="Content Placeholder 2"/>
          <p:cNvSpPr>
            <a:spLocks noGrp="1"/>
          </p:cNvSpPr>
          <p:nvPr>
            <p:ph idx="1"/>
          </p:nvPr>
        </p:nvSpPr>
        <p:spPr>
          <a:xfrm>
            <a:off x="341925" y="1302040"/>
            <a:ext cx="8460150" cy="4920960"/>
          </a:xfrm>
          <a:prstGeom prst="rect">
            <a:avLst/>
          </a:prstGeom>
        </p:spPr>
        <p:txBody>
          <a:bodyPr/>
          <a:lstStyle>
            <a:lvl1pPr marL="342900" marR="0" indent="-342900" algn="l" defTabSz="457200" rtl="0" eaLnBrk="1" fontAlgn="auto" latinLnBrk="0" hangingPunct="1">
              <a:lnSpc>
                <a:spcPct val="100000"/>
              </a:lnSpc>
              <a:spcBef>
                <a:spcPct val="20000"/>
              </a:spcBef>
              <a:spcAft>
                <a:spcPts val="0"/>
              </a:spcAft>
              <a:buClr>
                <a:srgbClr val="009DDC"/>
              </a:buClr>
              <a:buSzTx/>
              <a:buFont typeface="Arial"/>
              <a:buChar char="•"/>
              <a:tabLst/>
              <a:defRPr sz="1800" baseline="0"/>
            </a:lvl1pPr>
            <a:lvl2pPr marL="742950" marR="0" indent="-285750" algn="l" defTabSz="457200" rtl="0" eaLnBrk="1" fontAlgn="auto" latinLnBrk="0" hangingPunct="1">
              <a:lnSpc>
                <a:spcPct val="100000"/>
              </a:lnSpc>
              <a:spcBef>
                <a:spcPct val="20000"/>
              </a:spcBef>
              <a:spcAft>
                <a:spcPts val="0"/>
              </a:spcAft>
              <a:buClr>
                <a:srgbClr val="009DDC"/>
              </a:buClr>
              <a:buSzTx/>
              <a:buFont typeface="Arial"/>
              <a:buChar char="•"/>
              <a:tabLst/>
              <a:defRPr sz="1600" baseline="0"/>
            </a:lvl2pPr>
            <a:lvl3pPr marL="1143000" marR="0" indent="-228600" algn="l" defTabSz="457200" rtl="0" eaLnBrk="1" fontAlgn="auto" latinLnBrk="0" hangingPunct="1">
              <a:lnSpc>
                <a:spcPct val="100000"/>
              </a:lnSpc>
              <a:spcBef>
                <a:spcPct val="20000"/>
              </a:spcBef>
              <a:spcAft>
                <a:spcPts val="0"/>
              </a:spcAft>
              <a:buClr>
                <a:srgbClr val="009DDC"/>
              </a:buClr>
              <a:buSzTx/>
              <a:buFont typeface="Arial"/>
              <a:buChar char="•"/>
              <a:tabLst/>
              <a:defRPr/>
            </a:lvl3pPr>
          </a:lstStyle>
          <a:p>
            <a:pPr marL="342900" marR="0" lvl="0"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Click to edit Master text styles</a:t>
            </a:r>
          </a:p>
          <a:p>
            <a:pPr marL="342900" marR="0" lvl="1"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Second level</a:t>
            </a:r>
          </a:p>
          <a:p>
            <a:pPr marL="342900" marR="0" lvl="2"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Third level</a:t>
            </a:r>
          </a:p>
        </p:txBody>
      </p:sp>
      <p:sp>
        <p:nvSpPr>
          <p:cNvPr id="8" name="Title Placeholder 1"/>
          <p:cNvSpPr>
            <a:spLocks noGrp="1"/>
          </p:cNvSpPr>
          <p:nvPr>
            <p:ph type="title" hasCustomPrompt="1"/>
          </p:nvPr>
        </p:nvSpPr>
        <p:spPr>
          <a:xfrm>
            <a:off x="341925" y="100269"/>
            <a:ext cx="7883768" cy="844611"/>
          </a:xfrm>
          <a:prstGeom prst="rect">
            <a:avLst/>
          </a:prstGeom>
        </p:spPr>
        <p:txBody>
          <a:bodyPr vert="horz" lIns="91440" tIns="45720" rIns="91440" bIns="45720" rtlCol="0" anchor="ctr">
            <a:noAutofit/>
          </a:bodyPr>
          <a:lstStyle>
            <a:lvl1pPr>
              <a:defRPr/>
            </a:lvl1pPr>
          </a:lstStyle>
          <a:p>
            <a:r>
              <a:rPr lang="en-US" dirty="0"/>
              <a:t>Click to add Activity title</a:t>
            </a:r>
          </a:p>
        </p:txBody>
      </p:sp>
      <p:pic>
        <p:nvPicPr>
          <p:cNvPr id="9" name="Picture 8">
            <a:extLst>
              <a:ext uri="{FF2B5EF4-FFF2-40B4-BE49-F238E27FC236}">
                <a16:creationId xmlns:a16="http://schemas.microsoft.com/office/drawing/2014/main" id="{C1F28B54-DCF8-48E1-A25A-E747ACAB1ADA}"/>
              </a:ext>
            </a:extLst>
          </p:cNvPr>
          <p:cNvPicPr>
            <a:picLocks noChangeAspect="1"/>
          </p:cNvPicPr>
          <p:nvPr/>
        </p:nvPicPr>
        <p:blipFill>
          <a:blip r:embed="rId2"/>
          <a:stretch>
            <a:fillRect/>
          </a:stretch>
        </p:blipFill>
        <p:spPr>
          <a:xfrm>
            <a:off x="7385231" y="5341937"/>
            <a:ext cx="1416844" cy="881063"/>
          </a:xfrm>
          <a:prstGeom prst="rect">
            <a:avLst/>
          </a:prstGeom>
        </p:spPr>
      </p:pic>
    </p:spTree>
    <p:extLst>
      <p:ext uri="{BB962C8B-B14F-4D97-AF65-F5344CB8AC3E}">
        <p14:creationId xmlns:p14="http://schemas.microsoft.com/office/powerpoint/2010/main" val="819292530"/>
      </p:ext>
    </p:extLst>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Hands-On Activity 2">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A8160BDD-7155-D744-B749-9730458604AD}" type="slidenum">
              <a:rPr lang="en-US" smtClean="0"/>
              <a:pPr/>
              <a:t>‹#›</a:t>
            </a:fld>
            <a:endParaRPr lang="en-US" dirty="0"/>
          </a:p>
        </p:txBody>
      </p:sp>
      <p:pic>
        <p:nvPicPr>
          <p:cNvPr id="9" name="Picture 8">
            <a:extLst>
              <a:ext uri="{FF2B5EF4-FFF2-40B4-BE49-F238E27FC236}">
                <a16:creationId xmlns:a16="http://schemas.microsoft.com/office/drawing/2014/main" id="{C1F28B54-DCF8-48E1-A25A-E747ACAB1ADA}"/>
              </a:ext>
            </a:extLst>
          </p:cNvPr>
          <p:cNvPicPr>
            <a:picLocks noChangeAspect="1"/>
          </p:cNvPicPr>
          <p:nvPr/>
        </p:nvPicPr>
        <p:blipFill>
          <a:blip r:embed="rId2"/>
          <a:stretch>
            <a:fillRect/>
          </a:stretch>
        </p:blipFill>
        <p:spPr>
          <a:xfrm>
            <a:off x="3028024" y="2574545"/>
            <a:ext cx="3087952" cy="1920240"/>
          </a:xfrm>
          <a:prstGeom prst="rect">
            <a:avLst/>
          </a:prstGeom>
        </p:spPr>
      </p:pic>
      <p:sp>
        <p:nvSpPr>
          <p:cNvPr id="3" name="Text Placeholder 2">
            <a:extLst>
              <a:ext uri="{FF2B5EF4-FFF2-40B4-BE49-F238E27FC236}">
                <a16:creationId xmlns:a16="http://schemas.microsoft.com/office/drawing/2014/main" id="{4F915AE6-89DC-4B00-95C2-C09677B47DC6}"/>
              </a:ext>
            </a:extLst>
          </p:cNvPr>
          <p:cNvSpPr>
            <a:spLocks noGrp="1"/>
          </p:cNvSpPr>
          <p:nvPr>
            <p:ph type="body" sz="quarter" idx="13" hasCustomPrompt="1"/>
          </p:nvPr>
        </p:nvSpPr>
        <p:spPr>
          <a:xfrm>
            <a:off x="571500" y="4512820"/>
            <a:ext cx="8001000" cy="611187"/>
          </a:xfrm>
        </p:spPr>
        <p:txBody>
          <a:bodyPr/>
          <a:lstStyle>
            <a:lvl1pPr marL="0" indent="0" algn="ctr">
              <a:buNone/>
              <a:defRPr sz="2800">
                <a:solidFill>
                  <a:schemeClr val="tx1"/>
                </a:solidFill>
              </a:defRPr>
            </a:lvl1pPr>
          </a:lstStyle>
          <a:p>
            <a:pPr lvl="0"/>
            <a:r>
              <a:rPr lang="en-US" dirty="0"/>
              <a:t>Click to add Activity title</a:t>
            </a:r>
          </a:p>
        </p:txBody>
      </p:sp>
      <p:sp>
        <p:nvSpPr>
          <p:cNvPr id="11" name="TextBox 10">
            <a:extLst>
              <a:ext uri="{FF2B5EF4-FFF2-40B4-BE49-F238E27FC236}">
                <a16:creationId xmlns:a16="http://schemas.microsoft.com/office/drawing/2014/main" id="{C249395E-254B-4DF4-AD8F-137598C79946}"/>
              </a:ext>
            </a:extLst>
          </p:cNvPr>
          <p:cNvSpPr txBox="1"/>
          <p:nvPr/>
        </p:nvSpPr>
        <p:spPr>
          <a:xfrm>
            <a:off x="341925" y="291741"/>
            <a:ext cx="7883768" cy="461665"/>
          </a:xfrm>
          <a:prstGeom prst="rect">
            <a:avLst/>
          </a:prstGeom>
          <a:noFill/>
        </p:spPr>
        <p:txBody>
          <a:bodyPr wrap="square" rtlCol="0">
            <a:spAutoFit/>
          </a:bodyPr>
          <a:lstStyle/>
          <a:p>
            <a:r>
              <a:rPr lang="en-US" sz="2400" dirty="0">
                <a:solidFill>
                  <a:schemeClr val="bg1"/>
                </a:solidFill>
                <a:latin typeface="Calibri" panose="020F0502020204030204" pitchFamily="34" charset="0"/>
              </a:rPr>
              <a:t>Activity</a:t>
            </a:r>
          </a:p>
        </p:txBody>
      </p:sp>
      <p:pic>
        <p:nvPicPr>
          <p:cNvPr id="12" name="Picture 11" descr="bottom graphic.png">
            <a:extLst>
              <a:ext uri="{FF2B5EF4-FFF2-40B4-BE49-F238E27FC236}">
                <a16:creationId xmlns:a16="http://schemas.microsoft.com/office/drawing/2014/main" id="{C4E4A9A1-6CA7-4F15-AE41-4322B294710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019800"/>
            <a:ext cx="9144000" cy="457200"/>
          </a:xfrm>
          <a:prstGeom prst="rect">
            <a:avLst/>
          </a:prstGeom>
        </p:spPr>
      </p:pic>
    </p:spTree>
    <p:extLst>
      <p:ext uri="{BB962C8B-B14F-4D97-AF65-F5344CB8AC3E}">
        <p14:creationId xmlns:p14="http://schemas.microsoft.com/office/powerpoint/2010/main" val="1494714839"/>
      </p:ext>
    </p:extLst>
  </p:cSld>
  <p:clrMapOvr>
    <a:masterClrMapping/>
  </p:clrMapOvr>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Minds-On Activity">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A8160BDD-7155-D744-B749-9730458604AD}" type="slidenum">
              <a:rPr lang="en-US" smtClean="0"/>
              <a:pPr/>
              <a:t>‹#›</a:t>
            </a:fld>
            <a:endParaRPr lang="en-US" dirty="0"/>
          </a:p>
        </p:txBody>
      </p:sp>
      <p:sp>
        <p:nvSpPr>
          <p:cNvPr id="8" name="Title Placeholder 1"/>
          <p:cNvSpPr>
            <a:spLocks noGrp="1"/>
          </p:cNvSpPr>
          <p:nvPr>
            <p:ph type="title" hasCustomPrompt="1"/>
          </p:nvPr>
        </p:nvSpPr>
        <p:spPr>
          <a:xfrm>
            <a:off x="341925" y="100269"/>
            <a:ext cx="7883768" cy="844611"/>
          </a:xfrm>
          <a:prstGeom prst="rect">
            <a:avLst/>
          </a:prstGeom>
        </p:spPr>
        <p:txBody>
          <a:bodyPr vert="horz" lIns="91440" tIns="45720" rIns="91440" bIns="45720" rtlCol="0" anchor="ctr">
            <a:noAutofit/>
          </a:bodyPr>
          <a:lstStyle>
            <a:lvl1pPr>
              <a:defRPr/>
            </a:lvl1pPr>
          </a:lstStyle>
          <a:p>
            <a:r>
              <a:rPr lang="en-US" dirty="0"/>
              <a:t>Click to add Activity title</a:t>
            </a:r>
          </a:p>
        </p:txBody>
      </p:sp>
      <p:sp>
        <p:nvSpPr>
          <p:cNvPr id="9" name="Content Placeholder 2">
            <a:extLst>
              <a:ext uri="{FF2B5EF4-FFF2-40B4-BE49-F238E27FC236}">
                <a16:creationId xmlns:a16="http://schemas.microsoft.com/office/drawing/2014/main" id="{855A9553-962E-4240-844E-734EAAE42311}"/>
              </a:ext>
            </a:extLst>
          </p:cNvPr>
          <p:cNvSpPr>
            <a:spLocks noGrp="1"/>
          </p:cNvSpPr>
          <p:nvPr>
            <p:ph idx="1"/>
          </p:nvPr>
        </p:nvSpPr>
        <p:spPr>
          <a:xfrm>
            <a:off x="341925" y="1302040"/>
            <a:ext cx="8460150" cy="4920960"/>
          </a:xfrm>
          <a:prstGeom prst="rect">
            <a:avLst/>
          </a:prstGeom>
        </p:spPr>
        <p:txBody>
          <a:bodyPr/>
          <a:lstStyle>
            <a:lvl1pPr marL="342900" marR="0" indent="-342900" algn="l" defTabSz="457200" rtl="0" eaLnBrk="1" fontAlgn="auto" latinLnBrk="0" hangingPunct="1">
              <a:lnSpc>
                <a:spcPct val="100000"/>
              </a:lnSpc>
              <a:spcBef>
                <a:spcPct val="20000"/>
              </a:spcBef>
              <a:spcAft>
                <a:spcPts val="0"/>
              </a:spcAft>
              <a:buClr>
                <a:srgbClr val="009DDC"/>
              </a:buClr>
              <a:buSzTx/>
              <a:buFont typeface="Arial"/>
              <a:buChar char="•"/>
              <a:tabLst/>
              <a:defRPr sz="1800" baseline="0"/>
            </a:lvl1pPr>
            <a:lvl2pPr marL="742950" marR="0" indent="-285750" algn="l" defTabSz="457200" rtl="0" eaLnBrk="1" fontAlgn="auto" latinLnBrk="0" hangingPunct="1">
              <a:lnSpc>
                <a:spcPct val="100000"/>
              </a:lnSpc>
              <a:spcBef>
                <a:spcPct val="20000"/>
              </a:spcBef>
              <a:spcAft>
                <a:spcPts val="0"/>
              </a:spcAft>
              <a:buClr>
                <a:srgbClr val="009DDC"/>
              </a:buClr>
              <a:buSzTx/>
              <a:buFont typeface="Arial"/>
              <a:buChar char="•"/>
              <a:tabLst/>
              <a:defRPr sz="1600" baseline="0"/>
            </a:lvl2pPr>
            <a:lvl3pPr marL="1143000" marR="0" indent="-228600" algn="l" defTabSz="457200" rtl="0" eaLnBrk="1" fontAlgn="auto" latinLnBrk="0" hangingPunct="1">
              <a:lnSpc>
                <a:spcPct val="100000"/>
              </a:lnSpc>
              <a:spcBef>
                <a:spcPct val="20000"/>
              </a:spcBef>
              <a:spcAft>
                <a:spcPts val="0"/>
              </a:spcAft>
              <a:buClr>
                <a:srgbClr val="009DDC"/>
              </a:buClr>
              <a:buSzTx/>
              <a:buFont typeface="Arial"/>
              <a:buChar char="•"/>
              <a:tabLst/>
              <a:defRPr/>
            </a:lvl3pPr>
          </a:lstStyle>
          <a:p>
            <a:pPr marL="342900" marR="0" lvl="0"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Click to edit Master text styles</a:t>
            </a:r>
          </a:p>
          <a:p>
            <a:pPr marL="342900" marR="0" lvl="1"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Second level</a:t>
            </a:r>
          </a:p>
          <a:p>
            <a:pPr marL="342900" marR="0" lvl="2"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Third level</a:t>
            </a:r>
          </a:p>
        </p:txBody>
      </p:sp>
      <p:pic>
        <p:nvPicPr>
          <p:cNvPr id="7" name="Picture 6">
            <a:extLst>
              <a:ext uri="{FF2B5EF4-FFF2-40B4-BE49-F238E27FC236}">
                <a16:creationId xmlns:a16="http://schemas.microsoft.com/office/drawing/2014/main" id="{2033E492-9AFA-4CAE-B07B-7C1C0D61D739}"/>
              </a:ext>
            </a:extLst>
          </p:cNvPr>
          <p:cNvPicPr>
            <a:picLocks noChangeAspect="1"/>
          </p:cNvPicPr>
          <p:nvPr/>
        </p:nvPicPr>
        <p:blipFill>
          <a:blip r:embed="rId2"/>
          <a:stretch>
            <a:fillRect/>
          </a:stretch>
        </p:blipFill>
        <p:spPr>
          <a:xfrm>
            <a:off x="7385231" y="5341937"/>
            <a:ext cx="1416844" cy="881063"/>
          </a:xfrm>
          <a:prstGeom prst="rect">
            <a:avLst/>
          </a:prstGeom>
        </p:spPr>
      </p:pic>
    </p:spTree>
    <p:extLst>
      <p:ext uri="{BB962C8B-B14F-4D97-AF65-F5344CB8AC3E}">
        <p14:creationId xmlns:p14="http://schemas.microsoft.com/office/powerpoint/2010/main" val="3821285645"/>
      </p:ext>
    </p:extLst>
  </p:cSld>
  <p:clrMapOvr>
    <a:masterClrMapping/>
  </p:clrMapOvr>
  <p:hf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Minds-On Activity 2">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A8160BDD-7155-D744-B749-9730458604AD}" type="slidenum">
              <a:rPr lang="en-US" smtClean="0"/>
              <a:pPr/>
              <a:t>‹#›</a:t>
            </a:fld>
            <a:endParaRPr lang="en-US" dirty="0"/>
          </a:p>
        </p:txBody>
      </p:sp>
      <p:sp>
        <p:nvSpPr>
          <p:cNvPr id="3" name="Text Placeholder 2">
            <a:extLst>
              <a:ext uri="{FF2B5EF4-FFF2-40B4-BE49-F238E27FC236}">
                <a16:creationId xmlns:a16="http://schemas.microsoft.com/office/drawing/2014/main" id="{4F915AE6-89DC-4B00-95C2-C09677B47DC6}"/>
              </a:ext>
            </a:extLst>
          </p:cNvPr>
          <p:cNvSpPr>
            <a:spLocks noGrp="1"/>
          </p:cNvSpPr>
          <p:nvPr>
            <p:ph type="body" sz="quarter" idx="13" hasCustomPrompt="1"/>
          </p:nvPr>
        </p:nvSpPr>
        <p:spPr>
          <a:xfrm>
            <a:off x="571500" y="4512820"/>
            <a:ext cx="8001000" cy="611187"/>
          </a:xfrm>
        </p:spPr>
        <p:txBody>
          <a:bodyPr/>
          <a:lstStyle>
            <a:lvl1pPr marL="0" indent="0" algn="ctr">
              <a:buNone/>
              <a:defRPr sz="2800">
                <a:solidFill>
                  <a:schemeClr val="tx1"/>
                </a:solidFill>
              </a:defRPr>
            </a:lvl1pPr>
          </a:lstStyle>
          <a:p>
            <a:pPr lvl="0"/>
            <a:r>
              <a:rPr lang="en-US" dirty="0"/>
              <a:t>Click to add Activity title</a:t>
            </a:r>
          </a:p>
        </p:txBody>
      </p:sp>
      <p:sp>
        <p:nvSpPr>
          <p:cNvPr id="11" name="TextBox 10">
            <a:extLst>
              <a:ext uri="{FF2B5EF4-FFF2-40B4-BE49-F238E27FC236}">
                <a16:creationId xmlns:a16="http://schemas.microsoft.com/office/drawing/2014/main" id="{C249395E-254B-4DF4-AD8F-137598C79946}"/>
              </a:ext>
            </a:extLst>
          </p:cNvPr>
          <p:cNvSpPr txBox="1"/>
          <p:nvPr/>
        </p:nvSpPr>
        <p:spPr>
          <a:xfrm>
            <a:off x="341925" y="291741"/>
            <a:ext cx="7883768" cy="461665"/>
          </a:xfrm>
          <a:prstGeom prst="rect">
            <a:avLst/>
          </a:prstGeom>
          <a:noFill/>
        </p:spPr>
        <p:txBody>
          <a:bodyPr wrap="square" rtlCol="0">
            <a:spAutoFit/>
          </a:bodyPr>
          <a:lstStyle/>
          <a:p>
            <a:r>
              <a:rPr lang="en-US" sz="2400" dirty="0">
                <a:solidFill>
                  <a:schemeClr val="bg1"/>
                </a:solidFill>
                <a:latin typeface="Calibri" panose="020F0502020204030204" pitchFamily="34" charset="0"/>
              </a:rPr>
              <a:t>Activity</a:t>
            </a:r>
          </a:p>
        </p:txBody>
      </p:sp>
      <p:pic>
        <p:nvPicPr>
          <p:cNvPr id="7" name="Picture 6">
            <a:extLst>
              <a:ext uri="{FF2B5EF4-FFF2-40B4-BE49-F238E27FC236}">
                <a16:creationId xmlns:a16="http://schemas.microsoft.com/office/drawing/2014/main" id="{F2DE749B-ABEB-48F3-9D2B-5E513D86529A}"/>
              </a:ext>
            </a:extLst>
          </p:cNvPr>
          <p:cNvPicPr>
            <a:picLocks noChangeAspect="1"/>
          </p:cNvPicPr>
          <p:nvPr/>
        </p:nvPicPr>
        <p:blipFill>
          <a:blip r:embed="rId2"/>
          <a:stretch>
            <a:fillRect/>
          </a:stretch>
        </p:blipFill>
        <p:spPr>
          <a:xfrm>
            <a:off x="2805920" y="2574545"/>
            <a:ext cx="3532160" cy="1920240"/>
          </a:xfrm>
          <a:prstGeom prst="rect">
            <a:avLst/>
          </a:prstGeom>
        </p:spPr>
      </p:pic>
      <p:pic>
        <p:nvPicPr>
          <p:cNvPr id="8" name="Picture 7" descr="bottom graphic.png">
            <a:extLst>
              <a:ext uri="{FF2B5EF4-FFF2-40B4-BE49-F238E27FC236}">
                <a16:creationId xmlns:a16="http://schemas.microsoft.com/office/drawing/2014/main" id="{7FA1B561-FD09-4177-BEFF-5AE0DBC8A7D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019800"/>
            <a:ext cx="9144000" cy="457200"/>
          </a:xfrm>
          <a:prstGeom prst="rect">
            <a:avLst/>
          </a:prstGeom>
        </p:spPr>
      </p:pic>
      <p:pic>
        <p:nvPicPr>
          <p:cNvPr id="10" name="Picture 9">
            <a:extLst>
              <a:ext uri="{FF2B5EF4-FFF2-40B4-BE49-F238E27FC236}">
                <a16:creationId xmlns:a16="http://schemas.microsoft.com/office/drawing/2014/main" id="{7A7A3F53-96BA-4CAD-90C6-F02C671BD095}"/>
              </a:ext>
            </a:extLst>
          </p:cNvPr>
          <p:cNvPicPr>
            <a:picLocks noChangeAspect="1"/>
          </p:cNvPicPr>
          <p:nvPr userDrawn="1"/>
        </p:nvPicPr>
        <p:blipFill>
          <a:blip r:embed="rId2"/>
          <a:stretch>
            <a:fillRect/>
          </a:stretch>
        </p:blipFill>
        <p:spPr>
          <a:xfrm>
            <a:off x="2805920" y="2574545"/>
            <a:ext cx="3532160" cy="1920240"/>
          </a:xfrm>
          <a:prstGeom prst="rect">
            <a:avLst/>
          </a:prstGeom>
        </p:spPr>
      </p:pic>
      <p:pic>
        <p:nvPicPr>
          <p:cNvPr id="12" name="Picture 11" descr="bottom graphic.png">
            <a:extLst>
              <a:ext uri="{FF2B5EF4-FFF2-40B4-BE49-F238E27FC236}">
                <a16:creationId xmlns:a16="http://schemas.microsoft.com/office/drawing/2014/main" id="{11BA916F-229B-46EB-8739-4ADE903BA77F}"/>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6019800"/>
            <a:ext cx="9144000" cy="457200"/>
          </a:xfrm>
          <a:prstGeom prst="rect">
            <a:avLst/>
          </a:prstGeom>
        </p:spPr>
      </p:pic>
    </p:spTree>
    <p:extLst>
      <p:ext uri="{BB962C8B-B14F-4D97-AF65-F5344CB8AC3E}">
        <p14:creationId xmlns:p14="http://schemas.microsoft.com/office/powerpoint/2010/main" val="270501674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Reflective Questions">
    <p:spTree>
      <p:nvGrpSpPr>
        <p:cNvPr id="1" name=""/>
        <p:cNvGrpSpPr/>
        <p:nvPr/>
      </p:nvGrpSpPr>
      <p:grpSpPr>
        <a:xfrm>
          <a:off x="0" y="0"/>
          <a:ext cx="0" cy="0"/>
          <a:chOff x="0" y="0"/>
          <a:chExt cx="0" cy="0"/>
        </a:xfrm>
      </p:grpSpPr>
      <p:pic>
        <p:nvPicPr>
          <p:cNvPr id="4" name="Picture 3" descr="bubbles.png"/>
          <p:cNvPicPr>
            <a:picLocks noChangeAspect="1"/>
          </p:cNvPicPr>
          <p:nvPr/>
        </p:nvPicPr>
        <p:blipFill rotWithShape="1">
          <a:blip r:embed="rId2">
            <a:extLst>
              <a:ext uri="{28A0092B-C50C-407E-A947-70E740481C1C}">
                <a14:useLocalDpi xmlns:a14="http://schemas.microsoft.com/office/drawing/2010/main" val="0"/>
              </a:ext>
            </a:extLst>
          </a:blip>
          <a:srcRect l="52379" t="67295"/>
          <a:stretch/>
        </p:blipFill>
        <p:spPr>
          <a:xfrm>
            <a:off x="4800599" y="4648199"/>
            <a:ext cx="4354443" cy="2242929"/>
          </a:xfrm>
          <a:prstGeom prst="rect">
            <a:avLst/>
          </a:prstGeom>
        </p:spPr>
      </p:pic>
      <p:sp>
        <p:nvSpPr>
          <p:cNvPr id="6" name="Slide Number Placeholder 5"/>
          <p:cNvSpPr>
            <a:spLocks noGrp="1"/>
          </p:cNvSpPr>
          <p:nvPr>
            <p:ph type="sldNum" sz="quarter" idx="12"/>
          </p:nvPr>
        </p:nvSpPr>
        <p:spPr/>
        <p:txBody>
          <a:bodyPr/>
          <a:lstStyle/>
          <a:p>
            <a:fld id="{A8160BDD-7155-D744-B749-9730458604AD}" type="slidenum">
              <a:rPr lang="en-US" smtClean="0"/>
              <a:pPr/>
              <a:t>‹#›</a:t>
            </a:fld>
            <a:endParaRPr lang="en-US" dirty="0"/>
          </a:p>
        </p:txBody>
      </p:sp>
      <p:sp>
        <p:nvSpPr>
          <p:cNvPr id="3" name="Text Placeholder 2">
            <a:extLst>
              <a:ext uri="{FF2B5EF4-FFF2-40B4-BE49-F238E27FC236}">
                <a16:creationId xmlns:a16="http://schemas.microsoft.com/office/drawing/2014/main" id="{C139B97F-4B6B-4623-8514-D7FD629FE24B}"/>
              </a:ext>
            </a:extLst>
          </p:cNvPr>
          <p:cNvSpPr>
            <a:spLocks noGrp="1"/>
          </p:cNvSpPr>
          <p:nvPr>
            <p:ph type="body" sz="quarter" idx="13" hasCustomPrompt="1"/>
          </p:nvPr>
        </p:nvSpPr>
        <p:spPr>
          <a:xfrm>
            <a:off x="341925" y="1302039"/>
            <a:ext cx="8460150" cy="4525963"/>
          </a:xfrm>
        </p:spPr>
        <p:txBody>
          <a:bodyPr/>
          <a:lstStyle>
            <a:lvl1pPr>
              <a:spcAft>
                <a:spcPts val="2400"/>
              </a:spcAft>
              <a:buFont typeface="+mj-lt"/>
              <a:buAutoNum type="arabicPeriod"/>
              <a:defRPr sz="2000"/>
            </a:lvl1pPr>
            <a:lvl2pPr marL="800100" indent="-342900">
              <a:buFont typeface="+mj-lt"/>
              <a:buAutoNum type="arabicPeriod"/>
              <a:defRPr/>
            </a:lvl2pPr>
            <a:lvl3pPr marL="1257300" indent="-342900">
              <a:buFont typeface="+mj-lt"/>
              <a:buAutoNum type="arabicPeriod"/>
              <a:defRPr/>
            </a:lvl3pPr>
            <a:lvl4pPr marL="1828800" indent="-457200">
              <a:buFont typeface="+mj-lt"/>
              <a:buAutoNum type="arabicPeriod"/>
              <a:defRPr/>
            </a:lvl4pPr>
            <a:lvl5pPr marL="2286000" indent="-457200">
              <a:buFont typeface="+mj-lt"/>
              <a:buAutoNum type="arabicPeriod"/>
              <a:defRPr/>
            </a:lvl5pPr>
          </a:lstStyle>
          <a:p>
            <a:pPr lvl="0"/>
            <a:r>
              <a:rPr lang="en-US" dirty="0"/>
              <a:t>Insert Question #1</a:t>
            </a:r>
          </a:p>
          <a:p>
            <a:pPr lvl="0"/>
            <a:r>
              <a:rPr lang="en-US" dirty="0"/>
              <a:t>Insert Question #2</a:t>
            </a:r>
          </a:p>
          <a:p>
            <a:pPr lvl="0"/>
            <a:endParaRPr lang="en-US" dirty="0"/>
          </a:p>
        </p:txBody>
      </p:sp>
    </p:spTree>
    <p:extLst>
      <p:ext uri="{BB962C8B-B14F-4D97-AF65-F5344CB8AC3E}">
        <p14:creationId xmlns:p14="http://schemas.microsoft.com/office/powerpoint/2010/main" val="2963231602"/>
      </p:ext>
    </p:extLst>
  </p:cSld>
  <p:clrMapOvr>
    <a:masterClrMapping/>
  </p:clrMapOvr>
  <p:hf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A8160BDD-7155-D744-B749-9730458604AD}" type="slidenum">
              <a:rPr lang="en-US" smtClean="0"/>
              <a:t>‹#›</a:t>
            </a:fld>
            <a:endParaRPr lang="en-US" dirty="0"/>
          </a:p>
        </p:txBody>
      </p:sp>
    </p:spTree>
    <p:extLst>
      <p:ext uri="{BB962C8B-B14F-4D97-AF65-F5344CB8AC3E}">
        <p14:creationId xmlns:p14="http://schemas.microsoft.com/office/powerpoint/2010/main" val="9696176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_NoHeader">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A8160BDD-7155-D744-B749-9730458604AD}" type="slidenum">
              <a:rPr lang="en-US" smtClean="0"/>
              <a:pPr/>
              <a:t>‹#›</a:t>
            </a:fld>
            <a:endParaRPr lang="en-US" dirty="0"/>
          </a:p>
        </p:txBody>
      </p:sp>
      <p:sp>
        <p:nvSpPr>
          <p:cNvPr id="2" name="Rectangle 1">
            <a:extLst>
              <a:ext uri="{FF2B5EF4-FFF2-40B4-BE49-F238E27FC236}">
                <a16:creationId xmlns:a16="http://schemas.microsoft.com/office/drawing/2014/main" id="{C8193AA2-F1FD-415B-809F-52E7D4576B38}"/>
              </a:ext>
            </a:extLst>
          </p:cNvPr>
          <p:cNvSpPr/>
          <p:nvPr/>
        </p:nvSpPr>
        <p:spPr>
          <a:xfrm>
            <a:off x="0" y="0"/>
            <a:ext cx="9144000" cy="979749"/>
          </a:xfrm>
          <a:prstGeom prst="rect">
            <a:avLst/>
          </a:prstGeom>
          <a:solidFill>
            <a:schemeClr val="bg2"/>
          </a:solidFill>
          <a:ln w="28575" cap="flat" cmpd="sng" algn="ctr">
            <a:solidFill>
              <a:schemeClr val="bg1"/>
            </a:solidFill>
            <a:prstDash val="solid"/>
          </a:ln>
          <a:effectLst/>
        </p:spPr>
        <p:txBody>
          <a:bodyPr rtlCol="0" anchor="ctr"/>
          <a:lstStyle/>
          <a:p>
            <a:pPr algn="ctr" defTabSz="914400"/>
            <a:endParaRPr lang="en-US" sz="1100" b="1" kern="0" dirty="0">
              <a:solidFill>
                <a:srgbClr val="FF0000"/>
              </a:solidFill>
              <a:latin typeface="Arial"/>
            </a:endParaRPr>
          </a:p>
        </p:txBody>
      </p:sp>
    </p:spTree>
    <p:extLst>
      <p:ext uri="{BB962C8B-B14F-4D97-AF65-F5344CB8AC3E}">
        <p14:creationId xmlns:p14="http://schemas.microsoft.com/office/powerpoint/2010/main" val="1390294868"/>
      </p:ext>
    </p:extLst>
  </p:cSld>
  <p:clrMapOvr>
    <a:masterClrMapping/>
  </p:clrMapOvr>
  <p:hf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No Fill Slid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A8160BDD-7155-D744-B749-9730458604AD}" type="slidenum">
              <a:rPr lang="en-US" smtClean="0"/>
              <a:pPr/>
              <a:t>‹#›</a:t>
            </a:fld>
            <a:endParaRPr lang="en-US" dirty="0"/>
          </a:p>
        </p:txBody>
      </p:sp>
      <p:sp>
        <p:nvSpPr>
          <p:cNvPr id="7" name="Content Placeholder 2"/>
          <p:cNvSpPr>
            <a:spLocks noGrp="1"/>
          </p:cNvSpPr>
          <p:nvPr>
            <p:ph idx="1"/>
          </p:nvPr>
        </p:nvSpPr>
        <p:spPr>
          <a:xfrm>
            <a:off x="341925" y="1302040"/>
            <a:ext cx="8460150" cy="4920960"/>
          </a:xfrm>
          <a:prstGeom prst="rect">
            <a:avLst/>
          </a:prstGeom>
        </p:spPr>
        <p:txBody>
          <a:bodyPr/>
          <a:lstStyle>
            <a:lvl1pPr marL="342900" marR="0" indent="-342900" algn="l" defTabSz="457200" rtl="0" eaLnBrk="1" fontAlgn="auto" latinLnBrk="0" hangingPunct="1">
              <a:lnSpc>
                <a:spcPct val="100000"/>
              </a:lnSpc>
              <a:spcBef>
                <a:spcPct val="20000"/>
              </a:spcBef>
              <a:spcAft>
                <a:spcPts val="0"/>
              </a:spcAft>
              <a:buClr>
                <a:srgbClr val="009DDC"/>
              </a:buClr>
              <a:buSzTx/>
              <a:buFont typeface="Arial"/>
              <a:buChar char="•"/>
              <a:tabLst/>
              <a:defRPr sz="1800" baseline="0"/>
            </a:lvl1pPr>
            <a:lvl2pPr marL="742950" marR="0" indent="-285750" algn="l" defTabSz="457200" rtl="0" eaLnBrk="1" fontAlgn="auto" latinLnBrk="0" hangingPunct="1">
              <a:lnSpc>
                <a:spcPct val="100000"/>
              </a:lnSpc>
              <a:spcBef>
                <a:spcPct val="20000"/>
              </a:spcBef>
              <a:spcAft>
                <a:spcPts val="0"/>
              </a:spcAft>
              <a:buClr>
                <a:srgbClr val="009DDC"/>
              </a:buClr>
              <a:buSzTx/>
              <a:buFont typeface="Arial"/>
              <a:buChar char="•"/>
              <a:tabLst/>
              <a:defRPr sz="1600" baseline="0"/>
            </a:lvl2pPr>
            <a:lvl3pPr marL="1143000" marR="0" indent="-228600" algn="l" defTabSz="457200" rtl="0" eaLnBrk="1" fontAlgn="auto" latinLnBrk="0" hangingPunct="1">
              <a:lnSpc>
                <a:spcPct val="100000"/>
              </a:lnSpc>
              <a:spcBef>
                <a:spcPct val="20000"/>
              </a:spcBef>
              <a:spcAft>
                <a:spcPts val="0"/>
              </a:spcAft>
              <a:buClr>
                <a:srgbClr val="009DDC"/>
              </a:buClr>
              <a:buSzTx/>
              <a:buFont typeface="Arial"/>
              <a:buChar char="•"/>
              <a:tabLst/>
              <a:defRPr/>
            </a:lvl3pPr>
          </a:lstStyle>
          <a:p>
            <a:pPr marL="342900" marR="0" lvl="0"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Click to edit Master text styles</a:t>
            </a:r>
          </a:p>
          <a:p>
            <a:pPr marL="342900" marR="0" lvl="1"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Second level</a:t>
            </a:r>
          </a:p>
          <a:p>
            <a:pPr marL="342900" marR="0" lvl="2"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Third level</a:t>
            </a:r>
          </a:p>
        </p:txBody>
      </p:sp>
      <p:sp>
        <p:nvSpPr>
          <p:cNvPr id="8" name="Title Placeholder 1"/>
          <p:cNvSpPr>
            <a:spLocks noGrp="1"/>
          </p:cNvSpPr>
          <p:nvPr>
            <p:ph type="title" hasCustomPrompt="1"/>
          </p:nvPr>
        </p:nvSpPr>
        <p:spPr>
          <a:xfrm>
            <a:off x="341925" y="100269"/>
            <a:ext cx="7883768" cy="844611"/>
          </a:xfrm>
          <a:prstGeom prst="rect">
            <a:avLst/>
          </a:prstGeom>
        </p:spPr>
        <p:txBody>
          <a:bodyPr vert="horz" lIns="91440" tIns="45720" rIns="91440" bIns="45720" rtlCol="0" anchor="ctr">
            <a:noAutofit/>
          </a:bodyPr>
          <a:lstStyle/>
          <a:p>
            <a:r>
              <a:rPr lang="en-US" dirty="0"/>
              <a:t>Click to add title</a:t>
            </a:r>
          </a:p>
        </p:txBody>
      </p:sp>
      <p:pic>
        <p:nvPicPr>
          <p:cNvPr id="5" name="Picture 4" descr="header_stroke.png">
            <a:extLst>
              <a:ext uri="{FF2B5EF4-FFF2-40B4-BE49-F238E27FC236}">
                <a16:creationId xmlns:a16="http://schemas.microsoft.com/office/drawing/2014/main" id="{83E97E2D-C8AD-45C0-8AA8-1021DCCE4E6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944880"/>
          </a:xfrm>
          <a:prstGeom prst="rect">
            <a:avLst/>
          </a:prstGeom>
        </p:spPr>
      </p:pic>
    </p:spTree>
    <p:extLst>
      <p:ext uri="{BB962C8B-B14F-4D97-AF65-F5344CB8AC3E}">
        <p14:creationId xmlns:p14="http://schemas.microsoft.com/office/powerpoint/2010/main" val="325662181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add title</a:t>
            </a:r>
          </a:p>
        </p:txBody>
      </p:sp>
      <p:sp>
        <p:nvSpPr>
          <p:cNvPr id="3" name="Content Placeholder 2"/>
          <p:cNvSpPr>
            <a:spLocks noGrp="1"/>
          </p:cNvSpPr>
          <p:nvPr>
            <p:ph sz="half" idx="1"/>
          </p:nvPr>
        </p:nvSpPr>
        <p:spPr>
          <a:xfrm>
            <a:off x="457200" y="1600200"/>
            <a:ext cx="4038600" cy="4525963"/>
          </a:xfrm>
        </p:spPr>
        <p:txBody>
          <a:bodyPr/>
          <a:lstStyle>
            <a:lvl1pPr>
              <a:defRPr sz="1800"/>
            </a:lvl1pPr>
            <a:lvl2pPr>
              <a:defRPr sz="1600"/>
            </a:lvl2pPr>
            <a:lvl3pPr>
              <a:defRPr sz="14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p:txBody>
      </p:sp>
      <p:sp>
        <p:nvSpPr>
          <p:cNvPr id="4" name="Content Placeholder 3"/>
          <p:cNvSpPr>
            <a:spLocks noGrp="1"/>
          </p:cNvSpPr>
          <p:nvPr>
            <p:ph sz="half" idx="2"/>
          </p:nvPr>
        </p:nvSpPr>
        <p:spPr>
          <a:xfrm>
            <a:off x="4648200" y="1600200"/>
            <a:ext cx="4038600" cy="4525963"/>
          </a:xfrm>
        </p:spPr>
        <p:txBody>
          <a:bodyPr>
            <a:noAutofit/>
          </a:bodyPr>
          <a:lstStyle>
            <a:lvl1pPr>
              <a:defRPr sz="1800"/>
            </a:lvl1pPr>
            <a:lvl2pPr>
              <a:defRPr sz="1600"/>
            </a:lvl2pPr>
            <a:lvl3pPr>
              <a:defRPr sz="14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p:txBody>
      </p:sp>
      <p:sp>
        <p:nvSpPr>
          <p:cNvPr id="7" name="Slide Number Placeholder 6"/>
          <p:cNvSpPr>
            <a:spLocks noGrp="1"/>
          </p:cNvSpPr>
          <p:nvPr>
            <p:ph type="sldNum" sz="quarter" idx="12"/>
          </p:nvPr>
        </p:nvSpPr>
        <p:spPr/>
        <p:txBody>
          <a:bodyPr/>
          <a:lstStyle/>
          <a:p>
            <a:fld id="{A8160BDD-7155-D744-B749-9730458604AD}" type="slidenum">
              <a:rPr lang="en-US" smtClean="0"/>
              <a:t>‹#›</a:t>
            </a:fld>
            <a:endParaRPr lang="en-US" dirty="0"/>
          </a:p>
        </p:txBody>
      </p:sp>
    </p:spTree>
    <p:extLst>
      <p:ext uri="{BB962C8B-B14F-4D97-AF65-F5344CB8AC3E}">
        <p14:creationId xmlns:p14="http://schemas.microsoft.com/office/powerpoint/2010/main" val="23816526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22313" y="3480783"/>
            <a:ext cx="7772400" cy="1362075"/>
          </a:xfrm>
        </p:spPr>
        <p:txBody>
          <a:bodyPr anchor="t"/>
          <a:lstStyle>
            <a:lvl1pPr algn="ctr">
              <a:defRPr sz="4000" b="0" cap="none" baseline="0"/>
            </a:lvl1pPr>
          </a:lstStyle>
          <a:p>
            <a:r>
              <a:rPr lang="en-US" dirty="0"/>
              <a:t>Click to add Topic title</a:t>
            </a:r>
          </a:p>
        </p:txBody>
      </p:sp>
      <p:sp>
        <p:nvSpPr>
          <p:cNvPr id="3" name="Text Placeholder 2"/>
          <p:cNvSpPr>
            <a:spLocks noGrp="1"/>
          </p:cNvSpPr>
          <p:nvPr>
            <p:ph type="body" idx="1" hasCustomPrompt="1"/>
          </p:nvPr>
        </p:nvSpPr>
        <p:spPr>
          <a:xfrm>
            <a:off x="722313" y="1980596"/>
            <a:ext cx="7772400" cy="1500187"/>
          </a:xfrm>
        </p:spPr>
        <p:txBody>
          <a:bodyPr anchor="b"/>
          <a:lstStyle>
            <a:lvl1pPr marL="0" indent="0" algn="ctr">
              <a:buNone/>
              <a:defRPr sz="4000">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add "Topic [letter]"</a:t>
            </a:r>
          </a:p>
        </p:txBody>
      </p:sp>
      <p:sp>
        <p:nvSpPr>
          <p:cNvPr id="6" name="Slide Number Placeholder 5"/>
          <p:cNvSpPr>
            <a:spLocks noGrp="1"/>
          </p:cNvSpPr>
          <p:nvPr>
            <p:ph type="sldNum" sz="quarter" idx="12"/>
          </p:nvPr>
        </p:nvSpPr>
        <p:spPr/>
        <p:txBody>
          <a:bodyPr/>
          <a:lstStyle/>
          <a:p>
            <a:fld id="{A8160BDD-7155-D744-B749-9730458604AD}" type="slidenum">
              <a:rPr lang="en-US" smtClean="0"/>
              <a:t>‹#›</a:t>
            </a:fld>
            <a:endParaRPr lang="en-US" dirty="0"/>
          </a:p>
        </p:txBody>
      </p:sp>
      <p:sp>
        <p:nvSpPr>
          <p:cNvPr id="5" name="Footer Placeholder 2">
            <a:extLst>
              <a:ext uri="{FF2B5EF4-FFF2-40B4-BE49-F238E27FC236}">
                <a16:creationId xmlns:a16="http://schemas.microsoft.com/office/drawing/2014/main" id="{8FDC4D2C-B4F5-41A9-ABFD-D19613EFB4E4}"/>
              </a:ext>
            </a:extLst>
          </p:cNvPr>
          <p:cNvSpPr txBox="1">
            <a:spLocks/>
          </p:cNvSpPr>
          <p:nvPr/>
        </p:nvSpPr>
        <p:spPr>
          <a:xfrm>
            <a:off x="77594" y="6455640"/>
            <a:ext cx="4814957" cy="365125"/>
          </a:xfrm>
          <a:prstGeom prst="rect">
            <a:avLst/>
          </a:prstGeom>
        </p:spPr>
        <p:txBody>
          <a:bodyPr vert="horz" lIns="91440" tIns="45720" rIns="91440" bIns="45720" rtlCol="0" anchor="ctr"/>
          <a:lstStyle>
            <a:defPPr>
              <a:defRPr lang="en-US"/>
            </a:defPPr>
            <a:lvl1pPr marL="0" algn="l" defTabSz="457200" rtl="0" eaLnBrk="0" latinLnBrk="0" hangingPunct="0">
              <a:defRPr lang="en-US" sz="1000" b="0" kern="1200" smtClean="0">
                <a:solidFill>
                  <a:srgbClr val="C4C4C4"/>
                </a:solidFill>
                <a:latin typeface="Arial"/>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457200" rtl="0" eaLnBrk="0" fontAlgn="auto" latinLnBrk="0" hangingPunct="0">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C4C4C4"/>
                </a:solidFill>
                <a:effectLst/>
                <a:uLnTx/>
                <a:uFillTx/>
                <a:latin typeface="Arial"/>
                <a:ea typeface="+mn-ea"/>
                <a:cs typeface="Arial"/>
              </a:rPr>
              <a:t>Copyright © 2020 Logical Operations, Inc. All rights reserved.</a:t>
            </a:r>
          </a:p>
        </p:txBody>
      </p:sp>
    </p:spTree>
    <p:extLst>
      <p:ext uri="{BB962C8B-B14F-4D97-AF65-F5344CB8AC3E}">
        <p14:creationId xmlns:p14="http://schemas.microsoft.com/office/powerpoint/2010/main" val="12044219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add title</a:t>
            </a:r>
          </a:p>
        </p:txBody>
      </p:sp>
      <p:sp>
        <p:nvSpPr>
          <p:cNvPr id="3" name="Text Placeholder 2"/>
          <p:cNvSpPr>
            <a:spLocks noGrp="1"/>
          </p:cNvSpPr>
          <p:nvPr>
            <p:ph type="body" idx="1"/>
          </p:nvPr>
        </p:nvSpPr>
        <p:spPr>
          <a:xfrm>
            <a:off x="457200" y="1535113"/>
            <a:ext cx="4040188" cy="639762"/>
          </a:xfrm>
        </p:spPr>
        <p:txBody>
          <a:bodyPr anchor="b">
            <a:noAutofit/>
          </a:bodyPr>
          <a:lstStyle>
            <a:lvl1pPr marL="0" indent="0" algn="l">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noAutofit/>
          </a:bodyPr>
          <a:lstStyle>
            <a:lvl1pPr>
              <a:defRPr sz="1800"/>
            </a:lvl1pPr>
            <a:lvl2pPr>
              <a:defRPr sz="1600"/>
            </a:lvl2pPr>
            <a:lvl3pPr>
              <a:defRPr sz="14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p:txBody>
      </p:sp>
      <p:sp>
        <p:nvSpPr>
          <p:cNvPr id="5" name="Text Placeholder 4"/>
          <p:cNvSpPr>
            <a:spLocks noGrp="1"/>
          </p:cNvSpPr>
          <p:nvPr>
            <p:ph type="body" sz="quarter" idx="3"/>
          </p:nvPr>
        </p:nvSpPr>
        <p:spPr>
          <a:xfrm>
            <a:off x="4645025" y="1535113"/>
            <a:ext cx="4041775" cy="639762"/>
          </a:xfrm>
        </p:spPr>
        <p:txBody>
          <a:bodyPr anchor="b">
            <a:no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noAutofit/>
          </a:bodyPr>
          <a:lstStyle>
            <a:lvl1pPr>
              <a:defRPr sz="1800"/>
            </a:lvl1pPr>
            <a:lvl2pPr>
              <a:defRPr sz="1600"/>
            </a:lvl2pPr>
            <a:lvl3pPr>
              <a:defRPr sz="14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p:txBody>
      </p:sp>
      <p:sp>
        <p:nvSpPr>
          <p:cNvPr id="9" name="Slide Number Placeholder 8"/>
          <p:cNvSpPr>
            <a:spLocks noGrp="1"/>
          </p:cNvSpPr>
          <p:nvPr>
            <p:ph type="sldNum" sz="quarter" idx="12"/>
          </p:nvPr>
        </p:nvSpPr>
        <p:spPr/>
        <p:txBody>
          <a:bodyPr/>
          <a:lstStyle/>
          <a:p>
            <a:fld id="{A8160BDD-7155-D744-B749-9730458604AD}" type="slidenum">
              <a:rPr lang="en-US" smtClean="0"/>
              <a:t>‹#›</a:t>
            </a:fld>
            <a:endParaRPr lang="en-US" dirty="0"/>
          </a:p>
        </p:txBody>
      </p:sp>
    </p:spTree>
    <p:extLst>
      <p:ext uri="{BB962C8B-B14F-4D97-AF65-F5344CB8AC3E}">
        <p14:creationId xmlns:p14="http://schemas.microsoft.com/office/powerpoint/2010/main" val="331220191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39972" y="107462"/>
            <a:ext cx="7797800" cy="820616"/>
          </a:xfrm>
        </p:spPr>
        <p:txBody>
          <a:bodyPr anchor="ctr" anchorCtr="0">
            <a:noAutofit/>
          </a:bodyPr>
          <a:lstStyle>
            <a:lvl1pPr algn="l">
              <a:defRPr sz="2400" b="0"/>
            </a:lvl1pPr>
          </a:lstStyle>
          <a:p>
            <a:r>
              <a:rPr lang="en-US" dirty="0"/>
              <a:t>Click to add title</a:t>
            </a:r>
          </a:p>
        </p:txBody>
      </p:sp>
      <p:sp>
        <p:nvSpPr>
          <p:cNvPr id="3" name="Content Placeholder 2"/>
          <p:cNvSpPr>
            <a:spLocks noGrp="1"/>
          </p:cNvSpPr>
          <p:nvPr>
            <p:ph idx="1"/>
          </p:nvPr>
        </p:nvSpPr>
        <p:spPr>
          <a:xfrm>
            <a:off x="3575050" y="1435100"/>
            <a:ext cx="5111750" cy="4691063"/>
          </a:xfrm>
        </p:spPr>
        <p:txBody>
          <a:bodyPr>
            <a:noAutofit/>
          </a:bodyPr>
          <a:lstStyle>
            <a:lvl1pPr>
              <a:defRPr sz="1800"/>
            </a:lvl1pPr>
            <a:lvl2pPr>
              <a:defRPr sz="1600"/>
            </a:lvl2pPr>
            <a:lvl3pPr>
              <a:defRPr sz="1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Slide Number Placeholder 6"/>
          <p:cNvSpPr>
            <a:spLocks noGrp="1"/>
          </p:cNvSpPr>
          <p:nvPr>
            <p:ph type="sldNum" sz="quarter" idx="12"/>
          </p:nvPr>
        </p:nvSpPr>
        <p:spPr/>
        <p:txBody>
          <a:bodyPr/>
          <a:lstStyle/>
          <a:p>
            <a:fld id="{A8160BDD-7155-D744-B749-9730458604AD}" type="slidenum">
              <a:rPr lang="en-US" smtClean="0"/>
              <a:t>‹#›</a:t>
            </a:fld>
            <a:endParaRPr lang="en-US" dirty="0"/>
          </a:p>
        </p:txBody>
      </p:sp>
    </p:spTree>
    <p:extLst>
      <p:ext uri="{BB962C8B-B14F-4D97-AF65-F5344CB8AC3E}">
        <p14:creationId xmlns:p14="http://schemas.microsoft.com/office/powerpoint/2010/main" val="176647872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956904"/>
            <a:ext cx="5486400" cy="566738"/>
          </a:xfrm>
        </p:spPr>
        <p:txBody>
          <a:bodyPr anchor="b"/>
          <a:lstStyle>
            <a:lvl1pPr algn="l">
              <a:defRPr sz="2000" b="1"/>
            </a:lvl1pPr>
          </a:lstStyle>
          <a:p>
            <a:r>
              <a:rPr lang="en-US"/>
              <a:t>Click to edit Master title style</a:t>
            </a:r>
            <a:endParaRPr lang="en-US" dirty="0"/>
          </a:p>
        </p:txBody>
      </p:sp>
      <p:sp>
        <p:nvSpPr>
          <p:cNvPr id="3" name="Picture Placeholder 2"/>
          <p:cNvSpPr>
            <a:spLocks noGrp="1"/>
          </p:cNvSpPr>
          <p:nvPr>
            <p:ph type="pic" idx="1"/>
          </p:nvPr>
        </p:nvSpPr>
        <p:spPr>
          <a:xfrm>
            <a:off x="1792288" y="1113691"/>
            <a:ext cx="5486400" cy="3770187"/>
          </a:xfrm>
        </p:spPr>
        <p:txBody>
          <a:bodyPr>
            <a:noAutofit/>
          </a:bodyPr>
          <a:lstStyle>
            <a:lvl1pPr marL="0" indent="0">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1792288" y="5523642"/>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Slide Number Placeholder 6"/>
          <p:cNvSpPr>
            <a:spLocks noGrp="1"/>
          </p:cNvSpPr>
          <p:nvPr>
            <p:ph type="sldNum" sz="quarter" idx="12"/>
          </p:nvPr>
        </p:nvSpPr>
        <p:spPr/>
        <p:txBody>
          <a:bodyPr/>
          <a:lstStyle/>
          <a:p>
            <a:fld id="{A8160BDD-7155-D744-B749-9730458604AD}" type="slidenum">
              <a:rPr lang="en-US" smtClean="0"/>
              <a:t>‹#›</a:t>
            </a:fld>
            <a:endParaRPr lang="en-US" dirty="0"/>
          </a:p>
        </p:txBody>
      </p:sp>
    </p:spTree>
    <p:extLst>
      <p:ext uri="{BB962C8B-B14F-4D97-AF65-F5344CB8AC3E}">
        <p14:creationId xmlns:p14="http://schemas.microsoft.com/office/powerpoint/2010/main" val="319127881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add title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p:txBody>
      </p:sp>
      <p:sp>
        <p:nvSpPr>
          <p:cNvPr id="6" name="Slide Number Placeholder 5"/>
          <p:cNvSpPr>
            <a:spLocks noGrp="1"/>
          </p:cNvSpPr>
          <p:nvPr>
            <p:ph type="sldNum" sz="quarter" idx="12"/>
          </p:nvPr>
        </p:nvSpPr>
        <p:spPr/>
        <p:txBody>
          <a:bodyPr/>
          <a:lstStyle/>
          <a:p>
            <a:fld id="{A8160BDD-7155-D744-B749-9730458604AD}" type="slidenum">
              <a:rPr lang="en-US" smtClean="0"/>
              <a:t>‹#›</a:t>
            </a:fld>
            <a:endParaRPr lang="en-US" dirty="0"/>
          </a:p>
        </p:txBody>
      </p:sp>
    </p:spTree>
    <p:extLst>
      <p:ext uri="{BB962C8B-B14F-4D97-AF65-F5344CB8AC3E}">
        <p14:creationId xmlns:p14="http://schemas.microsoft.com/office/powerpoint/2010/main" val="323341114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hasCustomPrompt="1"/>
          </p:nvPr>
        </p:nvSpPr>
        <p:spPr>
          <a:xfrm>
            <a:off x="6629400" y="1211385"/>
            <a:ext cx="2057400" cy="4914778"/>
          </a:xfrm>
        </p:spPr>
        <p:txBody>
          <a:bodyPr vert="eaVert"/>
          <a:lstStyle>
            <a:lvl1pPr>
              <a:defRPr>
                <a:solidFill>
                  <a:srgbClr val="000000"/>
                </a:solidFill>
              </a:defRPr>
            </a:lvl1pPr>
          </a:lstStyle>
          <a:p>
            <a:r>
              <a:rPr lang="en-US" dirty="0"/>
              <a:t>Click to add title</a:t>
            </a:r>
          </a:p>
        </p:txBody>
      </p:sp>
      <p:sp>
        <p:nvSpPr>
          <p:cNvPr id="3" name="Vertical Text Placeholder 2"/>
          <p:cNvSpPr>
            <a:spLocks noGrp="1"/>
          </p:cNvSpPr>
          <p:nvPr>
            <p:ph type="body" orient="vert" idx="1"/>
          </p:nvPr>
        </p:nvSpPr>
        <p:spPr>
          <a:xfrm>
            <a:off x="457200" y="1211385"/>
            <a:ext cx="6019800" cy="4914778"/>
          </a:xfrm>
        </p:spPr>
        <p:txBody>
          <a:bodyPr vert="eaVert"/>
          <a:lstStyle/>
          <a:p>
            <a:pPr lvl="0"/>
            <a:r>
              <a:rPr lang="en-US"/>
              <a:t>Click to edit Master text styles</a:t>
            </a:r>
          </a:p>
          <a:p>
            <a:pPr lvl="1"/>
            <a:r>
              <a:rPr lang="en-US"/>
              <a:t>Second level</a:t>
            </a:r>
          </a:p>
          <a:p>
            <a:pPr lvl="2"/>
            <a:r>
              <a:rPr lang="en-US"/>
              <a:t>Third level</a:t>
            </a:r>
          </a:p>
        </p:txBody>
      </p:sp>
      <p:sp>
        <p:nvSpPr>
          <p:cNvPr id="6" name="Slide Number Placeholder 5"/>
          <p:cNvSpPr>
            <a:spLocks noGrp="1"/>
          </p:cNvSpPr>
          <p:nvPr>
            <p:ph type="sldNum" sz="quarter" idx="12"/>
          </p:nvPr>
        </p:nvSpPr>
        <p:spPr/>
        <p:txBody>
          <a:bodyPr/>
          <a:lstStyle/>
          <a:p>
            <a:fld id="{A8160BDD-7155-D744-B749-9730458604AD}" type="slidenum">
              <a:rPr lang="en-US" smtClean="0"/>
              <a:t>‹#›</a:t>
            </a:fld>
            <a:endParaRPr lang="en-US" dirty="0"/>
          </a:p>
        </p:txBody>
      </p:sp>
    </p:spTree>
    <p:extLst>
      <p:ext uri="{BB962C8B-B14F-4D97-AF65-F5344CB8AC3E}">
        <p14:creationId xmlns:p14="http://schemas.microsoft.com/office/powerpoint/2010/main" val="60569915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_Reflective Questions">
    <p:spTree>
      <p:nvGrpSpPr>
        <p:cNvPr id="1" name=""/>
        <p:cNvGrpSpPr/>
        <p:nvPr/>
      </p:nvGrpSpPr>
      <p:grpSpPr>
        <a:xfrm>
          <a:off x="0" y="0"/>
          <a:ext cx="0" cy="0"/>
          <a:chOff x="0" y="0"/>
          <a:chExt cx="0" cy="0"/>
        </a:xfrm>
      </p:grpSpPr>
      <p:pic>
        <p:nvPicPr>
          <p:cNvPr id="8" name="Picture 7" descr="header_stroke.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944880"/>
          </a:xfrm>
          <a:prstGeom prst="rect">
            <a:avLst/>
          </a:prstGeom>
        </p:spPr>
      </p:pic>
      <p:pic>
        <p:nvPicPr>
          <p:cNvPr id="4" name="Picture 3" descr="bubbles.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43" y="33129"/>
            <a:ext cx="9144000" cy="6858000"/>
          </a:xfrm>
          <a:prstGeom prst="rect">
            <a:avLst/>
          </a:prstGeom>
        </p:spPr>
      </p:pic>
      <p:sp>
        <p:nvSpPr>
          <p:cNvPr id="6" name="Slide Number Placeholder 5"/>
          <p:cNvSpPr>
            <a:spLocks noGrp="1"/>
          </p:cNvSpPr>
          <p:nvPr>
            <p:ph type="sldNum" sz="quarter" idx="12"/>
          </p:nvPr>
        </p:nvSpPr>
        <p:spPr/>
        <p:txBody>
          <a:bodyPr/>
          <a:lstStyle/>
          <a:p>
            <a:fld id="{A8160BDD-7155-D744-B749-9730458604AD}" type="slidenum">
              <a:rPr lang="en-US" smtClean="0"/>
              <a:pPr/>
              <a:t>‹#›</a:t>
            </a:fld>
            <a:endParaRPr lang="en-US" dirty="0"/>
          </a:p>
        </p:txBody>
      </p:sp>
      <p:sp>
        <p:nvSpPr>
          <p:cNvPr id="7" name="Content Placeholder 2"/>
          <p:cNvSpPr>
            <a:spLocks noGrp="1"/>
          </p:cNvSpPr>
          <p:nvPr>
            <p:ph idx="1" hasCustomPrompt="1"/>
          </p:nvPr>
        </p:nvSpPr>
        <p:spPr>
          <a:xfrm>
            <a:off x="341925" y="1302039"/>
            <a:ext cx="8460150" cy="4525963"/>
          </a:xfrm>
          <a:prstGeom prst="rect">
            <a:avLst/>
          </a:prstGeom>
        </p:spPr>
        <p:txBody>
          <a:bodyPr/>
          <a:lstStyle>
            <a:lvl1pPr marL="342900" indent="-342900">
              <a:spcAft>
                <a:spcPts val="0"/>
              </a:spcAft>
              <a:buClr>
                <a:srgbClr val="009DDC"/>
              </a:buClr>
              <a:buFont typeface="+mj-lt"/>
              <a:buAutoNum type="arabicPeriod"/>
              <a:defRPr sz="2000" baseline="0"/>
            </a:lvl1pPr>
            <a:lvl2pPr marL="742950" indent="-285750">
              <a:spcAft>
                <a:spcPts val="0"/>
              </a:spcAft>
              <a:buClr>
                <a:srgbClr val="009DDC"/>
              </a:buClr>
              <a:buFont typeface="Arial"/>
              <a:buChar char="•"/>
              <a:defRPr sz="1800" baseline="0"/>
            </a:lvl2pPr>
          </a:lstStyle>
          <a:p>
            <a:pPr marL="342900" marR="0" lvl="0" indent="-342900" defTabSz="914400" eaLnBrk="1" fontAlgn="auto" latinLnBrk="0" hangingPunct="1">
              <a:lnSpc>
                <a:spcPct val="100000"/>
              </a:lnSpc>
              <a:spcBef>
                <a:spcPts val="0"/>
              </a:spcBef>
              <a:spcAft>
                <a:spcPts val="0"/>
              </a:spcAft>
              <a:buClr>
                <a:srgbClr val="009DDC"/>
              </a:buClr>
              <a:buSzTx/>
              <a:buFont typeface="+mj-lt"/>
              <a:buAutoNum type="arabicPeriod"/>
              <a:tabLst/>
              <a:defRPr/>
            </a:pPr>
            <a:r>
              <a:rPr kumimoji="0" lang="en-US" sz="2000" b="0" i="0" u="none" strike="noStrike" kern="0" cap="none" spc="0" normalizeH="0" baseline="0" noProof="0" dirty="0">
                <a:ln>
                  <a:noFill/>
                </a:ln>
                <a:solidFill>
                  <a:sysClr val="windowText" lastClr="000000"/>
                </a:solidFill>
                <a:effectLst/>
                <a:uLnTx/>
                <a:uFillTx/>
              </a:rPr>
              <a:t>Question #1</a:t>
            </a:r>
          </a:p>
          <a:p>
            <a:pPr marL="342900" marR="0" lvl="0" indent="-342900" defTabSz="914400" eaLnBrk="1" fontAlgn="auto" latinLnBrk="0" hangingPunct="1">
              <a:lnSpc>
                <a:spcPct val="100000"/>
              </a:lnSpc>
              <a:spcBef>
                <a:spcPts val="0"/>
              </a:spcBef>
              <a:spcAft>
                <a:spcPts val="0"/>
              </a:spcAft>
              <a:buClr>
                <a:srgbClr val="009DDC"/>
              </a:buClr>
              <a:buSzTx/>
              <a:buFont typeface="+mj-lt"/>
              <a:buAutoNum type="arabicPeriod"/>
              <a:tabLst/>
              <a:defRPr/>
            </a:pPr>
            <a:r>
              <a:rPr kumimoji="0" lang="en-US" sz="2000" b="0" i="0" u="none" strike="noStrike" kern="0" cap="none" spc="0" normalizeH="0" baseline="0" noProof="0" dirty="0">
                <a:ln>
                  <a:noFill/>
                </a:ln>
                <a:solidFill>
                  <a:sysClr val="windowText" lastClr="000000"/>
                </a:solidFill>
                <a:effectLst/>
                <a:uLnTx/>
                <a:uFillTx/>
              </a:rPr>
              <a:t>Question #2</a:t>
            </a:r>
          </a:p>
          <a:p>
            <a:pPr marL="342900" marR="0" lvl="0" indent="-342900" defTabSz="914400" eaLnBrk="1" fontAlgn="auto" latinLnBrk="0" hangingPunct="1">
              <a:lnSpc>
                <a:spcPct val="100000"/>
              </a:lnSpc>
              <a:spcBef>
                <a:spcPts val="0"/>
              </a:spcBef>
              <a:spcAft>
                <a:spcPts val="0"/>
              </a:spcAft>
              <a:buClr>
                <a:srgbClr val="009DDC"/>
              </a:buClr>
              <a:buSzTx/>
              <a:buFont typeface="+mj-lt"/>
              <a:buAutoNum type="arabicPeriod"/>
              <a:tabLst/>
              <a:defRPr/>
            </a:pPr>
            <a:endParaRPr kumimoji="0" lang="en-US" sz="2000" b="0" i="0" u="none" strike="noStrike" kern="0" cap="none" spc="0" normalizeH="0" baseline="0" noProof="0" dirty="0">
              <a:ln>
                <a:noFill/>
              </a:ln>
              <a:solidFill>
                <a:sysClr val="windowText" lastClr="000000"/>
              </a:solidFill>
              <a:effectLst/>
              <a:uLnTx/>
              <a:uFillTx/>
            </a:endParaRPr>
          </a:p>
          <a:p>
            <a:pPr marL="342900" marR="0" lvl="0" indent="-342900" defTabSz="914400" eaLnBrk="1" fontAlgn="auto" latinLnBrk="0" hangingPunct="1">
              <a:lnSpc>
                <a:spcPct val="100000"/>
              </a:lnSpc>
              <a:spcBef>
                <a:spcPts val="0"/>
              </a:spcBef>
              <a:spcAft>
                <a:spcPts val="0"/>
              </a:spcAft>
              <a:buClr>
                <a:srgbClr val="009DDC"/>
              </a:buClr>
              <a:buSzTx/>
              <a:buFont typeface="+mj-lt"/>
              <a:buAutoNum type="arabicPeriod"/>
              <a:tabLst/>
              <a:defRPr/>
            </a:pPr>
            <a:endParaRPr kumimoji="0" lang="en-US" sz="2000" b="0" i="0" u="none" strike="noStrike" kern="0" cap="none" spc="0" normalizeH="0" baseline="0" noProof="0" dirty="0">
              <a:ln>
                <a:noFill/>
              </a:ln>
              <a:solidFill>
                <a:sysClr val="windowText" lastClr="000000"/>
              </a:solidFill>
              <a:effectLst/>
              <a:uLnTx/>
              <a:uFillTx/>
            </a:endParaRPr>
          </a:p>
        </p:txBody>
      </p:sp>
      <p:sp>
        <p:nvSpPr>
          <p:cNvPr id="9" name="Title Placeholder 1"/>
          <p:cNvSpPr>
            <a:spLocks noGrp="1"/>
          </p:cNvSpPr>
          <p:nvPr>
            <p:ph type="title" hasCustomPrompt="1"/>
          </p:nvPr>
        </p:nvSpPr>
        <p:spPr>
          <a:xfrm>
            <a:off x="341925" y="100269"/>
            <a:ext cx="7883768" cy="844611"/>
          </a:xfrm>
          <a:prstGeom prst="rect">
            <a:avLst/>
          </a:prstGeom>
        </p:spPr>
        <p:txBody>
          <a:bodyPr vert="horz" lIns="91440" tIns="45720" rIns="91440" bIns="45720" rtlCol="0" anchor="ctr">
            <a:normAutofit/>
          </a:bodyPr>
          <a:lstStyle>
            <a:lvl1pPr>
              <a:defRPr baseline="0"/>
            </a:lvl1pPr>
          </a:lstStyle>
          <a:p>
            <a:r>
              <a:rPr lang="en-US" dirty="0"/>
              <a:t>Reflective Questions</a:t>
            </a:r>
          </a:p>
        </p:txBody>
      </p:sp>
    </p:spTree>
    <p:extLst>
      <p:ext uri="{BB962C8B-B14F-4D97-AF65-F5344CB8AC3E}">
        <p14:creationId xmlns:p14="http://schemas.microsoft.com/office/powerpoint/2010/main" val="229188671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Course/Lesson Outline">
    <p:spTree>
      <p:nvGrpSpPr>
        <p:cNvPr id="1" name=""/>
        <p:cNvGrpSpPr/>
        <p:nvPr/>
      </p:nvGrpSpPr>
      <p:grpSpPr>
        <a:xfrm>
          <a:off x="0" y="0"/>
          <a:ext cx="0" cy="0"/>
          <a:chOff x="0" y="0"/>
          <a:chExt cx="0" cy="0"/>
        </a:xfrm>
      </p:grpSpPr>
      <p:pic>
        <p:nvPicPr>
          <p:cNvPr id="9" name="Picture 8" descr="header_stroke.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944880"/>
          </a:xfrm>
          <a:prstGeom prst="rect">
            <a:avLst/>
          </a:prstGeom>
        </p:spPr>
      </p:pic>
      <p:sp>
        <p:nvSpPr>
          <p:cNvPr id="6" name="Slide Number Placeholder 5"/>
          <p:cNvSpPr>
            <a:spLocks noGrp="1"/>
          </p:cNvSpPr>
          <p:nvPr>
            <p:ph type="sldNum" sz="quarter" idx="12"/>
          </p:nvPr>
        </p:nvSpPr>
        <p:spPr/>
        <p:txBody>
          <a:bodyPr/>
          <a:lstStyle/>
          <a:p>
            <a:fld id="{A8160BDD-7155-D744-B749-9730458604AD}" type="slidenum">
              <a:rPr lang="en-US" smtClean="0"/>
              <a:t>‹#›</a:t>
            </a:fld>
            <a:endParaRPr lang="en-US" dirty="0"/>
          </a:p>
        </p:txBody>
      </p:sp>
      <p:pic>
        <p:nvPicPr>
          <p:cNvPr id="13" name="Picture 12" descr="course outline graphic.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580888"/>
            <a:ext cx="9144000" cy="896112"/>
          </a:xfrm>
          <a:prstGeom prst="rect">
            <a:avLst/>
          </a:prstGeom>
        </p:spPr>
      </p:pic>
      <p:pic>
        <p:nvPicPr>
          <p:cNvPr id="7" name="Picture 6" descr="course outline graphic.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5580888"/>
            <a:ext cx="9144000" cy="896112"/>
          </a:xfrm>
          <a:prstGeom prst="rect">
            <a:avLst/>
          </a:prstGeom>
        </p:spPr>
      </p:pic>
      <p:sp>
        <p:nvSpPr>
          <p:cNvPr id="11" name="Content Placeholder 2"/>
          <p:cNvSpPr>
            <a:spLocks noGrp="1"/>
          </p:cNvSpPr>
          <p:nvPr>
            <p:ph idx="1"/>
          </p:nvPr>
        </p:nvSpPr>
        <p:spPr>
          <a:xfrm>
            <a:off x="341925" y="1302040"/>
            <a:ext cx="8460150" cy="4131352"/>
          </a:xfrm>
          <a:prstGeom prst="rect">
            <a:avLst/>
          </a:prstGeom>
        </p:spPr>
        <p:txBody>
          <a:bodyPr/>
          <a:lstStyle>
            <a:lvl1pPr marL="342900" marR="0" indent="-342900" algn="l" defTabSz="457200" rtl="0" eaLnBrk="1" fontAlgn="auto" latinLnBrk="0" hangingPunct="1">
              <a:lnSpc>
                <a:spcPct val="100000"/>
              </a:lnSpc>
              <a:spcBef>
                <a:spcPct val="20000"/>
              </a:spcBef>
              <a:spcAft>
                <a:spcPts val="0"/>
              </a:spcAft>
              <a:buClr>
                <a:srgbClr val="009DDC"/>
              </a:buClr>
              <a:buSzTx/>
              <a:buFont typeface="Arial"/>
              <a:buChar char="•"/>
              <a:tabLst/>
              <a:defRPr sz="1800" baseline="0"/>
            </a:lvl1pPr>
            <a:lvl2pPr marL="742950" marR="0" indent="-285750" algn="l" defTabSz="457200" rtl="0" eaLnBrk="1" fontAlgn="auto" latinLnBrk="0" hangingPunct="1">
              <a:lnSpc>
                <a:spcPct val="100000"/>
              </a:lnSpc>
              <a:spcBef>
                <a:spcPct val="20000"/>
              </a:spcBef>
              <a:spcAft>
                <a:spcPts val="0"/>
              </a:spcAft>
              <a:buClr>
                <a:srgbClr val="009DDC"/>
              </a:buClr>
              <a:buSzTx/>
              <a:buFont typeface="Arial"/>
              <a:buChar char="•"/>
              <a:tabLst/>
              <a:defRPr sz="1600" baseline="0"/>
            </a:lvl2pPr>
            <a:lvl3pPr marL="1143000" marR="0" indent="-228600" algn="l" defTabSz="457200" rtl="0" eaLnBrk="1" fontAlgn="auto" latinLnBrk="0" hangingPunct="1">
              <a:lnSpc>
                <a:spcPct val="100000"/>
              </a:lnSpc>
              <a:spcBef>
                <a:spcPct val="20000"/>
              </a:spcBef>
              <a:spcAft>
                <a:spcPts val="0"/>
              </a:spcAft>
              <a:buClr>
                <a:srgbClr val="009DDC"/>
              </a:buClr>
              <a:buSzTx/>
              <a:buFont typeface="Arial"/>
              <a:buChar char="•"/>
              <a:tabLst/>
              <a:defRPr sz="1400"/>
            </a:lvl3pPr>
          </a:lstStyle>
          <a:p>
            <a:pPr marL="342900" marR="0" lvl="0"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Edit Master text styles</a:t>
            </a:r>
          </a:p>
          <a:p>
            <a:pPr marL="342900" marR="0" lvl="1"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Second level</a:t>
            </a:r>
          </a:p>
          <a:p>
            <a:pPr marL="342900" marR="0" lvl="2"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Third level</a:t>
            </a:r>
          </a:p>
        </p:txBody>
      </p:sp>
      <p:sp>
        <p:nvSpPr>
          <p:cNvPr id="8" name="Title Placeholder 1"/>
          <p:cNvSpPr>
            <a:spLocks noGrp="1"/>
          </p:cNvSpPr>
          <p:nvPr>
            <p:ph type="title" hasCustomPrompt="1"/>
          </p:nvPr>
        </p:nvSpPr>
        <p:spPr>
          <a:xfrm>
            <a:off x="341925" y="100269"/>
            <a:ext cx="7883768" cy="844611"/>
          </a:xfrm>
          <a:prstGeom prst="rect">
            <a:avLst/>
          </a:prstGeom>
        </p:spPr>
        <p:txBody>
          <a:bodyPr vert="horz" lIns="91440" tIns="45720" rIns="91440" bIns="45720" rtlCol="0" anchor="ctr">
            <a:normAutofit/>
          </a:bodyPr>
          <a:lstStyle/>
          <a:p>
            <a:r>
              <a:rPr lang="en-US" dirty="0"/>
              <a:t>Course/Lesson outline</a:t>
            </a:r>
          </a:p>
        </p:txBody>
      </p:sp>
    </p:spTree>
    <p:extLst>
      <p:ext uri="{BB962C8B-B14F-4D97-AF65-F5344CB8AC3E}">
        <p14:creationId xmlns:p14="http://schemas.microsoft.com/office/powerpoint/2010/main" val="127490717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No Fill Slide">
    <p:spTree>
      <p:nvGrpSpPr>
        <p:cNvPr id="1" name=""/>
        <p:cNvGrpSpPr/>
        <p:nvPr/>
      </p:nvGrpSpPr>
      <p:grpSpPr>
        <a:xfrm>
          <a:off x="0" y="0"/>
          <a:ext cx="0" cy="0"/>
          <a:chOff x="0" y="0"/>
          <a:chExt cx="0" cy="0"/>
        </a:xfrm>
      </p:grpSpPr>
      <p:pic>
        <p:nvPicPr>
          <p:cNvPr id="5" name="Picture 4" descr="header_stroke.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944880"/>
          </a:xfrm>
          <a:prstGeom prst="rect">
            <a:avLst/>
          </a:prstGeom>
        </p:spPr>
      </p:pic>
      <p:sp>
        <p:nvSpPr>
          <p:cNvPr id="6" name="Slide Number Placeholder 5"/>
          <p:cNvSpPr>
            <a:spLocks noGrp="1"/>
          </p:cNvSpPr>
          <p:nvPr>
            <p:ph type="sldNum" sz="quarter" idx="12"/>
          </p:nvPr>
        </p:nvSpPr>
        <p:spPr/>
        <p:txBody>
          <a:bodyPr/>
          <a:lstStyle/>
          <a:p>
            <a:fld id="{A8160BDD-7155-D744-B749-9730458604AD}" type="slidenum">
              <a:rPr lang="en-US" smtClean="0"/>
              <a:pPr/>
              <a:t>‹#›</a:t>
            </a:fld>
            <a:endParaRPr lang="en-US" dirty="0"/>
          </a:p>
        </p:txBody>
      </p:sp>
      <p:sp>
        <p:nvSpPr>
          <p:cNvPr id="7" name="Content Placeholder 2"/>
          <p:cNvSpPr>
            <a:spLocks noGrp="1"/>
          </p:cNvSpPr>
          <p:nvPr>
            <p:ph idx="1"/>
          </p:nvPr>
        </p:nvSpPr>
        <p:spPr>
          <a:xfrm>
            <a:off x="341925" y="1302040"/>
            <a:ext cx="8460150" cy="4920960"/>
          </a:xfrm>
          <a:prstGeom prst="rect">
            <a:avLst/>
          </a:prstGeom>
        </p:spPr>
        <p:txBody>
          <a:bodyPr/>
          <a:lstStyle>
            <a:lvl1pPr marL="342900" marR="0" indent="-342900" algn="l" defTabSz="457200" rtl="0" eaLnBrk="1" fontAlgn="auto" latinLnBrk="0" hangingPunct="1">
              <a:lnSpc>
                <a:spcPct val="100000"/>
              </a:lnSpc>
              <a:spcBef>
                <a:spcPct val="20000"/>
              </a:spcBef>
              <a:spcAft>
                <a:spcPts val="0"/>
              </a:spcAft>
              <a:buClr>
                <a:srgbClr val="009DDC"/>
              </a:buClr>
              <a:buSzTx/>
              <a:buFont typeface="Arial"/>
              <a:buChar char="•"/>
              <a:tabLst/>
              <a:defRPr sz="1800" baseline="0"/>
            </a:lvl1pPr>
            <a:lvl2pPr marL="742950" marR="0" indent="-285750" algn="l" defTabSz="457200" rtl="0" eaLnBrk="1" fontAlgn="auto" latinLnBrk="0" hangingPunct="1">
              <a:lnSpc>
                <a:spcPct val="100000"/>
              </a:lnSpc>
              <a:spcBef>
                <a:spcPct val="20000"/>
              </a:spcBef>
              <a:spcAft>
                <a:spcPts val="0"/>
              </a:spcAft>
              <a:buClr>
                <a:srgbClr val="009DDC"/>
              </a:buClr>
              <a:buSzTx/>
              <a:buFont typeface="Arial"/>
              <a:buChar char="•"/>
              <a:tabLst/>
              <a:defRPr sz="1600" baseline="0"/>
            </a:lvl2pPr>
            <a:lvl3pPr marL="1143000" marR="0" indent="-228600" algn="l" defTabSz="457200" rtl="0" eaLnBrk="1" fontAlgn="auto" latinLnBrk="0" hangingPunct="1">
              <a:lnSpc>
                <a:spcPct val="100000"/>
              </a:lnSpc>
              <a:spcBef>
                <a:spcPct val="20000"/>
              </a:spcBef>
              <a:spcAft>
                <a:spcPts val="0"/>
              </a:spcAft>
              <a:buClr>
                <a:srgbClr val="009DDC"/>
              </a:buClr>
              <a:buSzTx/>
              <a:buFont typeface="Arial"/>
              <a:buChar char="•"/>
              <a:tabLst/>
              <a:defRPr/>
            </a:lvl3pPr>
          </a:lstStyle>
          <a:p>
            <a:pPr marL="342900" marR="0" lvl="0"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Edit Master text styles</a:t>
            </a:r>
          </a:p>
          <a:p>
            <a:pPr marL="342900" marR="0" lvl="1"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Second level</a:t>
            </a:r>
          </a:p>
          <a:p>
            <a:pPr marL="342900" marR="0" lvl="2"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Third level</a:t>
            </a:r>
          </a:p>
        </p:txBody>
      </p:sp>
      <p:sp>
        <p:nvSpPr>
          <p:cNvPr id="8" name="Title Placeholder 1"/>
          <p:cNvSpPr>
            <a:spLocks noGrp="1"/>
          </p:cNvSpPr>
          <p:nvPr>
            <p:ph type="title" hasCustomPrompt="1"/>
          </p:nvPr>
        </p:nvSpPr>
        <p:spPr>
          <a:xfrm>
            <a:off x="341925" y="100269"/>
            <a:ext cx="7883768" cy="844611"/>
          </a:xfrm>
          <a:prstGeom prst="rect">
            <a:avLst/>
          </a:prstGeom>
        </p:spPr>
        <p:txBody>
          <a:bodyPr vert="horz" lIns="91440" tIns="45720" rIns="91440" bIns="45720" rtlCol="0" anchor="ctr">
            <a:normAutofit/>
          </a:bodyPr>
          <a:lstStyle/>
          <a:p>
            <a:r>
              <a:rPr lang="en-US" dirty="0"/>
              <a:t>Click to add title</a:t>
            </a:r>
          </a:p>
        </p:txBody>
      </p:sp>
    </p:spTree>
    <p:extLst>
      <p:ext uri="{BB962C8B-B14F-4D97-AF65-F5344CB8AC3E}">
        <p14:creationId xmlns:p14="http://schemas.microsoft.com/office/powerpoint/2010/main" val="409682626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Bottom Fill Slide">
    <p:spTree>
      <p:nvGrpSpPr>
        <p:cNvPr id="1" name=""/>
        <p:cNvGrpSpPr/>
        <p:nvPr/>
      </p:nvGrpSpPr>
      <p:grpSpPr>
        <a:xfrm>
          <a:off x="0" y="0"/>
          <a:ext cx="0" cy="0"/>
          <a:chOff x="0" y="0"/>
          <a:chExt cx="0" cy="0"/>
        </a:xfrm>
      </p:grpSpPr>
      <p:pic>
        <p:nvPicPr>
          <p:cNvPr id="7" name="Picture 6" descr="header_stroke.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944880"/>
          </a:xfrm>
          <a:prstGeom prst="rect">
            <a:avLst/>
          </a:prstGeom>
        </p:spPr>
      </p:pic>
      <p:sp>
        <p:nvSpPr>
          <p:cNvPr id="6" name="Slide Number Placeholder 5"/>
          <p:cNvSpPr>
            <a:spLocks noGrp="1"/>
          </p:cNvSpPr>
          <p:nvPr>
            <p:ph type="sldNum" sz="quarter" idx="12"/>
          </p:nvPr>
        </p:nvSpPr>
        <p:spPr/>
        <p:txBody>
          <a:bodyPr/>
          <a:lstStyle/>
          <a:p>
            <a:fld id="{A8160BDD-7155-D744-B749-9730458604AD}" type="slidenum">
              <a:rPr lang="en-US" smtClean="0"/>
              <a:pPr/>
              <a:t>‹#›</a:t>
            </a:fld>
            <a:endParaRPr lang="en-US" dirty="0"/>
          </a:p>
        </p:txBody>
      </p:sp>
      <p:pic>
        <p:nvPicPr>
          <p:cNvPr id="5" name="Picture 4" descr="bottom graphic.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019800"/>
            <a:ext cx="9144000" cy="457200"/>
          </a:xfrm>
          <a:prstGeom prst="rect">
            <a:avLst/>
          </a:prstGeom>
        </p:spPr>
      </p:pic>
      <p:sp>
        <p:nvSpPr>
          <p:cNvPr id="9" name="Title Placeholder 1"/>
          <p:cNvSpPr>
            <a:spLocks noGrp="1"/>
          </p:cNvSpPr>
          <p:nvPr>
            <p:ph type="title" hasCustomPrompt="1"/>
          </p:nvPr>
        </p:nvSpPr>
        <p:spPr>
          <a:xfrm>
            <a:off x="341925" y="100269"/>
            <a:ext cx="7883768" cy="844611"/>
          </a:xfrm>
          <a:prstGeom prst="rect">
            <a:avLst/>
          </a:prstGeom>
        </p:spPr>
        <p:txBody>
          <a:bodyPr vert="horz" lIns="91440" tIns="45720" rIns="91440" bIns="45720" rtlCol="0" anchor="ctr">
            <a:normAutofit/>
          </a:bodyPr>
          <a:lstStyle/>
          <a:p>
            <a:r>
              <a:rPr lang="en-US" dirty="0"/>
              <a:t>Click to add title</a:t>
            </a:r>
          </a:p>
        </p:txBody>
      </p:sp>
      <p:sp>
        <p:nvSpPr>
          <p:cNvPr id="10" name="Content Placeholder 2"/>
          <p:cNvSpPr>
            <a:spLocks noGrp="1"/>
          </p:cNvSpPr>
          <p:nvPr>
            <p:ph idx="1"/>
          </p:nvPr>
        </p:nvSpPr>
        <p:spPr>
          <a:xfrm>
            <a:off x="341925" y="1302040"/>
            <a:ext cx="8460150" cy="4481345"/>
          </a:xfrm>
          <a:prstGeom prst="rect">
            <a:avLst/>
          </a:prstGeom>
        </p:spPr>
        <p:txBody>
          <a:bodyPr/>
          <a:lstStyle>
            <a:lvl1pPr marL="342900" marR="0" indent="-342900" algn="l" defTabSz="457200" rtl="0" eaLnBrk="1" fontAlgn="auto" latinLnBrk="0" hangingPunct="1">
              <a:lnSpc>
                <a:spcPct val="100000"/>
              </a:lnSpc>
              <a:spcBef>
                <a:spcPct val="20000"/>
              </a:spcBef>
              <a:spcAft>
                <a:spcPts val="0"/>
              </a:spcAft>
              <a:buClr>
                <a:srgbClr val="009DDC"/>
              </a:buClr>
              <a:buSzTx/>
              <a:buFont typeface="Arial"/>
              <a:buChar char="•"/>
              <a:tabLst/>
              <a:defRPr sz="1800" baseline="0"/>
            </a:lvl1pPr>
            <a:lvl2pPr marL="742950" marR="0" indent="-285750" algn="l" defTabSz="457200" rtl="0" eaLnBrk="1" fontAlgn="auto" latinLnBrk="0" hangingPunct="1">
              <a:lnSpc>
                <a:spcPct val="100000"/>
              </a:lnSpc>
              <a:spcBef>
                <a:spcPct val="20000"/>
              </a:spcBef>
              <a:spcAft>
                <a:spcPts val="0"/>
              </a:spcAft>
              <a:buClr>
                <a:srgbClr val="009DDC"/>
              </a:buClr>
              <a:buSzTx/>
              <a:buFont typeface="Arial"/>
              <a:buChar char="•"/>
              <a:tabLst/>
              <a:defRPr sz="1600" baseline="0"/>
            </a:lvl2pPr>
            <a:lvl3pPr marL="1143000" marR="0" indent="-228600" algn="l" defTabSz="457200" rtl="0" eaLnBrk="1" fontAlgn="auto" latinLnBrk="0" hangingPunct="1">
              <a:lnSpc>
                <a:spcPct val="100000"/>
              </a:lnSpc>
              <a:spcBef>
                <a:spcPct val="20000"/>
              </a:spcBef>
              <a:spcAft>
                <a:spcPts val="0"/>
              </a:spcAft>
              <a:buClr>
                <a:srgbClr val="009DDC"/>
              </a:buClr>
              <a:buSzTx/>
              <a:buFont typeface="Arial"/>
              <a:buChar char="•"/>
              <a:tabLst/>
              <a:defRPr/>
            </a:lvl3pPr>
          </a:lstStyle>
          <a:p>
            <a:pPr marL="342900" marR="0" lvl="0"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Edit Master text styles</a:t>
            </a:r>
          </a:p>
          <a:p>
            <a:pPr marL="342900" marR="0" lvl="1"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Second level</a:t>
            </a:r>
          </a:p>
          <a:p>
            <a:pPr marL="342900" marR="0" lvl="2"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Third level</a:t>
            </a:r>
          </a:p>
        </p:txBody>
      </p:sp>
    </p:spTree>
    <p:extLst>
      <p:ext uri="{BB962C8B-B14F-4D97-AF65-F5344CB8AC3E}">
        <p14:creationId xmlns:p14="http://schemas.microsoft.com/office/powerpoint/2010/main" val="118861612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Corner Fill">
    <p:spTree>
      <p:nvGrpSpPr>
        <p:cNvPr id="1" name=""/>
        <p:cNvGrpSpPr/>
        <p:nvPr/>
      </p:nvGrpSpPr>
      <p:grpSpPr>
        <a:xfrm>
          <a:off x="0" y="0"/>
          <a:ext cx="0" cy="0"/>
          <a:chOff x="0" y="0"/>
          <a:chExt cx="0" cy="0"/>
        </a:xfrm>
      </p:grpSpPr>
      <p:pic>
        <p:nvPicPr>
          <p:cNvPr id="8" name="Picture 7" descr="header_stroke.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944880"/>
          </a:xfrm>
          <a:prstGeom prst="rect">
            <a:avLst/>
          </a:prstGeom>
        </p:spPr>
      </p:pic>
      <p:pic>
        <p:nvPicPr>
          <p:cNvPr id="7" name="Picture 6" descr="choice blocks-02.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6" name="Slide Number Placeholder 5"/>
          <p:cNvSpPr>
            <a:spLocks noGrp="1"/>
          </p:cNvSpPr>
          <p:nvPr>
            <p:ph type="sldNum" sz="quarter" idx="12"/>
          </p:nvPr>
        </p:nvSpPr>
        <p:spPr/>
        <p:txBody>
          <a:bodyPr/>
          <a:lstStyle/>
          <a:p>
            <a:fld id="{A8160BDD-7155-D744-B749-9730458604AD}" type="slidenum">
              <a:rPr lang="en-US" smtClean="0"/>
              <a:pPr/>
              <a:t>‹#›</a:t>
            </a:fld>
            <a:endParaRPr lang="en-US" dirty="0"/>
          </a:p>
        </p:txBody>
      </p:sp>
      <p:sp>
        <p:nvSpPr>
          <p:cNvPr id="11" name="Title Placeholder 1"/>
          <p:cNvSpPr>
            <a:spLocks noGrp="1"/>
          </p:cNvSpPr>
          <p:nvPr>
            <p:ph type="title" hasCustomPrompt="1"/>
          </p:nvPr>
        </p:nvSpPr>
        <p:spPr>
          <a:xfrm>
            <a:off x="341925" y="100269"/>
            <a:ext cx="7883768" cy="844611"/>
          </a:xfrm>
          <a:prstGeom prst="rect">
            <a:avLst/>
          </a:prstGeom>
        </p:spPr>
        <p:txBody>
          <a:bodyPr vert="horz" lIns="91440" tIns="45720" rIns="91440" bIns="45720" rtlCol="0" anchor="ctr">
            <a:normAutofit/>
          </a:bodyPr>
          <a:lstStyle/>
          <a:p>
            <a:r>
              <a:rPr lang="en-US" dirty="0"/>
              <a:t>Click to add title</a:t>
            </a:r>
          </a:p>
        </p:txBody>
      </p:sp>
      <p:sp>
        <p:nvSpPr>
          <p:cNvPr id="10" name="Content Placeholder 2"/>
          <p:cNvSpPr>
            <a:spLocks noGrp="1"/>
          </p:cNvSpPr>
          <p:nvPr>
            <p:ph idx="1"/>
          </p:nvPr>
        </p:nvSpPr>
        <p:spPr>
          <a:xfrm>
            <a:off x="341925" y="1302040"/>
            <a:ext cx="8460150" cy="4481345"/>
          </a:xfrm>
          <a:prstGeom prst="rect">
            <a:avLst/>
          </a:prstGeom>
        </p:spPr>
        <p:txBody>
          <a:bodyPr/>
          <a:lstStyle>
            <a:lvl1pPr marL="342900" marR="0" indent="-342900" algn="l" defTabSz="457200" rtl="0" eaLnBrk="1" fontAlgn="auto" latinLnBrk="0" hangingPunct="1">
              <a:lnSpc>
                <a:spcPct val="100000"/>
              </a:lnSpc>
              <a:spcBef>
                <a:spcPct val="20000"/>
              </a:spcBef>
              <a:spcAft>
                <a:spcPts val="0"/>
              </a:spcAft>
              <a:buClr>
                <a:srgbClr val="009DDC"/>
              </a:buClr>
              <a:buSzTx/>
              <a:buFont typeface="Arial"/>
              <a:buChar char="•"/>
              <a:tabLst/>
              <a:defRPr sz="1800" baseline="0"/>
            </a:lvl1pPr>
            <a:lvl2pPr marL="742950" marR="0" indent="-285750" algn="l" defTabSz="457200" rtl="0" eaLnBrk="1" fontAlgn="auto" latinLnBrk="0" hangingPunct="1">
              <a:lnSpc>
                <a:spcPct val="100000"/>
              </a:lnSpc>
              <a:spcBef>
                <a:spcPct val="20000"/>
              </a:spcBef>
              <a:spcAft>
                <a:spcPts val="0"/>
              </a:spcAft>
              <a:buClr>
                <a:srgbClr val="009DDC"/>
              </a:buClr>
              <a:buSzTx/>
              <a:buFont typeface="Arial"/>
              <a:buChar char="•"/>
              <a:tabLst/>
              <a:defRPr sz="1600" baseline="0"/>
            </a:lvl2pPr>
            <a:lvl3pPr marL="1143000" marR="0" indent="-228600" algn="l" defTabSz="457200" rtl="0" eaLnBrk="1" fontAlgn="auto" latinLnBrk="0" hangingPunct="1">
              <a:lnSpc>
                <a:spcPct val="100000"/>
              </a:lnSpc>
              <a:spcBef>
                <a:spcPct val="20000"/>
              </a:spcBef>
              <a:spcAft>
                <a:spcPts val="0"/>
              </a:spcAft>
              <a:buClr>
                <a:srgbClr val="009DDC"/>
              </a:buClr>
              <a:buSzTx/>
              <a:buFont typeface="Arial"/>
              <a:buChar char="•"/>
              <a:tabLst/>
              <a:defRPr/>
            </a:lvl3pPr>
          </a:lstStyle>
          <a:p>
            <a:pPr marL="342900" marR="0" lvl="0"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Edit Master text styles</a:t>
            </a:r>
          </a:p>
          <a:p>
            <a:pPr marL="342900" marR="0" lvl="1"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Second level</a:t>
            </a:r>
          </a:p>
          <a:p>
            <a:pPr marL="342900" marR="0" lvl="2"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Third level</a:t>
            </a:r>
          </a:p>
        </p:txBody>
      </p:sp>
    </p:spTree>
    <p:extLst>
      <p:ext uri="{BB962C8B-B14F-4D97-AF65-F5344CB8AC3E}">
        <p14:creationId xmlns:p14="http://schemas.microsoft.com/office/powerpoint/2010/main" val="10520251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A8160BDD-7155-D744-B749-9730458604AD}" type="slidenum">
              <a:rPr lang="en-US" smtClean="0"/>
              <a:t>‹#›</a:t>
            </a:fld>
            <a:endParaRPr lang="en-US" dirty="0"/>
          </a:p>
        </p:txBody>
      </p:sp>
      <p:sp>
        <p:nvSpPr>
          <p:cNvPr id="7" name="Content Placeholder 2"/>
          <p:cNvSpPr>
            <a:spLocks noGrp="1"/>
          </p:cNvSpPr>
          <p:nvPr>
            <p:ph idx="1"/>
          </p:nvPr>
        </p:nvSpPr>
        <p:spPr>
          <a:xfrm>
            <a:off x="341925" y="1302040"/>
            <a:ext cx="8460150" cy="4920960"/>
          </a:xfrm>
          <a:prstGeom prst="rect">
            <a:avLst/>
          </a:prstGeom>
        </p:spPr>
        <p:txBody>
          <a:bodyPr/>
          <a:lstStyle>
            <a:lvl1pPr marL="342900" marR="0" indent="-342900" algn="l" defTabSz="457200" rtl="0" eaLnBrk="1" fontAlgn="auto" latinLnBrk="0" hangingPunct="1">
              <a:lnSpc>
                <a:spcPct val="100000"/>
              </a:lnSpc>
              <a:spcBef>
                <a:spcPct val="20000"/>
              </a:spcBef>
              <a:spcAft>
                <a:spcPts val="0"/>
              </a:spcAft>
              <a:buClr>
                <a:srgbClr val="009DDC"/>
              </a:buClr>
              <a:buSzTx/>
              <a:buFont typeface="Arial"/>
              <a:buChar char="•"/>
              <a:tabLst/>
              <a:defRPr sz="1800" baseline="0"/>
            </a:lvl1pPr>
            <a:lvl2pPr marL="742950" marR="0" indent="-285750" algn="l" defTabSz="457200" rtl="0" eaLnBrk="1" fontAlgn="auto" latinLnBrk="0" hangingPunct="1">
              <a:lnSpc>
                <a:spcPct val="100000"/>
              </a:lnSpc>
              <a:spcBef>
                <a:spcPct val="20000"/>
              </a:spcBef>
              <a:spcAft>
                <a:spcPts val="0"/>
              </a:spcAft>
              <a:buClr>
                <a:srgbClr val="009DDC"/>
              </a:buClr>
              <a:buSzTx/>
              <a:buFont typeface="Arial"/>
              <a:buChar char="•"/>
              <a:tabLst/>
              <a:defRPr sz="1600" baseline="0"/>
            </a:lvl2pPr>
            <a:lvl3pPr marL="1143000" marR="0" indent="-228600" algn="l" defTabSz="457200" rtl="0" eaLnBrk="1" fontAlgn="auto" latinLnBrk="0" hangingPunct="1">
              <a:lnSpc>
                <a:spcPct val="100000"/>
              </a:lnSpc>
              <a:spcBef>
                <a:spcPct val="20000"/>
              </a:spcBef>
              <a:spcAft>
                <a:spcPts val="0"/>
              </a:spcAft>
              <a:buClr>
                <a:srgbClr val="009DDC"/>
              </a:buClr>
              <a:buSzTx/>
              <a:buFont typeface="Arial"/>
              <a:buChar char="•"/>
              <a:tabLst/>
              <a:defRPr/>
            </a:lvl3pPr>
          </a:lstStyle>
          <a:p>
            <a:pPr marL="342900" marR="0" lvl="0"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Click to edit Master text styles</a:t>
            </a:r>
          </a:p>
          <a:p>
            <a:pPr marL="342900" marR="0" lvl="1"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Second level</a:t>
            </a:r>
          </a:p>
          <a:p>
            <a:pPr marL="342900" marR="0" lvl="2"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Third level</a:t>
            </a:r>
          </a:p>
        </p:txBody>
      </p:sp>
      <p:sp>
        <p:nvSpPr>
          <p:cNvPr id="8" name="Title Placeholder 1"/>
          <p:cNvSpPr>
            <a:spLocks noGrp="1"/>
          </p:cNvSpPr>
          <p:nvPr>
            <p:ph type="title" hasCustomPrompt="1"/>
          </p:nvPr>
        </p:nvSpPr>
        <p:spPr>
          <a:xfrm>
            <a:off x="341925" y="100269"/>
            <a:ext cx="7883768" cy="844611"/>
          </a:xfrm>
          <a:prstGeom prst="rect">
            <a:avLst/>
          </a:prstGeom>
        </p:spPr>
        <p:txBody>
          <a:bodyPr vert="horz" lIns="91440" tIns="45720" rIns="91440" bIns="45720" rtlCol="0" anchor="ctr">
            <a:noAutofit/>
          </a:bodyPr>
          <a:lstStyle/>
          <a:p>
            <a:r>
              <a:rPr lang="en-US" dirty="0"/>
              <a:t>Click to add title</a:t>
            </a:r>
          </a:p>
        </p:txBody>
      </p:sp>
    </p:spTree>
    <p:extLst>
      <p:ext uri="{BB962C8B-B14F-4D97-AF65-F5344CB8AC3E}">
        <p14:creationId xmlns:p14="http://schemas.microsoft.com/office/powerpoint/2010/main" val="276427089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1_Minds-On Activity 2">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A8160BDD-7155-D744-B749-9730458604AD}" type="slidenum">
              <a:rPr lang="en-US" smtClean="0"/>
              <a:pPr/>
              <a:t>‹#›</a:t>
            </a:fld>
            <a:endParaRPr lang="en-US" dirty="0"/>
          </a:p>
        </p:txBody>
      </p:sp>
      <p:sp>
        <p:nvSpPr>
          <p:cNvPr id="3" name="Text Placeholder 2">
            <a:extLst>
              <a:ext uri="{FF2B5EF4-FFF2-40B4-BE49-F238E27FC236}">
                <a16:creationId xmlns:a16="http://schemas.microsoft.com/office/drawing/2014/main" id="{4F915AE6-89DC-4B00-95C2-C09677B47DC6}"/>
              </a:ext>
            </a:extLst>
          </p:cNvPr>
          <p:cNvSpPr>
            <a:spLocks noGrp="1"/>
          </p:cNvSpPr>
          <p:nvPr>
            <p:ph type="body" sz="quarter" idx="13" hasCustomPrompt="1"/>
          </p:nvPr>
        </p:nvSpPr>
        <p:spPr>
          <a:xfrm>
            <a:off x="571500" y="4512820"/>
            <a:ext cx="8001000" cy="611187"/>
          </a:xfrm>
        </p:spPr>
        <p:txBody>
          <a:bodyPr/>
          <a:lstStyle>
            <a:lvl1pPr marL="0" indent="0" algn="ctr">
              <a:buNone/>
              <a:defRPr sz="2800">
                <a:solidFill>
                  <a:schemeClr val="tx1"/>
                </a:solidFill>
              </a:defRPr>
            </a:lvl1pPr>
          </a:lstStyle>
          <a:p>
            <a:pPr lvl="0"/>
            <a:r>
              <a:rPr lang="en-US" dirty="0"/>
              <a:t>Click to add Activity title</a:t>
            </a:r>
          </a:p>
        </p:txBody>
      </p:sp>
      <p:sp>
        <p:nvSpPr>
          <p:cNvPr id="11" name="TextBox 10">
            <a:extLst>
              <a:ext uri="{FF2B5EF4-FFF2-40B4-BE49-F238E27FC236}">
                <a16:creationId xmlns:a16="http://schemas.microsoft.com/office/drawing/2014/main" id="{C249395E-254B-4DF4-AD8F-137598C79946}"/>
              </a:ext>
            </a:extLst>
          </p:cNvPr>
          <p:cNvSpPr txBox="1"/>
          <p:nvPr userDrawn="1"/>
        </p:nvSpPr>
        <p:spPr>
          <a:xfrm>
            <a:off x="341925" y="291741"/>
            <a:ext cx="7883768" cy="461665"/>
          </a:xfrm>
          <a:prstGeom prst="rect">
            <a:avLst/>
          </a:prstGeom>
          <a:noFill/>
        </p:spPr>
        <p:txBody>
          <a:bodyPr wrap="square" rtlCol="0">
            <a:spAutoFit/>
          </a:bodyPr>
          <a:lstStyle/>
          <a:p>
            <a:r>
              <a:rPr lang="en-US" sz="2400" dirty="0">
                <a:solidFill>
                  <a:schemeClr val="bg1"/>
                </a:solidFill>
                <a:latin typeface="Myriad Pro"/>
              </a:rPr>
              <a:t>Activity</a:t>
            </a:r>
          </a:p>
        </p:txBody>
      </p:sp>
      <p:pic>
        <p:nvPicPr>
          <p:cNvPr id="7" name="Picture 6">
            <a:extLst>
              <a:ext uri="{FF2B5EF4-FFF2-40B4-BE49-F238E27FC236}">
                <a16:creationId xmlns:a16="http://schemas.microsoft.com/office/drawing/2014/main" id="{F2DE749B-ABEB-48F3-9D2B-5E513D86529A}"/>
              </a:ext>
            </a:extLst>
          </p:cNvPr>
          <p:cNvPicPr>
            <a:picLocks noChangeAspect="1"/>
          </p:cNvPicPr>
          <p:nvPr userDrawn="1"/>
        </p:nvPicPr>
        <p:blipFill>
          <a:blip r:embed="rId2"/>
          <a:stretch>
            <a:fillRect/>
          </a:stretch>
        </p:blipFill>
        <p:spPr>
          <a:xfrm>
            <a:off x="2805920" y="2574545"/>
            <a:ext cx="3532160" cy="1920240"/>
          </a:xfrm>
          <a:prstGeom prst="rect">
            <a:avLst/>
          </a:prstGeom>
        </p:spPr>
      </p:pic>
      <p:pic>
        <p:nvPicPr>
          <p:cNvPr id="8" name="Picture 7" descr="bottom graphic.png">
            <a:extLst>
              <a:ext uri="{FF2B5EF4-FFF2-40B4-BE49-F238E27FC236}">
                <a16:creationId xmlns:a16="http://schemas.microsoft.com/office/drawing/2014/main" id="{7FA1B561-FD09-4177-BEFF-5AE0DBC8A7D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6019800"/>
            <a:ext cx="9144000" cy="457200"/>
          </a:xfrm>
          <a:prstGeom prst="rect">
            <a:avLst/>
          </a:prstGeom>
        </p:spPr>
      </p:pic>
    </p:spTree>
    <p:extLst>
      <p:ext uri="{BB962C8B-B14F-4D97-AF65-F5344CB8AC3E}">
        <p14:creationId xmlns:p14="http://schemas.microsoft.com/office/powerpoint/2010/main" val="26570163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Click to add title</a:t>
            </a:r>
          </a:p>
        </p:txBody>
      </p:sp>
      <p:sp>
        <p:nvSpPr>
          <p:cNvPr id="5" name="Slide Number Placeholder 4"/>
          <p:cNvSpPr>
            <a:spLocks noGrp="1"/>
          </p:cNvSpPr>
          <p:nvPr>
            <p:ph type="sldNum" sz="quarter" idx="12"/>
          </p:nvPr>
        </p:nvSpPr>
        <p:spPr/>
        <p:txBody>
          <a:bodyPr/>
          <a:lstStyle/>
          <a:p>
            <a:fld id="{A8160BDD-7155-D744-B749-9730458604AD}" type="slidenum">
              <a:rPr lang="en-US" smtClean="0"/>
              <a:t>‹#›</a:t>
            </a:fld>
            <a:endParaRPr lang="en-US" dirty="0"/>
          </a:p>
        </p:txBody>
      </p:sp>
    </p:spTree>
    <p:extLst>
      <p:ext uri="{BB962C8B-B14F-4D97-AF65-F5344CB8AC3E}">
        <p14:creationId xmlns:p14="http://schemas.microsoft.com/office/powerpoint/2010/main" val="5337164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Bottom Fill Slid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A8160BDD-7155-D744-B749-9730458604AD}" type="slidenum">
              <a:rPr lang="en-US" smtClean="0"/>
              <a:pPr/>
              <a:t>‹#›</a:t>
            </a:fld>
            <a:endParaRPr lang="en-US" dirty="0"/>
          </a:p>
        </p:txBody>
      </p:sp>
      <p:pic>
        <p:nvPicPr>
          <p:cNvPr id="5" name="Picture 4" descr="bottom graphic.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019800"/>
            <a:ext cx="9144000" cy="457200"/>
          </a:xfrm>
          <a:prstGeom prst="rect">
            <a:avLst/>
          </a:prstGeom>
        </p:spPr>
      </p:pic>
      <p:sp>
        <p:nvSpPr>
          <p:cNvPr id="9" name="Title Placeholder 1"/>
          <p:cNvSpPr>
            <a:spLocks noGrp="1"/>
          </p:cNvSpPr>
          <p:nvPr>
            <p:ph type="title" hasCustomPrompt="1"/>
          </p:nvPr>
        </p:nvSpPr>
        <p:spPr>
          <a:xfrm>
            <a:off x="341925" y="100269"/>
            <a:ext cx="7883768" cy="844611"/>
          </a:xfrm>
          <a:prstGeom prst="rect">
            <a:avLst/>
          </a:prstGeom>
        </p:spPr>
        <p:txBody>
          <a:bodyPr vert="horz" lIns="91440" tIns="45720" rIns="91440" bIns="45720" rtlCol="0" anchor="ctr">
            <a:noAutofit/>
          </a:bodyPr>
          <a:lstStyle/>
          <a:p>
            <a:r>
              <a:rPr lang="en-US" dirty="0"/>
              <a:t>Click to add title</a:t>
            </a:r>
          </a:p>
        </p:txBody>
      </p:sp>
      <p:sp>
        <p:nvSpPr>
          <p:cNvPr id="10" name="Content Placeholder 2"/>
          <p:cNvSpPr>
            <a:spLocks noGrp="1"/>
          </p:cNvSpPr>
          <p:nvPr>
            <p:ph idx="1"/>
          </p:nvPr>
        </p:nvSpPr>
        <p:spPr>
          <a:xfrm>
            <a:off x="341925" y="1302040"/>
            <a:ext cx="8460150" cy="4481345"/>
          </a:xfrm>
          <a:prstGeom prst="rect">
            <a:avLst/>
          </a:prstGeom>
        </p:spPr>
        <p:txBody>
          <a:bodyPr/>
          <a:lstStyle>
            <a:lvl1pPr marL="342900" marR="0" indent="-342900" algn="l" defTabSz="457200" rtl="0" eaLnBrk="1" fontAlgn="auto" latinLnBrk="0" hangingPunct="1">
              <a:lnSpc>
                <a:spcPct val="100000"/>
              </a:lnSpc>
              <a:spcBef>
                <a:spcPct val="20000"/>
              </a:spcBef>
              <a:spcAft>
                <a:spcPts val="0"/>
              </a:spcAft>
              <a:buClr>
                <a:srgbClr val="009DDC"/>
              </a:buClr>
              <a:buSzTx/>
              <a:buFont typeface="Arial"/>
              <a:buChar char="•"/>
              <a:tabLst/>
              <a:defRPr sz="1800" baseline="0"/>
            </a:lvl1pPr>
            <a:lvl2pPr marL="742950" marR="0" indent="-285750" algn="l" defTabSz="457200" rtl="0" eaLnBrk="1" fontAlgn="auto" latinLnBrk="0" hangingPunct="1">
              <a:lnSpc>
                <a:spcPct val="100000"/>
              </a:lnSpc>
              <a:spcBef>
                <a:spcPct val="20000"/>
              </a:spcBef>
              <a:spcAft>
                <a:spcPts val="0"/>
              </a:spcAft>
              <a:buClr>
                <a:srgbClr val="009DDC"/>
              </a:buClr>
              <a:buSzTx/>
              <a:buFont typeface="Arial"/>
              <a:buChar char="•"/>
              <a:tabLst/>
              <a:defRPr sz="1600" baseline="0"/>
            </a:lvl2pPr>
            <a:lvl3pPr marL="1143000" marR="0" indent="-228600" algn="l" defTabSz="457200" rtl="0" eaLnBrk="1" fontAlgn="auto" latinLnBrk="0" hangingPunct="1">
              <a:lnSpc>
                <a:spcPct val="100000"/>
              </a:lnSpc>
              <a:spcBef>
                <a:spcPct val="20000"/>
              </a:spcBef>
              <a:spcAft>
                <a:spcPts val="0"/>
              </a:spcAft>
              <a:buClr>
                <a:srgbClr val="009DDC"/>
              </a:buClr>
              <a:buSzTx/>
              <a:buFont typeface="Arial"/>
              <a:buChar char="•"/>
              <a:tabLst/>
              <a:defRPr/>
            </a:lvl3pPr>
          </a:lstStyle>
          <a:p>
            <a:pPr marL="342900" marR="0" lvl="0"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Click to edit Master text styles</a:t>
            </a:r>
          </a:p>
          <a:p>
            <a:pPr marL="342900" marR="0" lvl="1"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Second level</a:t>
            </a:r>
          </a:p>
          <a:p>
            <a:pPr marL="342900" marR="0" lvl="2"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Third level</a:t>
            </a:r>
          </a:p>
        </p:txBody>
      </p:sp>
      <p:pic>
        <p:nvPicPr>
          <p:cNvPr id="7" name="Picture 6" descr="header_stroke.png">
            <a:extLst>
              <a:ext uri="{FF2B5EF4-FFF2-40B4-BE49-F238E27FC236}">
                <a16:creationId xmlns:a16="http://schemas.microsoft.com/office/drawing/2014/main" id="{ADA05CED-DE1A-4F74-8B15-2D435130647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9144000" cy="944880"/>
          </a:xfrm>
          <a:prstGeom prst="rect">
            <a:avLst/>
          </a:prstGeom>
        </p:spPr>
      </p:pic>
    </p:spTree>
    <p:extLst>
      <p:ext uri="{BB962C8B-B14F-4D97-AF65-F5344CB8AC3E}">
        <p14:creationId xmlns:p14="http://schemas.microsoft.com/office/powerpoint/2010/main" val="3573314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orner Fill">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A8160BDD-7155-D744-B749-9730458604AD}" type="slidenum">
              <a:rPr lang="en-US" smtClean="0"/>
              <a:pPr/>
              <a:t>‹#›</a:t>
            </a:fld>
            <a:endParaRPr lang="en-US" dirty="0"/>
          </a:p>
        </p:txBody>
      </p:sp>
      <p:sp>
        <p:nvSpPr>
          <p:cNvPr id="11" name="Title Placeholder 1"/>
          <p:cNvSpPr>
            <a:spLocks noGrp="1"/>
          </p:cNvSpPr>
          <p:nvPr>
            <p:ph type="title" hasCustomPrompt="1"/>
          </p:nvPr>
        </p:nvSpPr>
        <p:spPr>
          <a:xfrm>
            <a:off x="341925" y="100269"/>
            <a:ext cx="7883768" cy="844611"/>
          </a:xfrm>
          <a:prstGeom prst="rect">
            <a:avLst/>
          </a:prstGeom>
        </p:spPr>
        <p:txBody>
          <a:bodyPr vert="horz" lIns="91440" tIns="45720" rIns="91440" bIns="45720" rtlCol="0" anchor="ctr">
            <a:noAutofit/>
          </a:bodyPr>
          <a:lstStyle/>
          <a:p>
            <a:r>
              <a:rPr lang="en-US" dirty="0"/>
              <a:t>Click to add title</a:t>
            </a:r>
          </a:p>
        </p:txBody>
      </p:sp>
      <p:sp>
        <p:nvSpPr>
          <p:cNvPr id="10" name="Content Placeholder 2"/>
          <p:cNvSpPr>
            <a:spLocks noGrp="1"/>
          </p:cNvSpPr>
          <p:nvPr>
            <p:ph idx="1"/>
          </p:nvPr>
        </p:nvSpPr>
        <p:spPr>
          <a:xfrm>
            <a:off x="341925" y="1302040"/>
            <a:ext cx="8460150" cy="4481345"/>
          </a:xfrm>
          <a:prstGeom prst="rect">
            <a:avLst/>
          </a:prstGeom>
        </p:spPr>
        <p:txBody>
          <a:bodyPr/>
          <a:lstStyle>
            <a:lvl1pPr marL="342900" marR="0" indent="-342900" algn="l" defTabSz="457200" rtl="0" eaLnBrk="1" fontAlgn="auto" latinLnBrk="0" hangingPunct="1">
              <a:lnSpc>
                <a:spcPct val="100000"/>
              </a:lnSpc>
              <a:spcBef>
                <a:spcPct val="20000"/>
              </a:spcBef>
              <a:spcAft>
                <a:spcPts val="0"/>
              </a:spcAft>
              <a:buClr>
                <a:srgbClr val="009DDC"/>
              </a:buClr>
              <a:buSzTx/>
              <a:buFont typeface="Arial"/>
              <a:buChar char="•"/>
              <a:tabLst/>
              <a:defRPr sz="1800" baseline="0"/>
            </a:lvl1pPr>
            <a:lvl2pPr marL="742950" marR="0" indent="-285750" algn="l" defTabSz="457200" rtl="0" eaLnBrk="1" fontAlgn="auto" latinLnBrk="0" hangingPunct="1">
              <a:lnSpc>
                <a:spcPct val="100000"/>
              </a:lnSpc>
              <a:spcBef>
                <a:spcPct val="20000"/>
              </a:spcBef>
              <a:spcAft>
                <a:spcPts val="0"/>
              </a:spcAft>
              <a:buClr>
                <a:srgbClr val="009DDC"/>
              </a:buClr>
              <a:buSzTx/>
              <a:buFont typeface="Arial"/>
              <a:buChar char="•"/>
              <a:tabLst/>
              <a:defRPr sz="1600" baseline="0"/>
            </a:lvl2pPr>
            <a:lvl3pPr marL="1143000" marR="0" indent="-228600" algn="l" defTabSz="457200" rtl="0" eaLnBrk="1" fontAlgn="auto" latinLnBrk="0" hangingPunct="1">
              <a:lnSpc>
                <a:spcPct val="100000"/>
              </a:lnSpc>
              <a:spcBef>
                <a:spcPct val="20000"/>
              </a:spcBef>
              <a:spcAft>
                <a:spcPts val="0"/>
              </a:spcAft>
              <a:buClr>
                <a:srgbClr val="009DDC"/>
              </a:buClr>
              <a:buSzTx/>
              <a:buFont typeface="Arial"/>
              <a:buChar char="•"/>
              <a:tabLst/>
              <a:defRPr/>
            </a:lvl3pPr>
          </a:lstStyle>
          <a:p>
            <a:pPr marL="342900" marR="0" lvl="0"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Click to edit Master text styles</a:t>
            </a:r>
          </a:p>
          <a:p>
            <a:pPr marL="342900" marR="0" lvl="1"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Second level</a:t>
            </a:r>
          </a:p>
          <a:p>
            <a:pPr marL="342900" marR="0" lvl="2"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Third level</a:t>
            </a:r>
          </a:p>
        </p:txBody>
      </p:sp>
      <p:pic>
        <p:nvPicPr>
          <p:cNvPr id="8" name="Picture 7" descr="choice blocks-02.png">
            <a:extLst>
              <a:ext uri="{FF2B5EF4-FFF2-40B4-BE49-F238E27FC236}">
                <a16:creationId xmlns:a16="http://schemas.microsoft.com/office/drawing/2014/main" id="{6B4ACE13-3355-4781-B102-899B69DF7A4E}"/>
              </a:ext>
            </a:extLst>
          </p:cNvPr>
          <p:cNvPicPr>
            <a:picLocks noChangeAspect="1"/>
          </p:cNvPicPr>
          <p:nvPr/>
        </p:nvPicPr>
        <p:blipFill rotWithShape="1">
          <a:blip r:embed="rId2">
            <a:extLst>
              <a:ext uri="{28A0092B-C50C-407E-A947-70E740481C1C}">
                <a14:useLocalDpi xmlns:a14="http://schemas.microsoft.com/office/drawing/2010/main" val="0"/>
              </a:ext>
            </a:extLst>
          </a:blip>
          <a:srcRect l="68333" t="62222"/>
          <a:stretch/>
        </p:blipFill>
        <p:spPr>
          <a:xfrm>
            <a:off x="6248400" y="4267200"/>
            <a:ext cx="2895600" cy="2590800"/>
          </a:xfrm>
          <a:prstGeom prst="rect">
            <a:avLst/>
          </a:prstGeom>
        </p:spPr>
      </p:pic>
      <p:pic>
        <p:nvPicPr>
          <p:cNvPr id="7" name="Picture 6" descr="header_stroke.png">
            <a:extLst>
              <a:ext uri="{FF2B5EF4-FFF2-40B4-BE49-F238E27FC236}">
                <a16:creationId xmlns:a16="http://schemas.microsoft.com/office/drawing/2014/main" id="{F608E018-8624-4CD9-A2DB-CB34365B4D3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9144000" cy="944880"/>
          </a:xfrm>
          <a:prstGeom prst="rect">
            <a:avLst/>
          </a:prstGeom>
        </p:spPr>
      </p:pic>
    </p:spTree>
    <p:extLst>
      <p:ext uri="{BB962C8B-B14F-4D97-AF65-F5344CB8AC3E}">
        <p14:creationId xmlns:p14="http://schemas.microsoft.com/office/powerpoint/2010/main" val="19723003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Glossary Term Definition">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A8160BDD-7155-D744-B749-9730458604AD}" type="slidenum">
              <a:rPr lang="en-US" smtClean="0"/>
              <a:pPr/>
              <a:t>‹#›</a:t>
            </a:fld>
            <a:endParaRPr lang="en-US" dirty="0"/>
          </a:p>
        </p:txBody>
      </p:sp>
      <p:sp>
        <p:nvSpPr>
          <p:cNvPr id="7" name="Content Placeholder 2"/>
          <p:cNvSpPr>
            <a:spLocks noGrp="1"/>
          </p:cNvSpPr>
          <p:nvPr>
            <p:ph idx="1"/>
          </p:nvPr>
        </p:nvSpPr>
        <p:spPr>
          <a:xfrm>
            <a:off x="341925" y="1938496"/>
            <a:ext cx="8460150" cy="4386103"/>
          </a:xfrm>
          <a:prstGeom prst="rect">
            <a:avLst/>
          </a:prstGeom>
        </p:spPr>
        <p:txBody>
          <a:bodyPr/>
          <a:lstStyle>
            <a:lvl1pPr marL="342900" marR="0" indent="-342900" algn="l" defTabSz="457200" rtl="0" eaLnBrk="1" fontAlgn="auto" latinLnBrk="0" hangingPunct="1">
              <a:lnSpc>
                <a:spcPct val="100000"/>
              </a:lnSpc>
              <a:spcBef>
                <a:spcPct val="20000"/>
              </a:spcBef>
              <a:spcAft>
                <a:spcPts val="0"/>
              </a:spcAft>
              <a:buClr>
                <a:srgbClr val="009DDC"/>
              </a:buClr>
              <a:buSzTx/>
              <a:buFont typeface="Arial"/>
              <a:buChar char="•"/>
              <a:tabLst/>
              <a:defRPr sz="1800" baseline="0"/>
            </a:lvl1pPr>
            <a:lvl2pPr marL="742950" marR="0" indent="-285750" algn="l" defTabSz="457200" rtl="0" eaLnBrk="1" fontAlgn="auto" latinLnBrk="0" hangingPunct="1">
              <a:lnSpc>
                <a:spcPct val="100000"/>
              </a:lnSpc>
              <a:spcBef>
                <a:spcPct val="20000"/>
              </a:spcBef>
              <a:spcAft>
                <a:spcPts val="0"/>
              </a:spcAft>
              <a:buClr>
                <a:srgbClr val="009DDC"/>
              </a:buClr>
              <a:buSzTx/>
              <a:buFont typeface="Arial"/>
              <a:buChar char="•"/>
              <a:tabLst/>
              <a:defRPr sz="1600" baseline="0"/>
            </a:lvl2pPr>
            <a:lvl3pPr marL="1143000" marR="0" indent="-228600" algn="l" defTabSz="457200" rtl="0" eaLnBrk="1" fontAlgn="auto" latinLnBrk="0" hangingPunct="1">
              <a:lnSpc>
                <a:spcPct val="100000"/>
              </a:lnSpc>
              <a:spcBef>
                <a:spcPct val="20000"/>
              </a:spcBef>
              <a:spcAft>
                <a:spcPts val="0"/>
              </a:spcAft>
              <a:buClr>
                <a:srgbClr val="009DDC"/>
              </a:buClr>
              <a:buSzTx/>
              <a:buFont typeface="Arial"/>
              <a:buChar char="•"/>
              <a:tabLst/>
              <a:defRPr/>
            </a:lvl3pPr>
          </a:lstStyle>
          <a:p>
            <a:pPr marL="342900" marR="0" lvl="0"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Click to edit Master text styles</a:t>
            </a:r>
          </a:p>
          <a:p>
            <a:pPr marL="342900" marR="0" lvl="1"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Second level</a:t>
            </a:r>
          </a:p>
          <a:p>
            <a:pPr marL="342900" marR="0" lvl="2"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Third level</a:t>
            </a:r>
          </a:p>
        </p:txBody>
      </p:sp>
      <p:sp>
        <p:nvSpPr>
          <p:cNvPr id="8" name="Title Placeholder 1"/>
          <p:cNvSpPr>
            <a:spLocks noGrp="1"/>
          </p:cNvSpPr>
          <p:nvPr>
            <p:ph type="title" hasCustomPrompt="1"/>
          </p:nvPr>
        </p:nvSpPr>
        <p:spPr>
          <a:xfrm>
            <a:off x="341925" y="100269"/>
            <a:ext cx="7883768" cy="844611"/>
          </a:xfrm>
          <a:prstGeom prst="rect">
            <a:avLst/>
          </a:prstGeom>
        </p:spPr>
        <p:txBody>
          <a:bodyPr vert="horz" lIns="91440" tIns="45720" rIns="91440" bIns="45720" rtlCol="0" anchor="ctr">
            <a:noAutofit/>
          </a:bodyPr>
          <a:lstStyle/>
          <a:p>
            <a:r>
              <a:rPr lang="en-US" dirty="0"/>
              <a:t>Click to add title</a:t>
            </a:r>
          </a:p>
        </p:txBody>
      </p:sp>
      <p:pic>
        <p:nvPicPr>
          <p:cNvPr id="10" name="Picture 100" descr="book">
            <a:extLst>
              <a:ext uri="{FF2B5EF4-FFF2-40B4-BE49-F238E27FC236}">
                <a16:creationId xmlns:a16="http://schemas.microsoft.com/office/drawing/2014/main" id="{C97CB2FE-FA07-47EC-B391-E0375C6755E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1" y="1036463"/>
            <a:ext cx="865561" cy="757365"/>
          </a:xfrm>
          <a:prstGeom prst="rect">
            <a:avLst/>
          </a:prstGeom>
          <a:noFill/>
          <a:extLst>
            <a:ext uri="{909E8E84-426E-40DD-AFC4-6F175D3DCCD1}">
              <a14:hiddenFill xmlns:a14="http://schemas.microsoft.com/office/drawing/2010/main">
                <a:solidFill>
                  <a:srgbClr val="FFFFFF"/>
                </a:solidFill>
              </a14:hiddenFill>
            </a:ext>
          </a:extLst>
        </p:spPr>
      </p:pic>
      <p:sp>
        <p:nvSpPr>
          <p:cNvPr id="13" name="Text Placeholder 12">
            <a:extLst>
              <a:ext uri="{FF2B5EF4-FFF2-40B4-BE49-F238E27FC236}">
                <a16:creationId xmlns:a16="http://schemas.microsoft.com/office/drawing/2014/main" id="{8FB19520-E82C-4B3B-A166-692B3551D135}"/>
              </a:ext>
            </a:extLst>
          </p:cNvPr>
          <p:cNvSpPr>
            <a:spLocks noGrp="1"/>
          </p:cNvSpPr>
          <p:nvPr>
            <p:ph type="body" sz="quarter" idx="13" hasCustomPrompt="1"/>
          </p:nvPr>
        </p:nvSpPr>
        <p:spPr>
          <a:xfrm>
            <a:off x="1752600" y="1060688"/>
            <a:ext cx="6934200" cy="762000"/>
          </a:xfrm>
        </p:spPr>
        <p:txBody>
          <a:bodyPr/>
          <a:lstStyle>
            <a:lvl1pPr marL="0" indent="0" algn="l" defTabSz="457200" rtl="0" eaLnBrk="1" latinLnBrk="0" hangingPunct="1">
              <a:spcBef>
                <a:spcPts val="800"/>
              </a:spcBef>
              <a:buClr>
                <a:schemeClr val="accent1"/>
              </a:buClr>
              <a:buFont typeface="Arial"/>
              <a:buNone/>
              <a:defRPr lang="en-US" sz="1800" b="0" kern="1200" dirty="0" smtClean="0">
                <a:solidFill>
                  <a:schemeClr val="accent1"/>
                </a:solidFill>
                <a:latin typeface="+mn-lt"/>
                <a:ea typeface="+mn-ea"/>
                <a:cs typeface="+mn-cs"/>
              </a:defRPr>
            </a:lvl1pPr>
            <a:lvl2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2pPr>
            <a:lvl3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3pPr>
            <a:lvl4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4pPr>
            <a:lvl5pPr marL="0" indent="0" algn="l" defTabSz="457200" rtl="0" eaLnBrk="1" latinLnBrk="0" hangingPunct="1">
              <a:spcBef>
                <a:spcPct val="20000"/>
              </a:spcBef>
              <a:buClr>
                <a:schemeClr val="accent1"/>
              </a:buClr>
              <a:buFont typeface="Arial"/>
              <a:buNone/>
              <a:defRPr lang="en-US" sz="1800" kern="1200" dirty="0">
                <a:solidFill>
                  <a:srgbClr val="0070C0"/>
                </a:solidFill>
                <a:latin typeface="+mn-lt"/>
                <a:ea typeface="+mn-ea"/>
                <a:cs typeface="+mn-cs"/>
              </a:defRPr>
            </a:lvl5pPr>
          </a:lstStyle>
          <a:p>
            <a:pPr lvl="0"/>
            <a:r>
              <a:rPr lang="en-US" dirty="0"/>
              <a:t>Term: definition. (Format “term” in bold.)</a:t>
            </a:r>
          </a:p>
        </p:txBody>
      </p:sp>
    </p:spTree>
    <p:extLst>
      <p:ext uri="{BB962C8B-B14F-4D97-AF65-F5344CB8AC3E}">
        <p14:creationId xmlns:p14="http://schemas.microsoft.com/office/powerpoint/2010/main" val="4039501725"/>
      </p:ext>
    </p:extLst>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Glossary Term Blank for Figur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A8160BDD-7155-D744-B749-9730458604AD}" type="slidenum">
              <a:rPr lang="en-US" smtClean="0"/>
              <a:pPr/>
              <a:t>‹#›</a:t>
            </a:fld>
            <a:endParaRPr lang="en-US" dirty="0"/>
          </a:p>
        </p:txBody>
      </p:sp>
      <p:sp>
        <p:nvSpPr>
          <p:cNvPr id="8" name="Title Placeholder 1"/>
          <p:cNvSpPr>
            <a:spLocks noGrp="1"/>
          </p:cNvSpPr>
          <p:nvPr>
            <p:ph type="title" hasCustomPrompt="1"/>
          </p:nvPr>
        </p:nvSpPr>
        <p:spPr>
          <a:xfrm>
            <a:off x="341925" y="100269"/>
            <a:ext cx="7883768" cy="844611"/>
          </a:xfrm>
          <a:prstGeom prst="rect">
            <a:avLst/>
          </a:prstGeom>
        </p:spPr>
        <p:txBody>
          <a:bodyPr vert="horz" lIns="91440" tIns="45720" rIns="91440" bIns="45720" rtlCol="0" anchor="ctr">
            <a:noAutofit/>
          </a:bodyPr>
          <a:lstStyle/>
          <a:p>
            <a:r>
              <a:rPr lang="en-US" dirty="0"/>
              <a:t>Click to add title</a:t>
            </a:r>
          </a:p>
        </p:txBody>
      </p:sp>
      <p:pic>
        <p:nvPicPr>
          <p:cNvPr id="10" name="Picture 100" descr="book">
            <a:extLst>
              <a:ext uri="{FF2B5EF4-FFF2-40B4-BE49-F238E27FC236}">
                <a16:creationId xmlns:a16="http://schemas.microsoft.com/office/drawing/2014/main" id="{C97CB2FE-FA07-47EC-B391-E0375C6755E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1" y="1036463"/>
            <a:ext cx="865561" cy="757365"/>
          </a:xfrm>
          <a:prstGeom prst="rect">
            <a:avLst/>
          </a:prstGeom>
          <a:noFill/>
          <a:extLst>
            <a:ext uri="{909E8E84-426E-40DD-AFC4-6F175D3DCCD1}">
              <a14:hiddenFill xmlns:a14="http://schemas.microsoft.com/office/drawing/2010/main">
                <a:solidFill>
                  <a:srgbClr val="FFFFFF"/>
                </a:solidFill>
              </a14:hiddenFill>
            </a:ext>
          </a:extLst>
        </p:spPr>
      </p:pic>
      <p:sp>
        <p:nvSpPr>
          <p:cNvPr id="13" name="Text Placeholder 12">
            <a:extLst>
              <a:ext uri="{FF2B5EF4-FFF2-40B4-BE49-F238E27FC236}">
                <a16:creationId xmlns:a16="http://schemas.microsoft.com/office/drawing/2014/main" id="{8FB19520-E82C-4B3B-A166-692B3551D135}"/>
              </a:ext>
            </a:extLst>
          </p:cNvPr>
          <p:cNvSpPr>
            <a:spLocks noGrp="1"/>
          </p:cNvSpPr>
          <p:nvPr>
            <p:ph type="body" sz="quarter" idx="13" hasCustomPrompt="1"/>
          </p:nvPr>
        </p:nvSpPr>
        <p:spPr>
          <a:xfrm>
            <a:off x="1752600" y="1060688"/>
            <a:ext cx="6934200" cy="762000"/>
          </a:xfrm>
        </p:spPr>
        <p:txBody>
          <a:bodyPr/>
          <a:lstStyle>
            <a:lvl1pPr marL="0" indent="0" algn="l" defTabSz="457200" rtl="0" eaLnBrk="1" latinLnBrk="0" hangingPunct="1">
              <a:spcBef>
                <a:spcPts val="800"/>
              </a:spcBef>
              <a:buClr>
                <a:schemeClr val="accent1"/>
              </a:buClr>
              <a:buFont typeface="Arial"/>
              <a:buNone/>
              <a:defRPr lang="en-US" sz="1800" b="0" kern="1200" dirty="0" smtClean="0">
                <a:solidFill>
                  <a:schemeClr val="accent1"/>
                </a:solidFill>
                <a:latin typeface="+mn-lt"/>
                <a:ea typeface="+mn-ea"/>
                <a:cs typeface="+mn-cs"/>
              </a:defRPr>
            </a:lvl1pPr>
            <a:lvl2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2pPr>
            <a:lvl3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3pPr>
            <a:lvl4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4pPr>
            <a:lvl5pPr marL="0" indent="0" algn="l" defTabSz="457200" rtl="0" eaLnBrk="1" latinLnBrk="0" hangingPunct="1">
              <a:spcBef>
                <a:spcPct val="20000"/>
              </a:spcBef>
              <a:buClr>
                <a:schemeClr val="accent1"/>
              </a:buClr>
              <a:buFont typeface="Arial"/>
              <a:buNone/>
              <a:defRPr lang="en-US" sz="1800" kern="1200" dirty="0">
                <a:solidFill>
                  <a:srgbClr val="0070C0"/>
                </a:solidFill>
                <a:latin typeface="+mn-lt"/>
                <a:ea typeface="+mn-ea"/>
                <a:cs typeface="+mn-cs"/>
              </a:defRPr>
            </a:lvl5pPr>
          </a:lstStyle>
          <a:p>
            <a:pPr lvl="0"/>
            <a:r>
              <a:rPr lang="en-US" dirty="0"/>
              <a:t>Term: definition. (Format “term” in bold.)</a:t>
            </a:r>
          </a:p>
        </p:txBody>
      </p:sp>
    </p:spTree>
    <p:extLst>
      <p:ext uri="{BB962C8B-B14F-4D97-AF65-F5344CB8AC3E}">
        <p14:creationId xmlns:p14="http://schemas.microsoft.com/office/powerpoint/2010/main" val="559087448"/>
      </p:ext>
    </p:extLst>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Glossary Term Definition with Corner Fill">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A8160BDD-7155-D744-B749-9730458604AD}" type="slidenum">
              <a:rPr lang="en-US" smtClean="0"/>
              <a:pPr/>
              <a:t>‹#›</a:t>
            </a:fld>
            <a:endParaRPr lang="en-US" dirty="0"/>
          </a:p>
        </p:txBody>
      </p:sp>
      <p:sp>
        <p:nvSpPr>
          <p:cNvPr id="8" name="Title Placeholder 1"/>
          <p:cNvSpPr>
            <a:spLocks noGrp="1"/>
          </p:cNvSpPr>
          <p:nvPr>
            <p:ph type="title" hasCustomPrompt="1"/>
          </p:nvPr>
        </p:nvSpPr>
        <p:spPr>
          <a:xfrm>
            <a:off x="341925" y="100269"/>
            <a:ext cx="7883768" cy="844611"/>
          </a:xfrm>
          <a:prstGeom prst="rect">
            <a:avLst/>
          </a:prstGeom>
        </p:spPr>
        <p:txBody>
          <a:bodyPr vert="horz" lIns="91440" tIns="45720" rIns="91440" bIns="45720" rtlCol="0" anchor="ctr">
            <a:noAutofit/>
          </a:bodyPr>
          <a:lstStyle/>
          <a:p>
            <a:r>
              <a:rPr lang="en-US" dirty="0"/>
              <a:t>Click to add title</a:t>
            </a:r>
          </a:p>
        </p:txBody>
      </p:sp>
      <p:pic>
        <p:nvPicPr>
          <p:cNvPr id="10" name="Picture 100" descr="book">
            <a:extLst>
              <a:ext uri="{FF2B5EF4-FFF2-40B4-BE49-F238E27FC236}">
                <a16:creationId xmlns:a16="http://schemas.microsoft.com/office/drawing/2014/main" id="{C97CB2FE-FA07-47EC-B391-E0375C6755E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1" y="1036463"/>
            <a:ext cx="865561" cy="757365"/>
          </a:xfrm>
          <a:prstGeom prst="rect">
            <a:avLst/>
          </a:prstGeom>
          <a:noFill/>
          <a:extLst>
            <a:ext uri="{909E8E84-426E-40DD-AFC4-6F175D3DCCD1}">
              <a14:hiddenFill xmlns:a14="http://schemas.microsoft.com/office/drawing/2010/main">
                <a:solidFill>
                  <a:srgbClr val="FFFFFF"/>
                </a:solidFill>
              </a14:hiddenFill>
            </a:ext>
          </a:extLst>
        </p:spPr>
      </p:pic>
      <p:sp>
        <p:nvSpPr>
          <p:cNvPr id="13" name="Text Placeholder 12">
            <a:extLst>
              <a:ext uri="{FF2B5EF4-FFF2-40B4-BE49-F238E27FC236}">
                <a16:creationId xmlns:a16="http://schemas.microsoft.com/office/drawing/2014/main" id="{8FB19520-E82C-4B3B-A166-692B3551D135}"/>
              </a:ext>
            </a:extLst>
          </p:cNvPr>
          <p:cNvSpPr>
            <a:spLocks noGrp="1"/>
          </p:cNvSpPr>
          <p:nvPr>
            <p:ph type="body" sz="quarter" idx="13" hasCustomPrompt="1"/>
          </p:nvPr>
        </p:nvSpPr>
        <p:spPr>
          <a:xfrm>
            <a:off x="1752600" y="1060688"/>
            <a:ext cx="6934200" cy="762000"/>
          </a:xfrm>
        </p:spPr>
        <p:txBody>
          <a:bodyPr/>
          <a:lstStyle>
            <a:lvl1pPr marL="0" indent="0" algn="l" defTabSz="457200" rtl="0" eaLnBrk="1" latinLnBrk="0" hangingPunct="1">
              <a:spcBef>
                <a:spcPts val="800"/>
              </a:spcBef>
              <a:buClr>
                <a:schemeClr val="accent1"/>
              </a:buClr>
              <a:buFont typeface="Arial"/>
              <a:buNone/>
              <a:defRPr lang="en-US" sz="1800" kern="1200" dirty="0" smtClean="0">
                <a:solidFill>
                  <a:schemeClr val="accent1"/>
                </a:solidFill>
                <a:latin typeface="+mn-lt"/>
                <a:ea typeface="+mn-ea"/>
                <a:cs typeface="+mn-cs"/>
              </a:defRPr>
            </a:lvl1pPr>
            <a:lvl2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2pPr>
            <a:lvl3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3pPr>
            <a:lvl4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4pPr>
            <a:lvl5pPr marL="0" indent="0" algn="l" defTabSz="457200" rtl="0" eaLnBrk="1" latinLnBrk="0" hangingPunct="1">
              <a:spcBef>
                <a:spcPct val="20000"/>
              </a:spcBef>
              <a:buClr>
                <a:schemeClr val="accent1"/>
              </a:buClr>
              <a:buFont typeface="Arial"/>
              <a:buNone/>
              <a:defRPr lang="en-US" sz="1800" kern="1200" dirty="0">
                <a:solidFill>
                  <a:srgbClr val="0070C0"/>
                </a:solidFill>
                <a:latin typeface="+mn-lt"/>
                <a:ea typeface="+mn-ea"/>
                <a:cs typeface="+mn-cs"/>
              </a:defRPr>
            </a:lvl5pPr>
          </a:lstStyle>
          <a:p>
            <a:pPr lvl="0"/>
            <a:r>
              <a:rPr lang="en-US" dirty="0"/>
              <a:t>Term: definition. (Format “term” in bold.)</a:t>
            </a:r>
          </a:p>
        </p:txBody>
      </p:sp>
      <p:sp>
        <p:nvSpPr>
          <p:cNvPr id="7" name="Content Placeholder 2"/>
          <p:cNvSpPr>
            <a:spLocks noGrp="1"/>
          </p:cNvSpPr>
          <p:nvPr>
            <p:ph idx="1"/>
          </p:nvPr>
        </p:nvSpPr>
        <p:spPr>
          <a:xfrm>
            <a:off x="341925" y="2124194"/>
            <a:ext cx="8460151" cy="4013200"/>
          </a:xfrm>
          <a:prstGeom prst="rect">
            <a:avLst/>
          </a:prstGeom>
        </p:spPr>
        <p:txBody>
          <a:bodyPr/>
          <a:lstStyle>
            <a:lvl1pPr marL="342900" marR="0" indent="-342900" algn="l" defTabSz="457200" rtl="0" eaLnBrk="1" fontAlgn="auto" latinLnBrk="0" hangingPunct="1">
              <a:lnSpc>
                <a:spcPct val="100000"/>
              </a:lnSpc>
              <a:spcBef>
                <a:spcPct val="20000"/>
              </a:spcBef>
              <a:spcAft>
                <a:spcPts val="0"/>
              </a:spcAft>
              <a:buClr>
                <a:srgbClr val="009DDC"/>
              </a:buClr>
              <a:buSzTx/>
              <a:buFont typeface="Arial"/>
              <a:buChar char="•"/>
              <a:tabLst/>
              <a:defRPr sz="1800" baseline="0"/>
            </a:lvl1pPr>
            <a:lvl2pPr marL="742950" marR="0" indent="-285750" algn="l" defTabSz="457200" rtl="0" eaLnBrk="1" fontAlgn="auto" latinLnBrk="0" hangingPunct="1">
              <a:lnSpc>
                <a:spcPct val="100000"/>
              </a:lnSpc>
              <a:spcBef>
                <a:spcPct val="20000"/>
              </a:spcBef>
              <a:spcAft>
                <a:spcPts val="0"/>
              </a:spcAft>
              <a:buClr>
                <a:srgbClr val="009DDC"/>
              </a:buClr>
              <a:buSzTx/>
              <a:buFont typeface="Arial"/>
              <a:buChar char="•"/>
              <a:tabLst/>
              <a:defRPr sz="1600" baseline="0"/>
            </a:lvl2pPr>
            <a:lvl3pPr marL="1143000" marR="0" indent="-228600" algn="l" defTabSz="457200" rtl="0" eaLnBrk="1" fontAlgn="auto" latinLnBrk="0" hangingPunct="1">
              <a:lnSpc>
                <a:spcPct val="100000"/>
              </a:lnSpc>
              <a:spcBef>
                <a:spcPct val="20000"/>
              </a:spcBef>
              <a:spcAft>
                <a:spcPts val="0"/>
              </a:spcAft>
              <a:buClr>
                <a:srgbClr val="009DDC"/>
              </a:buClr>
              <a:buSzTx/>
              <a:buFont typeface="Arial"/>
              <a:buChar char="•"/>
              <a:tabLst/>
              <a:defRPr/>
            </a:lvl3pPr>
          </a:lstStyle>
          <a:p>
            <a:pPr marL="342900" marR="0" lvl="0"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Click to edit Master text styles</a:t>
            </a:r>
          </a:p>
          <a:p>
            <a:pPr marL="342900" marR="0" lvl="1"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Second level</a:t>
            </a:r>
          </a:p>
          <a:p>
            <a:pPr marL="342900" marR="0" lvl="2"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Third level</a:t>
            </a:r>
          </a:p>
        </p:txBody>
      </p:sp>
      <p:pic>
        <p:nvPicPr>
          <p:cNvPr id="11" name="Picture 10" descr="choice blocks-02.png">
            <a:extLst>
              <a:ext uri="{FF2B5EF4-FFF2-40B4-BE49-F238E27FC236}">
                <a16:creationId xmlns:a16="http://schemas.microsoft.com/office/drawing/2014/main" id="{E259ACEE-8472-4B3D-B9D8-5F70F6E2B27B}"/>
              </a:ext>
            </a:extLst>
          </p:cNvPr>
          <p:cNvPicPr>
            <a:picLocks noChangeAspect="1"/>
          </p:cNvPicPr>
          <p:nvPr/>
        </p:nvPicPr>
        <p:blipFill rotWithShape="1">
          <a:blip r:embed="rId3">
            <a:extLst>
              <a:ext uri="{28A0092B-C50C-407E-A947-70E740481C1C}">
                <a14:useLocalDpi xmlns:a14="http://schemas.microsoft.com/office/drawing/2010/main" val="0"/>
              </a:ext>
            </a:extLst>
          </a:blip>
          <a:srcRect l="68333" t="62222"/>
          <a:stretch/>
        </p:blipFill>
        <p:spPr>
          <a:xfrm>
            <a:off x="6248400" y="4267200"/>
            <a:ext cx="2895600" cy="2590800"/>
          </a:xfrm>
          <a:prstGeom prst="rect">
            <a:avLst/>
          </a:prstGeom>
        </p:spPr>
      </p:pic>
    </p:spTree>
    <p:extLst>
      <p:ext uri="{BB962C8B-B14F-4D97-AF65-F5344CB8AC3E}">
        <p14:creationId xmlns:p14="http://schemas.microsoft.com/office/powerpoint/2010/main" val="1503751238"/>
      </p:ext>
    </p:extLst>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9" name="Picture 8" descr="header_stroke.png"/>
          <p:cNvPicPr>
            <a:picLocks noChangeAspect="1"/>
          </p:cNvPicPr>
          <p:nvPr/>
        </p:nvPicPr>
        <p:blipFill>
          <a:blip r:embed="rId32">
            <a:extLst>
              <a:ext uri="{28A0092B-C50C-407E-A947-70E740481C1C}">
                <a14:useLocalDpi xmlns:a14="http://schemas.microsoft.com/office/drawing/2010/main" val="0"/>
              </a:ext>
            </a:extLst>
          </a:blip>
          <a:stretch>
            <a:fillRect/>
          </a:stretch>
        </p:blipFill>
        <p:spPr>
          <a:xfrm>
            <a:off x="0" y="0"/>
            <a:ext cx="9144000" cy="944880"/>
          </a:xfrm>
          <a:prstGeom prst="rect">
            <a:avLst/>
          </a:prstGeom>
        </p:spPr>
      </p:pic>
      <p:sp>
        <p:nvSpPr>
          <p:cNvPr id="2" name="Title Placeholder 1"/>
          <p:cNvSpPr>
            <a:spLocks noGrp="1"/>
          </p:cNvSpPr>
          <p:nvPr>
            <p:ph type="title"/>
          </p:nvPr>
        </p:nvSpPr>
        <p:spPr>
          <a:xfrm>
            <a:off x="341925" y="100269"/>
            <a:ext cx="7883768" cy="844611"/>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341924" y="1307130"/>
            <a:ext cx="8460152" cy="4935408"/>
          </a:xfrm>
          <a:prstGeom prst="rect">
            <a:avLst/>
          </a:prstGeom>
        </p:spPr>
        <p:txBody>
          <a:bodyPr vert="horz" lIns="91440" tIns="45720" rIns="91440" bIns="45720" rtlCol="0">
            <a:noAutofit/>
          </a:bodyPr>
          <a:lstStyle/>
          <a:p>
            <a:pPr lvl="0"/>
            <a:r>
              <a:rPr lang="en-US" dirty="0"/>
              <a:t>Click to edit Master text styles</a:t>
            </a:r>
          </a:p>
          <a:p>
            <a:pPr lvl="1"/>
            <a:r>
              <a:rPr lang="en-US" dirty="0"/>
              <a:t>Second level</a:t>
            </a:r>
          </a:p>
          <a:p>
            <a:pPr lvl="2"/>
            <a:r>
              <a:rPr lang="en-US" dirty="0"/>
              <a:t>Third level</a:t>
            </a:r>
          </a:p>
        </p:txBody>
      </p:sp>
      <p:sp>
        <p:nvSpPr>
          <p:cNvPr id="6" name="Slide Number Placeholder 5"/>
          <p:cNvSpPr>
            <a:spLocks noGrp="1"/>
          </p:cNvSpPr>
          <p:nvPr>
            <p:ph type="sldNum" sz="quarter" idx="4"/>
          </p:nvPr>
        </p:nvSpPr>
        <p:spPr>
          <a:xfrm>
            <a:off x="6820584" y="6445470"/>
            <a:ext cx="2133600" cy="365125"/>
          </a:xfrm>
          <a:prstGeom prst="rect">
            <a:avLst/>
          </a:prstGeom>
        </p:spPr>
        <p:txBody>
          <a:bodyPr vert="horz" lIns="91440" tIns="45720" rIns="91440" bIns="45720" rtlCol="0" anchor="ctr"/>
          <a:lstStyle>
            <a:lvl1pPr algn="r">
              <a:defRPr sz="800">
                <a:solidFill>
                  <a:srgbClr val="C4C4C4"/>
                </a:solidFill>
                <a:latin typeface="Arial"/>
                <a:cs typeface="Arial"/>
              </a:defRPr>
            </a:lvl1pPr>
          </a:lstStyle>
          <a:p>
            <a:fld id="{A8160BDD-7155-D744-B749-9730458604AD}" type="slidenum">
              <a:rPr lang="en-US" smtClean="0"/>
              <a:pPr/>
              <a:t>‹#›</a:t>
            </a:fld>
            <a:endParaRPr lang="en-US" dirty="0"/>
          </a:p>
        </p:txBody>
      </p:sp>
      <p:sp>
        <p:nvSpPr>
          <p:cNvPr id="8" name="Footer Placeholder 2"/>
          <p:cNvSpPr txBox="1">
            <a:spLocks/>
          </p:cNvSpPr>
          <p:nvPr/>
        </p:nvSpPr>
        <p:spPr>
          <a:xfrm>
            <a:off x="77594" y="6455640"/>
            <a:ext cx="4814957" cy="365125"/>
          </a:xfrm>
          <a:prstGeom prst="rect">
            <a:avLst/>
          </a:prstGeom>
        </p:spPr>
        <p:txBody>
          <a:bodyPr vert="horz" lIns="91440" tIns="45720" rIns="91440" bIns="45720" rtlCol="0" anchor="ctr"/>
          <a:lstStyle>
            <a:defPPr>
              <a:defRPr lang="en-US"/>
            </a:defPPr>
            <a:lvl1pPr marL="0" algn="l" defTabSz="457200" rtl="0" eaLnBrk="0" latinLnBrk="0" hangingPunct="0">
              <a:defRPr lang="en-US" sz="1000" b="0" kern="1200" smtClean="0">
                <a:solidFill>
                  <a:srgbClr val="C4C4C4"/>
                </a:solidFill>
                <a:latin typeface="Arial"/>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457200" rtl="0" eaLnBrk="0" fontAlgn="auto" latinLnBrk="0" hangingPunct="0">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C4C4C4"/>
                </a:solidFill>
                <a:effectLst/>
                <a:uLnTx/>
                <a:uFillTx/>
                <a:latin typeface="Arial"/>
                <a:ea typeface="+mn-ea"/>
                <a:cs typeface="Arial"/>
              </a:rPr>
              <a:t>Copyright © 2020 Logical Operations, Inc. All rights reserved.</a:t>
            </a:r>
          </a:p>
        </p:txBody>
      </p:sp>
      <p:pic>
        <p:nvPicPr>
          <p:cNvPr id="7" name="Picture 6" descr="header_stroke.png">
            <a:extLst>
              <a:ext uri="{FF2B5EF4-FFF2-40B4-BE49-F238E27FC236}">
                <a16:creationId xmlns:a16="http://schemas.microsoft.com/office/drawing/2014/main" id="{14225C58-0608-4950-9099-1CF6428DD1F1}"/>
              </a:ext>
            </a:extLst>
          </p:cNvPr>
          <p:cNvPicPr>
            <a:picLocks noChangeAspect="1"/>
          </p:cNvPicPr>
          <p:nvPr userDrawn="1"/>
        </p:nvPicPr>
        <p:blipFill>
          <a:blip r:embed="rId32">
            <a:extLst>
              <a:ext uri="{28A0092B-C50C-407E-A947-70E740481C1C}">
                <a14:useLocalDpi xmlns:a14="http://schemas.microsoft.com/office/drawing/2010/main" val="0"/>
              </a:ext>
            </a:extLst>
          </a:blip>
          <a:stretch>
            <a:fillRect/>
          </a:stretch>
        </p:blipFill>
        <p:spPr>
          <a:xfrm>
            <a:off x="0" y="0"/>
            <a:ext cx="9144000" cy="944880"/>
          </a:xfrm>
          <a:prstGeom prst="rect">
            <a:avLst/>
          </a:prstGeom>
        </p:spPr>
      </p:pic>
    </p:spTree>
    <p:extLst>
      <p:ext uri="{BB962C8B-B14F-4D97-AF65-F5344CB8AC3E}">
        <p14:creationId xmlns:p14="http://schemas.microsoft.com/office/powerpoint/2010/main" val="2506992034"/>
      </p:ext>
    </p:extLst>
  </p:cSld>
  <p:clrMap bg1="lt1" tx1="dk1" bg2="lt2" tx2="dk2" accent1="accent1" accent2="accent2" accent3="accent3" accent4="accent4" accent5="accent5" accent6="accent6" hlink="hlink" folHlink="folHlink"/>
  <p:sldLayoutIdLst>
    <p:sldLayoutId id="2147483818" r:id="rId1"/>
    <p:sldLayoutId id="2147483819" r:id="rId2"/>
    <p:sldLayoutId id="2147483820" r:id="rId3"/>
    <p:sldLayoutId id="2147483821" r:id="rId4"/>
    <p:sldLayoutId id="2147483822" r:id="rId5"/>
    <p:sldLayoutId id="2147483823" r:id="rId6"/>
    <p:sldLayoutId id="2147483824" r:id="rId7"/>
    <p:sldLayoutId id="2147483825" r:id="rId8"/>
    <p:sldLayoutId id="2147483826" r:id="rId9"/>
    <p:sldLayoutId id="2147483827" r:id="rId10"/>
    <p:sldLayoutId id="2147483828" r:id="rId11"/>
    <p:sldLayoutId id="2147483829" r:id="rId12"/>
    <p:sldLayoutId id="2147483830" r:id="rId13"/>
    <p:sldLayoutId id="2147483831" r:id="rId14"/>
    <p:sldLayoutId id="2147483832" r:id="rId15"/>
    <p:sldLayoutId id="2147483833" r:id="rId16"/>
    <p:sldLayoutId id="2147483834" r:id="rId17"/>
    <p:sldLayoutId id="2147483835" r:id="rId18"/>
    <p:sldLayoutId id="2147483836" r:id="rId19"/>
    <p:sldLayoutId id="2147483837" r:id="rId20"/>
    <p:sldLayoutId id="2147483838" r:id="rId21"/>
    <p:sldLayoutId id="2147483839" r:id="rId22"/>
    <p:sldLayoutId id="2147483840" r:id="rId23"/>
    <p:sldLayoutId id="2147483841" r:id="rId24"/>
    <p:sldLayoutId id="2147483842" r:id="rId25"/>
    <p:sldLayoutId id="2147483799" r:id="rId26"/>
    <p:sldLayoutId id="2147483800" r:id="rId27"/>
    <p:sldLayoutId id="2147483801" r:id="rId28"/>
    <p:sldLayoutId id="2147483802" r:id="rId29"/>
    <p:sldLayoutId id="2147483816" r:id="rId30"/>
  </p:sldLayoutIdLst>
  <p:hf hdr="0" ftr="0" dt="0"/>
  <p:txStyles>
    <p:titleStyle>
      <a:lvl1pPr algn="l" defTabSz="457200" rtl="0" eaLnBrk="1" latinLnBrk="0" hangingPunct="1">
        <a:spcBef>
          <a:spcPct val="0"/>
        </a:spcBef>
        <a:buNone/>
        <a:defRPr sz="2400" kern="1200">
          <a:solidFill>
            <a:schemeClr val="bg1"/>
          </a:solidFill>
          <a:latin typeface="+mj-lt"/>
          <a:ea typeface="+mj-ea"/>
          <a:cs typeface="Calibri" panose="020F0502020204030204" pitchFamily="34" charset="0"/>
        </a:defRPr>
      </a:lvl1pPr>
    </p:titleStyle>
    <p:bodyStyle>
      <a:lvl1pPr marL="342900" indent="-342900" algn="l" defTabSz="457200" rtl="0" eaLnBrk="1" latinLnBrk="0" hangingPunct="1">
        <a:spcBef>
          <a:spcPct val="20000"/>
        </a:spcBef>
        <a:buClr>
          <a:schemeClr val="accent1"/>
        </a:buClr>
        <a:buFont typeface="Arial"/>
        <a:buChar char="•"/>
        <a:defRPr sz="1800" kern="1200">
          <a:solidFill>
            <a:schemeClr val="tx1"/>
          </a:solidFill>
          <a:latin typeface="+mn-lt"/>
          <a:ea typeface="+mn-ea"/>
          <a:cs typeface="+mn-cs"/>
        </a:defRPr>
      </a:lvl1pPr>
      <a:lvl2pPr marL="742950" indent="-285750" algn="l" defTabSz="457200" rtl="0" eaLnBrk="1" latinLnBrk="0" hangingPunct="1">
        <a:spcBef>
          <a:spcPct val="20000"/>
        </a:spcBef>
        <a:buClr>
          <a:schemeClr val="accent1"/>
        </a:buClr>
        <a:buFont typeface="Arial"/>
        <a:buChar char="•"/>
        <a:defRPr sz="1600" kern="1200">
          <a:solidFill>
            <a:schemeClr val="tx1"/>
          </a:solidFill>
          <a:latin typeface="+mn-lt"/>
          <a:ea typeface="+mn-ea"/>
          <a:cs typeface="+mn-cs"/>
        </a:defRPr>
      </a:lvl2pPr>
      <a:lvl3pPr marL="1143000" indent="-228600" algn="l" defTabSz="457200" rtl="0" eaLnBrk="1" latinLnBrk="0" hangingPunct="1">
        <a:spcBef>
          <a:spcPct val="20000"/>
        </a:spcBef>
        <a:buClr>
          <a:schemeClr val="accent1"/>
        </a:buClr>
        <a:buFont typeface="Arial"/>
        <a:buChar char="•"/>
        <a:defRPr sz="1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22.png"/></Relationships>
</file>

<file path=ppt/slides/_rels/slide1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8.xml"/><Relationship Id="rId1" Type="http://schemas.openxmlformats.org/officeDocument/2006/relationships/slideLayout" Target="../slideLayouts/slideLayout4.xml"/><Relationship Id="rId5" Type="http://schemas.openxmlformats.org/officeDocument/2006/relationships/image" Target="../media/image26.png"/><Relationship Id="rId4" Type="http://schemas.openxmlformats.org/officeDocument/2006/relationships/image" Target="../media/image25.png"/></Relationships>
</file>

<file path=ppt/slides/_rels/slide1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9.xml"/><Relationship Id="rId1" Type="http://schemas.openxmlformats.org/officeDocument/2006/relationships/slideLayout" Target="../slideLayouts/slideLayout4.xml"/><Relationship Id="rId4" Type="http://schemas.openxmlformats.org/officeDocument/2006/relationships/image" Target="../media/image28.png"/></Relationships>
</file>

<file path=ppt/slides/_rels/slide1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3.xml"/><Relationship Id="rId4" Type="http://schemas.openxmlformats.org/officeDocument/2006/relationships/image" Target="../media/image31.png"/></Relationships>
</file>

<file path=ppt/slides/_rels/slide1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openxmlformats.org/officeDocument/2006/relationships/image" Target="../media/image33.png"/></Relationships>
</file>

<file path=ppt/slides/_rels/slide1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2.xml"/><Relationship Id="rId1" Type="http://schemas.openxmlformats.org/officeDocument/2006/relationships/slideLayout" Target="../slideLayouts/slideLayout4.xml"/><Relationship Id="rId5" Type="http://schemas.openxmlformats.org/officeDocument/2006/relationships/image" Target="../media/image37.jpeg"/><Relationship Id="rId4" Type="http://schemas.openxmlformats.org/officeDocument/2006/relationships/image" Target="../media/image36.jpeg"/></Relationships>
</file>

<file path=ppt/slides/_rels/slide1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8.xml"/><Relationship Id="rId1" Type="http://schemas.openxmlformats.org/officeDocument/2006/relationships/slideLayout" Target="../slideLayouts/slideLayout11.xml"/><Relationship Id="rId5" Type="http://schemas.openxmlformats.org/officeDocument/2006/relationships/image" Target="../media/image43.png"/><Relationship Id="rId4" Type="http://schemas.openxmlformats.org/officeDocument/2006/relationships/image" Target="../media/image42.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44.png"/><Relationship Id="rId7" Type="http://schemas.openxmlformats.org/officeDocument/2006/relationships/image" Target="../media/image48.png"/><Relationship Id="rId2" Type="http://schemas.openxmlformats.org/officeDocument/2006/relationships/notesSlide" Target="../notesSlides/notesSlide19.xml"/><Relationship Id="rId1" Type="http://schemas.openxmlformats.org/officeDocument/2006/relationships/slideLayout" Target="../slideLayouts/slideLayout4.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s>
</file>

<file path=ppt/slides/_rels/slide2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0.xml"/><Relationship Id="rId1" Type="http://schemas.openxmlformats.org/officeDocument/2006/relationships/slideLayout" Target="../slideLayouts/slideLayout4.xml"/><Relationship Id="rId4" Type="http://schemas.openxmlformats.org/officeDocument/2006/relationships/image" Target="../media/image50.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3.xml"/><Relationship Id="rId1" Type="http://schemas.openxmlformats.org/officeDocument/2006/relationships/slideLayout" Target="../slideLayouts/slideLayout4.xml"/><Relationship Id="rId4" Type="http://schemas.openxmlformats.org/officeDocument/2006/relationships/image" Target="../media/image52.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A8160BDD-7155-D744-B749-9730458604AD}" type="slidenum">
              <a:rPr lang="en-US" smtClean="0"/>
              <a:t>1</a:t>
            </a:fld>
            <a:endParaRPr lang="en-US" dirty="0"/>
          </a:p>
        </p:txBody>
      </p:sp>
      <p:sp>
        <p:nvSpPr>
          <p:cNvPr id="3" name="Content Placeholder 2"/>
          <p:cNvSpPr>
            <a:spLocks noGrp="1"/>
          </p:cNvSpPr>
          <p:nvPr>
            <p:ph idx="1"/>
          </p:nvPr>
        </p:nvSpPr>
        <p:spPr/>
        <p:txBody>
          <a:bodyPr/>
          <a:lstStyle/>
          <a:p>
            <a:r>
              <a:rPr lang="en-US" dirty="0"/>
              <a:t>Manage Image Elements and Formats</a:t>
            </a:r>
          </a:p>
          <a:p>
            <a:r>
              <a:rPr lang="en-US" dirty="0"/>
              <a:t>Apply Design Principles, Elements, and Graphic Composition</a:t>
            </a:r>
          </a:p>
          <a:p>
            <a:r>
              <a:rPr lang="en-US" dirty="0"/>
              <a:t>Work with Digital Devices</a:t>
            </a:r>
          </a:p>
        </p:txBody>
      </p:sp>
      <p:sp>
        <p:nvSpPr>
          <p:cNvPr id="4" name="Title 3"/>
          <p:cNvSpPr>
            <a:spLocks noGrp="1"/>
          </p:cNvSpPr>
          <p:nvPr>
            <p:ph type="title"/>
          </p:nvPr>
        </p:nvSpPr>
        <p:spPr/>
        <p:txBody>
          <a:bodyPr/>
          <a:lstStyle/>
          <a:p>
            <a:r>
              <a:rPr lang="en-US" dirty="0"/>
              <a:t>Creating Basic Images</a:t>
            </a:r>
          </a:p>
        </p:txBody>
      </p:sp>
    </p:spTree>
    <p:extLst>
      <p:ext uri="{BB962C8B-B14F-4D97-AF65-F5344CB8AC3E}">
        <p14:creationId xmlns:p14="http://schemas.microsoft.com/office/powerpoint/2010/main" val="35698391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2400" y="1268413"/>
            <a:ext cx="4700588" cy="3608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243" name="Group 1"/>
          <p:cNvGrpSpPr>
            <a:grpSpLocks/>
          </p:cNvGrpSpPr>
          <p:nvPr/>
        </p:nvGrpSpPr>
        <p:grpSpPr bwMode="auto">
          <a:xfrm>
            <a:off x="4316413" y="3873500"/>
            <a:ext cx="4751387" cy="2527300"/>
            <a:chOff x="3684588" y="2682875"/>
            <a:chExt cx="4849812" cy="2832100"/>
          </a:xfrm>
        </p:grpSpPr>
        <p:sp>
          <p:nvSpPr>
            <p:cNvPr id="10245" name="Half Frame 11"/>
            <p:cNvSpPr>
              <a:spLocks/>
            </p:cNvSpPr>
            <p:nvPr/>
          </p:nvSpPr>
          <p:spPr bwMode="auto">
            <a:xfrm rot="-416184">
              <a:off x="3684588" y="2682875"/>
              <a:ext cx="2435225" cy="2246313"/>
            </a:xfrm>
            <a:custGeom>
              <a:avLst/>
              <a:gdLst>
                <a:gd name="T0" fmla="*/ 0 w 3705428"/>
                <a:gd name="T1" fmla="*/ 0 h 3347959"/>
                <a:gd name="T2" fmla="*/ 1 w 3705428"/>
                <a:gd name="T3" fmla="*/ 1 h 3347959"/>
                <a:gd name="T4" fmla="*/ 1 w 3705428"/>
                <a:gd name="T5" fmla="*/ 1 h 3347959"/>
                <a:gd name="T6" fmla="*/ 1 w 3705428"/>
                <a:gd name="T7" fmla="*/ 1 h 3347959"/>
                <a:gd name="T8" fmla="*/ 1 w 3705428"/>
                <a:gd name="T9" fmla="*/ 1 h 3347959"/>
                <a:gd name="T10" fmla="*/ 1 w 3705428"/>
                <a:gd name="T11" fmla="*/ 1 h 3347959"/>
                <a:gd name="T12" fmla="*/ 1 w 3705428"/>
                <a:gd name="T13" fmla="*/ 1 h 3347959"/>
                <a:gd name="T14" fmla="*/ 0 w 3705428"/>
                <a:gd name="T15" fmla="*/ 0 h 334795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705428" h="3347959">
                  <a:moveTo>
                    <a:pt x="0" y="0"/>
                  </a:moveTo>
                  <a:lnTo>
                    <a:pt x="3705428" y="1349829"/>
                  </a:lnTo>
                  <a:lnTo>
                    <a:pt x="2415866" y="1204676"/>
                  </a:lnTo>
                  <a:lnTo>
                    <a:pt x="3066132" y="2881076"/>
                  </a:lnTo>
                  <a:lnTo>
                    <a:pt x="1367961" y="2209540"/>
                  </a:lnTo>
                  <a:cubicBezTo>
                    <a:pt x="1058545" y="2514427"/>
                    <a:pt x="2545273" y="2808428"/>
                    <a:pt x="2235857" y="3113315"/>
                  </a:cubicBezTo>
                  <a:lnTo>
                    <a:pt x="1215629" y="3347960"/>
                  </a:lnTo>
                  <a:lnTo>
                    <a:pt x="0" y="0"/>
                  </a:lnTo>
                  <a:close/>
                </a:path>
              </a:pathLst>
            </a:custGeom>
            <a:solidFill>
              <a:schemeClr val="tx1"/>
            </a:solidFill>
            <a:ln w="28575" cap="flat" cmpd="sng">
              <a:solidFill>
                <a:schemeClr val="tx1"/>
              </a:solidFill>
              <a:prstDash val="solid"/>
              <a:round/>
              <a:headEnd type="none" w="med" len="med"/>
              <a:tailEnd type="triangle" w="med" len="med"/>
            </a:ln>
          </p:spPr>
          <p:txBody>
            <a:bodyPr/>
            <a:lstStyle/>
            <a:p>
              <a:endParaRPr lang="en-US"/>
            </a:p>
          </p:txBody>
        </p:sp>
        <p:pic>
          <p:nvPicPr>
            <p:cNvPr id="10246" name="Picture 17"/>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438650" y="3429000"/>
              <a:ext cx="4095750" cy="2085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0244" name="Title 1"/>
          <p:cNvSpPr>
            <a:spLocks noGrp="1"/>
          </p:cNvSpPr>
          <p:nvPr>
            <p:ph type="title"/>
          </p:nvPr>
        </p:nvSpPr>
        <p:spPr/>
        <p:txBody>
          <a:bodyPr/>
          <a:lstStyle/>
          <a:p>
            <a:r>
              <a:rPr lang="en-US" altLang="en-US" sz="2400" dirty="0">
                <a:ea typeface="ＭＳ Ｐゴシック" pitchFamily="34" charset="-128"/>
              </a:rPr>
              <a:t>Pixelation</a:t>
            </a:r>
          </a:p>
        </p:txBody>
      </p:sp>
      <p:sp>
        <p:nvSpPr>
          <p:cNvPr id="7" name="Slide Number Placeholder 1"/>
          <p:cNvSpPr>
            <a:spLocks noGrp="1"/>
          </p:cNvSpPr>
          <p:nvPr>
            <p:ph type="sldNum" sz="quarter" idx="12"/>
          </p:nvPr>
        </p:nvSpPr>
        <p:spPr/>
        <p:txBody>
          <a:bodyPr/>
          <a:lstStyle/>
          <a:p>
            <a:fld id="{A8160BDD-7155-D744-B749-9730458604AD}" type="slidenum">
              <a:rPr lang="en-US" smtClean="0"/>
              <a:t>10</a:t>
            </a:fld>
            <a:endParaRPr lang="en-US"/>
          </a:p>
        </p:txBody>
      </p:sp>
    </p:spTree>
    <p:extLst>
      <p:ext uri="{BB962C8B-B14F-4D97-AF65-F5344CB8AC3E}">
        <p14:creationId xmlns:p14="http://schemas.microsoft.com/office/powerpoint/2010/main" val="36971212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r>
              <a:rPr lang="en-US" altLang="en-US"/>
              <a:t>Vector Image: Lines, Curves, Points</a:t>
            </a:r>
          </a:p>
        </p:txBody>
      </p:sp>
      <p:sp>
        <p:nvSpPr>
          <p:cNvPr id="4" name="Slide Number Placeholder 1"/>
          <p:cNvSpPr>
            <a:spLocks noGrp="1"/>
          </p:cNvSpPr>
          <p:nvPr>
            <p:ph type="sldNum" sz="quarter" idx="12"/>
          </p:nvPr>
        </p:nvSpPr>
        <p:spPr/>
        <p:txBody>
          <a:bodyPr/>
          <a:lstStyle/>
          <a:p>
            <a:fld id="{A8160BDD-7155-D744-B749-9730458604AD}" type="slidenum">
              <a:rPr lang="en-US" smtClean="0"/>
              <a:pPr/>
              <a:t>11</a:t>
            </a:fld>
            <a:endParaRPr lang="en-US"/>
          </a:p>
        </p:txBody>
      </p:sp>
      <p:pic>
        <p:nvPicPr>
          <p:cNvPr id="11268"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2400" y="1471613"/>
            <a:ext cx="8839200" cy="469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11146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r>
              <a:rPr lang="en-US" altLang="en-US"/>
              <a:t>Color Modes</a:t>
            </a:r>
          </a:p>
        </p:txBody>
      </p:sp>
      <p:sp>
        <p:nvSpPr>
          <p:cNvPr id="8" name="Slide Number Placeholder 1"/>
          <p:cNvSpPr>
            <a:spLocks noGrp="1"/>
          </p:cNvSpPr>
          <p:nvPr>
            <p:ph type="sldNum" sz="quarter" idx="12"/>
          </p:nvPr>
        </p:nvSpPr>
        <p:spPr/>
        <p:txBody>
          <a:bodyPr/>
          <a:lstStyle/>
          <a:p>
            <a:fld id="{A8160BDD-7155-D744-B749-9730458604AD}" type="slidenum">
              <a:rPr lang="en-US" smtClean="0"/>
              <a:t>12</a:t>
            </a:fld>
            <a:endParaRPr lang="en-US"/>
          </a:p>
        </p:txBody>
      </p:sp>
      <p:sp>
        <p:nvSpPr>
          <p:cNvPr id="4" name="Rectangle 3"/>
          <p:cNvSpPr/>
          <p:nvPr/>
        </p:nvSpPr>
        <p:spPr>
          <a:xfrm>
            <a:off x="1251761" y="5310480"/>
            <a:ext cx="2108269" cy="923330"/>
          </a:xfrm>
          <a:prstGeom prst="rect">
            <a:avLst/>
          </a:prstGeom>
          <a:noFill/>
        </p:spPr>
        <p:txBody>
          <a:bodyPr wrap="none" anchor="b">
            <a:spAutoFit/>
          </a:bodyPr>
          <a:lstStyle/>
          <a:p>
            <a:pPr algn="ctr" eaLnBrk="1" hangingPunct="1">
              <a:defRPr/>
            </a:pPr>
            <a:r>
              <a:rPr lang="en-US" sz="5400" b="1" dirty="0">
                <a:ln w="19050">
                  <a:solidFill>
                    <a:schemeClr val="tx2">
                      <a:tint val="1000"/>
                    </a:schemeClr>
                  </a:solidFill>
                  <a:prstDash val="solid"/>
                </a:ln>
                <a:solidFill>
                  <a:srgbClr val="CC0000"/>
                </a:solidFill>
                <a:effectLst>
                  <a:outerShdw blurRad="50000" dist="50800" dir="7500000" algn="tl">
                    <a:srgbClr val="000000">
                      <a:shade val="5000"/>
                      <a:alpha val="35000"/>
                    </a:srgbClr>
                  </a:outerShdw>
                </a:effectLst>
                <a:ea typeface="+mn-ea"/>
              </a:rPr>
              <a:t>R</a:t>
            </a:r>
            <a:r>
              <a:rPr lang="en-US" sz="5400" b="1" dirty="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ea typeface="+mn-ea"/>
              </a:rPr>
              <a:t> </a:t>
            </a:r>
            <a:r>
              <a:rPr lang="en-US" sz="5400" b="1" dirty="0">
                <a:ln w="19050">
                  <a:solidFill>
                    <a:schemeClr val="tx2">
                      <a:tint val="1000"/>
                    </a:schemeClr>
                  </a:solidFill>
                  <a:prstDash val="solid"/>
                </a:ln>
                <a:solidFill>
                  <a:srgbClr val="006600"/>
                </a:solidFill>
                <a:effectLst>
                  <a:outerShdw blurRad="50000" dist="50800" dir="7500000" algn="tl">
                    <a:srgbClr val="000000">
                      <a:shade val="5000"/>
                      <a:alpha val="35000"/>
                    </a:srgbClr>
                  </a:outerShdw>
                </a:effectLst>
                <a:ea typeface="+mn-ea"/>
              </a:rPr>
              <a:t>G</a:t>
            </a:r>
            <a:r>
              <a:rPr lang="en-US" sz="5400" b="1" dirty="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ea typeface="+mn-ea"/>
              </a:rPr>
              <a:t> </a:t>
            </a:r>
            <a:r>
              <a:rPr lang="en-US" sz="5400" b="1" dirty="0">
                <a:ln w="19050">
                  <a:solidFill>
                    <a:schemeClr val="tx2">
                      <a:tint val="1000"/>
                    </a:schemeClr>
                  </a:solidFill>
                  <a:prstDash val="solid"/>
                </a:ln>
                <a:solidFill>
                  <a:srgbClr val="000066"/>
                </a:solidFill>
                <a:effectLst>
                  <a:outerShdw blurRad="50000" dist="50800" dir="7500000" algn="tl">
                    <a:srgbClr val="000000">
                      <a:shade val="5000"/>
                      <a:alpha val="35000"/>
                    </a:srgbClr>
                  </a:outerShdw>
                </a:effectLst>
                <a:ea typeface="+mn-ea"/>
              </a:rPr>
              <a:t>B</a:t>
            </a:r>
          </a:p>
        </p:txBody>
      </p:sp>
      <p:sp>
        <p:nvSpPr>
          <p:cNvPr id="5" name="Rectangle 4"/>
          <p:cNvSpPr/>
          <p:nvPr/>
        </p:nvSpPr>
        <p:spPr>
          <a:xfrm>
            <a:off x="5257800" y="5257800"/>
            <a:ext cx="2775761" cy="923330"/>
          </a:xfrm>
          <a:prstGeom prst="rect">
            <a:avLst/>
          </a:prstGeom>
          <a:noFill/>
        </p:spPr>
        <p:txBody>
          <a:bodyPr wrap="none" anchor="b">
            <a:spAutoFit/>
          </a:bodyPr>
          <a:lstStyle/>
          <a:p>
            <a:pPr algn="ctr" eaLnBrk="1" hangingPunct="1">
              <a:defRPr/>
            </a:pPr>
            <a:r>
              <a:rPr lang="en-US" sz="5400" b="1" dirty="0">
                <a:ln w="19050">
                  <a:solidFill>
                    <a:schemeClr val="tx2">
                      <a:tint val="1000"/>
                    </a:schemeClr>
                  </a:solidFill>
                  <a:prstDash val="solid"/>
                </a:ln>
                <a:solidFill>
                  <a:srgbClr val="009DDC"/>
                </a:solidFill>
                <a:effectLst>
                  <a:outerShdw blurRad="50000" dist="50800" dir="7500000" algn="tl">
                    <a:srgbClr val="000000">
                      <a:shade val="5000"/>
                      <a:alpha val="35000"/>
                    </a:srgbClr>
                  </a:outerShdw>
                </a:effectLst>
                <a:ea typeface="+mn-ea"/>
              </a:rPr>
              <a:t>C</a:t>
            </a:r>
            <a:r>
              <a:rPr lang="en-US" sz="5400" b="1" dirty="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ea typeface="+mn-ea"/>
              </a:rPr>
              <a:t> </a:t>
            </a:r>
            <a:r>
              <a:rPr lang="en-US" sz="5400" b="1" dirty="0">
                <a:ln w="19050">
                  <a:solidFill>
                    <a:schemeClr val="tx2">
                      <a:tint val="1000"/>
                    </a:schemeClr>
                  </a:solidFill>
                  <a:prstDash val="solid"/>
                </a:ln>
                <a:solidFill>
                  <a:srgbClr val="CC00CC"/>
                </a:solidFill>
                <a:effectLst>
                  <a:outerShdw blurRad="50000" dist="50800" dir="7500000" algn="tl">
                    <a:srgbClr val="000000">
                      <a:shade val="5000"/>
                      <a:alpha val="35000"/>
                    </a:srgbClr>
                  </a:outerShdw>
                </a:effectLst>
                <a:ea typeface="+mn-ea"/>
              </a:rPr>
              <a:t>M</a:t>
            </a:r>
            <a:r>
              <a:rPr lang="en-US" sz="5400" b="1" dirty="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ea typeface="+mn-ea"/>
              </a:rPr>
              <a:t> </a:t>
            </a:r>
            <a:r>
              <a:rPr lang="en-US" sz="54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ea typeface="+mn-ea"/>
              </a:rPr>
              <a:t>Y</a:t>
            </a:r>
            <a:r>
              <a:rPr lang="en-US" sz="5400" b="1" dirty="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ea typeface="+mn-ea"/>
              </a:rPr>
              <a:t> </a:t>
            </a:r>
            <a:r>
              <a:rPr lang="en-US" sz="5400" b="1" dirty="0">
                <a:ln w="19050">
                  <a:solidFill>
                    <a:schemeClr val="tx2">
                      <a:tint val="1000"/>
                    </a:schemeClr>
                  </a:solidFill>
                  <a:prstDash val="solid"/>
                </a:ln>
                <a:effectLst>
                  <a:outerShdw blurRad="50000" dist="50800" dir="7500000" algn="tl">
                    <a:srgbClr val="000000">
                      <a:shade val="5000"/>
                      <a:alpha val="35000"/>
                    </a:srgbClr>
                  </a:outerShdw>
                </a:effectLst>
                <a:ea typeface="+mn-ea"/>
              </a:rPr>
              <a:t>K</a:t>
            </a:r>
          </a:p>
        </p:txBody>
      </p:sp>
      <p:pic>
        <p:nvPicPr>
          <p:cNvPr id="12295" name="Picture 2" descr="C:\Users\ckline\AppData\Local\Microsoft\Windows\Temporary Internet Files\Content.IE5\NGBYUPKA\MC900431566[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04161" y="3554110"/>
            <a:ext cx="1905000" cy="191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6" name="Picture 3" descr="C:\Users\ckline\AppData\Local\Microsoft\Windows\Temporary Internet Files\Content.IE5\NJG60RLY\MC900431635[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99961" y="3757310"/>
            <a:ext cx="1714500" cy="17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8"/>
          <p:cNvPicPr>
            <a:picLocks noChangeAspect="1"/>
          </p:cNvPicPr>
          <p:nvPr/>
        </p:nvPicPr>
        <p:blipFill rotWithShape="1">
          <a:blip r:embed="rId5"/>
          <a:srcRect l="21962" b="39853"/>
          <a:stretch/>
        </p:blipFill>
        <p:spPr>
          <a:xfrm>
            <a:off x="3194106" y="1280810"/>
            <a:ext cx="2705856" cy="22733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96119861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TextBox 9"/>
          <p:cNvSpPr txBox="1">
            <a:spLocks noChangeArrowheads="1"/>
          </p:cNvSpPr>
          <p:nvPr/>
        </p:nvSpPr>
        <p:spPr bwMode="auto">
          <a:xfrm>
            <a:off x="4572000" y="1588428"/>
            <a:ext cx="4038600" cy="661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lr>
                <a:srgbClr val="FF9900"/>
              </a:buClr>
              <a:buChar char="•"/>
              <a:defRPr sz="2000">
                <a:solidFill>
                  <a:schemeClr val="tx1"/>
                </a:solidFill>
                <a:latin typeface="Arial" charset="0"/>
                <a:ea typeface="ＭＳ Ｐゴシック" pitchFamily="34" charset="-128"/>
              </a:defRPr>
            </a:lvl1pPr>
            <a:lvl2pPr marL="742950" indent="-285750">
              <a:spcBef>
                <a:spcPct val="20000"/>
              </a:spcBef>
              <a:buClr>
                <a:srgbClr val="FF9900"/>
              </a:buClr>
              <a:buChar char="–"/>
              <a:defRPr>
                <a:solidFill>
                  <a:schemeClr val="tx1"/>
                </a:solidFill>
                <a:latin typeface="Arial" charset="0"/>
                <a:ea typeface="ＭＳ Ｐゴシック" pitchFamily="34" charset="-128"/>
              </a:defRPr>
            </a:lvl2pPr>
            <a:lvl3pPr marL="1143000" indent="-228600">
              <a:spcBef>
                <a:spcPct val="20000"/>
              </a:spcBef>
              <a:buClr>
                <a:srgbClr val="FF9900"/>
              </a:buClr>
              <a:buChar char="•"/>
              <a:defRPr sz="1600">
                <a:solidFill>
                  <a:schemeClr val="tx1"/>
                </a:solidFill>
                <a:latin typeface="Arial" charset="0"/>
                <a:ea typeface="ＭＳ Ｐゴシック" pitchFamily="34" charset="-128"/>
              </a:defRPr>
            </a:lvl3pPr>
            <a:lvl4pPr marL="1600200" indent="-228600">
              <a:spcBef>
                <a:spcPct val="20000"/>
              </a:spcBef>
              <a:buClr>
                <a:srgbClr val="FF9900"/>
              </a:buClr>
              <a:buChar char="–"/>
              <a:defRPr sz="1400">
                <a:solidFill>
                  <a:schemeClr val="tx1"/>
                </a:solidFill>
                <a:latin typeface="Arial" charset="0"/>
                <a:ea typeface="ＭＳ Ｐゴシック" pitchFamily="34" charset="-128"/>
              </a:defRPr>
            </a:lvl4pPr>
            <a:lvl5pPr marL="2057400" indent="-228600">
              <a:spcBef>
                <a:spcPct val="20000"/>
              </a:spcBef>
              <a:buClr>
                <a:srgbClr val="FF9900"/>
              </a:buClr>
              <a:buChar char="»"/>
              <a:defRPr sz="14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lr>
                <a:srgbClr val="FF9900"/>
              </a:buClr>
              <a:buChar char="»"/>
              <a:defRPr sz="14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lr>
                <a:srgbClr val="FF9900"/>
              </a:buClr>
              <a:buChar char="»"/>
              <a:defRPr sz="14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lr>
                <a:srgbClr val="FF9900"/>
              </a:buClr>
              <a:buChar char="»"/>
              <a:defRPr sz="14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lr>
                <a:srgbClr val="FF9900"/>
              </a:buClr>
              <a:buChar char="»"/>
              <a:defRPr sz="1400">
                <a:solidFill>
                  <a:schemeClr val="tx1"/>
                </a:solidFill>
                <a:latin typeface="Arial" charset="0"/>
                <a:ea typeface="ＭＳ Ｐゴシック" pitchFamily="34" charset="-128"/>
              </a:defRPr>
            </a:lvl9pPr>
          </a:lstStyle>
          <a:p>
            <a:pPr algn="ctr" eaLnBrk="1" hangingPunct="1">
              <a:spcBef>
                <a:spcPct val="0"/>
              </a:spcBef>
              <a:buClrTx/>
              <a:buFontTx/>
              <a:buNone/>
            </a:pPr>
            <a:r>
              <a:rPr lang="en-US" altLang="en-US" sz="1300" b="1" dirty="0">
                <a:latin typeface="+mn-lt"/>
              </a:rPr>
              <a:t>sRGB Three Color Channel</a:t>
            </a:r>
          </a:p>
          <a:p>
            <a:pPr algn="ctr" eaLnBrk="1" hangingPunct="1">
              <a:spcBef>
                <a:spcPct val="0"/>
              </a:spcBef>
              <a:buClrTx/>
              <a:buFontTx/>
              <a:buNone/>
            </a:pPr>
            <a:r>
              <a:rPr lang="en-US" altLang="en-US" sz="1300" b="1" dirty="0">
                <a:latin typeface="+mn-lt"/>
              </a:rPr>
              <a:t>Best for Digital, Web, Monitor Display</a:t>
            </a:r>
          </a:p>
          <a:p>
            <a:pPr algn="ctr" eaLnBrk="1" hangingPunct="1">
              <a:spcBef>
                <a:spcPct val="0"/>
              </a:spcBef>
              <a:buClrTx/>
              <a:buFontTx/>
              <a:buNone/>
            </a:pPr>
            <a:endParaRPr lang="en-US" altLang="en-US" sz="1100" b="1" dirty="0"/>
          </a:p>
        </p:txBody>
      </p:sp>
      <p:pic>
        <p:nvPicPr>
          <p:cNvPr id="13316"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419600" y="2162175"/>
            <a:ext cx="4343400" cy="3705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7" name="TextBox 9"/>
          <p:cNvSpPr txBox="1">
            <a:spLocks noChangeArrowheads="1"/>
          </p:cNvSpPr>
          <p:nvPr/>
        </p:nvSpPr>
        <p:spPr bwMode="auto">
          <a:xfrm>
            <a:off x="457200" y="1515517"/>
            <a:ext cx="3810000"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lr>
                <a:srgbClr val="FF9900"/>
              </a:buClr>
              <a:buChar char="•"/>
              <a:defRPr sz="2000">
                <a:solidFill>
                  <a:schemeClr val="tx1"/>
                </a:solidFill>
                <a:latin typeface="Arial" charset="0"/>
                <a:ea typeface="ＭＳ Ｐゴシック" pitchFamily="34" charset="-128"/>
              </a:defRPr>
            </a:lvl1pPr>
            <a:lvl2pPr marL="742950" indent="-285750">
              <a:spcBef>
                <a:spcPct val="20000"/>
              </a:spcBef>
              <a:buClr>
                <a:srgbClr val="FF9900"/>
              </a:buClr>
              <a:buChar char="–"/>
              <a:defRPr>
                <a:solidFill>
                  <a:schemeClr val="tx1"/>
                </a:solidFill>
                <a:latin typeface="Arial" charset="0"/>
                <a:ea typeface="ＭＳ Ｐゴシック" pitchFamily="34" charset="-128"/>
              </a:defRPr>
            </a:lvl2pPr>
            <a:lvl3pPr marL="1143000" indent="-228600">
              <a:spcBef>
                <a:spcPct val="20000"/>
              </a:spcBef>
              <a:buClr>
                <a:srgbClr val="FF9900"/>
              </a:buClr>
              <a:buChar char="•"/>
              <a:defRPr sz="1600">
                <a:solidFill>
                  <a:schemeClr val="tx1"/>
                </a:solidFill>
                <a:latin typeface="Arial" charset="0"/>
                <a:ea typeface="ＭＳ Ｐゴシック" pitchFamily="34" charset="-128"/>
              </a:defRPr>
            </a:lvl3pPr>
            <a:lvl4pPr marL="1600200" indent="-228600">
              <a:spcBef>
                <a:spcPct val="20000"/>
              </a:spcBef>
              <a:buClr>
                <a:srgbClr val="FF9900"/>
              </a:buClr>
              <a:buChar char="–"/>
              <a:defRPr sz="1400">
                <a:solidFill>
                  <a:schemeClr val="tx1"/>
                </a:solidFill>
                <a:latin typeface="Arial" charset="0"/>
                <a:ea typeface="ＭＳ Ｐゴシック" pitchFamily="34" charset="-128"/>
              </a:defRPr>
            </a:lvl4pPr>
            <a:lvl5pPr marL="2057400" indent="-228600">
              <a:spcBef>
                <a:spcPct val="20000"/>
              </a:spcBef>
              <a:buClr>
                <a:srgbClr val="FF9900"/>
              </a:buClr>
              <a:buChar char="»"/>
              <a:defRPr sz="14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lr>
                <a:srgbClr val="FF9900"/>
              </a:buClr>
              <a:buChar char="»"/>
              <a:defRPr sz="14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lr>
                <a:srgbClr val="FF9900"/>
              </a:buClr>
              <a:buChar char="»"/>
              <a:defRPr sz="14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lr>
                <a:srgbClr val="FF9900"/>
              </a:buClr>
              <a:buChar char="»"/>
              <a:defRPr sz="14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lr>
                <a:srgbClr val="FF9900"/>
              </a:buClr>
              <a:buChar char="»"/>
              <a:defRPr sz="1400">
                <a:solidFill>
                  <a:schemeClr val="tx1"/>
                </a:solidFill>
                <a:latin typeface="Arial" charset="0"/>
                <a:ea typeface="ＭＳ Ｐゴシック" pitchFamily="34" charset="-128"/>
              </a:defRPr>
            </a:lvl9pPr>
          </a:lstStyle>
          <a:p>
            <a:pPr algn="ctr" eaLnBrk="1" hangingPunct="1">
              <a:spcBef>
                <a:spcPct val="0"/>
              </a:spcBef>
              <a:buClrTx/>
              <a:buFontTx/>
              <a:buNone/>
            </a:pPr>
            <a:r>
              <a:rPr lang="en-US" altLang="en-US" sz="1300" b="1" dirty="0">
                <a:latin typeface="+mn-lt"/>
              </a:rPr>
              <a:t>Photoshop Color Settings</a:t>
            </a:r>
          </a:p>
          <a:p>
            <a:pPr algn="ctr" eaLnBrk="1" hangingPunct="1">
              <a:spcBef>
                <a:spcPct val="0"/>
              </a:spcBef>
              <a:buClrTx/>
              <a:buFontTx/>
              <a:buNone/>
            </a:pPr>
            <a:r>
              <a:rPr lang="en-US" altLang="en-US" sz="1300" b="1" dirty="0">
                <a:latin typeface="+mn-lt"/>
              </a:rPr>
              <a:t>Default sRGB</a:t>
            </a:r>
          </a:p>
          <a:p>
            <a:pPr eaLnBrk="1" hangingPunct="1">
              <a:spcBef>
                <a:spcPct val="0"/>
              </a:spcBef>
              <a:buClrTx/>
              <a:buFontTx/>
              <a:buNone/>
            </a:pPr>
            <a:endParaRPr lang="en-US" altLang="en-US" sz="1800" dirty="0"/>
          </a:p>
        </p:txBody>
      </p:sp>
      <p:sp>
        <p:nvSpPr>
          <p:cNvPr id="13318" name="Title 1"/>
          <p:cNvSpPr>
            <a:spLocks noGrp="1"/>
          </p:cNvSpPr>
          <p:nvPr>
            <p:ph type="title"/>
          </p:nvPr>
        </p:nvSpPr>
        <p:spPr/>
        <p:txBody>
          <a:bodyPr/>
          <a:lstStyle/>
          <a:p>
            <a:pPr>
              <a:defRPr/>
            </a:pPr>
            <a:r>
              <a:rPr lang="en-US" altLang="en-US" sz="2400" kern="1200" dirty="0">
                <a:ea typeface="+mn-ea"/>
              </a:rPr>
              <a:t>Color Settings</a:t>
            </a:r>
          </a:p>
        </p:txBody>
      </p:sp>
      <p:sp>
        <p:nvSpPr>
          <p:cNvPr id="7" name="Slide Number Placeholder 1"/>
          <p:cNvSpPr>
            <a:spLocks noGrp="1"/>
          </p:cNvSpPr>
          <p:nvPr>
            <p:ph type="sldNum" sz="quarter" idx="12"/>
          </p:nvPr>
        </p:nvSpPr>
        <p:spPr/>
        <p:txBody>
          <a:bodyPr/>
          <a:lstStyle/>
          <a:p>
            <a:fld id="{A8160BDD-7155-D744-B749-9730458604AD}" type="slidenum">
              <a:rPr lang="en-US" smtClean="0"/>
              <a:t>13</a:t>
            </a:fld>
            <a:endParaRPr lang="en-US"/>
          </a:p>
        </p:txBody>
      </p:sp>
      <p:pic>
        <p:nvPicPr>
          <p:cNvPr id="2" name="Picture 1"/>
          <p:cNvPicPr>
            <a:picLocks noChangeAspect="1"/>
          </p:cNvPicPr>
          <p:nvPr/>
        </p:nvPicPr>
        <p:blipFill>
          <a:blip r:embed="rId4"/>
          <a:srcRect/>
          <a:stretch/>
        </p:blipFill>
        <p:spPr>
          <a:xfrm>
            <a:off x="196728" y="2252815"/>
            <a:ext cx="4149603" cy="265667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5002680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D2AA662-6B7A-4D10-B587-8C23350816C0}"/>
              </a:ext>
            </a:extLst>
          </p:cNvPr>
          <p:cNvSpPr>
            <a:spLocks noGrp="1"/>
          </p:cNvSpPr>
          <p:nvPr>
            <p:ph type="sldNum" sz="quarter" idx="12"/>
          </p:nvPr>
        </p:nvSpPr>
        <p:spPr/>
        <p:txBody>
          <a:bodyPr/>
          <a:lstStyle/>
          <a:p>
            <a:fld id="{A8160BDD-7155-D744-B749-9730458604AD}" type="slidenum">
              <a:rPr lang="en-US" smtClean="0"/>
              <a:t>14</a:t>
            </a:fld>
            <a:endParaRPr lang="en-US" dirty="0"/>
          </a:p>
        </p:txBody>
      </p:sp>
      <p:pic>
        <p:nvPicPr>
          <p:cNvPr id="6" name="Content Placeholder 5" descr="A screenshot of a cell phone&#10;&#10;Description automatically generated">
            <a:extLst>
              <a:ext uri="{FF2B5EF4-FFF2-40B4-BE49-F238E27FC236}">
                <a16:creationId xmlns:a16="http://schemas.microsoft.com/office/drawing/2014/main" id="{69C636D4-D746-4910-9925-70AC69B15622}"/>
              </a:ext>
            </a:extLst>
          </p:cNvPr>
          <p:cNvPicPr>
            <a:picLocks noGrp="1" noChangeAspect="1"/>
          </p:cNvPicPr>
          <p:nvPr>
            <p:ph idx="1"/>
          </p:nvPr>
        </p:nvPicPr>
        <p:blipFill>
          <a:blip r:embed="rId2"/>
          <a:stretch>
            <a:fillRect/>
          </a:stretch>
        </p:blipFill>
        <p:spPr>
          <a:xfrm>
            <a:off x="2362198" y="990600"/>
            <a:ext cx="4004762" cy="2914286"/>
          </a:xfrm>
        </p:spPr>
      </p:pic>
      <p:sp>
        <p:nvSpPr>
          <p:cNvPr id="4" name="Title 3">
            <a:extLst>
              <a:ext uri="{FF2B5EF4-FFF2-40B4-BE49-F238E27FC236}">
                <a16:creationId xmlns:a16="http://schemas.microsoft.com/office/drawing/2014/main" id="{524B0C2C-16D9-4DB0-8921-623D16636A13}"/>
              </a:ext>
            </a:extLst>
          </p:cNvPr>
          <p:cNvSpPr>
            <a:spLocks noGrp="1"/>
          </p:cNvSpPr>
          <p:nvPr>
            <p:ph type="title"/>
          </p:nvPr>
        </p:nvSpPr>
        <p:spPr/>
        <p:txBody>
          <a:bodyPr/>
          <a:lstStyle/>
          <a:p>
            <a:r>
              <a:rPr lang="en-US" dirty="0"/>
              <a:t>Save Options</a:t>
            </a:r>
          </a:p>
        </p:txBody>
      </p:sp>
      <p:pic>
        <p:nvPicPr>
          <p:cNvPr id="8" name="Picture 7" descr="A screenshot of a social media post&#10;&#10;Description automatically generated">
            <a:extLst>
              <a:ext uri="{FF2B5EF4-FFF2-40B4-BE49-F238E27FC236}">
                <a16:creationId xmlns:a16="http://schemas.microsoft.com/office/drawing/2014/main" id="{37A90FAC-AE55-41D8-A4F1-3793CD6442CE}"/>
              </a:ext>
            </a:extLst>
          </p:cNvPr>
          <p:cNvPicPr>
            <a:picLocks noChangeAspect="1"/>
          </p:cNvPicPr>
          <p:nvPr/>
        </p:nvPicPr>
        <p:blipFill>
          <a:blip r:embed="rId3"/>
          <a:stretch>
            <a:fillRect/>
          </a:stretch>
        </p:blipFill>
        <p:spPr>
          <a:xfrm>
            <a:off x="4541521" y="3515136"/>
            <a:ext cx="3752381" cy="2995238"/>
          </a:xfrm>
          <a:prstGeom prst="rect">
            <a:avLst/>
          </a:prstGeom>
        </p:spPr>
      </p:pic>
      <p:pic>
        <p:nvPicPr>
          <p:cNvPr id="10" name="Picture 9" descr="A screenshot of a cell phone&#10;&#10;Description automatically generated">
            <a:extLst>
              <a:ext uri="{FF2B5EF4-FFF2-40B4-BE49-F238E27FC236}">
                <a16:creationId xmlns:a16="http://schemas.microsoft.com/office/drawing/2014/main" id="{B3FDB566-55F1-48E4-9ACD-248D14D74D01}"/>
              </a:ext>
            </a:extLst>
          </p:cNvPr>
          <p:cNvPicPr>
            <a:picLocks noChangeAspect="1"/>
          </p:cNvPicPr>
          <p:nvPr/>
        </p:nvPicPr>
        <p:blipFill>
          <a:blip r:embed="rId4"/>
          <a:stretch>
            <a:fillRect/>
          </a:stretch>
        </p:blipFill>
        <p:spPr>
          <a:xfrm>
            <a:off x="369341" y="3515136"/>
            <a:ext cx="3995238" cy="2900000"/>
          </a:xfrm>
          <a:prstGeom prst="rect">
            <a:avLst/>
          </a:prstGeom>
        </p:spPr>
      </p:pic>
    </p:spTree>
    <p:extLst>
      <p:ext uri="{BB962C8B-B14F-4D97-AF65-F5344CB8AC3E}">
        <p14:creationId xmlns:p14="http://schemas.microsoft.com/office/powerpoint/2010/main" val="357531719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txBox="1">
            <a:spLocks noChangeArrowheads="1"/>
          </p:cNvSpPr>
          <p:nvPr/>
        </p:nvSpPr>
        <p:spPr bwMode="auto">
          <a:xfrm>
            <a:off x="457200" y="304800"/>
            <a:ext cx="6853238" cy="582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lr>
                <a:srgbClr val="FF9900"/>
              </a:buClr>
              <a:buChar char="•"/>
              <a:defRPr sz="2000">
                <a:solidFill>
                  <a:schemeClr val="tx1"/>
                </a:solidFill>
                <a:latin typeface="Arial" charset="0"/>
                <a:ea typeface="ＭＳ Ｐゴシック" pitchFamily="34" charset="-128"/>
              </a:defRPr>
            </a:lvl1pPr>
            <a:lvl2pPr marL="742950" indent="-285750">
              <a:spcBef>
                <a:spcPct val="20000"/>
              </a:spcBef>
              <a:buClr>
                <a:srgbClr val="FF9900"/>
              </a:buClr>
              <a:buChar char="–"/>
              <a:defRPr>
                <a:solidFill>
                  <a:schemeClr val="tx1"/>
                </a:solidFill>
                <a:latin typeface="Arial" charset="0"/>
                <a:ea typeface="ＭＳ Ｐゴシック" pitchFamily="34" charset="-128"/>
              </a:defRPr>
            </a:lvl2pPr>
            <a:lvl3pPr marL="1143000" indent="-228600">
              <a:spcBef>
                <a:spcPct val="20000"/>
              </a:spcBef>
              <a:buClr>
                <a:srgbClr val="FF9900"/>
              </a:buClr>
              <a:buChar char="•"/>
              <a:defRPr sz="1600">
                <a:solidFill>
                  <a:schemeClr val="tx1"/>
                </a:solidFill>
                <a:latin typeface="Arial" charset="0"/>
                <a:ea typeface="ＭＳ Ｐゴシック" pitchFamily="34" charset="-128"/>
              </a:defRPr>
            </a:lvl3pPr>
            <a:lvl4pPr marL="1600200" indent="-228600">
              <a:spcBef>
                <a:spcPct val="20000"/>
              </a:spcBef>
              <a:buClr>
                <a:srgbClr val="FF9900"/>
              </a:buClr>
              <a:buChar char="–"/>
              <a:defRPr sz="1400">
                <a:solidFill>
                  <a:schemeClr val="tx1"/>
                </a:solidFill>
                <a:latin typeface="Arial" charset="0"/>
                <a:ea typeface="ＭＳ Ｐゴシック" pitchFamily="34" charset="-128"/>
              </a:defRPr>
            </a:lvl4pPr>
            <a:lvl5pPr marL="2057400" indent="-228600">
              <a:spcBef>
                <a:spcPct val="20000"/>
              </a:spcBef>
              <a:buClr>
                <a:srgbClr val="FF9900"/>
              </a:buClr>
              <a:buChar char="»"/>
              <a:defRPr sz="14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lr>
                <a:srgbClr val="FF9900"/>
              </a:buClr>
              <a:buChar char="»"/>
              <a:defRPr sz="14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lr>
                <a:srgbClr val="FF9900"/>
              </a:buClr>
              <a:buChar char="»"/>
              <a:defRPr sz="14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lr>
                <a:srgbClr val="FF9900"/>
              </a:buClr>
              <a:buChar char="»"/>
              <a:defRPr sz="14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lr>
                <a:srgbClr val="FF9900"/>
              </a:buClr>
              <a:buChar char="»"/>
              <a:defRPr sz="1400">
                <a:solidFill>
                  <a:schemeClr val="tx1"/>
                </a:solidFill>
                <a:latin typeface="Arial" charset="0"/>
                <a:ea typeface="ＭＳ Ｐゴシック" pitchFamily="34" charset="-128"/>
              </a:defRPr>
            </a:lvl9pPr>
          </a:lstStyle>
          <a:p>
            <a:pPr eaLnBrk="1" hangingPunct="1">
              <a:spcBef>
                <a:spcPct val="0"/>
              </a:spcBef>
              <a:buClrTx/>
              <a:buFontTx/>
              <a:buNone/>
            </a:pPr>
            <a:endParaRPr lang="en-US" altLang="en-US" sz="1400" b="1">
              <a:solidFill>
                <a:schemeClr val="bg1"/>
              </a:solidFill>
              <a:latin typeface="Calibri" pitchFamily="34" charset="0"/>
            </a:endParaRPr>
          </a:p>
        </p:txBody>
      </p:sp>
      <p:pic>
        <p:nvPicPr>
          <p:cNvPr id="14339" name="Picture 1"/>
          <p:cNvPicPr>
            <a:picLocks noChangeAspect="1"/>
          </p:cNvPicPr>
          <p:nvPr/>
        </p:nvPicPr>
        <p:blipFill>
          <a:blip r:embed="rId3"/>
          <a:stretch>
            <a:fillRect/>
          </a:stretch>
        </p:blipFill>
        <p:spPr bwMode="auto">
          <a:xfrm>
            <a:off x="381000" y="1371600"/>
            <a:ext cx="6191250" cy="41130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0" name="Picture 3"/>
          <p:cNvPicPr>
            <a:picLocks noChangeAspect="1"/>
          </p:cNvPicPr>
          <p:nvPr/>
        </p:nvPicPr>
        <p:blipFill>
          <a:blip r:embed="rId4"/>
          <a:stretch>
            <a:fillRect/>
          </a:stretch>
        </p:blipFill>
        <p:spPr bwMode="auto">
          <a:xfrm>
            <a:off x="5060578" y="3674688"/>
            <a:ext cx="3569072" cy="2645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2" name="Line 99"/>
          <p:cNvSpPr>
            <a:spLocks noChangeShapeType="1"/>
          </p:cNvSpPr>
          <p:nvPr/>
        </p:nvSpPr>
        <p:spPr bwMode="auto">
          <a:xfrm flipH="1">
            <a:off x="2286000" y="3123309"/>
            <a:ext cx="4419600" cy="991491"/>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4343" name="Title 2"/>
          <p:cNvSpPr>
            <a:spLocks noGrp="1"/>
          </p:cNvSpPr>
          <p:nvPr>
            <p:ph type="title"/>
          </p:nvPr>
        </p:nvSpPr>
        <p:spPr/>
        <p:txBody>
          <a:bodyPr/>
          <a:lstStyle/>
          <a:p>
            <a:pPr>
              <a:defRPr/>
            </a:pPr>
            <a:r>
              <a:rPr lang="en-US" altLang="en-US" sz="2400" kern="1200" dirty="0">
                <a:ea typeface="+mn-ea"/>
              </a:rPr>
              <a:t>File Formats</a:t>
            </a:r>
          </a:p>
        </p:txBody>
      </p:sp>
      <p:sp>
        <p:nvSpPr>
          <p:cNvPr id="8" name="Slide Number Placeholder 1"/>
          <p:cNvSpPr>
            <a:spLocks noGrp="1"/>
          </p:cNvSpPr>
          <p:nvPr>
            <p:ph type="sldNum" sz="quarter" idx="12"/>
          </p:nvPr>
        </p:nvSpPr>
        <p:spPr/>
        <p:txBody>
          <a:bodyPr/>
          <a:lstStyle/>
          <a:p>
            <a:fld id="{A8160BDD-7155-D744-B749-9730458604AD}" type="slidenum">
              <a:rPr lang="en-US" smtClean="0"/>
              <a:t>15</a:t>
            </a:fld>
            <a:endParaRPr lang="en-US"/>
          </a:p>
        </p:txBody>
      </p:sp>
      <p:sp>
        <p:nvSpPr>
          <p:cNvPr id="11" name="Rounded Rectangle 10"/>
          <p:cNvSpPr>
            <a:spLocks noChangeArrowheads="1"/>
          </p:cNvSpPr>
          <p:nvPr/>
        </p:nvSpPr>
        <p:spPr bwMode="auto">
          <a:xfrm>
            <a:off x="6680387" y="2857180"/>
            <a:ext cx="1724025" cy="274638"/>
          </a:xfrm>
          <a:prstGeom prst="roundRect">
            <a:avLst>
              <a:gd name="adj" fmla="val 16667"/>
            </a:avLst>
          </a:prstGeom>
          <a:gradFill rotWithShape="0">
            <a:gsLst>
              <a:gs pos="0">
                <a:srgbClr val="EBEBEB"/>
              </a:gs>
              <a:gs pos="100000">
                <a:schemeClr val="bg1"/>
              </a:gs>
            </a:gsLst>
            <a:lin ang="2700000" scaled="1"/>
          </a:gradFill>
          <a:ln>
            <a:noFill/>
          </a:ln>
          <a:effectLst>
            <a:outerShdw blurRad="38100" dist="25401" dir="2700000" sx="99001" sy="99001" algn="tl" rotWithShape="0">
              <a:srgbClr val="808080">
                <a:alpha val="75000"/>
              </a:srgbClr>
            </a:outerShdw>
          </a:effectLst>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defRPr/>
            </a:pPr>
            <a:r>
              <a:rPr lang="en-US" sz="1300" b="1" dirty="0">
                <a:latin typeface="+mn-lt"/>
                <a:ea typeface="+mn-ea"/>
              </a:rPr>
              <a:t>File Format Menu</a:t>
            </a:r>
          </a:p>
        </p:txBody>
      </p:sp>
    </p:spTree>
    <p:extLst>
      <p:ext uri="{BB962C8B-B14F-4D97-AF65-F5344CB8AC3E}">
        <p14:creationId xmlns:p14="http://schemas.microsoft.com/office/powerpoint/2010/main" val="105767834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1"/>
          <p:cNvSpPr>
            <a:spLocks noGrp="1"/>
          </p:cNvSpPr>
          <p:nvPr>
            <p:ph type="sldNum" sz="quarter" idx="12"/>
          </p:nvPr>
        </p:nvSpPr>
        <p:spPr/>
        <p:txBody>
          <a:bodyPr/>
          <a:lstStyle/>
          <a:p>
            <a:fld id="{A8160BDD-7155-D744-B749-9730458604AD}" type="slidenum">
              <a:rPr lang="en-US" smtClean="0"/>
              <a:t>16</a:t>
            </a:fld>
            <a:endParaRPr lang="en-US"/>
          </a:p>
        </p:txBody>
      </p:sp>
      <p:sp>
        <p:nvSpPr>
          <p:cNvPr id="15362" name="Rectangle 2"/>
          <p:cNvSpPr>
            <a:spLocks noGrp="1" noChangeArrowheads="1"/>
          </p:cNvSpPr>
          <p:nvPr>
            <p:ph type="title"/>
          </p:nvPr>
        </p:nvSpPr>
        <p:spPr/>
        <p:txBody>
          <a:bodyPr>
            <a:normAutofit/>
          </a:bodyPr>
          <a:lstStyle/>
          <a:p>
            <a:pPr>
              <a:defRPr/>
            </a:pPr>
            <a:r>
              <a:rPr lang="en-US" altLang="en-US" dirty="0">
                <a:ea typeface="+mn-ea"/>
              </a:rPr>
              <a:t>Activity: Working with Image Size</a:t>
            </a:r>
          </a:p>
        </p:txBody>
      </p:sp>
      <p:pic>
        <p:nvPicPr>
          <p:cNvPr id="7" name="Picture 1"/>
          <p:cNvPicPr>
            <a:picLocks noChangeAspect="1"/>
          </p:cNvPicPr>
          <p:nvPr/>
        </p:nvPicPr>
        <p:blipFill>
          <a:blip r:embed="rId3"/>
          <a:stretch>
            <a:fillRect/>
          </a:stretch>
        </p:blipFill>
        <p:spPr bwMode="auto">
          <a:xfrm>
            <a:off x="626680" y="1295400"/>
            <a:ext cx="7738240" cy="393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1204575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231F3C6-8432-4B84-8CE0-C678559C80DC}"/>
              </a:ext>
            </a:extLst>
          </p:cNvPr>
          <p:cNvSpPr>
            <a:spLocks noGrp="1"/>
          </p:cNvSpPr>
          <p:nvPr>
            <p:ph type="title"/>
          </p:nvPr>
        </p:nvSpPr>
        <p:spPr/>
        <p:txBody>
          <a:bodyPr/>
          <a:lstStyle/>
          <a:p>
            <a:r>
              <a:rPr lang="en-US" dirty="0"/>
              <a:t>Apply Design Principles, Elements, and Graphic Composition</a:t>
            </a:r>
          </a:p>
        </p:txBody>
      </p:sp>
      <p:sp>
        <p:nvSpPr>
          <p:cNvPr id="6" name="Text Placeholder 5">
            <a:extLst>
              <a:ext uri="{FF2B5EF4-FFF2-40B4-BE49-F238E27FC236}">
                <a16:creationId xmlns:a16="http://schemas.microsoft.com/office/drawing/2014/main" id="{4E703E18-1E36-4628-8FA6-0A26743D703E}"/>
              </a:ext>
            </a:extLst>
          </p:cNvPr>
          <p:cNvSpPr>
            <a:spLocks noGrp="1"/>
          </p:cNvSpPr>
          <p:nvPr>
            <p:ph type="body" idx="1"/>
          </p:nvPr>
        </p:nvSpPr>
        <p:spPr/>
        <p:txBody>
          <a:bodyPr/>
          <a:lstStyle/>
          <a:p>
            <a:r>
              <a:rPr lang="en-US" dirty="0"/>
              <a:t>Topic B</a:t>
            </a:r>
          </a:p>
        </p:txBody>
      </p:sp>
      <p:sp>
        <p:nvSpPr>
          <p:cNvPr id="2" name="Slide Number Placeholder 1">
            <a:extLst>
              <a:ext uri="{FF2B5EF4-FFF2-40B4-BE49-F238E27FC236}">
                <a16:creationId xmlns:a16="http://schemas.microsoft.com/office/drawing/2014/main" id="{EF626205-E805-4BEF-980D-BA1C1059339B}"/>
              </a:ext>
            </a:extLst>
          </p:cNvPr>
          <p:cNvSpPr>
            <a:spLocks noGrp="1"/>
          </p:cNvSpPr>
          <p:nvPr>
            <p:ph type="sldNum" sz="quarter" idx="12"/>
          </p:nvPr>
        </p:nvSpPr>
        <p:spPr/>
        <p:txBody>
          <a:bodyPr/>
          <a:lstStyle/>
          <a:p>
            <a:fld id="{A8160BDD-7155-D744-B749-9730458604AD}" type="slidenum">
              <a:rPr lang="en-US" smtClean="0"/>
              <a:pPr/>
              <a:t>17</a:t>
            </a:fld>
            <a:endParaRPr lang="en-US" dirty="0"/>
          </a:p>
        </p:txBody>
      </p:sp>
    </p:spTree>
    <p:extLst>
      <p:ext uri="{BB962C8B-B14F-4D97-AF65-F5344CB8AC3E}">
        <p14:creationId xmlns:p14="http://schemas.microsoft.com/office/powerpoint/2010/main" val="373300868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pPr>
              <a:defRPr/>
            </a:pPr>
            <a:r>
              <a:rPr lang="en-US" altLang="en-US" sz="2400" i="0" kern="1200" dirty="0">
                <a:ea typeface="+mn-ea"/>
                <a:cs typeface="Calibri" pitchFamily="34" charset="0"/>
              </a:rPr>
              <a:t>Graphic Design Elements and Principles</a:t>
            </a:r>
          </a:p>
        </p:txBody>
      </p:sp>
      <p:sp>
        <p:nvSpPr>
          <p:cNvPr id="12" name="Slide Number Placeholder 1"/>
          <p:cNvSpPr>
            <a:spLocks noGrp="1"/>
          </p:cNvSpPr>
          <p:nvPr>
            <p:ph type="sldNum" sz="quarter" idx="12"/>
          </p:nvPr>
        </p:nvSpPr>
        <p:spPr/>
        <p:txBody>
          <a:bodyPr/>
          <a:lstStyle/>
          <a:p>
            <a:fld id="{A8160BDD-7155-D744-B749-9730458604AD}" type="slidenum">
              <a:rPr lang="en-US" smtClean="0"/>
              <a:t>18</a:t>
            </a:fld>
            <a:endParaRPr lang="en-US"/>
          </a:p>
        </p:txBody>
      </p:sp>
      <p:pic>
        <p:nvPicPr>
          <p:cNvPr id="16387" name="Picture 1" descr="emphasis.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8200" y="1489233"/>
            <a:ext cx="3505200" cy="1970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9" name="Picture 3" descr="line.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238135" y="1741034"/>
            <a:ext cx="2858417" cy="38112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0" name="Picture 4" descr="unity_variety.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371600" y="3976635"/>
            <a:ext cx="3352800" cy="220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ounded Rectangle 8"/>
          <p:cNvSpPr>
            <a:spLocks noChangeArrowheads="1"/>
          </p:cNvSpPr>
          <p:nvPr/>
        </p:nvSpPr>
        <p:spPr bwMode="auto">
          <a:xfrm>
            <a:off x="2971800" y="3241833"/>
            <a:ext cx="1089025" cy="404813"/>
          </a:xfrm>
          <a:prstGeom prst="roundRect">
            <a:avLst>
              <a:gd name="adj" fmla="val 16667"/>
            </a:avLst>
          </a:prstGeom>
          <a:gradFill rotWithShape="0">
            <a:gsLst>
              <a:gs pos="0">
                <a:srgbClr val="EBEBEB"/>
              </a:gs>
              <a:gs pos="100000">
                <a:schemeClr val="bg1"/>
              </a:gs>
            </a:gsLst>
            <a:lin ang="2700000" scaled="1"/>
          </a:gradFill>
          <a:ln>
            <a:noFill/>
          </a:ln>
          <a:effectLst>
            <a:outerShdw blurRad="38100" dist="25401" dir="2700000" sx="99001" sy="99001" algn="tl" rotWithShape="0">
              <a:srgbClr val="808080">
                <a:alpha val="75000"/>
              </a:srgbClr>
            </a:outerShdw>
          </a:effectLst>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defRPr/>
            </a:pPr>
            <a:r>
              <a:rPr lang="en-US" sz="1300" b="1" dirty="0">
                <a:latin typeface="+mn-lt"/>
                <a:ea typeface="+mn-ea"/>
              </a:rPr>
              <a:t>Emphasis</a:t>
            </a:r>
          </a:p>
        </p:txBody>
      </p:sp>
      <p:sp>
        <p:nvSpPr>
          <p:cNvPr id="10" name="Rounded Rectangle 9"/>
          <p:cNvSpPr>
            <a:spLocks noChangeArrowheads="1"/>
          </p:cNvSpPr>
          <p:nvPr/>
        </p:nvSpPr>
        <p:spPr bwMode="auto">
          <a:xfrm>
            <a:off x="838200" y="5500635"/>
            <a:ext cx="1089025" cy="404813"/>
          </a:xfrm>
          <a:prstGeom prst="roundRect">
            <a:avLst>
              <a:gd name="adj" fmla="val 16667"/>
            </a:avLst>
          </a:prstGeom>
          <a:gradFill rotWithShape="0">
            <a:gsLst>
              <a:gs pos="0">
                <a:srgbClr val="EBEBEB"/>
              </a:gs>
              <a:gs pos="100000">
                <a:schemeClr val="bg1"/>
              </a:gs>
            </a:gsLst>
            <a:lin ang="2700000" scaled="1"/>
          </a:gradFill>
          <a:ln>
            <a:noFill/>
          </a:ln>
          <a:effectLst>
            <a:outerShdw blurRad="38100" dist="25401" dir="2700000" sx="99001" sy="99001" algn="tl" rotWithShape="0">
              <a:srgbClr val="808080">
                <a:alpha val="75000"/>
              </a:srgbClr>
            </a:outerShdw>
          </a:effectLst>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defRPr/>
            </a:pPr>
            <a:r>
              <a:rPr lang="en-US" sz="1300" b="1" dirty="0">
                <a:latin typeface="+mn-lt"/>
                <a:ea typeface="+mn-ea"/>
              </a:rPr>
              <a:t>Unity</a:t>
            </a:r>
          </a:p>
        </p:txBody>
      </p:sp>
      <p:sp>
        <p:nvSpPr>
          <p:cNvPr id="11" name="Rounded Rectangle 10"/>
          <p:cNvSpPr>
            <a:spLocks noChangeArrowheads="1"/>
          </p:cNvSpPr>
          <p:nvPr/>
        </p:nvSpPr>
        <p:spPr bwMode="auto">
          <a:xfrm>
            <a:off x="7520960" y="2504258"/>
            <a:ext cx="1089025" cy="404813"/>
          </a:xfrm>
          <a:prstGeom prst="roundRect">
            <a:avLst>
              <a:gd name="adj" fmla="val 16667"/>
            </a:avLst>
          </a:prstGeom>
          <a:gradFill rotWithShape="0">
            <a:gsLst>
              <a:gs pos="0">
                <a:srgbClr val="EBEBEB"/>
              </a:gs>
              <a:gs pos="100000">
                <a:schemeClr val="bg1"/>
              </a:gs>
            </a:gsLst>
            <a:lin ang="2700000" scaled="1"/>
          </a:gradFill>
          <a:ln>
            <a:noFill/>
          </a:ln>
          <a:effectLst>
            <a:outerShdw blurRad="38100" dist="25401" dir="2700000" sx="99001" sy="99001" algn="tl" rotWithShape="0">
              <a:srgbClr val="808080">
                <a:alpha val="75000"/>
              </a:srgbClr>
            </a:outerShdw>
          </a:effectLst>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defRPr/>
            </a:pPr>
            <a:r>
              <a:rPr lang="en-US" sz="1300" b="1" dirty="0">
                <a:latin typeface="+mn-lt"/>
                <a:ea typeface="+mn-ea"/>
              </a:rPr>
              <a:t>Line</a:t>
            </a:r>
          </a:p>
        </p:txBody>
      </p:sp>
    </p:spTree>
    <p:extLst>
      <p:ext uri="{BB962C8B-B14F-4D97-AF65-F5344CB8AC3E}">
        <p14:creationId xmlns:p14="http://schemas.microsoft.com/office/powerpoint/2010/main" val="378189405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a:defRPr/>
            </a:pPr>
            <a:r>
              <a:rPr lang="en-US" altLang="en-US" sz="2400" i="0" kern="1200" dirty="0">
                <a:ea typeface="+mn-ea"/>
                <a:cs typeface="Calibri" pitchFamily="34" charset="0"/>
              </a:rPr>
              <a:t>Background Graphics</a:t>
            </a:r>
          </a:p>
        </p:txBody>
      </p:sp>
      <p:sp>
        <p:nvSpPr>
          <p:cNvPr id="12" name="Slide Number Placeholder 1"/>
          <p:cNvSpPr>
            <a:spLocks noGrp="1"/>
          </p:cNvSpPr>
          <p:nvPr>
            <p:ph type="sldNum" sz="quarter" idx="12"/>
          </p:nvPr>
        </p:nvSpPr>
        <p:spPr/>
        <p:txBody>
          <a:bodyPr/>
          <a:lstStyle/>
          <a:p>
            <a:fld id="{A8160BDD-7155-D744-B749-9730458604AD}" type="slidenum">
              <a:rPr lang="en-US" smtClean="0"/>
              <a:t>19</a:t>
            </a:fld>
            <a:endParaRPr lang="en-US"/>
          </a:p>
        </p:txBody>
      </p:sp>
      <p:pic>
        <p:nvPicPr>
          <p:cNvPr id="17411" name="Picture 2" descr="background_graphics2.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81907" y="1371600"/>
            <a:ext cx="6096000"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2" name="Line 99"/>
          <p:cNvSpPr>
            <a:spLocks noChangeShapeType="1"/>
          </p:cNvSpPr>
          <p:nvPr/>
        </p:nvSpPr>
        <p:spPr bwMode="auto">
          <a:xfrm flipV="1">
            <a:off x="2267707" y="5334000"/>
            <a:ext cx="1447800" cy="381000"/>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8" name="Rounded Rectangle 7"/>
          <p:cNvSpPr>
            <a:spLocks noChangeArrowheads="1"/>
          </p:cNvSpPr>
          <p:nvPr/>
        </p:nvSpPr>
        <p:spPr bwMode="auto">
          <a:xfrm>
            <a:off x="401231" y="5524500"/>
            <a:ext cx="2532893" cy="685800"/>
          </a:xfrm>
          <a:prstGeom prst="roundRect">
            <a:avLst>
              <a:gd name="adj" fmla="val 16667"/>
            </a:avLst>
          </a:prstGeom>
          <a:gradFill rotWithShape="0">
            <a:gsLst>
              <a:gs pos="0">
                <a:srgbClr val="EBEBEB"/>
              </a:gs>
              <a:gs pos="100000">
                <a:schemeClr val="bg1"/>
              </a:gs>
            </a:gsLst>
            <a:lin ang="2700000" scaled="1"/>
          </a:gradFill>
          <a:ln>
            <a:noFill/>
          </a:ln>
          <a:effectLst>
            <a:outerShdw blurRad="38100" dist="25401" dir="2700000" sx="99001" sy="99001" algn="tl" rotWithShape="0">
              <a:srgbClr val="808080">
                <a:alpha val="75000"/>
              </a:srgbClr>
            </a:outerShdw>
          </a:effectLst>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defRPr/>
            </a:pPr>
            <a:r>
              <a:rPr lang="en-US" sz="1300" b="1" dirty="0">
                <a:latin typeface="+mn-lt"/>
                <a:ea typeface="+mn-ea"/>
              </a:rPr>
              <a:t>Full body background does not interfere with graphic elements</a:t>
            </a:r>
          </a:p>
        </p:txBody>
      </p:sp>
      <p:sp>
        <p:nvSpPr>
          <p:cNvPr id="17414" name="Line 99"/>
          <p:cNvSpPr>
            <a:spLocks noChangeShapeType="1"/>
          </p:cNvSpPr>
          <p:nvPr/>
        </p:nvSpPr>
        <p:spPr bwMode="auto">
          <a:xfrm>
            <a:off x="2039107" y="3352800"/>
            <a:ext cx="609600" cy="609600"/>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9" name="Rounded Rectangle 8"/>
          <p:cNvSpPr>
            <a:spLocks noChangeArrowheads="1"/>
          </p:cNvSpPr>
          <p:nvPr/>
        </p:nvSpPr>
        <p:spPr bwMode="auto">
          <a:xfrm>
            <a:off x="362706" y="2819400"/>
            <a:ext cx="2380493" cy="685800"/>
          </a:xfrm>
          <a:prstGeom prst="roundRect">
            <a:avLst>
              <a:gd name="adj" fmla="val 16667"/>
            </a:avLst>
          </a:prstGeom>
          <a:gradFill rotWithShape="0">
            <a:gsLst>
              <a:gs pos="0">
                <a:srgbClr val="EBEBEB"/>
              </a:gs>
              <a:gs pos="100000">
                <a:schemeClr val="bg1"/>
              </a:gs>
            </a:gsLst>
            <a:lin ang="2700000" scaled="1"/>
          </a:gradFill>
          <a:ln>
            <a:noFill/>
          </a:ln>
          <a:effectLst>
            <a:outerShdw blurRad="38100" dist="25401" dir="2700000" sx="99001" sy="99001" algn="tl" rotWithShape="0">
              <a:srgbClr val="808080">
                <a:alpha val="75000"/>
              </a:srgbClr>
            </a:outerShdw>
          </a:effectLst>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defRPr/>
            </a:pPr>
            <a:r>
              <a:rPr lang="en-US" sz="1300" b="1" dirty="0">
                <a:latin typeface="+mn-lt"/>
                <a:ea typeface="+mn-ea"/>
              </a:rPr>
              <a:t>Text is contrasted enough with background to be legible</a:t>
            </a:r>
          </a:p>
        </p:txBody>
      </p:sp>
      <p:sp>
        <p:nvSpPr>
          <p:cNvPr id="17416" name="Line 99"/>
          <p:cNvSpPr>
            <a:spLocks noChangeShapeType="1"/>
          </p:cNvSpPr>
          <p:nvPr/>
        </p:nvSpPr>
        <p:spPr bwMode="auto">
          <a:xfrm flipH="1" flipV="1">
            <a:off x="6382507" y="5257800"/>
            <a:ext cx="457200" cy="304800"/>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0" name="Rounded Rectangle 9"/>
          <p:cNvSpPr>
            <a:spLocks noChangeArrowheads="1"/>
          </p:cNvSpPr>
          <p:nvPr/>
        </p:nvSpPr>
        <p:spPr bwMode="auto">
          <a:xfrm>
            <a:off x="6763507" y="5474971"/>
            <a:ext cx="2133600" cy="586740"/>
          </a:xfrm>
          <a:prstGeom prst="roundRect">
            <a:avLst>
              <a:gd name="adj" fmla="val 16667"/>
            </a:avLst>
          </a:prstGeom>
          <a:gradFill rotWithShape="0">
            <a:gsLst>
              <a:gs pos="0">
                <a:srgbClr val="EBEBEB"/>
              </a:gs>
              <a:gs pos="100000">
                <a:schemeClr val="bg1"/>
              </a:gs>
            </a:gsLst>
            <a:lin ang="2700000" scaled="1"/>
          </a:gradFill>
          <a:ln>
            <a:noFill/>
          </a:ln>
          <a:effectLst>
            <a:outerShdw blurRad="38100" dist="25401" dir="2700000" sx="99001" sy="99001" algn="tl" rotWithShape="0">
              <a:srgbClr val="808080">
                <a:alpha val="75000"/>
              </a:srgbClr>
            </a:outerShdw>
          </a:effectLst>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defRPr/>
            </a:pPr>
            <a:r>
              <a:rPr lang="en-US" sz="1300" b="1" dirty="0">
                <a:latin typeface="+mn-lt"/>
                <a:ea typeface="+mn-ea"/>
              </a:rPr>
              <a:t>Graphic stands out from background graphics</a:t>
            </a:r>
          </a:p>
        </p:txBody>
      </p:sp>
      <p:sp>
        <p:nvSpPr>
          <p:cNvPr id="17418" name="Line 99"/>
          <p:cNvSpPr>
            <a:spLocks noChangeShapeType="1"/>
          </p:cNvSpPr>
          <p:nvPr/>
        </p:nvSpPr>
        <p:spPr bwMode="auto">
          <a:xfrm flipH="1">
            <a:off x="4934707" y="1600200"/>
            <a:ext cx="2895600" cy="304800"/>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7" name="Rounded Rectangle 6"/>
          <p:cNvSpPr>
            <a:spLocks noChangeArrowheads="1"/>
          </p:cNvSpPr>
          <p:nvPr/>
        </p:nvSpPr>
        <p:spPr bwMode="auto">
          <a:xfrm>
            <a:off x="7373107" y="1384745"/>
            <a:ext cx="1371600" cy="507111"/>
          </a:xfrm>
          <a:prstGeom prst="roundRect">
            <a:avLst>
              <a:gd name="adj" fmla="val 16667"/>
            </a:avLst>
          </a:prstGeom>
          <a:gradFill rotWithShape="0">
            <a:gsLst>
              <a:gs pos="0">
                <a:srgbClr val="EBEBEB"/>
              </a:gs>
              <a:gs pos="100000">
                <a:schemeClr val="bg1"/>
              </a:gs>
            </a:gsLst>
            <a:lin ang="2700000" scaled="1"/>
          </a:gradFill>
          <a:ln>
            <a:noFill/>
          </a:ln>
          <a:effectLst>
            <a:outerShdw blurRad="38100" dist="25401" dir="2700000" sx="99001" sy="99001" algn="tl" rotWithShape="0">
              <a:srgbClr val="808080">
                <a:alpha val="75000"/>
              </a:srgbClr>
            </a:outerShdw>
          </a:effectLst>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defRPr/>
            </a:pPr>
            <a:r>
              <a:rPr lang="en-US" sz="1300" b="1" dirty="0">
                <a:latin typeface="+mn-lt"/>
                <a:ea typeface="+mn-ea"/>
              </a:rPr>
              <a:t>Header flows seamlessly</a:t>
            </a:r>
          </a:p>
        </p:txBody>
      </p:sp>
    </p:spTree>
    <p:extLst>
      <p:ext uri="{BB962C8B-B14F-4D97-AF65-F5344CB8AC3E}">
        <p14:creationId xmlns:p14="http://schemas.microsoft.com/office/powerpoint/2010/main" val="29761788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EB3FEC-BB99-4B50-BC8D-FD73D591DC7A}"/>
              </a:ext>
            </a:extLst>
          </p:cNvPr>
          <p:cNvSpPr>
            <a:spLocks noGrp="1"/>
          </p:cNvSpPr>
          <p:nvPr>
            <p:ph type="title"/>
          </p:nvPr>
        </p:nvSpPr>
        <p:spPr/>
        <p:txBody>
          <a:bodyPr/>
          <a:lstStyle/>
          <a:p>
            <a:r>
              <a:rPr lang="en-US" dirty="0"/>
              <a:t>Manage Image Elements and Formats</a:t>
            </a:r>
          </a:p>
        </p:txBody>
      </p:sp>
      <p:sp>
        <p:nvSpPr>
          <p:cNvPr id="3" name="Text Placeholder 2">
            <a:extLst>
              <a:ext uri="{FF2B5EF4-FFF2-40B4-BE49-F238E27FC236}">
                <a16:creationId xmlns:a16="http://schemas.microsoft.com/office/drawing/2014/main" id="{8E53BADF-612E-47B4-96C0-C1732A10CDB8}"/>
              </a:ext>
            </a:extLst>
          </p:cNvPr>
          <p:cNvSpPr>
            <a:spLocks noGrp="1"/>
          </p:cNvSpPr>
          <p:nvPr>
            <p:ph type="body" idx="1"/>
          </p:nvPr>
        </p:nvSpPr>
        <p:spPr/>
        <p:txBody>
          <a:bodyPr/>
          <a:lstStyle/>
          <a:p>
            <a:r>
              <a:rPr lang="en-US" dirty="0"/>
              <a:t>Topic A</a:t>
            </a:r>
          </a:p>
        </p:txBody>
      </p:sp>
      <p:sp>
        <p:nvSpPr>
          <p:cNvPr id="4" name="Slide Number Placeholder 3">
            <a:extLst>
              <a:ext uri="{FF2B5EF4-FFF2-40B4-BE49-F238E27FC236}">
                <a16:creationId xmlns:a16="http://schemas.microsoft.com/office/drawing/2014/main" id="{DFD50BDA-731C-498F-8067-CAF5BF4A25BD}"/>
              </a:ext>
            </a:extLst>
          </p:cNvPr>
          <p:cNvSpPr>
            <a:spLocks noGrp="1"/>
          </p:cNvSpPr>
          <p:nvPr>
            <p:ph type="sldNum" sz="quarter" idx="12"/>
          </p:nvPr>
        </p:nvSpPr>
        <p:spPr/>
        <p:txBody>
          <a:bodyPr/>
          <a:lstStyle/>
          <a:p>
            <a:fld id="{A8160BDD-7155-D744-B749-9730458604AD}" type="slidenum">
              <a:rPr lang="en-US" smtClean="0"/>
              <a:t>2</a:t>
            </a:fld>
            <a:endParaRPr lang="en-US" dirty="0"/>
          </a:p>
        </p:txBody>
      </p:sp>
    </p:spTree>
    <p:extLst>
      <p:ext uri="{BB962C8B-B14F-4D97-AF65-F5344CB8AC3E}">
        <p14:creationId xmlns:p14="http://schemas.microsoft.com/office/powerpoint/2010/main" val="332477226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a:defRPr/>
            </a:pPr>
            <a:r>
              <a:rPr lang="en-US" altLang="en-US" dirty="0"/>
              <a:t>Font Classification, Size, Type, and Color</a:t>
            </a:r>
          </a:p>
        </p:txBody>
      </p:sp>
      <p:sp>
        <p:nvSpPr>
          <p:cNvPr id="12" name="Slide Number Placeholder 1"/>
          <p:cNvSpPr>
            <a:spLocks noGrp="1"/>
          </p:cNvSpPr>
          <p:nvPr>
            <p:ph type="sldNum" sz="quarter" idx="12"/>
          </p:nvPr>
        </p:nvSpPr>
        <p:spPr/>
        <p:txBody>
          <a:bodyPr/>
          <a:lstStyle/>
          <a:p>
            <a:fld id="{A8160BDD-7155-D744-B749-9730458604AD}" type="slidenum">
              <a:rPr lang="en-US" smtClean="0"/>
              <a:t>20</a:t>
            </a:fld>
            <a:endParaRPr lang="en-US"/>
          </a:p>
        </p:txBody>
      </p:sp>
      <p:pic>
        <p:nvPicPr>
          <p:cNvPr id="18435" name="Picture 1" descr="font.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85800" y="1963738"/>
            <a:ext cx="7620000" cy="338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6" name="Line 99"/>
          <p:cNvSpPr>
            <a:spLocks noChangeShapeType="1"/>
          </p:cNvSpPr>
          <p:nvPr/>
        </p:nvSpPr>
        <p:spPr bwMode="auto">
          <a:xfrm flipV="1">
            <a:off x="3352800" y="4648200"/>
            <a:ext cx="381000" cy="1066800"/>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 name="Rounded Rectangle 3"/>
          <p:cNvSpPr>
            <a:spLocks noChangeArrowheads="1"/>
          </p:cNvSpPr>
          <p:nvPr/>
        </p:nvSpPr>
        <p:spPr bwMode="auto">
          <a:xfrm>
            <a:off x="2133600" y="5562600"/>
            <a:ext cx="2133600" cy="609600"/>
          </a:xfrm>
          <a:prstGeom prst="roundRect">
            <a:avLst>
              <a:gd name="adj" fmla="val 16667"/>
            </a:avLst>
          </a:prstGeom>
          <a:gradFill rotWithShape="0">
            <a:gsLst>
              <a:gs pos="0">
                <a:srgbClr val="EBEBEB"/>
              </a:gs>
              <a:gs pos="100000">
                <a:schemeClr val="bg1"/>
              </a:gs>
            </a:gsLst>
            <a:lin ang="2700000" scaled="1"/>
          </a:gradFill>
          <a:ln>
            <a:noFill/>
          </a:ln>
          <a:effectLst>
            <a:outerShdw blurRad="38100" dist="25401" dir="2700000" sx="99001" sy="99001" algn="tl" rotWithShape="0">
              <a:srgbClr val="808080">
                <a:alpha val="75000"/>
              </a:srgbClr>
            </a:outerShdw>
          </a:effectLst>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defRPr/>
            </a:pPr>
            <a:r>
              <a:rPr lang="en-US" sz="1300" b="1" dirty="0">
                <a:latin typeface="+mn-lt"/>
                <a:ea typeface="+mn-ea"/>
              </a:rPr>
              <a:t>Text is manipulated to be legible against background</a:t>
            </a:r>
          </a:p>
        </p:txBody>
      </p:sp>
      <p:sp>
        <p:nvSpPr>
          <p:cNvPr id="18438" name="Line 99"/>
          <p:cNvSpPr>
            <a:spLocks noChangeShapeType="1"/>
          </p:cNvSpPr>
          <p:nvPr/>
        </p:nvSpPr>
        <p:spPr bwMode="auto">
          <a:xfrm flipH="1">
            <a:off x="4191000" y="1752600"/>
            <a:ext cx="228600" cy="381000"/>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8439" name="Line 99"/>
          <p:cNvSpPr>
            <a:spLocks noChangeShapeType="1"/>
          </p:cNvSpPr>
          <p:nvPr/>
        </p:nvSpPr>
        <p:spPr bwMode="auto">
          <a:xfrm>
            <a:off x="5410200" y="1752600"/>
            <a:ext cx="0" cy="1676400"/>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8440" name="Line 99"/>
          <p:cNvSpPr>
            <a:spLocks noChangeShapeType="1"/>
          </p:cNvSpPr>
          <p:nvPr/>
        </p:nvSpPr>
        <p:spPr bwMode="auto">
          <a:xfrm>
            <a:off x="5867400" y="1752600"/>
            <a:ext cx="685800" cy="304800"/>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7" name="Rounded Rectangle 6"/>
          <p:cNvSpPr>
            <a:spLocks noChangeArrowheads="1"/>
          </p:cNvSpPr>
          <p:nvPr/>
        </p:nvSpPr>
        <p:spPr bwMode="auto">
          <a:xfrm>
            <a:off x="3886200" y="1219200"/>
            <a:ext cx="2133600" cy="609600"/>
          </a:xfrm>
          <a:prstGeom prst="roundRect">
            <a:avLst>
              <a:gd name="adj" fmla="val 16667"/>
            </a:avLst>
          </a:prstGeom>
          <a:gradFill rotWithShape="0">
            <a:gsLst>
              <a:gs pos="0">
                <a:srgbClr val="EBEBEB"/>
              </a:gs>
              <a:gs pos="100000">
                <a:schemeClr val="bg1"/>
              </a:gs>
            </a:gsLst>
            <a:lin ang="2700000" scaled="1"/>
          </a:gradFill>
          <a:ln>
            <a:noFill/>
          </a:ln>
          <a:effectLst>
            <a:outerShdw blurRad="38100" dist="25401" dir="2700000" sx="99001" sy="99001" algn="tl" rotWithShape="0">
              <a:srgbClr val="808080">
                <a:alpha val="75000"/>
              </a:srgbClr>
            </a:outerShdw>
          </a:effectLst>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defRPr/>
            </a:pPr>
            <a:r>
              <a:rPr lang="en-US" sz="1300" b="1" dirty="0">
                <a:latin typeface="+mn-lt"/>
                <a:ea typeface="+mn-ea"/>
              </a:rPr>
              <a:t>Typefaces match the theme of the invitation</a:t>
            </a:r>
          </a:p>
        </p:txBody>
      </p:sp>
      <p:sp>
        <p:nvSpPr>
          <p:cNvPr id="18442" name="Line 99"/>
          <p:cNvSpPr>
            <a:spLocks noChangeShapeType="1"/>
          </p:cNvSpPr>
          <p:nvPr/>
        </p:nvSpPr>
        <p:spPr bwMode="auto">
          <a:xfrm flipH="1" flipV="1">
            <a:off x="6781800" y="5105400"/>
            <a:ext cx="228600" cy="685800"/>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1" name="Rounded Rectangle 10"/>
          <p:cNvSpPr>
            <a:spLocks noChangeArrowheads="1"/>
          </p:cNvSpPr>
          <p:nvPr/>
        </p:nvSpPr>
        <p:spPr bwMode="auto">
          <a:xfrm>
            <a:off x="5715000" y="5562600"/>
            <a:ext cx="2133600" cy="609600"/>
          </a:xfrm>
          <a:prstGeom prst="roundRect">
            <a:avLst>
              <a:gd name="adj" fmla="val 16667"/>
            </a:avLst>
          </a:prstGeom>
          <a:gradFill rotWithShape="0">
            <a:gsLst>
              <a:gs pos="0">
                <a:srgbClr val="EBEBEB"/>
              </a:gs>
              <a:gs pos="100000">
                <a:schemeClr val="bg1"/>
              </a:gs>
            </a:gsLst>
            <a:lin ang="2700000" scaled="1"/>
          </a:gradFill>
          <a:ln>
            <a:noFill/>
          </a:ln>
          <a:effectLst>
            <a:outerShdw blurRad="38100" dist="25401" dir="2700000" sx="99001" sy="99001" algn="tl" rotWithShape="0">
              <a:srgbClr val="808080">
                <a:alpha val="75000"/>
              </a:srgbClr>
            </a:outerShdw>
          </a:effectLst>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defRPr/>
            </a:pPr>
            <a:r>
              <a:rPr lang="en-US" sz="1300" b="1" dirty="0">
                <a:latin typeface="+mn-lt"/>
                <a:ea typeface="+mn-ea"/>
              </a:rPr>
              <a:t>Specific text given a box to strengthen a message</a:t>
            </a:r>
          </a:p>
        </p:txBody>
      </p:sp>
    </p:spTree>
    <p:extLst>
      <p:ext uri="{BB962C8B-B14F-4D97-AF65-F5344CB8AC3E}">
        <p14:creationId xmlns:p14="http://schemas.microsoft.com/office/powerpoint/2010/main" val="89798059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a:defRPr/>
            </a:pPr>
            <a:r>
              <a:rPr lang="en-US" altLang="en-US" dirty="0"/>
              <a:t>Visual Hierarchy</a:t>
            </a:r>
          </a:p>
        </p:txBody>
      </p:sp>
      <p:sp>
        <p:nvSpPr>
          <p:cNvPr id="14" name="Slide Number Placeholder 1"/>
          <p:cNvSpPr>
            <a:spLocks noGrp="1"/>
          </p:cNvSpPr>
          <p:nvPr>
            <p:ph type="sldNum" sz="quarter" idx="12"/>
          </p:nvPr>
        </p:nvSpPr>
        <p:spPr/>
        <p:txBody>
          <a:bodyPr/>
          <a:lstStyle/>
          <a:p>
            <a:fld id="{A8160BDD-7155-D744-B749-9730458604AD}" type="slidenum">
              <a:rPr lang="en-US" smtClean="0"/>
              <a:t>21</a:t>
            </a:fld>
            <a:endParaRPr lang="en-US"/>
          </a:p>
        </p:txBody>
      </p:sp>
      <p:pic>
        <p:nvPicPr>
          <p:cNvPr id="19459" name="Picture 1" descr="visual_hierarchy.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90600" y="2209800"/>
            <a:ext cx="7162800" cy="358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ounded Rectangle 3"/>
          <p:cNvSpPr>
            <a:spLocks noChangeArrowheads="1"/>
          </p:cNvSpPr>
          <p:nvPr/>
        </p:nvSpPr>
        <p:spPr bwMode="auto">
          <a:xfrm>
            <a:off x="3353264" y="1444063"/>
            <a:ext cx="2400961" cy="312274"/>
          </a:xfrm>
          <a:prstGeom prst="roundRect">
            <a:avLst>
              <a:gd name="adj" fmla="val 16667"/>
            </a:avLst>
          </a:prstGeom>
          <a:gradFill rotWithShape="0">
            <a:gsLst>
              <a:gs pos="0">
                <a:srgbClr val="EBEBEB"/>
              </a:gs>
              <a:gs pos="100000">
                <a:schemeClr val="bg1"/>
              </a:gs>
            </a:gsLst>
            <a:lin ang="2700000" scaled="1"/>
          </a:gradFill>
          <a:ln>
            <a:noFill/>
          </a:ln>
          <a:effectLst>
            <a:outerShdw blurRad="38100" dist="25401" dir="2700000" sx="99001" sy="99001" algn="tl" rotWithShape="0">
              <a:srgbClr val="808080">
                <a:alpha val="75000"/>
              </a:srgbClr>
            </a:outerShdw>
          </a:effectLst>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defRPr/>
            </a:pPr>
            <a:r>
              <a:rPr lang="en-US" sz="1300" b="1" dirty="0">
                <a:latin typeface="+mn-lt"/>
                <a:ea typeface="+mn-ea"/>
              </a:rPr>
              <a:t>Billboard for an Ad Campaign</a:t>
            </a:r>
          </a:p>
        </p:txBody>
      </p:sp>
      <p:sp>
        <p:nvSpPr>
          <p:cNvPr id="19461" name="Line 205"/>
          <p:cNvSpPr>
            <a:spLocks noChangeShapeType="1"/>
          </p:cNvSpPr>
          <p:nvPr/>
        </p:nvSpPr>
        <p:spPr bwMode="auto">
          <a:xfrm flipH="1">
            <a:off x="3733800" y="1922463"/>
            <a:ext cx="3151188" cy="363537"/>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9462" name="Line 205"/>
          <p:cNvSpPr>
            <a:spLocks noChangeShapeType="1"/>
          </p:cNvSpPr>
          <p:nvPr/>
        </p:nvSpPr>
        <p:spPr bwMode="auto">
          <a:xfrm flipH="1">
            <a:off x="5334000" y="2151063"/>
            <a:ext cx="1855788" cy="2649537"/>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 name="Rounded Rectangle 4"/>
          <p:cNvSpPr>
            <a:spLocks noChangeArrowheads="1"/>
          </p:cNvSpPr>
          <p:nvPr/>
        </p:nvSpPr>
        <p:spPr bwMode="auto">
          <a:xfrm>
            <a:off x="6479134" y="1562100"/>
            <a:ext cx="2434133" cy="838200"/>
          </a:xfrm>
          <a:prstGeom prst="roundRect">
            <a:avLst>
              <a:gd name="adj" fmla="val 16667"/>
            </a:avLst>
          </a:prstGeom>
          <a:solidFill>
            <a:srgbClr val="F2F2F2"/>
          </a:solidFill>
          <a:ln>
            <a:noFill/>
          </a:ln>
          <a:effectLst>
            <a:outerShdw blurRad="38100" dist="25401" dir="2700000" sx="99001" sy="99001" algn="tl" rotWithShape="0">
              <a:srgbClr val="808080">
                <a:alpha val="75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defRPr/>
            </a:pPr>
            <a:r>
              <a:rPr lang="en-US" sz="1300" b="1" dirty="0">
                <a:solidFill>
                  <a:srgbClr val="000000"/>
                </a:solidFill>
                <a:latin typeface="+mn-lt"/>
                <a:ea typeface="+mn-ea"/>
              </a:rPr>
              <a:t>Color is used as a tool to attract the eye and to promote ideas of the outdoors</a:t>
            </a:r>
          </a:p>
        </p:txBody>
      </p:sp>
      <p:sp>
        <p:nvSpPr>
          <p:cNvPr id="19464" name="Line 205"/>
          <p:cNvSpPr>
            <a:spLocks noChangeShapeType="1"/>
          </p:cNvSpPr>
          <p:nvPr/>
        </p:nvSpPr>
        <p:spPr bwMode="auto">
          <a:xfrm flipV="1">
            <a:off x="2743200" y="5257800"/>
            <a:ext cx="685800" cy="762000"/>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9465" name="Line 205"/>
          <p:cNvSpPr>
            <a:spLocks noChangeShapeType="1"/>
          </p:cNvSpPr>
          <p:nvPr/>
        </p:nvSpPr>
        <p:spPr bwMode="auto">
          <a:xfrm flipH="1" flipV="1">
            <a:off x="7010400" y="4572000"/>
            <a:ext cx="381000" cy="914400"/>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8" name="Rounded Rectangle 7"/>
          <p:cNvSpPr>
            <a:spLocks noChangeArrowheads="1"/>
          </p:cNvSpPr>
          <p:nvPr/>
        </p:nvSpPr>
        <p:spPr bwMode="auto">
          <a:xfrm>
            <a:off x="1752600" y="5498592"/>
            <a:ext cx="1828800" cy="737616"/>
          </a:xfrm>
          <a:prstGeom prst="roundRect">
            <a:avLst>
              <a:gd name="adj" fmla="val 16667"/>
            </a:avLst>
          </a:prstGeom>
          <a:solidFill>
            <a:srgbClr val="F2F2F2"/>
          </a:solidFill>
          <a:ln>
            <a:noFill/>
          </a:ln>
          <a:effectLst>
            <a:outerShdw blurRad="38100" dist="25401" dir="2700000" sx="99001" sy="99001" algn="tl" rotWithShape="0">
              <a:srgbClr val="808080">
                <a:alpha val="75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defRPr/>
            </a:pPr>
            <a:r>
              <a:rPr lang="en-US" sz="1300" b="1" dirty="0">
                <a:solidFill>
                  <a:srgbClr val="000000"/>
                </a:solidFill>
                <a:latin typeface="+mn-lt"/>
                <a:ea typeface="+mn-ea"/>
              </a:rPr>
              <a:t>Contrast is created within the type, increasing visibility </a:t>
            </a:r>
          </a:p>
        </p:txBody>
      </p:sp>
      <p:sp>
        <p:nvSpPr>
          <p:cNvPr id="19467" name="Line 205"/>
          <p:cNvSpPr>
            <a:spLocks noChangeShapeType="1"/>
          </p:cNvSpPr>
          <p:nvPr/>
        </p:nvSpPr>
        <p:spPr bwMode="auto">
          <a:xfrm flipH="1" flipV="1">
            <a:off x="2286000" y="4495800"/>
            <a:ext cx="4876800" cy="1066800"/>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3" name="Rounded Rectangle 12"/>
          <p:cNvSpPr>
            <a:spLocks noChangeArrowheads="1"/>
          </p:cNvSpPr>
          <p:nvPr/>
        </p:nvSpPr>
        <p:spPr bwMode="auto">
          <a:xfrm>
            <a:off x="228600" y="1371600"/>
            <a:ext cx="2362200" cy="685800"/>
          </a:xfrm>
          <a:prstGeom prst="roundRect">
            <a:avLst>
              <a:gd name="adj" fmla="val 16667"/>
            </a:avLst>
          </a:prstGeom>
          <a:solidFill>
            <a:srgbClr val="F2F2F2"/>
          </a:solidFill>
          <a:ln>
            <a:noFill/>
          </a:ln>
          <a:effectLst>
            <a:outerShdw blurRad="38100" dist="25401" dir="2700000" sx="99001" sy="99001" algn="tl" rotWithShape="0">
              <a:srgbClr val="808080">
                <a:alpha val="75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defRPr/>
            </a:pPr>
            <a:r>
              <a:rPr lang="en-US" sz="1300" b="1" dirty="0">
                <a:solidFill>
                  <a:srgbClr val="000000"/>
                </a:solidFill>
                <a:latin typeface="+mn-lt"/>
                <a:ea typeface="+mn-ea"/>
              </a:rPr>
              <a:t>An overall balance is created through thoughtful placement of the elements</a:t>
            </a:r>
          </a:p>
        </p:txBody>
      </p:sp>
      <p:sp>
        <p:nvSpPr>
          <p:cNvPr id="11" name="Rounded Rectangle 10"/>
          <p:cNvSpPr>
            <a:spLocks noChangeArrowheads="1"/>
          </p:cNvSpPr>
          <p:nvPr/>
        </p:nvSpPr>
        <p:spPr bwMode="auto">
          <a:xfrm>
            <a:off x="6535578" y="5182667"/>
            <a:ext cx="2413318" cy="1217066"/>
          </a:xfrm>
          <a:prstGeom prst="roundRect">
            <a:avLst>
              <a:gd name="adj" fmla="val 16667"/>
            </a:avLst>
          </a:prstGeom>
          <a:solidFill>
            <a:srgbClr val="F2F2F2"/>
          </a:solidFill>
          <a:ln>
            <a:noFill/>
          </a:ln>
          <a:effectLst>
            <a:outerShdw blurRad="38100" dist="25401" dir="2700000" sx="99001" sy="99001" algn="tl" rotWithShape="0">
              <a:srgbClr val="808080">
                <a:alpha val="75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defRPr/>
            </a:pPr>
            <a:r>
              <a:rPr lang="en-US" sz="1300" b="1" dirty="0">
                <a:solidFill>
                  <a:srgbClr val="000000"/>
                </a:solidFill>
                <a:latin typeface="+mn-lt"/>
                <a:ea typeface="+mn-ea"/>
              </a:rPr>
              <a:t>Size is used to show depth and distinguish from the background, as well as establish visual hierarchy, leading the eye in</a:t>
            </a:r>
          </a:p>
        </p:txBody>
      </p:sp>
    </p:spTree>
    <p:extLst>
      <p:ext uri="{BB962C8B-B14F-4D97-AF65-F5344CB8AC3E}">
        <p14:creationId xmlns:p14="http://schemas.microsoft.com/office/powerpoint/2010/main" val="81163397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1"/>
          <p:cNvSpPr>
            <a:spLocks noGrp="1"/>
          </p:cNvSpPr>
          <p:nvPr>
            <p:ph type="sldNum" sz="quarter" idx="12"/>
          </p:nvPr>
        </p:nvSpPr>
        <p:spPr/>
        <p:txBody>
          <a:bodyPr/>
          <a:lstStyle/>
          <a:p>
            <a:fld id="{A8160BDD-7155-D744-B749-9730458604AD}" type="slidenum">
              <a:rPr lang="en-US" smtClean="0"/>
              <a:t>22</a:t>
            </a:fld>
            <a:endParaRPr lang="en-US"/>
          </a:p>
        </p:txBody>
      </p:sp>
      <p:sp>
        <p:nvSpPr>
          <p:cNvPr id="20483" name="Rectangle 3"/>
          <p:cNvSpPr>
            <a:spLocks noGrp="1" noChangeArrowheads="1"/>
          </p:cNvSpPr>
          <p:nvPr>
            <p:ph idx="1"/>
          </p:nvPr>
        </p:nvSpPr>
        <p:spPr/>
        <p:txBody>
          <a:bodyPr/>
          <a:lstStyle/>
          <a:p>
            <a:r>
              <a:rPr lang="en-US" altLang="en-US" dirty="0"/>
              <a:t>Choose a font that can be used across all elements involved in the project.</a:t>
            </a:r>
          </a:p>
          <a:p>
            <a:r>
              <a:rPr lang="en-US" altLang="en-US" dirty="0"/>
              <a:t>Use the same color scheme throughout the project.</a:t>
            </a:r>
          </a:p>
          <a:p>
            <a:r>
              <a:rPr lang="en-US" altLang="en-US" dirty="0"/>
              <a:t>Create variety by using two styles of the same typeface.</a:t>
            </a:r>
          </a:p>
          <a:p>
            <a:r>
              <a:rPr lang="en-US" altLang="en-US" dirty="0"/>
              <a:t>Create variety by using different sizes or colors of the same element.</a:t>
            </a:r>
          </a:p>
          <a:p>
            <a:r>
              <a:rPr lang="en-US" altLang="en-US" dirty="0"/>
              <a:t>Use graphic elements, such as images and text, to guide the viewer’s eye to specific details of the design, such as event information.</a:t>
            </a:r>
          </a:p>
          <a:p>
            <a:r>
              <a:rPr lang="en-US" altLang="en-US" dirty="0"/>
              <a:t>Change characteristics of a specific graphic element in order to make it dominant.</a:t>
            </a:r>
          </a:p>
          <a:p>
            <a:r>
              <a:rPr lang="en-US" altLang="en-US" dirty="0"/>
              <a:t>Manipulate the relationship of elements in your composition by changing their size in relation to one another, changing the balance. </a:t>
            </a:r>
          </a:p>
          <a:p>
            <a:r>
              <a:rPr lang="en-US" altLang="en-US" dirty="0"/>
              <a:t>Change the proportion of design objects in order to create emphasis on the right graphic or text item.</a:t>
            </a:r>
          </a:p>
          <a:p>
            <a:r>
              <a:rPr lang="en-US" altLang="en-US" dirty="0"/>
              <a:t>Lines can represent anything, from a leaf to a building.</a:t>
            </a:r>
          </a:p>
          <a:p>
            <a:r>
              <a:rPr lang="en-US" altLang="en-US" dirty="0"/>
              <a:t>Lines can also be more literal, creating divisions and borders in your composition, adding to visual interest and creating a visual hierarchy.</a:t>
            </a:r>
          </a:p>
        </p:txBody>
      </p:sp>
      <p:sp>
        <p:nvSpPr>
          <p:cNvPr id="20482" name="Rectangle 2"/>
          <p:cNvSpPr>
            <a:spLocks noGrp="1" noChangeArrowheads="1"/>
          </p:cNvSpPr>
          <p:nvPr>
            <p:ph type="title"/>
          </p:nvPr>
        </p:nvSpPr>
        <p:spPr/>
        <p:txBody>
          <a:bodyPr/>
          <a:lstStyle/>
          <a:p>
            <a:r>
              <a:rPr lang="en-US" altLang="en-US" dirty="0"/>
              <a:t>Guidelines for Applying Design Principles, Elements, and Graphic Composition (Slide 1 of 2)</a:t>
            </a:r>
          </a:p>
        </p:txBody>
      </p:sp>
    </p:spTree>
    <p:extLst>
      <p:ext uri="{BB962C8B-B14F-4D97-AF65-F5344CB8AC3E}">
        <p14:creationId xmlns:p14="http://schemas.microsoft.com/office/powerpoint/2010/main" val="282544547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1"/>
          <p:cNvSpPr>
            <a:spLocks noGrp="1"/>
          </p:cNvSpPr>
          <p:nvPr>
            <p:ph type="sldNum" sz="quarter" idx="12"/>
          </p:nvPr>
        </p:nvSpPr>
        <p:spPr/>
        <p:txBody>
          <a:bodyPr/>
          <a:lstStyle/>
          <a:p>
            <a:fld id="{A8160BDD-7155-D744-B749-9730458604AD}" type="slidenum">
              <a:rPr lang="en-US" smtClean="0"/>
              <a:t>23</a:t>
            </a:fld>
            <a:endParaRPr lang="en-US" dirty="0"/>
          </a:p>
        </p:txBody>
      </p:sp>
      <p:sp>
        <p:nvSpPr>
          <p:cNvPr id="21507" name="Rectangle 3"/>
          <p:cNvSpPr>
            <a:spLocks noGrp="1" noChangeArrowheads="1"/>
          </p:cNvSpPr>
          <p:nvPr>
            <p:ph idx="1"/>
          </p:nvPr>
        </p:nvSpPr>
        <p:spPr/>
        <p:txBody>
          <a:bodyPr/>
          <a:lstStyle/>
          <a:p>
            <a:r>
              <a:rPr lang="en-US" altLang="en-US" dirty="0"/>
              <a:t>Utilize Photoshop CC brush tools to create lines from hard to soft, changing the feel of your design in simple yet effective ways.</a:t>
            </a:r>
          </a:p>
          <a:p>
            <a:r>
              <a:rPr lang="en-US" altLang="en-US" dirty="0"/>
              <a:t>Text can also be used to create lines and be manipulated by changing the direction or placement.</a:t>
            </a:r>
          </a:p>
          <a:p>
            <a:r>
              <a:rPr lang="en-US" altLang="en-US" dirty="0"/>
              <a:t>Shapes can be considered anything from a simple circle to the silhouette of a person.</a:t>
            </a:r>
          </a:p>
          <a:p>
            <a:r>
              <a:rPr lang="en-US" altLang="en-US" dirty="0"/>
              <a:t>Shapes can be used to mimic or remind your viewer of something specific, such as a circle being reminiscent of the sun, or an array of rectangles set up as a city skyline.</a:t>
            </a:r>
          </a:p>
          <a:p>
            <a:r>
              <a:rPr lang="en-US" altLang="en-US" dirty="0"/>
              <a:t>Negative space can be a very useful element, creating a visually appealing balance and proportion.</a:t>
            </a:r>
          </a:p>
          <a:p>
            <a:r>
              <a:rPr lang="en-US" dirty="0"/>
              <a:t>Text can also be manipulated to mimic specific shapes, or made to coexist with a shape to create visual interest.</a:t>
            </a:r>
            <a:endParaRPr lang="en-US" altLang="en-US" dirty="0"/>
          </a:p>
        </p:txBody>
      </p:sp>
      <p:sp>
        <p:nvSpPr>
          <p:cNvPr id="21506" name="Rectangle 2"/>
          <p:cNvSpPr>
            <a:spLocks noGrp="1" noChangeArrowheads="1"/>
          </p:cNvSpPr>
          <p:nvPr>
            <p:ph type="title"/>
          </p:nvPr>
        </p:nvSpPr>
        <p:spPr/>
        <p:txBody>
          <a:bodyPr/>
          <a:lstStyle/>
          <a:p>
            <a:r>
              <a:rPr lang="en-US" altLang="en-US" dirty="0"/>
              <a:t>Guidelines for Applying Design Principles, Elements, and Graphic Composition (Slide 2 of 2)</a:t>
            </a:r>
          </a:p>
        </p:txBody>
      </p:sp>
    </p:spTree>
    <p:extLst>
      <p:ext uri="{BB962C8B-B14F-4D97-AF65-F5344CB8AC3E}">
        <p14:creationId xmlns:p14="http://schemas.microsoft.com/office/powerpoint/2010/main" val="244288878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1"/>
          <p:cNvSpPr>
            <a:spLocks noGrp="1"/>
          </p:cNvSpPr>
          <p:nvPr>
            <p:ph type="sldNum" sz="quarter" idx="12"/>
          </p:nvPr>
        </p:nvSpPr>
        <p:spPr/>
        <p:txBody>
          <a:bodyPr/>
          <a:lstStyle/>
          <a:p>
            <a:fld id="{A8160BDD-7155-D744-B749-9730458604AD}" type="slidenum">
              <a:rPr lang="en-US" smtClean="0"/>
              <a:t>24</a:t>
            </a:fld>
            <a:endParaRPr lang="en-US" dirty="0"/>
          </a:p>
        </p:txBody>
      </p:sp>
      <p:sp>
        <p:nvSpPr>
          <p:cNvPr id="22530" name="Rectangle 2"/>
          <p:cNvSpPr>
            <a:spLocks noGrp="1" noChangeArrowheads="1"/>
          </p:cNvSpPr>
          <p:nvPr>
            <p:ph type="title"/>
          </p:nvPr>
        </p:nvSpPr>
        <p:spPr/>
        <p:txBody>
          <a:bodyPr>
            <a:normAutofit/>
          </a:bodyPr>
          <a:lstStyle/>
          <a:p>
            <a:pPr>
              <a:defRPr/>
            </a:pPr>
            <a:r>
              <a:rPr lang="en-US" altLang="en-US" dirty="0"/>
              <a:t>Activity: Creating Visual Hierarchy by Using Design Elements</a:t>
            </a:r>
          </a:p>
        </p:txBody>
      </p:sp>
      <p:pic>
        <p:nvPicPr>
          <p:cNvPr id="22531" name="Picture 1" descr="music.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57200" y="1524000"/>
            <a:ext cx="2514600" cy="25146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22532" name="Picture 2" descr="music_two.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333035" y="1524000"/>
            <a:ext cx="2514600" cy="25146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22533" name="Picture 3" descr="music_three.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228635" y="1524000"/>
            <a:ext cx="2514600" cy="251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ounded Rectangle 5"/>
          <p:cNvSpPr>
            <a:spLocks noChangeArrowheads="1"/>
          </p:cNvSpPr>
          <p:nvPr/>
        </p:nvSpPr>
        <p:spPr bwMode="auto">
          <a:xfrm>
            <a:off x="877173" y="4191000"/>
            <a:ext cx="1674654" cy="577850"/>
          </a:xfrm>
          <a:prstGeom prst="roundRect">
            <a:avLst>
              <a:gd name="adj" fmla="val 16667"/>
            </a:avLst>
          </a:prstGeom>
          <a:gradFill rotWithShape="0">
            <a:gsLst>
              <a:gs pos="0">
                <a:srgbClr val="EBEBEB"/>
              </a:gs>
              <a:gs pos="100000">
                <a:schemeClr val="bg1"/>
              </a:gs>
            </a:gsLst>
            <a:lin ang="2700000" scaled="1"/>
          </a:gradFill>
          <a:ln>
            <a:noFill/>
          </a:ln>
          <a:effectLst>
            <a:outerShdw blurRad="38100" dist="25401" dir="2700000" sx="99001" sy="99001" algn="tl" rotWithShape="0">
              <a:srgbClr val="808080">
                <a:alpha val="75000"/>
              </a:srgbClr>
            </a:outerShdw>
          </a:effectLst>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defRPr/>
            </a:pPr>
            <a:r>
              <a:rPr lang="en-US" sz="1300" b="1" dirty="0">
                <a:latin typeface="+mn-lt"/>
                <a:ea typeface="+mn-ea"/>
              </a:rPr>
              <a:t>Original image, very little visual interest</a:t>
            </a:r>
          </a:p>
        </p:txBody>
      </p:sp>
      <p:sp>
        <p:nvSpPr>
          <p:cNvPr id="7" name="Rounded Rectangle 6"/>
          <p:cNvSpPr>
            <a:spLocks noChangeArrowheads="1"/>
          </p:cNvSpPr>
          <p:nvPr/>
        </p:nvSpPr>
        <p:spPr bwMode="auto">
          <a:xfrm>
            <a:off x="3317319" y="4191000"/>
            <a:ext cx="2546033" cy="762000"/>
          </a:xfrm>
          <a:prstGeom prst="roundRect">
            <a:avLst>
              <a:gd name="adj" fmla="val 16667"/>
            </a:avLst>
          </a:prstGeom>
          <a:gradFill rotWithShape="0">
            <a:gsLst>
              <a:gs pos="0">
                <a:srgbClr val="EBEBEB"/>
              </a:gs>
              <a:gs pos="100000">
                <a:schemeClr val="bg1"/>
              </a:gs>
            </a:gsLst>
            <a:lin ang="2700000" scaled="1"/>
          </a:gradFill>
          <a:ln>
            <a:noFill/>
          </a:ln>
          <a:effectLst>
            <a:outerShdw blurRad="38100" dist="25401" dir="2700000" sx="99001" sy="99001" algn="tl" rotWithShape="0">
              <a:srgbClr val="808080">
                <a:alpha val="75000"/>
              </a:srgbClr>
            </a:outerShdw>
          </a:effectLst>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defRPr/>
            </a:pPr>
            <a:r>
              <a:rPr lang="en-US" sz="1300" b="1" dirty="0">
                <a:latin typeface="+mn-lt"/>
                <a:ea typeface="+mn-ea"/>
              </a:rPr>
              <a:t>The elements of repetition, composition and unity/variety create more interest</a:t>
            </a:r>
          </a:p>
        </p:txBody>
      </p:sp>
      <p:sp>
        <p:nvSpPr>
          <p:cNvPr id="8" name="Rounded Rectangle 7"/>
          <p:cNvSpPr>
            <a:spLocks noChangeArrowheads="1"/>
          </p:cNvSpPr>
          <p:nvPr/>
        </p:nvSpPr>
        <p:spPr bwMode="auto">
          <a:xfrm>
            <a:off x="6212919" y="4191000"/>
            <a:ext cx="2546033" cy="762000"/>
          </a:xfrm>
          <a:prstGeom prst="roundRect">
            <a:avLst>
              <a:gd name="adj" fmla="val 16667"/>
            </a:avLst>
          </a:prstGeom>
          <a:gradFill rotWithShape="0">
            <a:gsLst>
              <a:gs pos="0">
                <a:srgbClr val="EBEBEB"/>
              </a:gs>
              <a:gs pos="100000">
                <a:schemeClr val="bg1"/>
              </a:gs>
            </a:gsLst>
            <a:lin ang="2700000" scaled="1"/>
          </a:gradFill>
          <a:ln>
            <a:noFill/>
          </a:ln>
          <a:effectLst>
            <a:outerShdw blurRad="38100" dist="25401" dir="2700000" sx="99001" sy="99001" algn="tl" rotWithShape="0">
              <a:srgbClr val="808080">
                <a:alpha val="75000"/>
              </a:srgbClr>
            </a:outerShdw>
          </a:effectLst>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defRPr/>
            </a:pPr>
            <a:r>
              <a:rPr lang="en-US" sz="1300" b="1" dirty="0">
                <a:latin typeface="+mn-lt"/>
                <a:ea typeface="+mn-ea"/>
              </a:rPr>
              <a:t>A more creative background creates contrast for the type as well as visual hierarchy</a:t>
            </a:r>
          </a:p>
        </p:txBody>
      </p:sp>
    </p:spTree>
    <p:extLst>
      <p:ext uri="{BB962C8B-B14F-4D97-AF65-F5344CB8AC3E}">
        <p14:creationId xmlns:p14="http://schemas.microsoft.com/office/powerpoint/2010/main" val="9225457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0870BB3-014C-41C1-A08C-AE3A536D1810}"/>
              </a:ext>
            </a:extLst>
          </p:cNvPr>
          <p:cNvSpPr>
            <a:spLocks noGrp="1"/>
          </p:cNvSpPr>
          <p:nvPr>
            <p:ph type="title"/>
          </p:nvPr>
        </p:nvSpPr>
        <p:spPr/>
        <p:txBody>
          <a:bodyPr/>
          <a:lstStyle/>
          <a:p>
            <a:r>
              <a:rPr lang="en-US" dirty="0"/>
              <a:t>Work with Digital Devices</a:t>
            </a:r>
          </a:p>
        </p:txBody>
      </p:sp>
      <p:sp>
        <p:nvSpPr>
          <p:cNvPr id="6" name="Text Placeholder 5">
            <a:extLst>
              <a:ext uri="{FF2B5EF4-FFF2-40B4-BE49-F238E27FC236}">
                <a16:creationId xmlns:a16="http://schemas.microsoft.com/office/drawing/2014/main" id="{7C143754-6FB0-4D01-A49E-24134DC546DC}"/>
              </a:ext>
            </a:extLst>
          </p:cNvPr>
          <p:cNvSpPr>
            <a:spLocks noGrp="1"/>
          </p:cNvSpPr>
          <p:nvPr>
            <p:ph type="body" idx="1"/>
          </p:nvPr>
        </p:nvSpPr>
        <p:spPr/>
        <p:txBody>
          <a:bodyPr/>
          <a:lstStyle/>
          <a:p>
            <a:r>
              <a:rPr lang="en-US" dirty="0"/>
              <a:t>Topic C</a:t>
            </a:r>
          </a:p>
        </p:txBody>
      </p:sp>
      <p:sp>
        <p:nvSpPr>
          <p:cNvPr id="2" name="Slide Number Placeholder 1">
            <a:extLst>
              <a:ext uri="{FF2B5EF4-FFF2-40B4-BE49-F238E27FC236}">
                <a16:creationId xmlns:a16="http://schemas.microsoft.com/office/drawing/2014/main" id="{9F3AF4EA-2318-430B-85EB-055D37C679E3}"/>
              </a:ext>
            </a:extLst>
          </p:cNvPr>
          <p:cNvSpPr>
            <a:spLocks noGrp="1"/>
          </p:cNvSpPr>
          <p:nvPr>
            <p:ph type="sldNum" sz="quarter" idx="12"/>
          </p:nvPr>
        </p:nvSpPr>
        <p:spPr/>
        <p:txBody>
          <a:bodyPr/>
          <a:lstStyle/>
          <a:p>
            <a:fld id="{A8160BDD-7155-D744-B749-9730458604AD}" type="slidenum">
              <a:rPr lang="en-US" smtClean="0"/>
              <a:pPr/>
              <a:t>25</a:t>
            </a:fld>
            <a:endParaRPr lang="en-US" dirty="0"/>
          </a:p>
        </p:txBody>
      </p:sp>
    </p:spTree>
    <p:extLst>
      <p:ext uri="{BB962C8B-B14F-4D97-AF65-F5344CB8AC3E}">
        <p14:creationId xmlns:p14="http://schemas.microsoft.com/office/powerpoint/2010/main" val="317886325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pPr>
              <a:defRPr/>
            </a:pPr>
            <a:r>
              <a:rPr lang="en-US" altLang="en-US" dirty="0"/>
              <a:t>Digital Image Fundamentals</a:t>
            </a:r>
          </a:p>
        </p:txBody>
      </p:sp>
      <p:sp>
        <p:nvSpPr>
          <p:cNvPr id="17" name="Slide Number Placeholder 1"/>
          <p:cNvSpPr>
            <a:spLocks noGrp="1"/>
          </p:cNvSpPr>
          <p:nvPr>
            <p:ph type="sldNum" sz="quarter" idx="12"/>
          </p:nvPr>
        </p:nvSpPr>
        <p:spPr/>
        <p:txBody>
          <a:bodyPr/>
          <a:lstStyle/>
          <a:p>
            <a:fld id="{A8160BDD-7155-D744-B749-9730458604AD}" type="slidenum">
              <a:rPr lang="en-US" smtClean="0"/>
              <a:t>26</a:t>
            </a:fld>
            <a:endParaRPr lang="en-US" dirty="0"/>
          </a:p>
        </p:txBody>
      </p:sp>
      <p:pic>
        <p:nvPicPr>
          <p:cNvPr id="23556" name="Picture 8"/>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867533" y="1143000"/>
            <a:ext cx="2362522" cy="235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3557" name="Group 16393"/>
          <p:cNvGrpSpPr>
            <a:grpSpLocks/>
          </p:cNvGrpSpPr>
          <p:nvPr/>
        </p:nvGrpSpPr>
        <p:grpSpPr bwMode="auto">
          <a:xfrm>
            <a:off x="5224748" y="1897692"/>
            <a:ext cx="2395314" cy="2128155"/>
            <a:chOff x="5184868" y="2222205"/>
            <a:chExt cx="2239743" cy="2128443"/>
          </a:xfrm>
        </p:grpSpPr>
        <p:sp>
          <p:nvSpPr>
            <p:cNvPr id="23568" name="Line 99"/>
            <p:cNvSpPr>
              <a:spLocks noChangeShapeType="1"/>
            </p:cNvSpPr>
            <p:nvPr/>
          </p:nvSpPr>
          <p:spPr bwMode="auto">
            <a:xfrm flipV="1">
              <a:off x="5184869" y="2411960"/>
              <a:ext cx="1215932" cy="1938688"/>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dirty="0"/>
            </a:p>
          </p:txBody>
        </p:sp>
        <p:sp>
          <p:nvSpPr>
            <p:cNvPr id="23569" name="Line 99"/>
            <p:cNvSpPr>
              <a:spLocks noChangeShapeType="1"/>
            </p:cNvSpPr>
            <p:nvPr/>
          </p:nvSpPr>
          <p:spPr bwMode="auto">
            <a:xfrm flipV="1">
              <a:off x="5270046" y="2222205"/>
              <a:ext cx="1778663" cy="1992537"/>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dirty="0"/>
            </a:p>
          </p:txBody>
        </p:sp>
        <p:sp>
          <p:nvSpPr>
            <p:cNvPr id="23570" name="Line 99"/>
            <p:cNvSpPr>
              <a:spLocks noChangeShapeType="1"/>
            </p:cNvSpPr>
            <p:nvPr/>
          </p:nvSpPr>
          <p:spPr bwMode="auto">
            <a:xfrm flipV="1">
              <a:off x="5184868" y="2590799"/>
              <a:ext cx="2239743" cy="1716917"/>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dirty="0"/>
            </a:p>
          </p:txBody>
        </p:sp>
      </p:grpSp>
      <p:grpSp>
        <p:nvGrpSpPr>
          <p:cNvPr id="23558" name="Group 16394"/>
          <p:cNvGrpSpPr>
            <a:grpSpLocks/>
          </p:cNvGrpSpPr>
          <p:nvPr/>
        </p:nvGrpSpPr>
        <p:grpSpPr bwMode="auto">
          <a:xfrm>
            <a:off x="166688" y="1174266"/>
            <a:ext cx="8977312" cy="5370996"/>
            <a:chOff x="-76485" y="1295400"/>
            <a:chExt cx="8977677" cy="5371724"/>
          </a:xfrm>
        </p:grpSpPr>
        <p:pic>
          <p:nvPicPr>
            <p:cNvPr id="23560" name="Picture 5"/>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948030" y="3886200"/>
              <a:ext cx="2953162" cy="25520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61" name="Picture 44"/>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6485" y="3657600"/>
              <a:ext cx="4542857" cy="3009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62" name="Picture 45"/>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837915" y="1295400"/>
              <a:ext cx="2887656" cy="2233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3563" name="Group 46"/>
            <p:cNvGrpSpPr>
              <a:grpSpLocks/>
            </p:cNvGrpSpPr>
            <p:nvPr/>
          </p:nvGrpSpPr>
          <p:grpSpPr bwMode="auto">
            <a:xfrm>
              <a:off x="3503619" y="2737449"/>
              <a:ext cx="2675869" cy="2946880"/>
              <a:chOff x="3486259" y="3003839"/>
              <a:chExt cx="2675869" cy="2946880"/>
            </a:xfrm>
          </p:grpSpPr>
          <p:pic>
            <p:nvPicPr>
              <p:cNvPr id="23564" name="Picture 47"/>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4204934" y="3962400"/>
                <a:ext cx="1095238" cy="1114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3565" name="Elbow Connector 48"/>
              <p:cNvCxnSpPr>
                <a:cxnSpLocks noChangeShapeType="1"/>
              </p:cNvCxnSpPr>
              <p:nvPr/>
            </p:nvCxnSpPr>
            <p:spPr bwMode="auto">
              <a:xfrm>
                <a:off x="5167688" y="4544927"/>
                <a:ext cx="994440" cy="875620"/>
              </a:xfrm>
              <a:prstGeom prst="bentConnector3">
                <a:avLst>
                  <a:gd name="adj1" fmla="val 50000"/>
                </a:avLst>
              </a:prstGeom>
              <a:noFill/>
              <a:ln w="28575">
                <a:solidFill>
                  <a:schemeClr val="tx1"/>
                </a:solidFill>
                <a:round/>
                <a:headEnd type="none" w="med" len="med"/>
                <a:tailEnd type="none" w="med" len="med"/>
              </a:ln>
              <a:extLst>
                <a:ext uri="{909E8E84-426E-40DD-AFC4-6F175D3DCCD1}">
                  <a14:hiddenFill xmlns:a14="http://schemas.microsoft.com/office/drawing/2010/main">
                    <a:noFill/>
                  </a14:hiddenFill>
                </a:ext>
              </a:extLst>
            </p:spPr>
          </p:cxnSp>
          <p:cxnSp>
            <p:nvCxnSpPr>
              <p:cNvPr id="23566" name="Elbow Connector 49"/>
              <p:cNvCxnSpPr>
                <a:cxnSpLocks noChangeShapeType="1"/>
              </p:cNvCxnSpPr>
              <p:nvPr/>
            </p:nvCxnSpPr>
            <p:spPr bwMode="auto">
              <a:xfrm rot="10800000">
                <a:off x="3486259" y="3003839"/>
                <a:ext cx="749183" cy="1471543"/>
              </a:xfrm>
              <a:prstGeom prst="bentConnector3">
                <a:avLst>
                  <a:gd name="adj1" fmla="val 36954"/>
                </a:avLst>
              </a:prstGeom>
              <a:noFill/>
              <a:ln w="28575">
                <a:solidFill>
                  <a:schemeClr val="tx1"/>
                </a:solidFill>
                <a:round/>
                <a:headEnd type="none" w="med" len="med"/>
                <a:tailEnd type="none" w="med" len="med"/>
              </a:ln>
              <a:extLst>
                <a:ext uri="{909E8E84-426E-40DD-AFC4-6F175D3DCCD1}">
                  <a14:hiddenFill xmlns:a14="http://schemas.microsoft.com/office/drawing/2010/main">
                    <a:noFill/>
                  </a14:hiddenFill>
                </a:ext>
              </a:extLst>
            </p:spPr>
          </p:cxnSp>
          <p:cxnSp>
            <p:nvCxnSpPr>
              <p:cNvPr id="23567" name="Elbow Connector 50"/>
              <p:cNvCxnSpPr>
                <a:cxnSpLocks noChangeShapeType="1"/>
                <a:stCxn id="23564" idx="2"/>
              </p:cNvCxnSpPr>
              <p:nvPr/>
            </p:nvCxnSpPr>
            <p:spPr bwMode="auto">
              <a:xfrm rot="5400000">
                <a:off x="4041728" y="5239893"/>
                <a:ext cx="874032" cy="547619"/>
              </a:xfrm>
              <a:prstGeom prst="bentConnector3">
                <a:avLst>
                  <a:gd name="adj1" fmla="val 50000"/>
                </a:avLst>
              </a:prstGeom>
              <a:noFill/>
              <a:ln w="28575">
                <a:solidFill>
                  <a:schemeClr val="tx1"/>
                </a:solidFill>
                <a:round/>
                <a:headEnd type="none" w="med" len="med"/>
                <a:tailEnd type="none" w="med" len="med"/>
              </a:ln>
              <a:extLst>
                <a:ext uri="{909E8E84-426E-40DD-AFC4-6F175D3DCCD1}">
                  <a14:hiddenFill xmlns:a14="http://schemas.microsoft.com/office/drawing/2010/main">
                    <a:noFill/>
                  </a14:hiddenFill>
                </a:ext>
              </a:extLst>
            </p:spPr>
          </p:cxnSp>
        </p:grpSp>
      </p:grpSp>
    </p:spTree>
    <p:extLst>
      <p:ext uri="{BB962C8B-B14F-4D97-AF65-F5344CB8AC3E}">
        <p14:creationId xmlns:p14="http://schemas.microsoft.com/office/powerpoint/2010/main" val="23523326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a:defRPr/>
            </a:pPr>
            <a:r>
              <a:rPr lang="en-US" altLang="en-US" dirty="0"/>
              <a:t>Info Panel Grayscale Values</a:t>
            </a:r>
          </a:p>
        </p:txBody>
      </p:sp>
      <p:sp>
        <p:nvSpPr>
          <p:cNvPr id="7" name="Slide Number Placeholder 1"/>
          <p:cNvSpPr>
            <a:spLocks noGrp="1"/>
          </p:cNvSpPr>
          <p:nvPr>
            <p:ph type="sldNum" sz="quarter" idx="12"/>
          </p:nvPr>
        </p:nvSpPr>
        <p:spPr/>
        <p:txBody>
          <a:bodyPr/>
          <a:lstStyle/>
          <a:p>
            <a:fld id="{A8160BDD-7155-D744-B749-9730458604AD}" type="slidenum">
              <a:rPr lang="en-US" smtClean="0"/>
              <a:t>27</a:t>
            </a:fld>
            <a:endParaRPr lang="en-US" dirty="0"/>
          </a:p>
        </p:txBody>
      </p:sp>
      <p:grpSp>
        <p:nvGrpSpPr>
          <p:cNvPr id="8" name="Group 7">
            <a:extLst>
              <a:ext uri="{FF2B5EF4-FFF2-40B4-BE49-F238E27FC236}">
                <a16:creationId xmlns:a16="http://schemas.microsoft.com/office/drawing/2014/main" id="{23DFE1DC-4E85-4556-AF3E-34048FDB4C87}"/>
              </a:ext>
            </a:extLst>
          </p:cNvPr>
          <p:cNvGrpSpPr/>
          <p:nvPr/>
        </p:nvGrpSpPr>
        <p:grpSpPr>
          <a:xfrm>
            <a:off x="1149526" y="1348324"/>
            <a:ext cx="6631949" cy="4999551"/>
            <a:chOff x="1207113" y="1348324"/>
            <a:chExt cx="6631949" cy="4999551"/>
          </a:xfrm>
        </p:grpSpPr>
        <p:pic>
          <p:nvPicPr>
            <p:cNvPr id="6" name="Picture 5">
              <a:extLst>
                <a:ext uri="{FF2B5EF4-FFF2-40B4-BE49-F238E27FC236}">
                  <a16:creationId xmlns:a16="http://schemas.microsoft.com/office/drawing/2014/main" id="{9CEBEA10-E18E-4720-8E2B-B29B04609A0B}"/>
                </a:ext>
              </a:extLst>
            </p:cNvPr>
            <p:cNvPicPr>
              <a:picLocks noChangeAspect="1"/>
            </p:cNvPicPr>
            <p:nvPr/>
          </p:nvPicPr>
          <p:blipFill>
            <a:blip r:embed="rId3"/>
            <a:stretch>
              <a:fillRect/>
            </a:stretch>
          </p:blipFill>
          <p:spPr>
            <a:xfrm>
              <a:off x="3369876" y="2797838"/>
              <a:ext cx="1889924" cy="1889924"/>
            </a:xfrm>
            <a:prstGeom prst="rect">
              <a:avLst/>
            </a:prstGeom>
          </p:spPr>
        </p:pic>
        <p:pic>
          <p:nvPicPr>
            <p:cNvPr id="4" name="Picture 3">
              <a:extLst>
                <a:ext uri="{FF2B5EF4-FFF2-40B4-BE49-F238E27FC236}">
                  <a16:creationId xmlns:a16="http://schemas.microsoft.com/office/drawing/2014/main" id="{8597A6DF-B4B9-417E-9AFE-EBEB93AAA615}"/>
                </a:ext>
              </a:extLst>
            </p:cNvPr>
            <p:cNvPicPr>
              <a:picLocks noChangeAspect="1"/>
            </p:cNvPicPr>
            <p:nvPr/>
          </p:nvPicPr>
          <p:blipFill>
            <a:blip r:embed="rId4"/>
            <a:stretch>
              <a:fillRect/>
            </a:stretch>
          </p:blipFill>
          <p:spPr>
            <a:xfrm>
              <a:off x="4200538" y="1348324"/>
              <a:ext cx="3638524" cy="4999551"/>
            </a:xfrm>
            <a:prstGeom prst="rect">
              <a:avLst/>
            </a:prstGeom>
          </p:spPr>
        </p:pic>
        <p:grpSp>
          <p:nvGrpSpPr>
            <p:cNvPr id="10" name="Group 4"/>
            <p:cNvGrpSpPr>
              <a:grpSpLocks/>
            </p:cNvGrpSpPr>
            <p:nvPr/>
          </p:nvGrpSpPr>
          <p:grpSpPr bwMode="auto">
            <a:xfrm>
              <a:off x="1207113" y="3124200"/>
              <a:ext cx="4812687" cy="1225939"/>
              <a:chOff x="83363" y="2133600"/>
              <a:chExt cx="4950191" cy="1225939"/>
            </a:xfrm>
          </p:grpSpPr>
          <p:sp>
            <p:nvSpPr>
              <p:cNvPr id="11" name="Rounded Rectangle 16"/>
              <p:cNvSpPr>
                <a:spLocks noChangeArrowheads="1"/>
              </p:cNvSpPr>
              <p:nvPr/>
            </p:nvSpPr>
            <p:spPr bwMode="auto">
              <a:xfrm>
                <a:off x="83363" y="2355459"/>
                <a:ext cx="2109470" cy="1004080"/>
              </a:xfrm>
              <a:prstGeom prst="roundRect">
                <a:avLst>
                  <a:gd name="adj" fmla="val 16667"/>
                </a:avLst>
              </a:prstGeom>
              <a:gradFill rotWithShape="0">
                <a:gsLst>
                  <a:gs pos="0">
                    <a:srgbClr val="EBEBEB"/>
                  </a:gs>
                  <a:gs pos="100000">
                    <a:schemeClr val="bg1"/>
                  </a:gs>
                </a:gsLst>
                <a:lin ang="2700000" scaled="1"/>
              </a:gradFill>
              <a:ln>
                <a:noFill/>
              </a:ln>
              <a:effectLst>
                <a:outerShdw blurRad="38100" dist="25401" dir="2700000" sx="99001" sy="99001" algn="tl" rotWithShape="0">
                  <a:srgbClr val="808080">
                    <a:alpha val="75000"/>
                  </a:srgbClr>
                </a:outerShdw>
              </a:effectLst>
              <a:extLst>
                <a:ext uri="{91240B29-F687-4F45-9708-019B960494DF}">
                  <a14:hiddenLine xmlns:a14="http://schemas.microsoft.com/office/drawing/2010/main" w="25400">
                    <a:solidFill>
                      <a:srgbClr val="000000"/>
                    </a:solidFill>
                    <a:round/>
                    <a:headEnd/>
                    <a:tailEnd/>
                  </a14:hiddenLine>
                </a:ext>
              </a:extLst>
            </p:spPr>
            <p:txBody>
              <a:bodyPr anchor="ctr"/>
              <a:lstStyle/>
              <a:p>
                <a:pPr eaLnBrk="1" hangingPunct="1">
                  <a:defRPr/>
                </a:pPr>
                <a:r>
                  <a:rPr lang="en-US" sz="1300" b="1" dirty="0">
                    <a:latin typeface="+mn-lt"/>
                    <a:ea typeface="+mn-ea"/>
                  </a:rPr>
                  <a:t>RGB grayscale values for an area of the pink shirt as recorded by the digital camera.</a:t>
                </a:r>
              </a:p>
            </p:txBody>
          </p:sp>
          <p:cxnSp>
            <p:nvCxnSpPr>
              <p:cNvPr id="12" name="Elbow Connector 2"/>
              <p:cNvCxnSpPr>
                <a:cxnSpLocks noChangeShapeType="1"/>
              </p:cNvCxnSpPr>
              <p:nvPr/>
            </p:nvCxnSpPr>
            <p:spPr bwMode="auto">
              <a:xfrm>
                <a:off x="3136900" y="2133600"/>
                <a:ext cx="1896654" cy="76200"/>
              </a:xfrm>
              <a:prstGeom prst="bentConnector3">
                <a:avLst>
                  <a:gd name="adj1" fmla="val 50000"/>
                </a:avLst>
              </a:prstGeom>
              <a:noFill/>
              <a:ln w="28575">
                <a:solidFill>
                  <a:schemeClr val="tx1"/>
                </a:solidFill>
                <a:round/>
                <a:headEnd type="arrow" w="med" len="med"/>
                <a:tailEnd type="arrow" w="med" len="med"/>
              </a:ln>
              <a:extLst>
                <a:ext uri="{909E8E84-426E-40DD-AFC4-6F175D3DCCD1}">
                  <a14:hiddenFill xmlns:a14="http://schemas.microsoft.com/office/drawing/2010/main">
                    <a:noFill/>
                  </a14:hiddenFill>
                </a:ext>
              </a:extLst>
            </p:spPr>
          </p:cxnSp>
        </p:grpSp>
      </p:grpSp>
    </p:spTree>
    <p:extLst>
      <p:ext uri="{BB962C8B-B14F-4D97-AF65-F5344CB8AC3E}">
        <p14:creationId xmlns:p14="http://schemas.microsoft.com/office/powerpoint/2010/main" val="129069777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a:defRPr/>
            </a:pPr>
            <a:r>
              <a:rPr lang="en-US" altLang="en-US" dirty="0"/>
              <a:t>Digital Photography Concepts</a:t>
            </a:r>
          </a:p>
        </p:txBody>
      </p:sp>
      <p:sp>
        <p:nvSpPr>
          <p:cNvPr id="4" name="Slide Number Placeholder 1"/>
          <p:cNvSpPr>
            <a:spLocks noGrp="1"/>
          </p:cNvSpPr>
          <p:nvPr>
            <p:ph type="sldNum" sz="quarter" idx="12"/>
          </p:nvPr>
        </p:nvSpPr>
        <p:spPr/>
        <p:txBody>
          <a:bodyPr/>
          <a:lstStyle/>
          <a:p>
            <a:fld id="{A8160BDD-7155-D744-B749-9730458604AD}" type="slidenum">
              <a:rPr lang="en-US" smtClean="0"/>
              <a:t>28</a:t>
            </a:fld>
            <a:endParaRPr lang="en-US" dirty="0"/>
          </a:p>
        </p:txBody>
      </p:sp>
      <p:graphicFrame>
        <p:nvGraphicFramePr>
          <p:cNvPr id="20" name="Group 23"/>
          <p:cNvGraphicFramePr>
            <a:graphicFrameLocks noGrp="1"/>
          </p:cNvGraphicFramePr>
          <p:nvPr>
            <p:extLst>
              <p:ext uri="{D42A27DB-BD31-4B8C-83A1-F6EECF244321}">
                <p14:modId xmlns:p14="http://schemas.microsoft.com/office/powerpoint/2010/main" val="2691007858"/>
              </p:ext>
            </p:extLst>
          </p:nvPr>
        </p:nvGraphicFramePr>
        <p:xfrm>
          <a:off x="952500" y="1752600"/>
          <a:ext cx="7239000" cy="4023360"/>
        </p:xfrm>
        <a:graphic>
          <a:graphicData uri="http://schemas.openxmlformats.org/drawingml/2006/table">
            <a:tbl>
              <a:tblPr/>
              <a:tblGrid>
                <a:gridCol w="1676400">
                  <a:extLst>
                    <a:ext uri="{9D8B030D-6E8A-4147-A177-3AD203B41FA5}">
                      <a16:colId xmlns:a16="http://schemas.microsoft.com/office/drawing/2014/main" val="20000"/>
                    </a:ext>
                  </a:extLst>
                </a:gridCol>
                <a:gridCol w="5562600">
                  <a:extLst>
                    <a:ext uri="{9D8B030D-6E8A-4147-A177-3AD203B41FA5}">
                      <a16:colId xmlns:a16="http://schemas.microsoft.com/office/drawing/2014/main" val="20001"/>
                    </a:ext>
                  </a:extLst>
                </a:gridCol>
              </a:tblGrid>
              <a:tr h="457200">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kumimoji="0" lang="en-US" sz="1600" b="1" i="0" u="none" strike="noStrike" cap="none" normalizeH="0" baseline="0" dirty="0">
                          <a:ln>
                            <a:noFill/>
                          </a:ln>
                          <a:solidFill>
                            <a:schemeClr val="bg1"/>
                          </a:solidFill>
                          <a:effectLst/>
                          <a:latin typeface="+mn-lt"/>
                        </a:rPr>
                        <a:t>Terminology</a:t>
                      </a:r>
                    </a:p>
                  </a:txBody>
                  <a:tcPr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rgbClr val="009DDC"/>
                    </a:solidFill>
                  </a:tcPr>
                </a:tc>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kumimoji="0" lang="en-US" sz="1600" b="1" i="0" u="none" strike="noStrike" cap="none" normalizeH="0" baseline="0" dirty="0">
                          <a:ln>
                            <a:noFill/>
                          </a:ln>
                          <a:solidFill>
                            <a:schemeClr val="bg1"/>
                          </a:solidFill>
                          <a:effectLst/>
                          <a:latin typeface="+mn-lt"/>
                        </a:rPr>
                        <a:t>Description</a:t>
                      </a:r>
                    </a:p>
                  </a:txBody>
                  <a:tcPr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rgbClr val="009DDC"/>
                    </a:solidFill>
                  </a:tcPr>
                </a:tc>
                <a:extLst>
                  <a:ext uri="{0D108BD9-81ED-4DB2-BD59-A6C34878D82A}">
                    <a16:rowId xmlns:a16="http://schemas.microsoft.com/office/drawing/2014/main" val="10000"/>
                  </a:ext>
                </a:extLst>
              </a:tr>
              <a:tr h="381000">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kumimoji="0" lang="en-US" sz="1400" b="1" i="0" u="none" strike="noStrike" cap="none" normalizeH="0" baseline="0" dirty="0">
                          <a:ln>
                            <a:noFill/>
                          </a:ln>
                          <a:solidFill>
                            <a:schemeClr val="tx1"/>
                          </a:solidFill>
                          <a:effectLst/>
                          <a:latin typeface="+mn-lt"/>
                        </a:rPr>
                        <a:t>Aperture</a:t>
                      </a:r>
                    </a:p>
                  </a:txBody>
                  <a:tcPr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rgbClr val="F2F2F2"/>
                    </a:solidFill>
                  </a:tcPr>
                </a:tc>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kumimoji="0" lang="en-US" sz="1400" b="0" i="0" u="none" strike="noStrike" cap="none" normalizeH="0" baseline="0" dirty="0">
                          <a:ln>
                            <a:noFill/>
                          </a:ln>
                          <a:solidFill>
                            <a:schemeClr val="tx1"/>
                          </a:solidFill>
                          <a:effectLst/>
                          <a:latin typeface="+mn-lt"/>
                        </a:rPr>
                        <a:t>Opening inside camera lens that can be adjusted to show more/less light</a:t>
                      </a:r>
                    </a:p>
                  </a:txBody>
                  <a:tcPr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rgbClr val="F2F2F2"/>
                    </a:solidFill>
                  </a:tcPr>
                </a:tc>
                <a:extLst>
                  <a:ext uri="{0D108BD9-81ED-4DB2-BD59-A6C34878D82A}">
                    <a16:rowId xmlns:a16="http://schemas.microsoft.com/office/drawing/2014/main" val="10001"/>
                  </a:ext>
                </a:extLst>
              </a:tr>
              <a:tr h="381000">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kumimoji="0" lang="en-US" sz="1400" b="1" i="0" u="none" strike="noStrike" cap="none" normalizeH="0" baseline="0" dirty="0">
                          <a:ln>
                            <a:noFill/>
                          </a:ln>
                          <a:solidFill>
                            <a:schemeClr val="tx1"/>
                          </a:solidFill>
                          <a:effectLst/>
                          <a:latin typeface="+mn-lt"/>
                        </a:rPr>
                        <a:t>Exposure</a:t>
                      </a:r>
                    </a:p>
                  </a:txBody>
                  <a:tcPr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rgbClr val="F2F2F2"/>
                    </a:solidFill>
                  </a:tcPr>
                </a:tc>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kumimoji="0" lang="en-US" sz="1400" b="0" i="0" u="none" strike="noStrike" cap="none" normalizeH="0" baseline="0" dirty="0">
                          <a:ln>
                            <a:noFill/>
                          </a:ln>
                          <a:solidFill>
                            <a:schemeClr val="tx1"/>
                          </a:solidFill>
                          <a:effectLst/>
                          <a:latin typeface="+mn-lt"/>
                        </a:rPr>
                        <a:t>Changes made to aperture and shutter speed</a:t>
                      </a:r>
                    </a:p>
                  </a:txBody>
                  <a:tcPr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rgbClr val="F2F2F2"/>
                    </a:solidFill>
                  </a:tcPr>
                </a:tc>
                <a:extLst>
                  <a:ext uri="{0D108BD9-81ED-4DB2-BD59-A6C34878D82A}">
                    <a16:rowId xmlns:a16="http://schemas.microsoft.com/office/drawing/2014/main" val="10002"/>
                  </a:ext>
                </a:extLst>
              </a:tr>
              <a:tr h="381000">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kumimoji="0" lang="en-US" sz="1400" b="1" i="0" u="none" strike="noStrike" cap="none" normalizeH="0" baseline="0" dirty="0">
                          <a:ln>
                            <a:noFill/>
                          </a:ln>
                          <a:solidFill>
                            <a:schemeClr val="tx1"/>
                          </a:solidFill>
                          <a:effectLst/>
                          <a:latin typeface="+mn-lt"/>
                        </a:rPr>
                        <a:t>Mode</a:t>
                      </a:r>
                    </a:p>
                  </a:txBody>
                  <a:tcPr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rgbClr val="F2F2F2"/>
                    </a:solidFill>
                  </a:tcPr>
                </a:tc>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kumimoji="0" lang="en-US" sz="1400" b="0" i="0" u="none" strike="noStrike" cap="none" normalizeH="0" baseline="0" dirty="0">
                          <a:ln>
                            <a:noFill/>
                          </a:ln>
                          <a:solidFill>
                            <a:schemeClr val="tx1"/>
                          </a:solidFill>
                          <a:effectLst/>
                          <a:latin typeface="+mn-lt"/>
                        </a:rPr>
                        <a:t>Setting that you select; Auto, Program, Shutter priority, Aperture priority, Manual</a:t>
                      </a:r>
                    </a:p>
                  </a:txBody>
                  <a:tcPr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rgbClr val="F2F2F2"/>
                    </a:solidFill>
                  </a:tcPr>
                </a:tc>
                <a:extLst>
                  <a:ext uri="{0D108BD9-81ED-4DB2-BD59-A6C34878D82A}">
                    <a16:rowId xmlns:a16="http://schemas.microsoft.com/office/drawing/2014/main" val="10003"/>
                  </a:ext>
                </a:extLst>
              </a:tr>
              <a:tr h="381000">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kumimoji="0" lang="en-US" sz="1400" b="1" i="0" u="none" strike="noStrike" cap="none" normalizeH="0" baseline="0" dirty="0">
                          <a:ln>
                            <a:noFill/>
                          </a:ln>
                          <a:solidFill>
                            <a:schemeClr val="tx1"/>
                          </a:solidFill>
                          <a:effectLst/>
                          <a:latin typeface="+mn-lt"/>
                        </a:rPr>
                        <a:t>Megapixels</a:t>
                      </a:r>
                    </a:p>
                  </a:txBody>
                  <a:tcPr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rgbClr val="F2F2F2"/>
                    </a:solidFill>
                  </a:tcPr>
                </a:tc>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kumimoji="0" lang="en-US" sz="1400" b="0" i="0" u="none" strike="noStrike" cap="none" normalizeH="0" baseline="0" dirty="0">
                          <a:ln>
                            <a:noFill/>
                          </a:ln>
                          <a:solidFill>
                            <a:schemeClr val="tx1"/>
                          </a:solidFill>
                          <a:effectLst/>
                          <a:latin typeface="+mn-lt"/>
                        </a:rPr>
                        <a:t>Contributes to resolution and print size</a:t>
                      </a:r>
                    </a:p>
                  </a:txBody>
                  <a:tcPr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rgbClr val="F2F2F2"/>
                    </a:solidFill>
                  </a:tcPr>
                </a:tc>
                <a:extLst>
                  <a:ext uri="{0D108BD9-81ED-4DB2-BD59-A6C34878D82A}">
                    <a16:rowId xmlns:a16="http://schemas.microsoft.com/office/drawing/2014/main" val="10004"/>
                  </a:ext>
                </a:extLst>
              </a:tr>
              <a:tr h="381000">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kumimoji="0" lang="en-US" sz="1400" b="1" i="0" u="none" strike="noStrike" cap="none" normalizeH="0" baseline="0" dirty="0">
                          <a:ln>
                            <a:noFill/>
                          </a:ln>
                          <a:solidFill>
                            <a:schemeClr val="tx1"/>
                          </a:solidFill>
                          <a:effectLst/>
                          <a:latin typeface="+mn-lt"/>
                        </a:rPr>
                        <a:t>Light meter</a:t>
                      </a:r>
                    </a:p>
                  </a:txBody>
                  <a:tcPr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rgbClr val="F2F2F2"/>
                    </a:solidFill>
                  </a:tcPr>
                </a:tc>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kumimoji="0" lang="en-US" sz="1400" b="0" i="0" u="none" strike="noStrike" cap="none" normalizeH="0" baseline="0" dirty="0">
                          <a:ln>
                            <a:noFill/>
                          </a:ln>
                          <a:solidFill>
                            <a:schemeClr val="tx1"/>
                          </a:solidFill>
                          <a:effectLst/>
                          <a:latin typeface="+mn-lt"/>
                        </a:rPr>
                        <a:t>Measures light in the scene</a:t>
                      </a:r>
                    </a:p>
                  </a:txBody>
                  <a:tcPr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rgbClr val="F2F2F2"/>
                    </a:solidFill>
                  </a:tcPr>
                </a:tc>
                <a:extLst>
                  <a:ext uri="{0D108BD9-81ED-4DB2-BD59-A6C34878D82A}">
                    <a16:rowId xmlns:a16="http://schemas.microsoft.com/office/drawing/2014/main" val="10005"/>
                  </a:ext>
                </a:extLst>
              </a:tr>
              <a:tr h="381000">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kumimoji="0" lang="en-US" sz="1400" b="1" i="0" u="none" strike="noStrike" cap="none" normalizeH="0" baseline="0" dirty="0">
                          <a:ln>
                            <a:noFill/>
                          </a:ln>
                          <a:solidFill>
                            <a:schemeClr val="tx1"/>
                          </a:solidFill>
                          <a:effectLst/>
                          <a:latin typeface="+mn-lt"/>
                        </a:rPr>
                        <a:t>Focus</a:t>
                      </a:r>
                    </a:p>
                  </a:txBody>
                  <a:tcPr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rgbClr val="F2F2F2"/>
                    </a:solidFill>
                  </a:tcPr>
                </a:tc>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kumimoji="0" lang="en-US" sz="1400" b="0" i="0" u="none" strike="noStrike" cap="none" normalizeH="0" baseline="0" dirty="0">
                          <a:ln>
                            <a:noFill/>
                          </a:ln>
                          <a:solidFill>
                            <a:schemeClr val="tx1"/>
                          </a:solidFill>
                          <a:effectLst/>
                          <a:latin typeface="+mn-lt"/>
                        </a:rPr>
                        <a:t>Based on depth of field, can be sharp or blurred</a:t>
                      </a:r>
                    </a:p>
                  </a:txBody>
                  <a:tcPr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rgbClr val="F2F2F2"/>
                    </a:solidFill>
                  </a:tcPr>
                </a:tc>
                <a:extLst>
                  <a:ext uri="{0D108BD9-81ED-4DB2-BD59-A6C34878D82A}">
                    <a16:rowId xmlns:a16="http://schemas.microsoft.com/office/drawing/2014/main" val="10006"/>
                  </a:ext>
                </a:extLst>
              </a:tr>
              <a:tr h="381000">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kumimoji="0" lang="en-US" sz="1400" b="1" i="0" u="none" strike="noStrike" cap="none" normalizeH="0" baseline="0" dirty="0">
                          <a:ln>
                            <a:noFill/>
                          </a:ln>
                          <a:solidFill>
                            <a:schemeClr val="tx1"/>
                          </a:solidFill>
                          <a:effectLst/>
                          <a:latin typeface="+mn-lt"/>
                        </a:rPr>
                        <a:t>Zoom</a:t>
                      </a:r>
                    </a:p>
                  </a:txBody>
                  <a:tcPr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rgbClr val="F2F2F2"/>
                    </a:solidFill>
                  </a:tcPr>
                </a:tc>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kumimoji="0" lang="en-US" sz="1400" b="0" i="0" u="none" strike="noStrike" cap="none" normalizeH="0" baseline="0" dirty="0">
                          <a:ln>
                            <a:noFill/>
                          </a:ln>
                          <a:solidFill>
                            <a:schemeClr val="tx1"/>
                          </a:solidFill>
                          <a:effectLst/>
                          <a:latin typeface="+mn-lt"/>
                        </a:rPr>
                        <a:t>Focal length that brings images closer into view</a:t>
                      </a:r>
                    </a:p>
                  </a:txBody>
                  <a:tcPr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rgbClr val="F2F2F2"/>
                    </a:solidFill>
                  </a:tcPr>
                </a:tc>
                <a:extLst>
                  <a:ext uri="{0D108BD9-81ED-4DB2-BD59-A6C34878D82A}">
                    <a16:rowId xmlns:a16="http://schemas.microsoft.com/office/drawing/2014/main" val="10007"/>
                  </a:ext>
                </a:extLst>
              </a:tr>
              <a:tr h="381000">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kumimoji="0" lang="en-US" sz="1400" b="1" i="0" u="none" strike="noStrike" cap="none" normalizeH="0" baseline="0" dirty="0">
                          <a:ln>
                            <a:noFill/>
                          </a:ln>
                          <a:solidFill>
                            <a:schemeClr val="tx1"/>
                          </a:solidFill>
                          <a:effectLst/>
                          <a:latin typeface="+mn-lt"/>
                        </a:rPr>
                        <a:t>Flash</a:t>
                      </a:r>
                    </a:p>
                  </a:txBody>
                  <a:tcPr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rgbClr val="F2F2F2"/>
                    </a:solidFill>
                  </a:tcPr>
                </a:tc>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kumimoji="0" lang="en-US" sz="1400" b="0" i="0" u="none" strike="noStrike" cap="none" normalizeH="0" baseline="0" dirty="0">
                          <a:ln>
                            <a:noFill/>
                          </a:ln>
                          <a:solidFill>
                            <a:schemeClr val="tx1"/>
                          </a:solidFill>
                          <a:effectLst/>
                          <a:latin typeface="+mn-lt"/>
                        </a:rPr>
                        <a:t>Burst of light used to compensate a dark setting</a:t>
                      </a:r>
                    </a:p>
                  </a:txBody>
                  <a:tcPr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rgbClr val="F2F2F2"/>
                    </a:solidFill>
                  </a:tcPr>
                </a:tc>
                <a:extLst>
                  <a:ext uri="{0D108BD9-81ED-4DB2-BD59-A6C34878D82A}">
                    <a16:rowId xmlns:a16="http://schemas.microsoft.com/office/drawing/2014/main" val="10008"/>
                  </a:ext>
                </a:extLst>
              </a:tr>
              <a:tr h="381000">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kumimoji="0" lang="en-US" sz="1400" b="1" i="0" u="none" strike="noStrike" cap="none" normalizeH="0" baseline="0" dirty="0">
                          <a:ln>
                            <a:noFill/>
                          </a:ln>
                          <a:solidFill>
                            <a:schemeClr val="tx1"/>
                          </a:solidFill>
                          <a:effectLst/>
                          <a:latin typeface="+mn-lt"/>
                        </a:rPr>
                        <a:t>Shutter speed</a:t>
                      </a:r>
                    </a:p>
                  </a:txBody>
                  <a:tcPr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rgbClr val="F2F2F2"/>
                    </a:solidFill>
                  </a:tcPr>
                </a:tc>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kumimoji="0" lang="en-US" sz="1400" b="0" i="0" u="none" strike="noStrike" cap="none" normalizeH="0" baseline="0" dirty="0">
                          <a:ln>
                            <a:noFill/>
                          </a:ln>
                          <a:solidFill>
                            <a:schemeClr val="tx1"/>
                          </a:solidFill>
                          <a:effectLst/>
                          <a:latin typeface="+mn-lt"/>
                        </a:rPr>
                        <a:t>Length of time light is allowed into camera</a:t>
                      </a:r>
                    </a:p>
                  </a:txBody>
                  <a:tcPr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rgbClr val="F2F2F2"/>
                    </a:solidFill>
                  </a:tcPr>
                </a:tc>
                <a:extLst>
                  <a:ext uri="{0D108BD9-81ED-4DB2-BD59-A6C34878D82A}">
                    <a16:rowId xmlns:a16="http://schemas.microsoft.com/office/drawing/2014/main" val="10009"/>
                  </a:ext>
                </a:extLst>
              </a:tr>
            </a:tbl>
          </a:graphicData>
        </a:graphic>
      </p:graphicFrame>
    </p:spTree>
    <p:extLst>
      <p:ext uri="{BB962C8B-B14F-4D97-AF65-F5344CB8AC3E}">
        <p14:creationId xmlns:p14="http://schemas.microsoft.com/office/powerpoint/2010/main" val="284807280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pPr>
              <a:defRPr/>
            </a:pPr>
            <a:r>
              <a:rPr lang="en-US" altLang="en-US" dirty="0"/>
              <a:t>Scanning Basics</a:t>
            </a:r>
          </a:p>
        </p:txBody>
      </p:sp>
      <p:sp>
        <p:nvSpPr>
          <p:cNvPr id="4" name="Slide Number Placeholder 1"/>
          <p:cNvSpPr>
            <a:spLocks noGrp="1"/>
          </p:cNvSpPr>
          <p:nvPr>
            <p:ph type="sldNum" sz="quarter" idx="12"/>
          </p:nvPr>
        </p:nvSpPr>
        <p:spPr/>
        <p:txBody>
          <a:bodyPr/>
          <a:lstStyle/>
          <a:p>
            <a:fld id="{A8160BDD-7155-D744-B749-9730458604AD}" type="slidenum">
              <a:rPr lang="en-US" smtClean="0"/>
              <a:t>29</a:t>
            </a:fld>
            <a:endParaRPr lang="en-US" dirty="0"/>
          </a:p>
        </p:txBody>
      </p:sp>
      <p:graphicFrame>
        <p:nvGraphicFramePr>
          <p:cNvPr id="3" name="Group 23"/>
          <p:cNvGraphicFramePr>
            <a:graphicFrameLocks noGrp="1"/>
          </p:cNvGraphicFramePr>
          <p:nvPr>
            <p:extLst>
              <p:ext uri="{D42A27DB-BD31-4B8C-83A1-F6EECF244321}">
                <p14:modId xmlns:p14="http://schemas.microsoft.com/office/powerpoint/2010/main" val="2154788662"/>
              </p:ext>
            </p:extLst>
          </p:nvPr>
        </p:nvGraphicFramePr>
        <p:xfrm>
          <a:off x="952500" y="1988820"/>
          <a:ext cx="7239000" cy="2880360"/>
        </p:xfrm>
        <a:graphic>
          <a:graphicData uri="http://schemas.openxmlformats.org/drawingml/2006/table">
            <a:tbl>
              <a:tblPr/>
              <a:tblGrid>
                <a:gridCol w="2819400">
                  <a:extLst>
                    <a:ext uri="{9D8B030D-6E8A-4147-A177-3AD203B41FA5}">
                      <a16:colId xmlns:a16="http://schemas.microsoft.com/office/drawing/2014/main" val="20000"/>
                    </a:ext>
                  </a:extLst>
                </a:gridCol>
                <a:gridCol w="4419600">
                  <a:extLst>
                    <a:ext uri="{9D8B030D-6E8A-4147-A177-3AD203B41FA5}">
                      <a16:colId xmlns:a16="http://schemas.microsoft.com/office/drawing/2014/main" val="20001"/>
                    </a:ext>
                  </a:extLst>
                </a:gridCol>
              </a:tblGrid>
              <a:tr h="457200">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kumimoji="0" lang="en-US" sz="1600" b="1" i="0" u="none" strike="noStrike" cap="none" normalizeH="0" baseline="0" dirty="0">
                          <a:ln>
                            <a:noFill/>
                          </a:ln>
                          <a:solidFill>
                            <a:schemeClr val="bg1"/>
                          </a:solidFill>
                          <a:effectLst/>
                          <a:latin typeface="+mn-lt"/>
                        </a:rPr>
                        <a:t>Scanner</a:t>
                      </a:r>
                    </a:p>
                  </a:txBody>
                  <a:tcPr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rgbClr val="01A1DD"/>
                    </a:solidFill>
                  </a:tcPr>
                </a:tc>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kumimoji="0" lang="en-US" sz="1600" b="1" i="0" u="none" strike="noStrike" cap="none" normalizeH="0" baseline="0" dirty="0">
                          <a:ln>
                            <a:noFill/>
                          </a:ln>
                          <a:solidFill>
                            <a:schemeClr val="bg1"/>
                          </a:solidFill>
                          <a:effectLst/>
                          <a:latin typeface="+mn-lt"/>
                        </a:rPr>
                        <a:t>Digital Camera</a:t>
                      </a:r>
                    </a:p>
                  </a:txBody>
                  <a:tcPr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rgbClr val="01A1DD"/>
                    </a:solidFill>
                  </a:tcPr>
                </a:tc>
                <a:extLst>
                  <a:ext uri="{0D108BD9-81ED-4DB2-BD59-A6C34878D82A}">
                    <a16:rowId xmlns:a16="http://schemas.microsoft.com/office/drawing/2014/main" val="10000"/>
                  </a:ext>
                </a:extLst>
              </a:tr>
              <a:tr h="381000">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kumimoji="0" lang="en-US" sz="1400" b="0" i="0" u="none" strike="noStrike" cap="none" normalizeH="0" baseline="0" dirty="0">
                          <a:ln>
                            <a:noFill/>
                          </a:ln>
                          <a:solidFill>
                            <a:schemeClr val="tx1"/>
                          </a:solidFill>
                          <a:effectLst/>
                          <a:latin typeface="+mn-lt"/>
                        </a:rPr>
                        <a:t>Captures 2D static displays</a:t>
                      </a:r>
                    </a:p>
                  </a:txBody>
                  <a:tcPr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rgbClr val="F2F2F2"/>
                    </a:solidFill>
                  </a:tcPr>
                </a:tc>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kumimoji="0" lang="en-US" sz="1400" b="0" i="0" u="none" strike="noStrike" cap="none" normalizeH="0" baseline="0" dirty="0">
                          <a:ln>
                            <a:noFill/>
                          </a:ln>
                          <a:solidFill>
                            <a:schemeClr val="tx1"/>
                          </a:solidFill>
                          <a:effectLst/>
                          <a:latin typeface="+mn-lt"/>
                        </a:rPr>
                        <a:t>Captures 2D and 3D, static and motion displays</a:t>
                      </a:r>
                    </a:p>
                  </a:txBody>
                  <a:tcPr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rgbClr val="F2F2F2"/>
                    </a:solidFill>
                  </a:tcPr>
                </a:tc>
                <a:extLst>
                  <a:ext uri="{0D108BD9-81ED-4DB2-BD59-A6C34878D82A}">
                    <a16:rowId xmlns:a16="http://schemas.microsoft.com/office/drawing/2014/main" val="10001"/>
                  </a:ext>
                </a:extLst>
              </a:tr>
              <a:tr h="381000">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kumimoji="0" lang="en-US" sz="1400" b="0" i="0" u="none" strike="noStrike" cap="none" normalizeH="0" baseline="0" dirty="0">
                          <a:ln>
                            <a:noFill/>
                          </a:ln>
                          <a:solidFill>
                            <a:schemeClr val="tx1"/>
                          </a:solidFill>
                          <a:effectLst/>
                          <a:latin typeface="+mn-lt"/>
                        </a:rPr>
                        <a:t>Has a built-in light source</a:t>
                      </a:r>
                    </a:p>
                  </a:txBody>
                  <a:tcPr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rgbClr val="F2F2F2"/>
                    </a:solidFill>
                  </a:tcPr>
                </a:tc>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kumimoji="0" lang="en-US" sz="1400" b="0" i="0" u="none" strike="noStrike" cap="none" normalizeH="0" baseline="0" dirty="0">
                          <a:ln>
                            <a:noFill/>
                          </a:ln>
                          <a:solidFill>
                            <a:schemeClr val="tx1"/>
                          </a:solidFill>
                          <a:effectLst/>
                          <a:latin typeface="+mn-lt"/>
                        </a:rPr>
                        <a:t>Depends on an external light source</a:t>
                      </a:r>
                    </a:p>
                  </a:txBody>
                  <a:tcPr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rgbClr val="F2F2F2"/>
                    </a:solidFill>
                  </a:tcPr>
                </a:tc>
                <a:extLst>
                  <a:ext uri="{0D108BD9-81ED-4DB2-BD59-A6C34878D82A}">
                    <a16:rowId xmlns:a16="http://schemas.microsoft.com/office/drawing/2014/main" val="10002"/>
                  </a:ext>
                </a:extLst>
              </a:tr>
              <a:tr h="381000">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kumimoji="0" lang="en-US" sz="1400" b="0" i="0" u="none" strike="noStrike" cap="none" normalizeH="0" baseline="0" dirty="0">
                          <a:ln>
                            <a:noFill/>
                          </a:ln>
                          <a:solidFill>
                            <a:schemeClr val="tx1"/>
                          </a:solidFill>
                          <a:effectLst/>
                          <a:latin typeface="+mn-lt"/>
                        </a:rPr>
                        <a:t>Static focal length</a:t>
                      </a:r>
                    </a:p>
                  </a:txBody>
                  <a:tcPr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rgbClr val="F2F2F2"/>
                    </a:solidFill>
                  </a:tcPr>
                </a:tc>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kumimoji="0" lang="en-US" sz="1400" b="0" i="0" u="none" strike="noStrike" cap="none" normalizeH="0" baseline="0" dirty="0">
                          <a:ln>
                            <a:noFill/>
                          </a:ln>
                          <a:solidFill>
                            <a:schemeClr val="tx1"/>
                          </a:solidFill>
                          <a:effectLst/>
                          <a:latin typeface="+mn-lt"/>
                        </a:rPr>
                        <a:t>Adjustable focal lengths</a:t>
                      </a:r>
                    </a:p>
                  </a:txBody>
                  <a:tcPr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rgbClr val="F2F2F2"/>
                    </a:solidFill>
                  </a:tcPr>
                </a:tc>
                <a:extLst>
                  <a:ext uri="{0D108BD9-81ED-4DB2-BD59-A6C34878D82A}">
                    <a16:rowId xmlns:a16="http://schemas.microsoft.com/office/drawing/2014/main" val="10003"/>
                  </a:ext>
                </a:extLst>
              </a:tr>
              <a:tr h="381000">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kumimoji="0" lang="en-US" sz="1400" b="0" i="0" u="none" strike="noStrike" cap="none" normalizeH="0" baseline="0" dirty="0">
                          <a:ln>
                            <a:noFill/>
                          </a:ln>
                          <a:solidFill>
                            <a:schemeClr val="tx1"/>
                          </a:solidFill>
                          <a:effectLst/>
                          <a:latin typeface="+mn-lt"/>
                        </a:rPr>
                        <a:t>Set media speed</a:t>
                      </a:r>
                    </a:p>
                  </a:txBody>
                  <a:tcPr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rgbClr val="F2F2F2"/>
                    </a:solidFill>
                  </a:tcPr>
                </a:tc>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kumimoji="0" lang="en-US" sz="1400" b="0" i="0" u="none" strike="noStrike" cap="none" normalizeH="0" baseline="0" dirty="0">
                          <a:ln>
                            <a:noFill/>
                          </a:ln>
                          <a:solidFill>
                            <a:schemeClr val="tx1"/>
                          </a:solidFill>
                          <a:effectLst/>
                          <a:latin typeface="+mn-lt"/>
                        </a:rPr>
                        <a:t>Adjustable media speed</a:t>
                      </a:r>
                    </a:p>
                  </a:txBody>
                  <a:tcPr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rgbClr val="F2F2F2"/>
                    </a:solidFill>
                  </a:tcPr>
                </a:tc>
                <a:extLst>
                  <a:ext uri="{0D108BD9-81ED-4DB2-BD59-A6C34878D82A}">
                    <a16:rowId xmlns:a16="http://schemas.microsoft.com/office/drawing/2014/main" val="10004"/>
                  </a:ext>
                </a:extLst>
              </a:tr>
              <a:tr h="381000">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kumimoji="0" lang="en-US" sz="1400" b="0" i="0" u="none" strike="noStrike" cap="none" normalizeH="0" baseline="0" dirty="0">
                          <a:ln>
                            <a:noFill/>
                          </a:ln>
                          <a:solidFill>
                            <a:schemeClr val="tx1"/>
                          </a:solidFill>
                          <a:effectLst/>
                          <a:latin typeface="+mn-lt"/>
                        </a:rPr>
                        <a:t>Limited types available</a:t>
                      </a:r>
                    </a:p>
                  </a:txBody>
                  <a:tcPr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rgbClr val="F2F2F2"/>
                    </a:solidFill>
                  </a:tcPr>
                </a:tc>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kumimoji="0" lang="en-US" sz="1400" b="0" i="0" u="none" strike="noStrike" cap="none" normalizeH="0" baseline="0" dirty="0">
                          <a:ln>
                            <a:noFill/>
                          </a:ln>
                          <a:solidFill>
                            <a:schemeClr val="tx1"/>
                          </a:solidFill>
                          <a:effectLst/>
                          <a:latin typeface="+mn-lt"/>
                        </a:rPr>
                        <a:t>Available in a wide variety of types and models</a:t>
                      </a:r>
                    </a:p>
                  </a:txBody>
                  <a:tcPr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rgbClr val="F2F2F2"/>
                    </a:solidFill>
                  </a:tcPr>
                </a:tc>
                <a:extLst>
                  <a:ext uri="{0D108BD9-81ED-4DB2-BD59-A6C34878D82A}">
                    <a16:rowId xmlns:a16="http://schemas.microsoft.com/office/drawing/2014/main" val="10005"/>
                  </a:ext>
                </a:extLst>
              </a:tr>
              <a:tr h="381000">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kumimoji="0" lang="en-US" sz="1400" b="0" i="0" u="none" strike="noStrike" cap="none" normalizeH="0" baseline="0" dirty="0">
                          <a:ln>
                            <a:noFill/>
                          </a:ln>
                          <a:solidFill>
                            <a:schemeClr val="tx1"/>
                          </a:solidFill>
                          <a:effectLst/>
                          <a:latin typeface="+mn-lt"/>
                        </a:rPr>
                        <a:t>Images are stored in an external device</a:t>
                      </a:r>
                    </a:p>
                  </a:txBody>
                  <a:tcPr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rgbClr val="F2F2F2"/>
                    </a:solidFill>
                  </a:tcPr>
                </a:tc>
                <a:tc>
                  <a:txBody>
                    <a:bodyPr/>
                    <a:lstStyle/>
                    <a:p>
                      <a:pPr marL="0" marR="0" lvl="0" indent="0" algn="l" defTabSz="914400" rtl="0" eaLnBrk="1" fontAlgn="base" latinLnBrk="0" hangingPunct="1">
                        <a:lnSpc>
                          <a:spcPct val="100000"/>
                        </a:lnSpc>
                        <a:spcBef>
                          <a:spcPct val="20000"/>
                        </a:spcBef>
                        <a:spcAft>
                          <a:spcPct val="0"/>
                        </a:spcAft>
                        <a:buClr>
                          <a:srgbClr val="FF9900"/>
                        </a:buClr>
                        <a:buSzTx/>
                        <a:buFontTx/>
                        <a:buNone/>
                        <a:tabLst/>
                      </a:pPr>
                      <a:r>
                        <a:rPr kumimoji="0" lang="en-US" sz="1400" b="0" i="0" u="none" strike="noStrike" cap="none" normalizeH="0" baseline="0" dirty="0">
                          <a:ln>
                            <a:noFill/>
                          </a:ln>
                          <a:solidFill>
                            <a:schemeClr val="tx1"/>
                          </a:solidFill>
                          <a:effectLst/>
                          <a:latin typeface="+mn-lt"/>
                        </a:rPr>
                        <a:t>Images can be stored in a camera and transferred</a:t>
                      </a:r>
                    </a:p>
                  </a:txBody>
                  <a:tcPr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rgbClr val="F2F2F2"/>
                    </a:solidFill>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11199588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1304925"/>
            <a:ext cx="9144000" cy="4943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Rounded Rectangle 15"/>
          <p:cNvSpPr>
            <a:spLocks noChangeArrowheads="1"/>
          </p:cNvSpPr>
          <p:nvPr/>
        </p:nvSpPr>
        <p:spPr bwMode="auto">
          <a:xfrm>
            <a:off x="1500188" y="4379595"/>
            <a:ext cx="1547812" cy="461010"/>
          </a:xfrm>
          <a:prstGeom prst="roundRect">
            <a:avLst>
              <a:gd name="adj" fmla="val 16667"/>
            </a:avLst>
          </a:prstGeom>
          <a:solidFill>
            <a:srgbClr val="009DDC"/>
          </a:solidFill>
          <a:ln>
            <a:noFill/>
          </a:ln>
          <a:effectLst>
            <a:outerShdw blurRad="38100" dist="25401" dir="2700000" sx="99001" sy="99001" algn="tl" rotWithShape="0">
              <a:srgbClr val="808080">
                <a:alpha val="75000"/>
              </a:srgbClr>
            </a:outerShdw>
          </a:effectLst>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defRPr/>
            </a:pPr>
            <a:r>
              <a:rPr lang="en-US" sz="1300" b="1" dirty="0">
                <a:solidFill>
                  <a:schemeClr val="bg1"/>
                </a:solidFill>
                <a:latin typeface="+mn-lt"/>
                <a:ea typeface="+mn-ea"/>
              </a:rPr>
              <a:t>300 ppi resolution</a:t>
            </a:r>
          </a:p>
          <a:p>
            <a:pPr algn="ctr" eaLnBrk="1" hangingPunct="1">
              <a:defRPr/>
            </a:pPr>
            <a:r>
              <a:rPr lang="en-US" sz="1300" b="1" dirty="0">
                <a:solidFill>
                  <a:schemeClr val="bg1"/>
                </a:solidFill>
                <a:latin typeface="+mn-lt"/>
                <a:ea typeface="+mn-ea"/>
              </a:rPr>
              <a:t>2 MB file size</a:t>
            </a:r>
          </a:p>
        </p:txBody>
      </p:sp>
      <p:sp>
        <p:nvSpPr>
          <p:cNvPr id="18" name="Rounded Rectangle 17"/>
          <p:cNvSpPr>
            <a:spLocks noChangeArrowheads="1"/>
          </p:cNvSpPr>
          <p:nvPr/>
        </p:nvSpPr>
        <p:spPr bwMode="auto">
          <a:xfrm>
            <a:off x="3581400" y="4389120"/>
            <a:ext cx="1547813" cy="461010"/>
          </a:xfrm>
          <a:prstGeom prst="roundRect">
            <a:avLst>
              <a:gd name="adj" fmla="val 16667"/>
            </a:avLst>
          </a:prstGeom>
          <a:solidFill>
            <a:srgbClr val="009DDC"/>
          </a:solidFill>
          <a:ln>
            <a:noFill/>
          </a:ln>
          <a:effectLst>
            <a:outerShdw blurRad="38100" dist="25401" dir="2700000" sx="99001" sy="99001" algn="tl" rotWithShape="0">
              <a:srgbClr val="808080">
                <a:alpha val="75000"/>
              </a:srgbClr>
            </a:outerShdw>
          </a:effectLst>
          <a:extLst>
            <a:ext uri="{91240B29-F687-4F45-9708-019B960494DF}">
              <a14:hiddenLine xmlns:a14="http://schemas.microsoft.com/office/drawing/2010/main" w="25400">
                <a:solidFill>
                  <a:srgbClr val="000000"/>
                </a:solidFill>
                <a:round/>
                <a:headEnd/>
                <a:tailEnd/>
              </a14:hiddenLine>
            </a:ext>
          </a:extLst>
        </p:spPr>
        <p:txBody>
          <a:bodyPr anchor="ctr"/>
          <a:lstStyle/>
          <a:p>
            <a:pPr marL="228600" indent="-228600" algn="ctr" eaLnBrk="1" hangingPunct="1">
              <a:buFontTx/>
              <a:buAutoNum type="arabicPlain" startAt="72"/>
              <a:defRPr/>
            </a:pPr>
            <a:r>
              <a:rPr lang="en-US" sz="1300" b="1" dirty="0" err="1">
                <a:solidFill>
                  <a:schemeClr val="bg1"/>
                </a:solidFill>
                <a:latin typeface="+mn-lt"/>
                <a:ea typeface="+mn-ea"/>
              </a:rPr>
              <a:t>ppi</a:t>
            </a:r>
            <a:r>
              <a:rPr lang="en-US" sz="1300" b="1" dirty="0">
                <a:solidFill>
                  <a:schemeClr val="bg1"/>
                </a:solidFill>
                <a:latin typeface="+mn-lt"/>
                <a:ea typeface="+mn-ea"/>
              </a:rPr>
              <a:t> resolution</a:t>
            </a:r>
          </a:p>
          <a:p>
            <a:pPr algn="ctr" eaLnBrk="1" hangingPunct="1">
              <a:defRPr/>
            </a:pPr>
            <a:r>
              <a:rPr lang="en-US" sz="1300" b="1" dirty="0">
                <a:solidFill>
                  <a:schemeClr val="bg1"/>
                </a:solidFill>
                <a:latin typeface="+mn-lt"/>
                <a:ea typeface="+mn-ea"/>
              </a:rPr>
              <a:t>84 KB file size</a:t>
            </a:r>
          </a:p>
        </p:txBody>
      </p:sp>
      <p:sp>
        <p:nvSpPr>
          <p:cNvPr id="3077" name="Title 1"/>
          <p:cNvSpPr>
            <a:spLocks noGrp="1"/>
          </p:cNvSpPr>
          <p:nvPr>
            <p:ph type="title"/>
          </p:nvPr>
        </p:nvSpPr>
        <p:spPr/>
        <p:txBody>
          <a:bodyPr>
            <a:normAutofit/>
          </a:bodyPr>
          <a:lstStyle/>
          <a:p>
            <a:pPr eaLnBrk="1" hangingPunct="1"/>
            <a:r>
              <a:rPr lang="en-US" altLang="en-US" dirty="0">
                <a:ea typeface="+mn-ea"/>
              </a:rPr>
              <a:t>Pixels, Resolution, and Image Size</a:t>
            </a:r>
          </a:p>
        </p:txBody>
      </p:sp>
      <p:sp>
        <p:nvSpPr>
          <p:cNvPr id="6" name="Slide Number Placeholder 1"/>
          <p:cNvSpPr>
            <a:spLocks noGrp="1"/>
          </p:cNvSpPr>
          <p:nvPr>
            <p:ph type="sldNum" sz="quarter" idx="12"/>
          </p:nvPr>
        </p:nvSpPr>
        <p:spPr/>
        <p:txBody>
          <a:bodyPr/>
          <a:lstStyle/>
          <a:p>
            <a:fld id="{A8160BDD-7155-D744-B749-9730458604AD}" type="slidenum">
              <a:rPr lang="en-US" smtClean="0"/>
              <a:t>3</a:t>
            </a:fld>
            <a:endParaRPr lang="en-US"/>
          </a:p>
        </p:txBody>
      </p:sp>
    </p:spTree>
    <p:extLst>
      <p:ext uri="{BB962C8B-B14F-4D97-AF65-F5344CB8AC3E}">
        <p14:creationId xmlns:p14="http://schemas.microsoft.com/office/powerpoint/2010/main" val="111870140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a:defRPr/>
            </a:pPr>
            <a:r>
              <a:rPr lang="en-US" altLang="en-US" dirty="0"/>
              <a:t>Adobe Bridge Photo Downloader</a:t>
            </a:r>
          </a:p>
        </p:txBody>
      </p:sp>
      <p:sp>
        <p:nvSpPr>
          <p:cNvPr id="10" name="Slide Number Placeholder 1"/>
          <p:cNvSpPr>
            <a:spLocks noGrp="1"/>
          </p:cNvSpPr>
          <p:nvPr>
            <p:ph type="sldNum" sz="quarter" idx="12"/>
          </p:nvPr>
        </p:nvSpPr>
        <p:spPr/>
        <p:txBody>
          <a:bodyPr/>
          <a:lstStyle/>
          <a:p>
            <a:fld id="{A8160BDD-7155-D744-B749-9730458604AD}" type="slidenum">
              <a:rPr lang="en-US" smtClean="0"/>
              <a:t>30</a:t>
            </a:fld>
            <a:endParaRPr lang="en-US" dirty="0"/>
          </a:p>
        </p:txBody>
      </p:sp>
      <p:pic>
        <p:nvPicPr>
          <p:cNvPr id="3" name="Picture 2">
            <a:extLst>
              <a:ext uri="{FF2B5EF4-FFF2-40B4-BE49-F238E27FC236}">
                <a16:creationId xmlns:a16="http://schemas.microsoft.com/office/drawing/2014/main" id="{B4AABCEA-D087-4866-9787-22DECBE3CD37}"/>
              </a:ext>
            </a:extLst>
          </p:cNvPr>
          <p:cNvPicPr>
            <a:picLocks noChangeAspect="1"/>
          </p:cNvPicPr>
          <p:nvPr/>
        </p:nvPicPr>
        <p:blipFill>
          <a:blip r:embed="rId3"/>
          <a:srcRect/>
          <a:stretch/>
        </p:blipFill>
        <p:spPr>
          <a:xfrm>
            <a:off x="778691" y="1447800"/>
            <a:ext cx="3791529" cy="437425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Rounded Rectangle 5">
            <a:extLst>
              <a:ext uri="{FF2B5EF4-FFF2-40B4-BE49-F238E27FC236}">
                <a16:creationId xmlns:a16="http://schemas.microsoft.com/office/drawing/2014/main" id="{9DF90607-DBF6-4593-B06D-950F70A5FC3E}"/>
              </a:ext>
            </a:extLst>
          </p:cNvPr>
          <p:cNvSpPr>
            <a:spLocks noChangeArrowheads="1"/>
          </p:cNvSpPr>
          <p:nvPr/>
        </p:nvSpPr>
        <p:spPr bwMode="auto">
          <a:xfrm>
            <a:off x="1828800" y="5867620"/>
            <a:ext cx="1674654" cy="577850"/>
          </a:xfrm>
          <a:prstGeom prst="roundRect">
            <a:avLst>
              <a:gd name="adj" fmla="val 16667"/>
            </a:avLst>
          </a:prstGeom>
          <a:gradFill rotWithShape="0">
            <a:gsLst>
              <a:gs pos="0">
                <a:srgbClr val="EBEBEB"/>
              </a:gs>
              <a:gs pos="100000">
                <a:schemeClr val="bg1"/>
              </a:gs>
            </a:gsLst>
            <a:lin ang="2700000" scaled="1"/>
          </a:gradFill>
          <a:ln>
            <a:noFill/>
          </a:ln>
          <a:effectLst>
            <a:outerShdw blurRad="38100" dist="25401" dir="2700000" sx="99001" sy="99001" algn="tl" rotWithShape="0">
              <a:srgbClr val="808080">
                <a:alpha val="75000"/>
              </a:srgbClr>
            </a:outerShdw>
          </a:effectLst>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defRPr/>
            </a:pPr>
            <a:r>
              <a:rPr lang="en-US" sz="1300" b="1" dirty="0">
                <a:latin typeface="+mn-lt"/>
                <a:ea typeface="+mn-ea"/>
              </a:rPr>
              <a:t>From a camera connected to a PC</a:t>
            </a:r>
          </a:p>
        </p:txBody>
      </p:sp>
      <p:pic>
        <p:nvPicPr>
          <p:cNvPr id="6" name="Picture 5">
            <a:extLst>
              <a:ext uri="{FF2B5EF4-FFF2-40B4-BE49-F238E27FC236}">
                <a16:creationId xmlns:a16="http://schemas.microsoft.com/office/drawing/2014/main" id="{062824D4-51E6-4715-BE48-5ACCDDDFBE62}"/>
              </a:ext>
            </a:extLst>
          </p:cNvPr>
          <p:cNvPicPr>
            <a:picLocks noChangeAspect="1"/>
          </p:cNvPicPr>
          <p:nvPr/>
        </p:nvPicPr>
        <p:blipFill>
          <a:blip r:embed="rId4"/>
          <a:srcRect/>
          <a:stretch/>
        </p:blipFill>
        <p:spPr>
          <a:xfrm>
            <a:off x="4745386" y="1447800"/>
            <a:ext cx="3782938" cy="437425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7" name="Rounded Rectangle 5">
            <a:extLst>
              <a:ext uri="{FF2B5EF4-FFF2-40B4-BE49-F238E27FC236}">
                <a16:creationId xmlns:a16="http://schemas.microsoft.com/office/drawing/2014/main" id="{1915A518-4A65-44B6-9C57-FE4E9B263FAB}"/>
              </a:ext>
            </a:extLst>
          </p:cNvPr>
          <p:cNvSpPr>
            <a:spLocks noChangeArrowheads="1"/>
          </p:cNvSpPr>
          <p:nvPr/>
        </p:nvSpPr>
        <p:spPr bwMode="auto">
          <a:xfrm>
            <a:off x="5410200" y="5867620"/>
            <a:ext cx="2438400" cy="577850"/>
          </a:xfrm>
          <a:prstGeom prst="roundRect">
            <a:avLst>
              <a:gd name="adj" fmla="val 16667"/>
            </a:avLst>
          </a:prstGeom>
          <a:gradFill rotWithShape="0">
            <a:gsLst>
              <a:gs pos="0">
                <a:srgbClr val="EBEBEB"/>
              </a:gs>
              <a:gs pos="100000">
                <a:schemeClr val="bg1"/>
              </a:gs>
            </a:gsLst>
            <a:lin ang="2700000" scaled="1"/>
          </a:gradFill>
          <a:ln>
            <a:noFill/>
          </a:ln>
          <a:effectLst>
            <a:outerShdw blurRad="38100" dist="25401" dir="2700000" sx="99001" sy="99001" algn="tl" rotWithShape="0">
              <a:srgbClr val="808080">
                <a:alpha val="75000"/>
              </a:srgbClr>
            </a:outerShdw>
          </a:effectLst>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defRPr/>
            </a:pPr>
            <a:r>
              <a:rPr lang="en-US" sz="1300" b="1" dirty="0">
                <a:latin typeface="+mn-lt"/>
                <a:ea typeface="+mn-ea"/>
              </a:rPr>
              <a:t>From a camera’s memory card, inserted in a card reader</a:t>
            </a:r>
          </a:p>
        </p:txBody>
      </p:sp>
    </p:spTree>
    <p:extLst>
      <p:ext uri="{BB962C8B-B14F-4D97-AF65-F5344CB8AC3E}">
        <p14:creationId xmlns:p14="http://schemas.microsoft.com/office/powerpoint/2010/main" val="295832304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677A1A1-B694-4867-A8D4-C6C7FAFE63F2}"/>
              </a:ext>
            </a:extLst>
          </p:cNvPr>
          <p:cNvSpPr>
            <a:spLocks noGrp="1"/>
          </p:cNvSpPr>
          <p:nvPr>
            <p:ph type="sldNum" sz="quarter" idx="12"/>
          </p:nvPr>
        </p:nvSpPr>
        <p:spPr/>
        <p:txBody>
          <a:bodyPr/>
          <a:lstStyle/>
          <a:p>
            <a:fld id="{A8160BDD-7155-D744-B749-9730458604AD}" type="slidenum">
              <a:rPr lang="en-US" smtClean="0"/>
              <a:pPr/>
              <a:t>31</a:t>
            </a:fld>
            <a:endParaRPr lang="en-US" dirty="0"/>
          </a:p>
        </p:txBody>
      </p:sp>
      <p:sp>
        <p:nvSpPr>
          <p:cNvPr id="4" name="Text Placeholder 3">
            <a:extLst>
              <a:ext uri="{FF2B5EF4-FFF2-40B4-BE49-F238E27FC236}">
                <a16:creationId xmlns:a16="http://schemas.microsoft.com/office/drawing/2014/main" id="{2BE2D45C-E8D2-477F-A811-12B5B7F1EA36}"/>
              </a:ext>
            </a:extLst>
          </p:cNvPr>
          <p:cNvSpPr>
            <a:spLocks noGrp="1"/>
          </p:cNvSpPr>
          <p:nvPr>
            <p:ph type="body" sz="quarter" idx="13"/>
          </p:nvPr>
        </p:nvSpPr>
        <p:spPr/>
        <p:txBody>
          <a:bodyPr/>
          <a:lstStyle/>
          <a:p>
            <a:r>
              <a:rPr lang="en-US" dirty="0"/>
              <a:t>Working with Digital Devices</a:t>
            </a:r>
          </a:p>
        </p:txBody>
      </p:sp>
    </p:spTree>
    <p:extLst>
      <p:ext uri="{BB962C8B-B14F-4D97-AF65-F5344CB8AC3E}">
        <p14:creationId xmlns:p14="http://schemas.microsoft.com/office/powerpoint/2010/main" val="111706522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A8160BDD-7155-D744-B749-9730458604AD}" type="slidenum">
              <a:rPr lang="en-US" smtClean="0"/>
              <a:pPr/>
              <a:t>32</a:t>
            </a:fld>
            <a:endParaRPr lang="en-US" dirty="0"/>
          </a:p>
        </p:txBody>
      </p:sp>
      <p:sp>
        <p:nvSpPr>
          <p:cNvPr id="4" name="Content Placeholder 3"/>
          <p:cNvSpPr>
            <a:spLocks noGrp="1"/>
          </p:cNvSpPr>
          <p:nvPr>
            <p:ph type="body" sz="quarter" idx="13"/>
          </p:nvPr>
        </p:nvSpPr>
        <p:spPr/>
        <p:txBody>
          <a:bodyPr/>
          <a:lstStyle/>
          <a:p>
            <a:r>
              <a:rPr lang="en-US" dirty="0"/>
              <a:t>Now that you have been introduced to some of the basic elements and factors relating to digital images and devices, what information or Photoshop features did you find will be most valuable when working with images in the future?</a:t>
            </a:r>
          </a:p>
          <a:p>
            <a:r>
              <a:rPr lang="en-US" dirty="0"/>
              <a:t>Do you own or use a digital camera? What mode(s) are you most comfortable using? </a:t>
            </a:r>
          </a:p>
        </p:txBody>
      </p:sp>
      <p:sp>
        <p:nvSpPr>
          <p:cNvPr id="3" name="Title 2"/>
          <p:cNvSpPr>
            <a:spLocks noGrp="1"/>
          </p:cNvSpPr>
          <p:nvPr>
            <p:ph type="title" idx="4294967295"/>
          </p:nvPr>
        </p:nvSpPr>
        <p:spPr>
          <a:xfrm>
            <a:off x="341925" y="100013"/>
            <a:ext cx="7543188" cy="844550"/>
          </a:xfrm>
        </p:spPr>
        <p:txBody>
          <a:bodyPr/>
          <a:lstStyle/>
          <a:p>
            <a:r>
              <a:rPr lang="en-US" dirty="0"/>
              <a:t>Reflective Questions</a:t>
            </a:r>
          </a:p>
        </p:txBody>
      </p:sp>
    </p:spTree>
    <p:extLst>
      <p:ext uri="{BB962C8B-B14F-4D97-AF65-F5344CB8AC3E}">
        <p14:creationId xmlns:p14="http://schemas.microsoft.com/office/powerpoint/2010/main" val="5344583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Title 2"/>
          <p:cNvSpPr>
            <a:spLocks noGrp="1"/>
          </p:cNvSpPr>
          <p:nvPr>
            <p:ph type="title"/>
          </p:nvPr>
        </p:nvSpPr>
        <p:spPr/>
        <p:txBody>
          <a:bodyPr/>
          <a:lstStyle/>
          <a:p>
            <a:pPr>
              <a:defRPr/>
            </a:pPr>
            <a:r>
              <a:rPr lang="en-US" sz="2400" kern="1200" dirty="0">
                <a:ea typeface="+mn-ea"/>
              </a:rPr>
              <a:t>Image Size Dialog Box</a:t>
            </a:r>
          </a:p>
        </p:txBody>
      </p:sp>
      <p:sp>
        <p:nvSpPr>
          <p:cNvPr id="21" name="Slide Number Placeholder 1"/>
          <p:cNvSpPr>
            <a:spLocks noGrp="1"/>
          </p:cNvSpPr>
          <p:nvPr>
            <p:ph type="sldNum" sz="quarter" idx="12"/>
          </p:nvPr>
        </p:nvSpPr>
        <p:spPr/>
        <p:txBody>
          <a:bodyPr/>
          <a:lstStyle/>
          <a:p>
            <a:fld id="{A8160BDD-7155-D744-B749-9730458604AD}" type="slidenum">
              <a:rPr lang="en-US" smtClean="0"/>
              <a:t>4</a:t>
            </a:fld>
            <a:endParaRPr lang="en-US"/>
          </a:p>
        </p:txBody>
      </p:sp>
      <p:grpSp>
        <p:nvGrpSpPr>
          <p:cNvPr id="3" name="Group 2">
            <a:extLst>
              <a:ext uri="{FF2B5EF4-FFF2-40B4-BE49-F238E27FC236}">
                <a16:creationId xmlns:a16="http://schemas.microsoft.com/office/drawing/2014/main" id="{75BDDB7D-09AC-4CB5-9AA0-1A34745F190B}"/>
              </a:ext>
            </a:extLst>
          </p:cNvPr>
          <p:cNvGrpSpPr/>
          <p:nvPr/>
        </p:nvGrpSpPr>
        <p:grpSpPr>
          <a:xfrm>
            <a:off x="709613" y="1622334"/>
            <a:ext cx="7748587" cy="4168866"/>
            <a:chOff x="709613" y="1622334"/>
            <a:chExt cx="7748587" cy="4168866"/>
          </a:xfrm>
        </p:grpSpPr>
        <p:pic>
          <p:nvPicPr>
            <p:cNvPr id="4100" name="Picture 1"/>
            <p:cNvPicPr>
              <a:picLocks noChangeAspect="1"/>
            </p:cNvPicPr>
            <p:nvPr/>
          </p:nvPicPr>
          <p:blipFill>
            <a:blip r:embed="rId3"/>
            <a:srcRect/>
            <a:stretch/>
          </p:blipFill>
          <p:spPr bwMode="auto">
            <a:xfrm>
              <a:off x="1451002" y="2566548"/>
              <a:ext cx="5299021" cy="300442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nvGrpSpPr>
            <p:cNvPr id="4101" name="Group 29"/>
            <p:cNvGrpSpPr>
              <a:grpSpLocks/>
            </p:cNvGrpSpPr>
            <p:nvPr/>
          </p:nvGrpSpPr>
          <p:grpSpPr bwMode="auto">
            <a:xfrm rot="3001702" flipV="1">
              <a:off x="3321220" y="2697166"/>
              <a:ext cx="1141122" cy="9831"/>
              <a:chOff x="4084263" y="3266769"/>
              <a:chExt cx="1230739" cy="9831"/>
            </a:xfrm>
          </p:grpSpPr>
          <p:sp>
            <p:nvSpPr>
              <p:cNvPr id="4115" name="Line 113"/>
              <p:cNvSpPr>
                <a:spLocks noChangeShapeType="1"/>
              </p:cNvSpPr>
              <p:nvPr/>
            </p:nvSpPr>
            <p:spPr bwMode="auto">
              <a:xfrm rot="10800000">
                <a:off x="4084263" y="3276600"/>
                <a:ext cx="498475" cy="0"/>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116" name="Line 315"/>
              <p:cNvSpPr>
                <a:spLocks noChangeShapeType="1"/>
              </p:cNvSpPr>
              <p:nvPr/>
            </p:nvSpPr>
            <p:spPr bwMode="auto">
              <a:xfrm flipV="1">
                <a:off x="4572000" y="3266769"/>
                <a:ext cx="743002" cy="9830"/>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grpSp>
        <p:sp>
          <p:nvSpPr>
            <p:cNvPr id="4103" name="Line 113"/>
            <p:cNvSpPr>
              <a:spLocks noChangeShapeType="1"/>
            </p:cNvSpPr>
            <p:nvPr/>
          </p:nvSpPr>
          <p:spPr bwMode="auto">
            <a:xfrm rot="10800000" flipV="1">
              <a:off x="5185109" y="2057400"/>
              <a:ext cx="0" cy="826334"/>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104" name="Line 144"/>
            <p:cNvSpPr>
              <a:spLocks noChangeShapeType="1"/>
            </p:cNvSpPr>
            <p:nvPr/>
          </p:nvSpPr>
          <p:spPr bwMode="auto">
            <a:xfrm flipV="1">
              <a:off x="3529013" y="4214396"/>
              <a:ext cx="762000" cy="463967"/>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105" name="Line 113"/>
            <p:cNvSpPr>
              <a:spLocks noChangeShapeType="1"/>
            </p:cNvSpPr>
            <p:nvPr/>
          </p:nvSpPr>
          <p:spPr bwMode="auto">
            <a:xfrm rot="10800000" flipH="1" flipV="1">
              <a:off x="3300413" y="3230563"/>
              <a:ext cx="914399" cy="457200"/>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2" name="Rounded Rectangle 21"/>
            <p:cNvSpPr>
              <a:spLocks noChangeArrowheads="1"/>
            </p:cNvSpPr>
            <p:nvPr/>
          </p:nvSpPr>
          <p:spPr bwMode="auto">
            <a:xfrm>
              <a:off x="709613" y="3001963"/>
              <a:ext cx="2695575" cy="320675"/>
            </a:xfrm>
            <a:prstGeom prst="roundRect">
              <a:avLst>
                <a:gd name="adj" fmla="val 16667"/>
              </a:avLst>
            </a:prstGeom>
            <a:solidFill>
              <a:srgbClr val="009DDC"/>
            </a:solidFill>
            <a:ln>
              <a:noFill/>
            </a:ln>
            <a:effectLst>
              <a:outerShdw blurRad="38100" dist="25401" dir="2700000" sx="99001" sy="99001" algn="tl" rotWithShape="0">
                <a:srgbClr val="808080">
                  <a:alpha val="75000"/>
                </a:srgbClr>
              </a:outerShdw>
            </a:effectLst>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defRPr/>
              </a:pPr>
              <a:r>
                <a:rPr lang="en-US" sz="1300" b="1" dirty="0">
                  <a:solidFill>
                    <a:schemeClr val="bg1"/>
                  </a:solidFill>
                  <a:latin typeface="+mn-lt"/>
                  <a:ea typeface="+mn-ea"/>
                </a:rPr>
                <a:t>Retains image proportions</a:t>
              </a:r>
            </a:p>
          </p:txBody>
        </p:sp>
        <p:sp>
          <p:nvSpPr>
            <p:cNvPr id="4107" name="Line 113"/>
            <p:cNvSpPr>
              <a:spLocks noChangeShapeType="1"/>
            </p:cNvSpPr>
            <p:nvPr/>
          </p:nvSpPr>
          <p:spPr bwMode="auto">
            <a:xfrm rot="10800000">
              <a:off x="2614615" y="5171448"/>
              <a:ext cx="498475" cy="0"/>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108" name="Line 144"/>
            <p:cNvSpPr>
              <a:spLocks noChangeShapeType="1"/>
            </p:cNvSpPr>
            <p:nvPr/>
          </p:nvSpPr>
          <p:spPr bwMode="auto">
            <a:xfrm flipH="1" flipV="1">
              <a:off x="4672013" y="4572000"/>
              <a:ext cx="1219200" cy="944563"/>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7" name="Rounded Rectangle 26"/>
            <p:cNvSpPr>
              <a:spLocks noChangeArrowheads="1"/>
            </p:cNvSpPr>
            <p:nvPr/>
          </p:nvSpPr>
          <p:spPr bwMode="auto">
            <a:xfrm>
              <a:off x="5891213" y="5516563"/>
              <a:ext cx="1781175" cy="274637"/>
            </a:xfrm>
            <a:prstGeom prst="roundRect">
              <a:avLst>
                <a:gd name="adj" fmla="val 16667"/>
              </a:avLst>
            </a:prstGeom>
            <a:gradFill rotWithShape="0">
              <a:gsLst>
                <a:gs pos="0">
                  <a:srgbClr val="EBEBEB"/>
                </a:gs>
                <a:gs pos="100000">
                  <a:schemeClr val="bg1"/>
                </a:gs>
              </a:gsLst>
              <a:lin ang="2700000" scaled="1"/>
            </a:gradFill>
            <a:ln>
              <a:noFill/>
            </a:ln>
            <a:effectLst>
              <a:outerShdw blurRad="38100" dist="25401" dir="2700000" sx="99001" sy="99001" algn="tl" rotWithShape="0">
                <a:srgbClr val="808080">
                  <a:alpha val="75000"/>
                </a:srgbClr>
              </a:outerShdw>
            </a:effectLst>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defRPr/>
              </a:pPr>
              <a:r>
                <a:rPr lang="en-US" sz="1300" b="1" dirty="0">
                  <a:latin typeface="+mn-lt"/>
                  <a:ea typeface="+mn-ea"/>
                </a:rPr>
                <a:t>Controls image data</a:t>
              </a:r>
            </a:p>
          </p:txBody>
        </p:sp>
        <p:sp>
          <p:nvSpPr>
            <p:cNvPr id="28" name="Rounded Rectangle 27"/>
            <p:cNvSpPr>
              <a:spLocks noChangeArrowheads="1"/>
            </p:cNvSpPr>
            <p:nvPr/>
          </p:nvSpPr>
          <p:spPr bwMode="auto">
            <a:xfrm>
              <a:off x="1943825" y="4567989"/>
              <a:ext cx="1781175" cy="566737"/>
            </a:xfrm>
            <a:prstGeom prst="roundRect">
              <a:avLst>
                <a:gd name="adj" fmla="val 16667"/>
              </a:avLst>
            </a:prstGeom>
            <a:gradFill rotWithShape="0">
              <a:gsLst>
                <a:gs pos="0">
                  <a:srgbClr val="EBEBEB"/>
                </a:gs>
                <a:gs pos="100000">
                  <a:schemeClr val="bg1"/>
                </a:gs>
              </a:gsLst>
              <a:lin ang="2700000" scaled="1"/>
            </a:gradFill>
            <a:ln>
              <a:noFill/>
            </a:ln>
            <a:effectLst>
              <a:outerShdw blurRad="38100" dist="25401" dir="2700000" sx="99001" sy="99001" algn="tl" rotWithShape="0">
                <a:srgbClr val="808080">
                  <a:alpha val="75000"/>
                </a:srgbClr>
              </a:outerShdw>
            </a:effectLst>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defRPr/>
              </a:pPr>
              <a:r>
                <a:rPr lang="en-US" sz="1300" b="1" dirty="0">
                  <a:latin typeface="+mn-lt"/>
                  <a:ea typeface="+mn-ea"/>
                </a:rPr>
                <a:t>Resolution based on inches or centimeters</a:t>
              </a:r>
            </a:p>
          </p:txBody>
        </p:sp>
        <p:sp>
          <p:nvSpPr>
            <p:cNvPr id="29" name="Rounded Rectangle 28"/>
            <p:cNvSpPr>
              <a:spLocks noChangeArrowheads="1"/>
            </p:cNvSpPr>
            <p:nvPr/>
          </p:nvSpPr>
          <p:spPr bwMode="auto">
            <a:xfrm>
              <a:off x="1981200" y="1799455"/>
              <a:ext cx="1781175" cy="685752"/>
            </a:xfrm>
            <a:prstGeom prst="roundRect">
              <a:avLst>
                <a:gd name="adj" fmla="val 16667"/>
              </a:avLst>
            </a:prstGeom>
            <a:gradFill rotWithShape="0">
              <a:gsLst>
                <a:gs pos="0">
                  <a:srgbClr val="EBEBEB"/>
                </a:gs>
                <a:gs pos="100000">
                  <a:schemeClr val="bg1"/>
                </a:gs>
              </a:gsLst>
              <a:lin ang="2700000" scaled="1"/>
            </a:gradFill>
            <a:ln>
              <a:noFill/>
            </a:ln>
            <a:effectLst>
              <a:outerShdw blurRad="38100" dist="25401" dir="2700000" sx="99001" sy="99001" algn="tl" rotWithShape="0">
                <a:srgbClr val="808080">
                  <a:alpha val="75000"/>
                </a:srgbClr>
              </a:outerShdw>
            </a:effectLst>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defRPr/>
              </a:pPr>
              <a:r>
                <a:rPr lang="en-US" sz="1300" b="1" dirty="0">
                  <a:latin typeface="+mn-lt"/>
                  <a:ea typeface="+mn-ea"/>
                </a:rPr>
                <a:t>Number of pixels wide and high based on pixels or percent</a:t>
              </a:r>
            </a:p>
          </p:txBody>
        </p:sp>
        <p:sp>
          <p:nvSpPr>
            <p:cNvPr id="30" name="Rounded Rectangle 29"/>
            <p:cNvSpPr>
              <a:spLocks noChangeArrowheads="1"/>
            </p:cNvSpPr>
            <p:nvPr/>
          </p:nvSpPr>
          <p:spPr bwMode="auto">
            <a:xfrm>
              <a:off x="4314825" y="1622334"/>
              <a:ext cx="1781175" cy="864394"/>
            </a:xfrm>
            <a:prstGeom prst="roundRect">
              <a:avLst>
                <a:gd name="adj" fmla="val 16667"/>
              </a:avLst>
            </a:prstGeom>
            <a:gradFill rotWithShape="0">
              <a:gsLst>
                <a:gs pos="0">
                  <a:srgbClr val="EBEBEB"/>
                </a:gs>
                <a:gs pos="100000">
                  <a:schemeClr val="bg1"/>
                </a:gs>
              </a:gsLst>
              <a:lin ang="2700000" scaled="1"/>
            </a:gradFill>
            <a:ln>
              <a:noFill/>
            </a:ln>
            <a:effectLst>
              <a:outerShdw blurRad="38100" dist="25401" dir="2700000" sx="99001" sy="99001" algn="tl" rotWithShape="0">
                <a:srgbClr val="808080">
                  <a:alpha val="75000"/>
                </a:srgbClr>
              </a:outerShdw>
            </a:effectLst>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defRPr/>
              </a:pPr>
              <a:r>
                <a:rPr lang="en-US" sz="1300" b="1" dirty="0">
                  <a:latin typeface="+mn-lt"/>
                  <a:ea typeface="+mn-ea"/>
                </a:rPr>
                <a:t>Document size based on inches, picas, percent, and other units of measure</a:t>
              </a:r>
            </a:p>
          </p:txBody>
        </p:sp>
        <p:sp>
          <p:nvSpPr>
            <p:cNvPr id="4113" name="Line 113"/>
            <p:cNvSpPr>
              <a:spLocks noChangeShapeType="1"/>
            </p:cNvSpPr>
            <p:nvPr/>
          </p:nvSpPr>
          <p:spPr bwMode="auto">
            <a:xfrm rot="10800000" flipV="1">
              <a:off x="6596063" y="2239962"/>
              <a:ext cx="819150" cy="674687"/>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31" name="Rounded Rectangle 30"/>
            <p:cNvSpPr>
              <a:spLocks noChangeArrowheads="1"/>
            </p:cNvSpPr>
            <p:nvPr/>
          </p:nvSpPr>
          <p:spPr bwMode="auto">
            <a:xfrm>
              <a:off x="7210425" y="2074081"/>
              <a:ext cx="1247775" cy="364319"/>
            </a:xfrm>
            <a:prstGeom prst="roundRect">
              <a:avLst>
                <a:gd name="adj" fmla="val 16667"/>
              </a:avLst>
            </a:prstGeom>
            <a:gradFill rotWithShape="0">
              <a:gsLst>
                <a:gs pos="0">
                  <a:srgbClr val="EBEBEB"/>
                </a:gs>
                <a:gs pos="100000">
                  <a:schemeClr val="bg1"/>
                </a:gs>
              </a:gsLst>
              <a:lin ang="2700000" scaled="1"/>
            </a:gradFill>
            <a:ln>
              <a:noFill/>
            </a:ln>
            <a:effectLst>
              <a:outerShdw blurRad="38100" dist="25401" dir="2700000" sx="99001" sy="99001" algn="tl" rotWithShape="0">
                <a:srgbClr val="808080">
                  <a:alpha val="75000"/>
                </a:srgbClr>
              </a:outerShdw>
            </a:effectLst>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defRPr/>
              </a:pPr>
              <a:r>
                <a:rPr lang="en-US" sz="1300" b="1" dirty="0">
                  <a:latin typeface="+mn-lt"/>
                  <a:ea typeface="+mn-ea"/>
                </a:rPr>
                <a:t>Settings Menu</a:t>
              </a:r>
            </a:p>
          </p:txBody>
        </p:sp>
      </p:grpSp>
    </p:spTree>
    <p:extLst>
      <p:ext uri="{BB962C8B-B14F-4D97-AF65-F5344CB8AC3E}">
        <p14:creationId xmlns:p14="http://schemas.microsoft.com/office/powerpoint/2010/main" val="17727691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2"/>
          <p:cNvSpPr>
            <a:spLocks noGrp="1"/>
          </p:cNvSpPr>
          <p:nvPr>
            <p:ph type="title"/>
          </p:nvPr>
        </p:nvSpPr>
        <p:spPr/>
        <p:txBody>
          <a:bodyPr/>
          <a:lstStyle/>
          <a:p>
            <a:pPr>
              <a:defRPr/>
            </a:pPr>
            <a:r>
              <a:rPr lang="en-US" sz="2400" kern="1200" dirty="0">
                <a:ea typeface="+mn-ea"/>
              </a:rPr>
              <a:t>Image Size vs. Canvas Size</a:t>
            </a:r>
          </a:p>
        </p:txBody>
      </p:sp>
      <p:sp>
        <p:nvSpPr>
          <p:cNvPr id="8" name="Slide Number Placeholder 1"/>
          <p:cNvSpPr>
            <a:spLocks noGrp="1"/>
          </p:cNvSpPr>
          <p:nvPr>
            <p:ph type="sldNum" sz="quarter" idx="12"/>
          </p:nvPr>
        </p:nvSpPr>
        <p:spPr/>
        <p:txBody>
          <a:bodyPr/>
          <a:lstStyle/>
          <a:p>
            <a:fld id="{A8160BDD-7155-D744-B749-9730458604AD}" type="slidenum">
              <a:rPr lang="en-US" smtClean="0"/>
              <a:t>5</a:t>
            </a:fld>
            <a:endParaRPr lang="en-US"/>
          </a:p>
        </p:txBody>
      </p:sp>
      <p:grpSp>
        <p:nvGrpSpPr>
          <p:cNvPr id="5123" name="Group 1"/>
          <p:cNvGrpSpPr>
            <a:grpSpLocks/>
          </p:cNvGrpSpPr>
          <p:nvPr/>
        </p:nvGrpSpPr>
        <p:grpSpPr bwMode="auto">
          <a:xfrm>
            <a:off x="800100" y="1236521"/>
            <a:ext cx="7543800" cy="5131083"/>
            <a:chOff x="762000" y="1236521"/>
            <a:chExt cx="7543800" cy="5131083"/>
          </a:xfrm>
        </p:grpSpPr>
        <p:pic>
          <p:nvPicPr>
            <p:cNvPr id="5124" name="Picture 1"/>
            <p:cNvPicPr>
              <a:picLocks noChangeAspect="1"/>
            </p:cNvPicPr>
            <p:nvPr/>
          </p:nvPicPr>
          <p:blipFill>
            <a:blip r:embed="rId3"/>
            <a:stretch>
              <a:fillRect/>
            </a:stretch>
          </p:blipFill>
          <p:spPr bwMode="auto">
            <a:xfrm>
              <a:off x="790575" y="1236521"/>
              <a:ext cx="7515225" cy="5131083"/>
            </a:xfrm>
            <a:prstGeom prst="rect">
              <a:avLst/>
            </a:prstGeom>
            <a:gradFill rotWithShape="0">
              <a:gsLst>
                <a:gs pos="0">
                  <a:srgbClr val="EBEBEB"/>
                </a:gs>
                <a:gs pos="100000">
                  <a:schemeClr val="bg1"/>
                </a:gs>
              </a:gsLst>
              <a:lin ang="2700000" scaled="1"/>
            </a:gradFill>
            <a:ln>
              <a:noFill/>
            </a:ln>
            <a:effectLst>
              <a:outerShdw blurRad="38100" dist="25401" dir="2700000" sx="99001" sy="99001" algn="tl" rotWithShape="0">
                <a:srgbClr val="808080">
                  <a:alpha val="75000"/>
                </a:srgbClr>
              </a:outerShdw>
            </a:effectLst>
            <a:extLst>
              <a:ext uri="{91240B29-F687-4F45-9708-019B960494DF}">
                <a14:hiddenLine xmlns:a14="http://schemas.microsoft.com/office/drawing/2010/main" w="9525">
                  <a:solidFill>
                    <a:srgbClr val="000000"/>
                  </a:solidFill>
                  <a:miter lim="800000"/>
                  <a:headEnd/>
                  <a:tailEnd/>
                </a14:hiddenLine>
              </a:ext>
            </a:extLst>
          </p:spPr>
        </p:pic>
        <p:sp>
          <p:nvSpPr>
            <p:cNvPr id="28" name="Rounded Rectangle 27"/>
            <p:cNvSpPr>
              <a:spLocks noChangeArrowheads="1"/>
            </p:cNvSpPr>
            <p:nvPr/>
          </p:nvSpPr>
          <p:spPr bwMode="auto">
            <a:xfrm>
              <a:off x="1219200" y="1676400"/>
              <a:ext cx="4138612" cy="274638"/>
            </a:xfrm>
            <a:prstGeom prst="roundRect">
              <a:avLst>
                <a:gd name="adj" fmla="val 16667"/>
              </a:avLst>
            </a:prstGeom>
            <a:gradFill rotWithShape="0">
              <a:gsLst>
                <a:gs pos="0">
                  <a:srgbClr val="EBEBEB"/>
                </a:gs>
                <a:gs pos="100000">
                  <a:schemeClr val="bg1"/>
                </a:gs>
              </a:gsLst>
              <a:lin ang="2700000" scaled="1"/>
            </a:gradFill>
            <a:ln>
              <a:noFill/>
            </a:ln>
            <a:effectLst>
              <a:outerShdw blurRad="38100" dist="25401" dir="2700000" sx="99001" sy="99001" algn="tl" rotWithShape="0">
                <a:srgbClr val="808080">
                  <a:alpha val="75000"/>
                </a:srgbClr>
              </a:outerShdw>
            </a:effectLst>
            <a:extLst>
              <a:ext uri="{91240B29-F687-4F45-9708-019B960494DF}">
                <a14:hiddenLine xmlns:a14="http://schemas.microsoft.com/office/drawing/2010/main" w="25400">
                  <a:solidFill>
                    <a:srgbClr val="000000"/>
                  </a:solidFill>
                  <a:round/>
                  <a:headEnd/>
                  <a:tailEnd/>
                </a14:hiddenLine>
              </a:ext>
            </a:extLst>
          </p:spPr>
          <p:txBody>
            <a:bodyPr anchor="ctr"/>
            <a:lstStyle/>
            <a:p>
              <a:pPr algn="ctr"/>
              <a:r>
                <a:rPr lang="en-US" sz="1300" b="1" dirty="0"/>
                <a:t>Canvas size increased to add a picture border</a:t>
              </a:r>
            </a:p>
          </p:txBody>
        </p:sp>
        <p:cxnSp>
          <p:nvCxnSpPr>
            <p:cNvPr id="5126" name="Straight Arrow Connector 5"/>
            <p:cNvCxnSpPr>
              <a:cxnSpLocks noChangeShapeType="1"/>
            </p:cNvCxnSpPr>
            <p:nvPr/>
          </p:nvCxnSpPr>
          <p:spPr bwMode="auto">
            <a:xfrm>
              <a:off x="762000" y="3657580"/>
              <a:ext cx="381000" cy="0"/>
            </a:xfrm>
            <a:prstGeom prst="straightConnector1">
              <a:avLst/>
            </a:prstGeom>
            <a:noFill/>
            <a:ln w="28575">
              <a:solidFill>
                <a:srgbClr val="FFFF00"/>
              </a:solidFill>
              <a:round/>
              <a:headEnd type="arrow" w="med" len="med"/>
              <a:tailEnd type="arrow" w="med" len="med"/>
            </a:ln>
            <a:extLst>
              <a:ext uri="{909E8E84-426E-40DD-AFC4-6F175D3DCCD1}">
                <a14:hiddenFill xmlns:a14="http://schemas.microsoft.com/office/drawing/2010/main">
                  <a:noFill/>
                </a14:hiddenFill>
              </a:ext>
            </a:extLst>
          </p:spPr>
        </p:cxnSp>
        <p:cxnSp>
          <p:nvCxnSpPr>
            <p:cNvPr id="5127" name="Straight Arrow Connector 11"/>
            <p:cNvCxnSpPr>
              <a:cxnSpLocks noChangeShapeType="1"/>
            </p:cNvCxnSpPr>
            <p:nvPr/>
          </p:nvCxnSpPr>
          <p:spPr bwMode="auto">
            <a:xfrm>
              <a:off x="7924800" y="3657580"/>
              <a:ext cx="381000" cy="0"/>
            </a:xfrm>
            <a:prstGeom prst="straightConnector1">
              <a:avLst/>
            </a:prstGeom>
            <a:noFill/>
            <a:ln w="28575">
              <a:solidFill>
                <a:srgbClr val="FFFF00"/>
              </a:solidFill>
              <a:round/>
              <a:headEnd type="arrow" w="med" len="med"/>
              <a:tailEnd type="arrow" w="med" len="med"/>
            </a:ln>
            <a:extLst>
              <a:ext uri="{909E8E84-426E-40DD-AFC4-6F175D3DCCD1}">
                <a14:hiddenFill xmlns:a14="http://schemas.microsoft.com/office/drawing/2010/main">
                  <a:noFill/>
                </a14:hiddenFill>
              </a:ext>
            </a:extLst>
          </p:spPr>
        </p:cxnSp>
      </p:grpSp>
    </p:spTree>
    <p:extLst>
      <p:ext uri="{BB962C8B-B14F-4D97-AF65-F5344CB8AC3E}">
        <p14:creationId xmlns:p14="http://schemas.microsoft.com/office/powerpoint/2010/main" val="196414459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extBox 9"/>
          <p:cNvSpPr txBox="1">
            <a:spLocks noChangeArrowheads="1"/>
          </p:cNvSpPr>
          <p:nvPr/>
        </p:nvSpPr>
        <p:spPr bwMode="auto">
          <a:xfrm>
            <a:off x="44450" y="4114800"/>
            <a:ext cx="2698750"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lr>
                <a:srgbClr val="FF9900"/>
              </a:buClr>
              <a:buChar char="•"/>
              <a:defRPr sz="2000">
                <a:solidFill>
                  <a:schemeClr val="tx1"/>
                </a:solidFill>
                <a:latin typeface="Arial" charset="0"/>
                <a:ea typeface="ＭＳ Ｐゴシック" pitchFamily="34" charset="-128"/>
              </a:defRPr>
            </a:lvl1pPr>
            <a:lvl2pPr marL="742950" indent="-285750">
              <a:spcBef>
                <a:spcPct val="20000"/>
              </a:spcBef>
              <a:buClr>
                <a:srgbClr val="FF9900"/>
              </a:buClr>
              <a:buChar char="–"/>
              <a:defRPr>
                <a:solidFill>
                  <a:schemeClr val="tx1"/>
                </a:solidFill>
                <a:latin typeface="Arial" charset="0"/>
                <a:ea typeface="ＭＳ Ｐゴシック" pitchFamily="34" charset="-128"/>
              </a:defRPr>
            </a:lvl2pPr>
            <a:lvl3pPr marL="1143000" indent="-228600">
              <a:spcBef>
                <a:spcPct val="20000"/>
              </a:spcBef>
              <a:buClr>
                <a:srgbClr val="FF9900"/>
              </a:buClr>
              <a:buChar char="•"/>
              <a:defRPr sz="1600">
                <a:solidFill>
                  <a:schemeClr val="tx1"/>
                </a:solidFill>
                <a:latin typeface="Arial" charset="0"/>
                <a:ea typeface="ＭＳ Ｐゴシック" pitchFamily="34" charset="-128"/>
              </a:defRPr>
            </a:lvl3pPr>
            <a:lvl4pPr marL="1600200" indent="-228600">
              <a:spcBef>
                <a:spcPct val="20000"/>
              </a:spcBef>
              <a:buClr>
                <a:srgbClr val="FF9900"/>
              </a:buClr>
              <a:buChar char="–"/>
              <a:defRPr sz="1400">
                <a:solidFill>
                  <a:schemeClr val="tx1"/>
                </a:solidFill>
                <a:latin typeface="Arial" charset="0"/>
                <a:ea typeface="ＭＳ Ｐゴシック" pitchFamily="34" charset="-128"/>
              </a:defRPr>
            </a:lvl4pPr>
            <a:lvl5pPr marL="2057400" indent="-228600">
              <a:spcBef>
                <a:spcPct val="20000"/>
              </a:spcBef>
              <a:buClr>
                <a:srgbClr val="FF9900"/>
              </a:buClr>
              <a:buChar char="»"/>
              <a:defRPr sz="14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lr>
                <a:srgbClr val="FF9900"/>
              </a:buClr>
              <a:buChar char="»"/>
              <a:defRPr sz="14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lr>
                <a:srgbClr val="FF9900"/>
              </a:buClr>
              <a:buChar char="»"/>
              <a:defRPr sz="14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lr>
                <a:srgbClr val="FF9900"/>
              </a:buClr>
              <a:buChar char="»"/>
              <a:defRPr sz="14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lr>
                <a:srgbClr val="FF9900"/>
              </a:buClr>
              <a:buChar char="»"/>
              <a:defRPr sz="1400">
                <a:solidFill>
                  <a:schemeClr val="tx1"/>
                </a:solidFill>
                <a:latin typeface="Arial" charset="0"/>
                <a:ea typeface="ＭＳ Ｐゴシック" pitchFamily="34" charset="-128"/>
              </a:defRPr>
            </a:lvl9pPr>
          </a:lstStyle>
          <a:p>
            <a:pPr eaLnBrk="1" hangingPunct="1">
              <a:spcBef>
                <a:spcPct val="0"/>
              </a:spcBef>
              <a:buClrTx/>
              <a:buFontTx/>
              <a:buNone/>
            </a:pPr>
            <a:r>
              <a:rPr lang="en-US" altLang="en-US" sz="1800" dirty="0"/>
              <a:t>Size Enlarged to 15 x 10</a:t>
            </a:r>
          </a:p>
          <a:p>
            <a:pPr eaLnBrk="1" hangingPunct="1">
              <a:spcBef>
                <a:spcPct val="0"/>
              </a:spcBef>
              <a:buClrTx/>
              <a:buFontTx/>
              <a:buNone/>
            </a:pPr>
            <a:r>
              <a:rPr lang="en-US" altLang="en-US" sz="1800" dirty="0">
                <a:solidFill>
                  <a:srgbClr val="FF0000"/>
                </a:solidFill>
              </a:rPr>
              <a:t>Resample On</a:t>
            </a:r>
          </a:p>
          <a:p>
            <a:pPr eaLnBrk="1" hangingPunct="1">
              <a:spcBef>
                <a:spcPct val="0"/>
              </a:spcBef>
              <a:buClrTx/>
              <a:buFontTx/>
              <a:buNone/>
            </a:pPr>
            <a:r>
              <a:rPr lang="en-US" altLang="en-US" sz="1800" dirty="0"/>
              <a:t>Resolution </a:t>
            </a:r>
            <a:r>
              <a:rPr lang="en-US" altLang="en-US" sz="1800" dirty="0">
                <a:solidFill>
                  <a:srgbClr val="FF0000"/>
                </a:solidFill>
              </a:rPr>
              <a:t>72</a:t>
            </a:r>
          </a:p>
          <a:p>
            <a:pPr eaLnBrk="1" hangingPunct="1">
              <a:spcBef>
                <a:spcPct val="0"/>
              </a:spcBef>
              <a:buClrTx/>
              <a:buFontTx/>
              <a:buNone/>
            </a:pPr>
            <a:r>
              <a:rPr lang="en-US" altLang="en-US" sz="1800" dirty="0"/>
              <a:t>Pixels </a:t>
            </a:r>
            <a:r>
              <a:rPr lang="en-US" altLang="en-US" sz="1800" dirty="0">
                <a:solidFill>
                  <a:srgbClr val="FF0000"/>
                </a:solidFill>
              </a:rPr>
              <a:t>1,080 x 718</a:t>
            </a:r>
          </a:p>
          <a:p>
            <a:pPr eaLnBrk="1" hangingPunct="1">
              <a:spcBef>
                <a:spcPct val="0"/>
              </a:spcBef>
              <a:buClrTx/>
              <a:buFontTx/>
              <a:buNone/>
            </a:pPr>
            <a:r>
              <a:rPr lang="en-US" altLang="en-US" sz="1800" dirty="0"/>
              <a:t>File Size </a:t>
            </a:r>
            <a:r>
              <a:rPr lang="en-US" altLang="en-US" sz="1800" dirty="0">
                <a:solidFill>
                  <a:srgbClr val="FF0000"/>
                </a:solidFill>
              </a:rPr>
              <a:t>2.22M</a:t>
            </a:r>
          </a:p>
          <a:p>
            <a:pPr eaLnBrk="1" hangingPunct="1">
              <a:spcBef>
                <a:spcPct val="0"/>
              </a:spcBef>
              <a:buClrTx/>
              <a:buFontTx/>
              <a:buNone/>
            </a:pPr>
            <a:endParaRPr lang="en-US" altLang="en-US" sz="1800" dirty="0"/>
          </a:p>
        </p:txBody>
      </p:sp>
      <p:sp>
        <p:nvSpPr>
          <p:cNvPr id="6147" name="TextBox 9"/>
          <p:cNvSpPr txBox="1">
            <a:spLocks noChangeArrowheads="1"/>
          </p:cNvSpPr>
          <p:nvPr/>
        </p:nvSpPr>
        <p:spPr bwMode="auto">
          <a:xfrm>
            <a:off x="44450" y="2500313"/>
            <a:ext cx="2698750" cy="1754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lr>
                <a:srgbClr val="FF9900"/>
              </a:buClr>
              <a:buChar char="•"/>
              <a:defRPr sz="2000">
                <a:solidFill>
                  <a:schemeClr val="tx1"/>
                </a:solidFill>
                <a:latin typeface="Arial" charset="0"/>
                <a:ea typeface="ＭＳ Ｐゴシック" pitchFamily="34" charset="-128"/>
              </a:defRPr>
            </a:lvl1pPr>
            <a:lvl2pPr marL="742950" indent="-285750">
              <a:spcBef>
                <a:spcPct val="20000"/>
              </a:spcBef>
              <a:buClr>
                <a:srgbClr val="FF9900"/>
              </a:buClr>
              <a:buChar char="–"/>
              <a:defRPr>
                <a:solidFill>
                  <a:schemeClr val="tx1"/>
                </a:solidFill>
                <a:latin typeface="Arial" charset="0"/>
                <a:ea typeface="ＭＳ Ｐゴシック" pitchFamily="34" charset="-128"/>
              </a:defRPr>
            </a:lvl2pPr>
            <a:lvl3pPr marL="1143000" indent="-228600">
              <a:spcBef>
                <a:spcPct val="20000"/>
              </a:spcBef>
              <a:buClr>
                <a:srgbClr val="FF9900"/>
              </a:buClr>
              <a:buChar char="•"/>
              <a:defRPr sz="1600">
                <a:solidFill>
                  <a:schemeClr val="tx1"/>
                </a:solidFill>
                <a:latin typeface="Arial" charset="0"/>
                <a:ea typeface="ＭＳ Ｐゴシック" pitchFamily="34" charset="-128"/>
              </a:defRPr>
            </a:lvl3pPr>
            <a:lvl4pPr marL="1600200" indent="-228600">
              <a:spcBef>
                <a:spcPct val="20000"/>
              </a:spcBef>
              <a:buClr>
                <a:srgbClr val="FF9900"/>
              </a:buClr>
              <a:buChar char="–"/>
              <a:defRPr sz="1400">
                <a:solidFill>
                  <a:schemeClr val="tx1"/>
                </a:solidFill>
                <a:latin typeface="Arial" charset="0"/>
                <a:ea typeface="ＭＳ Ｐゴシック" pitchFamily="34" charset="-128"/>
              </a:defRPr>
            </a:lvl4pPr>
            <a:lvl5pPr marL="2057400" indent="-228600">
              <a:spcBef>
                <a:spcPct val="20000"/>
              </a:spcBef>
              <a:buClr>
                <a:srgbClr val="FF9900"/>
              </a:buClr>
              <a:buChar char="»"/>
              <a:defRPr sz="14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lr>
                <a:srgbClr val="FF9900"/>
              </a:buClr>
              <a:buChar char="»"/>
              <a:defRPr sz="14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lr>
                <a:srgbClr val="FF9900"/>
              </a:buClr>
              <a:buChar char="»"/>
              <a:defRPr sz="14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lr>
                <a:srgbClr val="FF9900"/>
              </a:buClr>
              <a:buChar char="»"/>
              <a:defRPr sz="14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lr>
                <a:srgbClr val="FF9900"/>
              </a:buClr>
              <a:buChar char="»"/>
              <a:defRPr sz="1400">
                <a:solidFill>
                  <a:schemeClr val="tx1"/>
                </a:solidFill>
                <a:latin typeface="Arial" charset="0"/>
                <a:ea typeface="ＭＳ Ｐゴシック" pitchFamily="34" charset="-128"/>
              </a:defRPr>
            </a:lvl9pPr>
          </a:lstStyle>
          <a:p>
            <a:pPr eaLnBrk="1" hangingPunct="1">
              <a:spcBef>
                <a:spcPct val="0"/>
              </a:spcBef>
              <a:buClrTx/>
              <a:buFontTx/>
              <a:buNone/>
            </a:pPr>
            <a:r>
              <a:rPr lang="en-US" altLang="en-US" sz="1800"/>
              <a:t>Size Enlarged to 15 x 10</a:t>
            </a:r>
          </a:p>
          <a:p>
            <a:pPr eaLnBrk="1" hangingPunct="1">
              <a:spcBef>
                <a:spcPct val="0"/>
              </a:spcBef>
              <a:buClrTx/>
              <a:buFontTx/>
              <a:buNone/>
            </a:pPr>
            <a:r>
              <a:rPr lang="en-US" altLang="en-US" sz="1800">
                <a:solidFill>
                  <a:srgbClr val="FF0000"/>
                </a:solidFill>
              </a:rPr>
              <a:t>Resample Off</a:t>
            </a:r>
          </a:p>
          <a:p>
            <a:pPr eaLnBrk="1" hangingPunct="1">
              <a:spcBef>
                <a:spcPct val="0"/>
              </a:spcBef>
              <a:buClrTx/>
              <a:buFontTx/>
              <a:buNone/>
            </a:pPr>
            <a:r>
              <a:rPr lang="en-US" altLang="en-US" sz="1800"/>
              <a:t>Resolution </a:t>
            </a:r>
            <a:r>
              <a:rPr lang="en-US" altLang="en-US" sz="1800">
                <a:solidFill>
                  <a:srgbClr val="FF0000"/>
                </a:solidFill>
              </a:rPr>
              <a:t>38.4</a:t>
            </a:r>
          </a:p>
          <a:p>
            <a:pPr eaLnBrk="1" hangingPunct="1">
              <a:spcBef>
                <a:spcPct val="0"/>
              </a:spcBef>
              <a:buClrTx/>
              <a:buFontTx/>
              <a:buNone/>
            </a:pPr>
            <a:r>
              <a:rPr lang="en-US" altLang="en-US" sz="1800"/>
              <a:t>Pixels </a:t>
            </a:r>
            <a:r>
              <a:rPr lang="en-US" altLang="en-US" sz="1800">
                <a:solidFill>
                  <a:srgbClr val="FF0000"/>
                </a:solidFill>
              </a:rPr>
              <a:t>576 x 383</a:t>
            </a:r>
          </a:p>
          <a:p>
            <a:pPr eaLnBrk="1" hangingPunct="1">
              <a:spcBef>
                <a:spcPct val="0"/>
              </a:spcBef>
              <a:buClrTx/>
              <a:buFontTx/>
              <a:buNone/>
            </a:pPr>
            <a:r>
              <a:rPr lang="en-US" altLang="en-US" sz="1800"/>
              <a:t>File Size </a:t>
            </a:r>
            <a:r>
              <a:rPr lang="en-US" altLang="en-US" sz="1800">
                <a:solidFill>
                  <a:srgbClr val="FF0000"/>
                </a:solidFill>
              </a:rPr>
              <a:t>646.3K</a:t>
            </a:r>
          </a:p>
          <a:p>
            <a:pPr eaLnBrk="1" hangingPunct="1">
              <a:spcBef>
                <a:spcPct val="0"/>
              </a:spcBef>
              <a:buClrTx/>
              <a:buFontTx/>
              <a:buNone/>
            </a:pPr>
            <a:endParaRPr lang="en-US" altLang="en-US" sz="1800"/>
          </a:p>
        </p:txBody>
      </p:sp>
      <p:sp>
        <p:nvSpPr>
          <p:cNvPr id="6148" name="TextBox 9"/>
          <p:cNvSpPr txBox="1">
            <a:spLocks noChangeArrowheads="1"/>
          </p:cNvSpPr>
          <p:nvPr/>
        </p:nvSpPr>
        <p:spPr bwMode="auto">
          <a:xfrm>
            <a:off x="44450" y="1143000"/>
            <a:ext cx="2255838" cy="147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lr>
                <a:srgbClr val="FF9900"/>
              </a:buClr>
              <a:buChar char="•"/>
              <a:defRPr sz="2000">
                <a:solidFill>
                  <a:schemeClr val="tx1"/>
                </a:solidFill>
                <a:latin typeface="Arial" charset="0"/>
                <a:ea typeface="ＭＳ Ｐゴシック" pitchFamily="34" charset="-128"/>
              </a:defRPr>
            </a:lvl1pPr>
            <a:lvl2pPr marL="742950" indent="-285750">
              <a:spcBef>
                <a:spcPct val="20000"/>
              </a:spcBef>
              <a:buClr>
                <a:srgbClr val="FF9900"/>
              </a:buClr>
              <a:buChar char="–"/>
              <a:defRPr>
                <a:solidFill>
                  <a:schemeClr val="tx1"/>
                </a:solidFill>
                <a:latin typeface="Arial" charset="0"/>
                <a:ea typeface="ＭＳ Ｐゴシック" pitchFamily="34" charset="-128"/>
              </a:defRPr>
            </a:lvl2pPr>
            <a:lvl3pPr marL="1143000" indent="-228600">
              <a:spcBef>
                <a:spcPct val="20000"/>
              </a:spcBef>
              <a:buClr>
                <a:srgbClr val="FF9900"/>
              </a:buClr>
              <a:buChar char="•"/>
              <a:defRPr sz="1600">
                <a:solidFill>
                  <a:schemeClr val="tx1"/>
                </a:solidFill>
                <a:latin typeface="Arial" charset="0"/>
                <a:ea typeface="ＭＳ Ｐゴシック" pitchFamily="34" charset="-128"/>
              </a:defRPr>
            </a:lvl3pPr>
            <a:lvl4pPr marL="1600200" indent="-228600">
              <a:spcBef>
                <a:spcPct val="20000"/>
              </a:spcBef>
              <a:buClr>
                <a:srgbClr val="FF9900"/>
              </a:buClr>
              <a:buChar char="–"/>
              <a:defRPr sz="1400">
                <a:solidFill>
                  <a:schemeClr val="tx1"/>
                </a:solidFill>
                <a:latin typeface="Arial" charset="0"/>
                <a:ea typeface="ＭＳ Ｐゴシック" pitchFamily="34" charset="-128"/>
              </a:defRPr>
            </a:lvl4pPr>
            <a:lvl5pPr marL="2057400" indent="-228600">
              <a:spcBef>
                <a:spcPct val="20000"/>
              </a:spcBef>
              <a:buClr>
                <a:srgbClr val="FF9900"/>
              </a:buClr>
              <a:buChar char="»"/>
              <a:defRPr sz="14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lr>
                <a:srgbClr val="FF9900"/>
              </a:buClr>
              <a:buChar char="»"/>
              <a:defRPr sz="14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lr>
                <a:srgbClr val="FF9900"/>
              </a:buClr>
              <a:buChar char="»"/>
              <a:defRPr sz="14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lr>
                <a:srgbClr val="FF9900"/>
              </a:buClr>
              <a:buChar char="»"/>
              <a:defRPr sz="14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lr>
                <a:srgbClr val="FF9900"/>
              </a:buClr>
              <a:buChar char="»"/>
              <a:defRPr sz="1400">
                <a:solidFill>
                  <a:schemeClr val="tx1"/>
                </a:solidFill>
                <a:latin typeface="Arial" charset="0"/>
                <a:ea typeface="ＭＳ Ｐゴシック" pitchFamily="34" charset="-128"/>
              </a:defRPr>
            </a:lvl9pPr>
          </a:lstStyle>
          <a:p>
            <a:pPr eaLnBrk="1" hangingPunct="1">
              <a:spcBef>
                <a:spcPct val="0"/>
              </a:spcBef>
              <a:buClrTx/>
              <a:buFontTx/>
              <a:buNone/>
            </a:pPr>
            <a:r>
              <a:rPr lang="en-US" altLang="en-US" sz="1800"/>
              <a:t>Original Size = 8 x 5</a:t>
            </a:r>
          </a:p>
          <a:p>
            <a:pPr eaLnBrk="1" hangingPunct="1">
              <a:spcBef>
                <a:spcPct val="0"/>
              </a:spcBef>
              <a:buClrTx/>
              <a:buFontTx/>
              <a:buNone/>
            </a:pPr>
            <a:r>
              <a:rPr lang="en-US" altLang="en-US" sz="1800"/>
              <a:t>Resolution =  </a:t>
            </a:r>
            <a:r>
              <a:rPr lang="en-US" altLang="en-US" sz="1800">
                <a:solidFill>
                  <a:srgbClr val="FF0000"/>
                </a:solidFill>
              </a:rPr>
              <a:t>72</a:t>
            </a:r>
          </a:p>
          <a:p>
            <a:pPr eaLnBrk="1" hangingPunct="1">
              <a:spcBef>
                <a:spcPct val="0"/>
              </a:spcBef>
              <a:buClrTx/>
              <a:buFontTx/>
              <a:buNone/>
            </a:pPr>
            <a:r>
              <a:rPr lang="en-US" altLang="en-US" sz="1800"/>
              <a:t>Pixels </a:t>
            </a:r>
            <a:r>
              <a:rPr lang="en-US" altLang="en-US" sz="1800">
                <a:solidFill>
                  <a:srgbClr val="FF0000"/>
                </a:solidFill>
              </a:rPr>
              <a:t>576 x 383</a:t>
            </a:r>
          </a:p>
          <a:p>
            <a:pPr eaLnBrk="1" hangingPunct="1">
              <a:spcBef>
                <a:spcPct val="0"/>
              </a:spcBef>
              <a:buClrTx/>
              <a:buFontTx/>
              <a:buNone/>
            </a:pPr>
            <a:r>
              <a:rPr lang="en-US" altLang="en-US" sz="1800"/>
              <a:t>File Size </a:t>
            </a:r>
            <a:r>
              <a:rPr lang="en-US" altLang="en-US" sz="1800">
                <a:solidFill>
                  <a:srgbClr val="FF0000"/>
                </a:solidFill>
              </a:rPr>
              <a:t>646.3K</a:t>
            </a:r>
          </a:p>
          <a:p>
            <a:pPr eaLnBrk="1" hangingPunct="1">
              <a:spcBef>
                <a:spcPct val="0"/>
              </a:spcBef>
              <a:buClrTx/>
              <a:buFontTx/>
              <a:buNone/>
            </a:pPr>
            <a:endParaRPr lang="en-US" altLang="en-US" sz="1800"/>
          </a:p>
        </p:txBody>
      </p:sp>
      <p:pic>
        <p:nvPicPr>
          <p:cNvPr id="6149"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895600" y="1425575"/>
            <a:ext cx="6021388" cy="398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50" name="Line 205"/>
          <p:cNvSpPr>
            <a:spLocks noChangeShapeType="1"/>
          </p:cNvSpPr>
          <p:nvPr/>
        </p:nvSpPr>
        <p:spPr bwMode="auto">
          <a:xfrm flipH="1" flipV="1">
            <a:off x="1765300" y="3276600"/>
            <a:ext cx="2106613" cy="1441450"/>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6151" name="Line 205"/>
          <p:cNvSpPr>
            <a:spLocks noChangeShapeType="1"/>
          </p:cNvSpPr>
          <p:nvPr/>
        </p:nvSpPr>
        <p:spPr bwMode="auto">
          <a:xfrm flipH="1" flipV="1">
            <a:off x="1801813" y="3733800"/>
            <a:ext cx="2236787" cy="1084263"/>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9" name="Rounded Rectangle 8"/>
          <p:cNvSpPr>
            <a:spLocks noChangeArrowheads="1"/>
          </p:cNvSpPr>
          <p:nvPr/>
        </p:nvSpPr>
        <p:spPr bwMode="auto">
          <a:xfrm>
            <a:off x="3810000" y="4700588"/>
            <a:ext cx="4953000" cy="709612"/>
          </a:xfrm>
          <a:prstGeom prst="roundRect">
            <a:avLst>
              <a:gd name="adj" fmla="val 16667"/>
            </a:avLst>
          </a:prstGeom>
          <a:solidFill>
            <a:srgbClr val="009DDC"/>
          </a:solidFill>
          <a:ln>
            <a:noFill/>
          </a:ln>
          <a:effectLst>
            <a:outerShdw blurRad="38100" dist="25401" dir="2700000" sx="99001" sy="99001" algn="tl" rotWithShape="0">
              <a:srgbClr val="808080">
                <a:alpha val="75000"/>
              </a:srgbClr>
            </a:outerShdw>
          </a:effectLst>
          <a:extLst>
            <a:ext uri="{91240B29-F687-4F45-9708-019B960494DF}">
              <a14:hiddenLine xmlns:a14="http://schemas.microsoft.com/office/drawing/2010/main" w="25400">
                <a:solidFill>
                  <a:srgbClr val="000000"/>
                </a:solidFill>
                <a:round/>
                <a:headEnd/>
                <a:tailEnd/>
              </a14:hiddenLine>
            </a:ext>
          </a:extLst>
        </p:spPr>
        <p:txBody>
          <a:bodyPr anchor="ctr"/>
          <a:lstStyle/>
          <a:p>
            <a:pPr eaLnBrk="1" hangingPunct="1">
              <a:defRPr/>
            </a:pPr>
            <a:r>
              <a:rPr lang="en-US" sz="1300" b="1" dirty="0">
                <a:solidFill>
                  <a:schemeClr val="bg1"/>
                </a:solidFill>
                <a:latin typeface="+mn-lt"/>
                <a:ea typeface="+mn-ea"/>
              </a:rPr>
              <a:t>Document size enlarged</a:t>
            </a:r>
          </a:p>
          <a:p>
            <a:pPr eaLnBrk="1" hangingPunct="1">
              <a:defRPr/>
            </a:pPr>
            <a:r>
              <a:rPr lang="en-US" sz="1300" b="1" dirty="0">
                <a:solidFill>
                  <a:schemeClr val="bg1"/>
                </a:solidFill>
                <a:latin typeface="+mn-lt"/>
                <a:ea typeface="+mn-ea"/>
              </a:rPr>
              <a:t>Resample OFF</a:t>
            </a:r>
          </a:p>
          <a:p>
            <a:pPr eaLnBrk="1" hangingPunct="1">
              <a:defRPr/>
            </a:pPr>
            <a:r>
              <a:rPr lang="en-US" sz="1300" b="1" dirty="0">
                <a:solidFill>
                  <a:schemeClr val="bg1"/>
                </a:solidFill>
                <a:latin typeface="+mn-lt"/>
                <a:ea typeface="+mn-ea"/>
              </a:rPr>
              <a:t>Result: Lower resolution, same number of pixels, same file size</a:t>
            </a:r>
          </a:p>
        </p:txBody>
      </p:sp>
      <p:sp>
        <p:nvSpPr>
          <p:cNvPr id="6153" name="Line 205"/>
          <p:cNvSpPr>
            <a:spLocks noChangeShapeType="1"/>
          </p:cNvSpPr>
          <p:nvPr/>
        </p:nvSpPr>
        <p:spPr bwMode="auto">
          <a:xfrm flipH="1" flipV="1">
            <a:off x="1676400" y="4859338"/>
            <a:ext cx="2335213" cy="1236662"/>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6154" name="Line 205"/>
          <p:cNvSpPr>
            <a:spLocks noChangeShapeType="1"/>
          </p:cNvSpPr>
          <p:nvPr/>
        </p:nvSpPr>
        <p:spPr bwMode="auto">
          <a:xfrm flipH="1" flipV="1">
            <a:off x="1801813" y="5422900"/>
            <a:ext cx="2236787" cy="596899"/>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3" name="Rounded Rectangle 12"/>
          <p:cNvSpPr>
            <a:spLocks noChangeArrowheads="1"/>
          </p:cNvSpPr>
          <p:nvPr/>
        </p:nvSpPr>
        <p:spPr bwMode="auto">
          <a:xfrm>
            <a:off x="3505200" y="5821363"/>
            <a:ext cx="5411788" cy="655637"/>
          </a:xfrm>
          <a:prstGeom prst="roundRect">
            <a:avLst>
              <a:gd name="adj" fmla="val 16667"/>
            </a:avLst>
          </a:prstGeom>
          <a:gradFill rotWithShape="0">
            <a:gsLst>
              <a:gs pos="0">
                <a:srgbClr val="EBEBEB"/>
              </a:gs>
              <a:gs pos="100000">
                <a:schemeClr val="bg1"/>
              </a:gs>
            </a:gsLst>
            <a:lin ang="2700000" scaled="1"/>
          </a:gradFill>
          <a:ln>
            <a:noFill/>
          </a:ln>
          <a:effectLst>
            <a:outerShdw blurRad="38100" dist="25401" dir="2700000" sx="99001" sy="99001" algn="tl" rotWithShape="0">
              <a:srgbClr val="808080">
                <a:alpha val="75000"/>
              </a:srgbClr>
            </a:outerShdw>
          </a:effectLst>
          <a:extLst>
            <a:ext uri="{91240B29-F687-4F45-9708-019B960494DF}">
              <a14:hiddenLine xmlns:a14="http://schemas.microsoft.com/office/drawing/2010/main" w="25400">
                <a:solidFill>
                  <a:srgbClr val="000000"/>
                </a:solidFill>
                <a:round/>
                <a:headEnd/>
                <a:tailEnd/>
              </a14:hiddenLine>
            </a:ext>
          </a:extLst>
        </p:spPr>
        <p:txBody>
          <a:bodyPr anchor="ctr"/>
          <a:lstStyle/>
          <a:p>
            <a:pPr eaLnBrk="1" hangingPunct="1">
              <a:defRPr/>
            </a:pPr>
            <a:r>
              <a:rPr lang="en-US" sz="1300" b="1" dirty="0">
                <a:latin typeface="+mn-lt"/>
                <a:ea typeface="+mn-ea"/>
              </a:rPr>
              <a:t>Document size enlarged</a:t>
            </a:r>
          </a:p>
          <a:p>
            <a:pPr eaLnBrk="1" hangingPunct="1">
              <a:defRPr/>
            </a:pPr>
            <a:r>
              <a:rPr lang="en-US" sz="1300" b="1" dirty="0">
                <a:latin typeface="+mn-lt"/>
                <a:ea typeface="+mn-ea"/>
              </a:rPr>
              <a:t>Resample ON</a:t>
            </a:r>
          </a:p>
          <a:p>
            <a:pPr eaLnBrk="1" hangingPunct="1">
              <a:defRPr/>
            </a:pPr>
            <a:r>
              <a:rPr lang="en-US" sz="1300" b="1" dirty="0">
                <a:latin typeface="+mn-lt"/>
                <a:ea typeface="+mn-ea"/>
              </a:rPr>
              <a:t>Result: Same resolution as original, greater number of pixels, larger size file</a:t>
            </a:r>
          </a:p>
        </p:txBody>
      </p:sp>
      <p:sp>
        <p:nvSpPr>
          <p:cNvPr id="6156" name="Title 1"/>
          <p:cNvSpPr>
            <a:spLocks noGrp="1"/>
          </p:cNvSpPr>
          <p:nvPr>
            <p:ph type="title"/>
          </p:nvPr>
        </p:nvSpPr>
        <p:spPr/>
        <p:txBody>
          <a:bodyPr/>
          <a:lstStyle/>
          <a:p>
            <a:r>
              <a:rPr lang="en-US" altLang="en-US" dirty="0">
                <a:ea typeface="+mn-ea"/>
              </a:rPr>
              <a:t>Resampling</a:t>
            </a:r>
          </a:p>
        </p:txBody>
      </p:sp>
      <p:sp>
        <p:nvSpPr>
          <p:cNvPr id="14" name="Slide Number Placeholder 1"/>
          <p:cNvSpPr>
            <a:spLocks noGrp="1"/>
          </p:cNvSpPr>
          <p:nvPr>
            <p:ph type="sldNum" sz="quarter" idx="12"/>
          </p:nvPr>
        </p:nvSpPr>
        <p:spPr/>
        <p:txBody>
          <a:bodyPr/>
          <a:lstStyle/>
          <a:p>
            <a:fld id="{A8160BDD-7155-D744-B749-9730458604AD}" type="slidenum">
              <a:rPr lang="en-US" smtClean="0"/>
              <a:t>6</a:t>
            </a:fld>
            <a:endParaRPr lang="en-US"/>
          </a:p>
        </p:txBody>
      </p:sp>
    </p:spTree>
    <p:extLst>
      <p:ext uri="{BB962C8B-B14F-4D97-AF65-F5344CB8AC3E}">
        <p14:creationId xmlns:p14="http://schemas.microsoft.com/office/powerpoint/2010/main" val="9479826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rcRect/>
          <a:stretch/>
        </p:blipFill>
        <p:spPr>
          <a:xfrm>
            <a:off x="1789117" y="1021557"/>
            <a:ext cx="4735120" cy="269843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7" name="Line 53"/>
          <p:cNvSpPr>
            <a:spLocks noChangeShapeType="1"/>
          </p:cNvSpPr>
          <p:nvPr/>
        </p:nvSpPr>
        <p:spPr bwMode="auto">
          <a:xfrm flipH="1" flipV="1">
            <a:off x="5153025" y="2571749"/>
            <a:ext cx="592488" cy="541497"/>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4" name="Rounded Rectangle 23"/>
          <p:cNvSpPr>
            <a:spLocks noChangeArrowheads="1"/>
          </p:cNvSpPr>
          <p:nvPr/>
        </p:nvSpPr>
        <p:spPr bwMode="auto">
          <a:xfrm>
            <a:off x="5648834" y="3021998"/>
            <a:ext cx="2126933" cy="350837"/>
          </a:xfrm>
          <a:prstGeom prst="roundRect">
            <a:avLst>
              <a:gd name="adj" fmla="val 16667"/>
            </a:avLst>
          </a:prstGeom>
          <a:gradFill rotWithShape="0">
            <a:gsLst>
              <a:gs pos="0">
                <a:srgbClr val="EBEBEB"/>
              </a:gs>
              <a:gs pos="100000">
                <a:schemeClr val="bg1"/>
              </a:gs>
            </a:gsLst>
            <a:lin ang="2700000" scaled="1"/>
          </a:gradFill>
          <a:ln>
            <a:noFill/>
          </a:ln>
          <a:effectLst>
            <a:outerShdw blurRad="38100" dist="25401" dir="2700000" sx="99001" sy="99001" algn="tl" rotWithShape="0">
              <a:srgbClr val="808080">
                <a:alpha val="75000"/>
              </a:srgbClr>
            </a:outerShdw>
          </a:effectLst>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defRPr/>
            </a:pPr>
            <a:r>
              <a:rPr lang="en-US" sz="1300" b="1" dirty="0">
                <a:latin typeface="+mn-lt"/>
                <a:ea typeface="+mn-ea"/>
              </a:rPr>
              <a:t>Original image resolution</a:t>
            </a:r>
          </a:p>
        </p:txBody>
      </p:sp>
      <p:pic>
        <p:nvPicPr>
          <p:cNvPr id="6" name="Picture 5"/>
          <p:cNvPicPr>
            <a:picLocks noChangeAspect="1"/>
          </p:cNvPicPr>
          <p:nvPr/>
        </p:nvPicPr>
        <p:blipFill>
          <a:blip r:embed="rId4"/>
          <a:srcRect/>
          <a:stretch/>
        </p:blipFill>
        <p:spPr>
          <a:xfrm>
            <a:off x="560418" y="3766341"/>
            <a:ext cx="4735120" cy="269526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3" name="Rounded Rectangle 22"/>
          <p:cNvSpPr>
            <a:spLocks noChangeArrowheads="1"/>
          </p:cNvSpPr>
          <p:nvPr/>
        </p:nvSpPr>
        <p:spPr bwMode="auto">
          <a:xfrm>
            <a:off x="4583489" y="5931851"/>
            <a:ext cx="1866900" cy="350837"/>
          </a:xfrm>
          <a:prstGeom prst="roundRect">
            <a:avLst>
              <a:gd name="adj" fmla="val 16667"/>
            </a:avLst>
          </a:prstGeom>
          <a:gradFill rotWithShape="0">
            <a:gsLst>
              <a:gs pos="0">
                <a:srgbClr val="EBEBEB"/>
              </a:gs>
              <a:gs pos="100000">
                <a:schemeClr val="bg1"/>
              </a:gs>
            </a:gsLst>
            <a:lin ang="2700000" scaled="1"/>
          </a:gradFill>
          <a:ln>
            <a:noFill/>
          </a:ln>
          <a:effectLst>
            <a:outerShdw blurRad="38100" dist="25401" dir="2700000" sx="99001" sy="99001" algn="tl" rotWithShape="0">
              <a:srgbClr val="808080">
                <a:alpha val="75000"/>
              </a:srgbClr>
            </a:outerShdw>
          </a:effectLst>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defRPr/>
            </a:pPr>
            <a:r>
              <a:rPr lang="en-US" sz="1300" b="1" dirty="0">
                <a:latin typeface="+mn-lt"/>
                <a:ea typeface="+mn-ea"/>
              </a:rPr>
              <a:t>Increased resolution</a:t>
            </a:r>
          </a:p>
        </p:txBody>
      </p:sp>
      <p:sp>
        <p:nvSpPr>
          <p:cNvPr id="28" name="Line 53"/>
          <p:cNvSpPr>
            <a:spLocks noChangeShapeType="1"/>
          </p:cNvSpPr>
          <p:nvPr/>
        </p:nvSpPr>
        <p:spPr bwMode="auto">
          <a:xfrm flipH="1" flipV="1">
            <a:off x="3962399" y="5334000"/>
            <a:ext cx="613843" cy="567688"/>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9" name="Line 205"/>
          <p:cNvSpPr>
            <a:spLocks noChangeShapeType="1"/>
          </p:cNvSpPr>
          <p:nvPr/>
        </p:nvSpPr>
        <p:spPr bwMode="auto">
          <a:xfrm flipH="1" flipV="1">
            <a:off x="4648200" y="4407425"/>
            <a:ext cx="1196036" cy="720073"/>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30" name="Line 205"/>
          <p:cNvSpPr>
            <a:spLocks noChangeShapeType="1"/>
          </p:cNvSpPr>
          <p:nvPr/>
        </p:nvSpPr>
        <p:spPr bwMode="auto">
          <a:xfrm flipH="1" flipV="1">
            <a:off x="4583489" y="4142313"/>
            <a:ext cx="1260747" cy="985186"/>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31" name="Line 205"/>
          <p:cNvSpPr>
            <a:spLocks noChangeShapeType="1"/>
          </p:cNvSpPr>
          <p:nvPr/>
        </p:nvSpPr>
        <p:spPr bwMode="auto">
          <a:xfrm flipH="1" flipV="1">
            <a:off x="4191000" y="5020340"/>
            <a:ext cx="1706090" cy="33484"/>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0" name="Rounded Rectangle 19"/>
          <p:cNvSpPr>
            <a:spLocks noChangeArrowheads="1"/>
          </p:cNvSpPr>
          <p:nvPr/>
        </p:nvSpPr>
        <p:spPr bwMode="auto">
          <a:xfrm>
            <a:off x="5688028" y="4987288"/>
            <a:ext cx="3219760" cy="679450"/>
          </a:xfrm>
          <a:prstGeom prst="roundRect">
            <a:avLst>
              <a:gd name="adj" fmla="val 16667"/>
            </a:avLst>
          </a:prstGeom>
          <a:gradFill rotWithShape="0">
            <a:gsLst>
              <a:gs pos="0">
                <a:srgbClr val="EBEBEB"/>
              </a:gs>
              <a:gs pos="100000">
                <a:schemeClr val="bg1"/>
              </a:gs>
            </a:gsLst>
            <a:lin ang="2700000" scaled="1"/>
          </a:gradFill>
          <a:ln>
            <a:noFill/>
          </a:ln>
          <a:effectLst>
            <a:outerShdw blurRad="38100" dist="25401" dir="2700000" sx="99001" sy="99001" algn="tl" rotWithShape="0">
              <a:srgbClr val="808080">
                <a:alpha val="75000"/>
              </a:srgbClr>
            </a:outerShdw>
          </a:effectLst>
          <a:extLst>
            <a:ext uri="{91240B29-F687-4F45-9708-019B960494DF}">
              <a14:hiddenLine xmlns:a14="http://schemas.microsoft.com/office/drawing/2010/main" w="25400">
                <a:solidFill>
                  <a:srgbClr val="000000"/>
                </a:solidFill>
                <a:round/>
                <a:headEnd/>
                <a:tailEnd/>
              </a14:hiddenLine>
            </a:ext>
          </a:extLst>
        </p:spPr>
        <p:txBody>
          <a:bodyPr anchor="ctr"/>
          <a:lstStyle/>
          <a:p>
            <a:pPr eaLnBrk="1" hangingPunct="1">
              <a:defRPr/>
            </a:pPr>
            <a:r>
              <a:rPr lang="en-US" sz="1300" b="1" dirty="0">
                <a:latin typeface="+mn-lt"/>
                <a:ea typeface="+mn-ea"/>
              </a:rPr>
              <a:t>When resolution is increased </a:t>
            </a:r>
            <a:r>
              <a:rPr lang="en-US" sz="1300" b="1" i="1" dirty="0">
                <a:latin typeface="+mn-lt"/>
                <a:ea typeface="+mn-ea"/>
              </a:rPr>
              <a:t>with </a:t>
            </a:r>
            <a:r>
              <a:rPr lang="en-US" sz="1300" b="1" dirty="0">
                <a:latin typeface="+mn-lt"/>
                <a:ea typeface="+mn-ea"/>
              </a:rPr>
              <a:t>resampling, pixels and file size increases, document size remains the same</a:t>
            </a:r>
          </a:p>
        </p:txBody>
      </p:sp>
      <p:sp>
        <p:nvSpPr>
          <p:cNvPr id="9" name="Title 8"/>
          <p:cNvSpPr>
            <a:spLocks noGrp="1"/>
          </p:cNvSpPr>
          <p:nvPr>
            <p:ph type="title"/>
          </p:nvPr>
        </p:nvSpPr>
        <p:spPr/>
        <p:txBody>
          <a:bodyPr/>
          <a:lstStyle/>
          <a:p>
            <a:r>
              <a:rPr lang="en-US" altLang="en-US" dirty="0"/>
              <a:t>Increase Resolution; Resample On</a:t>
            </a:r>
            <a:endParaRPr lang="en-US" dirty="0"/>
          </a:p>
        </p:txBody>
      </p:sp>
      <p:sp>
        <p:nvSpPr>
          <p:cNvPr id="15" name="Slide Number Placeholder 1"/>
          <p:cNvSpPr>
            <a:spLocks noGrp="1"/>
          </p:cNvSpPr>
          <p:nvPr>
            <p:ph type="sldNum" sz="quarter" idx="12"/>
          </p:nvPr>
        </p:nvSpPr>
        <p:spPr/>
        <p:txBody>
          <a:bodyPr/>
          <a:lstStyle/>
          <a:p>
            <a:fld id="{A8160BDD-7155-D744-B749-9730458604AD}" type="slidenum">
              <a:rPr lang="en-US" smtClean="0"/>
              <a:t>7</a:t>
            </a:fld>
            <a:endParaRPr lang="en-US"/>
          </a:p>
        </p:txBody>
      </p:sp>
    </p:spTree>
    <p:extLst>
      <p:ext uri="{BB962C8B-B14F-4D97-AF65-F5344CB8AC3E}">
        <p14:creationId xmlns:p14="http://schemas.microsoft.com/office/powerpoint/2010/main" val="352865194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749130" y="3792855"/>
            <a:ext cx="4735120" cy="272605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 name="Picture 1"/>
          <p:cNvPicPr>
            <a:picLocks noChangeAspect="1"/>
          </p:cNvPicPr>
          <p:nvPr/>
        </p:nvPicPr>
        <p:blipFill>
          <a:blip r:embed="rId4"/>
          <a:stretch>
            <a:fillRect/>
          </a:stretch>
        </p:blipFill>
        <p:spPr>
          <a:xfrm>
            <a:off x="752500" y="990600"/>
            <a:ext cx="4735120" cy="272605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3" name="Rounded Rectangle 22"/>
          <p:cNvSpPr>
            <a:spLocks noChangeArrowheads="1"/>
          </p:cNvSpPr>
          <p:nvPr/>
        </p:nvSpPr>
        <p:spPr bwMode="auto">
          <a:xfrm>
            <a:off x="4772201" y="5939473"/>
            <a:ext cx="1866900" cy="350837"/>
          </a:xfrm>
          <a:prstGeom prst="roundRect">
            <a:avLst>
              <a:gd name="adj" fmla="val 16667"/>
            </a:avLst>
          </a:prstGeom>
          <a:gradFill rotWithShape="0">
            <a:gsLst>
              <a:gs pos="0">
                <a:srgbClr val="EBEBEB"/>
              </a:gs>
              <a:gs pos="100000">
                <a:schemeClr val="bg1"/>
              </a:gs>
            </a:gsLst>
            <a:lin ang="2700000" scaled="1"/>
          </a:gradFill>
          <a:ln>
            <a:noFill/>
          </a:ln>
          <a:effectLst>
            <a:outerShdw blurRad="38100" dist="25401" dir="2700000" sx="99001" sy="99001" algn="tl" rotWithShape="0">
              <a:srgbClr val="808080">
                <a:alpha val="75000"/>
              </a:srgbClr>
            </a:outerShdw>
          </a:effectLst>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defRPr/>
            </a:pPr>
            <a:r>
              <a:rPr lang="en-US" sz="1300" b="1" dirty="0">
                <a:latin typeface="+mn-lt"/>
                <a:ea typeface="+mn-ea"/>
              </a:rPr>
              <a:t>Increased resolution</a:t>
            </a:r>
          </a:p>
        </p:txBody>
      </p:sp>
      <p:sp>
        <p:nvSpPr>
          <p:cNvPr id="24" name="Rounded Rectangle 23"/>
          <p:cNvSpPr>
            <a:spLocks noChangeArrowheads="1"/>
          </p:cNvSpPr>
          <p:nvPr/>
        </p:nvSpPr>
        <p:spPr bwMode="auto">
          <a:xfrm>
            <a:off x="4708896" y="3061018"/>
            <a:ext cx="1933575" cy="350837"/>
          </a:xfrm>
          <a:prstGeom prst="roundRect">
            <a:avLst>
              <a:gd name="adj" fmla="val 16667"/>
            </a:avLst>
          </a:prstGeom>
          <a:gradFill rotWithShape="0">
            <a:gsLst>
              <a:gs pos="0">
                <a:srgbClr val="EBEBEB"/>
              </a:gs>
              <a:gs pos="100000">
                <a:schemeClr val="bg1"/>
              </a:gs>
            </a:gsLst>
            <a:lin ang="2700000" scaled="1"/>
          </a:gradFill>
          <a:ln>
            <a:noFill/>
          </a:ln>
          <a:effectLst>
            <a:outerShdw blurRad="38100" dist="25401" dir="2700000" sx="99001" sy="99001" algn="tl" rotWithShape="0">
              <a:srgbClr val="808080">
                <a:alpha val="75000"/>
              </a:srgbClr>
            </a:outerShdw>
          </a:effectLst>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defRPr/>
            </a:pPr>
            <a:r>
              <a:rPr lang="en-US" sz="1300" b="1" dirty="0">
                <a:latin typeface="+mn-lt"/>
                <a:ea typeface="+mn-ea"/>
              </a:rPr>
              <a:t>Original image resolution</a:t>
            </a:r>
          </a:p>
        </p:txBody>
      </p:sp>
      <p:sp>
        <p:nvSpPr>
          <p:cNvPr id="27" name="Line 53"/>
          <p:cNvSpPr>
            <a:spLocks noChangeShapeType="1"/>
          </p:cNvSpPr>
          <p:nvPr/>
        </p:nvSpPr>
        <p:spPr bwMode="auto">
          <a:xfrm flipH="1" flipV="1">
            <a:off x="4124324" y="2571749"/>
            <a:ext cx="584571" cy="580517"/>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8" name="Line 53"/>
          <p:cNvSpPr>
            <a:spLocks noChangeShapeType="1"/>
          </p:cNvSpPr>
          <p:nvPr/>
        </p:nvSpPr>
        <p:spPr bwMode="auto">
          <a:xfrm flipH="1" flipV="1">
            <a:off x="4124325" y="5372100"/>
            <a:ext cx="640630" cy="537210"/>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9" name="Line 205"/>
          <p:cNvSpPr>
            <a:spLocks noChangeShapeType="1"/>
          </p:cNvSpPr>
          <p:nvPr/>
        </p:nvSpPr>
        <p:spPr bwMode="auto">
          <a:xfrm flipH="1" flipV="1">
            <a:off x="4772201" y="4468648"/>
            <a:ext cx="1325457" cy="573229"/>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dirty="0"/>
          </a:p>
        </p:txBody>
      </p:sp>
      <p:sp>
        <p:nvSpPr>
          <p:cNvPr id="30" name="Line 205"/>
          <p:cNvSpPr>
            <a:spLocks noChangeShapeType="1"/>
          </p:cNvSpPr>
          <p:nvPr/>
        </p:nvSpPr>
        <p:spPr bwMode="auto">
          <a:xfrm flipH="1" flipV="1">
            <a:off x="4708895" y="4163849"/>
            <a:ext cx="1388766" cy="878029"/>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31" name="Line 205"/>
          <p:cNvSpPr>
            <a:spLocks noChangeShapeType="1"/>
          </p:cNvSpPr>
          <p:nvPr/>
        </p:nvSpPr>
        <p:spPr bwMode="auto">
          <a:xfrm flipH="1" flipV="1">
            <a:off x="4419600" y="5041877"/>
            <a:ext cx="1666202" cy="19569"/>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4" name="Rounded Rectangle 13"/>
          <p:cNvSpPr>
            <a:spLocks noChangeArrowheads="1"/>
          </p:cNvSpPr>
          <p:nvPr/>
        </p:nvSpPr>
        <p:spPr bwMode="auto">
          <a:xfrm>
            <a:off x="5984154" y="4724400"/>
            <a:ext cx="2740565" cy="1032510"/>
          </a:xfrm>
          <a:prstGeom prst="roundRect">
            <a:avLst>
              <a:gd name="adj" fmla="val 16667"/>
            </a:avLst>
          </a:prstGeom>
          <a:gradFill rotWithShape="0">
            <a:gsLst>
              <a:gs pos="0">
                <a:srgbClr val="EBEBEB"/>
              </a:gs>
              <a:gs pos="100000">
                <a:schemeClr val="bg1"/>
              </a:gs>
            </a:gsLst>
            <a:lin ang="2700000" scaled="1"/>
          </a:gradFill>
          <a:ln>
            <a:noFill/>
          </a:ln>
          <a:effectLst>
            <a:outerShdw blurRad="38100" dist="25401" dir="2700000" sx="99001" sy="99001" algn="tl" rotWithShape="0">
              <a:srgbClr val="808080">
                <a:alpha val="75000"/>
              </a:srgbClr>
            </a:outerShdw>
          </a:effectLst>
          <a:extLst>
            <a:ext uri="{91240B29-F687-4F45-9708-019B960494DF}">
              <a14:hiddenLine xmlns:a14="http://schemas.microsoft.com/office/drawing/2010/main" w="25400">
                <a:solidFill>
                  <a:srgbClr val="000000"/>
                </a:solidFill>
                <a:round/>
                <a:headEnd/>
                <a:tailEnd/>
              </a14:hiddenLine>
            </a:ext>
          </a:extLst>
        </p:spPr>
        <p:txBody>
          <a:bodyPr anchor="ctr"/>
          <a:lstStyle/>
          <a:p>
            <a:pPr eaLnBrk="1" hangingPunct="1">
              <a:defRPr/>
            </a:pPr>
            <a:r>
              <a:rPr lang="en-US" sz="1300" b="1" dirty="0">
                <a:latin typeface="+mn-lt"/>
                <a:ea typeface="+mn-ea"/>
              </a:rPr>
              <a:t>When resolution is increased </a:t>
            </a:r>
            <a:r>
              <a:rPr lang="en-US" sz="1300" b="1" i="1" dirty="0">
                <a:latin typeface="+mn-lt"/>
                <a:ea typeface="+mn-ea"/>
              </a:rPr>
              <a:t>without</a:t>
            </a:r>
            <a:r>
              <a:rPr lang="en-US" sz="1300" b="1" dirty="0">
                <a:latin typeface="+mn-lt"/>
                <a:ea typeface="+mn-ea"/>
              </a:rPr>
              <a:t> resampling pixels and file size remain the same, document size decreases</a:t>
            </a:r>
          </a:p>
        </p:txBody>
      </p:sp>
      <p:sp>
        <p:nvSpPr>
          <p:cNvPr id="11" name="Title 10"/>
          <p:cNvSpPr>
            <a:spLocks noGrp="1"/>
          </p:cNvSpPr>
          <p:nvPr>
            <p:ph type="title"/>
          </p:nvPr>
        </p:nvSpPr>
        <p:spPr/>
        <p:txBody>
          <a:bodyPr/>
          <a:lstStyle/>
          <a:p>
            <a:r>
              <a:rPr lang="en-US" altLang="en-US" dirty="0">
                <a:cs typeface="Calibri" pitchFamily="34" charset="0"/>
              </a:rPr>
              <a:t>Increase Resolution; Resample Off</a:t>
            </a:r>
            <a:endParaRPr lang="en-US" dirty="0"/>
          </a:p>
        </p:txBody>
      </p:sp>
      <p:sp>
        <p:nvSpPr>
          <p:cNvPr id="15" name="Slide Number Placeholder 1"/>
          <p:cNvSpPr>
            <a:spLocks noGrp="1"/>
          </p:cNvSpPr>
          <p:nvPr>
            <p:ph type="sldNum" sz="quarter" idx="12"/>
          </p:nvPr>
        </p:nvSpPr>
        <p:spPr/>
        <p:txBody>
          <a:bodyPr/>
          <a:lstStyle/>
          <a:p>
            <a:fld id="{A8160BDD-7155-D744-B749-9730458604AD}" type="slidenum">
              <a:rPr lang="en-US" smtClean="0"/>
              <a:t>8</a:t>
            </a:fld>
            <a:endParaRPr lang="en-US"/>
          </a:p>
        </p:txBody>
      </p:sp>
    </p:spTree>
    <p:extLst>
      <p:ext uri="{BB962C8B-B14F-4D97-AF65-F5344CB8AC3E}">
        <p14:creationId xmlns:p14="http://schemas.microsoft.com/office/powerpoint/2010/main" val="350853472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18" name="Group 1"/>
          <p:cNvGrpSpPr>
            <a:grpSpLocks/>
          </p:cNvGrpSpPr>
          <p:nvPr/>
        </p:nvGrpSpPr>
        <p:grpSpPr bwMode="auto">
          <a:xfrm>
            <a:off x="228600" y="1143000"/>
            <a:ext cx="8635221" cy="5326866"/>
            <a:chOff x="228600" y="1143000"/>
            <a:chExt cx="8635221" cy="5326866"/>
          </a:xfrm>
        </p:grpSpPr>
        <p:pic>
          <p:nvPicPr>
            <p:cNvPr id="9220" name="Picture 13"/>
            <p:cNvPicPr>
              <a:picLocks noChangeAspect="1"/>
            </p:cNvPicPr>
            <p:nvPr/>
          </p:nvPicPr>
          <p:blipFill rotWithShape="1">
            <a:blip r:embed="rId3">
              <a:extLst>
                <a:ext uri="{28A0092B-C50C-407E-A947-70E740481C1C}">
                  <a14:useLocalDpi xmlns:a14="http://schemas.microsoft.com/office/drawing/2010/main" val="0"/>
                </a:ext>
              </a:extLst>
            </a:blip>
            <a:srcRect l="3774" b="7891"/>
            <a:stretch/>
          </p:blipFill>
          <p:spPr bwMode="auto">
            <a:xfrm>
              <a:off x="228600" y="2895600"/>
              <a:ext cx="3886368" cy="35742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1" name="Picture 12"/>
            <p:cNvPicPr>
              <a:picLocks noChangeAspect="1"/>
            </p:cNvPicPr>
            <p:nvPr/>
          </p:nvPicPr>
          <p:blipFill rotWithShape="1">
            <a:blip r:embed="rId4">
              <a:extLst>
                <a:ext uri="{28A0092B-C50C-407E-A947-70E740481C1C}">
                  <a14:useLocalDpi xmlns:a14="http://schemas.microsoft.com/office/drawing/2010/main" val="0"/>
                </a:ext>
              </a:extLst>
            </a:blip>
            <a:srcRect r="4843" b="7960"/>
            <a:stretch/>
          </p:blipFill>
          <p:spPr bwMode="auto">
            <a:xfrm>
              <a:off x="4419781" y="2862716"/>
              <a:ext cx="4444040" cy="3607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2" name="Picture 7"/>
            <p:cNvPicPr>
              <a:picLocks noChangeAspect="1"/>
            </p:cNvPicPr>
            <p:nvPr/>
          </p:nvPicPr>
          <p:blipFill rotWithShape="1">
            <a:blip r:embed="rId5">
              <a:extLst>
                <a:ext uri="{28A0092B-C50C-407E-A947-70E740481C1C}">
                  <a14:useLocalDpi xmlns:a14="http://schemas.microsoft.com/office/drawing/2010/main" val="0"/>
                </a:ext>
              </a:extLst>
            </a:blip>
            <a:srcRect t="6580"/>
            <a:stretch/>
          </p:blipFill>
          <p:spPr bwMode="auto">
            <a:xfrm>
              <a:off x="2057481" y="1143000"/>
              <a:ext cx="4813304" cy="3245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3" name="Picture 5"/>
            <p:cNvPicPr>
              <a:picLocks noChangeAspect="1"/>
            </p:cNvPicPr>
            <p:nvPr/>
          </p:nvPicPr>
          <p:blipFill rotWithShape="1">
            <a:blip r:embed="rId6">
              <a:extLst>
                <a:ext uri="{28A0092B-C50C-407E-A947-70E740481C1C}">
                  <a14:useLocalDpi xmlns:a14="http://schemas.microsoft.com/office/drawing/2010/main" val="0"/>
                </a:ext>
              </a:extLst>
            </a:blip>
            <a:srcRect b="7891"/>
            <a:stretch/>
          </p:blipFill>
          <p:spPr bwMode="auto">
            <a:xfrm>
              <a:off x="1981278" y="2895600"/>
              <a:ext cx="5053662" cy="35742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Rounded Rectangle 26"/>
            <p:cNvSpPr>
              <a:spLocks noChangeArrowheads="1"/>
            </p:cNvSpPr>
            <p:nvPr/>
          </p:nvSpPr>
          <p:spPr bwMode="auto">
            <a:xfrm>
              <a:off x="3725863" y="2979928"/>
              <a:ext cx="1476375" cy="491744"/>
            </a:xfrm>
            <a:prstGeom prst="roundRect">
              <a:avLst>
                <a:gd name="adj" fmla="val 16667"/>
              </a:avLst>
            </a:prstGeom>
            <a:solidFill>
              <a:srgbClr val="009DDC"/>
            </a:solidFill>
            <a:ln>
              <a:noFill/>
            </a:ln>
            <a:effectLst>
              <a:outerShdw blurRad="38100" dist="25401" dir="2700000" sx="99001" sy="99001" algn="tl" rotWithShape="0">
                <a:srgbClr val="808080">
                  <a:alpha val="75000"/>
                </a:srgbClr>
              </a:outerShdw>
            </a:effectLst>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defRPr/>
              </a:pPr>
              <a:r>
                <a:rPr lang="en-US" sz="1300" b="1" dirty="0">
                  <a:solidFill>
                    <a:schemeClr val="bg1"/>
                  </a:solidFill>
                  <a:latin typeface="+mn-lt"/>
                  <a:ea typeface="+mn-ea"/>
                </a:rPr>
                <a:t>Chalk Actual Pixels at 100%</a:t>
              </a:r>
            </a:p>
          </p:txBody>
        </p:sp>
        <p:grpSp>
          <p:nvGrpSpPr>
            <p:cNvPr id="9225" name="Group 15"/>
            <p:cNvGrpSpPr>
              <a:grpSpLocks/>
            </p:cNvGrpSpPr>
            <p:nvPr/>
          </p:nvGrpSpPr>
          <p:grpSpPr bwMode="auto">
            <a:xfrm>
              <a:off x="497541" y="1649413"/>
              <a:ext cx="1476375" cy="1211262"/>
              <a:chOff x="497541" y="1649413"/>
              <a:chExt cx="1476375" cy="1211262"/>
            </a:xfrm>
          </p:grpSpPr>
          <p:grpSp>
            <p:nvGrpSpPr>
              <p:cNvPr id="9231" name="Group 295"/>
              <p:cNvGrpSpPr>
                <a:grpSpLocks/>
              </p:cNvGrpSpPr>
              <p:nvPr/>
            </p:nvGrpSpPr>
            <p:grpSpPr bwMode="auto">
              <a:xfrm>
                <a:off x="1219200" y="1649413"/>
                <a:ext cx="407988" cy="407987"/>
                <a:chOff x="3353" y="2605"/>
                <a:chExt cx="257" cy="257"/>
              </a:xfrm>
            </p:grpSpPr>
            <p:sp>
              <p:nvSpPr>
                <p:cNvPr id="9234" name="Line 296"/>
                <p:cNvSpPr>
                  <a:spLocks noChangeShapeType="1"/>
                </p:cNvSpPr>
                <p:nvPr/>
              </p:nvSpPr>
              <p:spPr bwMode="auto">
                <a:xfrm flipV="1">
                  <a:off x="3359" y="2605"/>
                  <a:ext cx="0" cy="257"/>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235" name="Line 297"/>
                <p:cNvSpPr>
                  <a:spLocks noChangeShapeType="1"/>
                </p:cNvSpPr>
                <p:nvPr/>
              </p:nvSpPr>
              <p:spPr bwMode="auto">
                <a:xfrm rot="16200000" flipV="1">
                  <a:off x="3482" y="2476"/>
                  <a:ext cx="0" cy="257"/>
                </a:xfrm>
                <a:prstGeom prst="line">
                  <a:avLst/>
                </a:prstGeom>
                <a:noFill/>
                <a:ln w="19050">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grpSp>
          <p:sp>
            <p:nvSpPr>
              <p:cNvPr id="26" name="Rounded Rectangle 25"/>
              <p:cNvSpPr>
                <a:spLocks noChangeArrowheads="1"/>
              </p:cNvSpPr>
              <p:nvPr/>
            </p:nvSpPr>
            <p:spPr bwMode="auto">
              <a:xfrm>
                <a:off x="497541" y="1953299"/>
                <a:ext cx="1476375" cy="466964"/>
              </a:xfrm>
              <a:prstGeom prst="roundRect">
                <a:avLst>
                  <a:gd name="adj" fmla="val 16667"/>
                </a:avLst>
              </a:prstGeom>
              <a:gradFill rotWithShape="0">
                <a:gsLst>
                  <a:gs pos="0">
                    <a:srgbClr val="D9D9D9"/>
                  </a:gs>
                  <a:gs pos="100000">
                    <a:schemeClr val="bg1"/>
                  </a:gs>
                </a:gsLst>
                <a:lin ang="2700000" scaled="1"/>
              </a:gradFill>
              <a:ln>
                <a:noFill/>
              </a:ln>
              <a:effectLst>
                <a:outerShdw blurRad="38100" dist="25401" dir="2700000" sx="99001" sy="99001" algn="tl" rotWithShape="0">
                  <a:srgbClr val="808080">
                    <a:alpha val="75000"/>
                  </a:srgbClr>
                </a:outerShdw>
              </a:effectLst>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defRPr/>
                </a:pPr>
                <a:r>
                  <a:rPr lang="en-US" sz="1300" b="1" dirty="0">
                    <a:latin typeface="+mn-lt"/>
                    <a:ea typeface="+mn-ea"/>
                  </a:rPr>
                  <a:t>Chalk Magnified</a:t>
                </a:r>
              </a:p>
              <a:p>
                <a:pPr algn="ctr" eaLnBrk="1" hangingPunct="1">
                  <a:defRPr/>
                </a:pPr>
                <a:r>
                  <a:rPr lang="en-US" sz="1300" b="1" dirty="0">
                    <a:latin typeface="+mn-lt"/>
                    <a:ea typeface="+mn-ea"/>
                  </a:rPr>
                  <a:t>to 800%</a:t>
                </a:r>
              </a:p>
            </p:txBody>
          </p:sp>
          <p:sp>
            <p:nvSpPr>
              <p:cNvPr id="9233" name="Line 139"/>
              <p:cNvSpPr>
                <a:spLocks noChangeShapeType="1"/>
              </p:cNvSpPr>
              <p:nvPr/>
            </p:nvSpPr>
            <p:spPr bwMode="auto">
              <a:xfrm rot="16200000" flipV="1">
                <a:off x="969963" y="2611438"/>
                <a:ext cx="498475" cy="0"/>
              </a:xfrm>
              <a:prstGeom prst="line">
                <a:avLst/>
              </a:prstGeom>
              <a:noFill/>
              <a:ln w="19050">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grpSp>
        <p:sp>
          <p:nvSpPr>
            <p:cNvPr id="9226" name="Line 139"/>
            <p:cNvSpPr>
              <a:spLocks noChangeShapeType="1"/>
            </p:cNvSpPr>
            <p:nvPr/>
          </p:nvSpPr>
          <p:spPr bwMode="auto">
            <a:xfrm rot="16200000" flipV="1">
              <a:off x="7570787" y="2562226"/>
              <a:ext cx="498475" cy="0"/>
            </a:xfrm>
            <a:prstGeom prst="line">
              <a:avLst/>
            </a:prstGeom>
            <a:noFill/>
            <a:ln w="19050">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grpSp>
          <p:nvGrpSpPr>
            <p:cNvPr id="9227" name="Group 292"/>
            <p:cNvGrpSpPr>
              <a:grpSpLocks/>
            </p:cNvGrpSpPr>
            <p:nvPr/>
          </p:nvGrpSpPr>
          <p:grpSpPr bwMode="auto">
            <a:xfrm rot="10800000" flipV="1">
              <a:off x="7440613" y="1676400"/>
              <a:ext cx="407987" cy="407988"/>
              <a:chOff x="3353" y="2605"/>
              <a:chExt cx="257" cy="257"/>
            </a:xfrm>
          </p:grpSpPr>
          <p:sp>
            <p:nvSpPr>
              <p:cNvPr id="9229" name="Line 293"/>
              <p:cNvSpPr>
                <a:spLocks noChangeShapeType="1"/>
              </p:cNvSpPr>
              <p:nvPr/>
            </p:nvSpPr>
            <p:spPr bwMode="auto">
              <a:xfrm flipV="1">
                <a:off x="3359" y="2605"/>
                <a:ext cx="0" cy="257"/>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230" name="Line 294"/>
              <p:cNvSpPr>
                <a:spLocks noChangeShapeType="1"/>
              </p:cNvSpPr>
              <p:nvPr/>
            </p:nvSpPr>
            <p:spPr bwMode="auto">
              <a:xfrm rot="16200000" flipV="1">
                <a:off x="3482" y="2476"/>
                <a:ext cx="0" cy="257"/>
              </a:xfrm>
              <a:prstGeom prst="line">
                <a:avLst/>
              </a:prstGeom>
              <a:noFill/>
              <a:ln w="19050">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grpSp>
        <p:sp>
          <p:nvSpPr>
            <p:cNvPr id="31" name="Rounded Rectangle 30"/>
            <p:cNvSpPr>
              <a:spLocks noChangeArrowheads="1"/>
            </p:cNvSpPr>
            <p:nvPr/>
          </p:nvSpPr>
          <p:spPr bwMode="auto">
            <a:xfrm>
              <a:off x="7107331" y="1925312"/>
              <a:ext cx="1476375" cy="424514"/>
            </a:xfrm>
            <a:prstGeom prst="roundRect">
              <a:avLst>
                <a:gd name="adj" fmla="val 16667"/>
              </a:avLst>
            </a:prstGeom>
            <a:gradFill rotWithShape="0">
              <a:gsLst>
                <a:gs pos="0">
                  <a:srgbClr val="EBEBEB"/>
                </a:gs>
                <a:gs pos="100000">
                  <a:schemeClr val="bg1"/>
                </a:gs>
              </a:gsLst>
              <a:lin ang="2700000" scaled="1"/>
            </a:gradFill>
            <a:ln>
              <a:noFill/>
            </a:ln>
            <a:effectLst>
              <a:outerShdw blurRad="38100" dist="25401" dir="2700000" sx="99001" sy="99001" algn="tl" rotWithShape="0">
                <a:srgbClr val="808080">
                  <a:alpha val="75000"/>
                </a:srgbClr>
              </a:outerShdw>
            </a:effectLst>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defRPr/>
              </a:pPr>
              <a:r>
                <a:rPr lang="en-US" sz="1300" b="1" dirty="0">
                  <a:latin typeface="+mn-lt"/>
                  <a:ea typeface="+mn-ea"/>
                </a:rPr>
                <a:t>Chalk Magnified</a:t>
              </a:r>
            </a:p>
            <a:p>
              <a:pPr algn="ctr" eaLnBrk="1" hangingPunct="1">
                <a:defRPr/>
              </a:pPr>
              <a:r>
                <a:rPr lang="en-US" sz="1300" b="1" dirty="0">
                  <a:latin typeface="+mn-lt"/>
                  <a:ea typeface="+mn-ea"/>
                </a:rPr>
                <a:t>to 800%</a:t>
              </a:r>
            </a:p>
          </p:txBody>
        </p:sp>
      </p:grpSp>
      <p:sp>
        <p:nvSpPr>
          <p:cNvPr id="9219" name="Title 1"/>
          <p:cNvSpPr>
            <a:spLocks noGrp="1"/>
          </p:cNvSpPr>
          <p:nvPr>
            <p:ph type="title"/>
          </p:nvPr>
        </p:nvSpPr>
        <p:spPr/>
        <p:txBody>
          <a:bodyPr/>
          <a:lstStyle/>
          <a:p>
            <a:pPr>
              <a:defRPr/>
            </a:pPr>
            <a:r>
              <a:rPr lang="en-US" altLang="en-US" sz="2400" kern="1200" dirty="0">
                <a:ea typeface="+mn-ea"/>
              </a:rPr>
              <a:t>Raster Image: Pixel Color Variation</a:t>
            </a:r>
          </a:p>
        </p:txBody>
      </p:sp>
      <p:sp>
        <p:nvSpPr>
          <p:cNvPr id="20" name="Slide Number Placeholder 1"/>
          <p:cNvSpPr>
            <a:spLocks noGrp="1"/>
          </p:cNvSpPr>
          <p:nvPr>
            <p:ph type="sldNum" sz="quarter" idx="12"/>
          </p:nvPr>
        </p:nvSpPr>
        <p:spPr/>
        <p:txBody>
          <a:bodyPr/>
          <a:lstStyle/>
          <a:p>
            <a:fld id="{A8160BDD-7155-D744-B749-9730458604AD}" type="slidenum">
              <a:rPr lang="en-US" smtClean="0"/>
              <a:t>9</a:t>
            </a:fld>
            <a:endParaRPr lang="en-US"/>
          </a:p>
        </p:txBody>
      </p:sp>
    </p:spTree>
    <p:extLst>
      <p:ext uri="{BB962C8B-B14F-4D97-AF65-F5344CB8AC3E}">
        <p14:creationId xmlns:p14="http://schemas.microsoft.com/office/powerpoint/2010/main" val="2492604731"/>
      </p:ext>
    </p:extLst>
  </p:cSld>
  <p:clrMapOvr>
    <a:masterClrMapping/>
  </p:clrMapOvr>
</p:sld>
</file>

<file path=ppt/theme/theme1.xml><?xml version="1.0" encoding="utf-8"?>
<a:theme xmlns:a="http://schemas.openxmlformats.org/drawingml/2006/main" name="LO Choice">
  <a:themeElements>
    <a:clrScheme name="LO">
      <a:dk1>
        <a:sysClr val="windowText" lastClr="000000"/>
      </a:dk1>
      <a:lt1>
        <a:sysClr val="window" lastClr="FFFFFF"/>
      </a:lt1>
      <a:dk2>
        <a:srgbClr val="000000"/>
      </a:dk2>
      <a:lt2>
        <a:srgbClr val="FFFFFF"/>
      </a:lt2>
      <a:accent1>
        <a:srgbClr val="009DDC"/>
      </a:accent1>
      <a:accent2>
        <a:srgbClr val="1D76BB"/>
      </a:accent2>
      <a:accent3>
        <a:srgbClr val="B2D237"/>
      </a:accent3>
      <a:accent4>
        <a:srgbClr val="1D3764"/>
      </a:accent4>
      <a:accent5>
        <a:srgbClr val="972883"/>
      </a:accent5>
      <a:accent6>
        <a:srgbClr val="5F1F5A"/>
      </a:accent6>
      <a:hlink>
        <a:srgbClr val="009DDC"/>
      </a:hlink>
      <a:folHlink>
        <a:srgbClr val="009DDC"/>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28575" cap="flat" cmpd="sng" algn="ctr">
          <a:solidFill>
            <a:srgbClr val="FF0000"/>
          </a:solidFill>
          <a:prstDash val="solid"/>
        </a:ln>
        <a:effectLst/>
      </a:spPr>
      <a:bodyPr rtlCol="0" anchor="ctr"/>
      <a:lstStyle>
        <a:defPPr algn="ctr" defTabSz="914400">
          <a:defRPr sz="1100" b="1" kern="0" dirty="0" err="1" smtClean="0">
            <a:solidFill>
              <a:srgbClr val="FF0000"/>
            </a:solidFill>
            <a:latin typeface="Arial"/>
          </a:defRPr>
        </a:defPPr>
      </a:lstStyle>
    </a:spDef>
    <a:lnDef>
      <a:spPr>
        <a:ln w="19050">
          <a:solidFill>
            <a:schemeClr val="tx1"/>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LO OV Template 4_1.potx" id="{482A05A5-E8AB-4C88-BA34-7E9D7AAC04C5}" vid="{2A33EEC4-ABD1-4667-A874-96B942740C6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LO_OV_Template_4_1</Template>
  <TotalTime>2620</TotalTime>
  <Words>1191</Words>
  <Application>Microsoft Office PowerPoint</Application>
  <PresentationFormat>On-screen Show (4:3)</PresentationFormat>
  <Paragraphs>215</Paragraphs>
  <Slides>32</Slides>
  <Notes>23</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32</vt:i4>
      </vt:variant>
    </vt:vector>
  </HeadingPairs>
  <TitlesOfParts>
    <vt:vector size="36" baseType="lpstr">
      <vt:lpstr>Arial</vt:lpstr>
      <vt:lpstr>Calibri</vt:lpstr>
      <vt:lpstr>Myriad Pro</vt:lpstr>
      <vt:lpstr>LO Choice</vt:lpstr>
      <vt:lpstr>Creating Basic Images</vt:lpstr>
      <vt:lpstr>Manage Image Elements and Formats</vt:lpstr>
      <vt:lpstr>Pixels, Resolution, and Image Size</vt:lpstr>
      <vt:lpstr>Image Size Dialog Box</vt:lpstr>
      <vt:lpstr>Image Size vs. Canvas Size</vt:lpstr>
      <vt:lpstr>Resampling</vt:lpstr>
      <vt:lpstr>Increase Resolution; Resample On</vt:lpstr>
      <vt:lpstr>Increase Resolution; Resample Off</vt:lpstr>
      <vt:lpstr>Raster Image: Pixel Color Variation</vt:lpstr>
      <vt:lpstr>Pixelation</vt:lpstr>
      <vt:lpstr>Vector Image: Lines, Curves, Points</vt:lpstr>
      <vt:lpstr>Color Modes</vt:lpstr>
      <vt:lpstr>Color Settings</vt:lpstr>
      <vt:lpstr>Save Options</vt:lpstr>
      <vt:lpstr>File Formats</vt:lpstr>
      <vt:lpstr>Activity: Working with Image Size</vt:lpstr>
      <vt:lpstr>Apply Design Principles, Elements, and Graphic Composition</vt:lpstr>
      <vt:lpstr>Graphic Design Elements and Principles</vt:lpstr>
      <vt:lpstr>Background Graphics</vt:lpstr>
      <vt:lpstr>Font Classification, Size, Type, and Color</vt:lpstr>
      <vt:lpstr>Visual Hierarchy</vt:lpstr>
      <vt:lpstr>Guidelines for Applying Design Principles, Elements, and Graphic Composition (Slide 1 of 2)</vt:lpstr>
      <vt:lpstr>Guidelines for Applying Design Principles, Elements, and Graphic Composition (Slide 2 of 2)</vt:lpstr>
      <vt:lpstr>Activity: Creating Visual Hierarchy by Using Design Elements</vt:lpstr>
      <vt:lpstr>Work with Digital Devices</vt:lpstr>
      <vt:lpstr>Digital Image Fundamentals</vt:lpstr>
      <vt:lpstr>Info Panel Grayscale Values</vt:lpstr>
      <vt:lpstr>Digital Photography Concepts</vt:lpstr>
      <vt:lpstr>Scanning Basics</vt:lpstr>
      <vt:lpstr>Adobe Bridge Photo Downloader</vt:lpstr>
      <vt:lpstr>PowerPoint Presentation</vt:lpstr>
      <vt:lpstr>Reflective Questions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Creating Basic Images</dc:title>
  <dc:creator>Laurie Perry</dc:creator>
  <cp:lastModifiedBy>Michelle Farney</cp:lastModifiedBy>
  <cp:revision>59</cp:revision>
  <dcterms:created xsi:type="dcterms:W3CDTF">2016-08-03T13:27:59Z</dcterms:created>
  <dcterms:modified xsi:type="dcterms:W3CDTF">2020-02-24T15:31:28Z</dcterms:modified>
</cp:coreProperties>
</file>