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0058400" cy="77724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486" y="-84"/>
      </p:cViewPr>
      <p:guideLst>
        <p:guide orient="horz" pos="2448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09675" y="685800"/>
            <a:ext cx="44386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11C794C-6231-477E-BEB6-AE5AA070876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02967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A28628-C42A-4FA7-89CD-868B1A200716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Soccer achievement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063" y="2414588"/>
            <a:ext cx="8550275" cy="166528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8125" y="4403725"/>
            <a:ext cx="7042150" cy="19875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033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311150"/>
            <a:ext cx="9051925" cy="12954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1812925"/>
            <a:ext cx="9051925" cy="5130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664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2975" y="311150"/>
            <a:ext cx="2262188" cy="66325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311150"/>
            <a:ext cx="6637337" cy="66325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293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311150"/>
            <a:ext cx="9051925" cy="12954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238" y="1812925"/>
            <a:ext cx="9051925" cy="5130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244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5338" y="4994275"/>
            <a:ext cx="8548687" cy="1544638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5338" y="3294063"/>
            <a:ext cx="8548687" cy="17002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45348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311150"/>
            <a:ext cx="9051925" cy="12954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1812925"/>
            <a:ext cx="4449762" cy="5130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812925"/>
            <a:ext cx="4449763" cy="5130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175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311150"/>
            <a:ext cx="9051925" cy="12954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3238" y="1739900"/>
            <a:ext cx="4443412" cy="72548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238" y="2465388"/>
            <a:ext cx="4443412" cy="447833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0163" y="1739900"/>
            <a:ext cx="4445000" cy="72548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0163" y="2465388"/>
            <a:ext cx="4445000" cy="447833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761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311150"/>
            <a:ext cx="9051925" cy="12954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58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9770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309563"/>
            <a:ext cx="3308350" cy="13176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32238" y="309563"/>
            <a:ext cx="5622925" cy="66341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238" y="1627188"/>
            <a:ext cx="3308350" cy="53165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3036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675" y="5440363"/>
            <a:ext cx="6035675" cy="6429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1675" y="693738"/>
            <a:ext cx="6035675" cy="4664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1675" y="6083300"/>
            <a:ext cx="6035675" cy="911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0254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9175" rtl="0" eaLnBrk="1" fontAlgn="base" hangingPunct="1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19175" rtl="0" eaLnBrk="1" fontAlgn="base" hangingPunct="1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2pPr>
      <a:lvl3pPr algn="ctr" defTabSz="1019175" rtl="0" eaLnBrk="1" fontAlgn="base" hangingPunct="1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3pPr>
      <a:lvl4pPr algn="ctr" defTabSz="1019175" rtl="0" eaLnBrk="1" fontAlgn="base" hangingPunct="1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4pPr>
      <a:lvl5pPr algn="ctr" defTabSz="1019175" rtl="0" eaLnBrk="1" fontAlgn="base" hangingPunct="1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5pPr>
      <a:lvl6pPr marL="457200" algn="ctr" defTabSz="1019175" rtl="0" eaLnBrk="1" fontAlgn="base" hangingPunct="1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6pPr>
      <a:lvl7pPr marL="914400" algn="ctr" defTabSz="1019175" rtl="0" eaLnBrk="1" fontAlgn="base" hangingPunct="1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7pPr>
      <a:lvl8pPr marL="1371600" algn="ctr" defTabSz="1019175" rtl="0" eaLnBrk="1" fontAlgn="base" hangingPunct="1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8pPr>
      <a:lvl9pPr marL="1828800" algn="ctr" defTabSz="1019175" rtl="0" eaLnBrk="1" fontAlgn="base" hangingPunct="1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</a:defRPr>
      </a:lvl9pPr>
    </p:titleStyle>
    <p:bodyStyle>
      <a:lvl1pPr marL="382588" indent="-382588" algn="l" defTabSz="1019175" rtl="0" eaLnBrk="1" fontAlgn="base" hangingPunct="1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827088" indent="-317500" algn="l" defTabSz="1019175" rtl="0" eaLnBrk="1" fontAlgn="base" hangingPunct="1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2pPr>
      <a:lvl3pPr marL="1273175" indent="-254000" algn="l" defTabSz="1019175" rtl="0" eaLnBrk="1" fontAlgn="base" hangingPunct="1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</a:defRPr>
      </a:lvl3pPr>
      <a:lvl4pPr marL="1782763" indent="-254000" algn="l" defTabSz="1019175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2292350" indent="-254000" algn="l" defTabSz="1019175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5pPr>
      <a:lvl6pPr marL="2749550" indent="-254000" algn="l" defTabSz="1019175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206750" indent="-254000" algn="l" defTabSz="1019175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663950" indent="-254000" algn="l" defTabSz="1019175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121150" indent="-254000" algn="l" defTabSz="1019175" rtl="0" eaLnBrk="1" fontAlgn="base" hangingPunct="1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yAwardMaker_ED_008"/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42900"/>
            <a:ext cx="9220200" cy="712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1828800" y="2362200"/>
            <a:ext cx="6492875" cy="685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en-US" sz="35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2286000" y="3651250"/>
            <a:ext cx="5670550" cy="12255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en-US" sz="25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occer achievement award certificat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191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191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Soccer achievement award certificate</Template>
  <TotalTime>2</TotalTime>
  <Words>3</Words>
  <Application>Microsoft Office PowerPoint</Application>
  <PresentationFormat>Custom</PresentationFormat>
  <Paragraphs>2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Soccer achievement award certificate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Faithe Wempen</dc:creator>
  <cp:lastModifiedBy>Faithe Wempen</cp:lastModifiedBy>
  <cp:revision>3</cp:revision>
  <dcterms:created xsi:type="dcterms:W3CDTF">2014-04-21T19:22:54Z</dcterms:created>
  <dcterms:modified xsi:type="dcterms:W3CDTF">2014-04-21T19:31:14Z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TC103561951033</vt:lpwstr>
  </property>
</Properties>
</file>