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3"/>
  </p:notesMasterIdLst>
  <p:sldIdLst>
    <p:sldId id="256" r:id="rId2"/>
  </p:sldIdLst>
  <p:sldSz cx="10058400" cy="77724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284" y="60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9675" y="685800"/>
            <a:ext cx="44386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11C794C-6231-477E-BEB6-AE5AA07087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02967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28628-C42A-4FA7-89CD-868B1A200716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Soccer achievement</a:t>
            </a:r>
          </a:p>
        </p:txBody>
      </p:sp>
    </p:spTree>
    <p:extLst>
      <p:ext uri="{BB962C8B-B14F-4D97-AF65-F5344CB8AC3E}">
        <p14:creationId xmlns:p14="http://schemas.microsoft.com/office/powerpoint/2010/main" val="3072927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822" y="2005480"/>
            <a:ext cx="7788029" cy="2072641"/>
          </a:xfrm>
        </p:spPr>
        <p:txBody>
          <a:bodyPr anchor="b">
            <a:normAutofit/>
          </a:bodyPr>
          <a:lstStyle>
            <a:lvl1pPr algn="ctr">
              <a:defRPr sz="594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822" y="4078118"/>
            <a:ext cx="7788029" cy="1189849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502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5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08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1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4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17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23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256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ate-V2-S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95" y="612096"/>
            <a:ext cx="8421611" cy="43456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3890" y="5173956"/>
            <a:ext cx="8543145" cy="615935"/>
          </a:xfrm>
        </p:spPr>
        <p:txBody>
          <a:bodyPr anchor="b">
            <a:normAutofit/>
          </a:bodyPr>
          <a:lstStyle>
            <a:lvl1pPr algn="ctr">
              <a:defRPr sz="308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18839" y="787679"/>
            <a:ext cx="8014160" cy="3995760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200"/>
            </a:lvl1pPr>
            <a:lvl2pPr marL="502920" indent="0">
              <a:buNone/>
              <a:defRPr sz="2200"/>
            </a:lvl2pPr>
            <a:lvl3pPr marL="1005840" indent="0">
              <a:buNone/>
              <a:defRPr sz="220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3881" y="5789892"/>
            <a:ext cx="8541854" cy="773468"/>
          </a:xfrm>
        </p:spPr>
        <p:txBody>
          <a:bodyPr anchor="t"/>
          <a:lstStyle>
            <a:lvl1pPr marL="0" indent="0" algn="ctr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642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3881" y="689562"/>
            <a:ext cx="8541854" cy="4005590"/>
          </a:xfrm>
        </p:spPr>
        <p:txBody>
          <a:bodyPr anchor="ctr"/>
          <a:lstStyle>
            <a:lvl1pPr>
              <a:defRPr sz="3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3881" y="4867871"/>
            <a:ext cx="8541854" cy="1702069"/>
          </a:xfrm>
        </p:spPr>
        <p:txBody>
          <a:bodyPr anchor="ctr"/>
          <a:lstStyle>
            <a:lvl1pPr marL="0" indent="0" algn="ctr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119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3125" y="690880"/>
            <a:ext cx="7674770" cy="3391958"/>
          </a:xfrm>
        </p:spPr>
        <p:txBody>
          <a:bodyPr anchor="ctr"/>
          <a:lstStyle>
            <a:lvl1pPr>
              <a:defRPr sz="3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19533" y="4091371"/>
            <a:ext cx="7220646" cy="603782"/>
          </a:xfrm>
        </p:spPr>
        <p:txBody>
          <a:bodyPr anchor="t">
            <a:normAutofit/>
          </a:bodyPr>
          <a:lstStyle>
            <a:lvl1pPr marL="0" indent="0" algn="r">
              <a:buNone/>
              <a:defRPr sz="154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3881" y="4878267"/>
            <a:ext cx="8541854" cy="168809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90205" y="990434"/>
            <a:ext cx="502920" cy="662746"/>
          </a:xfrm>
          <a:prstGeom prst="rect">
            <a:avLst/>
          </a:prstGeom>
        </p:spPr>
        <p:txBody>
          <a:bodyPr vert="horz" lIns="100584" tIns="50292" rIns="100584" bIns="502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8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11195" y="3324344"/>
            <a:ext cx="502920" cy="662746"/>
          </a:xfrm>
          <a:prstGeom prst="rect">
            <a:avLst/>
          </a:prstGeom>
        </p:spPr>
        <p:txBody>
          <a:bodyPr vert="horz" lIns="100584" tIns="50292" rIns="100584" bIns="50292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8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524121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3881" y="2410536"/>
            <a:ext cx="8541854" cy="2846746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3873" y="5270630"/>
            <a:ext cx="8540564" cy="1292730"/>
          </a:xfrm>
        </p:spPr>
        <p:txBody>
          <a:bodyPr anchor="t"/>
          <a:lstStyle>
            <a:lvl1pPr marL="0" indent="0" algn="ctr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0971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753881" y="690880"/>
            <a:ext cx="8541854" cy="109984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753881" y="2137410"/>
            <a:ext cx="2723312" cy="653097"/>
          </a:xfrm>
        </p:spPr>
        <p:txBody>
          <a:bodyPr anchor="b">
            <a:noAutofit/>
          </a:bodyPr>
          <a:lstStyle>
            <a:lvl1pPr marL="0" indent="0" algn="ctr">
              <a:buNone/>
              <a:defRPr sz="2640" b="0">
                <a:solidFill>
                  <a:schemeClr val="tx1"/>
                </a:solidFill>
              </a:defRPr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753881" y="2914650"/>
            <a:ext cx="2723312" cy="3648710"/>
          </a:xfrm>
        </p:spPr>
        <p:txBody>
          <a:bodyPr anchor="t">
            <a:normAutofit/>
          </a:bodyPr>
          <a:lstStyle>
            <a:lvl1pPr marL="0" indent="0" algn="ctr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68536" y="2137410"/>
            <a:ext cx="2723312" cy="653097"/>
          </a:xfrm>
        </p:spPr>
        <p:txBody>
          <a:bodyPr anchor="b">
            <a:noAutofit/>
          </a:bodyPr>
          <a:lstStyle>
            <a:lvl1pPr marL="0" indent="0" algn="ctr">
              <a:buNone/>
              <a:defRPr sz="2640" b="0">
                <a:solidFill>
                  <a:schemeClr val="tx1"/>
                </a:solidFill>
              </a:defRPr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664184" y="2914650"/>
            <a:ext cx="2723312" cy="3648710"/>
          </a:xfrm>
        </p:spPr>
        <p:txBody>
          <a:bodyPr anchor="t">
            <a:normAutofit/>
          </a:bodyPr>
          <a:lstStyle>
            <a:lvl1pPr marL="0" indent="0" algn="ctr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572422" y="2137410"/>
            <a:ext cx="2723312" cy="653097"/>
          </a:xfrm>
        </p:spPr>
        <p:txBody>
          <a:bodyPr anchor="b">
            <a:noAutofit/>
          </a:bodyPr>
          <a:lstStyle>
            <a:lvl1pPr marL="0" indent="0" algn="ctr">
              <a:buNone/>
              <a:defRPr sz="2640" b="0">
                <a:solidFill>
                  <a:schemeClr val="tx1"/>
                </a:solidFill>
              </a:defRPr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572422" y="2914650"/>
            <a:ext cx="2723312" cy="3648710"/>
          </a:xfrm>
        </p:spPr>
        <p:txBody>
          <a:bodyPr anchor="t">
            <a:normAutofit/>
          </a:bodyPr>
          <a:lstStyle>
            <a:lvl1pPr marL="0" indent="0" algn="ctr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0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63" y="2069518"/>
            <a:ext cx="2781951" cy="2078032"/>
          </a:xfrm>
          <a:prstGeom prst="rect">
            <a:avLst/>
          </a:prstGeom>
        </p:spPr>
      </p:pic>
      <p:pic>
        <p:nvPicPr>
          <p:cNvPr id="28" name="Picture 27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194" y="2069518"/>
            <a:ext cx="2781951" cy="2078032"/>
          </a:xfrm>
          <a:prstGeom prst="rect">
            <a:avLst/>
          </a:prstGeom>
        </p:spPr>
      </p:pic>
      <p:pic>
        <p:nvPicPr>
          <p:cNvPr id="29" name="Picture 28" descr="Slate-V2-S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886" y="2069518"/>
            <a:ext cx="2781951" cy="2078032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753881" y="690880"/>
            <a:ext cx="8541854" cy="109984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753881" y="4424653"/>
            <a:ext cx="2723312" cy="653097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39935" y="2197441"/>
            <a:ext cx="2551204" cy="1816681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760"/>
            </a:lvl1pPr>
            <a:lvl2pPr marL="502920" indent="0">
              <a:buNone/>
              <a:defRPr sz="1760"/>
            </a:lvl2pPr>
            <a:lvl3pPr marL="1005840" indent="0">
              <a:buNone/>
              <a:defRPr sz="1760"/>
            </a:lvl3pPr>
            <a:lvl4pPr marL="1508760" indent="0">
              <a:buNone/>
              <a:defRPr sz="1760"/>
            </a:lvl4pPr>
            <a:lvl5pPr marL="2011680" indent="0">
              <a:buNone/>
              <a:defRPr sz="1760"/>
            </a:lvl5pPr>
            <a:lvl6pPr marL="2514600" indent="0">
              <a:buNone/>
              <a:defRPr sz="1760"/>
            </a:lvl6pPr>
            <a:lvl7pPr marL="3017520" indent="0">
              <a:buNone/>
              <a:defRPr sz="1760"/>
            </a:lvl7pPr>
            <a:lvl8pPr marL="3520440" indent="0">
              <a:buNone/>
              <a:defRPr sz="1760"/>
            </a:lvl8pPr>
            <a:lvl9pPr marL="4023360" indent="0">
              <a:buNone/>
              <a:defRPr sz="176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753881" y="5077752"/>
            <a:ext cx="2723312" cy="1485611"/>
          </a:xfrm>
        </p:spPr>
        <p:txBody>
          <a:bodyPr anchor="t">
            <a:normAutofit/>
          </a:bodyPr>
          <a:lstStyle>
            <a:lvl1pPr marL="0" indent="0" algn="ctr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65300" y="4424653"/>
            <a:ext cx="2723312" cy="653097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750238" y="2197640"/>
            <a:ext cx="2551204" cy="1822586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760"/>
            </a:lvl1pPr>
            <a:lvl2pPr marL="502920" indent="0">
              <a:buNone/>
              <a:defRPr sz="1760"/>
            </a:lvl2pPr>
            <a:lvl3pPr marL="1005840" indent="0">
              <a:buNone/>
              <a:defRPr sz="1760"/>
            </a:lvl3pPr>
            <a:lvl4pPr marL="1508760" indent="0">
              <a:buNone/>
              <a:defRPr sz="1760"/>
            </a:lvl4pPr>
            <a:lvl5pPr marL="2011680" indent="0">
              <a:buNone/>
              <a:defRPr sz="1760"/>
            </a:lvl5pPr>
            <a:lvl6pPr marL="2514600" indent="0">
              <a:buNone/>
              <a:defRPr sz="1760"/>
            </a:lvl6pPr>
            <a:lvl7pPr marL="3017520" indent="0">
              <a:buNone/>
              <a:defRPr sz="1760"/>
            </a:lvl7pPr>
            <a:lvl8pPr marL="3520440" indent="0">
              <a:buNone/>
              <a:defRPr sz="1760"/>
            </a:lvl8pPr>
            <a:lvl9pPr marL="4023360" indent="0">
              <a:buNone/>
              <a:defRPr sz="176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664183" y="5077751"/>
            <a:ext cx="2724428" cy="1485611"/>
          </a:xfrm>
        </p:spPr>
        <p:txBody>
          <a:bodyPr anchor="t">
            <a:normAutofit/>
          </a:bodyPr>
          <a:lstStyle>
            <a:lvl1pPr marL="0" indent="0" algn="ctr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572525" y="4424653"/>
            <a:ext cx="2723312" cy="653097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662451" y="2192356"/>
            <a:ext cx="2551204" cy="1821600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760"/>
            </a:lvl1pPr>
            <a:lvl2pPr marL="502920" indent="0">
              <a:buNone/>
              <a:defRPr sz="1760"/>
            </a:lvl2pPr>
            <a:lvl3pPr marL="1005840" indent="0">
              <a:buNone/>
              <a:defRPr sz="1760"/>
            </a:lvl3pPr>
            <a:lvl4pPr marL="1508760" indent="0">
              <a:buNone/>
              <a:defRPr sz="1760"/>
            </a:lvl4pPr>
            <a:lvl5pPr marL="2011680" indent="0">
              <a:buNone/>
              <a:defRPr sz="1760"/>
            </a:lvl5pPr>
            <a:lvl6pPr marL="2514600" indent="0">
              <a:buNone/>
              <a:defRPr sz="1760"/>
            </a:lvl6pPr>
            <a:lvl7pPr marL="3017520" indent="0">
              <a:buNone/>
              <a:defRPr sz="1760"/>
            </a:lvl7pPr>
            <a:lvl8pPr marL="3520440" indent="0">
              <a:buNone/>
              <a:defRPr sz="1760"/>
            </a:lvl8pPr>
            <a:lvl9pPr marL="4023360" indent="0">
              <a:buNone/>
              <a:defRPr sz="176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572422" y="5077749"/>
            <a:ext cx="2723312" cy="1485613"/>
          </a:xfrm>
        </p:spPr>
        <p:txBody>
          <a:bodyPr anchor="t">
            <a:normAutofit/>
          </a:bodyPr>
          <a:lstStyle>
            <a:lvl1pPr marL="0" indent="0" algn="ctr">
              <a:buNone/>
              <a:defRPr sz="154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9/24/2014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9231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787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11033" y="690881"/>
            <a:ext cx="1884702" cy="587248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3882" y="690881"/>
            <a:ext cx="6531419" cy="5872481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929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277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8707" y="1995878"/>
            <a:ext cx="7912204" cy="2072655"/>
          </a:xfrm>
        </p:spPr>
        <p:txBody>
          <a:bodyPr anchor="b"/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8707" y="4068529"/>
            <a:ext cx="7912204" cy="1707995"/>
          </a:xfrm>
        </p:spPr>
        <p:txBody>
          <a:bodyPr anchor="t"/>
          <a:lstStyle>
            <a:lvl1pPr marL="0" indent="0" algn="ctr">
              <a:buNone/>
              <a:defRPr sz="2200">
                <a:solidFill>
                  <a:schemeClr val="tx1"/>
                </a:solidFill>
              </a:defRPr>
            </a:lvl1pPr>
            <a:lvl2pPr marL="50292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5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704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3882" y="1963442"/>
            <a:ext cx="4174910" cy="4599917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7386" y="1963444"/>
            <a:ext cx="4178349" cy="459991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212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80" y="2006367"/>
            <a:ext cx="4166165" cy="4661347"/>
          </a:xfrm>
          <a:prstGeom prst="rect">
            <a:avLst/>
          </a:prstGeom>
        </p:spPr>
      </p:pic>
      <p:pic>
        <p:nvPicPr>
          <p:cNvPr id="14" name="Picture 13" descr="Slate-V2-S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570" y="2006367"/>
            <a:ext cx="4166165" cy="46613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9844" y="2079955"/>
            <a:ext cx="4022984" cy="617535"/>
          </a:xfrm>
        </p:spPr>
        <p:txBody>
          <a:bodyPr anchor="b">
            <a:noAutofit/>
          </a:bodyPr>
          <a:lstStyle>
            <a:lvl1pPr marL="0" indent="0" algn="ctr">
              <a:buNone/>
              <a:defRPr sz="2640" b="0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9844" y="2697491"/>
            <a:ext cx="4022984" cy="3865871"/>
          </a:xfrm>
        </p:spPr>
        <p:txBody>
          <a:bodyPr anchor="t">
            <a:normAutofit/>
          </a:bodyPr>
          <a:lstStyle>
            <a:lvl1pPr>
              <a:defRPr sz="1980"/>
            </a:lvl1pPr>
            <a:lvl2pPr>
              <a:defRPr sz="1760"/>
            </a:lvl2pPr>
            <a:lvl3pPr>
              <a:defRPr sz="1540"/>
            </a:lvl3pPr>
            <a:lvl4pPr>
              <a:defRPr sz="1320"/>
            </a:lvl4pPr>
            <a:lvl5pPr>
              <a:defRPr sz="132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93347" y="2079956"/>
            <a:ext cx="4038648" cy="617534"/>
          </a:xfrm>
        </p:spPr>
        <p:txBody>
          <a:bodyPr anchor="b">
            <a:noAutofit/>
          </a:bodyPr>
          <a:lstStyle>
            <a:lvl1pPr marL="0" indent="0" algn="ctr">
              <a:buNone/>
              <a:defRPr sz="2640" b="0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93347" y="2697491"/>
            <a:ext cx="4038648" cy="3865871"/>
          </a:xfrm>
        </p:spPr>
        <p:txBody>
          <a:bodyPr anchor="t">
            <a:normAutofit/>
          </a:bodyPr>
          <a:lstStyle>
            <a:lvl1pPr>
              <a:defRPr sz="1980"/>
            </a:lvl1pPr>
            <a:lvl2pPr>
              <a:defRPr sz="1760"/>
            </a:lvl2pPr>
            <a:lvl3pPr>
              <a:defRPr sz="1540"/>
            </a:lvl3pPr>
            <a:lvl4pPr>
              <a:defRPr sz="1320"/>
            </a:lvl4pPr>
            <a:lvl5pPr>
              <a:defRPr sz="132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889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297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515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3882" y="690880"/>
            <a:ext cx="3058184" cy="2064840"/>
          </a:xfrm>
        </p:spPr>
        <p:txBody>
          <a:bodyPr anchor="b">
            <a:normAutofit/>
          </a:bodyPr>
          <a:lstStyle>
            <a:lvl1pPr algn="ctr">
              <a:defRPr sz="264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5898" y="690880"/>
            <a:ext cx="5289837" cy="587248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3882" y="2755721"/>
            <a:ext cx="3058184" cy="3807638"/>
          </a:xfrm>
        </p:spPr>
        <p:txBody>
          <a:bodyPr anchor="t">
            <a:normAutofit/>
          </a:bodyPr>
          <a:lstStyle>
            <a:lvl1pPr marL="0" indent="0" algn="ctr">
              <a:buNone/>
              <a:defRPr sz="176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101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ate-V2-S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486" y="691246"/>
            <a:ext cx="3770961" cy="58995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3882" y="691246"/>
            <a:ext cx="4317144" cy="2073250"/>
          </a:xfrm>
        </p:spPr>
        <p:txBody>
          <a:bodyPr anchor="b">
            <a:noAutofit/>
          </a:bodyPr>
          <a:lstStyle>
            <a:lvl1pPr algn="ctr">
              <a:defRPr sz="352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74401" y="843188"/>
            <a:ext cx="3481913" cy="5567865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760"/>
            </a:lvl1pPr>
            <a:lvl2pPr marL="502920" indent="0">
              <a:buNone/>
              <a:defRPr sz="1760"/>
            </a:lvl2pPr>
            <a:lvl3pPr marL="1005840" indent="0">
              <a:buNone/>
              <a:defRPr sz="1760"/>
            </a:lvl3pPr>
            <a:lvl4pPr marL="1508760" indent="0">
              <a:buNone/>
              <a:defRPr sz="1760"/>
            </a:lvl4pPr>
            <a:lvl5pPr marL="2011680" indent="0">
              <a:buNone/>
              <a:defRPr sz="1760"/>
            </a:lvl5pPr>
            <a:lvl6pPr marL="2514600" indent="0">
              <a:buNone/>
              <a:defRPr sz="1760"/>
            </a:lvl6pPr>
            <a:lvl7pPr marL="3017520" indent="0">
              <a:buNone/>
              <a:defRPr sz="1760"/>
            </a:lvl7pPr>
            <a:lvl8pPr marL="3520440" indent="0">
              <a:buNone/>
              <a:defRPr sz="1760"/>
            </a:lvl8pPr>
            <a:lvl9pPr marL="4023360" indent="0">
              <a:buNone/>
              <a:defRPr sz="176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3882" y="2764496"/>
            <a:ext cx="4317144" cy="3826285"/>
          </a:xfrm>
        </p:spPr>
        <p:txBody>
          <a:bodyPr anchor="t">
            <a:normAutofit/>
          </a:bodyPr>
          <a:lstStyle>
            <a:lvl1pPr marL="0" indent="0" algn="ctr">
              <a:buNone/>
              <a:defRPr sz="1760"/>
            </a:lvl1pPr>
            <a:lvl2pPr marL="502920" indent="0">
              <a:buNone/>
              <a:defRPr sz="1320"/>
            </a:lvl2pPr>
            <a:lvl3pPr marL="1005840" indent="0">
              <a:buNone/>
              <a:defRPr sz="1100"/>
            </a:lvl3pPr>
            <a:lvl4pPr marL="1508760" indent="0">
              <a:buNone/>
              <a:defRPr sz="990"/>
            </a:lvl4pPr>
            <a:lvl5pPr marL="2011680" indent="0">
              <a:buNone/>
              <a:defRPr sz="990"/>
            </a:lvl5pPr>
            <a:lvl6pPr marL="2514600" indent="0">
              <a:buNone/>
              <a:defRPr sz="990"/>
            </a:lvl6pPr>
            <a:lvl7pPr marL="3017520" indent="0">
              <a:buNone/>
              <a:defRPr sz="990"/>
            </a:lvl7pPr>
            <a:lvl8pPr marL="3520440" indent="0">
              <a:buNone/>
              <a:defRPr sz="990"/>
            </a:lvl8pPr>
            <a:lvl9pPr marL="4023360" indent="0">
              <a:buNone/>
              <a:defRPr sz="99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521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3881" y="690880"/>
            <a:ext cx="8541854" cy="1099843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3881" y="1963444"/>
            <a:ext cx="8541854" cy="4599918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34957" y="6667714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48A87A34-81AB-432B-8DAE-1953F412C126}" type="datetimeFigureOut">
              <a:rPr lang="en-US" smtClean="0"/>
              <a:pPr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3882" y="6667714"/>
            <a:ext cx="5505114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74060" y="6667714"/>
            <a:ext cx="621675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5482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502920" rtl="0" eaLnBrk="1" latinLnBrk="0" hangingPunct="1">
        <a:spcBef>
          <a:spcPct val="0"/>
        </a:spcBef>
        <a:buNone/>
        <a:defRPr sz="4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77190" indent="-336600" algn="l" defTabSz="502920" rtl="0" eaLnBrk="1" latinLnBrk="0" hangingPunct="1">
        <a:spcBef>
          <a:spcPct val="20000"/>
        </a:spcBef>
        <a:spcAft>
          <a:spcPts val="660"/>
        </a:spcAft>
        <a:buClr>
          <a:schemeClr val="tx2"/>
        </a:buClr>
        <a:buSzPct val="70000"/>
        <a:buFont typeface="Wingdings 2" charset="2"/>
        <a:buChar char=""/>
        <a:defRPr sz="22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92000" indent="-297000" algn="l" defTabSz="502920" rtl="0" eaLnBrk="1" latinLnBrk="0" hangingPunct="1">
        <a:spcBef>
          <a:spcPct val="20000"/>
        </a:spcBef>
        <a:spcAft>
          <a:spcPts val="660"/>
        </a:spcAft>
        <a:buClr>
          <a:schemeClr val="tx2"/>
        </a:buClr>
        <a:buSzPct val="70000"/>
        <a:buFont typeface="Wingdings 2" charset="2"/>
        <a:buChar char=""/>
        <a:defRPr sz="198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128600" indent="-237600" algn="l" defTabSz="502920" rtl="0" eaLnBrk="1" latinLnBrk="0" hangingPunct="1">
        <a:spcBef>
          <a:spcPct val="20000"/>
        </a:spcBef>
        <a:spcAft>
          <a:spcPts val="660"/>
        </a:spcAft>
        <a:buClr>
          <a:schemeClr val="tx2"/>
        </a:buClr>
        <a:buSzPct val="70000"/>
        <a:buFont typeface="Wingdings 2" charset="2"/>
        <a:buChar char=""/>
        <a:defRPr sz="176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524600" indent="-237600" algn="l" defTabSz="502920" rtl="0" eaLnBrk="1" latinLnBrk="0" hangingPunct="1">
        <a:spcBef>
          <a:spcPct val="20000"/>
        </a:spcBef>
        <a:spcAft>
          <a:spcPts val="660"/>
        </a:spcAft>
        <a:buClr>
          <a:schemeClr val="tx2"/>
        </a:buClr>
        <a:buSzPct val="70000"/>
        <a:buFont typeface="Wingdings 2" charset="2"/>
        <a:buChar char=""/>
        <a:defRPr sz="154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841400" indent="-237600" algn="l" defTabSz="502920" rtl="0" eaLnBrk="1" latinLnBrk="0" hangingPunct="1">
        <a:spcBef>
          <a:spcPct val="20000"/>
        </a:spcBef>
        <a:spcAft>
          <a:spcPts val="660"/>
        </a:spcAft>
        <a:buClr>
          <a:schemeClr val="tx2"/>
        </a:buClr>
        <a:buSzPct val="70000"/>
        <a:buFont typeface="Wingdings 2" charset="2"/>
        <a:buChar char=""/>
        <a:defRPr sz="154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216060" indent="-251460" algn="l" defTabSz="502920" rtl="0" eaLnBrk="1" latinLnBrk="0" hangingPunct="1">
        <a:spcBef>
          <a:spcPct val="20000"/>
        </a:spcBef>
        <a:spcAft>
          <a:spcPts val="660"/>
        </a:spcAft>
        <a:buClr>
          <a:schemeClr val="tx2"/>
        </a:buClr>
        <a:buSzPct val="70000"/>
        <a:buFont typeface="Wingdings 2" charset="2"/>
        <a:buChar char=""/>
        <a:defRPr sz="154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641980" indent="-251460" algn="l" defTabSz="502920" rtl="0" eaLnBrk="1" latinLnBrk="0" hangingPunct="1">
        <a:spcBef>
          <a:spcPct val="20000"/>
        </a:spcBef>
        <a:spcAft>
          <a:spcPts val="660"/>
        </a:spcAft>
        <a:buClr>
          <a:schemeClr val="tx2"/>
        </a:buClr>
        <a:buSzPct val="70000"/>
        <a:buFont typeface="Wingdings 2" charset="2"/>
        <a:buChar char=""/>
        <a:defRPr sz="154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3067900" indent="-251460" algn="l" defTabSz="502920" rtl="0" eaLnBrk="1" latinLnBrk="0" hangingPunct="1">
        <a:spcBef>
          <a:spcPct val="20000"/>
        </a:spcBef>
        <a:spcAft>
          <a:spcPts val="660"/>
        </a:spcAft>
        <a:buClr>
          <a:schemeClr val="tx2"/>
        </a:buClr>
        <a:buSzPct val="70000"/>
        <a:buFont typeface="Wingdings 2" charset="2"/>
        <a:buChar char=""/>
        <a:defRPr sz="154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416820" indent="-251460" algn="l" defTabSz="502920" rtl="0" eaLnBrk="1" latinLnBrk="0" hangingPunct="1">
        <a:spcBef>
          <a:spcPct val="20000"/>
        </a:spcBef>
        <a:spcAft>
          <a:spcPts val="660"/>
        </a:spcAft>
        <a:buClr>
          <a:schemeClr val="tx2"/>
        </a:buClr>
        <a:buSzPct val="70000"/>
        <a:buFont typeface="Wingdings 2" charset="2"/>
        <a:buChar char=""/>
        <a:defRPr sz="154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50292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yAwardMaker_ED_008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42900"/>
            <a:ext cx="9220200" cy="712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828800" y="2362200"/>
            <a:ext cx="6492875" cy="685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3500" dirty="0" smtClean="0"/>
              <a:t>Student Name</a:t>
            </a:r>
            <a:endParaRPr lang="en-US" altLang="en-US" sz="35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2286000" y="3651250"/>
            <a:ext cx="5670550" cy="1225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500" dirty="0" smtClean="0"/>
              <a:t>Most Improved Player</a:t>
            </a:r>
            <a:endParaRPr lang="en-US" altLang="en-US" sz="25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TC104033929[[fn=Slate]]</Template>
  <TotalTime>6</TotalTime>
  <Words>8</Words>
  <Application>Microsoft Office PowerPoint</Application>
  <PresentationFormat>Custom</PresentationFormat>
  <Paragraphs>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Georgia</vt:lpstr>
      <vt:lpstr>Trebuchet MS</vt:lpstr>
      <vt:lpstr>Wingdings 2</vt:lpstr>
      <vt:lpstr>Slate</vt:lpstr>
      <vt:lpstr>Student Name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Faithe Wempen</dc:creator>
  <cp:lastModifiedBy>Faithe Wempen</cp:lastModifiedBy>
  <cp:revision>4</cp:revision>
  <dcterms:created xsi:type="dcterms:W3CDTF">2014-04-21T19:22:54Z</dcterms:created>
  <dcterms:modified xsi:type="dcterms:W3CDTF">2014-09-24T16:45:51Z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TC103561951033</vt:lpwstr>
  </property>
</Properties>
</file>