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55CD-8D1A-406E-825C-91AEC4B5B43C}" type="datetimeFigureOut">
              <a:rPr lang="en-US" smtClean="0"/>
              <a:t>4/11/2017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108FE-4372-40EB-BA9D-5B0E0DC917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9956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55CD-8D1A-406E-825C-91AEC4B5B43C}" type="datetimeFigureOut">
              <a:rPr lang="en-US" smtClean="0"/>
              <a:t>4/11/2017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108FE-4372-40EB-BA9D-5B0E0DC917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900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55CD-8D1A-406E-825C-91AEC4B5B43C}" type="datetimeFigureOut">
              <a:rPr lang="en-US" smtClean="0"/>
              <a:t>4/11/2017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108FE-4372-40EB-BA9D-5B0E0DC917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618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55CD-8D1A-406E-825C-91AEC4B5B43C}" type="datetimeFigureOut">
              <a:rPr lang="en-US" smtClean="0"/>
              <a:t>4/11/2017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108FE-4372-40EB-BA9D-5B0E0DC917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6491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55CD-8D1A-406E-825C-91AEC4B5B43C}" type="datetimeFigureOut">
              <a:rPr lang="en-US" smtClean="0"/>
              <a:t>4/11/2017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108FE-4372-40EB-BA9D-5B0E0DC917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6096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55CD-8D1A-406E-825C-91AEC4B5B43C}" type="datetimeFigureOut">
              <a:rPr lang="en-US" smtClean="0"/>
              <a:t>4/11/2017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108FE-4372-40EB-BA9D-5B0E0DC917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7937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55CD-8D1A-406E-825C-91AEC4B5B43C}" type="datetimeFigureOut">
              <a:rPr lang="en-US" smtClean="0"/>
              <a:t>4/11/2017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108FE-4372-40EB-BA9D-5B0E0DC917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323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55CD-8D1A-406E-825C-91AEC4B5B43C}" type="datetimeFigureOut">
              <a:rPr lang="en-US" smtClean="0"/>
              <a:t>4/11/2017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108FE-4372-40EB-BA9D-5B0E0DC917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567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55CD-8D1A-406E-825C-91AEC4B5B43C}" type="datetimeFigureOut">
              <a:rPr lang="en-US" smtClean="0"/>
              <a:t>4/11/2017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108FE-4372-40EB-BA9D-5B0E0DC917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672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55CD-8D1A-406E-825C-91AEC4B5B43C}" type="datetimeFigureOut">
              <a:rPr lang="en-US" smtClean="0"/>
              <a:t>4/11/2017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108FE-4372-40EB-BA9D-5B0E0DC917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35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55CD-8D1A-406E-825C-91AEC4B5B43C}" type="datetimeFigureOut">
              <a:rPr lang="en-US" smtClean="0"/>
              <a:t>4/11/2017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108FE-4372-40EB-BA9D-5B0E0DC917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180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6855CD-8D1A-406E-825C-91AEC4B5B43C}" type="datetimeFigureOut">
              <a:rPr lang="en-US" smtClean="0"/>
              <a:t>4/11/2017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4108FE-4372-40EB-BA9D-5B0E0DC917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111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Program Files (x86)\Microsoft Office\MEDIA\CAGCAT10\j0088542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1943" y="3140964"/>
            <a:ext cx="4560113" cy="576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60713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Jennifer Parker</cp:lastModifiedBy>
  <cp:revision>2</cp:revision>
  <dcterms:created xsi:type="dcterms:W3CDTF">2014-10-21T12:51:24Z</dcterms:created>
  <dcterms:modified xsi:type="dcterms:W3CDTF">2017-04-11T09:25:19Z</dcterms:modified>
</cp:coreProperties>
</file>