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3"/>
  </p:notesMasterIdLst>
  <p:handoutMasterIdLst>
    <p:handoutMasterId r:id="rId4"/>
  </p:handoutMasterIdLst>
  <p:sldIdLst>
    <p:sldId id="4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764"/>
    <a:srgbClr val="01A1DD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54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019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734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00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39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1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70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86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798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7595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48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044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 err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410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62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8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796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0053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0372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266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65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001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4600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98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4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87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135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3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7236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Addressing Business Issues with Data Science</a:t>
            </a:r>
          </a:p>
          <a:p>
            <a:r>
              <a:rPr lang="en-US" dirty="0"/>
              <a:t>Extracting, Transforming, and Loading Data</a:t>
            </a:r>
          </a:p>
          <a:p>
            <a:r>
              <a:rPr lang="en-US" dirty="0"/>
              <a:t>Analyzing Data</a:t>
            </a:r>
          </a:p>
          <a:p>
            <a:r>
              <a:rPr lang="en-US"/>
              <a:t>Designing </a:t>
            </a:r>
            <a:r>
              <a:rPr lang="en-US" dirty="0"/>
              <a:t>a Machine Learning Approach</a:t>
            </a:r>
          </a:p>
          <a:p>
            <a:r>
              <a:rPr lang="en-US" dirty="0"/>
              <a:t>Developing Classification Models</a:t>
            </a:r>
          </a:p>
          <a:p>
            <a:r>
              <a:rPr lang="en-US" dirty="0"/>
              <a:t>Developing Regression Models</a:t>
            </a:r>
          </a:p>
          <a:p>
            <a:r>
              <a:rPr lang="en-US" dirty="0"/>
              <a:t>Developing Clustering Models</a:t>
            </a:r>
          </a:p>
          <a:p>
            <a:r>
              <a:rPr lang="en-US" dirty="0"/>
              <a:t>Finalizing a Data Science Project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Outline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37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1_CNX</vt:lpstr>
      <vt:lpstr>Course Outline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Outline</dc:title>
  <dc:creator>Jason P Nufryk</dc:creator>
  <cp:lastModifiedBy>Jason Nufryk</cp:lastModifiedBy>
  <cp:revision>5</cp:revision>
  <dcterms:created xsi:type="dcterms:W3CDTF">2021-01-14T13:53:49Z</dcterms:created>
  <dcterms:modified xsi:type="dcterms:W3CDTF">2021-04-09T14:12:35Z</dcterms:modified>
</cp:coreProperties>
</file>