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953" r:id="rId1"/>
  </p:sldMasterIdLst>
  <p:notesMasterIdLst>
    <p:notesMasterId r:id="rId32"/>
  </p:notesMasterIdLst>
  <p:handoutMasterIdLst>
    <p:handoutMasterId r:id="rId33"/>
  </p:handoutMasterIdLst>
  <p:sldIdLst>
    <p:sldId id="457" r:id="rId2"/>
    <p:sldId id="460" r:id="rId3"/>
    <p:sldId id="532" r:id="rId4"/>
    <p:sldId id="469" r:id="rId5"/>
    <p:sldId id="470" r:id="rId6"/>
    <p:sldId id="477" r:id="rId7"/>
    <p:sldId id="471" r:id="rId8"/>
    <p:sldId id="480" r:id="rId9"/>
    <p:sldId id="483" r:id="rId10"/>
    <p:sldId id="472" r:id="rId11"/>
    <p:sldId id="473" r:id="rId12"/>
    <p:sldId id="475" r:id="rId13"/>
    <p:sldId id="534" r:id="rId14"/>
    <p:sldId id="476" r:id="rId15"/>
    <p:sldId id="481" r:id="rId16"/>
    <p:sldId id="484" r:id="rId17"/>
    <p:sldId id="478" r:id="rId18"/>
    <p:sldId id="479" r:id="rId19"/>
    <p:sldId id="487" r:id="rId20"/>
    <p:sldId id="485" r:id="rId21"/>
    <p:sldId id="461" r:id="rId22"/>
    <p:sldId id="462" r:id="rId23"/>
    <p:sldId id="463" r:id="rId24"/>
    <p:sldId id="464" r:id="rId25"/>
    <p:sldId id="465" r:id="rId26"/>
    <p:sldId id="466" r:id="rId27"/>
    <p:sldId id="467" r:id="rId28"/>
    <p:sldId id="482" r:id="rId29"/>
    <p:sldId id="486" r:id="rId30"/>
    <p:sldId id="459" r:id="rId3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eter Vorenkamp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B3764"/>
    <a:srgbClr val="01A1DD"/>
    <a:srgbClr val="C4C4C4"/>
    <a:srgbClr val="8989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7164" autoAdjust="0"/>
    <p:restoredTop sz="96357" autoAdjust="0"/>
  </p:normalViewPr>
  <p:slideViewPr>
    <p:cSldViewPr snapToGrid="0">
      <p:cViewPr>
        <p:scale>
          <a:sx n="80" d="100"/>
          <a:sy n="80" d="100"/>
        </p:scale>
        <p:origin x="528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-6327"/>
    </p:cViewPr>
  </p:sorterViewPr>
  <p:notesViewPr>
    <p:cSldViewPr snapToGrid="0">
      <p:cViewPr varScale="1">
        <p:scale>
          <a:sx n="81" d="100"/>
          <a:sy n="81" d="100"/>
        </p:scale>
        <p:origin x="2058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75AEF-6AF8-074D-A4DB-F71FD6F9C37D}" type="datetimeFigureOut">
              <a:rPr lang="en-US" smtClean="0"/>
              <a:t>4/28/2021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D9A6D-5233-6641-90BA-8328590F05D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85469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AAE85D-3A3F-7B46-A18E-DF160D9D2CC7}" type="datetimeFigureOut">
              <a:rPr lang="en-US" smtClean="0"/>
              <a:t>4/28/2021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DDA35F-9E58-5D40-92C1-D8C7631003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031015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urse/Lesson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131352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400"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Course/Lesson outline</a:t>
            </a:r>
          </a:p>
        </p:txBody>
      </p:sp>
      <p:pic>
        <p:nvPicPr>
          <p:cNvPr id="7" name="Picture 6" descr="A close up of a sign&#10;&#10;Description automatically generated">
            <a:extLst>
              <a:ext uri="{FF2B5EF4-FFF2-40B4-BE49-F238E27FC236}">
                <a16:creationId xmlns:a16="http://schemas.microsoft.com/office/drawing/2014/main" id="{41FCA484-90F5-4C80-A5AF-6095AFAFD8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70441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Blank for Figur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704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9" name="Picture 100" descr="book">
            <a:extLst>
              <a:ext uri="{FF2B5EF4-FFF2-40B4-BE49-F238E27FC236}">
                <a16:creationId xmlns:a16="http://schemas.microsoft.com/office/drawing/2014/main" id="{88DFBDBB-1DC9-7A47-9BD6-91E3930C289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033272"/>
            <a:ext cx="867375" cy="758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A close up of a sign&#10;&#10;Description automatically generated">
            <a:extLst>
              <a:ext uri="{FF2B5EF4-FFF2-40B4-BE49-F238E27FC236}">
                <a16:creationId xmlns:a16="http://schemas.microsoft.com/office/drawing/2014/main" id="{C11A1732-E019-4B7E-8DB8-A1B97165E64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21922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lossary Term Definition with 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704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2121408"/>
            <a:ext cx="8460150" cy="401320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12" name="Picture 100" descr="book">
            <a:extLst>
              <a:ext uri="{FF2B5EF4-FFF2-40B4-BE49-F238E27FC236}">
                <a16:creationId xmlns:a16="http://schemas.microsoft.com/office/drawing/2014/main" id="{ED50CB8A-6B60-044F-87D5-5441D94268D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033272"/>
            <a:ext cx="867375" cy="758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A close up of a sign&#10;&#10;Description automatically generated">
            <a:extLst>
              <a:ext uri="{FF2B5EF4-FFF2-40B4-BE49-F238E27FC236}">
                <a16:creationId xmlns:a16="http://schemas.microsoft.com/office/drawing/2014/main" id="{AB6CC00F-6FB1-49C5-85F6-9A9DF972F51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6755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0FABA5-3959-4ECC-BCAF-965B5087E8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pic>
        <p:nvPicPr>
          <p:cNvPr id="14" name="Picture 100" descr="book">
            <a:extLst>
              <a:ext uri="{FF2B5EF4-FFF2-40B4-BE49-F238E27FC236}">
                <a16:creationId xmlns:a16="http://schemas.microsoft.com/office/drawing/2014/main" id="{C25255A9-7AEB-4215-B5D7-DAB4FE55BF7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2374" y="2057400"/>
            <a:ext cx="1299252" cy="1157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 Placeholder 12">
            <a:extLst>
              <a:ext uri="{FF2B5EF4-FFF2-40B4-BE49-F238E27FC236}">
                <a16:creationId xmlns:a16="http://schemas.microsoft.com/office/drawing/2014/main" id="{A169CA63-D23E-4494-8445-3335F13F19B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5800" y="3429000"/>
            <a:ext cx="77724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7" name="Picture 6" descr="A close up of a sign&#10;&#10;Description automatically generated">
            <a:extLst>
              <a:ext uri="{FF2B5EF4-FFF2-40B4-BE49-F238E27FC236}">
                <a16:creationId xmlns:a16="http://schemas.microsoft.com/office/drawing/2014/main" id="{F919B9C0-6064-40CC-A66B-EC7BD9BEFEC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90754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a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12B6BB9-2A3D-DF4A-9060-5A45A706EC8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88352" y="5340096"/>
            <a:ext cx="1411636" cy="877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27003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a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1F28B54-DCF8-48E1-A25A-E747ACAB1A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8024" y="2574545"/>
            <a:ext cx="3087952" cy="192024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Activity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FF42795-A8F6-F84B-8E22-F8D65AD9D20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28024" y="2574545"/>
            <a:ext cx="3087952" cy="192024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6BB28057-63C9-9D40-BE6D-F4769F21FF68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Activity</a:t>
            </a:r>
          </a:p>
        </p:txBody>
      </p:sp>
      <p:pic>
        <p:nvPicPr>
          <p:cNvPr id="14" name="Picture 13" descr="A close up of a sign&#10;&#10;Description automatically generated">
            <a:extLst>
              <a:ext uri="{FF2B5EF4-FFF2-40B4-BE49-F238E27FC236}">
                <a16:creationId xmlns:a16="http://schemas.microsoft.com/office/drawing/2014/main" id="{647D7577-F081-4B08-ABEF-CE8F1F8AA2C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225474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628B6A3-652F-4FE1-B5B0-822F9838281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85231" y="5341937"/>
            <a:ext cx="1416844" cy="881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50936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i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Activity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2DE749B-ABEB-48F3-9D2B-5E513D8652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5920" y="2574545"/>
            <a:ext cx="3532160" cy="192024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53F9B4B-4A9B-A240-A5BF-BAF1522CD42D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Activity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B0A24C80-8B44-0248-B261-01FD44A26B3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05920" y="2574545"/>
            <a:ext cx="3532160" cy="1920240"/>
          </a:xfrm>
          <a:prstGeom prst="rect">
            <a:avLst/>
          </a:prstGeom>
        </p:spPr>
      </p:pic>
      <p:pic>
        <p:nvPicPr>
          <p:cNvPr id="9" name="Picture 8" descr="A close up of a sign&#10;&#10;Description automatically generated">
            <a:extLst>
              <a:ext uri="{FF2B5EF4-FFF2-40B4-BE49-F238E27FC236}">
                <a16:creationId xmlns:a16="http://schemas.microsoft.com/office/drawing/2014/main" id="{067BA05B-1CFA-4307-8AAD-4B8F6F469AF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6238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39B97F-4B6B-4623-8514-D7FD629FE2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1925" y="1302039"/>
            <a:ext cx="8460150" cy="4525963"/>
          </a:xfrm>
        </p:spPr>
        <p:txBody>
          <a:bodyPr/>
          <a:lstStyle>
            <a:lvl1pPr>
              <a:spcAft>
                <a:spcPts val="2400"/>
              </a:spcAft>
              <a:buFont typeface="+mj-lt"/>
              <a:buAutoNum type="arabicPeriod"/>
              <a:defRPr sz="2000"/>
            </a:lvl1pPr>
            <a:lvl2pPr marL="800100" indent="-342900">
              <a:buFont typeface="+mj-lt"/>
              <a:buAutoNum type="arabicPeriod"/>
              <a:defRPr/>
            </a:lvl2pPr>
            <a:lvl3pPr marL="1257300" indent="-342900">
              <a:buFont typeface="+mj-lt"/>
              <a:buAutoNum type="arabicPeriod"/>
              <a:defRPr/>
            </a:lvl3pPr>
            <a:lvl4pPr marL="1828800" indent="-457200">
              <a:buFont typeface="+mj-lt"/>
              <a:buAutoNum type="arabicPeriod"/>
              <a:defRPr/>
            </a:lvl4pPr>
            <a:lvl5pPr marL="2286000" indent="-4572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Insert Question #1</a:t>
            </a:r>
          </a:p>
          <a:p>
            <a:pPr lvl="0"/>
            <a:r>
              <a:rPr lang="en-US" dirty="0"/>
              <a:t>Insert Question #2</a:t>
            </a:r>
          </a:p>
          <a:p>
            <a:pPr lvl="0"/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381B051-CC06-447C-AEEE-4E1DE7CB3684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Reflective Questions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361B1AC-8EF9-494A-854A-0DEAAC0343F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775200" y="4622800"/>
            <a:ext cx="4368800" cy="223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047002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9584117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with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pic>
        <p:nvPicPr>
          <p:cNvPr id="3" name="Picture 2" descr="A close up of a sign&#10;&#10;Description automatically generated">
            <a:extLst>
              <a:ext uri="{FF2B5EF4-FFF2-40B4-BE49-F238E27FC236}">
                <a16:creationId xmlns:a16="http://schemas.microsoft.com/office/drawing/2014/main" id="{F057AC0A-1609-477A-9A99-D36B0A2CCCD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66519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9579387D-9BE2-4A19-9DB3-EA5D808DAF7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22313" y="2906713"/>
            <a:ext cx="7772400" cy="1500187"/>
          </a:xfrm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96D59A8F-E744-4482-BF05-F930781695A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marL="0" indent="0">
              <a:buNone/>
              <a:defRPr sz="4000" b="1" cap="all" baseline="0">
                <a:solidFill>
                  <a:srgbClr val="1B3764"/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click to add topic title</a:t>
            </a:r>
          </a:p>
        </p:txBody>
      </p:sp>
      <p:pic>
        <p:nvPicPr>
          <p:cNvPr id="5" name="Picture 4" descr="A close up of a sign&#10;&#10;Description automatically generated">
            <a:extLst>
              <a:ext uri="{FF2B5EF4-FFF2-40B4-BE49-F238E27FC236}">
                <a16:creationId xmlns:a16="http://schemas.microsoft.com/office/drawing/2014/main" id="{93D57EB6-E166-43CD-BC52-18BDC7A9C66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35918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No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8193AA2-F1FD-415B-809F-52E7D4576B38}"/>
              </a:ext>
            </a:extLst>
          </p:cNvPr>
          <p:cNvSpPr/>
          <p:nvPr userDrawn="1"/>
        </p:nvSpPr>
        <p:spPr>
          <a:xfrm>
            <a:off x="0" y="0"/>
            <a:ext cx="9144000" cy="979749"/>
          </a:xfrm>
          <a:prstGeom prst="rect">
            <a:avLst/>
          </a:prstGeom>
          <a:solidFill>
            <a:schemeClr val="bg2"/>
          </a:solidFill>
          <a:ln w="28575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3478194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5" name="Picture 4" descr="A close up of a sign&#10;&#10;Description automatically generated">
            <a:extLst>
              <a:ext uri="{FF2B5EF4-FFF2-40B4-BE49-F238E27FC236}">
                <a16:creationId xmlns:a16="http://schemas.microsoft.com/office/drawing/2014/main" id="{B94C81C2-694D-4D7D-A77E-22E73EEB40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930030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pic>
        <p:nvPicPr>
          <p:cNvPr id="6" name="Picture 5" descr="A close up of a sign&#10;&#10;Description automatically generated">
            <a:extLst>
              <a:ext uri="{FF2B5EF4-FFF2-40B4-BE49-F238E27FC236}">
                <a16:creationId xmlns:a16="http://schemas.microsoft.com/office/drawing/2014/main" id="{F0D55ED0-191B-4BA1-8528-2328CD4D314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003300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 algn="l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pic>
        <p:nvPicPr>
          <p:cNvPr id="8" name="Picture 7" descr="A close up of a sign&#10;&#10;Description automatically generated">
            <a:extLst>
              <a:ext uri="{FF2B5EF4-FFF2-40B4-BE49-F238E27FC236}">
                <a16:creationId xmlns:a16="http://schemas.microsoft.com/office/drawing/2014/main" id="{A2A8D8C1-DE20-4D91-979A-11122A90A87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533065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9972" y="107462"/>
            <a:ext cx="7797800" cy="820616"/>
          </a:xfrm>
        </p:spPr>
        <p:txBody>
          <a:bodyPr anchor="ctr" anchorCtr="0">
            <a:noAutofit/>
          </a:bodyPr>
          <a:lstStyle>
            <a:lvl1pPr algn="l">
              <a:defRPr sz="2400" b="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35100"/>
            <a:ext cx="5111750" cy="46910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pic>
        <p:nvPicPr>
          <p:cNvPr id="6" name="Picture 5" descr="A close up of a sign&#10;&#10;Description automatically generated">
            <a:extLst>
              <a:ext uri="{FF2B5EF4-FFF2-40B4-BE49-F238E27FC236}">
                <a16:creationId xmlns:a16="http://schemas.microsoft.com/office/drawing/2014/main" id="{31FEB7CC-137A-4C5B-8F39-14D07259D9F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343328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56904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13691"/>
            <a:ext cx="5486400" cy="3770187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523642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pic>
        <p:nvPicPr>
          <p:cNvPr id="6" name="Picture 5" descr="A close up of a sign&#10;&#10;Description automatically generated">
            <a:extLst>
              <a:ext uri="{FF2B5EF4-FFF2-40B4-BE49-F238E27FC236}">
                <a16:creationId xmlns:a16="http://schemas.microsoft.com/office/drawing/2014/main" id="{EF2C6B86-13F5-4C36-9B79-F57E92D4508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868296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pic>
        <p:nvPicPr>
          <p:cNvPr id="5" name="Picture 4" descr="A close up of a sign&#10;&#10;Description automatically generated">
            <a:extLst>
              <a:ext uri="{FF2B5EF4-FFF2-40B4-BE49-F238E27FC236}">
                <a16:creationId xmlns:a16="http://schemas.microsoft.com/office/drawing/2014/main" id="{354B8F8A-79DB-433A-9067-F18F39587E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621668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6629400" y="1211385"/>
            <a:ext cx="2057400" cy="4914778"/>
          </a:xfrm>
        </p:spPr>
        <p:txBody>
          <a:bodyPr vert="eaVert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11385"/>
            <a:ext cx="6019800" cy="491477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pic>
        <p:nvPicPr>
          <p:cNvPr id="5" name="Picture 4" descr="A close up of a sign&#10;&#10;Description automatically generated">
            <a:extLst>
              <a:ext uri="{FF2B5EF4-FFF2-40B4-BE49-F238E27FC236}">
                <a16:creationId xmlns:a16="http://schemas.microsoft.com/office/drawing/2014/main" id="{A06CA71C-EF28-4536-B2C7-C011582E7E2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162336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9579387D-9BE2-4A19-9DB3-EA5D808DAF7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22313" y="2906713"/>
            <a:ext cx="7772400" cy="1500187"/>
          </a:xfrm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96D59A8F-E744-4482-BF05-F930781695A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marL="0" indent="0">
              <a:buNone/>
              <a:defRPr sz="4000" b="1" cap="all" baseline="0">
                <a:solidFill>
                  <a:srgbClr val="1B3764"/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click to add topic title</a:t>
            </a:r>
          </a:p>
        </p:txBody>
      </p:sp>
    </p:spTree>
    <p:extLst>
      <p:ext uri="{BB962C8B-B14F-4D97-AF65-F5344CB8AC3E}">
        <p14:creationId xmlns:p14="http://schemas.microsoft.com/office/powerpoint/2010/main" val="183808675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Glossary Term Blank for Figur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704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9" name="Picture 100" descr="book">
            <a:extLst>
              <a:ext uri="{FF2B5EF4-FFF2-40B4-BE49-F238E27FC236}">
                <a16:creationId xmlns:a16="http://schemas.microsoft.com/office/drawing/2014/main" id="{88DFBDBB-1DC9-7A47-9BD6-91E3930C289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033272"/>
            <a:ext cx="867375" cy="758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91382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5" name="Picture 4" descr="A close up of a sign&#10;&#10;Description automatically generated">
            <a:extLst>
              <a:ext uri="{FF2B5EF4-FFF2-40B4-BE49-F238E27FC236}">
                <a16:creationId xmlns:a16="http://schemas.microsoft.com/office/drawing/2014/main" id="{AD455180-5821-4BCF-BC5B-696BECC6CE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581263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Glossary Term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0FABA5-3959-4ECC-BCAF-965B5087E8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pic>
        <p:nvPicPr>
          <p:cNvPr id="14" name="Picture 100" descr="book">
            <a:extLst>
              <a:ext uri="{FF2B5EF4-FFF2-40B4-BE49-F238E27FC236}">
                <a16:creationId xmlns:a16="http://schemas.microsoft.com/office/drawing/2014/main" id="{C25255A9-7AEB-4215-B5D7-DAB4FE55BF7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2374" y="2057400"/>
            <a:ext cx="1299252" cy="1157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 Placeholder 12">
            <a:extLst>
              <a:ext uri="{FF2B5EF4-FFF2-40B4-BE49-F238E27FC236}">
                <a16:creationId xmlns:a16="http://schemas.microsoft.com/office/drawing/2014/main" id="{A169CA63-D23E-4494-8445-3335F13F19B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5800" y="3429000"/>
            <a:ext cx="77724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358689265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i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628B6A3-652F-4FE1-B5B0-822F9838281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85231" y="5341937"/>
            <a:ext cx="1416844" cy="881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13930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39B97F-4B6B-4623-8514-D7FD629FE2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1925" y="1302039"/>
            <a:ext cx="8460150" cy="4525963"/>
          </a:xfrm>
        </p:spPr>
        <p:txBody>
          <a:bodyPr/>
          <a:lstStyle>
            <a:lvl1pPr>
              <a:spcAft>
                <a:spcPts val="2400"/>
              </a:spcAft>
              <a:buFont typeface="+mj-lt"/>
              <a:buAutoNum type="arabicPeriod"/>
              <a:defRPr sz="2000"/>
            </a:lvl1pPr>
            <a:lvl2pPr marL="800100" indent="-342900">
              <a:buFont typeface="+mj-lt"/>
              <a:buAutoNum type="arabicPeriod"/>
              <a:defRPr/>
            </a:lvl2pPr>
            <a:lvl3pPr marL="1257300" indent="-342900">
              <a:buFont typeface="+mj-lt"/>
              <a:buAutoNum type="arabicPeriod"/>
              <a:defRPr/>
            </a:lvl3pPr>
            <a:lvl4pPr marL="1828800" indent="-457200">
              <a:buFont typeface="+mj-lt"/>
              <a:buAutoNum type="arabicPeriod"/>
              <a:defRPr/>
            </a:lvl4pPr>
            <a:lvl5pPr marL="2286000" indent="-4572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Insert Question #1</a:t>
            </a:r>
          </a:p>
          <a:p>
            <a:pPr lvl="0"/>
            <a:r>
              <a:rPr lang="en-US" dirty="0"/>
              <a:t>Insert Question #2</a:t>
            </a:r>
          </a:p>
          <a:p>
            <a:pPr lvl="0"/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381B051-CC06-447C-AEEE-4E1DE7CB3684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Reflective Questions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361B1AC-8EF9-494A-854A-0DEAAC0343F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775200" y="4622800"/>
            <a:ext cx="4368800" cy="223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3222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334912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pic>
        <p:nvPicPr>
          <p:cNvPr id="4" name="Picture 3" descr="A close up of a sign&#10;&#10;Description automatically generated">
            <a:extLst>
              <a:ext uri="{FF2B5EF4-FFF2-40B4-BE49-F238E27FC236}">
                <a16:creationId xmlns:a16="http://schemas.microsoft.com/office/drawing/2014/main" id="{F6880241-CC2C-4B05-A31C-B6047777B3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6938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ottom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7" name="Picture 6" descr="A close up of a sign&#10;&#10;Description automatically generated">
            <a:extLst>
              <a:ext uri="{FF2B5EF4-FFF2-40B4-BE49-F238E27FC236}">
                <a16:creationId xmlns:a16="http://schemas.microsoft.com/office/drawing/2014/main" id="{838350D3-45BC-4BEE-AAE7-B1F307232DC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25464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7" name="Picture 6" descr="A close up of a sign&#10;&#10;Description automatically generated">
            <a:extLst>
              <a:ext uri="{FF2B5EF4-FFF2-40B4-BE49-F238E27FC236}">
                <a16:creationId xmlns:a16="http://schemas.microsoft.com/office/drawing/2014/main" id="{BA05DDA4-54B2-4BF1-9DB5-2F786958A8C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61182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lossary Term Definition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938528"/>
            <a:ext cx="8460150" cy="438912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704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9" name="Picture 100" descr="book">
            <a:extLst>
              <a:ext uri="{FF2B5EF4-FFF2-40B4-BE49-F238E27FC236}">
                <a16:creationId xmlns:a16="http://schemas.microsoft.com/office/drawing/2014/main" id="{88DFBDBB-1DC9-7A47-9BD6-91E3930C289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033272"/>
            <a:ext cx="867375" cy="758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00157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Glossary Term Defin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938528"/>
            <a:ext cx="8460150" cy="438912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704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9" name="Picture 100" descr="book">
            <a:extLst>
              <a:ext uri="{FF2B5EF4-FFF2-40B4-BE49-F238E27FC236}">
                <a16:creationId xmlns:a16="http://schemas.microsoft.com/office/drawing/2014/main" id="{88DFBDBB-1DC9-7A47-9BD6-91E3930C289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033272"/>
            <a:ext cx="867375" cy="758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 descr="A close up of a sign&#10;&#10;Description automatically generated">
            <a:extLst>
              <a:ext uri="{FF2B5EF4-FFF2-40B4-BE49-F238E27FC236}">
                <a16:creationId xmlns:a16="http://schemas.microsoft.com/office/drawing/2014/main" id="{0C938678-C96C-46F0-B747-1024A3A87FA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2844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969768C-8B2A-48B2-B74C-906E19461848}"/>
              </a:ext>
            </a:extLst>
          </p:cNvPr>
          <p:cNvSpPr/>
          <p:nvPr userDrawn="1"/>
        </p:nvSpPr>
        <p:spPr>
          <a:xfrm>
            <a:off x="0" y="-1"/>
            <a:ext cx="9144000" cy="948583"/>
          </a:xfrm>
          <a:prstGeom prst="rect">
            <a:avLst/>
          </a:prstGeom>
          <a:solidFill>
            <a:srgbClr val="28426C"/>
          </a:solidFill>
          <a:ln>
            <a:solidFill>
              <a:srgbClr val="2842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1924" y="1307130"/>
            <a:ext cx="8460152" cy="4935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32806" y="645563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C4C4C4"/>
                </a:solidFill>
                <a:latin typeface="Arial"/>
                <a:cs typeface="Arial"/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8" name="Footer Placeholder 2"/>
          <p:cNvSpPr txBox="1">
            <a:spLocks/>
          </p:cNvSpPr>
          <p:nvPr/>
        </p:nvSpPr>
        <p:spPr>
          <a:xfrm>
            <a:off x="77594" y="6455640"/>
            <a:ext cx="48149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2021 CertNexus,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1533863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4" r:id="rId1"/>
    <p:sldLayoutId id="2147483955" r:id="rId2"/>
    <p:sldLayoutId id="2147483956" r:id="rId3"/>
    <p:sldLayoutId id="2147483957" r:id="rId4"/>
    <p:sldLayoutId id="2147483958" r:id="rId5"/>
    <p:sldLayoutId id="2147483959" r:id="rId6"/>
    <p:sldLayoutId id="2147483960" r:id="rId7"/>
    <p:sldLayoutId id="2147483961" r:id="rId8"/>
    <p:sldLayoutId id="2147483962" r:id="rId9"/>
    <p:sldLayoutId id="2147483963" r:id="rId10"/>
    <p:sldLayoutId id="2147483964" r:id="rId11"/>
    <p:sldLayoutId id="2147483965" r:id="rId12"/>
    <p:sldLayoutId id="2147483966" r:id="rId13"/>
    <p:sldLayoutId id="2147483967" r:id="rId14"/>
    <p:sldLayoutId id="2147483968" r:id="rId15"/>
    <p:sldLayoutId id="2147483969" r:id="rId16"/>
    <p:sldLayoutId id="2147483970" r:id="rId17"/>
    <p:sldLayoutId id="2147483971" r:id="rId18"/>
    <p:sldLayoutId id="2147483972" r:id="rId19"/>
    <p:sldLayoutId id="2147483973" r:id="rId20"/>
    <p:sldLayoutId id="2147483974" r:id="rId21"/>
    <p:sldLayoutId id="2147483975" r:id="rId22"/>
    <p:sldLayoutId id="2147483976" r:id="rId23"/>
    <p:sldLayoutId id="2147483977" r:id="rId24"/>
    <p:sldLayoutId id="2147483978" r:id="rId25"/>
    <p:sldLayoutId id="2147483979" r:id="rId26"/>
    <p:sldLayoutId id="2147483980" r:id="rId27"/>
    <p:sldLayoutId id="2147483948" r:id="rId28"/>
    <p:sldLayoutId id="2147483949" r:id="rId29"/>
    <p:sldLayoutId id="2147483951" r:id="rId30"/>
    <p:sldLayoutId id="2147483936" r:id="rId31"/>
    <p:sldLayoutId id="2147483939" r:id="rId32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2400" kern="1200">
          <a:solidFill>
            <a:schemeClr val="bg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20.png"/><Relationship Id="rId4" Type="http://schemas.openxmlformats.org/officeDocument/2006/relationships/image" Target="../media/image110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svg"/><Relationship Id="rId3" Type="http://schemas.openxmlformats.org/officeDocument/2006/relationships/image" Target="../media/image8.svg"/><Relationship Id="rId7" Type="http://schemas.openxmlformats.org/officeDocument/2006/relationships/image" Target="../media/image12.svg"/><Relationship Id="rId12" Type="http://schemas.openxmlformats.org/officeDocument/2006/relationships/image" Target="../media/image17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.png"/><Relationship Id="rId11" Type="http://schemas.openxmlformats.org/officeDocument/2006/relationships/image" Target="../media/image16.svg"/><Relationship Id="rId5" Type="http://schemas.openxmlformats.org/officeDocument/2006/relationships/image" Target="../media/image10.sv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sv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A4AC283-F536-42B1-A1E3-F76FF8BA1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0A0546D-9B02-42D7-8969-2E87BD060E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Train and Tune Clustering Models</a:t>
            </a:r>
          </a:p>
          <a:p>
            <a:r>
              <a:rPr lang="en-US" dirty="0"/>
              <a:t>Evaluate Clustering Models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A6112236-7F32-4E9B-8EE0-F1C71B8CB4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Developing Clustering Models</a:t>
            </a:r>
          </a:p>
        </p:txBody>
      </p:sp>
    </p:spTree>
    <p:extLst>
      <p:ext uri="{BB962C8B-B14F-4D97-AF65-F5344CB8AC3E}">
        <p14:creationId xmlns:p14="http://schemas.microsoft.com/office/powerpoint/2010/main" val="36153317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DCFEC6CE-497D-4E55-9C2A-AFBDFC38A3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Spiral Dataset Example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DB7745F-2633-47A2-8A8F-EAE1CD845F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10</a:t>
            </a:fld>
            <a:endParaRPr lang="en-US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29F2F511-A7D1-440E-ABB1-59D960C45FEC}"/>
              </a:ext>
            </a:extLst>
          </p:cNvPr>
          <p:cNvGrpSpPr/>
          <p:nvPr/>
        </p:nvGrpSpPr>
        <p:grpSpPr>
          <a:xfrm>
            <a:off x="1233058" y="1647402"/>
            <a:ext cx="6216561" cy="4066978"/>
            <a:chOff x="1233058" y="1647402"/>
            <a:chExt cx="6216561" cy="4066978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32B1AC27-E1E4-4DDC-8B5F-50C277F9CB20}"/>
                </a:ext>
              </a:extLst>
            </p:cNvPr>
            <p:cNvCxnSpPr/>
            <p:nvPr/>
          </p:nvCxnSpPr>
          <p:spPr>
            <a:xfrm>
              <a:off x="1694381" y="1804909"/>
              <a:ext cx="0" cy="3581400"/>
            </a:xfrm>
            <a:prstGeom prst="line">
              <a:avLst/>
            </a:prstGeom>
            <a:ln w="28575" cap="rnd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2FB29338-7B99-48DF-BE6E-C9B38ED6EF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709470" y="5386309"/>
              <a:ext cx="5431454" cy="0"/>
            </a:xfrm>
            <a:prstGeom prst="line">
              <a:avLst/>
            </a:prstGeom>
            <a:ln w="28575" cap="rnd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5B4C745A-5F07-4195-AB14-E3AA07F29648}"/>
                </a:ext>
              </a:extLst>
            </p:cNvPr>
            <p:cNvSpPr txBox="1"/>
            <p:nvPr/>
          </p:nvSpPr>
          <p:spPr>
            <a:xfrm>
              <a:off x="1233058" y="1647402"/>
              <a:ext cx="47641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1.0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90B920F4-8AA8-4E56-BC36-7BE7F703200F}"/>
                </a:ext>
              </a:extLst>
            </p:cNvPr>
            <p:cNvSpPr txBox="1"/>
            <p:nvPr/>
          </p:nvSpPr>
          <p:spPr>
            <a:xfrm>
              <a:off x="1233058" y="5162816"/>
              <a:ext cx="47641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0.0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6AE23632-5519-4EFF-8480-6DBB7B49424D}"/>
                </a:ext>
              </a:extLst>
            </p:cNvPr>
            <p:cNvSpPr txBox="1"/>
            <p:nvPr/>
          </p:nvSpPr>
          <p:spPr>
            <a:xfrm>
              <a:off x="6973207" y="5345048"/>
              <a:ext cx="47641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1.0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297D8719-DF07-4F76-B9C1-4C4E4B9118EA}"/>
                </a:ext>
              </a:extLst>
            </p:cNvPr>
            <p:cNvSpPr txBox="1"/>
            <p:nvPr/>
          </p:nvSpPr>
          <p:spPr>
            <a:xfrm>
              <a:off x="1568036" y="5345048"/>
              <a:ext cx="47641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0.0</a:t>
              </a:r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16DA4E0D-0612-4167-A798-76EB340B4C8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815577" y="3345105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D9039208-0ECB-4D86-944E-D700C412B9F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599935" y="3310128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D0AFD9E1-FDE4-42E4-91EC-EF8CB97D433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031219" y="3421048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D7D2264D-35B8-4C20-895B-3095288EC67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209277" y="3555453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7F5F0F1D-058B-453F-8322-56E67DE50F4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268712" y="3745628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F304C3C3-ED44-4B89-81BC-B06959F8870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971304" y="4054675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325B4959-83B3-4952-A1D5-F043969D88F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149842" y="3935803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4BD978D8-1BD0-47D2-BCA1-7070205FACE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291372" y="4243216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9BFF96AB-DBAD-48F0-AA82-AD30C52AE41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761594" y="4173547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672C4EB8-5A52-49B5-B3FD-6059690C37E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527359" y="4203982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38782D57-5DA4-4153-94EE-E68AAAFF0C1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47261" y="4243216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69AB6D72-26EE-4459-9520-D71F3445D60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795902" y="4220565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9BD153D7-CAAC-46F1-B42D-6DF1F033D64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496418" y="4161129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F15A7762-94B1-41A3-A7EA-45F70956981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249121" y="4055665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CB6F471B-FA03-449A-A278-7DA2BF1CD48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052391" y="3995239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E89E1C4E-613D-4195-A61F-49E87210755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877591" y="3864782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A94C476D-519D-4EAB-A2DF-46ECD43BE47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709491" y="3706251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A8196D40-053D-48D4-A07F-5B3303B3FBA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650056" y="3476013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05EADF39-8422-4FDE-8D48-2F752601057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802456" y="3050710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AA84CD6C-CA58-4D8E-A712-4BDEF5AC7BE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683586" y="3251060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A8FB3148-602A-4A67-A318-3B35F620B9F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940912" y="2897713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0586F263-8E19-4C67-BCA9-D40FFBA58E0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136109" y="2791269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BB04C09E-9717-463D-A088-9D7481F636E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332959" y="2672397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D26C4C62-3D0E-4D4F-90CB-888EFCD0732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529809" y="2610150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DDEBE654-489F-4D18-9256-9E501495158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69563" y="2748340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8829E401-FB71-44F1-8493-4DD238C1C18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736467" y="2550714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BA93F792-B368-4B39-8BA8-770D4BF8AE4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928391" y="2506066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1E6414AC-E989-4F5A-A94B-4872D5C370B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159063" y="2475176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ACF6D407-6141-49EE-B215-687CBAC0161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410242" y="2446746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FFEA8D80-5F19-44B1-A3E1-F0A566DDD61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682811" y="2436959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2CBFA3BE-89C6-45D8-B301-2ADBCB0E0B8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934447" y="2431842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CDD2CF59-C304-4029-B168-34AEF8147E5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209277" y="2475176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B85A605E-E9F5-47FB-85D2-788BD824A4F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77547" y="2534612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3BEAE559-495C-45AC-B865-DD98746A7A6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8219" y="2594048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AF379C8E-18B8-4275-842A-A7045E5F8D4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38891" y="2650592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F371511B-3EDD-406F-B8B2-65927DA65ED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90206" y="2897713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89BBD0C5-52F7-4E92-B91E-2D094E0C81C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80706" y="3016585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1157B088-E367-4A5F-8382-5265D28CDDE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38133" y="3226233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840A5D31-8D4A-4E77-9BBD-5A030E00C55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866365" y="3448738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DE7EB32C-F7FD-4F1D-B1B9-93C835555CD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25800" y="3694965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8E9AEBE1-5700-4C53-ABC7-1BAD15AFC6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13772" y="3946188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DDBB9C66-363F-42D1-B451-E66C4AA5B4A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820584" y="4161129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C5166031-F59B-4936-895D-FC0F49BB331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4043" y="4388489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611BEA00-6B39-4592-BF21-5EF28CA7B6E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446080" y="4565969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F86273F7-5D38-4034-8E1B-F45B80DACA8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72352" y="4699061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93BCA5C8-87E8-485C-A53A-2CFF6A9A97D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74210" y="4827963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88A03545-25FE-4369-AFF5-8CA5263EEF2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54343" y="4923813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481DC537-BD26-4903-9312-06B41C6FC3C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18112" y="5010780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01149932-3CBD-4D3D-B3BA-9542572E1AA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149842" y="5058239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65A193A7-1DB8-4709-8ECE-A7647E633B6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896837" y="5111965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AB7E69B3-C6F0-4CF8-992D-0324CE5C0F3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563941" y="5155061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0932FE38-D0A3-4A07-934D-A971606F9F0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287067" y="5167150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C00EB476-DE61-4AD7-8504-5DBD2BEBB96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47261" y="5164440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A50E2B03-0AD8-4B63-B76C-6EAB18534C8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770150" y="5139109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CBCEB406-8FDB-4601-855C-9D38D23BF95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524984" y="5139109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68" name="Oval 67">
              <a:extLst>
                <a:ext uri="{FF2B5EF4-FFF2-40B4-BE49-F238E27FC236}">
                  <a16:creationId xmlns:a16="http://schemas.microsoft.com/office/drawing/2014/main" id="{F3B7BE6E-E2C6-40BF-88F0-7BB693F334D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254385" y="5095625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69" name="Oval 68">
              <a:extLst>
                <a:ext uri="{FF2B5EF4-FFF2-40B4-BE49-F238E27FC236}">
                  <a16:creationId xmlns:a16="http://schemas.microsoft.com/office/drawing/2014/main" id="{F3052B1B-862C-4467-B023-27746EE4283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020133" y="5057789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70" name="Oval 69">
              <a:extLst>
                <a:ext uri="{FF2B5EF4-FFF2-40B4-BE49-F238E27FC236}">
                  <a16:creationId xmlns:a16="http://schemas.microsoft.com/office/drawing/2014/main" id="{92FF2DE5-F304-4B54-A967-C4A512FFAA0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922898" y="3792762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92D5ED80-9204-4E35-A4F5-FFBE38DAA12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639781" y="3667991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72" name="Oval 71">
              <a:extLst>
                <a:ext uri="{FF2B5EF4-FFF2-40B4-BE49-F238E27FC236}">
                  <a16:creationId xmlns:a16="http://schemas.microsoft.com/office/drawing/2014/main" id="{5B2E851C-9D25-44BF-BB16-7E24E0A41A0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496418" y="3429667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8A6A37E0-5D11-4C55-8D46-9D346DB8633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614927" y="3195379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AFF26471-91D7-431E-AF78-D9A84430599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814497" y="3048921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660A9108-5446-4F3B-97DA-59343F2B63B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66690" y="2914688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C1884207-3C93-482D-B025-D15DFB0E2E1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365762" y="2897713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F997940F-E0C0-452A-9462-173355C2862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691581" y="2897713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3D934215-5368-4372-A9E4-0867B06AABE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007102" y="2902189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ECE8250C-B5CD-4EC9-943A-6392D67C3C6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261185" y="2936470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2496DE24-3DD9-4604-8FD1-38FE2E81345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76545" y="3016585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81" name="Oval 80">
              <a:extLst>
                <a:ext uri="{FF2B5EF4-FFF2-40B4-BE49-F238E27FC236}">
                  <a16:creationId xmlns:a16="http://schemas.microsoft.com/office/drawing/2014/main" id="{E6CBD910-0FC9-4F62-BDE3-AFE83B17F57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93690" y="3152394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82" name="Oval 81">
              <a:extLst>
                <a:ext uri="{FF2B5EF4-FFF2-40B4-BE49-F238E27FC236}">
                  <a16:creationId xmlns:a16="http://schemas.microsoft.com/office/drawing/2014/main" id="{A60B6247-6703-4632-9DA0-B0B93F8C437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33645" y="3326079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83" name="Oval 82">
              <a:extLst>
                <a:ext uri="{FF2B5EF4-FFF2-40B4-BE49-F238E27FC236}">
                  <a16:creationId xmlns:a16="http://schemas.microsoft.com/office/drawing/2014/main" id="{91B9C928-1A25-4C6D-8068-6F23D30C487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72244" y="3539920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84" name="Oval 83">
              <a:extLst>
                <a:ext uri="{FF2B5EF4-FFF2-40B4-BE49-F238E27FC236}">
                  <a16:creationId xmlns:a16="http://schemas.microsoft.com/office/drawing/2014/main" id="{715E3E3D-436B-4B95-A13C-AC41D2B8F44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0128" y="3788609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85" name="Oval 84">
              <a:extLst>
                <a:ext uri="{FF2B5EF4-FFF2-40B4-BE49-F238E27FC236}">
                  <a16:creationId xmlns:a16="http://schemas.microsoft.com/office/drawing/2014/main" id="{C480290C-3488-4E8C-BA4C-F4CD2B561EF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31807" y="4001566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86" name="Oval 85">
              <a:extLst>
                <a:ext uri="{FF2B5EF4-FFF2-40B4-BE49-F238E27FC236}">
                  <a16:creationId xmlns:a16="http://schemas.microsoft.com/office/drawing/2014/main" id="{C4234EB1-83D9-4DC9-8755-41F2C6CFEDE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62764" y="4183780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87" name="Oval 86">
              <a:extLst>
                <a:ext uri="{FF2B5EF4-FFF2-40B4-BE49-F238E27FC236}">
                  <a16:creationId xmlns:a16="http://schemas.microsoft.com/office/drawing/2014/main" id="{AF6CFF4D-EE6E-4A63-A929-A7F6FBA2C31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54343" y="4348219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88" name="Oval 87">
              <a:extLst>
                <a:ext uri="{FF2B5EF4-FFF2-40B4-BE49-F238E27FC236}">
                  <a16:creationId xmlns:a16="http://schemas.microsoft.com/office/drawing/2014/main" id="{CF4B0059-B5B9-4A9D-9203-E3A7C02FD20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387582" y="4491254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89" name="Oval 88">
              <a:extLst>
                <a:ext uri="{FF2B5EF4-FFF2-40B4-BE49-F238E27FC236}">
                  <a16:creationId xmlns:a16="http://schemas.microsoft.com/office/drawing/2014/main" id="{3936F7AA-870E-48BB-BDFC-572671B7153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090407" y="4593543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90" name="Oval 89">
              <a:extLst>
                <a:ext uri="{FF2B5EF4-FFF2-40B4-BE49-F238E27FC236}">
                  <a16:creationId xmlns:a16="http://schemas.microsoft.com/office/drawing/2014/main" id="{CB8C5896-3446-48A4-AD97-2FBF9D44D44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793232" y="4634502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91" name="Oval 90">
              <a:extLst>
                <a:ext uri="{FF2B5EF4-FFF2-40B4-BE49-F238E27FC236}">
                  <a16:creationId xmlns:a16="http://schemas.microsoft.com/office/drawing/2014/main" id="{DA8D3CF1-7B42-416E-A855-2487ABF94A3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527359" y="4674126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92" name="Oval 91">
              <a:extLst>
                <a:ext uri="{FF2B5EF4-FFF2-40B4-BE49-F238E27FC236}">
                  <a16:creationId xmlns:a16="http://schemas.microsoft.com/office/drawing/2014/main" id="{2AEA11B6-5BEC-46D9-87C6-ACDDD9EC47A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208476" y="4702181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93" name="Oval 92">
              <a:extLst>
                <a:ext uri="{FF2B5EF4-FFF2-40B4-BE49-F238E27FC236}">
                  <a16:creationId xmlns:a16="http://schemas.microsoft.com/office/drawing/2014/main" id="{6F216800-2AFA-4D55-9893-8D5D5887A37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924984" y="4693938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94" name="Oval 93">
              <a:extLst>
                <a:ext uri="{FF2B5EF4-FFF2-40B4-BE49-F238E27FC236}">
                  <a16:creationId xmlns:a16="http://schemas.microsoft.com/office/drawing/2014/main" id="{CD1A2B1C-D527-498D-B4B9-47C3BB1EEFA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575166" y="4662074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95" name="Oval 94">
              <a:extLst>
                <a:ext uri="{FF2B5EF4-FFF2-40B4-BE49-F238E27FC236}">
                  <a16:creationId xmlns:a16="http://schemas.microsoft.com/office/drawing/2014/main" id="{5FB917A1-C1FB-47F7-BAD4-9343FCF3B79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299478" y="4625405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96" name="Oval 95">
              <a:extLst>
                <a:ext uri="{FF2B5EF4-FFF2-40B4-BE49-F238E27FC236}">
                  <a16:creationId xmlns:a16="http://schemas.microsoft.com/office/drawing/2014/main" id="{E64243C3-6972-4D07-B9BD-0EA37FBF223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992956" y="4524125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97" name="Oval 96">
              <a:extLst>
                <a:ext uri="{FF2B5EF4-FFF2-40B4-BE49-F238E27FC236}">
                  <a16:creationId xmlns:a16="http://schemas.microsoft.com/office/drawing/2014/main" id="{8614F7DB-EDDE-476F-88DD-1213B538903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695004" y="4427408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98" name="Oval 97">
              <a:extLst>
                <a:ext uri="{FF2B5EF4-FFF2-40B4-BE49-F238E27FC236}">
                  <a16:creationId xmlns:a16="http://schemas.microsoft.com/office/drawing/2014/main" id="{AAF9A97E-871D-44F9-B212-07538022DB2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355149" y="4243216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99" name="Oval 98">
              <a:extLst>
                <a:ext uri="{FF2B5EF4-FFF2-40B4-BE49-F238E27FC236}">
                  <a16:creationId xmlns:a16="http://schemas.microsoft.com/office/drawing/2014/main" id="{10D7A112-2A5F-4131-A62F-BA4E50F6EC8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099441" y="4072128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00" name="Oval 99">
              <a:extLst>
                <a:ext uri="{FF2B5EF4-FFF2-40B4-BE49-F238E27FC236}">
                  <a16:creationId xmlns:a16="http://schemas.microsoft.com/office/drawing/2014/main" id="{BB563B46-08B3-4704-AE7B-993558831CF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39489" y="3875267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01" name="Oval 100">
              <a:extLst>
                <a:ext uri="{FF2B5EF4-FFF2-40B4-BE49-F238E27FC236}">
                  <a16:creationId xmlns:a16="http://schemas.microsoft.com/office/drawing/2014/main" id="{F92EFC9A-5115-4B40-A835-7EB47E25C57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13657" y="3635529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02" name="Oval 101">
              <a:extLst>
                <a:ext uri="{FF2B5EF4-FFF2-40B4-BE49-F238E27FC236}">
                  <a16:creationId xmlns:a16="http://schemas.microsoft.com/office/drawing/2014/main" id="{6A35D4CC-8241-4C00-A428-AD0FDBFE0AD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01867" y="3343656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03" name="Oval 102">
              <a:extLst>
                <a:ext uri="{FF2B5EF4-FFF2-40B4-BE49-F238E27FC236}">
                  <a16:creationId xmlns:a16="http://schemas.microsoft.com/office/drawing/2014/main" id="{37A19594-C4FC-430E-B68C-8592C34897F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88731" y="3029847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04" name="Oval 103">
              <a:extLst>
                <a:ext uri="{FF2B5EF4-FFF2-40B4-BE49-F238E27FC236}">
                  <a16:creationId xmlns:a16="http://schemas.microsoft.com/office/drawing/2014/main" id="{8AD898C9-2C21-4970-9D1C-C4D72FACA38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29549" y="2748340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05" name="Oval 104">
              <a:extLst>
                <a:ext uri="{FF2B5EF4-FFF2-40B4-BE49-F238E27FC236}">
                  <a16:creationId xmlns:a16="http://schemas.microsoft.com/office/drawing/2014/main" id="{0568C186-22C1-46D5-9A8F-8687ED17316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395832" y="2534612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06" name="Oval 105">
              <a:extLst>
                <a:ext uri="{FF2B5EF4-FFF2-40B4-BE49-F238E27FC236}">
                  <a16:creationId xmlns:a16="http://schemas.microsoft.com/office/drawing/2014/main" id="{CB9A4B04-F97E-41A2-9C92-9D0057B533C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690739" y="2384893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07" name="Oval 106">
              <a:extLst>
                <a:ext uri="{FF2B5EF4-FFF2-40B4-BE49-F238E27FC236}">
                  <a16:creationId xmlns:a16="http://schemas.microsoft.com/office/drawing/2014/main" id="{CC4E3652-1EB3-41E1-9A33-842F2D511BC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928510" y="2248866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08" name="Oval 107">
              <a:extLst>
                <a:ext uri="{FF2B5EF4-FFF2-40B4-BE49-F238E27FC236}">
                  <a16:creationId xmlns:a16="http://schemas.microsoft.com/office/drawing/2014/main" id="{740F4A33-553F-4330-921B-B27B1BB1E8E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253808" y="2160232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09" name="Oval 108">
              <a:extLst>
                <a:ext uri="{FF2B5EF4-FFF2-40B4-BE49-F238E27FC236}">
                  <a16:creationId xmlns:a16="http://schemas.microsoft.com/office/drawing/2014/main" id="{467CB068-52F4-4F70-AF0E-0212AF476AB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524984" y="2098206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10" name="Oval 109">
              <a:extLst>
                <a:ext uri="{FF2B5EF4-FFF2-40B4-BE49-F238E27FC236}">
                  <a16:creationId xmlns:a16="http://schemas.microsoft.com/office/drawing/2014/main" id="{739426A0-FB1D-4823-95C5-A8FAC352E58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814497" y="2040401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11" name="Oval 110">
              <a:extLst>
                <a:ext uri="{FF2B5EF4-FFF2-40B4-BE49-F238E27FC236}">
                  <a16:creationId xmlns:a16="http://schemas.microsoft.com/office/drawing/2014/main" id="{A285A15A-1837-4568-B0FD-3D186C21BC8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75214" y="2008335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12" name="Oval 111">
              <a:extLst>
                <a:ext uri="{FF2B5EF4-FFF2-40B4-BE49-F238E27FC236}">
                  <a16:creationId xmlns:a16="http://schemas.microsoft.com/office/drawing/2014/main" id="{13A09BBC-5207-483D-BBE7-1A33E9DB521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405937" y="1990495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13" name="Oval 112">
              <a:extLst>
                <a:ext uri="{FF2B5EF4-FFF2-40B4-BE49-F238E27FC236}">
                  <a16:creationId xmlns:a16="http://schemas.microsoft.com/office/drawing/2014/main" id="{E90FC632-9739-4F2E-B944-857DF1D9C7D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715924" y="2004621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14" name="Oval 113">
              <a:extLst>
                <a:ext uri="{FF2B5EF4-FFF2-40B4-BE49-F238E27FC236}">
                  <a16:creationId xmlns:a16="http://schemas.microsoft.com/office/drawing/2014/main" id="{44E9FD98-FB95-455D-8FB2-5BF90120D34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023605" y="2016734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15" name="Oval 114">
              <a:extLst>
                <a:ext uri="{FF2B5EF4-FFF2-40B4-BE49-F238E27FC236}">
                  <a16:creationId xmlns:a16="http://schemas.microsoft.com/office/drawing/2014/main" id="{D2B899B5-D3BF-4E13-A4D5-EA8A4971C9A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294893" y="2010119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16" name="Oval 115">
              <a:extLst>
                <a:ext uri="{FF2B5EF4-FFF2-40B4-BE49-F238E27FC236}">
                  <a16:creationId xmlns:a16="http://schemas.microsoft.com/office/drawing/2014/main" id="{A4A4D016-BF11-489A-8CA6-88447EE027C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83822" y="2040401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17" name="Oval 116">
              <a:extLst>
                <a:ext uri="{FF2B5EF4-FFF2-40B4-BE49-F238E27FC236}">
                  <a16:creationId xmlns:a16="http://schemas.microsoft.com/office/drawing/2014/main" id="{14CD58FA-518A-499C-94B4-E9BA495819C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701002" y="3336255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18" name="Oval 117">
              <a:extLst>
                <a:ext uri="{FF2B5EF4-FFF2-40B4-BE49-F238E27FC236}">
                  <a16:creationId xmlns:a16="http://schemas.microsoft.com/office/drawing/2014/main" id="{A28D7E6A-901F-4C3A-8E03-3115AB275E4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904735" y="3398673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19" name="Oval 118">
              <a:extLst>
                <a:ext uri="{FF2B5EF4-FFF2-40B4-BE49-F238E27FC236}">
                  <a16:creationId xmlns:a16="http://schemas.microsoft.com/office/drawing/2014/main" id="{61CBC10F-3B4C-446C-A824-E62887A6FB9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656285" y="4186430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20" name="Oval 119">
              <a:extLst>
                <a:ext uri="{FF2B5EF4-FFF2-40B4-BE49-F238E27FC236}">
                  <a16:creationId xmlns:a16="http://schemas.microsoft.com/office/drawing/2014/main" id="{74D3EC28-2A13-4F01-B2EF-995147DC2F4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108468" y="3499246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21" name="Oval 120">
              <a:extLst>
                <a:ext uri="{FF2B5EF4-FFF2-40B4-BE49-F238E27FC236}">
                  <a16:creationId xmlns:a16="http://schemas.microsoft.com/office/drawing/2014/main" id="{8354DCBD-A62B-41D0-B50B-F43C11C8EB5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243700" y="3653919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22" name="Oval 121">
              <a:extLst>
                <a:ext uri="{FF2B5EF4-FFF2-40B4-BE49-F238E27FC236}">
                  <a16:creationId xmlns:a16="http://schemas.microsoft.com/office/drawing/2014/main" id="{7851A224-F028-4D6D-BA0A-EE86D6E79BE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234540" y="3837337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23" name="Oval 122">
              <a:extLst>
                <a:ext uri="{FF2B5EF4-FFF2-40B4-BE49-F238E27FC236}">
                  <a16:creationId xmlns:a16="http://schemas.microsoft.com/office/drawing/2014/main" id="{55302863-FE0C-4912-91DA-A319551A607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062144" y="4008497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24" name="Oval 123">
              <a:extLst>
                <a:ext uri="{FF2B5EF4-FFF2-40B4-BE49-F238E27FC236}">
                  <a16:creationId xmlns:a16="http://schemas.microsoft.com/office/drawing/2014/main" id="{5EDBFD6A-1FF8-4E50-8622-63200D057EF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867744" y="4122908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25" name="Oval 124">
              <a:extLst>
                <a:ext uri="{FF2B5EF4-FFF2-40B4-BE49-F238E27FC236}">
                  <a16:creationId xmlns:a16="http://schemas.microsoft.com/office/drawing/2014/main" id="{427B844A-974E-4728-8ECD-E1C4864E269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409366" y="4243216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26" name="Oval 125">
              <a:extLst>
                <a:ext uri="{FF2B5EF4-FFF2-40B4-BE49-F238E27FC236}">
                  <a16:creationId xmlns:a16="http://schemas.microsoft.com/office/drawing/2014/main" id="{9FA5FD08-8C9F-45FC-BC57-B12A0032141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172941" y="4256699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27" name="Oval 126">
              <a:extLst>
                <a:ext uri="{FF2B5EF4-FFF2-40B4-BE49-F238E27FC236}">
                  <a16:creationId xmlns:a16="http://schemas.microsoft.com/office/drawing/2014/main" id="{72D28806-1792-48C8-A730-AAD67F4527D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921581" y="4237322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28" name="Oval 127">
              <a:extLst>
                <a:ext uri="{FF2B5EF4-FFF2-40B4-BE49-F238E27FC236}">
                  <a16:creationId xmlns:a16="http://schemas.microsoft.com/office/drawing/2014/main" id="{8AE3C1CF-8088-47CC-962D-8D83D64F65E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641005" y="4193198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29" name="Oval 128">
              <a:extLst>
                <a:ext uri="{FF2B5EF4-FFF2-40B4-BE49-F238E27FC236}">
                  <a16:creationId xmlns:a16="http://schemas.microsoft.com/office/drawing/2014/main" id="{084B28AD-B49F-44F6-8045-B165534C108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361453" y="4127369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30" name="Oval 129">
              <a:extLst>
                <a:ext uri="{FF2B5EF4-FFF2-40B4-BE49-F238E27FC236}">
                  <a16:creationId xmlns:a16="http://schemas.microsoft.com/office/drawing/2014/main" id="{98ED87C9-4312-4B34-AEAD-0A33570A3D6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133520" y="4040627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31" name="Oval 130">
              <a:extLst>
                <a:ext uri="{FF2B5EF4-FFF2-40B4-BE49-F238E27FC236}">
                  <a16:creationId xmlns:a16="http://schemas.microsoft.com/office/drawing/2014/main" id="{E55DC215-D450-4CB0-AAFC-F441DD4E000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923810" y="3933413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32" name="Oval 131">
              <a:extLst>
                <a:ext uri="{FF2B5EF4-FFF2-40B4-BE49-F238E27FC236}">
                  <a16:creationId xmlns:a16="http://schemas.microsoft.com/office/drawing/2014/main" id="{5A702FAA-4546-4929-8CEE-2CF9E36939A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768930" y="3787429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33" name="Oval 132">
              <a:extLst>
                <a:ext uri="{FF2B5EF4-FFF2-40B4-BE49-F238E27FC236}">
                  <a16:creationId xmlns:a16="http://schemas.microsoft.com/office/drawing/2014/main" id="{D8E5667F-E154-423E-8185-E1916E7AD71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662562" y="3590627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34" name="Oval 133">
              <a:extLst>
                <a:ext uri="{FF2B5EF4-FFF2-40B4-BE49-F238E27FC236}">
                  <a16:creationId xmlns:a16="http://schemas.microsoft.com/office/drawing/2014/main" id="{74FB84C2-2AE9-4226-AE62-E7BEB7517DB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675972" y="3346831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35" name="Oval 134">
              <a:extLst>
                <a:ext uri="{FF2B5EF4-FFF2-40B4-BE49-F238E27FC236}">
                  <a16:creationId xmlns:a16="http://schemas.microsoft.com/office/drawing/2014/main" id="{E0F8F097-04FE-4252-B4A9-E361C97C7D2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743667" y="3137980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36" name="Oval 135">
              <a:extLst>
                <a:ext uri="{FF2B5EF4-FFF2-40B4-BE49-F238E27FC236}">
                  <a16:creationId xmlns:a16="http://schemas.microsoft.com/office/drawing/2014/main" id="{3A939A2C-A262-4F37-A467-639A34CE81B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855115" y="2953752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37" name="Oval 136">
              <a:extLst>
                <a:ext uri="{FF2B5EF4-FFF2-40B4-BE49-F238E27FC236}">
                  <a16:creationId xmlns:a16="http://schemas.microsoft.com/office/drawing/2014/main" id="{F99BED3B-AF26-4500-9D45-8DC31A3942E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043857" y="2850705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38" name="Oval 137">
              <a:extLst>
                <a:ext uri="{FF2B5EF4-FFF2-40B4-BE49-F238E27FC236}">
                  <a16:creationId xmlns:a16="http://schemas.microsoft.com/office/drawing/2014/main" id="{C44A2110-AD05-445A-A02D-EB31527D46C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217845" y="2713658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39" name="Oval 138">
              <a:extLst>
                <a:ext uri="{FF2B5EF4-FFF2-40B4-BE49-F238E27FC236}">
                  <a16:creationId xmlns:a16="http://schemas.microsoft.com/office/drawing/2014/main" id="{3DB4D219-A98B-45B8-8ECA-6A714F40522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412213" y="2624643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40" name="Oval 139">
              <a:extLst>
                <a:ext uri="{FF2B5EF4-FFF2-40B4-BE49-F238E27FC236}">
                  <a16:creationId xmlns:a16="http://schemas.microsoft.com/office/drawing/2014/main" id="{CA56A07D-A103-4528-BDF4-B6936104DE2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641005" y="2587357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41" name="Oval 140">
              <a:extLst>
                <a:ext uri="{FF2B5EF4-FFF2-40B4-BE49-F238E27FC236}">
                  <a16:creationId xmlns:a16="http://schemas.microsoft.com/office/drawing/2014/main" id="{BB7F9F99-3A28-4842-94B7-12DBE7E3163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825700" y="2502818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42" name="Oval 141">
              <a:extLst>
                <a:ext uri="{FF2B5EF4-FFF2-40B4-BE49-F238E27FC236}">
                  <a16:creationId xmlns:a16="http://schemas.microsoft.com/office/drawing/2014/main" id="{542B64A4-5E3F-4B34-831E-2609FAFC2B1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47261" y="2491278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43" name="Oval 142">
              <a:extLst>
                <a:ext uri="{FF2B5EF4-FFF2-40B4-BE49-F238E27FC236}">
                  <a16:creationId xmlns:a16="http://schemas.microsoft.com/office/drawing/2014/main" id="{984B9242-3BEE-40EA-AF7D-A954EA411F6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283294" y="2458417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44" name="Oval 143">
              <a:extLst>
                <a:ext uri="{FF2B5EF4-FFF2-40B4-BE49-F238E27FC236}">
                  <a16:creationId xmlns:a16="http://schemas.microsoft.com/office/drawing/2014/main" id="{2B7AFD2E-3233-4712-947E-A0FCA4EB9F4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527372" y="2447572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45" name="Oval 144">
              <a:extLst>
                <a:ext uri="{FF2B5EF4-FFF2-40B4-BE49-F238E27FC236}">
                  <a16:creationId xmlns:a16="http://schemas.microsoft.com/office/drawing/2014/main" id="{4A1C69DE-D515-41A9-AB47-E0B6F0F3CDA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815577" y="2447492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46" name="Oval 145">
              <a:extLst>
                <a:ext uri="{FF2B5EF4-FFF2-40B4-BE49-F238E27FC236}">
                  <a16:creationId xmlns:a16="http://schemas.microsoft.com/office/drawing/2014/main" id="{3983AB6B-6424-4AC6-B081-E5BE37A6929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076223" y="2458417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47" name="Oval 146">
              <a:extLst>
                <a:ext uri="{FF2B5EF4-FFF2-40B4-BE49-F238E27FC236}">
                  <a16:creationId xmlns:a16="http://schemas.microsoft.com/office/drawing/2014/main" id="{8CBDBF3B-0332-49DD-A442-1C31AC016C4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336225" y="2509818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48" name="Oval 147">
              <a:extLst>
                <a:ext uri="{FF2B5EF4-FFF2-40B4-BE49-F238E27FC236}">
                  <a16:creationId xmlns:a16="http://schemas.microsoft.com/office/drawing/2014/main" id="{0481F107-8F31-4669-ABBA-3C55B078A34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90623" y="2573411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49" name="Oval 148">
              <a:extLst>
                <a:ext uri="{FF2B5EF4-FFF2-40B4-BE49-F238E27FC236}">
                  <a16:creationId xmlns:a16="http://schemas.microsoft.com/office/drawing/2014/main" id="{DC2EFAAF-CAF2-4659-8599-14FA28158E5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27089" y="2642402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50" name="Oval 149">
              <a:extLst>
                <a:ext uri="{FF2B5EF4-FFF2-40B4-BE49-F238E27FC236}">
                  <a16:creationId xmlns:a16="http://schemas.microsoft.com/office/drawing/2014/main" id="{56F9A49C-3DAB-4908-89B2-089E39B99D7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47844" y="2705998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51" name="Oval 150">
              <a:extLst>
                <a:ext uri="{FF2B5EF4-FFF2-40B4-BE49-F238E27FC236}">
                  <a16:creationId xmlns:a16="http://schemas.microsoft.com/office/drawing/2014/main" id="{2C3848B5-BEC4-4AD9-8117-885A097414A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75667" y="2814250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52" name="Oval 151">
              <a:extLst>
                <a:ext uri="{FF2B5EF4-FFF2-40B4-BE49-F238E27FC236}">
                  <a16:creationId xmlns:a16="http://schemas.microsoft.com/office/drawing/2014/main" id="{68EFF789-3F93-450D-ADB4-AB4EF6FDC18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472760" y="2986084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53" name="Oval 152">
              <a:extLst>
                <a:ext uri="{FF2B5EF4-FFF2-40B4-BE49-F238E27FC236}">
                  <a16:creationId xmlns:a16="http://schemas.microsoft.com/office/drawing/2014/main" id="{217D64F0-3005-4815-BD9C-8F49F00C362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4043" y="3112859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54" name="Oval 153">
              <a:extLst>
                <a:ext uri="{FF2B5EF4-FFF2-40B4-BE49-F238E27FC236}">
                  <a16:creationId xmlns:a16="http://schemas.microsoft.com/office/drawing/2014/main" id="{0188B3F2-C596-46EB-B351-125A4B7E77B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97568" y="3336170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55" name="Oval 154">
              <a:extLst>
                <a:ext uri="{FF2B5EF4-FFF2-40B4-BE49-F238E27FC236}">
                  <a16:creationId xmlns:a16="http://schemas.microsoft.com/office/drawing/2014/main" id="{B5580763-48B3-4510-B55D-1E662ADF5B4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00788" y="3564653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56" name="Oval 155">
              <a:extLst>
                <a:ext uri="{FF2B5EF4-FFF2-40B4-BE49-F238E27FC236}">
                  <a16:creationId xmlns:a16="http://schemas.microsoft.com/office/drawing/2014/main" id="{34FA0ED7-DB18-46B9-8E56-BF94B0BEEE3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39676" y="3822588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57" name="Oval 156">
              <a:extLst>
                <a:ext uri="{FF2B5EF4-FFF2-40B4-BE49-F238E27FC236}">
                  <a16:creationId xmlns:a16="http://schemas.microsoft.com/office/drawing/2014/main" id="{B30FC225-C188-4DDB-974D-9642D986D1F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899928" y="4053836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58" name="Oval 157">
              <a:extLst>
                <a:ext uri="{FF2B5EF4-FFF2-40B4-BE49-F238E27FC236}">
                  <a16:creationId xmlns:a16="http://schemas.microsoft.com/office/drawing/2014/main" id="{D2491DEC-9895-4D95-9FAD-FDF22C976DC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39214" y="4263418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59" name="Oval 158">
              <a:extLst>
                <a:ext uri="{FF2B5EF4-FFF2-40B4-BE49-F238E27FC236}">
                  <a16:creationId xmlns:a16="http://schemas.microsoft.com/office/drawing/2014/main" id="{D01CE6C4-85B9-4C6C-A1C2-C459389DF25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52373" y="4475620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60" name="Oval 159">
              <a:extLst>
                <a:ext uri="{FF2B5EF4-FFF2-40B4-BE49-F238E27FC236}">
                  <a16:creationId xmlns:a16="http://schemas.microsoft.com/office/drawing/2014/main" id="{2049E4E4-FACE-43FD-8F3D-B1197CBA9C4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21789" y="4630446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61" name="Oval 160">
              <a:extLst>
                <a:ext uri="{FF2B5EF4-FFF2-40B4-BE49-F238E27FC236}">
                  <a16:creationId xmlns:a16="http://schemas.microsoft.com/office/drawing/2014/main" id="{53DBFC25-40E6-46B3-A78E-F7F65F1CA8E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22915" y="4765100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62" name="Oval 161">
              <a:extLst>
                <a:ext uri="{FF2B5EF4-FFF2-40B4-BE49-F238E27FC236}">
                  <a16:creationId xmlns:a16="http://schemas.microsoft.com/office/drawing/2014/main" id="{EC505261-FDE9-4276-99B8-0F2BB659548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53125" y="4866029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63" name="Oval 162">
              <a:extLst>
                <a:ext uri="{FF2B5EF4-FFF2-40B4-BE49-F238E27FC236}">
                  <a16:creationId xmlns:a16="http://schemas.microsoft.com/office/drawing/2014/main" id="{F420C5FE-D27E-41E0-B2F2-16452388760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26938" y="4963772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64" name="Oval 163">
              <a:extLst>
                <a:ext uri="{FF2B5EF4-FFF2-40B4-BE49-F238E27FC236}">
                  <a16:creationId xmlns:a16="http://schemas.microsoft.com/office/drawing/2014/main" id="{46CF7B8D-53B7-4613-B463-590500E5015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770150" y="3742980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65" name="Oval 164">
              <a:extLst>
                <a:ext uri="{FF2B5EF4-FFF2-40B4-BE49-F238E27FC236}">
                  <a16:creationId xmlns:a16="http://schemas.microsoft.com/office/drawing/2014/main" id="{CD467867-FCCC-476E-93D3-CC31809AFF5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283977" y="5043659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66" name="Oval 165">
              <a:extLst>
                <a:ext uri="{FF2B5EF4-FFF2-40B4-BE49-F238E27FC236}">
                  <a16:creationId xmlns:a16="http://schemas.microsoft.com/office/drawing/2014/main" id="{AD99115B-D221-400B-96FA-FFFE85ED685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025219" y="5081600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67" name="Oval 166">
              <a:extLst>
                <a:ext uri="{FF2B5EF4-FFF2-40B4-BE49-F238E27FC236}">
                  <a16:creationId xmlns:a16="http://schemas.microsoft.com/office/drawing/2014/main" id="{849A1E55-3BAC-4E39-B040-00C7E21B48F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733051" y="5146096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68" name="Oval 167">
              <a:extLst>
                <a:ext uri="{FF2B5EF4-FFF2-40B4-BE49-F238E27FC236}">
                  <a16:creationId xmlns:a16="http://schemas.microsoft.com/office/drawing/2014/main" id="{8B1FDEE4-08DF-40BC-8194-0AF588D4586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422710" y="5162613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69" name="Oval 168">
              <a:extLst>
                <a:ext uri="{FF2B5EF4-FFF2-40B4-BE49-F238E27FC236}">
                  <a16:creationId xmlns:a16="http://schemas.microsoft.com/office/drawing/2014/main" id="{9D584410-198C-4220-88CB-E1780CDE3F0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166131" y="5197933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70" name="Oval 169">
              <a:extLst>
                <a:ext uri="{FF2B5EF4-FFF2-40B4-BE49-F238E27FC236}">
                  <a16:creationId xmlns:a16="http://schemas.microsoft.com/office/drawing/2014/main" id="{67B41F7E-400E-4F91-AD39-5732DDA1AF5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900728" y="5153562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71" name="Oval 170">
              <a:extLst>
                <a:ext uri="{FF2B5EF4-FFF2-40B4-BE49-F238E27FC236}">
                  <a16:creationId xmlns:a16="http://schemas.microsoft.com/office/drawing/2014/main" id="{D5A8ABAF-1E7A-4E63-B7A3-AED30FDC22A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654062" y="5146096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72" name="Oval 171">
              <a:extLst>
                <a:ext uri="{FF2B5EF4-FFF2-40B4-BE49-F238E27FC236}">
                  <a16:creationId xmlns:a16="http://schemas.microsoft.com/office/drawing/2014/main" id="{3E009E7C-53F2-48F9-8A66-916B28D1D1C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380217" y="5145685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73" name="Oval 172">
              <a:extLst>
                <a:ext uri="{FF2B5EF4-FFF2-40B4-BE49-F238E27FC236}">
                  <a16:creationId xmlns:a16="http://schemas.microsoft.com/office/drawing/2014/main" id="{AF48B90F-A117-405C-A91D-B9F13E0B5C7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140394" y="5101547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74" name="Oval 173">
              <a:extLst>
                <a:ext uri="{FF2B5EF4-FFF2-40B4-BE49-F238E27FC236}">
                  <a16:creationId xmlns:a16="http://schemas.microsoft.com/office/drawing/2014/main" id="{3FC156A5-1FA6-414F-82B9-B77B3113AF0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548521" y="3543478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75" name="Oval 174">
              <a:extLst>
                <a:ext uri="{FF2B5EF4-FFF2-40B4-BE49-F238E27FC236}">
                  <a16:creationId xmlns:a16="http://schemas.microsoft.com/office/drawing/2014/main" id="{858B8833-A3E0-4C37-9FA7-6A2943E7B75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542968" y="3295660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76" name="Oval 175">
              <a:extLst>
                <a:ext uri="{FF2B5EF4-FFF2-40B4-BE49-F238E27FC236}">
                  <a16:creationId xmlns:a16="http://schemas.microsoft.com/office/drawing/2014/main" id="{7DD0A345-0CD9-47E1-8885-565FA458CAB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720407" y="3095425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77" name="Oval 176">
              <a:extLst>
                <a:ext uri="{FF2B5EF4-FFF2-40B4-BE49-F238E27FC236}">
                  <a16:creationId xmlns:a16="http://schemas.microsoft.com/office/drawing/2014/main" id="{CF6D7102-6077-49AB-AA15-A5527DB87A4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943918" y="2976210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78" name="Oval 177">
              <a:extLst>
                <a:ext uri="{FF2B5EF4-FFF2-40B4-BE49-F238E27FC236}">
                  <a16:creationId xmlns:a16="http://schemas.microsoft.com/office/drawing/2014/main" id="{ABABCB47-65EF-42B7-A10D-2266B171EF4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218132" y="2902189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79" name="Oval 178">
              <a:extLst>
                <a:ext uri="{FF2B5EF4-FFF2-40B4-BE49-F238E27FC236}">
                  <a16:creationId xmlns:a16="http://schemas.microsoft.com/office/drawing/2014/main" id="{12AA79F4-6555-4C14-A17B-E70A8CA9883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3618" y="3657942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80" name="Oval 179">
              <a:extLst>
                <a:ext uri="{FF2B5EF4-FFF2-40B4-BE49-F238E27FC236}">
                  <a16:creationId xmlns:a16="http://schemas.microsoft.com/office/drawing/2014/main" id="{E51DF1F8-F161-4609-B5EC-449F0CEBA5B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529444" y="2894316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81" name="Oval 180">
              <a:extLst>
                <a:ext uri="{FF2B5EF4-FFF2-40B4-BE49-F238E27FC236}">
                  <a16:creationId xmlns:a16="http://schemas.microsoft.com/office/drawing/2014/main" id="{8D69DE66-5CBA-4A21-9CCC-37EFD710520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843243" y="2889286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82" name="Oval 181">
              <a:extLst>
                <a:ext uri="{FF2B5EF4-FFF2-40B4-BE49-F238E27FC236}">
                  <a16:creationId xmlns:a16="http://schemas.microsoft.com/office/drawing/2014/main" id="{29607797-17D8-4F3D-B326-53A99FED991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03398" y="3429667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83" name="Oval 182">
              <a:extLst>
                <a:ext uri="{FF2B5EF4-FFF2-40B4-BE49-F238E27FC236}">
                  <a16:creationId xmlns:a16="http://schemas.microsoft.com/office/drawing/2014/main" id="{1117AAF9-A065-4459-9AE1-AEF08A6F932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121641" y="2910975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84" name="Oval 183">
              <a:extLst>
                <a:ext uri="{FF2B5EF4-FFF2-40B4-BE49-F238E27FC236}">
                  <a16:creationId xmlns:a16="http://schemas.microsoft.com/office/drawing/2014/main" id="{E8989916-8225-499C-8F62-492F03DA511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14775" y="3234824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85" name="Oval 184">
              <a:extLst>
                <a:ext uri="{FF2B5EF4-FFF2-40B4-BE49-F238E27FC236}">
                  <a16:creationId xmlns:a16="http://schemas.microsoft.com/office/drawing/2014/main" id="{DA02276E-A2B5-4497-B0E1-52B6C7F009D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361897" y="2995456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86" name="Oval 185">
              <a:extLst>
                <a:ext uri="{FF2B5EF4-FFF2-40B4-BE49-F238E27FC236}">
                  <a16:creationId xmlns:a16="http://schemas.microsoft.com/office/drawing/2014/main" id="{E400E908-44C2-413F-A1B8-08650B9C39D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90623" y="3061366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87" name="Oval 186">
              <a:extLst>
                <a:ext uri="{FF2B5EF4-FFF2-40B4-BE49-F238E27FC236}">
                  <a16:creationId xmlns:a16="http://schemas.microsoft.com/office/drawing/2014/main" id="{B5F3B0C2-349E-4FEA-95D4-E29C7BE7E9B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09186" y="3905142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88" name="Oval 187">
              <a:extLst>
                <a:ext uri="{FF2B5EF4-FFF2-40B4-BE49-F238E27FC236}">
                  <a16:creationId xmlns:a16="http://schemas.microsoft.com/office/drawing/2014/main" id="{BA73D81C-9268-4ABD-A445-C07E1AB9A42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52463" y="4081942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89" name="Oval 188">
              <a:extLst>
                <a:ext uri="{FF2B5EF4-FFF2-40B4-BE49-F238E27FC236}">
                  <a16:creationId xmlns:a16="http://schemas.microsoft.com/office/drawing/2014/main" id="{D64E1655-B01C-499B-BE7B-C0DFAD36191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6831" y="4267195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90" name="Oval 189">
              <a:extLst>
                <a:ext uri="{FF2B5EF4-FFF2-40B4-BE49-F238E27FC236}">
                  <a16:creationId xmlns:a16="http://schemas.microsoft.com/office/drawing/2014/main" id="{CF9A69C9-4A19-4358-82C4-DE6544755F9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26037" y="4434730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91" name="Oval 190">
              <a:extLst>
                <a:ext uri="{FF2B5EF4-FFF2-40B4-BE49-F238E27FC236}">
                  <a16:creationId xmlns:a16="http://schemas.microsoft.com/office/drawing/2014/main" id="{63A2325F-A03F-4690-A458-9D64B7A9D5C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247174" y="4540989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92" name="Oval 191">
              <a:extLst>
                <a:ext uri="{FF2B5EF4-FFF2-40B4-BE49-F238E27FC236}">
                  <a16:creationId xmlns:a16="http://schemas.microsoft.com/office/drawing/2014/main" id="{EB20C2BF-51BB-45F0-A2A4-E5F71820C3E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942900" y="4630526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93" name="Oval 192">
              <a:extLst>
                <a:ext uri="{FF2B5EF4-FFF2-40B4-BE49-F238E27FC236}">
                  <a16:creationId xmlns:a16="http://schemas.microsoft.com/office/drawing/2014/main" id="{B4EDE2FC-C925-49BA-B931-04BF2536FF2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676524" y="4668728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94" name="Oval 193">
              <a:extLst>
                <a:ext uri="{FF2B5EF4-FFF2-40B4-BE49-F238E27FC236}">
                  <a16:creationId xmlns:a16="http://schemas.microsoft.com/office/drawing/2014/main" id="{1957A00F-4C47-4DCC-870D-0B605D99E3D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371673" y="4693007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95" name="Oval 194">
              <a:extLst>
                <a:ext uri="{FF2B5EF4-FFF2-40B4-BE49-F238E27FC236}">
                  <a16:creationId xmlns:a16="http://schemas.microsoft.com/office/drawing/2014/main" id="{98D8F550-CDD5-43A6-B707-BD0CFC9A7E0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73689" y="4733562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96" name="Oval 195">
              <a:extLst>
                <a:ext uri="{FF2B5EF4-FFF2-40B4-BE49-F238E27FC236}">
                  <a16:creationId xmlns:a16="http://schemas.microsoft.com/office/drawing/2014/main" id="{D19D3442-5A02-48EF-96A9-35FA3A255DA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747760" y="4686666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97" name="Oval 196">
              <a:extLst>
                <a:ext uri="{FF2B5EF4-FFF2-40B4-BE49-F238E27FC236}">
                  <a16:creationId xmlns:a16="http://schemas.microsoft.com/office/drawing/2014/main" id="{2D8FBBFC-718D-4C4A-B060-C7C64C87407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424765" y="4630446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98" name="Oval 197">
              <a:extLst>
                <a:ext uri="{FF2B5EF4-FFF2-40B4-BE49-F238E27FC236}">
                  <a16:creationId xmlns:a16="http://schemas.microsoft.com/office/drawing/2014/main" id="{7B183322-0D07-43CC-8B55-D3BCA3B0B79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139959" y="4572759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99" name="Oval 198">
              <a:extLst>
                <a:ext uri="{FF2B5EF4-FFF2-40B4-BE49-F238E27FC236}">
                  <a16:creationId xmlns:a16="http://schemas.microsoft.com/office/drawing/2014/main" id="{7314C57F-E2D9-4C90-9558-0B041296CBF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827228" y="4491254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00" name="Oval 199">
              <a:extLst>
                <a:ext uri="{FF2B5EF4-FFF2-40B4-BE49-F238E27FC236}">
                  <a16:creationId xmlns:a16="http://schemas.microsoft.com/office/drawing/2014/main" id="{4BABCB42-FEED-46EC-B6CB-C838DA742DC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503997" y="4348219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01" name="Oval 200">
              <a:extLst>
                <a:ext uri="{FF2B5EF4-FFF2-40B4-BE49-F238E27FC236}">
                  <a16:creationId xmlns:a16="http://schemas.microsoft.com/office/drawing/2014/main" id="{28939C41-BB76-4C17-86E2-907601B36A5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225120" y="4173547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02" name="Oval 201">
              <a:extLst>
                <a:ext uri="{FF2B5EF4-FFF2-40B4-BE49-F238E27FC236}">
                  <a16:creationId xmlns:a16="http://schemas.microsoft.com/office/drawing/2014/main" id="{AA639060-B464-4041-8C78-C24752ABA76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007601" y="3977410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03" name="Oval 202">
              <a:extLst>
                <a:ext uri="{FF2B5EF4-FFF2-40B4-BE49-F238E27FC236}">
                  <a16:creationId xmlns:a16="http://schemas.microsoft.com/office/drawing/2014/main" id="{1B01871C-FF54-4EC6-928B-0DB9D591AA2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61524" y="3754401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04" name="Oval 203">
              <a:extLst>
                <a:ext uri="{FF2B5EF4-FFF2-40B4-BE49-F238E27FC236}">
                  <a16:creationId xmlns:a16="http://schemas.microsoft.com/office/drawing/2014/main" id="{0DF3C120-D2F7-46D4-BEAE-AEC915262A1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799595" y="3489103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05" name="Oval 204">
              <a:extLst>
                <a:ext uri="{FF2B5EF4-FFF2-40B4-BE49-F238E27FC236}">
                  <a16:creationId xmlns:a16="http://schemas.microsoft.com/office/drawing/2014/main" id="{BDA006E7-AC46-43C3-9CAD-49330001F3A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43584" y="3182855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06" name="Oval 205">
              <a:extLst>
                <a:ext uri="{FF2B5EF4-FFF2-40B4-BE49-F238E27FC236}">
                  <a16:creationId xmlns:a16="http://schemas.microsoft.com/office/drawing/2014/main" id="{E90C2C00-3075-401C-8BFC-41938F76A88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96048" y="2890936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07" name="Oval 206">
              <a:extLst>
                <a:ext uri="{FF2B5EF4-FFF2-40B4-BE49-F238E27FC236}">
                  <a16:creationId xmlns:a16="http://schemas.microsoft.com/office/drawing/2014/main" id="{EE864B14-327A-4CFF-A76D-EA3ECABC050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277599" y="2637010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08" name="Oval 207">
              <a:extLst>
                <a:ext uri="{FF2B5EF4-FFF2-40B4-BE49-F238E27FC236}">
                  <a16:creationId xmlns:a16="http://schemas.microsoft.com/office/drawing/2014/main" id="{4E5EDE07-B415-4CFB-8D8B-528E90BB9A4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535965" y="2446746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09" name="Oval 208">
              <a:extLst>
                <a:ext uri="{FF2B5EF4-FFF2-40B4-BE49-F238E27FC236}">
                  <a16:creationId xmlns:a16="http://schemas.microsoft.com/office/drawing/2014/main" id="{AE112E33-5441-46FC-89A9-85B26C007A5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809609" y="2325821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10" name="Oval 209">
              <a:extLst>
                <a:ext uri="{FF2B5EF4-FFF2-40B4-BE49-F238E27FC236}">
                  <a16:creationId xmlns:a16="http://schemas.microsoft.com/office/drawing/2014/main" id="{CF6D5608-C969-4729-973A-5E229305459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081007" y="2212788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11" name="Oval 210">
              <a:extLst>
                <a:ext uri="{FF2B5EF4-FFF2-40B4-BE49-F238E27FC236}">
                  <a16:creationId xmlns:a16="http://schemas.microsoft.com/office/drawing/2014/main" id="{AEFFB697-1392-40D7-99BC-0D9E7577252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375272" y="2122433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12" name="Oval 211">
              <a:extLst>
                <a:ext uri="{FF2B5EF4-FFF2-40B4-BE49-F238E27FC236}">
                  <a16:creationId xmlns:a16="http://schemas.microsoft.com/office/drawing/2014/main" id="{59AA9B9B-5E70-42AF-8485-357C9A76848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672241" y="2084613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13" name="Oval 212">
              <a:extLst>
                <a:ext uri="{FF2B5EF4-FFF2-40B4-BE49-F238E27FC236}">
                  <a16:creationId xmlns:a16="http://schemas.microsoft.com/office/drawing/2014/main" id="{D32F9D8C-9779-4A8F-B81C-FB8458C9117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951627" y="2027719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14" name="Oval 213">
              <a:extLst>
                <a:ext uri="{FF2B5EF4-FFF2-40B4-BE49-F238E27FC236}">
                  <a16:creationId xmlns:a16="http://schemas.microsoft.com/office/drawing/2014/main" id="{B6496C5A-93BD-4D7C-9979-C702E426EF7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240556" y="1996103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15" name="Oval 214">
              <a:extLst>
                <a:ext uri="{FF2B5EF4-FFF2-40B4-BE49-F238E27FC236}">
                  <a16:creationId xmlns:a16="http://schemas.microsoft.com/office/drawing/2014/main" id="{BD24BA5A-F50C-4CDE-8CDD-54356424FCB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556903" y="2003111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16" name="Oval 215">
              <a:extLst>
                <a:ext uri="{FF2B5EF4-FFF2-40B4-BE49-F238E27FC236}">
                  <a16:creationId xmlns:a16="http://schemas.microsoft.com/office/drawing/2014/main" id="{B29E70B4-F530-4360-8137-3856FEC9DF2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860388" y="2008335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17" name="Oval 216">
              <a:extLst>
                <a:ext uri="{FF2B5EF4-FFF2-40B4-BE49-F238E27FC236}">
                  <a16:creationId xmlns:a16="http://schemas.microsoft.com/office/drawing/2014/main" id="{DC6375EA-F98A-4572-9143-1F78484E34E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167903" y="2023078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18" name="Oval 217">
              <a:extLst>
                <a:ext uri="{FF2B5EF4-FFF2-40B4-BE49-F238E27FC236}">
                  <a16:creationId xmlns:a16="http://schemas.microsoft.com/office/drawing/2014/main" id="{328BF872-2903-4E9A-BB7C-33352C56EF2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46692" y="2025177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516763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6BAB0B-A467-45D3-95DA-2D1171BE11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Where </a:t>
            </a:r>
            <a:r>
              <a:rPr lang="en-US" i="1" dirty="0"/>
              <a:t>k</a:t>
            </a:r>
            <a:r>
              <a:rPr lang="en-US" dirty="0"/>
              <a:t>-Means Clustering Falls Short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3E1BAC7-EAB6-4390-A516-1C68254D0F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11</a:t>
            </a:fld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8169B083-1419-4C1A-A777-53767D10EA68}"/>
              </a:ext>
            </a:extLst>
          </p:cNvPr>
          <p:cNvGrpSpPr/>
          <p:nvPr/>
        </p:nvGrpSpPr>
        <p:grpSpPr>
          <a:xfrm>
            <a:off x="86884" y="2027081"/>
            <a:ext cx="9088998" cy="3276900"/>
            <a:chOff x="86884" y="2027081"/>
            <a:chExt cx="9088998" cy="3276900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B7E5DBCB-C4AC-49D3-BA4E-CF565DDC2D4A}"/>
                </a:ext>
              </a:extLst>
            </p:cNvPr>
            <p:cNvGrpSpPr/>
            <p:nvPr/>
          </p:nvGrpSpPr>
          <p:grpSpPr>
            <a:xfrm>
              <a:off x="86884" y="2489200"/>
              <a:ext cx="9088998" cy="2814781"/>
              <a:chOff x="86884" y="2489200"/>
              <a:chExt cx="9088998" cy="2814781"/>
            </a:xfrm>
          </p:grpSpPr>
          <p:cxnSp>
            <p:nvCxnSpPr>
              <p:cNvPr id="8" name="Straight Connector 7">
                <a:extLst>
                  <a:ext uri="{FF2B5EF4-FFF2-40B4-BE49-F238E27FC236}">
                    <a16:creationId xmlns:a16="http://schemas.microsoft.com/office/drawing/2014/main" id="{DD860E76-0ABC-44F3-9B57-25E1B508042A}"/>
                  </a:ext>
                </a:extLst>
              </p:cNvPr>
              <p:cNvCxnSpPr/>
              <p:nvPr/>
            </p:nvCxnSpPr>
            <p:spPr>
              <a:xfrm>
                <a:off x="402300" y="2596891"/>
                <a:ext cx="0" cy="2448680"/>
              </a:xfrm>
              <a:prstGeom prst="line">
                <a:avLst/>
              </a:prstGeom>
              <a:ln w="28575" cap="rnd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Straight Connector 8">
                <a:extLst>
                  <a:ext uri="{FF2B5EF4-FFF2-40B4-BE49-F238E27FC236}">
                    <a16:creationId xmlns:a16="http://schemas.microsoft.com/office/drawing/2014/main" id="{B2D4221D-06C1-42D2-9CDD-D1E28501001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12617" y="5045571"/>
                <a:ext cx="3713602" cy="0"/>
              </a:xfrm>
              <a:prstGeom prst="line">
                <a:avLst/>
              </a:prstGeom>
              <a:ln w="28575" cap="rnd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2ECCB8F6-3134-42FA-82CC-6AA7D93E0858}"/>
                  </a:ext>
                </a:extLst>
              </p:cNvPr>
              <p:cNvSpPr txBox="1"/>
              <p:nvPr/>
            </p:nvSpPr>
            <p:spPr>
              <a:xfrm>
                <a:off x="86884" y="2489200"/>
                <a:ext cx="38023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dirty="0"/>
                  <a:t>1.0</a:t>
                </a:r>
              </a:p>
            </p:txBody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ECCAC0DB-4A7C-4483-9DC9-20F9BE14684B}"/>
                  </a:ext>
                </a:extLst>
              </p:cNvPr>
              <p:cNvSpPr txBox="1"/>
              <p:nvPr/>
            </p:nvSpPr>
            <p:spPr>
              <a:xfrm>
                <a:off x="86884" y="4892764"/>
                <a:ext cx="38023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dirty="0"/>
                  <a:t>0.0</a:t>
                </a:r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1EF1B0FA-07C4-443C-940A-C6161A3D2798}"/>
                  </a:ext>
                </a:extLst>
              </p:cNvPr>
              <p:cNvSpPr txBox="1"/>
              <p:nvPr/>
            </p:nvSpPr>
            <p:spPr>
              <a:xfrm>
                <a:off x="4011547" y="5017360"/>
                <a:ext cx="38023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dirty="0"/>
                  <a:t>1.0</a:t>
                </a:r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445D2A52-2984-4574-9005-738ED28E6918}"/>
                  </a:ext>
                </a:extLst>
              </p:cNvPr>
              <p:cNvSpPr txBox="1"/>
              <p:nvPr/>
            </p:nvSpPr>
            <p:spPr>
              <a:xfrm>
                <a:off x="315916" y="5017360"/>
                <a:ext cx="38023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dirty="0"/>
                  <a:t>0.0</a:t>
                </a:r>
              </a:p>
            </p:txBody>
          </p:sp>
          <p:sp>
            <p:nvSpPr>
              <p:cNvPr id="14" name="Oval 13">
                <a:extLst>
                  <a:ext uri="{FF2B5EF4-FFF2-40B4-BE49-F238E27FC236}">
                    <a16:creationId xmlns:a16="http://schemas.microsoft.com/office/drawing/2014/main" id="{4F8EE260-3127-45EE-8686-D715A166B9F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536329" y="3649956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5" name="Oval 14">
                <a:extLst>
                  <a:ext uri="{FF2B5EF4-FFF2-40B4-BE49-F238E27FC236}">
                    <a16:creationId xmlns:a16="http://schemas.microsoft.com/office/drawing/2014/main" id="{C0188A8F-55A8-4B81-A0CE-66D53F598EA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388890" y="3626041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6" name="Oval 15">
                <a:extLst>
                  <a:ext uri="{FF2B5EF4-FFF2-40B4-BE49-F238E27FC236}">
                    <a16:creationId xmlns:a16="http://schemas.microsoft.com/office/drawing/2014/main" id="{8C959AB7-2A13-492A-9CCB-4B7B251DA63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683768" y="3701880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7" name="Oval 16">
                <a:extLst>
                  <a:ext uri="{FF2B5EF4-FFF2-40B4-BE49-F238E27FC236}">
                    <a16:creationId xmlns:a16="http://schemas.microsoft.com/office/drawing/2014/main" id="{5D56984C-E81C-4DBB-8372-FAE5CF92C37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805510" y="3793775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8" name="Oval 17">
                <a:extLst>
                  <a:ext uri="{FF2B5EF4-FFF2-40B4-BE49-F238E27FC236}">
                    <a16:creationId xmlns:a16="http://schemas.microsoft.com/office/drawing/2014/main" id="{6F512140-7CD8-451C-8D8C-0800660AA24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846147" y="3923802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9" name="Multiplication Sign 18">
                <a:extLst>
                  <a:ext uri="{FF2B5EF4-FFF2-40B4-BE49-F238E27FC236}">
                    <a16:creationId xmlns:a16="http://schemas.microsoft.com/office/drawing/2014/main" id="{BEE90B23-4E01-4A80-A725-47A2AD6F09E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642803" y="4135104"/>
                <a:ext cx="81274" cy="81275"/>
              </a:xfrm>
              <a:prstGeom prst="mathMultiply">
                <a:avLst/>
              </a:prstGeom>
              <a:noFill/>
              <a:ln w="28575" cap="flat" cmpd="sng" algn="ctr">
                <a:solidFill>
                  <a:srgbClr val="1B376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0" name="Multiplication Sign 19">
                <a:extLst>
                  <a:ext uri="{FF2B5EF4-FFF2-40B4-BE49-F238E27FC236}">
                    <a16:creationId xmlns:a16="http://schemas.microsoft.com/office/drawing/2014/main" id="{88F77220-3671-49D0-96CC-DFBA947620F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764873" y="4053829"/>
                <a:ext cx="81274" cy="81275"/>
              </a:xfrm>
              <a:prstGeom prst="mathMultiply">
                <a:avLst/>
              </a:prstGeom>
              <a:noFill/>
              <a:ln w="28575" cap="flat" cmpd="sng" algn="ctr">
                <a:solidFill>
                  <a:srgbClr val="1B376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1" name="Multiplication Sign 20">
                <a:extLst>
                  <a:ext uri="{FF2B5EF4-FFF2-40B4-BE49-F238E27FC236}">
                    <a16:creationId xmlns:a16="http://schemas.microsoft.com/office/drawing/2014/main" id="{52ED7C48-B4F3-4DBC-A4CA-FCA59D22611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177919" y="4264014"/>
                <a:ext cx="81274" cy="81275"/>
              </a:xfrm>
              <a:prstGeom prst="mathMultiply">
                <a:avLst/>
              </a:prstGeom>
              <a:noFill/>
              <a:ln w="28575" cap="flat" cmpd="sng" algn="ctr">
                <a:solidFill>
                  <a:srgbClr val="1B376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2" name="Multiplication Sign 21">
                <a:extLst>
                  <a:ext uri="{FF2B5EF4-FFF2-40B4-BE49-F238E27FC236}">
                    <a16:creationId xmlns:a16="http://schemas.microsoft.com/office/drawing/2014/main" id="{C431FDD6-4FFB-43E3-84F6-E584504B08C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499420" y="4216379"/>
                <a:ext cx="81274" cy="81275"/>
              </a:xfrm>
              <a:prstGeom prst="mathMultiply">
                <a:avLst/>
              </a:prstGeom>
              <a:noFill/>
              <a:ln w="28575" cap="flat" cmpd="sng" algn="ctr">
                <a:solidFill>
                  <a:srgbClr val="1B376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3" name="Multiplication Sign 22">
                <a:extLst>
                  <a:ext uri="{FF2B5EF4-FFF2-40B4-BE49-F238E27FC236}">
                    <a16:creationId xmlns:a16="http://schemas.microsoft.com/office/drawing/2014/main" id="{897B50AB-8C50-4181-BD7E-720408BA8DC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339268" y="4237189"/>
                <a:ext cx="81274" cy="81275"/>
              </a:xfrm>
              <a:prstGeom prst="mathMultiply">
                <a:avLst/>
              </a:prstGeom>
              <a:noFill/>
              <a:ln w="28575" cap="flat" cmpd="sng" algn="ctr">
                <a:solidFill>
                  <a:srgbClr val="1B376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4" name="Multiplication Sign 23">
                <a:extLst>
                  <a:ext uri="{FF2B5EF4-FFF2-40B4-BE49-F238E27FC236}">
                    <a16:creationId xmlns:a16="http://schemas.microsoft.com/office/drawing/2014/main" id="{39B3F004-0678-43F4-9858-EA6860993C8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011015" y="4264014"/>
                <a:ext cx="81274" cy="81275"/>
              </a:xfrm>
              <a:prstGeom prst="mathMultiply">
                <a:avLst/>
              </a:prstGeom>
              <a:noFill/>
              <a:ln w="28575" cap="flat" cmpd="sng" algn="ctr">
                <a:solidFill>
                  <a:srgbClr val="1B376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5" name="Isosceles Triangle 24">
                <a:extLst>
                  <a:ext uri="{FF2B5EF4-FFF2-40B4-BE49-F238E27FC236}">
                    <a16:creationId xmlns:a16="http://schemas.microsoft.com/office/drawing/2014/main" id="{C90F0088-F8DF-47CB-A660-A23FA4BD7C2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839155" y="4248527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6" name="Isosceles Triangle 25">
                <a:extLst>
                  <a:ext uri="{FF2B5EF4-FFF2-40B4-BE49-F238E27FC236}">
                    <a16:creationId xmlns:a16="http://schemas.microsoft.com/office/drawing/2014/main" id="{29C63E9B-6841-43D2-B760-772597E6187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634392" y="4207889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7" name="Isosceles Triangle 26">
                <a:extLst>
                  <a:ext uri="{FF2B5EF4-FFF2-40B4-BE49-F238E27FC236}">
                    <a16:creationId xmlns:a16="http://schemas.microsoft.com/office/drawing/2014/main" id="{E3C31C95-8685-449E-B56B-037207E45D9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465309" y="4135781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8" name="Isosceles Triangle 27">
                <a:extLst>
                  <a:ext uri="{FF2B5EF4-FFF2-40B4-BE49-F238E27FC236}">
                    <a16:creationId xmlns:a16="http://schemas.microsoft.com/office/drawing/2014/main" id="{15CC5EAA-74B9-438C-89D1-2A29273D450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330801" y="4094466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9" name="Isosceles Triangle 28">
                <a:extLst>
                  <a:ext uri="{FF2B5EF4-FFF2-40B4-BE49-F238E27FC236}">
                    <a16:creationId xmlns:a16="http://schemas.microsoft.com/office/drawing/2014/main" id="{9844841B-9D7E-4AF4-BA97-BC11B41217B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211286" y="4005270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0" name="Isosceles Triangle 29">
                <a:extLst>
                  <a:ext uri="{FF2B5EF4-FFF2-40B4-BE49-F238E27FC236}">
                    <a16:creationId xmlns:a16="http://schemas.microsoft.com/office/drawing/2014/main" id="{DEC59999-4436-4612-8469-6D201BBE19C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096353" y="3896879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1" name="Isosceles Triangle 30">
                <a:extLst>
                  <a:ext uri="{FF2B5EF4-FFF2-40B4-BE49-F238E27FC236}">
                    <a16:creationId xmlns:a16="http://schemas.microsoft.com/office/drawing/2014/main" id="{C954B557-F566-4F40-8DD4-4D43B0FD209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055716" y="3739461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2" name="Isosceles Triangle 31">
                <a:extLst>
                  <a:ext uri="{FF2B5EF4-FFF2-40B4-BE49-F238E27FC236}">
                    <a16:creationId xmlns:a16="http://schemas.microsoft.com/office/drawing/2014/main" id="{9F75231D-DDEE-410B-93DF-E1D6A302837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159915" y="3448672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3" name="Isosceles Triangle 32">
                <a:extLst>
                  <a:ext uri="{FF2B5EF4-FFF2-40B4-BE49-F238E27FC236}">
                    <a16:creationId xmlns:a16="http://schemas.microsoft.com/office/drawing/2014/main" id="{2FC28A4B-E23C-474A-9B36-171F0505DB3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078641" y="3585655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4" name="Isosceles Triangle 33">
                <a:extLst>
                  <a:ext uri="{FF2B5EF4-FFF2-40B4-BE49-F238E27FC236}">
                    <a16:creationId xmlns:a16="http://schemas.microsoft.com/office/drawing/2014/main" id="{4EF34B19-C3A2-40F6-ABAC-E2A44F09814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254580" y="3344064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5" name="Isosceles Triangle 34">
                <a:extLst>
                  <a:ext uri="{FF2B5EF4-FFF2-40B4-BE49-F238E27FC236}">
                    <a16:creationId xmlns:a16="http://schemas.microsoft.com/office/drawing/2014/main" id="{B57E4FEE-1F6B-40D0-8FF8-B71A63A903F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388041" y="3271286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6" name="Isosceles Triangle 35">
                <a:extLst>
                  <a:ext uri="{FF2B5EF4-FFF2-40B4-BE49-F238E27FC236}">
                    <a16:creationId xmlns:a16="http://schemas.microsoft.com/office/drawing/2014/main" id="{0504508B-EA45-4315-A613-8DF1CAFE199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522631" y="3190011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7" name="Isosceles Triangle 36">
                <a:extLst>
                  <a:ext uri="{FF2B5EF4-FFF2-40B4-BE49-F238E27FC236}">
                    <a16:creationId xmlns:a16="http://schemas.microsoft.com/office/drawing/2014/main" id="{17CF9B10-130D-4C66-9698-FE005CB6284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657222" y="3147451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8" name="Oval 37">
                <a:extLst>
                  <a:ext uri="{FF2B5EF4-FFF2-40B4-BE49-F238E27FC236}">
                    <a16:creationId xmlns:a16="http://schemas.microsoft.com/office/drawing/2014/main" id="{9CE397B8-6553-45E2-8EC4-3DEE0279588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462078" y="3241935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9" name="Oval 38">
                <a:extLst>
                  <a:ext uri="{FF2B5EF4-FFF2-40B4-BE49-F238E27FC236}">
                    <a16:creationId xmlns:a16="http://schemas.microsoft.com/office/drawing/2014/main" id="{114BBB93-6A96-4E57-8E99-B5B72A57B86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798518" y="3106814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rgbClr val="01A1DD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40" name="Oval 39">
                <a:extLst>
                  <a:ext uri="{FF2B5EF4-FFF2-40B4-BE49-F238E27FC236}">
                    <a16:creationId xmlns:a16="http://schemas.microsoft.com/office/drawing/2014/main" id="{1E1F327B-28DC-4FA4-8B3F-D2A0A7A403B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929741" y="3076287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rgbClr val="01A1DD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41" name="Oval 40">
                <a:extLst>
                  <a:ext uri="{FF2B5EF4-FFF2-40B4-BE49-F238E27FC236}">
                    <a16:creationId xmlns:a16="http://schemas.microsoft.com/office/drawing/2014/main" id="{81EC47EB-4B20-4306-B617-92C2C3418BD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087456" y="3055167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rgbClr val="01A1DD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42" name="Oval 41">
                <a:extLst>
                  <a:ext uri="{FF2B5EF4-FFF2-40B4-BE49-F238E27FC236}">
                    <a16:creationId xmlns:a16="http://schemas.microsoft.com/office/drawing/2014/main" id="{960D2877-8506-4C81-81A2-2282E352D31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259193" y="3035729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43" name="Oval 42">
                <a:extLst>
                  <a:ext uri="{FF2B5EF4-FFF2-40B4-BE49-F238E27FC236}">
                    <a16:creationId xmlns:a16="http://schemas.microsoft.com/office/drawing/2014/main" id="{3FEDE14A-E02E-42D1-8274-6A385CA7147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445554" y="3029037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9B862465-20EB-4330-921E-D6ECF62D5E8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617603" y="3025538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45" name="Oval 44">
                <a:extLst>
                  <a:ext uri="{FF2B5EF4-FFF2-40B4-BE49-F238E27FC236}">
                    <a16:creationId xmlns:a16="http://schemas.microsoft.com/office/drawing/2014/main" id="{E3A93074-B052-4CDF-91C6-E98ADE8EC99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805510" y="3055167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46" name="Oval 45">
                <a:extLst>
                  <a:ext uri="{FF2B5EF4-FFF2-40B4-BE49-F238E27FC236}">
                    <a16:creationId xmlns:a16="http://schemas.microsoft.com/office/drawing/2014/main" id="{CBD0644D-F781-4AE1-96D1-E6CD3E14033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988932" y="3095804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47" name="Oval 46">
                <a:extLst>
                  <a:ext uri="{FF2B5EF4-FFF2-40B4-BE49-F238E27FC236}">
                    <a16:creationId xmlns:a16="http://schemas.microsoft.com/office/drawing/2014/main" id="{FDFF3372-9990-4D92-9D75-F60153144EA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146647" y="3136442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48" name="Oval 47">
                <a:extLst>
                  <a:ext uri="{FF2B5EF4-FFF2-40B4-BE49-F238E27FC236}">
                    <a16:creationId xmlns:a16="http://schemas.microsoft.com/office/drawing/2014/main" id="{CDFA5BE4-0551-4000-8C13-B9168EB08C1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304363" y="3175102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49" name="Oval 48">
                <a:extLst>
                  <a:ext uri="{FF2B5EF4-FFF2-40B4-BE49-F238E27FC236}">
                    <a16:creationId xmlns:a16="http://schemas.microsoft.com/office/drawing/2014/main" id="{61FF99EF-6BE9-4880-A6DF-5E16FC5793A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612937" y="3344064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50" name="Oval 49">
                <a:extLst>
                  <a:ext uri="{FF2B5EF4-FFF2-40B4-BE49-F238E27FC236}">
                    <a16:creationId xmlns:a16="http://schemas.microsoft.com/office/drawing/2014/main" id="{DE771A16-C1BC-4DA8-8B09-2EF6FBB2D52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743186" y="3425340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51" name="Oval 50">
                <a:extLst>
                  <a:ext uri="{FF2B5EF4-FFF2-40B4-BE49-F238E27FC236}">
                    <a16:creationId xmlns:a16="http://schemas.microsoft.com/office/drawing/2014/main" id="{FE883A8B-7CE5-45B6-AF8A-FEAD9DDE037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850822" y="3568681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52" name="Oval 51">
                <a:extLst>
                  <a:ext uri="{FF2B5EF4-FFF2-40B4-BE49-F238E27FC236}">
                    <a16:creationId xmlns:a16="http://schemas.microsoft.com/office/drawing/2014/main" id="{7071DE22-19F2-4707-8D4A-9516B1142AB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938497" y="3720812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53" name="Oval 52">
                <a:extLst>
                  <a:ext uri="{FF2B5EF4-FFF2-40B4-BE49-F238E27FC236}">
                    <a16:creationId xmlns:a16="http://schemas.microsoft.com/office/drawing/2014/main" id="{4A483957-0F6C-4BD0-AF40-5E73710490B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979134" y="3889163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54" name="Multiplication Sign 53">
                <a:extLst>
                  <a:ext uri="{FF2B5EF4-FFF2-40B4-BE49-F238E27FC236}">
                    <a16:creationId xmlns:a16="http://schemas.microsoft.com/office/drawing/2014/main" id="{7E99BA34-D455-44A7-9595-A2831BB48AE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970910" y="4060929"/>
                <a:ext cx="81274" cy="81275"/>
              </a:xfrm>
              <a:prstGeom prst="mathMultiply">
                <a:avLst/>
              </a:prstGeom>
              <a:noFill/>
              <a:ln w="28575" cap="flat" cmpd="sng" algn="ctr">
                <a:solidFill>
                  <a:srgbClr val="1B376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55" name="Multiplication Sign 54">
                <a:extLst>
                  <a:ext uri="{FF2B5EF4-FFF2-40B4-BE49-F238E27FC236}">
                    <a16:creationId xmlns:a16="http://schemas.microsoft.com/office/drawing/2014/main" id="{CA3E3F69-91AD-45C6-ACD1-B5F1D172590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907195" y="4207889"/>
                <a:ext cx="81274" cy="81275"/>
              </a:xfrm>
              <a:prstGeom prst="mathMultiply">
                <a:avLst/>
              </a:prstGeom>
              <a:noFill/>
              <a:ln w="28575" cap="flat" cmpd="sng" algn="ctr">
                <a:solidFill>
                  <a:srgbClr val="1B376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56" name="Multiplication Sign 55">
                <a:extLst>
                  <a:ext uri="{FF2B5EF4-FFF2-40B4-BE49-F238E27FC236}">
                    <a16:creationId xmlns:a16="http://schemas.microsoft.com/office/drawing/2014/main" id="{F46B832B-1E6D-4A6A-AAB6-2EEC8EBD142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786490" y="4363340"/>
                <a:ext cx="81274" cy="81275"/>
              </a:xfrm>
              <a:prstGeom prst="mathMultiply">
                <a:avLst/>
              </a:prstGeom>
              <a:noFill/>
              <a:ln w="28575" cap="flat" cmpd="sng" algn="ctr">
                <a:solidFill>
                  <a:srgbClr val="1B376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57" name="Multiplication Sign 56">
                <a:extLst>
                  <a:ext uri="{FF2B5EF4-FFF2-40B4-BE49-F238E27FC236}">
                    <a16:creationId xmlns:a16="http://schemas.microsoft.com/office/drawing/2014/main" id="{E7D71DB0-9E65-4AF6-B164-239D6AD56A1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651139" y="4484687"/>
                <a:ext cx="81274" cy="81275"/>
              </a:xfrm>
              <a:prstGeom prst="mathMultiply">
                <a:avLst/>
              </a:prstGeom>
              <a:noFill/>
              <a:ln w="28575" cap="flat" cmpd="sng" algn="ctr">
                <a:solidFill>
                  <a:srgbClr val="1B376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58" name="Multiplication Sign 57">
                <a:extLst>
                  <a:ext uri="{FF2B5EF4-FFF2-40B4-BE49-F238E27FC236}">
                    <a16:creationId xmlns:a16="http://schemas.microsoft.com/office/drawing/2014/main" id="{6C844E72-BF28-43AF-8E5E-1A8576179E0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463985" y="4575685"/>
                <a:ext cx="81274" cy="81275"/>
              </a:xfrm>
              <a:prstGeom prst="mathMultiply">
                <a:avLst/>
              </a:prstGeom>
              <a:noFill/>
              <a:ln w="28575" cap="flat" cmpd="sng" algn="ctr">
                <a:solidFill>
                  <a:srgbClr val="1B376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59" name="Multiplication Sign 58">
                <a:extLst>
                  <a:ext uri="{FF2B5EF4-FFF2-40B4-BE49-F238E27FC236}">
                    <a16:creationId xmlns:a16="http://schemas.microsoft.com/office/drawing/2014/main" id="{6D848119-C9BC-4462-A0B0-88AAE7C8377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260139" y="4663818"/>
                <a:ext cx="81274" cy="81275"/>
              </a:xfrm>
              <a:prstGeom prst="mathMultiply">
                <a:avLst/>
              </a:prstGeom>
              <a:noFill/>
              <a:ln w="28575" cap="flat" cmpd="sng" algn="ctr">
                <a:solidFill>
                  <a:srgbClr val="1B376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60" name="Multiplication Sign 59">
                <a:extLst>
                  <a:ext uri="{FF2B5EF4-FFF2-40B4-BE49-F238E27FC236}">
                    <a16:creationId xmlns:a16="http://schemas.microsoft.com/office/drawing/2014/main" id="{B8D4A5BF-E2CD-42B4-AC68-9184484A6F7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109811" y="4729352"/>
                <a:ext cx="81274" cy="81275"/>
              </a:xfrm>
              <a:prstGeom prst="mathMultiply">
                <a:avLst/>
              </a:prstGeom>
              <a:noFill/>
              <a:ln w="28575" cap="flat" cmpd="sng" algn="ctr">
                <a:solidFill>
                  <a:srgbClr val="1B376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61" name="Multiplication Sign 60">
                <a:extLst>
                  <a:ext uri="{FF2B5EF4-FFF2-40B4-BE49-F238E27FC236}">
                    <a16:creationId xmlns:a16="http://schemas.microsoft.com/office/drawing/2014/main" id="{6D7F6F8D-59E5-4FA5-BAEE-058184EA37A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948295" y="4788814"/>
                <a:ext cx="81274" cy="81275"/>
              </a:xfrm>
              <a:prstGeom prst="mathMultiply">
                <a:avLst/>
              </a:prstGeom>
              <a:noFill/>
              <a:ln w="28575" cap="flat" cmpd="sng" algn="ctr">
                <a:solidFill>
                  <a:srgbClr val="1B376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62" name="Multiplication Sign 61">
                <a:extLst>
                  <a:ext uri="{FF2B5EF4-FFF2-40B4-BE49-F238E27FC236}">
                    <a16:creationId xmlns:a16="http://schemas.microsoft.com/office/drawing/2014/main" id="{49CBAB0C-C637-48AC-85C7-2502CD11754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764873" y="4821262"/>
                <a:ext cx="81274" cy="81275"/>
              </a:xfrm>
              <a:prstGeom prst="mathMultiply">
                <a:avLst/>
              </a:prstGeom>
              <a:noFill/>
              <a:ln w="28575" cap="flat" cmpd="sng" algn="ctr">
                <a:solidFill>
                  <a:srgbClr val="1B376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63" name="Multiplication Sign 62">
                <a:extLst>
                  <a:ext uri="{FF2B5EF4-FFF2-40B4-BE49-F238E27FC236}">
                    <a16:creationId xmlns:a16="http://schemas.microsoft.com/office/drawing/2014/main" id="{00DBBC65-EFC9-42B2-B53C-A1DFBD659A3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591888" y="4857996"/>
                <a:ext cx="81274" cy="81275"/>
              </a:xfrm>
              <a:prstGeom prst="mathMultiply">
                <a:avLst/>
              </a:prstGeom>
              <a:noFill/>
              <a:ln w="28575" cap="flat" cmpd="sng" algn="ctr">
                <a:solidFill>
                  <a:srgbClr val="1B376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64" name="Multiplication Sign 63">
                <a:extLst>
                  <a:ext uri="{FF2B5EF4-FFF2-40B4-BE49-F238E27FC236}">
                    <a16:creationId xmlns:a16="http://schemas.microsoft.com/office/drawing/2014/main" id="{6D6C9322-B5A0-4B71-A2BF-990433E1630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364280" y="4887462"/>
                <a:ext cx="81274" cy="81275"/>
              </a:xfrm>
              <a:prstGeom prst="mathMultiply">
                <a:avLst/>
              </a:prstGeom>
              <a:noFill/>
              <a:ln w="28575" cap="flat" cmpd="sng" algn="ctr">
                <a:solidFill>
                  <a:srgbClr val="1B376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65" name="Multiplication Sign 64">
                <a:extLst>
                  <a:ext uri="{FF2B5EF4-FFF2-40B4-BE49-F238E27FC236}">
                    <a16:creationId xmlns:a16="http://schemas.microsoft.com/office/drawing/2014/main" id="{883D24E3-1EC7-47C0-8E53-350BDC562CF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174975" y="4895727"/>
                <a:ext cx="81274" cy="81275"/>
              </a:xfrm>
              <a:prstGeom prst="mathMultiply">
                <a:avLst/>
              </a:prstGeom>
              <a:noFill/>
              <a:ln w="28575" cap="flat" cmpd="sng" algn="ctr">
                <a:solidFill>
                  <a:srgbClr val="1B376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66" name="Multiplication Sign 65">
                <a:extLst>
                  <a:ext uri="{FF2B5EF4-FFF2-40B4-BE49-F238E27FC236}">
                    <a16:creationId xmlns:a16="http://schemas.microsoft.com/office/drawing/2014/main" id="{C73B9FD0-7793-45D8-B6DB-7625175BAEF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011015" y="4893874"/>
                <a:ext cx="81274" cy="81275"/>
              </a:xfrm>
              <a:prstGeom prst="mathMultiply">
                <a:avLst/>
              </a:prstGeom>
              <a:noFill/>
              <a:ln w="28575" cap="flat" cmpd="sng" algn="ctr">
                <a:solidFill>
                  <a:srgbClr val="1B376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67" name="Multiplication Sign 66">
                <a:extLst>
                  <a:ext uri="{FF2B5EF4-FFF2-40B4-BE49-F238E27FC236}">
                    <a16:creationId xmlns:a16="http://schemas.microsoft.com/office/drawing/2014/main" id="{547ABDB4-F370-4857-9DD6-96B277A598D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821548" y="4876555"/>
                <a:ext cx="81274" cy="81275"/>
              </a:xfrm>
              <a:prstGeom prst="mathMultiply">
                <a:avLst/>
              </a:prstGeom>
              <a:noFill/>
              <a:ln w="28575" cap="flat" cmpd="sng" algn="ctr">
                <a:solidFill>
                  <a:srgbClr val="1B376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68" name="Multiplication Sign 67">
                <a:extLst>
                  <a:ext uri="{FF2B5EF4-FFF2-40B4-BE49-F238E27FC236}">
                    <a16:creationId xmlns:a16="http://schemas.microsoft.com/office/drawing/2014/main" id="{33406511-68F8-4F0C-BA6B-B97787010DF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653923" y="4876555"/>
                <a:ext cx="81274" cy="81275"/>
              </a:xfrm>
              <a:prstGeom prst="mathMultiply">
                <a:avLst/>
              </a:prstGeom>
              <a:noFill/>
              <a:ln w="28575" cap="flat" cmpd="sng" algn="ctr">
                <a:solidFill>
                  <a:srgbClr val="1B376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69" name="Isosceles Triangle 68">
                <a:extLst>
                  <a:ext uri="{FF2B5EF4-FFF2-40B4-BE49-F238E27FC236}">
                    <a16:creationId xmlns:a16="http://schemas.microsoft.com/office/drawing/2014/main" id="{59A9E19A-EB8C-4312-B4E8-F533E0BC8FA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468909" y="4846824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70" name="Isosceles Triangle 69">
                <a:extLst>
                  <a:ext uri="{FF2B5EF4-FFF2-40B4-BE49-F238E27FC236}">
                    <a16:creationId xmlns:a16="http://schemas.microsoft.com/office/drawing/2014/main" id="{42EBD44B-EC5D-41D2-81B1-53DB1B7E87A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308745" y="4820955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71" name="Isosceles Triangle 70">
                <a:extLst>
                  <a:ext uri="{FF2B5EF4-FFF2-40B4-BE49-F238E27FC236}">
                    <a16:creationId xmlns:a16="http://schemas.microsoft.com/office/drawing/2014/main" id="{BF87345B-4019-4659-A142-9E7B9925A9A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925985" y="3956029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72" name="Isosceles Triangle 71">
                <a:extLst>
                  <a:ext uri="{FF2B5EF4-FFF2-40B4-BE49-F238E27FC236}">
                    <a16:creationId xmlns:a16="http://schemas.microsoft.com/office/drawing/2014/main" id="{823A44D2-393F-4DA2-AE87-FBA63C369A6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732412" y="3870720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73" name="Isosceles Triangle 72">
                <a:extLst>
                  <a:ext uri="{FF2B5EF4-FFF2-40B4-BE49-F238E27FC236}">
                    <a16:creationId xmlns:a16="http://schemas.microsoft.com/office/drawing/2014/main" id="{E8FA5EF1-8620-40DF-A59D-FC1DAEEE8CD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634392" y="3707773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74" name="Isosceles Triangle 73">
                <a:extLst>
                  <a:ext uri="{FF2B5EF4-FFF2-40B4-BE49-F238E27FC236}">
                    <a16:creationId xmlns:a16="http://schemas.microsoft.com/office/drawing/2014/main" id="{853BDEB0-F265-44D7-97BC-AEC29508284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715419" y="3547585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75" name="Isosceles Triangle 74">
                <a:extLst>
                  <a:ext uri="{FF2B5EF4-FFF2-40B4-BE49-F238E27FC236}">
                    <a16:creationId xmlns:a16="http://schemas.microsoft.com/office/drawing/2014/main" id="{F6673AE5-CE7F-4489-982B-68DBD2FE30A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851869" y="3447449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76" name="Oval 75">
                <a:extLst>
                  <a:ext uri="{FF2B5EF4-FFF2-40B4-BE49-F238E27FC236}">
                    <a16:creationId xmlns:a16="http://schemas.microsoft.com/office/drawing/2014/main" id="{FA296059-B359-4165-A5C9-064D5F303E8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024299" y="3355671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77" name="Oval 76">
                <a:extLst>
                  <a:ext uri="{FF2B5EF4-FFF2-40B4-BE49-F238E27FC236}">
                    <a16:creationId xmlns:a16="http://schemas.microsoft.com/office/drawing/2014/main" id="{D01D8787-F363-4AA0-96B7-1F510C13C3D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228781" y="3344064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78" name="Oval 77">
                <a:extLst>
                  <a:ext uri="{FF2B5EF4-FFF2-40B4-BE49-F238E27FC236}">
                    <a16:creationId xmlns:a16="http://schemas.microsoft.com/office/drawing/2014/main" id="{F7D99369-3231-426F-B81D-8423D01DF2D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451550" y="3344064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79" name="Oval 78">
                <a:extLst>
                  <a:ext uri="{FF2B5EF4-FFF2-40B4-BE49-F238E27FC236}">
                    <a16:creationId xmlns:a16="http://schemas.microsoft.com/office/drawing/2014/main" id="{23E19CCF-E847-4E35-A6D2-918E688FE4D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667279" y="3347125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80" name="Oval 79">
                <a:extLst>
                  <a:ext uri="{FF2B5EF4-FFF2-40B4-BE49-F238E27FC236}">
                    <a16:creationId xmlns:a16="http://schemas.microsoft.com/office/drawing/2014/main" id="{033F6241-E533-4EE2-9231-581ABD0BB5E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841001" y="3370563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81" name="Oval 80">
                <a:extLst>
                  <a:ext uri="{FF2B5EF4-FFF2-40B4-BE49-F238E27FC236}">
                    <a16:creationId xmlns:a16="http://schemas.microsoft.com/office/drawing/2014/main" id="{612CC319-32A7-4837-82A9-694AFA278CC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988247" y="3425340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82" name="Oval 81">
                <a:extLst>
                  <a:ext uri="{FF2B5EF4-FFF2-40B4-BE49-F238E27FC236}">
                    <a16:creationId xmlns:a16="http://schemas.microsoft.com/office/drawing/2014/main" id="{693E4606-7A75-4464-BA95-A6503051594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136714" y="3518195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83" name="Oval 82">
                <a:extLst>
                  <a:ext uri="{FF2B5EF4-FFF2-40B4-BE49-F238E27FC236}">
                    <a16:creationId xmlns:a16="http://schemas.microsoft.com/office/drawing/2014/main" id="{83B132FD-C126-43C7-BA03-CA89873AED8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300776" y="3636947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84" name="Oval 83">
                <a:extLst>
                  <a:ext uri="{FF2B5EF4-FFF2-40B4-BE49-F238E27FC236}">
                    <a16:creationId xmlns:a16="http://schemas.microsoft.com/office/drawing/2014/main" id="{3AC390CD-997D-4BA8-9599-D65B3BE3FA8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395539" y="3783155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85" name="Oval 84">
                <a:extLst>
                  <a:ext uri="{FF2B5EF4-FFF2-40B4-BE49-F238E27FC236}">
                    <a16:creationId xmlns:a16="http://schemas.microsoft.com/office/drawing/2014/main" id="{C65A8520-C028-47D8-B8E2-75C2B8BC7BD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421441" y="3953189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86" name="Multiplication Sign 85">
                <a:extLst>
                  <a:ext uri="{FF2B5EF4-FFF2-40B4-BE49-F238E27FC236}">
                    <a16:creationId xmlns:a16="http://schemas.microsoft.com/office/drawing/2014/main" id="{9D61EF7E-06A6-4524-99DC-1235AA12D20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367892" y="4098792"/>
                <a:ext cx="81274" cy="81275"/>
              </a:xfrm>
              <a:prstGeom prst="mathMultiply">
                <a:avLst/>
              </a:prstGeom>
              <a:noFill/>
              <a:ln w="28575" cap="flat" cmpd="sng" algn="ctr">
                <a:solidFill>
                  <a:srgbClr val="1B376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87" name="Multiplication Sign 86">
                <a:extLst>
                  <a:ext uri="{FF2B5EF4-FFF2-40B4-BE49-F238E27FC236}">
                    <a16:creationId xmlns:a16="http://schemas.microsoft.com/office/drawing/2014/main" id="{1DEA7E30-1E73-4C0E-9C76-9FA10A5B646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252313" y="4223376"/>
                <a:ext cx="81274" cy="81275"/>
              </a:xfrm>
              <a:prstGeom prst="mathMultiply">
                <a:avLst/>
              </a:prstGeom>
              <a:noFill/>
              <a:ln w="28575" cap="flat" cmpd="sng" algn="ctr">
                <a:solidFill>
                  <a:srgbClr val="1B376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88" name="Multiplication Sign 87">
                <a:extLst>
                  <a:ext uri="{FF2B5EF4-FFF2-40B4-BE49-F238E27FC236}">
                    <a16:creationId xmlns:a16="http://schemas.microsoft.com/office/drawing/2014/main" id="{7E0E81D8-213A-41F0-AF6A-2BB76ECB5B7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109811" y="4335806"/>
                <a:ext cx="81274" cy="81275"/>
              </a:xfrm>
              <a:prstGeom prst="mathMultiply">
                <a:avLst/>
              </a:prstGeom>
              <a:noFill/>
              <a:ln w="28575" cap="flat" cmpd="sng" algn="ctr">
                <a:solidFill>
                  <a:srgbClr val="1B376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89" name="Multiplication Sign 88">
                <a:extLst>
                  <a:ext uri="{FF2B5EF4-FFF2-40B4-BE49-F238E27FC236}">
                    <a16:creationId xmlns:a16="http://schemas.microsoft.com/office/drawing/2014/main" id="{AE9330AE-D148-4BDB-835C-9D51B403042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927421" y="4433603"/>
                <a:ext cx="81274" cy="81275"/>
              </a:xfrm>
              <a:prstGeom prst="mathMultiply">
                <a:avLst/>
              </a:prstGeom>
              <a:noFill/>
              <a:ln w="28575" cap="flat" cmpd="sng" algn="ctr">
                <a:solidFill>
                  <a:srgbClr val="1B376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90" name="Multiplication Sign 89">
                <a:extLst>
                  <a:ext uri="{FF2B5EF4-FFF2-40B4-BE49-F238E27FC236}">
                    <a16:creationId xmlns:a16="http://schemas.microsoft.com/office/drawing/2014/main" id="{89E9A001-F995-447F-AFD2-A07D63A0DF7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724236" y="4503540"/>
                <a:ext cx="81274" cy="81275"/>
              </a:xfrm>
              <a:prstGeom prst="mathMultiply">
                <a:avLst/>
              </a:prstGeom>
              <a:noFill/>
              <a:ln w="28575" cap="flat" cmpd="sng" algn="ctr">
                <a:solidFill>
                  <a:srgbClr val="1B376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91" name="Multiplication Sign 90">
                <a:extLst>
                  <a:ext uri="{FF2B5EF4-FFF2-40B4-BE49-F238E27FC236}">
                    <a16:creationId xmlns:a16="http://schemas.microsoft.com/office/drawing/2014/main" id="{7A9535F1-9920-4306-899F-89E33CE7850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521051" y="4531544"/>
                <a:ext cx="81274" cy="81275"/>
              </a:xfrm>
              <a:prstGeom prst="mathMultiply">
                <a:avLst/>
              </a:prstGeom>
              <a:noFill/>
              <a:ln w="28575" cap="flat" cmpd="sng" algn="ctr">
                <a:solidFill>
                  <a:srgbClr val="1B376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92" name="Multiplication Sign 91">
                <a:extLst>
                  <a:ext uri="{FF2B5EF4-FFF2-40B4-BE49-F238E27FC236}">
                    <a16:creationId xmlns:a16="http://schemas.microsoft.com/office/drawing/2014/main" id="{90252816-8F43-40A2-8550-728E5F97BC8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339268" y="4558636"/>
                <a:ext cx="81274" cy="81275"/>
              </a:xfrm>
              <a:prstGeom prst="mathMultiply">
                <a:avLst/>
              </a:prstGeom>
              <a:noFill/>
              <a:ln w="28575" cap="flat" cmpd="sng" algn="ctr">
                <a:solidFill>
                  <a:srgbClr val="1B376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93" name="Multiplication Sign 92">
                <a:extLst>
                  <a:ext uri="{FF2B5EF4-FFF2-40B4-BE49-F238E27FC236}">
                    <a16:creationId xmlns:a16="http://schemas.microsoft.com/office/drawing/2014/main" id="{B2F69B1A-5ECA-4C63-BE14-5C11BCC5A9A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121241" y="4577818"/>
                <a:ext cx="81274" cy="81275"/>
              </a:xfrm>
              <a:prstGeom prst="mathMultiply">
                <a:avLst/>
              </a:prstGeom>
              <a:noFill/>
              <a:ln w="28575" cap="flat" cmpd="sng" algn="ctr">
                <a:solidFill>
                  <a:srgbClr val="1B376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94" name="Multiplication Sign 93">
                <a:extLst>
                  <a:ext uri="{FF2B5EF4-FFF2-40B4-BE49-F238E27FC236}">
                    <a16:creationId xmlns:a16="http://schemas.microsoft.com/office/drawing/2014/main" id="{DF969042-0D8F-4ED3-9251-46A288B5FCF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927412" y="4572182"/>
                <a:ext cx="81274" cy="81275"/>
              </a:xfrm>
              <a:prstGeom prst="mathMultiply">
                <a:avLst/>
              </a:prstGeom>
              <a:noFill/>
              <a:ln w="28575" cap="flat" cmpd="sng" algn="ctr">
                <a:solidFill>
                  <a:srgbClr val="1B376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95" name="Multiplication Sign 94">
                <a:extLst>
                  <a:ext uri="{FF2B5EF4-FFF2-40B4-BE49-F238E27FC236}">
                    <a16:creationId xmlns:a16="http://schemas.microsoft.com/office/drawing/2014/main" id="{8FFC4D8D-483E-47CE-A890-C46B6137DD9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688233" y="4550396"/>
                <a:ext cx="81274" cy="81275"/>
              </a:xfrm>
              <a:prstGeom prst="mathMultiply">
                <a:avLst/>
              </a:prstGeom>
              <a:noFill/>
              <a:ln w="28575" cap="flat" cmpd="sng" algn="ctr">
                <a:solidFill>
                  <a:srgbClr val="1B376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96" name="Isosceles Triangle 95">
                <a:extLst>
                  <a:ext uri="{FF2B5EF4-FFF2-40B4-BE49-F238E27FC236}">
                    <a16:creationId xmlns:a16="http://schemas.microsoft.com/office/drawing/2014/main" id="{05FFB083-6D31-420A-B59D-4FCA9193488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499740" y="4525324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97" name="Isosceles Triangle 96">
                <a:extLst>
                  <a:ext uri="{FF2B5EF4-FFF2-40B4-BE49-F238E27FC236}">
                    <a16:creationId xmlns:a16="http://schemas.microsoft.com/office/drawing/2014/main" id="{51AA5F81-7910-435E-8516-55C08983A87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290164" y="4456077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98" name="Isosceles Triangle 97">
                <a:extLst>
                  <a:ext uri="{FF2B5EF4-FFF2-40B4-BE49-F238E27FC236}">
                    <a16:creationId xmlns:a16="http://schemas.microsoft.com/office/drawing/2014/main" id="{8F373350-56FA-4239-845A-B1F2C73710E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086448" y="4389950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99" name="Isosceles Triangle 98">
                <a:extLst>
                  <a:ext uri="{FF2B5EF4-FFF2-40B4-BE49-F238E27FC236}">
                    <a16:creationId xmlns:a16="http://schemas.microsoft.com/office/drawing/2014/main" id="{86BE92D3-5642-4EFF-9596-B0C7578DBF7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54082" y="4264014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00" name="Isosceles Triangle 99">
                <a:extLst>
                  <a:ext uri="{FF2B5EF4-FFF2-40B4-BE49-F238E27FC236}">
                    <a16:creationId xmlns:a16="http://schemas.microsoft.com/office/drawing/2014/main" id="{E53D33B8-75A3-4569-AB0C-7D33DC15154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79249" y="4147037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01" name="Isosceles Triangle 100">
                <a:extLst>
                  <a:ext uri="{FF2B5EF4-FFF2-40B4-BE49-F238E27FC236}">
                    <a16:creationId xmlns:a16="http://schemas.microsoft.com/office/drawing/2014/main" id="{FF489219-8AB0-4B0D-A22A-B1B620A0159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69886" y="4012439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02" name="Isosceles Triangle 101">
                <a:extLst>
                  <a:ext uri="{FF2B5EF4-FFF2-40B4-BE49-F238E27FC236}">
                    <a16:creationId xmlns:a16="http://schemas.microsoft.com/office/drawing/2014/main" id="{0942A333-9DBB-436E-9DF6-94A4EA32D21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83852" y="3848525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03" name="Isosceles Triangle 102">
                <a:extLst>
                  <a:ext uri="{FF2B5EF4-FFF2-40B4-BE49-F238E27FC236}">
                    <a16:creationId xmlns:a16="http://schemas.microsoft.com/office/drawing/2014/main" id="{73778A32-EEC2-4229-85FC-0E567E8721D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75791" y="3648965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04" name="Isosceles Triangle 103">
                <a:extLst>
                  <a:ext uri="{FF2B5EF4-FFF2-40B4-BE49-F238E27FC236}">
                    <a16:creationId xmlns:a16="http://schemas.microsoft.com/office/drawing/2014/main" id="{7EA2A47E-A766-4E70-8126-F4CDA071792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35182" y="3434407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05" name="Isosceles Triangle 104">
                <a:extLst>
                  <a:ext uri="{FF2B5EF4-FFF2-40B4-BE49-F238E27FC236}">
                    <a16:creationId xmlns:a16="http://schemas.microsoft.com/office/drawing/2014/main" id="{99839536-762C-4695-B81F-4572CC6AABB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99834" y="3241935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06" name="Isosceles Triangle 105">
                <a:extLst>
                  <a:ext uri="{FF2B5EF4-FFF2-40B4-BE49-F238E27FC236}">
                    <a16:creationId xmlns:a16="http://schemas.microsoft.com/office/drawing/2014/main" id="{532DA681-414C-4A27-B110-1C24A40B946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81898" y="3095804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07" name="Isosceles Triangle 106">
                <a:extLst>
                  <a:ext uri="{FF2B5EF4-FFF2-40B4-BE49-F238E27FC236}">
                    <a16:creationId xmlns:a16="http://schemas.microsoft.com/office/drawing/2014/main" id="{0E09BF7A-E200-45E0-A91D-65F2DFB6605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083532" y="2993438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08" name="Isosceles Triangle 107">
                <a:extLst>
                  <a:ext uri="{FF2B5EF4-FFF2-40B4-BE49-F238E27FC236}">
                    <a16:creationId xmlns:a16="http://schemas.microsoft.com/office/drawing/2014/main" id="{9632EC8D-2C1D-4637-84FF-ECAA67B286F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246101" y="2900434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09" name="Isosceles Triangle 108">
                <a:extLst>
                  <a:ext uri="{FF2B5EF4-FFF2-40B4-BE49-F238E27FC236}">
                    <a16:creationId xmlns:a16="http://schemas.microsoft.com/office/drawing/2014/main" id="{1714C397-AC7E-46A6-A5EF-3C69535B7F1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468514" y="2839833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10" name="Isosceles Triangle 109">
                <a:extLst>
                  <a:ext uri="{FF2B5EF4-FFF2-40B4-BE49-F238E27FC236}">
                    <a16:creationId xmlns:a16="http://schemas.microsoft.com/office/drawing/2014/main" id="{FE44084A-7693-4399-B265-C6557EFDA2A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653923" y="2797424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11" name="Oval 110">
                <a:extLst>
                  <a:ext uri="{FF2B5EF4-FFF2-40B4-BE49-F238E27FC236}">
                    <a16:creationId xmlns:a16="http://schemas.microsoft.com/office/drawing/2014/main" id="{2001E180-973F-4D88-946A-4B5267A2D9F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851869" y="2757902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rgbClr val="01A1DD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12" name="Oval 111">
                <a:extLst>
                  <a:ext uri="{FF2B5EF4-FFF2-40B4-BE49-F238E27FC236}">
                    <a16:creationId xmlns:a16="http://schemas.microsoft.com/office/drawing/2014/main" id="{82A61569-0372-479A-A095-D7DB588FDEF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030127" y="2735978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rgbClr val="01A1DD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13" name="Oval 112">
                <a:extLst>
                  <a:ext uri="{FF2B5EF4-FFF2-40B4-BE49-F238E27FC236}">
                    <a16:creationId xmlns:a16="http://schemas.microsoft.com/office/drawing/2014/main" id="{8ED02C00-74CE-47BF-B38F-9B67AB16202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256249" y="2723780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14" name="Oval 113">
                <a:extLst>
                  <a:ext uri="{FF2B5EF4-FFF2-40B4-BE49-F238E27FC236}">
                    <a16:creationId xmlns:a16="http://schemas.microsoft.com/office/drawing/2014/main" id="{209D231D-3740-4BA2-A116-71D546B8768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468194" y="2733438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15" name="Oval 114">
                <a:extLst>
                  <a:ext uri="{FF2B5EF4-FFF2-40B4-BE49-F238E27FC236}">
                    <a16:creationId xmlns:a16="http://schemas.microsoft.com/office/drawing/2014/main" id="{25408293-D383-48B3-BA8D-0F1170329B5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678562" y="2741720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16" name="Oval 115">
                <a:extLst>
                  <a:ext uri="{FF2B5EF4-FFF2-40B4-BE49-F238E27FC236}">
                    <a16:creationId xmlns:a16="http://schemas.microsoft.com/office/drawing/2014/main" id="{BCB1F2D4-A8BA-40B0-9314-5F616520267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864048" y="2737197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17" name="Oval 116">
                <a:extLst>
                  <a:ext uri="{FF2B5EF4-FFF2-40B4-BE49-F238E27FC236}">
                    <a16:creationId xmlns:a16="http://schemas.microsoft.com/office/drawing/2014/main" id="{FBB88334-523C-4CA7-B182-9D51DF3B499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061595" y="2757902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18" name="Oval 117">
                <a:extLst>
                  <a:ext uri="{FF2B5EF4-FFF2-40B4-BE49-F238E27FC236}">
                    <a16:creationId xmlns:a16="http://schemas.microsoft.com/office/drawing/2014/main" id="{2E09FC70-B664-4B7A-ABA6-8B884BDBCA9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457992" y="3643905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19" name="Oval 118">
                <a:extLst>
                  <a:ext uri="{FF2B5EF4-FFF2-40B4-BE49-F238E27FC236}">
                    <a16:creationId xmlns:a16="http://schemas.microsoft.com/office/drawing/2014/main" id="{F4EE256D-0A4D-4A7D-AD56-74DB988BCC0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597288" y="3686582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20" name="Multiplication Sign 119">
                <a:extLst>
                  <a:ext uri="{FF2B5EF4-FFF2-40B4-BE49-F238E27FC236}">
                    <a16:creationId xmlns:a16="http://schemas.microsoft.com/office/drawing/2014/main" id="{B5D7131C-153E-44F6-A2C1-A64C82F9F3B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427418" y="4225188"/>
                <a:ext cx="81274" cy="81275"/>
              </a:xfrm>
              <a:prstGeom prst="mathMultiply">
                <a:avLst/>
              </a:prstGeom>
              <a:noFill/>
              <a:ln w="28575" cap="flat" cmpd="sng" algn="ctr">
                <a:solidFill>
                  <a:srgbClr val="1B376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21" name="Oval 120">
                <a:extLst>
                  <a:ext uri="{FF2B5EF4-FFF2-40B4-BE49-F238E27FC236}">
                    <a16:creationId xmlns:a16="http://schemas.microsoft.com/office/drawing/2014/main" id="{E20139C0-45FF-4E2B-8E2F-63BD58900DB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736585" y="3755345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22" name="Oval 121">
                <a:extLst>
                  <a:ext uri="{FF2B5EF4-FFF2-40B4-BE49-F238E27FC236}">
                    <a16:creationId xmlns:a16="http://schemas.microsoft.com/office/drawing/2014/main" id="{6544DAAD-1B4C-4857-B088-B635CC48CC9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829046" y="3861099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23" name="Oval 122">
                <a:extLst>
                  <a:ext uri="{FF2B5EF4-FFF2-40B4-BE49-F238E27FC236}">
                    <a16:creationId xmlns:a16="http://schemas.microsoft.com/office/drawing/2014/main" id="{32293D14-F1DE-43EE-801C-61F2E6E3D1A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822783" y="3986505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24" name="Multiplication Sign 123">
                <a:extLst>
                  <a:ext uri="{FF2B5EF4-FFF2-40B4-BE49-F238E27FC236}">
                    <a16:creationId xmlns:a16="http://schemas.microsoft.com/office/drawing/2014/main" id="{157DCC47-1CFB-4E9D-9448-EDCE6EB1EF6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704912" y="4103531"/>
                <a:ext cx="81274" cy="81275"/>
              </a:xfrm>
              <a:prstGeom prst="mathMultiply">
                <a:avLst/>
              </a:prstGeom>
              <a:noFill/>
              <a:ln w="28575" cap="flat" cmpd="sng" algn="ctr">
                <a:solidFill>
                  <a:srgbClr val="1B376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25" name="Multiplication Sign 124">
                <a:extLst>
                  <a:ext uri="{FF2B5EF4-FFF2-40B4-BE49-F238E27FC236}">
                    <a16:creationId xmlns:a16="http://schemas.microsoft.com/office/drawing/2014/main" id="{76B0A3D0-DE0B-491D-8252-34E06BE01E2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571997" y="4181756"/>
                <a:ext cx="81274" cy="81275"/>
              </a:xfrm>
              <a:prstGeom prst="mathMultiply">
                <a:avLst/>
              </a:prstGeom>
              <a:noFill/>
              <a:ln w="28575" cap="flat" cmpd="sng" algn="ctr">
                <a:solidFill>
                  <a:srgbClr val="1B376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26" name="Multiplication Sign 125">
                <a:extLst>
                  <a:ext uri="{FF2B5EF4-FFF2-40B4-BE49-F238E27FC236}">
                    <a16:creationId xmlns:a16="http://schemas.microsoft.com/office/drawing/2014/main" id="{D3D0BA2F-716E-4CD1-93AC-67321528BD6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258594" y="4264014"/>
                <a:ext cx="81274" cy="81275"/>
              </a:xfrm>
              <a:prstGeom prst="mathMultiply">
                <a:avLst/>
              </a:prstGeom>
              <a:noFill/>
              <a:ln w="28575" cap="flat" cmpd="sng" algn="ctr">
                <a:solidFill>
                  <a:srgbClr val="1B376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27" name="Multiplication Sign 126">
                <a:extLst>
                  <a:ext uri="{FF2B5EF4-FFF2-40B4-BE49-F238E27FC236}">
                    <a16:creationId xmlns:a16="http://schemas.microsoft.com/office/drawing/2014/main" id="{11FB8096-82F3-4761-8BAB-43BCA1C00C6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096945" y="4273232"/>
                <a:ext cx="81274" cy="81275"/>
              </a:xfrm>
              <a:prstGeom prst="mathMultiply">
                <a:avLst/>
              </a:prstGeom>
              <a:noFill/>
              <a:ln w="28575" cap="flat" cmpd="sng" algn="ctr">
                <a:solidFill>
                  <a:srgbClr val="1B376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28" name="Isosceles Triangle 127">
                <a:extLst>
                  <a:ext uri="{FF2B5EF4-FFF2-40B4-BE49-F238E27FC236}">
                    <a16:creationId xmlns:a16="http://schemas.microsoft.com/office/drawing/2014/main" id="{F6B295AF-1E59-43A4-9E71-E307F5A78CB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925085" y="4259984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29" name="Isosceles Triangle 128">
                <a:extLst>
                  <a:ext uri="{FF2B5EF4-FFF2-40B4-BE49-F238E27FC236}">
                    <a16:creationId xmlns:a16="http://schemas.microsoft.com/office/drawing/2014/main" id="{497A1BD3-05E6-4601-A0CA-5D484B82F81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733249" y="4229815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30" name="Isosceles Triangle 129">
                <a:extLst>
                  <a:ext uri="{FF2B5EF4-FFF2-40B4-BE49-F238E27FC236}">
                    <a16:creationId xmlns:a16="http://schemas.microsoft.com/office/drawing/2014/main" id="{2648343E-BFFD-4613-8C6D-A966A7774D9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542113" y="4184807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31" name="Isosceles Triangle 130">
                <a:extLst>
                  <a:ext uri="{FF2B5EF4-FFF2-40B4-BE49-F238E27FC236}">
                    <a16:creationId xmlns:a16="http://schemas.microsoft.com/office/drawing/2014/main" id="{AC65A3C1-07E7-49FE-8B13-D0589E2B59F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386271" y="4125499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32" name="Isosceles Triangle 131">
                <a:extLst>
                  <a:ext uri="{FF2B5EF4-FFF2-40B4-BE49-F238E27FC236}">
                    <a16:creationId xmlns:a16="http://schemas.microsoft.com/office/drawing/2014/main" id="{F6A8D6AD-7C84-4583-8F0D-DA9C1E0CA20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242887" y="4052195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33" name="Isosceles Triangle 132">
                <a:extLst>
                  <a:ext uri="{FF2B5EF4-FFF2-40B4-BE49-F238E27FC236}">
                    <a16:creationId xmlns:a16="http://schemas.microsoft.com/office/drawing/2014/main" id="{50044F86-A5CD-4358-AB3C-843FB034D14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136993" y="3952382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34" name="Isosceles Triangle 133">
                <a:extLst>
                  <a:ext uri="{FF2B5EF4-FFF2-40B4-BE49-F238E27FC236}">
                    <a16:creationId xmlns:a16="http://schemas.microsoft.com/office/drawing/2014/main" id="{7F17903B-5340-4053-9CF0-8F0FE7456B1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064267" y="3817825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35" name="Isosceles Triangle 134">
                <a:extLst>
                  <a:ext uri="{FF2B5EF4-FFF2-40B4-BE49-F238E27FC236}">
                    <a16:creationId xmlns:a16="http://schemas.microsoft.com/office/drawing/2014/main" id="{FD385649-F7A7-4066-8562-AD766CCED11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073435" y="3651136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36" name="Isosceles Triangle 135">
                <a:extLst>
                  <a:ext uri="{FF2B5EF4-FFF2-40B4-BE49-F238E27FC236}">
                    <a16:creationId xmlns:a16="http://schemas.microsoft.com/office/drawing/2014/main" id="{77D926F6-3B9D-4886-9943-99F912F8BF0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119720" y="3508340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37" name="Isosceles Triangle 136">
                <a:extLst>
                  <a:ext uri="{FF2B5EF4-FFF2-40B4-BE49-F238E27FC236}">
                    <a16:creationId xmlns:a16="http://schemas.microsoft.com/office/drawing/2014/main" id="{09EBCC35-9246-4A8A-AC02-1A921B4D22F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195919" y="3382379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38" name="Isosceles Triangle 137">
                <a:extLst>
                  <a:ext uri="{FF2B5EF4-FFF2-40B4-BE49-F238E27FC236}">
                    <a16:creationId xmlns:a16="http://schemas.microsoft.com/office/drawing/2014/main" id="{0BDE28EF-0726-47E5-88DE-43232C5CC4C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324966" y="3311924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39" name="Isosceles Triangle 138">
                <a:extLst>
                  <a:ext uri="{FF2B5EF4-FFF2-40B4-BE49-F238E27FC236}">
                    <a16:creationId xmlns:a16="http://schemas.microsoft.com/office/drawing/2014/main" id="{C7B63396-CACF-4D2B-BC83-5A1ED2FA46D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443925" y="3218222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40" name="Isosceles Triangle 139">
                <a:extLst>
                  <a:ext uri="{FF2B5EF4-FFF2-40B4-BE49-F238E27FC236}">
                    <a16:creationId xmlns:a16="http://schemas.microsoft.com/office/drawing/2014/main" id="{D3C58837-6DB9-46FC-BE2A-2427888F0F3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576819" y="3157361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41" name="Isosceles Triangle 140">
                <a:extLst>
                  <a:ext uri="{FF2B5EF4-FFF2-40B4-BE49-F238E27FC236}">
                    <a16:creationId xmlns:a16="http://schemas.microsoft.com/office/drawing/2014/main" id="{85765F4A-A4A7-4020-A3CD-13F91B0FFE1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733249" y="3131867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42" name="Oval 141">
                <a:extLst>
                  <a:ext uri="{FF2B5EF4-FFF2-40B4-BE49-F238E27FC236}">
                    <a16:creationId xmlns:a16="http://schemas.microsoft.com/office/drawing/2014/main" id="{1D2D0810-5880-4728-835A-7CBB7A9803E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859529" y="3074066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rgbClr val="01A1DD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43" name="Oval 142">
                <a:extLst>
                  <a:ext uri="{FF2B5EF4-FFF2-40B4-BE49-F238E27FC236}">
                    <a16:creationId xmlns:a16="http://schemas.microsoft.com/office/drawing/2014/main" id="{3C2E1BCF-E93A-425C-9F11-9A114BACAB0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011015" y="3066176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rgbClr val="01A1DD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44" name="Oval 143">
                <a:extLst>
                  <a:ext uri="{FF2B5EF4-FFF2-40B4-BE49-F238E27FC236}">
                    <a16:creationId xmlns:a16="http://schemas.microsoft.com/office/drawing/2014/main" id="{A32543C9-DCE5-489D-ACAA-6B569548728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172396" y="3043708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rgbClr val="01A1DD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45" name="Oval 144">
                <a:extLst>
                  <a:ext uri="{FF2B5EF4-FFF2-40B4-BE49-F238E27FC236}">
                    <a16:creationId xmlns:a16="http://schemas.microsoft.com/office/drawing/2014/main" id="{8352BE21-4AB9-4A04-8025-918ACF9F660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339277" y="3036293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46" name="Oval 145">
                <a:extLst>
                  <a:ext uri="{FF2B5EF4-FFF2-40B4-BE49-F238E27FC236}">
                    <a16:creationId xmlns:a16="http://schemas.microsoft.com/office/drawing/2014/main" id="{596AB9CA-7887-4739-83E9-2A35760C3E2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536329" y="3036239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47" name="Oval 146">
                <a:extLst>
                  <a:ext uri="{FF2B5EF4-FFF2-40B4-BE49-F238E27FC236}">
                    <a16:creationId xmlns:a16="http://schemas.microsoft.com/office/drawing/2014/main" id="{EDCB56AB-D562-4F62-B5FF-DF6674C0009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714538" y="3043708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48" name="Oval 147">
                <a:extLst>
                  <a:ext uri="{FF2B5EF4-FFF2-40B4-BE49-F238E27FC236}">
                    <a16:creationId xmlns:a16="http://schemas.microsoft.com/office/drawing/2014/main" id="{75A6F0C5-D65D-4974-B429-7D3E0EBB419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892307" y="3078852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49" name="Oval 148">
                <a:extLst>
                  <a:ext uri="{FF2B5EF4-FFF2-40B4-BE49-F238E27FC236}">
                    <a16:creationId xmlns:a16="http://schemas.microsoft.com/office/drawing/2014/main" id="{0122CE67-2945-4103-B210-933C745A69F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066245" y="3122332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50" name="Oval 149">
                <a:extLst>
                  <a:ext uri="{FF2B5EF4-FFF2-40B4-BE49-F238E27FC236}">
                    <a16:creationId xmlns:a16="http://schemas.microsoft.com/office/drawing/2014/main" id="{3C1E3678-DEC8-4307-837F-86E819E7FB7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227921" y="3169503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51" name="Oval 150">
                <a:extLst>
                  <a:ext uri="{FF2B5EF4-FFF2-40B4-BE49-F238E27FC236}">
                    <a16:creationId xmlns:a16="http://schemas.microsoft.com/office/drawing/2014/main" id="{70B85B64-BE81-4F39-BDB0-C101F2322D2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378856" y="3212985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52" name="Oval 151">
                <a:extLst>
                  <a:ext uri="{FF2B5EF4-FFF2-40B4-BE49-F238E27FC236}">
                    <a16:creationId xmlns:a16="http://schemas.microsoft.com/office/drawing/2014/main" id="{31A28CCA-1EA0-4DF6-BCE9-111202F2083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534624" y="3286999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53" name="Oval 152">
                <a:extLst>
                  <a:ext uri="{FF2B5EF4-FFF2-40B4-BE49-F238E27FC236}">
                    <a16:creationId xmlns:a16="http://schemas.microsoft.com/office/drawing/2014/main" id="{45C206E5-68CB-488E-9151-190AE571A6C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669381" y="3404486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54" name="Oval 153">
                <a:extLst>
                  <a:ext uri="{FF2B5EF4-FFF2-40B4-BE49-F238E27FC236}">
                    <a16:creationId xmlns:a16="http://schemas.microsoft.com/office/drawing/2014/main" id="{C2A62024-B7D8-4201-B79F-1205772251F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786490" y="3491164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55" name="Oval 154">
                <a:extLst>
                  <a:ext uri="{FF2B5EF4-FFF2-40B4-BE49-F238E27FC236}">
                    <a16:creationId xmlns:a16="http://schemas.microsoft.com/office/drawing/2014/main" id="{5CE3EE3E-45E7-47F9-9EBE-C0C3A923037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891459" y="3643847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56" name="Oval 155">
                <a:extLst>
                  <a:ext uri="{FF2B5EF4-FFF2-40B4-BE49-F238E27FC236}">
                    <a16:creationId xmlns:a16="http://schemas.microsoft.com/office/drawing/2014/main" id="{17B842E0-B024-461F-8B5E-DF52EA274DE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962032" y="3800066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57" name="Oval 156">
                <a:extLst>
                  <a:ext uri="{FF2B5EF4-FFF2-40B4-BE49-F238E27FC236}">
                    <a16:creationId xmlns:a16="http://schemas.microsoft.com/office/drawing/2014/main" id="{D880989B-92C4-4D24-822C-D02FDA1088B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988621" y="3976421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58" name="Multiplication Sign 157">
                <a:extLst>
                  <a:ext uri="{FF2B5EF4-FFF2-40B4-BE49-F238E27FC236}">
                    <a16:creationId xmlns:a16="http://schemas.microsoft.com/office/drawing/2014/main" id="{71C0A2AD-3679-4702-97F6-303A50B3DF9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961444" y="4134530"/>
                <a:ext cx="81274" cy="81275"/>
              </a:xfrm>
              <a:prstGeom prst="mathMultiply">
                <a:avLst/>
              </a:prstGeom>
              <a:noFill/>
              <a:ln w="28575" cap="flat" cmpd="sng" algn="ctr">
                <a:solidFill>
                  <a:srgbClr val="1B376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59" name="Multiplication Sign 158">
                <a:extLst>
                  <a:ext uri="{FF2B5EF4-FFF2-40B4-BE49-F238E27FC236}">
                    <a16:creationId xmlns:a16="http://schemas.microsoft.com/office/drawing/2014/main" id="{5FB1E629-C047-4DB0-A408-FD54A60DE24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851561" y="4277826"/>
                <a:ext cx="81274" cy="81275"/>
              </a:xfrm>
              <a:prstGeom prst="mathMultiply">
                <a:avLst/>
              </a:prstGeom>
              <a:noFill/>
              <a:ln w="28575" cap="flat" cmpd="sng" algn="ctr">
                <a:solidFill>
                  <a:srgbClr val="1B376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60" name="Multiplication Sign 159">
                <a:extLst>
                  <a:ext uri="{FF2B5EF4-FFF2-40B4-BE49-F238E27FC236}">
                    <a16:creationId xmlns:a16="http://schemas.microsoft.com/office/drawing/2014/main" id="{850F5C40-FFB9-46E2-8DCD-57A44ED9701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723814" y="4422913"/>
                <a:ext cx="81274" cy="81275"/>
              </a:xfrm>
              <a:prstGeom prst="mathMultiply">
                <a:avLst/>
              </a:prstGeom>
              <a:noFill/>
              <a:ln w="28575" cap="flat" cmpd="sng" algn="ctr">
                <a:solidFill>
                  <a:srgbClr val="1B376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61" name="Multiplication Sign 160">
                <a:extLst>
                  <a:ext uri="{FF2B5EF4-FFF2-40B4-BE49-F238E27FC236}">
                    <a16:creationId xmlns:a16="http://schemas.microsoft.com/office/drawing/2014/main" id="{DE52B169-31C4-483A-97CC-ED1BA358B40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566158" y="4528771"/>
                <a:ext cx="81274" cy="81275"/>
              </a:xfrm>
              <a:prstGeom prst="mathMultiply">
                <a:avLst/>
              </a:prstGeom>
              <a:noFill/>
              <a:ln w="28575" cap="flat" cmpd="sng" algn="ctr">
                <a:solidFill>
                  <a:srgbClr val="1B376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62" name="Multiplication Sign 161">
                <a:extLst>
                  <a:ext uri="{FF2B5EF4-FFF2-40B4-BE49-F238E27FC236}">
                    <a16:creationId xmlns:a16="http://schemas.microsoft.com/office/drawing/2014/main" id="{D2FA22D0-345E-4D1A-A23A-47F26599DB2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361812" y="4620837"/>
                <a:ext cx="81274" cy="81275"/>
              </a:xfrm>
              <a:prstGeom prst="mathMultiply">
                <a:avLst/>
              </a:prstGeom>
              <a:noFill/>
              <a:ln w="28575" cap="flat" cmpd="sng" algn="ctr">
                <a:solidFill>
                  <a:srgbClr val="1B376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63" name="Multiplication Sign 162">
                <a:extLst>
                  <a:ext uri="{FF2B5EF4-FFF2-40B4-BE49-F238E27FC236}">
                    <a16:creationId xmlns:a16="http://schemas.microsoft.com/office/drawing/2014/main" id="{27CB1865-35BA-41EC-85D0-3695649337B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177351" y="4689844"/>
                <a:ext cx="81274" cy="81275"/>
              </a:xfrm>
              <a:prstGeom prst="mathMultiply">
                <a:avLst/>
              </a:prstGeom>
              <a:noFill/>
              <a:ln w="28575" cap="flat" cmpd="sng" algn="ctr">
                <a:solidFill>
                  <a:srgbClr val="1B376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64" name="Multiplication Sign 163">
                <a:extLst>
                  <a:ext uri="{FF2B5EF4-FFF2-40B4-BE49-F238E27FC236}">
                    <a16:creationId xmlns:a16="http://schemas.microsoft.com/office/drawing/2014/main" id="{08202835-A25E-4F90-960F-F7B8C81F26E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022702" y="4756673"/>
                <a:ext cx="81274" cy="81275"/>
              </a:xfrm>
              <a:prstGeom prst="mathMultiply">
                <a:avLst/>
              </a:prstGeom>
              <a:noFill/>
              <a:ln w="28575" cap="flat" cmpd="sng" algn="ctr">
                <a:solidFill>
                  <a:srgbClr val="1B376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65" name="Isosceles Triangle 164">
                <a:extLst>
                  <a:ext uri="{FF2B5EF4-FFF2-40B4-BE49-F238E27FC236}">
                    <a16:creationId xmlns:a16="http://schemas.microsoft.com/office/drawing/2014/main" id="{86FB424E-201E-462D-8D1B-4C178248167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821548" y="3921992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66" name="Multiplication Sign 165">
                <a:extLst>
                  <a:ext uri="{FF2B5EF4-FFF2-40B4-BE49-F238E27FC236}">
                    <a16:creationId xmlns:a16="http://schemas.microsoft.com/office/drawing/2014/main" id="{7DD4F560-4608-40E1-9290-27A53010ECE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856584" y="4811294"/>
                <a:ext cx="81274" cy="81275"/>
              </a:xfrm>
              <a:prstGeom prst="mathMultiply">
                <a:avLst/>
              </a:prstGeom>
              <a:noFill/>
              <a:ln w="28575" cap="flat" cmpd="sng" algn="ctr">
                <a:solidFill>
                  <a:srgbClr val="1B376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67" name="Multiplication Sign 166">
                <a:extLst>
                  <a:ext uri="{FF2B5EF4-FFF2-40B4-BE49-F238E27FC236}">
                    <a16:creationId xmlns:a16="http://schemas.microsoft.com/office/drawing/2014/main" id="{9C81BCA6-F2FA-4B3D-ADB9-D04DAD77AC4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679666" y="4837235"/>
                <a:ext cx="81274" cy="81275"/>
              </a:xfrm>
              <a:prstGeom prst="mathMultiply">
                <a:avLst/>
              </a:prstGeom>
              <a:noFill/>
              <a:ln w="28575" cap="flat" cmpd="sng" algn="ctr">
                <a:solidFill>
                  <a:srgbClr val="1B376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68" name="Multiplication Sign 167">
                <a:extLst>
                  <a:ext uri="{FF2B5EF4-FFF2-40B4-BE49-F238E27FC236}">
                    <a16:creationId xmlns:a16="http://schemas.microsoft.com/office/drawing/2014/main" id="{C722A67B-BDE4-46FE-9A10-F94C354BF0C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479904" y="4881332"/>
                <a:ext cx="81274" cy="81275"/>
              </a:xfrm>
              <a:prstGeom prst="mathMultiply">
                <a:avLst/>
              </a:prstGeom>
              <a:noFill/>
              <a:ln w="28575" cap="flat" cmpd="sng" algn="ctr">
                <a:solidFill>
                  <a:srgbClr val="1B376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69" name="Multiplication Sign 168">
                <a:extLst>
                  <a:ext uri="{FF2B5EF4-FFF2-40B4-BE49-F238E27FC236}">
                    <a16:creationId xmlns:a16="http://schemas.microsoft.com/office/drawing/2014/main" id="{63BD55DF-3DB2-4FC7-8198-0B9E51EE734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267717" y="4892625"/>
                <a:ext cx="81274" cy="81275"/>
              </a:xfrm>
              <a:prstGeom prst="mathMultiply">
                <a:avLst/>
              </a:prstGeom>
              <a:noFill/>
              <a:ln w="28575" cap="flat" cmpd="sng" algn="ctr">
                <a:solidFill>
                  <a:srgbClr val="1B376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70" name="Multiplication Sign 169">
                <a:extLst>
                  <a:ext uri="{FF2B5EF4-FFF2-40B4-BE49-F238E27FC236}">
                    <a16:creationId xmlns:a16="http://schemas.microsoft.com/office/drawing/2014/main" id="{46BDFCD4-FDF9-4663-9E06-CBCB844D0E7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092289" y="4916774"/>
                <a:ext cx="81274" cy="81275"/>
              </a:xfrm>
              <a:prstGeom prst="mathMultiply">
                <a:avLst/>
              </a:prstGeom>
              <a:noFill/>
              <a:ln w="28575" cap="flat" cmpd="sng" algn="ctr">
                <a:solidFill>
                  <a:srgbClr val="1B376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71" name="Multiplication Sign 170">
                <a:extLst>
                  <a:ext uri="{FF2B5EF4-FFF2-40B4-BE49-F238E27FC236}">
                    <a16:creationId xmlns:a16="http://schemas.microsoft.com/office/drawing/2014/main" id="{54301EB2-873A-40D5-98C6-02D280D89A3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910827" y="4886437"/>
                <a:ext cx="81274" cy="81275"/>
              </a:xfrm>
              <a:prstGeom prst="mathMultiply">
                <a:avLst/>
              </a:prstGeom>
              <a:noFill/>
              <a:ln w="28575" cap="flat" cmpd="sng" algn="ctr">
                <a:solidFill>
                  <a:srgbClr val="1B376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72" name="Multiplication Sign 171">
                <a:extLst>
                  <a:ext uri="{FF2B5EF4-FFF2-40B4-BE49-F238E27FC236}">
                    <a16:creationId xmlns:a16="http://schemas.microsoft.com/office/drawing/2014/main" id="{1609ACB0-750B-4925-8C5D-9B2970F6B66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742176" y="4881332"/>
                <a:ext cx="81274" cy="81275"/>
              </a:xfrm>
              <a:prstGeom prst="mathMultiply">
                <a:avLst/>
              </a:prstGeom>
              <a:noFill/>
              <a:ln w="28575" cap="flat" cmpd="sng" algn="ctr">
                <a:solidFill>
                  <a:srgbClr val="1B376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73" name="Isosceles Triangle 172">
                <a:extLst>
                  <a:ext uri="{FF2B5EF4-FFF2-40B4-BE49-F238E27FC236}">
                    <a16:creationId xmlns:a16="http://schemas.microsoft.com/office/drawing/2014/main" id="{759D796C-2AFA-4A4D-99FC-68AFBECC171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554943" y="4881051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74" name="Isosceles Triangle 173">
                <a:extLst>
                  <a:ext uri="{FF2B5EF4-FFF2-40B4-BE49-F238E27FC236}">
                    <a16:creationId xmlns:a16="http://schemas.microsoft.com/office/drawing/2014/main" id="{FFBBD87A-1881-451C-8B80-A8F755A2227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390971" y="4850873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75" name="Isosceles Triangle 174">
                <a:extLst>
                  <a:ext uri="{FF2B5EF4-FFF2-40B4-BE49-F238E27FC236}">
                    <a16:creationId xmlns:a16="http://schemas.microsoft.com/office/drawing/2014/main" id="{48EB9D94-B708-4A31-897F-21EFFB217FC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670016" y="3785588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76" name="Isosceles Triangle 175">
                <a:extLst>
                  <a:ext uri="{FF2B5EF4-FFF2-40B4-BE49-F238E27FC236}">
                    <a16:creationId xmlns:a16="http://schemas.microsoft.com/office/drawing/2014/main" id="{3577DD7F-C34A-4EF3-9554-8E578312154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666219" y="3616149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77" name="Isosceles Triangle 176">
                <a:extLst>
                  <a:ext uri="{FF2B5EF4-FFF2-40B4-BE49-F238E27FC236}">
                    <a16:creationId xmlns:a16="http://schemas.microsoft.com/office/drawing/2014/main" id="{A726D11C-8253-4611-8556-96CFDDADC90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787538" y="3479244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78" name="Isosceles Triangle 177">
                <a:extLst>
                  <a:ext uri="{FF2B5EF4-FFF2-40B4-BE49-F238E27FC236}">
                    <a16:creationId xmlns:a16="http://schemas.microsoft.com/office/drawing/2014/main" id="{D01CC808-668A-4242-8F71-C8D67B4E33D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940357" y="3397735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79" name="Oval 178">
                <a:extLst>
                  <a:ext uri="{FF2B5EF4-FFF2-40B4-BE49-F238E27FC236}">
                    <a16:creationId xmlns:a16="http://schemas.microsoft.com/office/drawing/2014/main" id="{97252D9A-EEC8-4798-B1AB-CDE168AA7A8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127843" y="3347125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80" name="Oval 179">
                <a:extLst>
                  <a:ext uri="{FF2B5EF4-FFF2-40B4-BE49-F238E27FC236}">
                    <a16:creationId xmlns:a16="http://schemas.microsoft.com/office/drawing/2014/main" id="{522EDE72-45C3-4A12-BDC9-013B0245298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423827" y="3863849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81" name="Oval 180">
                <a:extLst>
                  <a:ext uri="{FF2B5EF4-FFF2-40B4-BE49-F238E27FC236}">
                    <a16:creationId xmlns:a16="http://schemas.microsoft.com/office/drawing/2014/main" id="{4FDD381E-ABBF-470C-A88E-78D4DCD7F36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340694" y="3341742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82" name="Oval 181">
                <a:extLst>
                  <a:ext uri="{FF2B5EF4-FFF2-40B4-BE49-F238E27FC236}">
                    <a16:creationId xmlns:a16="http://schemas.microsoft.com/office/drawing/2014/main" id="{392C5B6B-D643-42D3-B2FD-ABB1E394382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555245" y="3338303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83" name="Oval 182">
                <a:extLst>
                  <a:ext uri="{FF2B5EF4-FFF2-40B4-BE49-F238E27FC236}">
                    <a16:creationId xmlns:a16="http://schemas.microsoft.com/office/drawing/2014/main" id="{3C081DF1-D2EC-4134-8437-69BBB48D899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348468" y="3707773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84" name="Oval 183">
                <a:extLst>
                  <a:ext uri="{FF2B5EF4-FFF2-40B4-BE49-F238E27FC236}">
                    <a16:creationId xmlns:a16="http://schemas.microsoft.com/office/drawing/2014/main" id="{F09C5D72-B1E4-4919-B9CA-7EE4D937321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745592" y="3353132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85" name="Oval 184">
                <a:extLst>
                  <a:ext uri="{FF2B5EF4-FFF2-40B4-BE49-F238E27FC236}">
                    <a16:creationId xmlns:a16="http://schemas.microsoft.com/office/drawing/2014/main" id="{7187D722-2332-498D-AEE0-7491CE1BC83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219502" y="3574554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86" name="Oval 185">
                <a:extLst>
                  <a:ext uri="{FF2B5EF4-FFF2-40B4-BE49-F238E27FC236}">
                    <a16:creationId xmlns:a16="http://schemas.microsoft.com/office/drawing/2014/main" id="{89ECBE4C-9A64-408C-ACBF-BCFFE132340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909860" y="3410893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87" name="Oval 186">
                <a:extLst>
                  <a:ext uri="{FF2B5EF4-FFF2-40B4-BE49-F238E27FC236}">
                    <a16:creationId xmlns:a16="http://schemas.microsoft.com/office/drawing/2014/main" id="{12E28851-1E6E-4A38-BCFB-AAD2CD08161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066245" y="3455957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88" name="Multiplication Sign 187">
                <a:extLst>
                  <a:ext uri="{FF2B5EF4-FFF2-40B4-BE49-F238E27FC236}">
                    <a16:creationId xmlns:a16="http://schemas.microsoft.com/office/drawing/2014/main" id="{61676BF1-6C3D-4BF1-85B4-FAE0A660CC2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420797" y="4032865"/>
                <a:ext cx="81274" cy="81275"/>
              </a:xfrm>
              <a:prstGeom prst="mathMultiply">
                <a:avLst/>
              </a:prstGeom>
              <a:noFill/>
              <a:ln w="28575" cap="flat" cmpd="sng" algn="ctr">
                <a:solidFill>
                  <a:srgbClr val="1B376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89" name="Multiplication Sign 188">
                <a:extLst>
                  <a:ext uri="{FF2B5EF4-FFF2-40B4-BE49-F238E27FC236}">
                    <a16:creationId xmlns:a16="http://schemas.microsoft.com/office/drawing/2014/main" id="{1A056859-8890-4D08-8979-B967DAF30C1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313642" y="4153747"/>
                <a:ext cx="81274" cy="81275"/>
              </a:xfrm>
              <a:prstGeom prst="mathMultiply">
                <a:avLst/>
              </a:prstGeom>
              <a:noFill/>
              <a:ln w="28575" cap="flat" cmpd="sng" algn="ctr">
                <a:solidFill>
                  <a:srgbClr val="1B376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90" name="Multiplication Sign 189">
                <a:extLst>
                  <a:ext uri="{FF2B5EF4-FFF2-40B4-BE49-F238E27FC236}">
                    <a16:creationId xmlns:a16="http://schemas.microsoft.com/office/drawing/2014/main" id="{0A771795-C607-49B8-B564-14BDC5E5975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186722" y="4280409"/>
                <a:ext cx="81274" cy="81275"/>
              </a:xfrm>
              <a:prstGeom prst="mathMultiply">
                <a:avLst/>
              </a:prstGeom>
              <a:noFill/>
              <a:ln w="28575" cap="flat" cmpd="sng" algn="ctr">
                <a:solidFill>
                  <a:srgbClr val="1B376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91" name="Multiplication Sign 190">
                <a:extLst>
                  <a:ext uri="{FF2B5EF4-FFF2-40B4-BE49-F238E27FC236}">
                    <a16:creationId xmlns:a16="http://schemas.microsoft.com/office/drawing/2014/main" id="{CAA4A315-A8FC-42B6-AECC-2E5742E1282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022086" y="4394956"/>
                <a:ext cx="81274" cy="81275"/>
              </a:xfrm>
              <a:prstGeom prst="mathMultiply">
                <a:avLst/>
              </a:prstGeom>
              <a:noFill/>
              <a:ln w="28575" cap="flat" cmpd="sng" algn="ctr">
                <a:solidFill>
                  <a:srgbClr val="1B376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92" name="Multiplication Sign 191">
                <a:extLst>
                  <a:ext uri="{FF2B5EF4-FFF2-40B4-BE49-F238E27FC236}">
                    <a16:creationId xmlns:a16="http://schemas.microsoft.com/office/drawing/2014/main" id="{AAE14B4A-9004-429F-B324-65F54167C73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831421" y="4467607"/>
                <a:ext cx="81274" cy="81275"/>
              </a:xfrm>
              <a:prstGeom prst="mathMultiply">
                <a:avLst/>
              </a:prstGeom>
              <a:noFill/>
              <a:ln w="28575" cap="flat" cmpd="sng" algn="ctr">
                <a:solidFill>
                  <a:srgbClr val="1B376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93" name="Multiplication Sign 192">
                <a:extLst>
                  <a:ext uri="{FF2B5EF4-FFF2-40B4-BE49-F238E27FC236}">
                    <a16:creationId xmlns:a16="http://schemas.microsoft.com/office/drawing/2014/main" id="{32B74523-161F-49ED-B12B-B538EFD513A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623382" y="4528826"/>
                <a:ext cx="81274" cy="81275"/>
              </a:xfrm>
              <a:prstGeom prst="mathMultiply">
                <a:avLst/>
              </a:prstGeom>
              <a:noFill/>
              <a:ln w="28575" cap="flat" cmpd="sng" algn="ctr">
                <a:solidFill>
                  <a:srgbClr val="1B376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94" name="Multiplication Sign 193">
                <a:extLst>
                  <a:ext uri="{FF2B5EF4-FFF2-40B4-BE49-F238E27FC236}">
                    <a16:creationId xmlns:a16="http://schemas.microsoft.com/office/drawing/2014/main" id="{FBCDA9D8-1D5D-47A2-A206-7E006D1D9E5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441256" y="4554945"/>
                <a:ext cx="81274" cy="81275"/>
              </a:xfrm>
              <a:prstGeom prst="mathMultiply">
                <a:avLst/>
              </a:prstGeom>
              <a:noFill/>
              <a:ln w="28575" cap="flat" cmpd="sng" algn="ctr">
                <a:solidFill>
                  <a:srgbClr val="1B376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95" name="Multiplication Sign 194">
                <a:extLst>
                  <a:ext uri="{FF2B5EF4-FFF2-40B4-BE49-F238E27FC236}">
                    <a16:creationId xmlns:a16="http://schemas.microsoft.com/office/drawing/2014/main" id="{46954F7A-6C4E-4D23-A03D-FCE29766E80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232822" y="4571545"/>
                <a:ext cx="81274" cy="81275"/>
              </a:xfrm>
              <a:prstGeom prst="mathMultiply">
                <a:avLst/>
              </a:prstGeom>
              <a:noFill/>
              <a:ln w="28575" cap="flat" cmpd="sng" algn="ctr">
                <a:solidFill>
                  <a:srgbClr val="1B376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96" name="Multiplication Sign 195">
                <a:extLst>
                  <a:ext uri="{FF2B5EF4-FFF2-40B4-BE49-F238E27FC236}">
                    <a16:creationId xmlns:a16="http://schemas.microsoft.com/office/drawing/2014/main" id="{30C1702C-186A-4E13-B713-684DC674C17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029084" y="4599274"/>
                <a:ext cx="81274" cy="81275"/>
              </a:xfrm>
              <a:prstGeom prst="mathMultiply">
                <a:avLst/>
              </a:prstGeom>
              <a:noFill/>
              <a:ln w="28575" cap="flat" cmpd="sng" algn="ctr">
                <a:solidFill>
                  <a:srgbClr val="1B376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97" name="Multiplication Sign 196">
                <a:extLst>
                  <a:ext uri="{FF2B5EF4-FFF2-40B4-BE49-F238E27FC236}">
                    <a16:creationId xmlns:a16="http://schemas.microsoft.com/office/drawing/2014/main" id="{B14B1667-18EA-4D17-8B27-C7A846DF9CF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806240" y="4567210"/>
                <a:ext cx="81274" cy="81275"/>
              </a:xfrm>
              <a:prstGeom prst="mathMultiply">
                <a:avLst/>
              </a:prstGeom>
              <a:noFill/>
              <a:ln w="28575" cap="flat" cmpd="sng" algn="ctr">
                <a:solidFill>
                  <a:srgbClr val="1B376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98" name="Multiplication Sign 197">
                <a:extLst>
                  <a:ext uri="{FF2B5EF4-FFF2-40B4-BE49-F238E27FC236}">
                    <a16:creationId xmlns:a16="http://schemas.microsoft.com/office/drawing/2014/main" id="{9AB5A3A5-38F8-42A7-B262-F9B4DEF2FD8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585401" y="4528771"/>
                <a:ext cx="81274" cy="81275"/>
              </a:xfrm>
              <a:prstGeom prst="mathMultiply">
                <a:avLst/>
              </a:prstGeom>
              <a:noFill/>
              <a:ln w="28575" cap="flat" cmpd="sng" algn="ctr">
                <a:solidFill>
                  <a:srgbClr val="1B376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99" name="Isosceles Triangle 198">
                <a:extLst>
                  <a:ext uri="{FF2B5EF4-FFF2-40B4-BE49-F238E27FC236}">
                    <a16:creationId xmlns:a16="http://schemas.microsoft.com/office/drawing/2014/main" id="{0B57EBE8-86BE-4199-AEAB-12EDBBF0E3C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390673" y="4489329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00" name="Isosceles Triangle 199">
                <a:extLst>
                  <a:ext uri="{FF2B5EF4-FFF2-40B4-BE49-F238E27FC236}">
                    <a16:creationId xmlns:a16="http://schemas.microsoft.com/office/drawing/2014/main" id="{02E705FF-6307-4A85-8C24-F0D7C8C9C4F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176852" y="4433603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01" name="Isosceles Triangle 200">
                <a:extLst>
                  <a:ext uri="{FF2B5EF4-FFF2-40B4-BE49-F238E27FC236}">
                    <a16:creationId xmlns:a16="http://schemas.microsoft.com/office/drawing/2014/main" id="{B34285AD-A0CA-4DFA-B013-787C481ABA6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955852" y="4335806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02" name="Isosceles Triangle 201">
                <a:extLst>
                  <a:ext uri="{FF2B5EF4-FFF2-40B4-BE49-F238E27FC236}">
                    <a16:creationId xmlns:a16="http://schemas.microsoft.com/office/drawing/2014/main" id="{0789CA18-DBF0-404F-842F-C48F7DE8CBB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65178" y="4216379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03" name="Isosceles Triangle 202">
                <a:extLst>
                  <a:ext uri="{FF2B5EF4-FFF2-40B4-BE49-F238E27FC236}">
                    <a16:creationId xmlns:a16="http://schemas.microsoft.com/office/drawing/2014/main" id="{2C25F2B5-5DB8-46F3-9F28-069B5C10B5F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16456" y="4082276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04" name="Isosceles Triangle 203">
                <a:extLst>
                  <a:ext uri="{FF2B5EF4-FFF2-40B4-BE49-F238E27FC236}">
                    <a16:creationId xmlns:a16="http://schemas.microsoft.com/office/drawing/2014/main" id="{1187755F-68CE-443D-A389-A2AC28159B4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16580" y="3929800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05" name="Isosceles Triangle 204">
                <a:extLst>
                  <a:ext uri="{FF2B5EF4-FFF2-40B4-BE49-F238E27FC236}">
                    <a16:creationId xmlns:a16="http://schemas.microsoft.com/office/drawing/2014/main" id="{712717A3-0D05-4DD0-90BF-C5AA56BF459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74237" y="3748410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06" name="Isosceles Triangle 205">
                <a:extLst>
                  <a:ext uri="{FF2B5EF4-FFF2-40B4-BE49-F238E27FC236}">
                    <a16:creationId xmlns:a16="http://schemas.microsoft.com/office/drawing/2014/main" id="{A9FAFF4E-4020-4D91-AB99-45508EBBA73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04314" y="3539022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07" name="Isosceles Triangle 206">
                <a:extLst>
                  <a:ext uri="{FF2B5EF4-FFF2-40B4-BE49-F238E27FC236}">
                    <a16:creationId xmlns:a16="http://schemas.microsoft.com/office/drawing/2014/main" id="{0D39A8C5-6332-4CD8-8312-244A76CB644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08557" y="3339431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08" name="Isosceles Triangle 207">
                <a:extLst>
                  <a:ext uri="{FF2B5EF4-FFF2-40B4-BE49-F238E27FC236}">
                    <a16:creationId xmlns:a16="http://schemas.microsoft.com/office/drawing/2014/main" id="{E0F9ED9C-8AAC-4EBA-B22F-EA931BFD967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01059" y="3165816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09" name="Isosceles Triangle 208">
                <a:extLst>
                  <a:ext uri="{FF2B5EF4-FFF2-40B4-BE49-F238E27FC236}">
                    <a16:creationId xmlns:a16="http://schemas.microsoft.com/office/drawing/2014/main" id="{BAB87D49-36A3-4E18-854A-EAE440A4486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977709" y="3035729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10" name="Isosceles Triangle 209">
                <a:extLst>
                  <a:ext uri="{FF2B5EF4-FFF2-40B4-BE49-F238E27FC236}">
                    <a16:creationId xmlns:a16="http://schemas.microsoft.com/office/drawing/2014/main" id="{456BF12B-0809-4360-A718-92D85E30DDB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164806" y="2953050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11" name="Isosceles Triangle 210">
                <a:extLst>
                  <a:ext uri="{FF2B5EF4-FFF2-40B4-BE49-F238E27FC236}">
                    <a16:creationId xmlns:a16="http://schemas.microsoft.com/office/drawing/2014/main" id="{524CEE3F-7073-4D36-B498-A302826E465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350366" y="2875767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12" name="Isosceles Triangle 211">
                <a:extLst>
                  <a:ext uri="{FF2B5EF4-FFF2-40B4-BE49-F238E27FC236}">
                    <a16:creationId xmlns:a16="http://schemas.microsoft.com/office/drawing/2014/main" id="{5C745071-C297-4D2A-9F24-C56B7829488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551562" y="2813989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13" name="Oval 212">
                <a:extLst>
                  <a:ext uri="{FF2B5EF4-FFF2-40B4-BE49-F238E27FC236}">
                    <a16:creationId xmlns:a16="http://schemas.microsoft.com/office/drawing/2014/main" id="{0063A3AC-D7F5-4352-8FA5-246CEC9D0B2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754606" y="2788131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rgbClr val="01A1DD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14" name="Oval 213">
                <a:extLst>
                  <a:ext uri="{FF2B5EF4-FFF2-40B4-BE49-F238E27FC236}">
                    <a16:creationId xmlns:a16="http://schemas.microsoft.com/office/drawing/2014/main" id="{434C361B-B9CC-4BFA-BE95-13711DEB26C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945628" y="2749231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rgbClr val="01A1DD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15" name="Oval 214">
                <a:extLst>
                  <a:ext uri="{FF2B5EF4-FFF2-40B4-BE49-F238E27FC236}">
                    <a16:creationId xmlns:a16="http://schemas.microsoft.com/office/drawing/2014/main" id="{305898F1-1F24-4BC4-A244-492ADE26338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143175" y="2727614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rgbClr val="01A1DD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16" name="Oval 215">
                <a:extLst>
                  <a:ext uri="{FF2B5EF4-FFF2-40B4-BE49-F238E27FC236}">
                    <a16:creationId xmlns:a16="http://schemas.microsoft.com/office/drawing/2014/main" id="{49F615D7-D7E1-43ED-BF62-343876CEEF4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359468" y="2732406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17" name="Oval 216">
                <a:extLst>
                  <a:ext uri="{FF2B5EF4-FFF2-40B4-BE49-F238E27FC236}">
                    <a16:creationId xmlns:a16="http://schemas.microsoft.com/office/drawing/2014/main" id="{E711C9ED-9607-4531-9B17-0CB116F8F24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566967" y="2735978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18" name="Oval 217">
                <a:extLst>
                  <a:ext uri="{FF2B5EF4-FFF2-40B4-BE49-F238E27FC236}">
                    <a16:creationId xmlns:a16="http://schemas.microsoft.com/office/drawing/2014/main" id="{B16BF182-84BE-4FB6-8EAA-B427D14EC8B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777222" y="2746058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19" name="Oval 218">
                <a:extLst>
                  <a:ext uri="{FF2B5EF4-FFF2-40B4-BE49-F238E27FC236}">
                    <a16:creationId xmlns:a16="http://schemas.microsoft.com/office/drawing/2014/main" id="{00DC4A62-32C5-4466-B5FA-A72D5BC48CB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967836" y="2747493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cxnSp>
            <p:nvCxnSpPr>
              <p:cNvPr id="220" name="Straight Connector 219">
                <a:extLst>
                  <a:ext uri="{FF2B5EF4-FFF2-40B4-BE49-F238E27FC236}">
                    <a16:creationId xmlns:a16="http://schemas.microsoft.com/office/drawing/2014/main" id="{CBD427CE-6E5A-4A3E-8481-4B22BC060364}"/>
                  </a:ext>
                </a:extLst>
              </p:cNvPr>
              <p:cNvCxnSpPr/>
              <p:nvPr/>
            </p:nvCxnSpPr>
            <p:spPr>
              <a:xfrm>
                <a:off x="5186403" y="2606513"/>
                <a:ext cx="0" cy="2448680"/>
              </a:xfrm>
              <a:prstGeom prst="line">
                <a:avLst/>
              </a:prstGeom>
              <a:ln w="28575" cap="rnd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1" name="Straight Connector 220">
                <a:extLst>
                  <a:ext uri="{FF2B5EF4-FFF2-40B4-BE49-F238E27FC236}">
                    <a16:creationId xmlns:a16="http://schemas.microsoft.com/office/drawing/2014/main" id="{892DBFD5-602F-4D2A-9CF8-93A8A98F5C6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196720" y="5055193"/>
                <a:ext cx="3713602" cy="0"/>
              </a:xfrm>
              <a:prstGeom prst="line">
                <a:avLst/>
              </a:prstGeom>
              <a:ln w="28575" cap="rnd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2" name="TextBox 221">
                <a:extLst>
                  <a:ext uri="{FF2B5EF4-FFF2-40B4-BE49-F238E27FC236}">
                    <a16:creationId xmlns:a16="http://schemas.microsoft.com/office/drawing/2014/main" id="{E0D6EF84-21BE-45C3-8C18-BB810D397CCA}"/>
                  </a:ext>
                </a:extLst>
              </p:cNvPr>
              <p:cNvSpPr txBox="1"/>
              <p:nvPr/>
            </p:nvSpPr>
            <p:spPr>
              <a:xfrm>
                <a:off x="4870987" y="2498822"/>
                <a:ext cx="38023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dirty="0"/>
                  <a:t>1.0</a:t>
                </a:r>
              </a:p>
            </p:txBody>
          </p:sp>
          <p:sp>
            <p:nvSpPr>
              <p:cNvPr id="223" name="TextBox 222">
                <a:extLst>
                  <a:ext uri="{FF2B5EF4-FFF2-40B4-BE49-F238E27FC236}">
                    <a16:creationId xmlns:a16="http://schemas.microsoft.com/office/drawing/2014/main" id="{39A832CD-D8CC-4EC4-B8BC-C34670AD632E}"/>
                  </a:ext>
                </a:extLst>
              </p:cNvPr>
              <p:cNvSpPr txBox="1"/>
              <p:nvPr/>
            </p:nvSpPr>
            <p:spPr>
              <a:xfrm>
                <a:off x="4870987" y="4902386"/>
                <a:ext cx="38023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dirty="0"/>
                  <a:t>0.0</a:t>
                </a:r>
              </a:p>
            </p:txBody>
          </p:sp>
          <p:sp>
            <p:nvSpPr>
              <p:cNvPr id="224" name="TextBox 223">
                <a:extLst>
                  <a:ext uri="{FF2B5EF4-FFF2-40B4-BE49-F238E27FC236}">
                    <a16:creationId xmlns:a16="http://schemas.microsoft.com/office/drawing/2014/main" id="{86FA0B54-F04E-4C50-A6D0-26BB6C62BC74}"/>
                  </a:ext>
                </a:extLst>
              </p:cNvPr>
              <p:cNvSpPr txBox="1"/>
              <p:nvPr/>
            </p:nvSpPr>
            <p:spPr>
              <a:xfrm>
                <a:off x="8795650" y="5026982"/>
                <a:ext cx="38023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dirty="0"/>
                  <a:t>1.0</a:t>
                </a:r>
              </a:p>
            </p:txBody>
          </p:sp>
          <p:sp>
            <p:nvSpPr>
              <p:cNvPr id="225" name="TextBox 224">
                <a:extLst>
                  <a:ext uri="{FF2B5EF4-FFF2-40B4-BE49-F238E27FC236}">
                    <a16:creationId xmlns:a16="http://schemas.microsoft.com/office/drawing/2014/main" id="{26439F71-B9A7-44C1-8131-6C7E667A179B}"/>
                  </a:ext>
                </a:extLst>
              </p:cNvPr>
              <p:cNvSpPr txBox="1"/>
              <p:nvPr/>
            </p:nvSpPr>
            <p:spPr>
              <a:xfrm>
                <a:off x="5100019" y="5026982"/>
                <a:ext cx="38023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dirty="0"/>
                  <a:t>0.0</a:t>
                </a:r>
              </a:p>
            </p:txBody>
          </p:sp>
          <p:sp>
            <p:nvSpPr>
              <p:cNvPr id="226" name="Oval 225">
                <a:extLst>
                  <a:ext uri="{FF2B5EF4-FFF2-40B4-BE49-F238E27FC236}">
                    <a16:creationId xmlns:a16="http://schemas.microsoft.com/office/drawing/2014/main" id="{96C9EAED-78E9-4926-A53C-96F8A877A4E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320432" y="3659578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27" name="Oval 226">
                <a:extLst>
                  <a:ext uri="{FF2B5EF4-FFF2-40B4-BE49-F238E27FC236}">
                    <a16:creationId xmlns:a16="http://schemas.microsoft.com/office/drawing/2014/main" id="{10CD8625-AB07-4278-B597-AB98A8A1228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172993" y="3635664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28" name="Multiplication Sign 227">
                <a:extLst>
                  <a:ext uri="{FF2B5EF4-FFF2-40B4-BE49-F238E27FC236}">
                    <a16:creationId xmlns:a16="http://schemas.microsoft.com/office/drawing/2014/main" id="{1EEB239F-2769-4F46-9F5A-09DFA31498D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467871" y="3711502"/>
                <a:ext cx="81274" cy="81275"/>
              </a:xfrm>
              <a:prstGeom prst="mathMultiply">
                <a:avLst/>
              </a:prstGeom>
              <a:noFill/>
              <a:ln w="28575" cap="flat" cmpd="sng" algn="ctr">
                <a:solidFill>
                  <a:srgbClr val="1B376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29" name="Multiplication Sign 228">
                <a:extLst>
                  <a:ext uri="{FF2B5EF4-FFF2-40B4-BE49-F238E27FC236}">
                    <a16:creationId xmlns:a16="http://schemas.microsoft.com/office/drawing/2014/main" id="{C5F09FA9-6015-4E44-BB8E-87F1AA5E607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589613" y="3803398"/>
                <a:ext cx="81274" cy="81275"/>
              </a:xfrm>
              <a:prstGeom prst="mathMultiply">
                <a:avLst/>
              </a:prstGeom>
              <a:noFill/>
              <a:ln w="28575" cap="flat" cmpd="sng" algn="ctr">
                <a:solidFill>
                  <a:srgbClr val="1B376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30" name="Multiplication Sign 229">
                <a:extLst>
                  <a:ext uri="{FF2B5EF4-FFF2-40B4-BE49-F238E27FC236}">
                    <a16:creationId xmlns:a16="http://schemas.microsoft.com/office/drawing/2014/main" id="{EF89804B-5EA4-49C4-B8BE-7A27E75401B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630250" y="3933424"/>
                <a:ext cx="81274" cy="81275"/>
              </a:xfrm>
              <a:prstGeom prst="mathMultiply">
                <a:avLst/>
              </a:prstGeom>
              <a:noFill/>
              <a:ln w="28575" cap="flat" cmpd="sng" algn="ctr">
                <a:solidFill>
                  <a:srgbClr val="1B376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31" name="Multiplication Sign 230">
                <a:extLst>
                  <a:ext uri="{FF2B5EF4-FFF2-40B4-BE49-F238E27FC236}">
                    <a16:creationId xmlns:a16="http://schemas.microsoft.com/office/drawing/2014/main" id="{C28D366B-AF02-4F0A-84DC-6E59C79B515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426906" y="4144726"/>
                <a:ext cx="81274" cy="81275"/>
              </a:xfrm>
              <a:prstGeom prst="mathMultiply">
                <a:avLst/>
              </a:prstGeom>
              <a:noFill/>
              <a:ln w="28575" cap="flat" cmpd="sng" algn="ctr">
                <a:solidFill>
                  <a:srgbClr val="1B376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32" name="Multiplication Sign 231">
                <a:extLst>
                  <a:ext uri="{FF2B5EF4-FFF2-40B4-BE49-F238E27FC236}">
                    <a16:creationId xmlns:a16="http://schemas.microsoft.com/office/drawing/2014/main" id="{D113C6EC-85C6-4D9A-9481-B75D0F3E654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548976" y="4063451"/>
                <a:ext cx="81274" cy="81275"/>
              </a:xfrm>
              <a:prstGeom prst="mathMultiply">
                <a:avLst/>
              </a:prstGeom>
              <a:noFill/>
              <a:ln w="28575" cap="flat" cmpd="sng" algn="ctr">
                <a:solidFill>
                  <a:srgbClr val="1B376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33" name="Isosceles Triangle 232">
                <a:extLst>
                  <a:ext uri="{FF2B5EF4-FFF2-40B4-BE49-F238E27FC236}">
                    <a16:creationId xmlns:a16="http://schemas.microsoft.com/office/drawing/2014/main" id="{C9F7A1AF-43F0-4741-8224-AED01D1AE53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962022" y="4273636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34" name="Isosceles Triangle 233">
                <a:extLst>
                  <a:ext uri="{FF2B5EF4-FFF2-40B4-BE49-F238E27FC236}">
                    <a16:creationId xmlns:a16="http://schemas.microsoft.com/office/drawing/2014/main" id="{75E0EC7F-5C4F-488A-B322-82BB64EA3A5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283523" y="4226002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35" name="Isosceles Triangle 234">
                <a:extLst>
                  <a:ext uri="{FF2B5EF4-FFF2-40B4-BE49-F238E27FC236}">
                    <a16:creationId xmlns:a16="http://schemas.microsoft.com/office/drawing/2014/main" id="{FC0F5705-A9EE-4AEA-96B5-81F733E5363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123371" y="4246811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36" name="Isosceles Triangle 235">
                <a:extLst>
                  <a:ext uri="{FF2B5EF4-FFF2-40B4-BE49-F238E27FC236}">
                    <a16:creationId xmlns:a16="http://schemas.microsoft.com/office/drawing/2014/main" id="{16F4F94E-601D-4FC7-B6D6-C749615A8A2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795118" y="4273636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37" name="Isosceles Triangle 236">
                <a:extLst>
                  <a:ext uri="{FF2B5EF4-FFF2-40B4-BE49-F238E27FC236}">
                    <a16:creationId xmlns:a16="http://schemas.microsoft.com/office/drawing/2014/main" id="{20D10B1E-4C8F-4550-9668-57ED355DCE2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623258" y="4258149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38" name="Isosceles Triangle 237">
                <a:extLst>
                  <a:ext uri="{FF2B5EF4-FFF2-40B4-BE49-F238E27FC236}">
                    <a16:creationId xmlns:a16="http://schemas.microsoft.com/office/drawing/2014/main" id="{A8E3CE13-ECC3-465E-A2D2-A8E2273D3FB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418495" y="4217511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39" name="Isosceles Triangle 238">
                <a:extLst>
                  <a:ext uri="{FF2B5EF4-FFF2-40B4-BE49-F238E27FC236}">
                    <a16:creationId xmlns:a16="http://schemas.microsoft.com/office/drawing/2014/main" id="{1D6C363B-1B1F-4DFD-B27C-478EDE74DD4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249413" y="4145403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40" name="Isosceles Triangle 239">
                <a:extLst>
                  <a:ext uri="{FF2B5EF4-FFF2-40B4-BE49-F238E27FC236}">
                    <a16:creationId xmlns:a16="http://schemas.microsoft.com/office/drawing/2014/main" id="{6229E149-9C62-4A52-8DC7-9F275B5B822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114904" y="4104089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41" name="Isosceles Triangle 240">
                <a:extLst>
                  <a:ext uri="{FF2B5EF4-FFF2-40B4-BE49-F238E27FC236}">
                    <a16:creationId xmlns:a16="http://schemas.microsoft.com/office/drawing/2014/main" id="{BF11DC12-EF88-4838-A0AE-83145F5B6F7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995390" y="4014892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42" name="Isosceles Triangle 241">
                <a:extLst>
                  <a:ext uri="{FF2B5EF4-FFF2-40B4-BE49-F238E27FC236}">
                    <a16:creationId xmlns:a16="http://schemas.microsoft.com/office/drawing/2014/main" id="{234CD508-4ACA-4B58-9A3D-AF944991FE8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880456" y="3906501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43" name="Isosceles Triangle 242">
                <a:extLst>
                  <a:ext uri="{FF2B5EF4-FFF2-40B4-BE49-F238E27FC236}">
                    <a16:creationId xmlns:a16="http://schemas.microsoft.com/office/drawing/2014/main" id="{14716D2C-509D-43F3-977B-10276807C34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839819" y="3749083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44" name="Isosceles Triangle 243">
                <a:extLst>
                  <a:ext uri="{FF2B5EF4-FFF2-40B4-BE49-F238E27FC236}">
                    <a16:creationId xmlns:a16="http://schemas.microsoft.com/office/drawing/2014/main" id="{74E80C48-0E80-4DF6-BD22-F7DB05CB56D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944018" y="3458294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45" name="Isosceles Triangle 244">
                <a:extLst>
                  <a:ext uri="{FF2B5EF4-FFF2-40B4-BE49-F238E27FC236}">
                    <a16:creationId xmlns:a16="http://schemas.microsoft.com/office/drawing/2014/main" id="{2C33AC45-6F87-478D-A39F-82CDAEE6A6C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862744" y="3595277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46" name="Oval 245">
                <a:extLst>
                  <a:ext uri="{FF2B5EF4-FFF2-40B4-BE49-F238E27FC236}">
                    <a16:creationId xmlns:a16="http://schemas.microsoft.com/office/drawing/2014/main" id="{5B02FE98-B057-499E-AB87-CF24CC70AF5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038683" y="3353687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47" name="Oval 246">
                <a:extLst>
                  <a:ext uri="{FF2B5EF4-FFF2-40B4-BE49-F238E27FC236}">
                    <a16:creationId xmlns:a16="http://schemas.microsoft.com/office/drawing/2014/main" id="{CCCF7FD9-4C1F-4DAB-8D7D-6646AC1CA84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172144" y="3280908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48" name="Oval 247">
                <a:extLst>
                  <a:ext uri="{FF2B5EF4-FFF2-40B4-BE49-F238E27FC236}">
                    <a16:creationId xmlns:a16="http://schemas.microsoft.com/office/drawing/2014/main" id="{6FA104D7-06E7-4719-BFC4-2E66BE6FAA7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306734" y="3199633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49" name="Oval 248">
                <a:extLst>
                  <a:ext uri="{FF2B5EF4-FFF2-40B4-BE49-F238E27FC236}">
                    <a16:creationId xmlns:a16="http://schemas.microsoft.com/office/drawing/2014/main" id="{6A221242-41B0-41FE-BDF3-E406DB0892A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441325" y="3157074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50" name="Multiplication Sign 249">
                <a:extLst>
                  <a:ext uri="{FF2B5EF4-FFF2-40B4-BE49-F238E27FC236}">
                    <a16:creationId xmlns:a16="http://schemas.microsoft.com/office/drawing/2014/main" id="{8344EE00-FC7F-4D70-B9B3-AD57E65EBC7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246181" y="3251557"/>
                <a:ext cx="81274" cy="81275"/>
              </a:xfrm>
              <a:prstGeom prst="mathMultiply">
                <a:avLst/>
              </a:prstGeom>
              <a:noFill/>
              <a:ln w="28575" cap="flat" cmpd="sng" algn="ctr">
                <a:solidFill>
                  <a:srgbClr val="1B376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51" name="Oval 250">
                <a:extLst>
                  <a:ext uri="{FF2B5EF4-FFF2-40B4-BE49-F238E27FC236}">
                    <a16:creationId xmlns:a16="http://schemas.microsoft.com/office/drawing/2014/main" id="{C028960D-8F99-4D23-8D45-7F34F364AC4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582621" y="3116436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52" name="Oval 251">
                <a:extLst>
                  <a:ext uri="{FF2B5EF4-FFF2-40B4-BE49-F238E27FC236}">
                    <a16:creationId xmlns:a16="http://schemas.microsoft.com/office/drawing/2014/main" id="{C143DD5A-8053-45D1-AFA7-56CDFFC1CFF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713844" y="3085909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53" name="Oval 252">
                <a:extLst>
                  <a:ext uri="{FF2B5EF4-FFF2-40B4-BE49-F238E27FC236}">
                    <a16:creationId xmlns:a16="http://schemas.microsoft.com/office/drawing/2014/main" id="{9A725468-FDB2-4CD7-8303-810E602B254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871559" y="3064789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54" name="Oval 253">
                <a:extLst>
                  <a:ext uri="{FF2B5EF4-FFF2-40B4-BE49-F238E27FC236}">
                    <a16:creationId xmlns:a16="http://schemas.microsoft.com/office/drawing/2014/main" id="{4D3727F6-EB68-4B26-9D83-F9BC96F1DE3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043296" y="3045351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55" name="Oval 254">
                <a:extLst>
                  <a:ext uri="{FF2B5EF4-FFF2-40B4-BE49-F238E27FC236}">
                    <a16:creationId xmlns:a16="http://schemas.microsoft.com/office/drawing/2014/main" id="{4C480952-D512-4C6F-91D4-63F92983A73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229657" y="3038659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56" name="Oval 255">
                <a:extLst>
                  <a:ext uri="{FF2B5EF4-FFF2-40B4-BE49-F238E27FC236}">
                    <a16:creationId xmlns:a16="http://schemas.microsoft.com/office/drawing/2014/main" id="{F9245A4A-783C-4FB1-9214-F981D028ABD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401706" y="3035161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57" name="Oval 256">
                <a:extLst>
                  <a:ext uri="{FF2B5EF4-FFF2-40B4-BE49-F238E27FC236}">
                    <a16:creationId xmlns:a16="http://schemas.microsoft.com/office/drawing/2014/main" id="{EF79C684-D64E-4748-A498-31910832558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589613" y="3064789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58" name="Oval 257">
                <a:extLst>
                  <a:ext uri="{FF2B5EF4-FFF2-40B4-BE49-F238E27FC236}">
                    <a16:creationId xmlns:a16="http://schemas.microsoft.com/office/drawing/2014/main" id="{FEDC1318-86A8-4DF7-A216-4FEB2766E74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773035" y="3105427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59" name="Oval 258">
                <a:extLst>
                  <a:ext uri="{FF2B5EF4-FFF2-40B4-BE49-F238E27FC236}">
                    <a16:creationId xmlns:a16="http://schemas.microsoft.com/office/drawing/2014/main" id="{67CA625A-0123-4616-9D95-F230C37BBD5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930751" y="3146064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60" name="Multiplication Sign 259">
                <a:extLst>
                  <a:ext uri="{FF2B5EF4-FFF2-40B4-BE49-F238E27FC236}">
                    <a16:creationId xmlns:a16="http://schemas.microsoft.com/office/drawing/2014/main" id="{8F98EEEF-7E29-42D9-8E4B-122A6C113F1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088466" y="3184725"/>
                <a:ext cx="81274" cy="81275"/>
              </a:xfrm>
              <a:prstGeom prst="mathMultiply">
                <a:avLst/>
              </a:prstGeom>
              <a:noFill/>
              <a:ln w="28575" cap="flat" cmpd="sng" algn="ctr">
                <a:solidFill>
                  <a:srgbClr val="1B376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61" name="Multiplication Sign 260">
                <a:extLst>
                  <a:ext uri="{FF2B5EF4-FFF2-40B4-BE49-F238E27FC236}">
                    <a16:creationId xmlns:a16="http://schemas.microsoft.com/office/drawing/2014/main" id="{D380E4C4-0190-49FF-8040-CAE85AD9204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397040" y="3353687"/>
                <a:ext cx="81274" cy="81275"/>
              </a:xfrm>
              <a:prstGeom prst="mathMultiply">
                <a:avLst/>
              </a:prstGeom>
              <a:noFill/>
              <a:ln w="28575" cap="flat" cmpd="sng" algn="ctr">
                <a:solidFill>
                  <a:srgbClr val="1B376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62" name="Multiplication Sign 261">
                <a:extLst>
                  <a:ext uri="{FF2B5EF4-FFF2-40B4-BE49-F238E27FC236}">
                    <a16:creationId xmlns:a16="http://schemas.microsoft.com/office/drawing/2014/main" id="{05FE256F-6C8E-4708-8FA7-D1970F3DC5F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527289" y="3434962"/>
                <a:ext cx="81274" cy="81275"/>
              </a:xfrm>
              <a:prstGeom prst="mathMultiply">
                <a:avLst/>
              </a:prstGeom>
              <a:noFill/>
              <a:ln w="28575" cap="flat" cmpd="sng" algn="ctr">
                <a:solidFill>
                  <a:srgbClr val="1B376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63" name="Multiplication Sign 262">
                <a:extLst>
                  <a:ext uri="{FF2B5EF4-FFF2-40B4-BE49-F238E27FC236}">
                    <a16:creationId xmlns:a16="http://schemas.microsoft.com/office/drawing/2014/main" id="{15E28E8F-F3AF-47D9-870C-ADE9DED3B70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634925" y="3578303"/>
                <a:ext cx="81274" cy="81275"/>
              </a:xfrm>
              <a:prstGeom prst="mathMultiply">
                <a:avLst/>
              </a:prstGeom>
              <a:noFill/>
              <a:ln w="28575" cap="flat" cmpd="sng" algn="ctr">
                <a:solidFill>
                  <a:srgbClr val="1B376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64" name="Multiplication Sign 263">
                <a:extLst>
                  <a:ext uri="{FF2B5EF4-FFF2-40B4-BE49-F238E27FC236}">
                    <a16:creationId xmlns:a16="http://schemas.microsoft.com/office/drawing/2014/main" id="{C0F78353-7EEB-4C54-9E21-DF4F3C6D169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722600" y="3730434"/>
                <a:ext cx="81274" cy="81275"/>
              </a:xfrm>
              <a:prstGeom prst="mathMultiply">
                <a:avLst/>
              </a:prstGeom>
              <a:noFill/>
              <a:ln w="28575" cap="flat" cmpd="sng" algn="ctr">
                <a:solidFill>
                  <a:srgbClr val="1B376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65" name="Multiplication Sign 264">
                <a:extLst>
                  <a:ext uri="{FF2B5EF4-FFF2-40B4-BE49-F238E27FC236}">
                    <a16:creationId xmlns:a16="http://schemas.microsoft.com/office/drawing/2014/main" id="{28F1C94F-238A-49C8-9451-F16FBF27D7D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763237" y="3898785"/>
                <a:ext cx="81274" cy="81275"/>
              </a:xfrm>
              <a:prstGeom prst="mathMultiply">
                <a:avLst/>
              </a:prstGeom>
              <a:noFill/>
              <a:ln w="28575" cap="flat" cmpd="sng" algn="ctr">
                <a:solidFill>
                  <a:srgbClr val="1B376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66" name="Multiplication Sign 265">
                <a:extLst>
                  <a:ext uri="{FF2B5EF4-FFF2-40B4-BE49-F238E27FC236}">
                    <a16:creationId xmlns:a16="http://schemas.microsoft.com/office/drawing/2014/main" id="{6869A3F1-9B7E-4A15-ACBF-D1B875D2581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755013" y="4070551"/>
                <a:ext cx="81274" cy="81275"/>
              </a:xfrm>
              <a:prstGeom prst="mathMultiply">
                <a:avLst/>
              </a:prstGeom>
              <a:noFill/>
              <a:ln w="28575" cap="flat" cmpd="sng" algn="ctr">
                <a:solidFill>
                  <a:srgbClr val="1B376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67" name="Multiplication Sign 266">
                <a:extLst>
                  <a:ext uri="{FF2B5EF4-FFF2-40B4-BE49-F238E27FC236}">
                    <a16:creationId xmlns:a16="http://schemas.microsoft.com/office/drawing/2014/main" id="{EB9CCF45-23DB-4785-92D5-C7D90532F1E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691299" y="4217511"/>
                <a:ext cx="81274" cy="81275"/>
              </a:xfrm>
              <a:prstGeom prst="mathMultiply">
                <a:avLst/>
              </a:prstGeom>
              <a:noFill/>
              <a:ln w="28575" cap="flat" cmpd="sng" algn="ctr">
                <a:solidFill>
                  <a:srgbClr val="1B376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68" name="Multiplication Sign 267">
                <a:extLst>
                  <a:ext uri="{FF2B5EF4-FFF2-40B4-BE49-F238E27FC236}">
                    <a16:creationId xmlns:a16="http://schemas.microsoft.com/office/drawing/2014/main" id="{AE6C9BB5-1F11-408A-B9AA-494BBA49DAF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570594" y="4372962"/>
                <a:ext cx="81274" cy="81275"/>
              </a:xfrm>
              <a:prstGeom prst="mathMultiply">
                <a:avLst/>
              </a:prstGeom>
              <a:noFill/>
              <a:ln w="28575" cap="flat" cmpd="sng" algn="ctr">
                <a:solidFill>
                  <a:srgbClr val="1B376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69" name="Multiplication Sign 268">
                <a:extLst>
                  <a:ext uri="{FF2B5EF4-FFF2-40B4-BE49-F238E27FC236}">
                    <a16:creationId xmlns:a16="http://schemas.microsoft.com/office/drawing/2014/main" id="{0ED2F090-9BE5-4A10-B136-FFDE5F59A7D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435242" y="4494309"/>
                <a:ext cx="81274" cy="81275"/>
              </a:xfrm>
              <a:prstGeom prst="mathMultiply">
                <a:avLst/>
              </a:prstGeom>
              <a:noFill/>
              <a:ln w="28575" cap="flat" cmpd="sng" algn="ctr">
                <a:solidFill>
                  <a:srgbClr val="1B376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70" name="Multiplication Sign 269">
                <a:extLst>
                  <a:ext uri="{FF2B5EF4-FFF2-40B4-BE49-F238E27FC236}">
                    <a16:creationId xmlns:a16="http://schemas.microsoft.com/office/drawing/2014/main" id="{21CF4341-FE51-4304-A3CE-8E8ED988A2E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248088" y="4585307"/>
                <a:ext cx="81274" cy="81275"/>
              </a:xfrm>
              <a:prstGeom prst="mathMultiply">
                <a:avLst/>
              </a:prstGeom>
              <a:noFill/>
              <a:ln w="28575" cap="flat" cmpd="sng" algn="ctr">
                <a:solidFill>
                  <a:srgbClr val="1B376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71" name="Multiplication Sign 270">
                <a:extLst>
                  <a:ext uri="{FF2B5EF4-FFF2-40B4-BE49-F238E27FC236}">
                    <a16:creationId xmlns:a16="http://schemas.microsoft.com/office/drawing/2014/main" id="{5D18899D-E0CA-48DE-AB46-53032DA5BBE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044242" y="4673440"/>
                <a:ext cx="81274" cy="81275"/>
              </a:xfrm>
              <a:prstGeom prst="mathMultiply">
                <a:avLst/>
              </a:prstGeom>
              <a:noFill/>
              <a:ln w="28575" cap="flat" cmpd="sng" algn="ctr">
                <a:solidFill>
                  <a:srgbClr val="1B376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72" name="Multiplication Sign 271">
                <a:extLst>
                  <a:ext uri="{FF2B5EF4-FFF2-40B4-BE49-F238E27FC236}">
                    <a16:creationId xmlns:a16="http://schemas.microsoft.com/office/drawing/2014/main" id="{F9544D46-BE5E-4D65-96A0-4AF4E061008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893914" y="4738975"/>
                <a:ext cx="81274" cy="81275"/>
              </a:xfrm>
              <a:prstGeom prst="mathMultiply">
                <a:avLst/>
              </a:prstGeom>
              <a:noFill/>
              <a:ln w="28575" cap="flat" cmpd="sng" algn="ctr">
                <a:solidFill>
                  <a:srgbClr val="1B376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73" name="Multiplication Sign 272">
                <a:extLst>
                  <a:ext uri="{FF2B5EF4-FFF2-40B4-BE49-F238E27FC236}">
                    <a16:creationId xmlns:a16="http://schemas.microsoft.com/office/drawing/2014/main" id="{7A9C2E3A-B0A2-496E-8B5D-33B914B3740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732398" y="4798436"/>
                <a:ext cx="81274" cy="81275"/>
              </a:xfrm>
              <a:prstGeom prst="mathMultiply">
                <a:avLst/>
              </a:prstGeom>
              <a:noFill/>
              <a:ln w="28575" cap="flat" cmpd="sng" algn="ctr">
                <a:solidFill>
                  <a:srgbClr val="1B376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74" name="Multiplication Sign 273">
                <a:extLst>
                  <a:ext uri="{FF2B5EF4-FFF2-40B4-BE49-F238E27FC236}">
                    <a16:creationId xmlns:a16="http://schemas.microsoft.com/office/drawing/2014/main" id="{50B3825D-82D7-4712-A413-5B3C6F3AAAC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548976" y="4830885"/>
                <a:ext cx="81274" cy="81275"/>
              </a:xfrm>
              <a:prstGeom prst="mathMultiply">
                <a:avLst/>
              </a:prstGeom>
              <a:noFill/>
              <a:ln w="28575" cap="flat" cmpd="sng" algn="ctr">
                <a:solidFill>
                  <a:srgbClr val="1B376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75" name="Multiplication Sign 274">
                <a:extLst>
                  <a:ext uri="{FF2B5EF4-FFF2-40B4-BE49-F238E27FC236}">
                    <a16:creationId xmlns:a16="http://schemas.microsoft.com/office/drawing/2014/main" id="{3E1D142C-2CFF-4C06-9EAD-4A03FBEBF14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375991" y="4867618"/>
                <a:ext cx="81274" cy="81275"/>
              </a:xfrm>
              <a:prstGeom prst="mathMultiply">
                <a:avLst/>
              </a:prstGeom>
              <a:noFill/>
              <a:ln w="28575" cap="flat" cmpd="sng" algn="ctr">
                <a:solidFill>
                  <a:srgbClr val="1B376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76" name="Isosceles Triangle 275">
                <a:extLst>
                  <a:ext uri="{FF2B5EF4-FFF2-40B4-BE49-F238E27FC236}">
                    <a16:creationId xmlns:a16="http://schemas.microsoft.com/office/drawing/2014/main" id="{22F9FBD6-5B3B-4ED3-A7D7-887B5B0F009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148383" y="4897084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77" name="Isosceles Triangle 276">
                <a:extLst>
                  <a:ext uri="{FF2B5EF4-FFF2-40B4-BE49-F238E27FC236}">
                    <a16:creationId xmlns:a16="http://schemas.microsoft.com/office/drawing/2014/main" id="{DBB958D1-0A5F-4C92-AEF2-3C85E28E08D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959079" y="4905349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78" name="Isosceles Triangle 277">
                <a:extLst>
                  <a:ext uri="{FF2B5EF4-FFF2-40B4-BE49-F238E27FC236}">
                    <a16:creationId xmlns:a16="http://schemas.microsoft.com/office/drawing/2014/main" id="{C63808CD-6007-472C-B6FA-4AB5D3EA884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795118" y="4903497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79" name="Isosceles Triangle 278">
                <a:extLst>
                  <a:ext uri="{FF2B5EF4-FFF2-40B4-BE49-F238E27FC236}">
                    <a16:creationId xmlns:a16="http://schemas.microsoft.com/office/drawing/2014/main" id="{E6258B59-9051-48A2-8397-40C639D5D00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605651" y="4886177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80" name="Isosceles Triangle 279">
                <a:extLst>
                  <a:ext uri="{FF2B5EF4-FFF2-40B4-BE49-F238E27FC236}">
                    <a16:creationId xmlns:a16="http://schemas.microsoft.com/office/drawing/2014/main" id="{C9C607D0-2627-479E-8055-0F78CEC8E2B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438026" y="4886177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81" name="Isosceles Triangle 280">
                <a:extLst>
                  <a:ext uri="{FF2B5EF4-FFF2-40B4-BE49-F238E27FC236}">
                    <a16:creationId xmlns:a16="http://schemas.microsoft.com/office/drawing/2014/main" id="{5C67DC75-983D-40EE-BE19-0DD75EFCA20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253012" y="4856446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82" name="Isosceles Triangle 281">
                <a:extLst>
                  <a:ext uri="{FF2B5EF4-FFF2-40B4-BE49-F238E27FC236}">
                    <a16:creationId xmlns:a16="http://schemas.microsoft.com/office/drawing/2014/main" id="{7B53139F-759F-48F7-9AE6-8BB876C1A1E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092849" y="4830577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83" name="Isosceles Triangle 282">
                <a:extLst>
                  <a:ext uri="{FF2B5EF4-FFF2-40B4-BE49-F238E27FC236}">
                    <a16:creationId xmlns:a16="http://schemas.microsoft.com/office/drawing/2014/main" id="{9D6D415B-4317-4F81-AF15-2FD6ABC2040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710088" y="3965651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84" name="Isosceles Triangle 283">
                <a:extLst>
                  <a:ext uri="{FF2B5EF4-FFF2-40B4-BE49-F238E27FC236}">
                    <a16:creationId xmlns:a16="http://schemas.microsoft.com/office/drawing/2014/main" id="{49D3232E-0186-4884-96F3-4807239BB2C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516515" y="3880342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85" name="Isosceles Triangle 284">
                <a:extLst>
                  <a:ext uri="{FF2B5EF4-FFF2-40B4-BE49-F238E27FC236}">
                    <a16:creationId xmlns:a16="http://schemas.microsoft.com/office/drawing/2014/main" id="{15E899CC-8311-437E-906D-0DBE27418F1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418495" y="3717395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86" name="Oval 285">
                <a:extLst>
                  <a:ext uri="{FF2B5EF4-FFF2-40B4-BE49-F238E27FC236}">
                    <a16:creationId xmlns:a16="http://schemas.microsoft.com/office/drawing/2014/main" id="{6E5A77E7-1350-45DA-816D-A8FD50ECE02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499522" y="3557207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87" name="Oval 286">
                <a:extLst>
                  <a:ext uri="{FF2B5EF4-FFF2-40B4-BE49-F238E27FC236}">
                    <a16:creationId xmlns:a16="http://schemas.microsoft.com/office/drawing/2014/main" id="{6A5D0683-582A-4803-8689-AA707E4B070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635972" y="3457071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88" name="Oval 287">
                <a:extLst>
                  <a:ext uri="{FF2B5EF4-FFF2-40B4-BE49-F238E27FC236}">
                    <a16:creationId xmlns:a16="http://schemas.microsoft.com/office/drawing/2014/main" id="{3072A41C-74BD-4832-BED2-675234574D1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808402" y="3365293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89" name="Oval 288">
                <a:extLst>
                  <a:ext uri="{FF2B5EF4-FFF2-40B4-BE49-F238E27FC236}">
                    <a16:creationId xmlns:a16="http://schemas.microsoft.com/office/drawing/2014/main" id="{C0B36202-E3DA-4F0F-BF77-20354AB7733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012884" y="3353687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90" name="Oval 289">
                <a:extLst>
                  <a:ext uri="{FF2B5EF4-FFF2-40B4-BE49-F238E27FC236}">
                    <a16:creationId xmlns:a16="http://schemas.microsoft.com/office/drawing/2014/main" id="{BC479898-3A06-470A-BF1D-A29D11C4AF2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235653" y="3353687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91" name="Oval 290">
                <a:extLst>
                  <a:ext uri="{FF2B5EF4-FFF2-40B4-BE49-F238E27FC236}">
                    <a16:creationId xmlns:a16="http://schemas.microsoft.com/office/drawing/2014/main" id="{67E5DE82-4C6D-43AB-B2CC-B8585E5365B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451382" y="3356747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92" name="Oval 291">
                <a:extLst>
                  <a:ext uri="{FF2B5EF4-FFF2-40B4-BE49-F238E27FC236}">
                    <a16:creationId xmlns:a16="http://schemas.microsoft.com/office/drawing/2014/main" id="{D7870690-26CF-4FF9-8A35-F41B09EA0FD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625104" y="3380186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93" name="Oval 292">
                <a:extLst>
                  <a:ext uri="{FF2B5EF4-FFF2-40B4-BE49-F238E27FC236}">
                    <a16:creationId xmlns:a16="http://schemas.microsoft.com/office/drawing/2014/main" id="{00363469-1DBE-4461-9EF0-C30B015793C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772350" y="3434962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94" name="Oval 293">
                <a:extLst>
                  <a:ext uri="{FF2B5EF4-FFF2-40B4-BE49-F238E27FC236}">
                    <a16:creationId xmlns:a16="http://schemas.microsoft.com/office/drawing/2014/main" id="{F0023599-A8FE-40A7-88F8-F293EA25D8E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920817" y="3527817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95" name="Multiplication Sign 294">
                <a:extLst>
                  <a:ext uri="{FF2B5EF4-FFF2-40B4-BE49-F238E27FC236}">
                    <a16:creationId xmlns:a16="http://schemas.microsoft.com/office/drawing/2014/main" id="{C8DA4C73-3783-4642-AFC3-C06D898EA3C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084879" y="3646570"/>
                <a:ext cx="81274" cy="81275"/>
              </a:xfrm>
              <a:prstGeom prst="mathMultiply">
                <a:avLst/>
              </a:prstGeom>
              <a:noFill/>
              <a:ln w="28575" cap="flat" cmpd="sng" algn="ctr">
                <a:solidFill>
                  <a:srgbClr val="1B376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96" name="Multiplication Sign 295">
                <a:extLst>
                  <a:ext uri="{FF2B5EF4-FFF2-40B4-BE49-F238E27FC236}">
                    <a16:creationId xmlns:a16="http://schemas.microsoft.com/office/drawing/2014/main" id="{3A9277D6-C836-4FBA-89F4-87A59029F6F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179642" y="3792777"/>
                <a:ext cx="81274" cy="81275"/>
              </a:xfrm>
              <a:prstGeom prst="mathMultiply">
                <a:avLst/>
              </a:prstGeom>
              <a:noFill/>
              <a:ln w="28575" cap="flat" cmpd="sng" algn="ctr">
                <a:solidFill>
                  <a:srgbClr val="1B376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97" name="Multiplication Sign 296">
                <a:extLst>
                  <a:ext uri="{FF2B5EF4-FFF2-40B4-BE49-F238E27FC236}">
                    <a16:creationId xmlns:a16="http://schemas.microsoft.com/office/drawing/2014/main" id="{24AA8C21-0D52-46D5-93B4-E96EE03AF66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205544" y="3962811"/>
                <a:ext cx="81274" cy="81275"/>
              </a:xfrm>
              <a:prstGeom prst="mathMultiply">
                <a:avLst/>
              </a:prstGeom>
              <a:noFill/>
              <a:ln w="28575" cap="flat" cmpd="sng" algn="ctr">
                <a:solidFill>
                  <a:srgbClr val="1B376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98" name="Multiplication Sign 297">
                <a:extLst>
                  <a:ext uri="{FF2B5EF4-FFF2-40B4-BE49-F238E27FC236}">
                    <a16:creationId xmlns:a16="http://schemas.microsoft.com/office/drawing/2014/main" id="{6B079CF1-4F91-4548-9754-012057422C8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151995" y="4108415"/>
                <a:ext cx="81274" cy="81275"/>
              </a:xfrm>
              <a:prstGeom prst="mathMultiply">
                <a:avLst/>
              </a:prstGeom>
              <a:noFill/>
              <a:ln w="28575" cap="flat" cmpd="sng" algn="ctr">
                <a:solidFill>
                  <a:srgbClr val="1B376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99" name="Multiplication Sign 298">
                <a:extLst>
                  <a:ext uri="{FF2B5EF4-FFF2-40B4-BE49-F238E27FC236}">
                    <a16:creationId xmlns:a16="http://schemas.microsoft.com/office/drawing/2014/main" id="{805BF855-810E-45F5-91AC-E1B277E90AB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036416" y="4232998"/>
                <a:ext cx="81274" cy="81275"/>
              </a:xfrm>
              <a:prstGeom prst="mathMultiply">
                <a:avLst/>
              </a:prstGeom>
              <a:noFill/>
              <a:ln w="28575" cap="flat" cmpd="sng" algn="ctr">
                <a:solidFill>
                  <a:srgbClr val="1B376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00" name="Multiplication Sign 299">
                <a:extLst>
                  <a:ext uri="{FF2B5EF4-FFF2-40B4-BE49-F238E27FC236}">
                    <a16:creationId xmlns:a16="http://schemas.microsoft.com/office/drawing/2014/main" id="{59E45B39-897B-48C5-B990-642FD30F3D4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893914" y="4345429"/>
                <a:ext cx="81274" cy="81275"/>
              </a:xfrm>
              <a:prstGeom prst="mathMultiply">
                <a:avLst/>
              </a:prstGeom>
              <a:noFill/>
              <a:ln w="28575" cap="flat" cmpd="sng" algn="ctr">
                <a:solidFill>
                  <a:srgbClr val="1B376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01" name="Multiplication Sign 300">
                <a:extLst>
                  <a:ext uri="{FF2B5EF4-FFF2-40B4-BE49-F238E27FC236}">
                    <a16:creationId xmlns:a16="http://schemas.microsoft.com/office/drawing/2014/main" id="{C9A156B5-6285-447E-8DB7-22ACB4F79E7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711524" y="4443225"/>
                <a:ext cx="81274" cy="81275"/>
              </a:xfrm>
              <a:prstGeom prst="mathMultiply">
                <a:avLst/>
              </a:prstGeom>
              <a:noFill/>
              <a:ln w="28575" cap="flat" cmpd="sng" algn="ctr">
                <a:solidFill>
                  <a:srgbClr val="1B376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02" name="Multiplication Sign 301">
                <a:extLst>
                  <a:ext uri="{FF2B5EF4-FFF2-40B4-BE49-F238E27FC236}">
                    <a16:creationId xmlns:a16="http://schemas.microsoft.com/office/drawing/2014/main" id="{D90311B8-2344-42BD-B212-60538CA61DD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508339" y="4513162"/>
                <a:ext cx="81274" cy="81275"/>
              </a:xfrm>
              <a:prstGeom prst="mathMultiply">
                <a:avLst/>
              </a:prstGeom>
              <a:noFill/>
              <a:ln w="28575" cap="flat" cmpd="sng" algn="ctr">
                <a:solidFill>
                  <a:srgbClr val="1B376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03" name="Isosceles Triangle 302">
                <a:extLst>
                  <a:ext uri="{FF2B5EF4-FFF2-40B4-BE49-F238E27FC236}">
                    <a16:creationId xmlns:a16="http://schemas.microsoft.com/office/drawing/2014/main" id="{5DF73942-CE25-45C2-9E86-C7D0B5D30C3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305154" y="4541167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04" name="Isosceles Triangle 303">
                <a:extLst>
                  <a:ext uri="{FF2B5EF4-FFF2-40B4-BE49-F238E27FC236}">
                    <a16:creationId xmlns:a16="http://schemas.microsoft.com/office/drawing/2014/main" id="{CDA1FBF6-E374-4FAB-BEF4-40C8FC97DFF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123371" y="4568258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05" name="Isosceles Triangle 304">
                <a:extLst>
                  <a:ext uri="{FF2B5EF4-FFF2-40B4-BE49-F238E27FC236}">
                    <a16:creationId xmlns:a16="http://schemas.microsoft.com/office/drawing/2014/main" id="{D486D6F0-72BF-4363-A63D-71586018A48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905344" y="4587440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06" name="Isosceles Triangle 305">
                <a:extLst>
                  <a:ext uri="{FF2B5EF4-FFF2-40B4-BE49-F238E27FC236}">
                    <a16:creationId xmlns:a16="http://schemas.microsoft.com/office/drawing/2014/main" id="{73691691-BAA7-43CB-9A3B-8A0B011F173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711515" y="4581804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07" name="Isosceles Triangle 306">
                <a:extLst>
                  <a:ext uri="{FF2B5EF4-FFF2-40B4-BE49-F238E27FC236}">
                    <a16:creationId xmlns:a16="http://schemas.microsoft.com/office/drawing/2014/main" id="{1B72DA9D-694F-420A-B440-20D96AAA7E7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472337" y="4560018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08" name="Isosceles Triangle 307">
                <a:extLst>
                  <a:ext uri="{FF2B5EF4-FFF2-40B4-BE49-F238E27FC236}">
                    <a16:creationId xmlns:a16="http://schemas.microsoft.com/office/drawing/2014/main" id="{DD008EF8-C2A6-4935-9C42-2D8B3E742B5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283843" y="4534947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09" name="Isosceles Triangle 308">
                <a:extLst>
                  <a:ext uri="{FF2B5EF4-FFF2-40B4-BE49-F238E27FC236}">
                    <a16:creationId xmlns:a16="http://schemas.microsoft.com/office/drawing/2014/main" id="{5101F99D-3CD3-4148-A6B9-BE7A1E41D49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074267" y="4465699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10" name="Isosceles Triangle 309">
                <a:extLst>
                  <a:ext uri="{FF2B5EF4-FFF2-40B4-BE49-F238E27FC236}">
                    <a16:creationId xmlns:a16="http://schemas.microsoft.com/office/drawing/2014/main" id="{706D504D-1CC7-42FE-A441-99F27CCE14C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870551" y="4399572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11" name="Isosceles Triangle 310">
                <a:extLst>
                  <a:ext uri="{FF2B5EF4-FFF2-40B4-BE49-F238E27FC236}">
                    <a16:creationId xmlns:a16="http://schemas.microsoft.com/office/drawing/2014/main" id="{5FBAA3D1-8B59-438B-A623-338735E8C17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638185" y="4273636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12" name="Isosceles Triangle 311">
                <a:extLst>
                  <a:ext uri="{FF2B5EF4-FFF2-40B4-BE49-F238E27FC236}">
                    <a16:creationId xmlns:a16="http://schemas.microsoft.com/office/drawing/2014/main" id="{859CB76E-290B-472F-A33A-E050E97FCFD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463352" y="4156659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13" name="Isosceles Triangle 312">
                <a:extLst>
                  <a:ext uri="{FF2B5EF4-FFF2-40B4-BE49-F238E27FC236}">
                    <a16:creationId xmlns:a16="http://schemas.microsoft.com/office/drawing/2014/main" id="{DFFA388D-453F-4A2C-BEAD-EFCA3BAD9F5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353989" y="4022061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14" name="Isosceles Triangle 313">
                <a:extLst>
                  <a:ext uri="{FF2B5EF4-FFF2-40B4-BE49-F238E27FC236}">
                    <a16:creationId xmlns:a16="http://schemas.microsoft.com/office/drawing/2014/main" id="{B739B661-84EA-4137-B852-7A66BCC5269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267955" y="3858147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15" name="Isosceles Triangle 314">
                <a:extLst>
                  <a:ext uri="{FF2B5EF4-FFF2-40B4-BE49-F238E27FC236}">
                    <a16:creationId xmlns:a16="http://schemas.microsoft.com/office/drawing/2014/main" id="{A484C3CF-542E-4918-8C7A-476318BE777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259894" y="3658587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16" name="Isosceles Triangle 315">
                <a:extLst>
                  <a:ext uri="{FF2B5EF4-FFF2-40B4-BE49-F238E27FC236}">
                    <a16:creationId xmlns:a16="http://schemas.microsoft.com/office/drawing/2014/main" id="{FBE50441-73E3-4C77-8FA1-9FE1563F33F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319285" y="3444029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17" name="Oval 316">
                <a:extLst>
                  <a:ext uri="{FF2B5EF4-FFF2-40B4-BE49-F238E27FC236}">
                    <a16:creationId xmlns:a16="http://schemas.microsoft.com/office/drawing/2014/main" id="{91DF3129-CD87-4C60-9FE4-3F535F2D1BD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483937" y="3251557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18" name="Oval 317">
                <a:extLst>
                  <a:ext uri="{FF2B5EF4-FFF2-40B4-BE49-F238E27FC236}">
                    <a16:creationId xmlns:a16="http://schemas.microsoft.com/office/drawing/2014/main" id="{A0BA4245-DE54-4D9C-889C-FDEA223BC4C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666001" y="3105427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19" name="Oval 318">
                <a:extLst>
                  <a:ext uri="{FF2B5EF4-FFF2-40B4-BE49-F238E27FC236}">
                    <a16:creationId xmlns:a16="http://schemas.microsoft.com/office/drawing/2014/main" id="{E3F4EE33-C686-4B13-A53B-7491DD10414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867635" y="3003060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20" name="Oval 319">
                <a:extLst>
                  <a:ext uri="{FF2B5EF4-FFF2-40B4-BE49-F238E27FC236}">
                    <a16:creationId xmlns:a16="http://schemas.microsoft.com/office/drawing/2014/main" id="{A3B6F32C-D5CF-4351-AB3A-0CBC255145E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030204" y="2910056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21" name="Oval 320">
                <a:extLst>
                  <a:ext uri="{FF2B5EF4-FFF2-40B4-BE49-F238E27FC236}">
                    <a16:creationId xmlns:a16="http://schemas.microsoft.com/office/drawing/2014/main" id="{41DEFDB9-39B8-4EAF-83C3-054DDD2A5B8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252617" y="2849455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22" name="Oval 321">
                <a:extLst>
                  <a:ext uri="{FF2B5EF4-FFF2-40B4-BE49-F238E27FC236}">
                    <a16:creationId xmlns:a16="http://schemas.microsoft.com/office/drawing/2014/main" id="{5157771F-34AA-4042-8BDA-B4DEFE877BE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438026" y="2807046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23" name="Oval 322">
                <a:extLst>
                  <a:ext uri="{FF2B5EF4-FFF2-40B4-BE49-F238E27FC236}">
                    <a16:creationId xmlns:a16="http://schemas.microsoft.com/office/drawing/2014/main" id="{C8E91EF0-4F92-4EF1-8E8C-D98E3E8F5EC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635972" y="2767524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24" name="Oval 323">
                <a:extLst>
                  <a:ext uri="{FF2B5EF4-FFF2-40B4-BE49-F238E27FC236}">
                    <a16:creationId xmlns:a16="http://schemas.microsoft.com/office/drawing/2014/main" id="{20DE60C7-113B-4E82-B8ED-880E91891EA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814230" y="2745600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25" name="Oval 324">
                <a:extLst>
                  <a:ext uri="{FF2B5EF4-FFF2-40B4-BE49-F238E27FC236}">
                    <a16:creationId xmlns:a16="http://schemas.microsoft.com/office/drawing/2014/main" id="{CF5EA03F-B855-453D-9D1E-283B6CF889A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040353" y="2733402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26" name="Oval 325">
                <a:extLst>
                  <a:ext uri="{FF2B5EF4-FFF2-40B4-BE49-F238E27FC236}">
                    <a16:creationId xmlns:a16="http://schemas.microsoft.com/office/drawing/2014/main" id="{3F3407DB-C850-4E4C-A0E4-FC02EEF7A0D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252297" y="2743060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27" name="Oval 326">
                <a:extLst>
                  <a:ext uri="{FF2B5EF4-FFF2-40B4-BE49-F238E27FC236}">
                    <a16:creationId xmlns:a16="http://schemas.microsoft.com/office/drawing/2014/main" id="{7EF57CB5-8314-4543-AFA8-A6A23567DAF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462665" y="2751342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28" name="Oval 327">
                <a:extLst>
                  <a:ext uri="{FF2B5EF4-FFF2-40B4-BE49-F238E27FC236}">
                    <a16:creationId xmlns:a16="http://schemas.microsoft.com/office/drawing/2014/main" id="{8CC696F9-90F8-4A8D-99EA-EC35746FECA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648151" y="2746819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29" name="Oval 328">
                <a:extLst>
                  <a:ext uri="{FF2B5EF4-FFF2-40B4-BE49-F238E27FC236}">
                    <a16:creationId xmlns:a16="http://schemas.microsoft.com/office/drawing/2014/main" id="{FFACA7AA-5DDB-46D0-9F64-3758F6C6147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845698" y="2767524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30" name="Oval 329">
                <a:extLst>
                  <a:ext uri="{FF2B5EF4-FFF2-40B4-BE49-F238E27FC236}">
                    <a16:creationId xmlns:a16="http://schemas.microsoft.com/office/drawing/2014/main" id="{3050D803-39B0-4780-B80C-9F9AAFEC4EB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242095" y="3653527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31" name="Oval 330">
                <a:extLst>
                  <a:ext uri="{FF2B5EF4-FFF2-40B4-BE49-F238E27FC236}">
                    <a16:creationId xmlns:a16="http://schemas.microsoft.com/office/drawing/2014/main" id="{BDF319AD-CAA4-48F0-8E71-7F5957063E7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381391" y="3696204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32" name="Isosceles Triangle 331">
                <a:extLst>
                  <a:ext uri="{FF2B5EF4-FFF2-40B4-BE49-F238E27FC236}">
                    <a16:creationId xmlns:a16="http://schemas.microsoft.com/office/drawing/2014/main" id="{FEC79FFD-089B-42E2-8C24-78E5D71E987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211521" y="4234810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33" name="Multiplication Sign 332">
                <a:extLst>
                  <a:ext uri="{FF2B5EF4-FFF2-40B4-BE49-F238E27FC236}">
                    <a16:creationId xmlns:a16="http://schemas.microsoft.com/office/drawing/2014/main" id="{8CEA4ACF-4979-41A7-8915-2CB6E22F969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520688" y="3764968"/>
                <a:ext cx="81274" cy="81275"/>
              </a:xfrm>
              <a:prstGeom prst="mathMultiply">
                <a:avLst/>
              </a:prstGeom>
              <a:noFill/>
              <a:ln w="28575" cap="flat" cmpd="sng" algn="ctr">
                <a:solidFill>
                  <a:srgbClr val="1B376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34" name="Multiplication Sign 333">
                <a:extLst>
                  <a:ext uri="{FF2B5EF4-FFF2-40B4-BE49-F238E27FC236}">
                    <a16:creationId xmlns:a16="http://schemas.microsoft.com/office/drawing/2014/main" id="{06C10700-6573-4BAC-8797-60659AD9D99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613149" y="3870721"/>
                <a:ext cx="81274" cy="81275"/>
              </a:xfrm>
              <a:prstGeom prst="mathMultiply">
                <a:avLst/>
              </a:prstGeom>
              <a:noFill/>
              <a:ln w="28575" cap="flat" cmpd="sng" algn="ctr">
                <a:solidFill>
                  <a:srgbClr val="1B376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35" name="Multiplication Sign 334">
                <a:extLst>
                  <a:ext uri="{FF2B5EF4-FFF2-40B4-BE49-F238E27FC236}">
                    <a16:creationId xmlns:a16="http://schemas.microsoft.com/office/drawing/2014/main" id="{AA5EDBFA-7103-45BC-89A3-3B11EB2B13E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606886" y="3996128"/>
                <a:ext cx="81274" cy="81275"/>
              </a:xfrm>
              <a:prstGeom prst="mathMultiply">
                <a:avLst/>
              </a:prstGeom>
              <a:noFill/>
              <a:ln w="28575" cap="flat" cmpd="sng" algn="ctr">
                <a:solidFill>
                  <a:srgbClr val="1B376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36" name="Multiplication Sign 335">
                <a:extLst>
                  <a:ext uri="{FF2B5EF4-FFF2-40B4-BE49-F238E27FC236}">
                    <a16:creationId xmlns:a16="http://schemas.microsoft.com/office/drawing/2014/main" id="{18020500-BC20-4402-9E6D-128963D7CF7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489015" y="4113153"/>
                <a:ext cx="81274" cy="81275"/>
              </a:xfrm>
              <a:prstGeom prst="mathMultiply">
                <a:avLst/>
              </a:prstGeom>
              <a:noFill/>
              <a:ln w="28575" cap="flat" cmpd="sng" algn="ctr">
                <a:solidFill>
                  <a:srgbClr val="1B376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37" name="Multiplication Sign 336">
                <a:extLst>
                  <a:ext uri="{FF2B5EF4-FFF2-40B4-BE49-F238E27FC236}">
                    <a16:creationId xmlns:a16="http://schemas.microsoft.com/office/drawing/2014/main" id="{A382334E-8175-4C35-8B6B-A678532C05A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356100" y="4191379"/>
                <a:ext cx="81274" cy="81275"/>
              </a:xfrm>
              <a:prstGeom prst="mathMultiply">
                <a:avLst/>
              </a:prstGeom>
              <a:noFill/>
              <a:ln w="28575" cap="flat" cmpd="sng" algn="ctr">
                <a:solidFill>
                  <a:srgbClr val="1B376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38" name="Isosceles Triangle 337">
                <a:extLst>
                  <a:ext uri="{FF2B5EF4-FFF2-40B4-BE49-F238E27FC236}">
                    <a16:creationId xmlns:a16="http://schemas.microsoft.com/office/drawing/2014/main" id="{A3FA531E-DBEC-4F74-ABE5-AB8CAF0BCAC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042697" y="4273636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39" name="Isosceles Triangle 338">
                <a:extLst>
                  <a:ext uri="{FF2B5EF4-FFF2-40B4-BE49-F238E27FC236}">
                    <a16:creationId xmlns:a16="http://schemas.microsoft.com/office/drawing/2014/main" id="{6F3AED1F-2043-4018-B97E-A645B8BEC17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881048" y="4282855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40" name="Isosceles Triangle 339">
                <a:extLst>
                  <a:ext uri="{FF2B5EF4-FFF2-40B4-BE49-F238E27FC236}">
                    <a16:creationId xmlns:a16="http://schemas.microsoft.com/office/drawing/2014/main" id="{115C7A8D-D442-4BD7-98B7-097EFED6529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709188" y="4269606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41" name="Isosceles Triangle 340">
                <a:extLst>
                  <a:ext uri="{FF2B5EF4-FFF2-40B4-BE49-F238E27FC236}">
                    <a16:creationId xmlns:a16="http://schemas.microsoft.com/office/drawing/2014/main" id="{D1C5BCDC-B704-4504-99E9-AC2B288A118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517352" y="4239438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42" name="Isosceles Triangle 341">
                <a:extLst>
                  <a:ext uri="{FF2B5EF4-FFF2-40B4-BE49-F238E27FC236}">
                    <a16:creationId xmlns:a16="http://schemas.microsoft.com/office/drawing/2014/main" id="{ACAC8706-141B-4E21-A054-B4B5F662F73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326216" y="4194429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43" name="Isosceles Triangle 342">
                <a:extLst>
                  <a:ext uri="{FF2B5EF4-FFF2-40B4-BE49-F238E27FC236}">
                    <a16:creationId xmlns:a16="http://schemas.microsoft.com/office/drawing/2014/main" id="{3274826D-FED1-415A-84AC-040032D0C4B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170374" y="4135121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44" name="Isosceles Triangle 343">
                <a:extLst>
                  <a:ext uri="{FF2B5EF4-FFF2-40B4-BE49-F238E27FC236}">
                    <a16:creationId xmlns:a16="http://schemas.microsoft.com/office/drawing/2014/main" id="{ABE96FF9-6A4E-4B3C-B291-2AB3E625986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026990" y="4061817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45" name="Isosceles Triangle 344">
                <a:extLst>
                  <a:ext uri="{FF2B5EF4-FFF2-40B4-BE49-F238E27FC236}">
                    <a16:creationId xmlns:a16="http://schemas.microsoft.com/office/drawing/2014/main" id="{63560DEF-DB71-4DEE-B4AC-41D5D2BA4FE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921096" y="3962005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46" name="Isosceles Triangle 345">
                <a:extLst>
                  <a:ext uri="{FF2B5EF4-FFF2-40B4-BE49-F238E27FC236}">
                    <a16:creationId xmlns:a16="http://schemas.microsoft.com/office/drawing/2014/main" id="{37454DB0-425C-41FE-89FB-5B4E08F7AFD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848370" y="3827447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47" name="Isosceles Triangle 346">
                <a:extLst>
                  <a:ext uri="{FF2B5EF4-FFF2-40B4-BE49-F238E27FC236}">
                    <a16:creationId xmlns:a16="http://schemas.microsoft.com/office/drawing/2014/main" id="{6D2B2962-F09D-441D-B4A9-380B875B423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857538" y="3660758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48" name="Isosceles Triangle 347">
                <a:extLst>
                  <a:ext uri="{FF2B5EF4-FFF2-40B4-BE49-F238E27FC236}">
                    <a16:creationId xmlns:a16="http://schemas.microsoft.com/office/drawing/2014/main" id="{123E0D72-7BF9-4E32-8A4F-7280B80FF91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903823" y="3517962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49" name="Oval 348">
                <a:extLst>
                  <a:ext uri="{FF2B5EF4-FFF2-40B4-BE49-F238E27FC236}">
                    <a16:creationId xmlns:a16="http://schemas.microsoft.com/office/drawing/2014/main" id="{B5EE9454-C39B-40A3-A1A4-70041B101A8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980022" y="3392002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50" name="Oval 349">
                <a:extLst>
                  <a:ext uri="{FF2B5EF4-FFF2-40B4-BE49-F238E27FC236}">
                    <a16:creationId xmlns:a16="http://schemas.microsoft.com/office/drawing/2014/main" id="{07F08C08-0478-4DDB-B0B8-C85BCB4B6D1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109069" y="3321546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51" name="Oval 350">
                <a:extLst>
                  <a:ext uri="{FF2B5EF4-FFF2-40B4-BE49-F238E27FC236}">
                    <a16:creationId xmlns:a16="http://schemas.microsoft.com/office/drawing/2014/main" id="{6A96F41F-1678-471C-AC63-96DFE8FDA98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228028" y="3227844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52" name="Oval 351">
                <a:extLst>
                  <a:ext uri="{FF2B5EF4-FFF2-40B4-BE49-F238E27FC236}">
                    <a16:creationId xmlns:a16="http://schemas.microsoft.com/office/drawing/2014/main" id="{AF3B63CC-1FEB-41A1-805A-D92EB35FC07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360922" y="3166983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53" name="Oval 352">
                <a:extLst>
                  <a:ext uri="{FF2B5EF4-FFF2-40B4-BE49-F238E27FC236}">
                    <a16:creationId xmlns:a16="http://schemas.microsoft.com/office/drawing/2014/main" id="{D1121960-7C64-489B-BC00-433DDA0C55E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517352" y="3141489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54" name="Oval 353">
                <a:extLst>
                  <a:ext uri="{FF2B5EF4-FFF2-40B4-BE49-F238E27FC236}">
                    <a16:creationId xmlns:a16="http://schemas.microsoft.com/office/drawing/2014/main" id="{9E132717-BA19-4359-9A57-6A87E5540A8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643632" y="3083688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55" name="Oval 354">
                <a:extLst>
                  <a:ext uri="{FF2B5EF4-FFF2-40B4-BE49-F238E27FC236}">
                    <a16:creationId xmlns:a16="http://schemas.microsoft.com/office/drawing/2014/main" id="{01CE13B5-9E2E-41DD-A83B-B4544944194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795118" y="3075798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56" name="Oval 355">
                <a:extLst>
                  <a:ext uri="{FF2B5EF4-FFF2-40B4-BE49-F238E27FC236}">
                    <a16:creationId xmlns:a16="http://schemas.microsoft.com/office/drawing/2014/main" id="{8D0D8E4E-4930-45B2-A418-4A1DDE0FB51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956499" y="3053330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57" name="Oval 356">
                <a:extLst>
                  <a:ext uri="{FF2B5EF4-FFF2-40B4-BE49-F238E27FC236}">
                    <a16:creationId xmlns:a16="http://schemas.microsoft.com/office/drawing/2014/main" id="{905B3831-21E8-48BF-BA37-12F59751E3C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123380" y="3045915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58" name="Oval 357">
                <a:extLst>
                  <a:ext uri="{FF2B5EF4-FFF2-40B4-BE49-F238E27FC236}">
                    <a16:creationId xmlns:a16="http://schemas.microsoft.com/office/drawing/2014/main" id="{8CDC534E-08C9-430C-9AE6-F2D23C3B54C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320432" y="3045861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59" name="Oval 358">
                <a:extLst>
                  <a:ext uri="{FF2B5EF4-FFF2-40B4-BE49-F238E27FC236}">
                    <a16:creationId xmlns:a16="http://schemas.microsoft.com/office/drawing/2014/main" id="{E583915A-AF25-4CDB-9437-9FB4F1F55B0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498641" y="3053330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60" name="Oval 359">
                <a:extLst>
                  <a:ext uri="{FF2B5EF4-FFF2-40B4-BE49-F238E27FC236}">
                    <a16:creationId xmlns:a16="http://schemas.microsoft.com/office/drawing/2014/main" id="{7592A5DC-8FC7-4951-B1CA-26FFDEB9D90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676410" y="3088474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61" name="Oval 360">
                <a:extLst>
                  <a:ext uri="{FF2B5EF4-FFF2-40B4-BE49-F238E27FC236}">
                    <a16:creationId xmlns:a16="http://schemas.microsoft.com/office/drawing/2014/main" id="{B7379B22-3BC6-422B-A0B3-55CE8E269AF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850348" y="3131954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62" name="Multiplication Sign 361">
                <a:extLst>
                  <a:ext uri="{FF2B5EF4-FFF2-40B4-BE49-F238E27FC236}">
                    <a16:creationId xmlns:a16="http://schemas.microsoft.com/office/drawing/2014/main" id="{10E65E31-32B9-482A-A1C6-21967C3A8C9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012025" y="3179125"/>
                <a:ext cx="81274" cy="81275"/>
              </a:xfrm>
              <a:prstGeom prst="mathMultiply">
                <a:avLst/>
              </a:prstGeom>
              <a:noFill/>
              <a:ln w="28575" cap="flat" cmpd="sng" algn="ctr">
                <a:solidFill>
                  <a:srgbClr val="1B376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63" name="Multiplication Sign 362">
                <a:extLst>
                  <a:ext uri="{FF2B5EF4-FFF2-40B4-BE49-F238E27FC236}">
                    <a16:creationId xmlns:a16="http://schemas.microsoft.com/office/drawing/2014/main" id="{FB0F1AB0-C559-453D-A7AB-457A47BDD86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162960" y="3222607"/>
                <a:ext cx="81274" cy="81275"/>
              </a:xfrm>
              <a:prstGeom prst="mathMultiply">
                <a:avLst/>
              </a:prstGeom>
              <a:noFill/>
              <a:ln w="28575" cap="flat" cmpd="sng" algn="ctr">
                <a:solidFill>
                  <a:srgbClr val="1B376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64" name="Multiplication Sign 363">
                <a:extLst>
                  <a:ext uri="{FF2B5EF4-FFF2-40B4-BE49-F238E27FC236}">
                    <a16:creationId xmlns:a16="http://schemas.microsoft.com/office/drawing/2014/main" id="{47F77EBF-118B-47D1-B528-2BA372B6C18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318727" y="3296621"/>
                <a:ext cx="81274" cy="81275"/>
              </a:xfrm>
              <a:prstGeom prst="mathMultiply">
                <a:avLst/>
              </a:prstGeom>
              <a:noFill/>
              <a:ln w="28575" cap="flat" cmpd="sng" algn="ctr">
                <a:solidFill>
                  <a:srgbClr val="1B376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65" name="Multiplication Sign 364">
                <a:extLst>
                  <a:ext uri="{FF2B5EF4-FFF2-40B4-BE49-F238E27FC236}">
                    <a16:creationId xmlns:a16="http://schemas.microsoft.com/office/drawing/2014/main" id="{C190D22B-B3C9-4452-9FF6-D289F3A5FD4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453484" y="3414108"/>
                <a:ext cx="81274" cy="81275"/>
              </a:xfrm>
              <a:prstGeom prst="mathMultiply">
                <a:avLst/>
              </a:prstGeom>
              <a:noFill/>
              <a:ln w="28575" cap="flat" cmpd="sng" algn="ctr">
                <a:solidFill>
                  <a:srgbClr val="1B376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66" name="Multiplication Sign 365">
                <a:extLst>
                  <a:ext uri="{FF2B5EF4-FFF2-40B4-BE49-F238E27FC236}">
                    <a16:creationId xmlns:a16="http://schemas.microsoft.com/office/drawing/2014/main" id="{D298C095-0180-43DF-A80A-F0E649DE29D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570594" y="3500786"/>
                <a:ext cx="81274" cy="81275"/>
              </a:xfrm>
              <a:prstGeom prst="mathMultiply">
                <a:avLst/>
              </a:prstGeom>
              <a:noFill/>
              <a:ln w="28575" cap="flat" cmpd="sng" algn="ctr">
                <a:solidFill>
                  <a:srgbClr val="1B376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67" name="Multiplication Sign 366">
                <a:extLst>
                  <a:ext uri="{FF2B5EF4-FFF2-40B4-BE49-F238E27FC236}">
                    <a16:creationId xmlns:a16="http://schemas.microsoft.com/office/drawing/2014/main" id="{6E7B0246-64AA-4923-B06B-7991073DEFA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675562" y="3653469"/>
                <a:ext cx="81274" cy="81275"/>
              </a:xfrm>
              <a:prstGeom prst="mathMultiply">
                <a:avLst/>
              </a:prstGeom>
              <a:noFill/>
              <a:ln w="28575" cap="flat" cmpd="sng" algn="ctr">
                <a:solidFill>
                  <a:srgbClr val="1B376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68" name="Multiplication Sign 367">
                <a:extLst>
                  <a:ext uri="{FF2B5EF4-FFF2-40B4-BE49-F238E27FC236}">
                    <a16:creationId xmlns:a16="http://schemas.microsoft.com/office/drawing/2014/main" id="{7DCEB623-A774-4DD2-9399-549D6EAF1E2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746136" y="3809688"/>
                <a:ext cx="81274" cy="81275"/>
              </a:xfrm>
              <a:prstGeom prst="mathMultiply">
                <a:avLst/>
              </a:prstGeom>
              <a:noFill/>
              <a:ln w="28575" cap="flat" cmpd="sng" algn="ctr">
                <a:solidFill>
                  <a:srgbClr val="1B376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69" name="Multiplication Sign 368">
                <a:extLst>
                  <a:ext uri="{FF2B5EF4-FFF2-40B4-BE49-F238E27FC236}">
                    <a16:creationId xmlns:a16="http://schemas.microsoft.com/office/drawing/2014/main" id="{43C34CE7-3AA3-47F4-9077-D58D4978EA4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772724" y="3986043"/>
                <a:ext cx="81274" cy="81275"/>
              </a:xfrm>
              <a:prstGeom prst="mathMultiply">
                <a:avLst/>
              </a:prstGeom>
              <a:noFill/>
              <a:ln w="28575" cap="flat" cmpd="sng" algn="ctr">
                <a:solidFill>
                  <a:srgbClr val="1B376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70" name="Multiplication Sign 369">
                <a:extLst>
                  <a:ext uri="{FF2B5EF4-FFF2-40B4-BE49-F238E27FC236}">
                    <a16:creationId xmlns:a16="http://schemas.microsoft.com/office/drawing/2014/main" id="{E0F311AB-53C4-41A2-8294-E696A5BE2EC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745548" y="4144153"/>
                <a:ext cx="81274" cy="81275"/>
              </a:xfrm>
              <a:prstGeom prst="mathMultiply">
                <a:avLst/>
              </a:prstGeom>
              <a:noFill/>
              <a:ln w="28575" cap="flat" cmpd="sng" algn="ctr">
                <a:solidFill>
                  <a:srgbClr val="1B376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71" name="Multiplication Sign 370">
                <a:extLst>
                  <a:ext uri="{FF2B5EF4-FFF2-40B4-BE49-F238E27FC236}">
                    <a16:creationId xmlns:a16="http://schemas.microsoft.com/office/drawing/2014/main" id="{D7B0F3CA-5B51-4325-AE90-1F37BEF95F9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635664" y="4287448"/>
                <a:ext cx="81274" cy="81275"/>
              </a:xfrm>
              <a:prstGeom prst="mathMultiply">
                <a:avLst/>
              </a:prstGeom>
              <a:noFill/>
              <a:ln w="28575" cap="flat" cmpd="sng" algn="ctr">
                <a:solidFill>
                  <a:srgbClr val="1B376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72" name="Multiplication Sign 371">
                <a:extLst>
                  <a:ext uri="{FF2B5EF4-FFF2-40B4-BE49-F238E27FC236}">
                    <a16:creationId xmlns:a16="http://schemas.microsoft.com/office/drawing/2014/main" id="{3EEC10EF-84FF-45DC-9E9E-72325BEA070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507917" y="4432536"/>
                <a:ext cx="81274" cy="81275"/>
              </a:xfrm>
              <a:prstGeom prst="mathMultiply">
                <a:avLst/>
              </a:prstGeom>
              <a:noFill/>
              <a:ln w="28575" cap="flat" cmpd="sng" algn="ctr">
                <a:solidFill>
                  <a:srgbClr val="1B376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73" name="Multiplication Sign 372">
                <a:extLst>
                  <a:ext uri="{FF2B5EF4-FFF2-40B4-BE49-F238E27FC236}">
                    <a16:creationId xmlns:a16="http://schemas.microsoft.com/office/drawing/2014/main" id="{43990BA5-6A80-4380-B1AD-15DD8B2245E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350262" y="4538393"/>
                <a:ext cx="81274" cy="81275"/>
              </a:xfrm>
              <a:prstGeom prst="mathMultiply">
                <a:avLst/>
              </a:prstGeom>
              <a:noFill/>
              <a:ln w="28575" cap="flat" cmpd="sng" algn="ctr">
                <a:solidFill>
                  <a:srgbClr val="1B376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74" name="Multiplication Sign 373">
                <a:extLst>
                  <a:ext uri="{FF2B5EF4-FFF2-40B4-BE49-F238E27FC236}">
                    <a16:creationId xmlns:a16="http://schemas.microsoft.com/office/drawing/2014/main" id="{390D9069-71A3-4388-A317-C3C9858EE79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145915" y="4630459"/>
                <a:ext cx="81274" cy="81275"/>
              </a:xfrm>
              <a:prstGeom prst="mathMultiply">
                <a:avLst/>
              </a:prstGeom>
              <a:noFill/>
              <a:ln w="28575" cap="flat" cmpd="sng" algn="ctr">
                <a:solidFill>
                  <a:srgbClr val="1B376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75" name="Multiplication Sign 374">
                <a:extLst>
                  <a:ext uri="{FF2B5EF4-FFF2-40B4-BE49-F238E27FC236}">
                    <a16:creationId xmlns:a16="http://schemas.microsoft.com/office/drawing/2014/main" id="{960B5B04-2742-4801-961D-6AB0B646BCC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961454" y="4699467"/>
                <a:ext cx="81274" cy="81275"/>
              </a:xfrm>
              <a:prstGeom prst="mathMultiply">
                <a:avLst/>
              </a:prstGeom>
              <a:noFill/>
              <a:ln w="28575" cap="flat" cmpd="sng" algn="ctr">
                <a:solidFill>
                  <a:srgbClr val="1B376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76" name="Multiplication Sign 375">
                <a:extLst>
                  <a:ext uri="{FF2B5EF4-FFF2-40B4-BE49-F238E27FC236}">
                    <a16:creationId xmlns:a16="http://schemas.microsoft.com/office/drawing/2014/main" id="{B3C1C3BC-69CF-4675-84CC-2C58D393EFD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806805" y="4766296"/>
                <a:ext cx="81274" cy="81275"/>
              </a:xfrm>
              <a:prstGeom prst="mathMultiply">
                <a:avLst/>
              </a:prstGeom>
              <a:noFill/>
              <a:ln w="28575" cap="flat" cmpd="sng" algn="ctr">
                <a:solidFill>
                  <a:srgbClr val="1B376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77" name="Isosceles Triangle 376">
                <a:extLst>
                  <a:ext uri="{FF2B5EF4-FFF2-40B4-BE49-F238E27FC236}">
                    <a16:creationId xmlns:a16="http://schemas.microsoft.com/office/drawing/2014/main" id="{431B34B3-CFA2-4EF5-8B6A-141E13BADA9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605651" y="3931614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78" name="Multiplication Sign 377">
                <a:extLst>
                  <a:ext uri="{FF2B5EF4-FFF2-40B4-BE49-F238E27FC236}">
                    <a16:creationId xmlns:a16="http://schemas.microsoft.com/office/drawing/2014/main" id="{D34A8DE1-D83C-4660-8439-AF326142EDB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640687" y="4820916"/>
                <a:ext cx="81274" cy="81275"/>
              </a:xfrm>
              <a:prstGeom prst="mathMultiply">
                <a:avLst/>
              </a:prstGeom>
              <a:noFill/>
              <a:ln w="28575" cap="flat" cmpd="sng" algn="ctr">
                <a:solidFill>
                  <a:srgbClr val="1B376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79" name="Multiplication Sign 378">
                <a:extLst>
                  <a:ext uri="{FF2B5EF4-FFF2-40B4-BE49-F238E27FC236}">
                    <a16:creationId xmlns:a16="http://schemas.microsoft.com/office/drawing/2014/main" id="{F43FF07E-5DBA-4779-B0E4-5E2DDA8586E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463769" y="4846857"/>
                <a:ext cx="81274" cy="81275"/>
              </a:xfrm>
              <a:prstGeom prst="mathMultiply">
                <a:avLst/>
              </a:prstGeom>
              <a:noFill/>
              <a:ln w="28575" cap="flat" cmpd="sng" algn="ctr">
                <a:solidFill>
                  <a:srgbClr val="1B376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80" name="Isosceles Triangle 379">
                <a:extLst>
                  <a:ext uri="{FF2B5EF4-FFF2-40B4-BE49-F238E27FC236}">
                    <a16:creationId xmlns:a16="http://schemas.microsoft.com/office/drawing/2014/main" id="{49138395-393F-47FF-9160-E8551B03866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264007" y="4890954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81" name="Isosceles Triangle 380">
                <a:extLst>
                  <a:ext uri="{FF2B5EF4-FFF2-40B4-BE49-F238E27FC236}">
                    <a16:creationId xmlns:a16="http://schemas.microsoft.com/office/drawing/2014/main" id="{A9F54C9F-1F07-4B2B-8A8C-455533611DC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051821" y="4902247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82" name="Isosceles Triangle 381">
                <a:extLst>
                  <a:ext uri="{FF2B5EF4-FFF2-40B4-BE49-F238E27FC236}">
                    <a16:creationId xmlns:a16="http://schemas.microsoft.com/office/drawing/2014/main" id="{6F31919B-3D4C-4EEE-8D40-BC69C7844DF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876392" y="4926396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83" name="Isosceles Triangle 382">
                <a:extLst>
                  <a:ext uri="{FF2B5EF4-FFF2-40B4-BE49-F238E27FC236}">
                    <a16:creationId xmlns:a16="http://schemas.microsoft.com/office/drawing/2014/main" id="{55B60950-7A9C-4451-9367-BF5FF536286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694930" y="4896059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84" name="Isosceles Triangle 383">
                <a:extLst>
                  <a:ext uri="{FF2B5EF4-FFF2-40B4-BE49-F238E27FC236}">
                    <a16:creationId xmlns:a16="http://schemas.microsoft.com/office/drawing/2014/main" id="{238B815F-3E49-4B74-A5B1-836233B5377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526279" y="4890954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85" name="Isosceles Triangle 384">
                <a:extLst>
                  <a:ext uri="{FF2B5EF4-FFF2-40B4-BE49-F238E27FC236}">
                    <a16:creationId xmlns:a16="http://schemas.microsoft.com/office/drawing/2014/main" id="{29402E2C-3CB0-4748-AB17-5542E6509EA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339046" y="4890673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86" name="Isosceles Triangle 385">
                <a:extLst>
                  <a:ext uri="{FF2B5EF4-FFF2-40B4-BE49-F238E27FC236}">
                    <a16:creationId xmlns:a16="http://schemas.microsoft.com/office/drawing/2014/main" id="{670E4597-4353-4740-9EF8-E083510D198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175074" y="4860495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87" name="Isosceles Triangle 386">
                <a:extLst>
                  <a:ext uri="{FF2B5EF4-FFF2-40B4-BE49-F238E27FC236}">
                    <a16:creationId xmlns:a16="http://schemas.microsoft.com/office/drawing/2014/main" id="{ABBE03ED-A2FF-4F81-BC56-3A99EDA4EDE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454119" y="3795210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88" name="Isosceles Triangle 387">
                <a:extLst>
                  <a:ext uri="{FF2B5EF4-FFF2-40B4-BE49-F238E27FC236}">
                    <a16:creationId xmlns:a16="http://schemas.microsoft.com/office/drawing/2014/main" id="{5B39F332-D503-4584-8B08-3DA2C50CD7D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450322" y="3625771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89" name="Oval 388">
                <a:extLst>
                  <a:ext uri="{FF2B5EF4-FFF2-40B4-BE49-F238E27FC236}">
                    <a16:creationId xmlns:a16="http://schemas.microsoft.com/office/drawing/2014/main" id="{1BCBDC4D-75DE-45FD-96D2-AFEE1D50817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571641" y="3488866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90" name="Oval 389">
                <a:extLst>
                  <a:ext uri="{FF2B5EF4-FFF2-40B4-BE49-F238E27FC236}">
                    <a16:creationId xmlns:a16="http://schemas.microsoft.com/office/drawing/2014/main" id="{D626B60B-696D-423C-8AC8-3529F7ED3ED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724460" y="3407357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91" name="Oval 390">
                <a:extLst>
                  <a:ext uri="{FF2B5EF4-FFF2-40B4-BE49-F238E27FC236}">
                    <a16:creationId xmlns:a16="http://schemas.microsoft.com/office/drawing/2014/main" id="{4830307C-F4E6-4595-9EDC-D7FBC5ED3E8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911946" y="3356747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92" name="Multiplication Sign 391">
                <a:extLst>
                  <a:ext uri="{FF2B5EF4-FFF2-40B4-BE49-F238E27FC236}">
                    <a16:creationId xmlns:a16="http://schemas.microsoft.com/office/drawing/2014/main" id="{169C6EC2-5EFE-45C9-87E9-BC1407CC802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207931" y="3873471"/>
                <a:ext cx="81274" cy="81275"/>
              </a:xfrm>
              <a:prstGeom prst="mathMultiply">
                <a:avLst/>
              </a:prstGeom>
              <a:noFill/>
              <a:ln w="28575" cap="flat" cmpd="sng" algn="ctr">
                <a:solidFill>
                  <a:srgbClr val="1B376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93" name="Oval 392">
                <a:extLst>
                  <a:ext uri="{FF2B5EF4-FFF2-40B4-BE49-F238E27FC236}">
                    <a16:creationId xmlns:a16="http://schemas.microsoft.com/office/drawing/2014/main" id="{3D919D36-CE39-4F69-B225-0A81B082193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124797" y="3351364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94" name="Oval 393">
                <a:extLst>
                  <a:ext uri="{FF2B5EF4-FFF2-40B4-BE49-F238E27FC236}">
                    <a16:creationId xmlns:a16="http://schemas.microsoft.com/office/drawing/2014/main" id="{134C250C-8628-4FDF-92C0-19B18A097EE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339348" y="3347925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95" name="Multiplication Sign 394">
                <a:extLst>
                  <a:ext uri="{FF2B5EF4-FFF2-40B4-BE49-F238E27FC236}">
                    <a16:creationId xmlns:a16="http://schemas.microsoft.com/office/drawing/2014/main" id="{7C628042-5F1F-4DA8-BEC7-ED6E4C4541B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132571" y="3717395"/>
                <a:ext cx="81274" cy="81275"/>
              </a:xfrm>
              <a:prstGeom prst="mathMultiply">
                <a:avLst/>
              </a:prstGeom>
              <a:noFill/>
              <a:ln w="28575" cap="flat" cmpd="sng" algn="ctr">
                <a:solidFill>
                  <a:srgbClr val="1B376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96" name="Oval 395">
                <a:extLst>
                  <a:ext uri="{FF2B5EF4-FFF2-40B4-BE49-F238E27FC236}">
                    <a16:creationId xmlns:a16="http://schemas.microsoft.com/office/drawing/2014/main" id="{E567D9A6-FF65-4738-86F1-09284549642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529695" y="3362754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97" name="Multiplication Sign 396">
                <a:extLst>
                  <a:ext uri="{FF2B5EF4-FFF2-40B4-BE49-F238E27FC236}">
                    <a16:creationId xmlns:a16="http://schemas.microsoft.com/office/drawing/2014/main" id="{4AF88DE3-3742-485D-8DA5-BD8689D7EE8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003605" y="3584177"/>
                <a:ext cx="81274" cy="81275"/>
              </a:xfrm>
              <a:prstGeom prst="mathMultiply">
                <a:avLst/>
              </a:prstGeom>
              <a:noFill/>
              <a:ln w="28575" cap="flat" cmpd="sng" algn="ctr">
                <a:solidFill>
                  <a:srgbClr val="1B376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98" name="Oval 397">
                <a:extLst>
                  <a:ext uri="{FF2B5EF4-FFF2-40B4-BE49-F238E27FC236}">
                    <a16:creationId xmlns:a16="http://schemas.microsoft.com/office/drawing/2014/main" id="{B86265B6-4604-400E-8A4B-4C8B97A450C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693963" y="3420516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99" name="Oval 398">
                <a:extLst>
                  <a:ext uri="{FF2B5EF4-FFF2-40B4-BE49-F238E27FC236}">
                    <a16:creationId xmlns:a16="http://schemas.microsoft.com/office/drawing/2014/main" id="{24CDE46E-8D1C-4D21-80BE-0E5D20D97AB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850348" y="3465580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400" name="Multiplication Sign 399">
                <a:extLst>
                  <a:ext uri="{FF2B5EF4-FFF2-40B4-BE49-F238E27FC236}">
                    <a16:creationId xmlns:a16="http://schemas.microsoft.com/office/drawing/2014/main" id="{A34016E9-3348-4176-ADC6-AB24629B0A9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204900" y="4042487"/>
                <a:ext cx="81274" cy="81275"/>
              </a:xfrm>
              <a:prstGeom prst="mathMultiply">
                <a:avLst/>
              </a:prstGeom>
              <a:noFill/>
              <a:ln w="28575" cap="flat" cmpd="sng" algn="ctr">
                <a:solidFill>
                  <a:srgbClr val="1B376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401" name="Multiplication Sign 400">
                <a:extLst>
                  <a:ext uri="{FF2B5EF4-FFF2-40B4-BE49-F238E27FC236}">
                    <a16:creationId xmlns:a16="http://schemas.microsoft.com/office/drawing/2014/main" id="{278AA360-BA81-4FE3-A451-216B7447760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097746" y="4163369"/>
                <a:ext cx="81274" cy="81275"/>
              </a:xfrm>
              <a:prstGeom prst="mathMultiply">
                <a:avLst/>
              </a:prstGeom>
              <a:noFill/>
              <a:ln w="28575" cap="flat" cmpd="sng" algn="ctr">
                <a:solidFill>
                  <a:srgbClr val="1B376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402" name="Multiplication Sign 401">
                <a:extLst>
                  <a:ext uri="{FF2B5EF4-FFF2-40B4-BE49-F238E27FC236}">
                    <a16:creationId xmlns:a16="http://schemas.microsoft.com/office/drawing/2014/main" id="{AE770850-CF55-4A9B-B387-9F1D0327AF3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970825" y="4290031"/>
                <a:ext cx="81274" cy="81275"/>
              </a:xfrm>
              <a:prstGeom prst="mathMultiply">
                <a:avLst/>
              </a:prstGeom>
              <a:noFill/>
              <a:ln w="28575" cap="flat" cmpd="sng" algn="ctr">
                <a:solidFill>
                  <a:srgbClr val="1B376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403" name="Multiplication Sign 402">
                <a:extLst>
                  <a:ext uri="{FF2B5EF4-FFF2-40B4-BE49-F238E27FC236}">
                    <a16:creationId xmlns:a16="http://schemas.microsoft.com/office/drawing/2014/main" id="{654245B6-2807-40EC-945A-4E4624E00C6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806189" y="4404578"/>
                <a:ext cx="81274" cy="81275"/>
              </a:xfrm>
              <a:prstGeom prst="mathMultiply">
                <a:avLst/>
              </a:prstGeom>
              <a:noFill/>
              <a:ln w="28575" cap="flat" cmpd="sng" algn="ctr">
                <a:solidFill>
                  <a:srgbClr val="1B376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404" name="Multiplication Sign 403">
                <a:extLst>
                  <a:ext uri="{FF2B5EF4-FFF2-40B4-BE49-F238E27FC236}">
                    <a16:creationId xmlns:a16="http://schemas.microsoft.com/office/drawing/2014/main" id="{09E26D50-5B17-40EF-91A8-0B12AB88AB7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615524" y="4477230"/>
                <a:ext cx="81274" cy="81275"/>
              </a:xfrm>
              <a:prstGeom prst="mathMultiply">
                <a:avLst/>
              </a:prstGeom>
              <a:noFill/>
              <a:ln w="28575" cap="flat" cmpd="sng" algn="ctr">
                <a:solidFill>
                  <a:srgbClr val="1B376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405" name="Multiplication Sign 404">
                <a:extLst>
                  <a:ext uri="{FF2B5EF4-FFF2-40B4-BE49-F238E27FC236}">
                    <a16:creationId xmlns:a16="http://schemas.microsoft.com/office/drawing/2014/main" id="{27CDD06F-C49F-4A84-ABF3-50C0492C234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407486" y="4538448"/>
                <a:ext cx="81274" cy="81275"/>
              </a:xfrm>
              <a:prstGeom prst="mathMultiply">
                <a:avLst/>
              </a:prstGeom>
              <a:noFill/>
              <a:ln w="28575" cap="flat" cmpd="sng" algn="ctr">
                <a:solidFill>
                  <a:srgbClr val="1B376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406" name="Isosceles Triangle 405">
                <a:extLst>
                  <a:ext uri="{FF2B5EF4-FFF2-40B4-BE49-F238E27FC236}">
                    <a16:creationId xmlns:a16="http://schemas.microsoft.com/office/drawing/2014/main" id="{BB574628-B5BB-42CA-9EF0-5E81D00171D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225359" y="4564568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407" name="Isosceles Triangle 406">
                <a:extLst>
                  <a:ext uri="{FF2B5EF4-FFF2-40B4-BE49-F238E27FC236}">
                    <a16:creationId xmlns:a16="http://schemas.microsoft.com/office/drawing/2014/main" id="{D9524D25-1CAC-4732-A56A-84AAD2C78DD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016925" y="4581168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408" name="Isosceles Triangle 407">
                <a:extLst>
                  <a:ext uri="{FF2B5EF4-FFF2-40B4-BE49-F238E27FC236}">
                    <a16:creationId xmlns:a16="http://schemas.microsoft.com/office/drawing/2014/main" id="{9FE051ED-7825-4FE4-92F0-BDF667D7A9E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813187" y="4608896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409" name="Isosceles Triangle 408">
                <a:extLst>
                  <a:ext uri="{FF2B5EF4-FFF2-40B4-BE49-F238E27FC236}">
                    <a16:creationId xmlns:a16="http://schemas.microsoft.com/office/drawing/2014/main" id="{B8212E71-EE8F-4A55-A22E-18FA8A18FE6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590343" y="4576832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410" name="Isosceles Triangle 409">
                <a:extLst>
                  <a:ext uri="{FF2B5EF4-FFF2-40B4-BE49-F238E27FC236}">
                    <a16:creationId xmlns:a16="http://schemas.microsoft.com/office/drawing/2014/main" id="{BD1CBC87-3CF7-4893-A111-F04D7EBFA07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369504" y="4538393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411" name="Isosceles Triangle 410">
                <a:extLst>
                  <a:ext uri="{FF2B5EF4-FFF2-40B4-BE49-F238E27FC236}">
                    <a16:creationId xmlns:a16="http://schemas.microsoft.com/office/drawing/2014/main" id="{4A9E459A-557C-46E3-B16E-58962B01C37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174776" y="4498952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412" name="Isosceles Triangle 411">
                <a:extLst>
                  <a:ext uri="{FF2B5EF4-FFF2-40B4-BE49-F238E27FC236}">
                    <a16:creationId xmlns:a16="http://schemas.microsoft.com/office/drawing/2014/main" id="{BCE94788-94BD-4570-8372-E86FA5EFA7A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960955" y="4443225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413" name="Isosceles Triangle 412">
                <a:extLst>
                  <a:ext uri="{FF2B5EF4-FFF2-40B4-BE49-F238E27FC236}">
                    <a16:creationId xmlns:a16="http://schemas.microsoft.com/office/drawing/2014/main" id="{CEC237A6-C61E-4C5F-81D4-014B417A351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39955" y="4345429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414" name="Isosceles Triangle 413">
                <a:extLst>
                  <a:ext uri="{FF2B5EF4-FFF2-40B4-BE49-F238E27FC236}">
                    <a16:creationId xmlns:a16="http://schemas.microsoft.com/office/drawing/2014/main" id="{1D3AD33B-3313-4921-BB5F-DFBFD389EDC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549281" y="4226002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415" name="Isosceles Triangle 414">
                <a:extLst>
                  <a:ext uri="{FF2B5EF4-FFF2-40B4-BE49-F238E27FC236}">
                    <a16:creationId xmlns:a16="http://schemas.microsoft.com/office/drawing/2014/main" id="{C6B89623-4700-4133-9D62-8D212B1E91B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400559" y="4091899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416" name="Isosceles Triangle 415">
                <a:extLst>
                  <a:ext uri="{FF2B5EF4-FFF2-40B4-BE49-F238E27FC236}">
                    <a16:creationId xmlns:a16="http://schemas.microsoft.com/office/drawing/2014/main" id="{AF682DDC-BF39-48D7-9FEE-53B75310BD5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300683" y="3939423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417" name="Isosceles Triangle 416">
                <a:extLst>
                  <a:ext uri="{FF2B5EF4-FFF2-40B4-BE49-F238E27FC236}">
                    <a16:creationId xmlns:a16="http://schemas.microsoft.com/office/drawing/2014/main" id="{5C1CB70E-65C9-4886-A979-8F4847A463A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258341" y="3758033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418" name="Isosceles Triangle 417">
                <a:extLst>
                  <a:ext uri="{FF2B5EF4-FFF2-40B4-BE49-F238E27FC236}">
                    <a16:creationId xmlns:a16="http://schemas.microsoft.com/office/drawing/2014/main" id="{8949E45D-3723-4D98-BA23-A1E15E91B40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288417" y="3548644"/>
                <a:ext cx="81274" cy="81275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419" name="Oval 418">
                <a:extLst>
                  <a:ext uri="{FF2B5EF4-FFF2-40B4-BE49-F238E27FC236}">
                    <a16:creationId xmlns:a16="http://schemas.microsoft.com/office/drawing/2014/main" id="{C79B1FCC-D072-49F4-AD18-55CC75FA3C4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392660" y="3349053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420" name="Oval 419">
                <a:extLst>
                  <a:ext uri="{FF2B5EF4-FFF2-40B4-BE49-F238E27FC236}">
                    <a16:creationId xmlns:a16="http://schemas.microsoft.com/office/drawing/2014/main" id="{C159B5C4-F66A-44C8-B597-AF21DCCACD3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585162" y="3175438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421" name="Oval 420">
                <a:extLst>
                  <a:ext uri="{FF2B5EF4-FFF2-40B4-BE49-F238E27FC236}">
                    <a16:creationId xmlns:a16="http://schemas.microsoft.com/office/drawing/2014/main" id="{2D2DCE8D-F62A-4189-8BF0-70FE06B824F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61812" y="3045351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422" name="Oval 421">
                <a:extLst>
                  <a:ext uri="{FF2B5EF4-FFF2-40B4-BE49-F238E27FC236}">
                    <a16:creationId xmlns:a16="http://schemas.microsoft.com/office/drawing/2014/main" id="{BA6876DA-8D12-4C89-9E33-B8DF85BB93B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948909" y="2962672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423" name="Oval 422">
                <a:extLst>
                  <a:ext uri="{FF2B5EF4-FFF2-40B4-BE49-F238E27FC236}">
                    <a16:creationId xmlns:a16="http://schemas.microsoft.com/office/drawing/2014/main" id="{52261ECB-32CE-4F0D-BEE7-808DF578074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134469" y="2885389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424" name="Oval 423">
                <a:extLst>
                  <a:ext uri="{FF2B5EF4-FFF2-40B4-BE49-F238E27FC236}">
                    <a16:creationId xmlns:a16="http://schemas.microsoft.com/office/drawing/2014/main" id="{C8586EB0-FA3E-4397-908D-9A421CE7066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335665" y="2823611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425" name="Oval 424">
                <a:extLst>
                  <a:ext uri="{FF2B5EF4-FFF2-40B4-BE49-F238E27FC236}">
                    <a16:creationId xmlns:a16="http://schemas.microsoft.com/office/drawing/2014/main" id="{8BF3B18C-E26F-4ABA-A305-C3A5EE987BB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538709" y="2797753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426" name="Oval 425">
                <a:extLst>
                  <a:ext uri="{FF2B5EF4-FFF2-40B4-BE49-F238E27FC236}">
                    <a16:creationId xmlns:a16="http://schemas.microsoft.com/office/drawing/2014/main" id="{08FCC732-25A7-408D-B75A-F45529ECBF5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729731" y="2758853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427" name="Oval 426">
                <a:extLst>
                  <a:ext uri="{FF2B5EF4-FFF2-40B4-BE49-F238E27FC236}">
                    <a16:creationId xmlns:a16="http://schemas.microsoft.com/office/drawing/2014/main" id="{9197933B-41E7-4064-89D3-6681C12BBFF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927278" y="2737236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428" name="Oval 427">
                <a:extLst>
                  <a:ext uri="{FF2B5EF4-FFF2-40B4-BE49-F238E27FC236}">
                    <a16:creationId xmlns:a16="http://schemas.microsoft.com/office/drawing/2014/main" id="{B289DA08-B1F8-48D9-8251-D0DBF23711B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143571" y="2742028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429" name="Oval 428">
                <a:extLst>
                  <a:ext uri="{FF2B5EF4-FFF2-40B4-BE49-F238E27FC236}">
                    <a16:creationId xmlns:a16="http://schemas.microsoft.com/office/drawing/2014/main" id="{F3E04043-12C7-4064-8CDE-945DE7972BF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351070" y="2745600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430" name="Oval 429">
                <a:extLst>
                  <a:ext uri="{FF2B5EF4-FFF2-40B4-BE49-F238E27FC236}">
                    <a16:creationId xmlns:a16="http://schemas.microsoft.com/office/drawing/2014/main" id="{CC89C90D-9E93-4EF2-AC0F-C50F607F3D1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561325" y="2755680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431" name="Oval 430">
                <a:extLst>
                  <a:ext uri="{FF2B5EF4-FFF2-40B4-BE49-F238E27FC236}">
                    <a16:creationId xmlns:a16="http://schemas.microsoft.com/office/drawing/2014/main" id="{E428900E-1739-4C69-BA69-5A5341D3488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751939" y="2757115"/>
                <a:ext cx="81274" cy="81275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432" name="Oval 431">
                <a:extLst>
                  <a:ext uri="{FF2B5EF4-FFF2-40B4-BE49-F238E27FC236}">
                    <a16:creationId xmlns:a16="http://schemas.microsoft.com/office/drawing/2014/main" id="{AF8A63F7-C0E6-4E98-A82F-26E107D0003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929906" y="2980152"/>
                <a:ext cx="256465" cy="25647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solidFill>
                  <a:srgbClr val="01A1DD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433" name="Isosceles Triangle 432">
                <a:extLst>
                  <a:ext uri="{FF2B5EF4-FFF2-40B4-BE49-F238E27FC236}">
                    <a16:creationId xmlns:a16="http://schemas.microsoft.com/office/drawing/2014/main" id="{AD28C35D-BF9A-4CF3-BC8C-8784F6F600E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967934" y="3568680"/>
                <a:ext cx="308695" cy="241199"/>
              </a:xfrm>
              <a:prstGeom prst="triangle">
                <a:avLst/>
              </a:prstGeom>
              <a:solidFill>
                <a:srgbClr val="C00000"/>
              </a:solidFill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434" name="Multiplication Sign 433">
                <a:extLst>
                  <a:ext uri="{FF2B5EF4-FFF2-40B4-BE49-F238E27FC236}">
                    <a16:creationId xmlns:a16="http://schemas.microsoft.com/office/drawing/2014/main" id="{1983B1BE-5838-4FEC-BCD7-D44E01963A6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597491" y="4330065"/>
                <a:ext cx="397448" cy="351588"/>
              </a:xfrm>
              <a:prstGeom prst="mathMultiply">
                <a:avLst/>
              </a:prstGeom>
              <a:solidFill>
                <a:srgbClr val="1C3863"/>
              </a:solidFill>
              <a:ln w="28575" cap="flat" cmpd="sng" algn="ctr">
                <a:solidFill>
                  <a:srgbClr val="1B376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435" name="Multiplication Sign 434">
                <a:extLst>
                  <a:ext uri="{FF2B5EF4-FFF2-40B4-BE49-F238E27FC236}">
                    <a16:creationId xmlns:a16="http://schemas.microsoft.com/office/drawing/2014/main" id="{53AB4006-3D6D-4154-9B77-4688A33DB7F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968589" y="3994826"/>
                <a:ext cx="397448" cy="351588"/>
              </a:xfrm>
              <a:prstGeom prst="mathMultiply">
                <a:avLst/>
              </a:prstGeom>
              <a:solidFill>
                <a:srgbClr val="1C3863"/>
              </a:solidFill>
              <a:ln w="28575" cap="flat" cmpd="sng" algn="ctr">
                <a:solidFill>
                  <a:srgbClr val="1B3764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436" name="Oval 435">
                <a:extLst>
                  <a:ext uri="{FF2B5EF4-FFF2-40B4-BE49-F238E27FC236}">
                    <a16:creationId xmlns:a16="http://schemas.microsoft.com/office/drawing/2014/main" id="{85B247F3-CCDC-4DD5-B745-AB415BA6A39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845276" y="2957042"/>
                <a:ext cx="256465" cy="25647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solidFill>
                  <a:srgbClr val="01A1DD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437" name="Isosceles Triangle 436">
                <a:extLst>
                  <a:ext uri="{FF2B5EF4-FFF2-40B4-BE49-F238E27FC236}">
                    <a16:creationId xmlns:a16="http://schemas.microsoft.com/office/drawing/2014/main" id="{57EEB002-91FE-421D-BA6B-D66C5722934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202818" y="4064965"/>
                <a:ext cx="308695" cy="241199"/>
              </a:xfrm>
              <a:prstGeom prst="triangle">
                <a:avLst/>
              </a:prstGeom>
              <a:solidFill>
                <a:srgbClr val="C00000"/>
              </a:solidFill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</p:grp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63D33322-B97E-4C2D-BBF9-C31571599B72}"/>
                </a:ext>
              </a:extLst>
            </p:cNvPr>
            <p:cNvSpPr txBox="1"/>
            <p:nvPr/>
          </p:nvSpPr>
          <p:spPr>
            <a:xfrm>
              <a:off x="1540377" y="2027081"/>
              <a:ext cx="166160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Initial Centroids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229D0FF0-1EA9-448E-913F-52453276B7AB}"/>
                </a:ext>
              </a:extLst>
            </p:cNvPr>
            <p:cNvSpPr txBox="1"/>
            <p:nvPr/>
          </p:nvSpPr>
          <p:spPr>
            <a:xfrm>
              <a:off x="5892626" y="2031396"/>
              <a:ext cx="219066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Converged Centroids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584933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C25498-091C-4866-864E-CC95AECDB3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Hierarchical Agglomerative Clustering (Two Clusters)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43CC2FB-BA63-4913-AA0D-3D77199EA3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12</a:t>
            </a:fld>
            <a:endParaRPr lang="en-US" dirty="0"/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6801F94D-E823-47F3-915A-88F38ED36187}"/>
              </a:ext>
            </a:extLst>
          </p:cNvPr>
          <p:cNvGrpSpPr/>
          <p:nvPr/>
        </p:nvGrpSpPr>
        <p:grpSpPr>
          <a:xfrm>
            <a:off x="0" y="944880"/>
            <a:ext cx="9144000" cy="5604775"/>
            <a:chOff x="0" y="944880"/>
            <a:chExt cx="9144000" cy="5604775"/>
          </a:xfrm>
        </p:grpSpPr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C996CC5C-568C-4B74-B301-0316ED65A03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569559" y="944880"/>
              <a:ext cx="2442" cy="5604775"/>
            </a:xfrm>
            <a:prstGeom prst="line">
              <a:avLst/>
            </a:prstGeom>
            <a:ln w="190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0FCB7DDD-C319-4240-B1FF-53FF6B4EA01B}"/>
                </a:ext>
              </a:extLst>
            </p:cNvPr>
            <p:cNvCxnSpPr/>
            <p:nvPr/>
          </p:nvCxnSpPr>
          <p:spPr>
            <a:xfrm>
              <a:off x="0" y="3785190"/>
              <a:ext cx="9144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0129EE71-A97C-4F6D-886D-C4B92C372949}"/>
                </a:ext>
              </a:extLst>
            </p:cNvPr>
            <p:cNvSpPr txBox="1"/>
            <p:nvPr/>
          </p:nvSpPr>
          <p:spPr>
            <a:xfrm>
              <a:off x="1508412" y="996880"/>
              <a:ext cx="144154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First Iteration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FFBC0F24-CACE-480C-BCAF-29E7329A136B}"/>
                </a:ext>
              </a:extLst>
            </p:cNvPr>
            <p:cNvSpPr txBox="1"/>
            <p:nvPr/>
          </p:nvSpPr>
          <p:spPr>
            <a:xfrm>
              <a:off x="5963977" y="999292"/>
              <a:ext cx="172508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Second Iteration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E09F95C7-9CD0-434E-8152-B3EDBFFEA82D}"/>
                </a:ext>
              </a:extLst>
            </p:cNvPr>
            <p:cNvSpPr txBox="1"/>
            <p:nvPr/>
          </p:nvSpPr>
          <p:spPr>
            <a:xfrm>
              <a:off x="1467305" y="3863860"/>
              <a:ext cx="152830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Third Iteration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4212319F-D51A-4B70-A7CB-93CB93D355EF}"/>
                </a:ext>
              </a:extLst>
            </p:cNvPr>
            <p:cNvSpPr txBox="1"/>
            <p:nvPr/>
          </p:nvSpPr>
          <p:spPr>
            <a:xfrm>
              <a:off x="6009586" y="3857928"/>
              <a:ext cx="166776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Fourth Iteration</a:t>
              </a:r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8B7EB2F1-33E7-41BF-8474-F70F70B9408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891318" y="1702175"/>
              <a:ext cx="155445" cy="155448"/>
            </a:xfrm>
            <a:prstGeom prst="ellipse">
              <a:avLst/>
            </a:prstGeom>
            <a:noFill/>
            <a:ln w="28575" cap="flat" cmpd="sng" algn="ctr">
              <a:solidFill>
                <a:srgbClr val="01A1DD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D24B8F04-3A88-4ECF-8EA3-993CE94C715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138442" y="1885546"/>
              <a:ext cx="155445" cy="155448"/>
            </a:xfrm>
            <a:prstGeom prst="ellipse">
              <a:avLst/>
            </a:prstGeom>
            <a:noFill/>
            <a:ln w="28575" cap="flat" cmpd="sng" algn="ctr">
              <a:solidFill>
                <a:srgbClr val="01A1DD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263E4DE3-10E8-456F-B140-0B0CAC19E26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492687" y="2425723"/>
              <a:ext cx="155445" cy="155448"/>
            </a:xfrm>
            <a:prstGeom prst="ellipse">
              <a:avLst/>
            </a:prstGeom>
            <a:noFill/>
            <a:ln w="28575" cap="flat" cmpd="sng" algn="ctr">
              <a:solidFill>
                <a:srgbClr val="01A1DD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E2D15660-7171-4A17-A139-60F9419A623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252903" y="1546727"/>
              <a:ext cx="155445" cy="155448"/>
            </a:xfrm>
            <a:prstGeom prst="ellipse">
              <a:avLst/>
            </a:prstGeom>
            <a:noFill/>
            <a:ln w="28575" cap="flat" cmpd="sng" algn="ctr">
              <a:solidFill>
                <a:srgbClr val="01A1DD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AD5F8D99-B66C-4565-AE68-CF9BFB9A068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212" y="1731889"/>
              <a:ext cx="155445" cy="155448"/>
            </a:xfrm>
            <a:prstGeom prst="ellipse">
              <a:avLst/>
            </a:prstGeom>
            <a:noFill/>
            <a:ln w="28575" cap="flat" cmpd="sng" algn="ctr">
              <a:solidFill>
                <a:srgbClr val="01A1DD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53CC69AE-6306-49F2-9BE6-998EBD5FB39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24638" y="1706337"/>
              <a:ext cx="155445" cy="155448"/>
            </a:xfrm>
            <a:prstGeom prst="ellipse">
              <a:avLst/>
            </a:prstGeom>
            <a:noFill/>
            <a:ln w="28575" cap="flat" cmpd="sng" algn="ctr">
              <a:solidFill>
                <a:srgbClr val="01A1DD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5F1A3705-0356-464B-A753-507943996DB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671762" y="1889708"/>
              <a:ext cx="155445" cy="155448"/>
            </a:xfrm>
            <a:prstGeom prst="ellipse">
              <a:avLst/>
            </a:prstGeom>
            <a:noFill/>
            <a:ln w="28575" cap="flat" cmpd="sng" algn="ctr">
              <a:solidFill>
                <a:srgbClr val="01A1DD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6DA047B6-7313-4340-AF03-DEEE4DA5C1A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026007" y="2429885"/>
              <a:ext cx="155445" cy="155448"/>
            </a:xfrm>
            <a:prstGeom prst="ellipse">
              <a:avLst/>
            </a:prstGeom>
            <a:noFill/>
            <a:ln w="28575" cap="flat" cmpd="sng" algn="ctr">
              <a:solidFill>
                <a:srgbClr val="01A1DD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BDF324DC-0A4A-4AB5-B51B-F2070DE85C8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86223" y="1550889"/>
              <a:ext cx="155445" cy="155448"/>
            </a:xfrm>
            <a:prstGeom prst="ellipse">
              <a:avLst/>
            </a:prstGeom>
            <a:noFill/>
            <a:ln w="28575" cap="flat" cmpd="sng" algn="ctr">
              <a:solidFill>
                <a:srgbClr val="01A1DD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CCE01938-7571-4209-8B1F-2210E0806C0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278532" y="1736051"/>
              <a:ext cx="155445" cy="155448"/>
            </a:xfrm>
            <a:prstGeom prst="ellipse">
              <a:avLst/>
            </a:prstGeom>
            <a:noFill/>
            <a:ln w="28575" cap="flat" cmpd="sng" algn="ctr">
              <a:solidFill>
                <a:srgbClr val="01A1DD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C8E54051-4FD1-4DB0-96C0-3364B4516722}"/>
                </a:ext>
              </a:extLst>
            </p:cNvPr>
            <p:cNvSpPr/>
            <p:nvPr/>
          </p:nvSpPr>
          <p:spPr>
            <a:xfrm>
              <a:off x="2781060" y="1594350"/>
              <a:ext cx="589792" cy="594360"/>
            </a:xfrm>
            <a:prstGeom prst="ellips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2638F66E-E8BB-4DD4-BB54-F14ABBCA5E7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155535" y="1277058"/>
              <a:ext cx="883396" cy="890238"/>
            </a:xfrm>
            <a:prstGeom prst="ellips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E5E1F7D9-175A-4FD4-91B2-6C75E51E2ED8}"/>
                </a:ext>
              </a:extLst>
            </p:cNvPr>
            <p:cNvSpPr/>
            <p:nvPr/>
          </p:nvSpPr>
          <p:spPr>
            <a:xfrm>
              <a:off x="7321426" y="1588079"/>
              <a:ext cx="589792" cy="594360"/>
            </a:xfrm>
            <a:prstGeom prst="ellips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F304B1A3-F22D-4DA3-8AE0-95C8A897B3A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898574" y="4568061"/>
              <a:ext cx="155445" cy="155448"/>
            </a:xfrm>
            <a:prstGeom prst="ellipse">
              <a:avLst/>
            </a:prstGeom>
            <a:noFill/>
            <a:ln w="28575" cap="flat" cmpd="sng" algn="ctr">
              <a:solidFill>
                <a:srgbClr val="01A1DD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F8EC2110-6D61-46E1-B044-95573CD431D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145698" y="4751432"/>
              <a:ext cx="155445" cy="155448"/>
            </a:xfrm>
            <a:prstGeom prst="ellipse">
              <a:avLst/>
            </a:prstGeom>
            <a:noFill/>
            <a:ln w="28575" cap="flat" cmpd="sng" algn="ctr">
              <a:solidFill>
                <a:srgbClr val="01A1DD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02A82D19-6753-44F1-8CFD-F8C6F2017ED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499943" y="5291609"/>
              <a:ext cx="155445" cy="155448"/>
            </a:xfrm>
            <a:prstGeom prst="ellipse">
              <a:avLst/>
            </a:prstGeom>
            <a:noFill/>
            <a:ln w="28575" cap="flat" cmpd="sng" algn="ctr">
              <a:solidFill>
                <a:srgbClr val="01A1DD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D1D07A71-D9FA-4201-BA84-37BBD418C57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8231" y="5482682"/>
              <a:ext cx="155445" cy="155448"/>
            </a:xfrm>
            <a:prstGeom prst="ellipse">
              <a:avLst/>
            </a:prstGeom>
            <a:noFill/>
            <a:ln w="28575" cap="flat" cmpd="sng" algn="ctr">
              <a:solidFill>
                <a:srgbClr val="01A1DD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843C6786-2DE0-4634-BACB-38C8768C7C9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260159" y="4412613"/>
              <a:ext cx="155445" cy="155448"/>
            </a:xfrm>
            <a:prstGeom prst="ellipse">
              <a:avLst/>
            </a:prstGeom>
            <a:noFill/>
            <a:ln w="28575" cap="flat" cmpd="sng" algn="ctr">
              <a:solidFill>
                <a:srgbClr val="01A1DD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5A5172D7-5E03-4741-9200-6308A5203DB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2468" y="4597775"/>
              <a:ext cx="155445" cy="155448"/>
            </a:xfrm>
            <a:prstGeom prst="ellipse">
              <a:avLst/>
            </a:prstGeom>
            <a:noFill/>
            <a:ln w="28575" cap="flat" cmpd="sng" algn="ctr">
              <a:solidFill>
                <a:srgbClr val="01A1DD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929B2E33-B75C-4F6B-8163-A1A170CB0D5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681411" y="4380517"/>
              <a:ext cx="1224952" cy="1234440"/>
            </a:xfrm>
            <a:prstGeom prst="ellips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1AF47DF2-8E5E-4302-8966-7DCA08370C2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86285" y="4563797"/>
              <a:ext cx="155445" cy="155448"/>
            </a:xfrm>
            <a:prstGeom prst="ellipse">
              <a:avLst/>
            </a:prstGeom>
            <a:noFill/>
            <a:ln w="28575" cap="flat" cmpd="sng" algn="ctr">
              <a:solidFill>
                <a:srgbClr val="01A1DD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3E048E2B-BFF2-4402-B5C3-7C629F12703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633409" y="4747168"/>
              <a:ext cx="155445" cy="155448"/>
            </a:xfrm>
            <a:prstGeom prst="ellipse">
              <a:avLst/>
            </a:prstGeom>
            <a:noFill/>
            <a:ln w="28575" cap="flat" cmpd="sng" algn="ctr">
              <a:solidFill>
                <a:srgbClr val="01A1DD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FD65D314-D87F-4826-8EA0-77FEA4C27B8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87654" y="5287345"/>
              <a:ext cx="155445" cy="155448"/>
            </a:xfrm>
            <a:prstGeom prst="ellipse">
              <a:avLst/>
            </a:prstGeom>
            <a:noFill/>
            <a:ln w="28575" cap="flat" cmpd="sng" algn="ctr">
              <a:solidFill>
                <a:srgbClr val="01A1DD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CADA9D5E-7CC9-4EBB-816A-A00AE32D9FA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285942" y="5478418"/>
              <a:ext cx="155445" cy="155448"/>
            </a:xfrm>
            <a:prstGeom prst="ellipse">
              <a:avLst/>
            </a:prstGeom>
            <a:noFill/>
            <a:ln w="28575" cap="flat" cmpd="sng" algn="ctr">
              <a:solidFill>
                <a:srgbClr val="01A1DD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B611BB0B-EF8F-49F5-ACD3-0477CAFEC4E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47870" y="4408349"/>
              <a:ext cx="155445" cy="155448"/>
            </a:xfrm>
            <a:prstGeom prst="ellipse">
              <a:avLst/>
            </a:prstGeom>
            <a:noFill/>
            <a:ln w="28575" cap="flat" cmpd="sng" algn="ctr">
              <a:solidFill>
                <a:srgbClr val="01A1DD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5CBE01AC-2874-47CA-B7E1-D581486EA68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240179" y="4593511"/>
              <a:ext cx="155445" cy="155448"/>
            </a:xfrm>
            <a:prstGeom prst="ellipse">
              <a:avLst/>
            </a:prstGeom>
            <a:noFill/>
            <a:ln w="28575" cap="flat" cmpd="sng" algn="ctr">
              <a:solidFill>
                <a:srgbClr val="01A1DD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F85B3562-B767-4179-9D18-81DFB2E358E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000937" y="4168921"/>
              <a:ext cx="1190663" cy="1681727"/>
            </a:xfrm>
            <a:prstGeom prst="ellips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37637D97-0B3A-4A35-AC71-517DB50FA71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8231" y="2623705"/>
              <a:ext cx="155445" cy="155448"/>
            </a:xfrm>
            <a:prstGeom prst="ellipse">
              <a:avLst/>
            </a:prstGeom>
            <a:noFill/>
            <a:ln w="28575" cap="flat" cmpd="sng" algn="ctr">
              <a:solidFill>
                <a:srgbClr val="01A1DD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68" name="Oval 67">
              <a:extLst>
                <a:ext uri="{FF2B5EF4-FFF2-40B4-BE49-F238E27FC236}">
                  <a16:creationId xmlns:a16="http://schemas.microsoft.com/office/drawing/2014/main" id="{421AE987-11D4-44A3-9FC0-F415701481F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341794" y="2637842"/>
              <a:ext cx="155445" cy="155448"/>
            </a:xfrm>
            <a:prstGeom prst="ellipse">
              <a:avLst/>
            </a:prstGeom>
            <a:noFill/>
            <a:ln w="28575" cap="flat" cmpd="sng" algn="ctr">
              <a:solidFill>
                <a:srgbClr val="01A1DD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12A9272F-8F1C-4325-AAFD-E9D093F9227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42493" y="4148392"/>
              <a:ext cx="883396" cy="890238"/>
            </a:xfrm>
            <a:prstGeom prst="ellips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72" name="Oval 71">
              <a:extLst>
                <a:ext uri="{FF2B5EF4-FFF2-40B4-BE49-F238E27FC236}">
                  <a16:creationId xmlns:a16="http://schemas.microsoft.com/office/drawing/2014/main" id="{EA9EDAA6-A1C9-45DF-B9B1-D7D4B6F46DC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37008" y="4413369"/>
              <a:ext cx="1224952" cy="1234440"/>
            </a:xfrm>
            <a:prstGeom prst="ellips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232582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C25498-091C-4866-864E-CC95AECDB3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Hierarchical Agglomerative Clustering (Three Clusters)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43CC2FB-BA63-4913-AA0D-3D77199EA3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13</a:t>
            </a:fld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033B1ED0-8883-41D8-A779-4FE236498EBE}"/>
              </a:ext>
            </a:extLst>
          </p:cNvPr>
          <p:cNvGrpSpPr/>
          <p:nvPr/>
        </p:nvGrpSpPr>
        <p:grpSpPr>
          <a:xfrm>
            <a:off x="0" y="944880"/>
            <a:ext cx="9144000" cy="5604775"/>
            <a:chOff x="0" y="944880"/>
            <a:chExt cx="9144000" cy="5604775"/>
          </a:xfrm>
        </p:grpSpPr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C996CC5C-568C-4B74-B301-0316ED65A03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569559" y="944880"/>
              <a:ext cx="2442" cy="5604775"/>
            </a:xfrm>
            <a:prstGeom prst="line">
              <a:avLst/>
            </a:prstGeom>
            <a:ln w="190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0FCB7DDD-C319-4240-B1FF-53FF6B4EA01B}"/>
                </a:ext>
              </a:extLst>
            </p:cNvPr>
            <p:cNvCxnSpPr/>
            <p:nvPr/>
          </p:nvCxnSpPr>
          <p:spPr>
            <a:xfrm>
              <a:off x="0" y="3785190"/>
              <a:ext cx="9144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0129EE71-A97C-4F6D-886D-C4B92C372949}"/>
                </a:ext>
              </a:extLst>
            </p:cNvPr>
            <p:cNvSpPr txBox="1"/>
            <p:nvPr/>
          </p:nvSpPr>
          <p:spPr>
            <a:xfrm>
              <a:off x="1508412" y="996880"/>
              <a:ext cx="144154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First Iteration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FFBC0F24-CACE-480C-BCAF-29E7329A136B}"/>
                </a:ext>
              </a:extLst>
            </p:cNvPr>
            <p:cNvSpPr txBox="1"/>
            <p:nvPr/>
          </p:nvSpPr>
          <p:spPr>
            <a:xfrm>
              <a:off x="5963977" y="999292"/>
              <a:ext cx="172508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Second Iteration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E09F95C7-9CD0-434E-8152-B3EDBFFEA82D}"/>
                </a:ext>
              </a:extLst>
            </p:cNvPr>
            <p:cNvSpPr txBox="1"/>
            <p:nvPr/>
          </p:nvSpPr>
          <p:spPr>
            <a:xfrm>
              <a:off x="1467305" y="3863860"/>
              <a:ext cx="152830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Third Iteration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4212319F-D51A-4B70-A7CB-93CB93D355EF}"/>
                </a:ext>
              </a:extLst>
            </p:cNvPr>
            <p:cNvSpPr txBox="1"/>
            <p:nvPr/>
          </p:nvSpPr>
          <p:spPr>
            <a:xfrm>
              <a:off x="6009586" y="3857928"/>
              <a:ext cx="166776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Fourth Iteration</a:t>
              </a:r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8B7EB2F1-33E7-41BF-8474-F70F70B9408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891318" y="1702175"/>
              <a:ext cx="155445" cy="155448"/>
            </a:xfrm>
            <a:prstGeom prst="ellipse">
              <a:avLst/>
            </a:prstGeom>
            <a:noFill/>
            <a:ln w="28575" cap="flat" cmpd="sng" algn="ctr">
              <a:solidFill>
                <a:srgbClr val="01A1DD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D24B8F04-3A88-4ECF-8EA3-993CE94C715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138442" y="1885546"/>
              <a:ext cx="155445" cy="155448"/>
            </a:xfrm>
            <a:prstGeom prst="ellipse">
              <a:avLst/>
            </a:prstGeom>
            <a:noFill/>
            <a:ln w="28575" cap="flat" cmpd="sng" algn="ctr">
              <a:solidFill>
                <a:srgbClr val="01A1DD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263E4DE3-10E8-456F-B140-0B0CAC19E26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492687" y="2425723"/>
              <a:ext cx="155445" cy="155448"/>
            </a:xfrm>
            <a:prstGeom prst="ellipse">
              <a:avLst/>
            </a:prstGeom>
            <a:noFill/>
            <a:ln w="28575" cap="flat" cmpd="sng" algn="ctr">
              <a:solidFill>
                <a:srgbClr val="01A1DD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E2D15660-7171-4A17-A139-60F9419A623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252903" y="1546727"/>
              <a:ext cx="155445" cy="155448"/>
            </a:xfrm>
            <a:prstGeom prst="ellipse">
              <a:avLst/>
            </a:prstGeom>
            <a:noFill/>
            <a:ln w="28575" cap="flat" cmpd="sng" algn="ctr">
              <a:solidFill>
                <a:srgbClr val="01A1DD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AD5F8D99-B66C-4565-AE68-CF9BFB9A068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5212" y="1731889"/>
              <a:ext cx="155445" cy="155448"/>
            </a:xfrm>
            <a:prstGeom prst="ellipse">
              <a:avLst/>
            </a:prstGeom>
            <a:noFill/>
            <a:ln w="28575" cap="flat" cmpd="sng" algn="ctr">
              <a:solidFill>
                <a:srgbClr val="01A1DD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53CC69AE-6306-49F2-9BE6-998EBD5FB39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24638" y="1706337"/>
              <a:ext cx="155445" cy="155448"/>
            </a:xfrm>
            <a:prstGeom prst="ellipse">
              <a:avLst/>
            </a:prstGeom>
            <a:noFill/>
            <a:ln w="28575" cap="flat" cmpd="sng" algn="ctr">
              <a:solidFill>
                <a:srgbClr val="01A1DD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5F1A3705-0356-464B-A753-507943996DB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671762" y="1889708"/>
              <a:ext cx="155445" cy="155448"/>
            </a:xfrm>
            <a:prstGeom prst="ellipse">
              <a:avLst/>
            </a:prstGeom>
            <a:noFill/>
            <a:ln w="28575" cap="flat" cmpd="sng" algn="ctr">
              <a:solidFill>
                <a:srgbClr val="01A1DD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6DA047B6-7313-4340-AF03-DEEE4DA5C1A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026007" y="2429885"/>
              <a:ext cx="155445" cy="155448"/>
            </a:xfrm>
            <a:prstGeom prst="ellipse">
              <a:avLst/>
            </a:prstGeom>
            <a:noFill/>
            <a:ln w="28575" cap="flat" cmpd="sng" algn="ctr">
              <a:solidFill>
                <a:srgbClr val="01A1DD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BDF324DC-0A4A-4AB5-B51B-F2070DE85C8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86223" y="1550889"/>
              <a:ext cx="155445" cy="155448"/>
            </a:xfrm>
            <a:prstGeom prst="ellipse">
              <a:avLst/>
            </a:prstGeom>
            <a:noFill/>
            <a:ln w="28575" cap="flat" cmpd="sng" algn="ctr">
              <a:solidFill>
                <a:srgbClr val="01A1DD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CCE01938-7571-4209-8B1F-2210E0806C0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278532" y="1736051"/>
              <a:ext cx="155445" cy="155448"/>
            </a:xfrm>
            <a:prstGeom prst="ellipse">
              <a:avLst/>
            </a:prstGeom>
            <a:noFill/>
            <a:ln w="28575" cap="flat" cmpd="sng" algn="ctr">
              <a:solidFill>
                <a:srgbClr val="01A1DD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C8E54051-4FD1-4DB0-96C0-3364B4516722}"/>
                </a:ext>
              </a:extLst>
            </p:cNvPr>
            <p:cNvSpPr/>
            <p:nvPr/>
          </p:nvSpPr>
          <p:spPr>
            <a:xfrm>
              <a:off x="2781060" y="1594350"/>
              <a:ext cx="589792" cy="594360"/>
            </a:xfrm>
            <a:prstGeom prst="ellips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2638F66E-E8BB-4DD4-BB54-F14ABBCA5E7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155535" y="1277058"/>
              <a:ext cx="883396" cy="890238"/>
            </a:xfrm>
            <a:prstGeom prst="ellips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E5E1F7D9-175A-4FD4-91B2-6C75E51E2ED8}"/>
                </a:ext>
              </a:extLst>
            </p:cNvPr>
            <p:cNvSpPr/>
            <p:nvPr/>
          </p:nvSpPr>
          <p:spPr>
            <a:xfrm>
              <a:off x="7321426" y="1588079"/>
              <a:ext cx="589792" cy="594360"/>
            </a:xfrm>
            <a:prstGeom prst="ellips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F304B1A3-F22D-4DA3-8AE0-95C8A897B3A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898574" y="4568061"/>
              <a:ext cx="155445" cy="155448"/>
            </a:xfrm>
            <a:prstGeom prst="ellipse">
              <a:avLst/>
            </a:prstGeom>
            <a:noFill/>
            <a:ln w="28575" cap="flat" cmpd="sng" algn="ctr">
              <a:solidFill>
                <a:srgbClr val="01A1DD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F8EC2110-6D61-46E1-B044-95573CD431D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145698" y="4751432"/>
              <a:ext cx="155445" cy="155448"/>
            </a:xfrm>
            <a:prstGeom prst="ellipse">
              <a:avLst/>
            </a:prstGeom>
            <a:noFill/>
            <a:ln w="28575" cap="flat" cmpd="sng" algn="ctr">
              <a:solidFill>
                <a:srgbClr val="01A1DD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02A82D19-6753-44F1-8CFD-F8C6F2017ED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499943" y="5291609"/>
              <a:ext cx="155445" cy="155448"/>
            </a:xfrm>
            <a:prstGeom prst="ellipse">
              <a:avLst/>
            </a:prstGeom>
            <a:noFill/>
            <a:ln w="28575" cap="flat" cmpd="sng" algn="ctr">
              <a:solidFill>
                <a:srgbClr val="01A1DD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D1D07A71-D9FA-4201-BA84-37BBD418C57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8231" y="5482682"/>
              <a:ext cx="155445" cy="155448"/>
            </a:xfrm>
            <a:prstGeom prst="ellipse">
              <a:avLst/>
            </a:prstGeom>
            <a:noFill/>
            <a:ln w="28575" cap="flat" cmpd="sng" algn="ctr">
              <a:solidFill>
                <a:srgbClr val="01A1DD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843C6786-2DE0-4634-BACB-38C8768C7C9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260159" y="4412613"/>
              <a:ext cx="155445" cy="155448"/>
            </a:xfrm>
            <a:prstGeom prst="ellipse">
              <a:avLst/>
            </a:prstGeom>
            <a:noFill/>
            <a:ln w="28575" cap="flat" cmpd="sng" algn="ctr">
              <a:solidFill>
                <a:srgbClr val="01A1DD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5A5172D7-5E03-4741-9200-6308A5203DB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2468" y="4597775"/>
              <a:ext cx="155445" cy="155448"/>
            </a:xfrm>
            <a:prstGeom prst="ellipse">
              <a:avLst/>
            </a:prstGeom>
            <a:noFill/>
            <a:ln w="28575" cap="flat" cmpd="sng" algn="ctr">
              <a:solidFill>
                <a:srgbClr val="01A1DD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929B2E33-B75C-4F6B-8163-A1A170CB0D5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681411" y="4380517"/>
              <a:ext cx="1224952" cy="1234440"/>
            </a:xfrm>
            <a:prstGeom prst="ellips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1AF47DF2-8E5E-4302-8966-7DCA08370C2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86285" y="4563797"/>
              <a:ext cx="155445" cy="155448"/>
            </a:xfrm>
            <a:prstGeom prst="ellipse">
              <a:avLst/>
            </a:prstGeom>
            <a:noFill/>
            <a:ln w="28575" cap="flat" cmpd="sng" algn="ctr">
              <a:solidFill>
                <a:srgbClr val="01A1DD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3E048E2B-BFF2-4402-B5C3-7C629F12703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633409" y="4747168"/>
              <a:ext cx="155445" cy="155448"/>
            </a:xfrm>
            <a:prstGeom prst="ellipse">
              <a:avLst/>
            </a:prstGeom>
            <a:noFill/>
            <a:ln w="28575" cap="flat" cmpd="sng" algn="ctr">
              <a:solidFill>
                <a:srgbClr val="01A1DD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FD65D314-D87F-4826-8EA0-77FEA4C27B8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87654" y="5287345"/>
              <a:ext cx="155445" cy="155448"/>
            </a:xfrm>
            <a:prstGeom prst="ellipse">
              <a:avLst/>
            </a:prstGeom>
            <a:noFill/>
            <a:ln w="28575" cap="flat" cmpd="sng" algn="ctr">
              <a:solidFill>
                <a:srgbClr val="01A1DD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CADA9D5E-7CC9-4EBB-816A-A00AE32D9FA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285942" y="5478418"/>
              <a:ext cx="155445" cy="155448"/>
            </a:xfrm>
            <a:prstGeom prst="ellipse">
              <a:avLst/>
            </a:prstGeom>
            <a:noFill/>
            <a:ln w="28575" cap="flat" cmpd="sng" algn="ctr">
              <a:solidFill>
                <a:srgbClr val="01A1DD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B611BB0B-EF8F-49F5-ACD3-0477CAFEC4E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47870" y="4408349"/>
              <a:ext cx="155445" cy="155448"/>
            </a:xfrm>
            <a:prstGeom prst="ellipse">
              <a:avLst/>
            </a:prstGeom>
            <a:noFill/>
            <a:ln w="28575" cap="flat" cmpd="sng" algn="ctr">
              <a:solidFill>
                <a:srgbClr val="01A1DD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5CBE01AC-2874-47CA-B7E1-D581486EA68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240179" y="4593511"/>
              <a:ext cx="155445" cy="155448"/>
            </a:xfrm>
            <a:prstGeom prst="ellipse">
              <a:avLst/>
            </a:prstGeom>
            <a:noFill/>
            <a:ln w="28575" cap="flat" cmpd="sng" algn="ctr">
              <a:solidFill>
                <a:srgbClr val="01A1DD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37637D97-0B3A-4A35-AC71-517DB50FA71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98231" y="2623705"/>
              <a:ext cx="155445" cy="155448"/>
            </a:xfrm>
            <a:prstGeom prst="ellipse">
              <a:avLst/>
            </a:prstGeom>
            <a:noFill/>
            <a:ln w="28575" cap="flat" cmpd="sng" algn="ctr">
              <a:solidFill>
                <a:srgbClr val="01A1DD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68" name="Oval 67">
              <a:extLst>
                <a:ext uri="{FF2B5EF4-FFF2-40B4-BE49-F238E27FC236}">
                  <a16:creationId xmlns:a16="http://schemas.microsoft.com/office/drawing/2014/main" id="{421AE987-11D4-44A3-9FC0-F415701481F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341794" y="2637842"/>
              <a:ext cx="155445" cy="155448"/>
            </a:xfrm>
            <a:prstGeom prst="ellipse">
              <a:avLst/>
            </a:prstGeom>
            <a:noFill/>
            <a:ln w="28575" cap="flat" cmpd="sng" algn="ctr">
              <a:solidFill>
                <a:srgbClr val="01A1DD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12A9272F-8F1C-4325-AAFD-E9D093F9227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42493" y="4148392"/>
              <a:ext cx="883396" cy="890238"/>
            </a:xfrm>
            <a:prstGeom prst="ellips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72" name="Oval 71">
              <a:extLst>
                <a:ext uri="{FF2B5EF4-FFF2-40B4-BE49-F238E27FC236}">
                  <a16:creationId xmlns:a16="http://schemas.microsoft.com/office/drawing/2014/main" id="{EA9EDAA6-A1C9-45DF-B9B1-D7D4B6F46DC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37008" y="4413369"/>
              <a:ext cx="1224952" cy="1234440"/>
            </a:xfrm>
            <a:prstGeom prst="ellips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10A6150E-F89E-451F-BD5D-C7911405CD3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155535" y="4140351"/>
              <a:ext cx="883396" cy="890238"/>
            </a:xfrm>
            <a:prstGeom prst="ellips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ACCE98FD-538F-4440-ABCC-3718639905B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155119" y="5345982"/>
              <a:ext cx="417089" cy="420319"/>
            </a:xfrm>
            <a:prstGeom prst="ellips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046138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8A84E6-EBDE-4D6D-ABDB-CD123B589D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Hierarchical Clustering Applied to a Spiral Dataset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EA08389-8235-4852-BAD8-8A53834922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14</a:t>
            </a:fld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F66F759-9173-4BD8-955C-6995F2026202}"/>
              </a:ext>
            </a:extLst>
          </p:cNvPr>
          <p:cNvGrpSpPr/>
          <p:nvPr/>
        </p:nvGrpSpPr>
        <p:grpSpPr>
          <a:xfrm>
            <a:off x="1233058" y="1647402"/>
            <a:ext cx="6216561" cy="4066978"/>
            <a:chOff x="1233058" y="1647402"/>
            <a:chExt cx="6216561" cy="4066978"/>
          </a:xfrm>
        </p:grpSpPr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366ED723-FD90-4C27-BFBE-8BC00AA7CE98}"/>
                </a:ext>
              </a:extLst>
            </p:cNvPr>
            <p:cNvCxnSpPr/>
            <p:nvPr/>
          </p:nvCxnSpPr>
          <p:spPr>
            <a:xfrm>
              <a:off x="1694381" y="1804909"/>
              <a:ext cx="0" cy="3581400"/>
            </a:xfrm>
            <a:prstGeom prst="line">
              <a:avLst/>
            </a:prstGeom>
            <a:ln w="28575" cap="rnd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0CC9E656-FFAA-4D6D-AD99-FE72C40F135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709470" y="5386309"/>
              <a:ext cx="5431454" cy="0"/>
            </a:xfrm>
            <a:prstGeom prst="line">
              <a:avLst/>
            </a:prstGeom>
            <a:ln w="28575" cap="rnd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1FF975B6-F01A-4A48-B31C-B1CE19F902CB}"/>
                </a:ext>
              </a:extLst>
            </p:cNvPr>
            <p:cNvSpPr txBox="1"/>
            <p:nvPr/>
          </p:nvSpPr>
          <p:spPr>
            <a:xfrm>
              <a:off x="1233058" y="1647402"/>
              <a:ext cx="47641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1.0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61AD0827-7CC5-4C83-8BC6-D8C30B95A652}"/>
                </a:ext>
              </a:extLst>
            </p:cNvPr>
            <p:cNvSpPr txBox="1"/>
            <p:nvPr/>
          </p:nvSpPr>
          <p:spPr>
            <a:xfrm>
              <a:off x="1233058" y="5162816"/>
              <a:ext cx="47641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0.0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E8F350DD-1F32-46FC-87E1-B2FFBC760779}"/>
                </a:ext>
              </a:extLst>
            </p:cNvPr>
            <p:cNvSpPr txBox="1"/>
            <p:nvPr/>
          </p:nvSpPr>
          <p:spPr>
            <a:xfrm>
              <a:off x="6973207" y="5345048"/>
              <a:ext cx="47641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1.0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13D3F67-22CB-4867-A70B-B48DFE539644}"/>
                </a:ext>
              </a:extLst>
            </p:cNvPr>
            <p:cNvSpPr txBox="1"/>
            <p:nvPr/>
          </p:nvSpPr>
          <p:spPr>
            <a:xfrm>
              <a:off x="1568036" y="5345048"/>
              <a:ext cx="47641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0.0</a:t>
              </a:r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2DD15991-C4CB-495A-BD80-64951F7F293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815577" y="3345105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283A847D-EF8E-409F-A6EC-E54C48CAA89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599935" y="3310128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C7BACDBF-4407-42BF-9BE8-249F55DD721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031219" y="3421048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2969D4D7-67B5-449E-9164-1C8DA866B69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209277" y="3555453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5CD8C814-B31B-47C9-AD13-51B42CC2822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268712" y="3745628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E7A606FE-E7C7-4DAF-9DD9-9583FC7A34E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971304" y="4054675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A5D716E8-E5E2-442F-85BD-3A4A943EECF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149842" y="3935803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4AAB13FE-0836-4872-AFD0-AD027777316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291372" y="4243216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79B45CAC-EA89-4C63-915E-92D4FFAA538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761594" y="4173547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1116E103-2FA4-4544-AB63-85E955A99E5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527359" y="4203982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1DB9D838-CE4E-4438-8D27-EB72E004844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47261" y="4243216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D18F40AB-EB96-483B-A572-B86AC32FF08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795902" y="4220565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76E76E5A-9185-42A7-8216-9B81A126EC3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496418" y="4161129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6E4DA317-2929-4170-BB4F-8463B0DE57F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249121" y="4055665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F941EC95-85AA-45CE-914B-DE351C9ED01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052391" y="3995239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40805BDF-6517-4A5F-9226-155A425243F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877591" y="3864782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8441E888-0B40-4E32-BC49-7A96F4E9210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709491" y="3706251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2C377E04-C48C-4B54-8F6F-689A22DA567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650056" y="3476013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D5E7B280-2C23-4CA1-99BE-8C6D07FE028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802456" y="3050710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DC8BCB58-CB46-455B-930C-F1660460300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683586" y="3251060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50C90CF2-3F5A-489E-A1C0-B50C3E65A7F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940912" y="2897713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4E0A39A5-9725-4D83-9DC8-141E98678FA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136109" y="2791269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CDCD2A6D-0335-48D3-A7CE-2ABC5CBBB83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332959" y="2672397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9451B520-DB88-44CE-8A78-03670F0D66B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529809" y="2610150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AB389EAE-40B6-41E4-991E-F37388F1325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69563" y="2748340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FFB4BCBD-C66A-4497-BE53-35A79EF04F2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736467" y="2550714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0BC9CD6C-D404-465D-83EE-B001EB34706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928391" y="2506066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41E06FF0-B81B-46B9-8DF1-78AD4527530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159063" y="2475176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536E855B-FF69-424D-94E0-7257EB4E44D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410242" y="2446746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8DE8CF64-E983-4D33-A3C9-8569E80061C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682811" y="2436959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FAB38F11-F90B-4EF4-9194-687EB32BE14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934447" y="2431842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E821D4E3-2CD7-4662-8D11-E3C42A2EBE4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209277" y="2475176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9A6B5A50-4BF8-4A9C-8ED0-8B07CD1CDFE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77547" y="2534612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4CEBD44F-9E5E-45FF-BF36-27267DF7C29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8219" y="2594048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3F40D60E-84B9-4F3E-82FD-EC88AF8B5F3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38891" y="2650592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7B39C2F4-B230-47A1-838A-677CCFF0A59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90206" y="2897713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4527B6C9-3C8C-416A-B7DD-CB9C8466B06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80706" y="3016585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F6B2E602-23AD-412E-9CD9-808D784700D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38133" y="3226233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9CF4BA04-4609-4595-A647-9F0DCA64A8E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866365" y="3448738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5BE068A5-E0EC-457F-B2DA-70DDCA99649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25800" y="3694965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3A84DEBD-1B0D-4958-894F-0DDC8AC0B85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13772" y="3946188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D27D6D19-625D-4CA8-B24C-4CE1A9AC3BE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820584" y="4161129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15FDFD5D-9F04-425E-AE69-589E7FC1EC3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4043" y="4388489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95F45B54-A373-4E9A-A7C9-FDBD55E35C7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446080" y="4565969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E6CE59C7-A0B0-4463-87DE-984B41C76A5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72352" y="4699061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41A9F637-BD90-4E4D-9B4F-7EA56048BEE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74210" y="4827963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1DB1DC8B-DA7C-4076-AB85-C3303EAA05E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54343" y="4923813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7F30D48C-CEA6-40B6-BFDC-7FEBE2067E6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18112" y="5010780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86DBD3B9-DE0C-4159-A208-720A5558D24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149842" y="5058239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897EE5D3-B3BB-4916-9989-0A94BE99F71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896837" y="5111965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30413323-F994-4447-8FF4-138B622F0B2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563941" y="5155061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3D531CCD-1A10-4796-8FEE-DAAB464FFAB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287067" y="5167150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EDCB892F-77A2-4CD2-B80D-E73A3F81290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47261" y="5164440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FFE18D7C-47EA-4FEA-ABD7-D725F5997CB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770150" y="5139109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0A2491BC-304C-4F2C-84A4-A791EAC1C85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524984" y="5139109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0E83F0CE-5527-4E27-AC5B-9DCF48AF5FD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254385" y="5095625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8031887F-BC2C-4D01-8D97-020C52959B0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020133" y="5057789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68" name="Isosceles Triangle 67">
              <a:extLst>
                <a:ext uri="{FF2B5EF4-FFF2-40B4-BE49-F238E27FC236}">
                  <a16:creationId xmlns:a16="http://schemas.microsoft.com/office/drawing/2014/main" id="{AD4E18D1-0D69-4D1B-BEE6-0A4AD526B7A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922898" y="3792762"/>
              <a:ext cx="118870" cy="118872"/>
            </a:xfrm>
            <a:prstGeom prst="triangl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69" name="Isosceles Triangle 68">
              <a:extLst>
                <a:ext uri="{FF2B5EF4-FFF2-40B4-BE49-F238E27FC236}">
                  <a16:creationId xmlns:a16="http://schemas.microsoft.com/office/drawing/2014/main" id="{2D93F13E-1428-405A-A73B-199CF709E27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639781" y="3667991"/>
              <a:ext cx="118870" cy="118872"/>
            </a:xfrm>
            <a:prstGeom prst="triangl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70" name="Isosceles Triangle 69">
              <a:extLst>
                <a:ext uri="{FF2B5EF4-FFF2-40B4-BE49-F238E27FC236}">
                  <a16:creationId xmlns:a16="http://schemas.microsoft.com/office/drawing/2014/main" id="{FA83D33C-2B6D-47A4-A203-E390D41157D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496418" y="3429667"/>
              <a:ext cx="118870" cy="118872"/>
            </a:xfrm>
            <a:prstGeom prst="triangl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71" name="Isosceles Triangle 70">
              <a:extLst>
                <a:ext uri="{FF2B5EF4-FFF2-40B4-BE49-F238E27FC236}">
                  <a16:creationId xmlns:a16="http://schemas.microsoft.com/office/drawing/2014/main" id="{D27D41D5-A3DB-4FB4-825E-6B85EB593EF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614927" y="3195379"/>
              <a:ext cx="118870" cy="118872"/>
            </a:xfrm>
            <a:prstGeom prst="triangl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72" name="Isosceles Triangle 71">
              <a:extLst>
                <a:ext uri="{FF2B5EF4-FFF2-40B4-BE49-F238E27FC236}">
                  <a16:creationId xmlns:a16="http://schemas.microsoft.com/office/drawing/2014/main" id="{E01C8E8C-F39A-4E2B-BE8D-EA8DE902643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814497" y="3048921"/>
              <a:ext cx="118870" cy="118872"/>
            </a:xfrm>
            <a:prstGeom prst="triangl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73" name="Isosceles Triangle 72">
              <a:extLst>
                <a:ext uri="{FF2B5EF4-FFF2-40B4-BE49-F238E27FC236}">
                  <a16:creationId xmlns:a16="http://schemas.microsoft.com/office/drawing/2014/main" id="{CB1AA48B-0974-47A2-9437-FBC48C7B68E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66690" y="2914688"/>
              <a:ext cx="118870" cy="118872"/>
            </a:xfrm>
            <a:prstGeom prst="triangl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74" name="Isosceles Triangle 73">
              <a:extLst>
                <a:ext uri="{FF2B5EF4-FFF2-40B4-BE49-F238E27FC236}">
                  <a16:creationId xmlns:a16="http://schemas.microsoft.com/office/drawing/2014/main" id="{3976AE8D-6541-4A38-A234-F465BF5C87B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365762" y="2897713"/>
              <a:ext cx="118870" cy="118872"/>
            </a:xfrm>
            <a:prstGeom prst="triangl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75" name="Isosceles Triangle 74">
              <a:extLst>
                <a:ext uri="{FF2B5EF4-FFF2-40B4-BE49-F238E27FC236}">
                  <a16:creationId xmlns:a16="http://schemas.microsoft.com/office/drawing/2014/main" id="{2E21A508-855D-47E2-83E4-9690A786E8B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691581" y="2897713"/>
              <a:ext cx="118870" cy="118872"/>
            </a:xfrm>
            <a:prstGeom prst="triangl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76" name="Isosceles Triangle 75">
              <a:extLst>
                <a:ext uri="{FF2B5EF4-FFF2-40B4-BE49-F238E27FC236}">
                  <a16:creationId xmlns:a16="http://schemas.microsoft.com/office/drawing/2014/main" id="{98CA8B07-9F3D-4FB1-AA53-57942D612A5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007102" y="2902189"/>
              <a:ext cx="118870" cy="118872"/>
            </a:xfrm>
            <a:prstGeom prst="triangl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77" name="Isosceles Triangle 76">
              <a:extLst>
                <a:ext uri="{FF2B5EF4-FFF2-40B4-BE49-F238E27FC236}">
                  <a16:creationId xmlns:a16="http://schemas.microsoft.com/office/drawing/2014/main" id="{2F35C5B1-C91D-428A-ABDE-06022C58FDF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261185" y="2936470"/>
              <a:ext cx="118870" cy="118872"/>
            </a:xfrm>
            <a:prstGeom prst="triangl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78" name="Isosceles Triangle 77">
              <a:extLst>
                <a:ext uri="{FF2B5EF4-FFF2-40B4-BE49-F238E27FC236}">
                  <a16:creationId xmlns:a16="http://schemas.microsoft.com/office/drawing/2014/main" id="{C8A8BC20-F690-4415-A348-8C69D37153E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76545" y="3016585"/>
              <a:ext cx="118870" cy="118872"/>
            </a:xfrm>
            <a:prstGeom prst="triangl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79" name="Isosceles Triangle 78">
              <a:extLst>
                <a:ext uri="{FF2B5EF4-FFF2-40B4-BE49-F238E27FC236}">
                  <a16:creationId xmlns:a16="http://schemas.microsoft.com/office/drawing/2014/main" id="{A947CBCE-5A86-4B64-ABAE-7B04BD6244D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93690" y="3152394"/>
              <a:ext cx="118870" cy="118872"/>
            </a:xfrm>
            <a:prstGeom prst="triangl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80" name="Isosceles Triangle 79">
              <a:extLst>
                <a:ext uri="{FF2B5EF4-FFF2-40B4-BE49-F238E27FC236}">
                  <a16:creationId xmlns:a16="http://schemas.microsoft.com/office/drawing/2014/main" id="{7E14F306-DA82-4A26-BDE1-E2300B81AE6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33645" y="3326079"/>
              <a:ext cx="118870" cy="118872"/>
            </a:xfrm>
            <a:prstGeom prst="triangl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81" name="Isosceles Triangle 80">
              <a:extLst>
                <a:ext uri="{FF2B5EF4-FFF2-40B4-BE49-F238E27FC236}">
                  <a16:creationId xmlns:a16="http://schemas.microsoft.com/office/drawing/2014/main" id="{80A93012-EB2B-4735-89C6-8FF3FE0CB7A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72244" y="3539920"/>
              <a:ext cx="118870" cy="118872"/>
            </a:xfrm>
            <a:prstGeom prst="triangl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82" name="Isosceles Triangle 81">
              <a:extLst>
                <a:ext uri="{FF2B5EF4-FFF2-40B4-BE49-F238E27FC236}">
                  <a16:creationId xmlns:a16="http://schemas.microsoft.com/office/drawing/2014/main" id="{38517B82-0B9F-4554-B483-614AE4D9A34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0128" y="3788609"/>
              <a:ext cx="118870" cy="118872"/>
            </a:xfrm>
            <a:prstGeom prst="triangl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83" name="Isosceles Triangle 82">
              <a:extLst>
                <a:ext uri="{FF2B5EF4-FFF2-40B4-BE49-F238E27FC236}">
                  <a16:creationId xmlns:a16="http://schemas.microsoft.com/office/drawing/2014/main" id="{E580F602-24E4-47D2-A054-4213FBF7CFF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31807" y="4001566"/>
              <a:ext cx="118870" cy="118872"/>
            </a:xfrm>
            <a:prstGeom prst="triangl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84" name="Isosceles Triangle 83">
              <a:extLst>
                <a:ext uri="{FF2B5EF4-FFF2-40B4-BE49-F238E27FC236}">
                  <a16:creationId xmlns:a16="http://schemas.microsoft.com/office/drawing/2014/main" id="{090AD081-AFA5-4753-B243-882CE800EED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62764" y="4183780"/>
              <a:ext cx="118870" cy="118872"/>
            </a:xfrm>
            <a:prstGeom prst="triangl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85" name="Isosceles Triangle 84">
              <a:extLst>
                <a:ext uri="{FF2B5EF4-FFF2-40B4-BE49-F238E27FC236}">
                  <a16:creationId xmlns:a16="http://schemas.microsoft.com/office/drawing/2014/main" id="{287BBCC5-AD98-44C4-942A-2B62C79CF40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54343" y="4348219"/>
              <a:ext cx="118870" cy="118872"/>
            </a:xfrm>
            <a:prstGeom prst="triangl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86" name="Isosceles Triangle 85">
              <a:extLst>
                <a:ext uri="{FF2B5EF4-FFF2-40B4-BE49-F238E27FC236}">
                  <a16:creationId xmlns:a16="http://schemas.microsoft.com/office/drawing/2014/main" id="{1648F257-F78C-4332-91C1-F669A386656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387582" y="4491254"/>
              <a:ext cx="118870" cy="118872"/>
            </a:xfrm>
            <a:prstGeom prst="triangl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87" name="Isosceles Triangle 86">
              <a:extLst>
                <a:ext uri="{FF2B5EF4-FFF2-40B4-BE49-F238E27FC236}">
                  <a16:creationId xmlns:a16="http://schemas.microsoft.com/office/drawing/2014/main" id="{400C22D0-BAE1-45C1-94D7-A1F0CA7E131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090407" y="4593543"/>
              <a:ext cx="118870" cy="118872"/>
            </a:xfrm>
            <a:prstGeom prst="triangl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88" name="Isosceles Triangle 87">
              <a:extLst>
                <a:ext uri="{FF2B5EF4-FFF2-40B4-BE49-F238E27FC236}">
                  <a16:creationId xmlns:a16="http://schemas.microsoft.com/office/drawing/2014/main" id="{E0F0D9D2-17EF-4220-957E-7AAEACBF551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793232" y="4634502"/>
              <a:ext cx="118870" cy="118872"/>
            </a:xfrm>
            <a:prstGeom prst="triangl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89" name="Isosceles Triangle 88">
              <a:extLst>
                <a:ext uri="{FF2B5EF4-FFF2-40B4-BE49-F238E27FC236}">
                  <a16:creationId xmlns:a16="http://schemas.microsoft.com/office/drawing/2014/main" id="{8F92F8B4-610A-4D6B-BE0A-81F8F9592B0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527359" y="4674126"/>
              <a:ext cx="118870" cy="118872"/>
            </a:xfrm>
            <a:prstGeom prst="triangl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90" name="Isosceles Triangle 89">
              <a:extLst>
                <a:ext uri="{FF2B5EF4-FFF2-40B4-BE49-F238E27FC236}">
                  <a16:creationId xmlns:a16="http://schemas.microsoft.com/office/drawing/2014/main" id="{7C0CBB8C-0AC2-4AE1-AB27-E4F06C8492B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208476" y="4702181"/>
              <a:ext cx="118870" cy="118872"/>
            </a:xfrm>
            <a:prstGeom prst="triangl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91" name="Isosceles Triangle 90">
              <a:extLst>
                <a:ext uri="{FF2B5EF4-FFF2-40B4-BE49-F238E27FC236}">
                  <a16:creationId xmlns:a16="http://schemas.microsoft.com/office/drawing/2014/main" id="{6234AF0E-BAD0-4CA6-A0E9-DA2197ABBD8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924984" y="4693938"/>
              <a:ext cx="118870" cy="118872"/>
            </a:xfrm>
            <a:prstGeom prst="triangl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92" name="Isosceles Triangle 91">
              <a:extLst>
                <a:ext uri="{FF2B5EF4-FFF2-40B4-BE49-F238E27FC236}">
                  <a16:creationId xmlns:a16="http://schemas.microsoft.com/office/drawing/2014/main" id="{97342D1D-D09A-434C-923C-9C64CD99C04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575166" y="4662074"/>
              <a:ext cx="118870" cy="118872"/>
            </a:xfrm>
            <a:prstGeom prst="triangl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93" name="Isosceles Triangle 92">
              <a:extLst>
                <a:ext uri="{FF2B5EF4-FFF2-40B4-BE49-F238E27FC236}">
                  <a16:creationId xmlns:a16="http://schemas.microsoft.com/office/drawing/2014/main" id="{C9E4ECD7-B740-443F-9732-3266B8D1EB3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299478" y="4625405"/>
              <a:ext cx="118870" cy="118872"/>
            </a:xfrm>
            <a:prstGeom prst="triangl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94" name="Isosceles Triangle 93">
              <a:extLst>
                <a:ext uri="{FF2B5EF4-FFF2-40B4-BE49-F238E27FC236}">
                  <a16:creationId xmlns:a16="http://schemas.microsoft.com/office/drawing/2014/main" id="{87F19172-B5D7-4FDA-91C8-1B6BC41DCAC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992956" y="4524125"/>
              <a:ext cx="118870" cy="118872"/>
            </a:xfrm>
            <a:prstGeom prst="triangl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95" name="Isosceles Triangle 94">
              <a:extLst>
                <a:ext uri="{FF2B5EF4-FFF2-40B4-BE49-F238E27FC236}">
                  <a16:creationId xmlns:a16="http://schemas.microsoft.com/office/drawing/2014/main" id="{030A7CE0-6339-4E36-AABE-0161DA129D6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695004" y="4427408"/>
              <a:ext cx="118870" cy="118872"/>
            </a:xfrm>
            <a:prstGeom prst="triangl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96" name="Isosceles Triangle 95">
              <a:extLst>
                <a:ext uri="{FF2B5EF4-FFF2-40B4-BE49-F238E27FC236}">
                  <a16:creationId xmlns:a16="http://schemas.microsoft.com/office/drawing/2014/main" id="{B5AAAA6E-A6E8-43D7-8F7F-C7FB29D204A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355149" y="4243216"/>
              <a:ext cx="118870" cy="118872"/>
            </a:xfrm>
            <a:prstGeom prst="triangl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97" name="Isosceles Triangle 96">
              <a:extLst>
                <a:ext uri="{FF2B5EF4-FFF2-40B4-BE49-F238E27FC236}">
                  <a16:creationId xmlns:a16="http://schemas.microsoft.com/office/drawing/2014/main" id="{A7283AF1-6F2D-4FE1-9213-B0C931BB81F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099441" y="4072128"/>
              <a:ext cx="118870" cy="118872"/>
            </a:xfrm>
            <a:prstGeom prst="triangl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98" name="Isosceles Triangle 97">
              <a:extLst>
                <a:ext uri="{FF2B5EF4-FFF2-40B4-BE49-F238E27FC236}">
                  <a16:creationId xmlns:a16="http://schemas.microsoft.com/office/drawing/2014/main" id="{0408F6CB-8D44-40B6-84B6-D5706E7ED59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39489" y="3875267"/>
              <a:ext cx="118870" cy="118872"/>
            </a:xfrm>
            <a:prstGeom prst="triangl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99" name="Isosceles Triangle 98">
              <a:extLst>
                <a:ext uri="{FF2B5EF4-FFF2-40B4-BE49-F238E27FC236}">
                  <a16:creationId xmlns:a16="http://schemas.microsoft.com/office/drawing/2014/main" id="{58C20A61-AD06-48E7-B163-D7568801D3A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13657" y="3635529"/>
              <a:ext cx="118870" cy="118872"/>
            </a:xfrm>
            <a:prstGeom prst="triangl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00" name="Isosceles Triangle 99">
              <a:extLst>
                <a:ext uri="{FF2B5EF4-FFF2-40B4-BE49-F238E27FC236}">
                  <a16:creationId xmlns:a16="http://schemas.microsoft.com/office/drawing/2014/main" id="{2B4663B0-C59A-4EE2-B191-EDA1BCC01A6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01867" y="3343656"/>
              <a:ext cx="118870" cy="118872"/>
            </a:xfrm>
            <a:prstGeom prst="triangl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01" name="Isosceles Triangle 100">
              <a:extLst>
                <a:ext uri="{FF2B5EF4-FFF2-40B4-BE49-F238E27FC236}">
                  <a16:creationId xmlns:a16="http://schemas.microsoft.com/office/drawing/2014/main" id="{B1E2AE4F-838E-4BDF-978A-6277E36D447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88731" y="3029847"/>
              <a:ext cx="118870" cy="118872"/>
            </a:xfrm>
            <a:prstGeom prst="triangl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02" name="Isosceles Triangle 101">
              <a:extLst>
                <a:ext uri="{FF2B5EF4-FFF2-40B4-BE49-F238E27FC236}">
                  <a16:creationId xmlns:a16="http://schemas.microsoft.com/office/drawing/2014/main" id="{A7097349-9C8B-419F-A9CE-4AF482D1327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29549" y="2748340"/>
              <a:ext cx="118870" cy="118872"/>
            </a:xfrm>
            <a:prstGeom prst="triangl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03" name="Isosceles Triangle 102">
              <a:extLst>
                <a:ext uri="{FF2B5EF4-FFF2-40B4-BE49-F238E27FC236}">
                  <a16:creationId xmlns:a16="http://schemas.microsoft.com/office/drawing/2014/main" id="{638A965D-9031-4ACB-A109-5F6D06D9A59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395832" y="2534612"/>
              <a:ext cx="118870" cy="118872"/>
            </a:xfrm>
            <a:prstGeom prst="triangl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04" name="Isosceles Triangle 103">
              <a:extLst>
                <a:ext uri="{FF2B5EF4-FFF2-40B4-BE49-F238E27FC236}">
                  <a16:creationId xmlns:a16="http://schemas.microsoft.com/office/drawing/2014/main" id="{1E786502-D2F7-44E0-A472-5A2AB2742D6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690739" y="2384893"/>
              <a:ext cx="118870" cy="118872"/>
            </a:xfrm>
            <a:prstGeom prst="triangl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05" name="Isosceles Triangle 104">
              <a:extLst>
                <a:ext uri="{FF2B5EF4-FFF2-40B4-BE49-F238E27FC236}">
                  <a16:creationId xmlns:a16="http://schemas.microsoft.com/office/drawing/2014/main" id="{710D3995-A4A4-436F-8237-6BC50698136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928510" y="2248866"/>
              <a:ext cx="118870" cy="118872"/>
            </a:xfrm>
            <a:prstGeom prst="triangl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06" name="Isosceles Triangle 105">
              <a:extLst>
                <a:ext uri="{FF2B5EF4-FFF2-40B4-BE49-F238E27FC236}">
                  <a16:creationId xmlns:a16="http://schemas.microsoft.com/office/drawing/2014/main" id="{645FB1D8-4BFF-4D73-A2AC-A75809AF33F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253808" y="2160232"/>
              <a:ext cx="118870" cy="118872"/>
            </a:xfrm>
            <a:prstGeom prst="triangl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07" name="Isosceles Triangle 106">
              <a:extLst>
                <a:ext uri="{FF2B5EF4-FFF2-40B4-BE49-F238E27FC236}">
                  <a16:creationId xmlns:a16="http://schemas.microsoft.com/office/drawing/2014/main" id="{40C0A1A5-2263-423D-B899-907DB629C37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524984" y="2098206"/>
              <a:ext cx="118870" cy="118872"/>
            </a:xfrm>
            <a:prstGeom prst="triangl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08" name="Isosceles Triangle 107">
              <a:extLst>
                <a:ext uri="{FF2B5EF4-FFF2-40B4-BE49-F238E27FC236}">
                  <a16:creationId xmlns:a16="http://schemas.microsoft.com/office/drawing/2014/main" id="{D26121CE-0510-4E0E-B21F-D427AB2CD28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814497" y="2040401"/>
              <a:ext cx="118870" cy="118872"/>
            </a:xfrm>
            <a:prstGeom prst="triangl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09" name="Isosceles Triangle 108">
              <a:extLst>
                <a:ext uri="{FF2B5EF4-FFF2-40B4-BE49-F238E27FC236}">
                  <a16:creationId xmlns:a16="http://schemas.microsoft.com/office/drawing/2014/main" id="{2800A5B1-87EB-4313-AAB7-75E0019C23A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75214" y="2008335"/>
              <a:ext cx="118870" cy="118872"/>
            </a:xfrm>
            <a:prstGeom prst="triangl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10" name="Isosceles Triangle 109">
              <a:extLst>
                <a:ext uri="{FF2B5EF4-FFF2-40B4-BE49-F238E27FC236}">
                  <a16:creationId xmlns:a16="http://schemas.microsoft.com/office/drawing/2014/main" id="{E3B1D4F7-71EC-45AE-B215-84FE945CBD3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405937" y="1990495"/>
              <a:ext cx="118870" cy="118872"/>
            </a:xfrm>
            <a:prstGeom prst="triangl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11" name="Isosceles Triangle 110">
              <a:extLst>
                <a:ext uri="{FF2B5EF4-FFF2-40B4-BE49-F238E27FC236}">
                  <a16:creationId xmlns:a16="http://schemas.microsoft.com/office/drawing/2014/main" id="{4D05900D-2B8E-4EDA-A1ED-45F3CF71262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715924" y="2004621"/>
              <a:ext cx="118870" cy="118872"/>
            </a:xfrm>
            <a:prstGeom prst="triangl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12" name="Isosceles Triangle 111">
              <a:extLst>
                <a:ext uri="{FF2B5EF4-FFF2-40B4-BE49-F238E27FC236}">
                  <a16:creationId xmlns:a16="http://schemas.microsoft.com/office/drawing/2014/main" id="{541836A2-20FC-48E8-A614-2F4958E2E2C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023605" y="2016734"/>
              <a:ext cx="118870" cy="118872"/>
            </a:xfrm>
            <a:prstGeom prst="triangl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13" name="Isosceles Triangle 112">
              <a:extLst>
                <a:ext uri="{FF2B5EF4-FFF2-40B4-BE49-F238E27FC236}">
                  <a16:creationId xmlns:a16="http://schemas.microsoft.com/office/drawing/2014/main" id="{9326148C-7724-4225-ABAA-57BA2D472C2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294893" y="2010119"/>
              <a:ext cx="118870" cy="118872"/>
            </a:xfrm>
            <a:prstGeom prst="triangl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14" name="Isosceles Triangle 113">
              <a:extLst>
                <a:ext uri="{FF2B5EF4-FFF2-40B4-BE49-F238E27FC236}">
                  <a16:creationId xmlns:a16="http://schemas.microsoft.com/office/drawing/2014/main" id="{BA0ACA93-3496-4684-B51E-1CA8936D14A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83822" y="2040401"/>
              <a:ext cx="118870" cy="118872"/>
            </a:xfrm>
            <a:prstGeom prst="triangl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15" name="Oval 114">
              <a:extLst>
                <a:ext uri="{FF2B5EF4-FFF2-40B4-BE49-F238E27FC236}">
                  <a16:creationId xmlns:a16="http://schemas.microsoft.com/office/drawing/2014/main" id="{CE53BE6E-63F6-4B25-B208-0D294FA1B3F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701002" y="3336255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16" name="Oval 115">
              <a:extLst>
                <a:ext uri="{FF2B5EF4-FFF2-40B4-BE49-F238E27FC236}">
                  <a16:creationId xmlns:a16="http://schemas.microsoft.com/office/drawing/2014/main" id="{EDBCD1F8-74C3-40D0-A80C-8F0213514A0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904735" y="3398673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17" name="Oval 116">
              <a:extLst>
                <a:ext uri="{FF2B5EF4-FFF2-40B4-BE49-F238E27FC236}">
                  <a16:creationId xmlns:a16="http://schemas.microsoft.com/office/drawing/2014/main" id="{37661E3B-C1B3-4AEF-96C2-D69C576FB4B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656285" y="4186430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18" name="Oval 117">
              <a:extLst>
                <a:ext uri="{FF2B5EF4-FFF2-40B4-BE49-F238E27FC236}">
                  <a16:creationId xmlns:a16="http://schemas.microsoft.com/office/drawing/2014/main" id="{62C50E6B-F393-408A-AC4A-B86BF04583D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108468" y="3499246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19" name="Oval 118">
              <a:extLst>
                <a:ext uri="{FF2B5EF4-FFF2-40B4-BE49-F238E27FC236}">
                  <a16:creationId xmlns:a16="http://schemas.microsoft.com/office/drawing/2014/main" id="{D2C75CBA-D364-485C-A3D4-42CEAB165A7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243700" y="3653919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20" name="Oval 119">
              <a:extLst>
                <a:ext uri="{FF2B5EF4-FFF2-40B4-BE49-F238E27FC236}">
                  <a16:creationId xmlns:a16="http://schemas.microsoft.com/office/drawing/2014/main" id="{E18BA749-8BA4-4B63-969D-B8A2EE4C541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234540" y="3837337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21" name="Oval 120">
              <a:extLst>
                <a:ext uri="{FF2B5EF4-FFF2-40B4-BE49-F238E27FC236}">
                  <a16:creationId xmlns:a16="http://schemas.microsoft.com/office/drawing/2014/main" id="{DE0B228E-1A0D-468D-BA2D-15A5375A04C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062144" y="4008497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22" name="Oval 121">
              <a:extLst>
                <a:ext uri="{FF2B5EF4-FFF2-40B4-BE49-F238E27FC236}">
                  <a16:creationId xmlns:a16="http://schemas.microsoft.com/office/drawing/2014/main" id="{47912A53-1315-4BC4-A749-63819CBC933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867744" y="4122908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23" name="Oval 122">
              <a:extLst>
                <a:ext uri="{FF2B5EF4-FFF2-40B4-BE49-F238E27FC236}">
                  <a16:creationId xmlns:a16="http://schemas.microsoft.com/office/drawing/2014/main" id="{937053BA-10E6-4A54-87F7-2E4A2F2C7E5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409366" y="4243216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24" name="Oval 123">
              <a:extLst>
                <a:ext uri="{FF2B5EF4-FFF2-40B4-BE49-F238E27FC236}">
                  <a16:creationId xmlns:a16="http://schemas.microsoft.com/office/drawing/2014/main" id="{FBD67A87-B408-47FC-B2C3-3A30288E78A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172941" y="4256699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25" name="Oval 124">
              <a:extLst>
                <a:ext uri="{FF2B5EF4-FFF2-40B4-BE49-F238E27FC236}">
                  <a16:creationId xmlns:a16="http://schemas.microsoft.com/office/drawing/2014/main" id="{C65CD7BD-AAD1-4A9D-A2C8-CB135E42AB8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921581" y="4237322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26" name="Oval 125">
              <a:extLst>
                <a:ext uri="{FF2B5EF4-FFF2-40B4-BE49-F238E27FC236}">
                  <a16:creationId xmlns:a16="http://schemas.microsoft.com/office/drawing/2014/main" id="{221D31F9-BE2F-4549-B293-9AED2C21B0F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641005" y="4193198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27" name="Oval 126">
              <a:extLst>
                <a:ext uri="{FF2B5EF4-FFF2-40B4-BE49-F238E27FC236}">
                  <a16:creationId xmlns:a16="http://schemas.microsoft.com/office/drawing/2014/main" id="{5B7AFC4D-666D-4BFB-9FAA-C11B2DDFBE2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361453" y="4127369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28" name="Oval 127">
              <a:extLst>
                <a:ext uri="{FF2B5EF4-FFF2-40B4-BE49-F238E27FC236}">
                  <a16:creationId xmlns:a16="http://schemas.microsoft.com/office/drawing/2014/main" id="{CF878BFB-D8B7-4C86-B709-D468E246B98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133520" y="4040627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29" name="Oval 128">
              <a:extLst>
                <a:ext uri="{FF2B5EF4-FFF2-40B4-BE49-F238E27FC236}">
                  <a16:creationId xmlns:a16="http://schemas.microsoft.com/office/drawing/2014/main" id="{6C719171-D4ED-42E4-A798-B06A3B52A84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923810" y="3933413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30" name="Oval 129">
              <a:extLst>
                <a:ext uri="{FF2B5EF4-FFF2-40B4-BE49-F238E27FC236}">
                  <a16:creationId xmlns:a16="http://schemas.microsoft.com/office/drawing/2014/main" id="{F616530B-E0D8-45BA-802C-A8B36103E0D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768930" y="3787429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31" name="Oval 130">
              <a:extLst>
                <a:ext uri="{FF2B5EF4-FFF2-40B4-BE49-F238E27FC236}">
                  <a16:creationId xmlns:a16="http://schemas.microsoft.com/office/drawing/2014/main" id="{7E306E47-181C-4107-8583-4153D9D5B5E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662562" y="3590627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32" name="Oval 131">
              <a:extLst>
                <a:ext uri="{FF2B5EF4-FFF2-40B4-BE49-F238E27FC236}">
                  <a16:creationId xmlns:a16="http://schemas.microsoft.com/office/drawing/2014/main" id="{A1353D97-4062-4D56-95D9-23A54137A03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675972" y="3346831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33" name="Oval 132">
              <a:extLst>
                <a:ext uri="{FF2B5EF4-FFF2-40B4-BE49-F238E27FC236}">
                  <a16:creationId xmlns:a16="http://schemas.microsoft.com/office/drawing/2014/main" id="{DB61FFEC-8505-41C0-B700-BE026521AF8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743667" y="3137980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34" name="Oval 133">
              <a:extLst>
                <a:ext uri="{FF2B5EF4-FFF2-40B4-BE49-F238E27FC236}">
                  <a16:creationId xmlns:a16="http://schemas.microsoft.com/office/drawing/2014/main" id="{88A3F170-9A8D-4094-ACD1-1A50884597D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855115" y="2953752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35" name="Oval 134">
              <a:extLst>
                <a:ext uri="{FF2B5EF4-FFF2-40B4-BE49-F238E27FC236}">
                  <a16:creationId xmlns:a16="http://schemas.microsoft.com/office/drawing/2014/main" id="{3269C880-F804-4098-AA8C-DEA4212B71E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043857" y="2850705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36" name="Oval 135">
              <a:extLst>
                <a:ext uri="{FF2B5EF4-FFF2-40B4-BE49-F238E27FC236}">
                  <a16:creationId xmlns:a16="http://schemas.microsoft.com/office/drawing/2014/main" id="{52882E0F-135F-409A-973F-5918F096008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217845" y="2713658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37" name="Oval 136">
              <a:extLst>
                <a:ext uri="{FF2B5EF4-FFF2-40B4-BE49-F238E27FC236}">
                  <a16:creationId xmlns:a16="http://schemas.microsoft.com/office/drawing/2014/main" id="{7295961C-7027-49E1-B8AE-B31197CC4F5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412213" y="2624643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38" name="Oval 137">
              <a:extLst>
                <a:ext uri="{FF2B5EF4-FFF2-40B4-BE49-F238E27FC236}">
                  <a16:creationId xmlns:a16="http://schemas.microsoft.com/office/drawing/2014/main" id="{82FC1943-D7B0-4883-842B-DA7BB00819A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641005" y="2587357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39" name="Oval 138">
              <a:extLst>
                <a:ext uri="{FF2B5EF4-FFF2-40B4-BE49-F238E27FC236}">
                  <a16:creationId xmlns:a16="http://schemas.microsoft.com/office/drawing/2014/main" id="{AF35274D-93AD-4520-A32E-CC950226263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825700" y="2502818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40" name="Oval 139">
              <a:extLst>
                <a:ext uri="{FF2B5EF4-FFF2-40B4-BE49-F238E27FC236}">
                  <a16:creationId xmlns:a16="http://schemas.microsoft.com/office/drawing/2014/main" id="{94B8DB49-486A-45B7-B3DE-0C1F2F0BE4C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47261" y="2491278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41" name="Oval 140">
              <a:extLst>
                <a:ext uri="{FF2B5EF4-FFF2-40B4-BE49-F238E27FC236}">
                  <a16:creationId xmlns:a16="http://schemas.microsoft.com/office/drawing/2014/main" id="{858E46E7-C608-494A-BF04-31844E6390B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283294" y="2458417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42" name="Oval 141">
              <a:extLst>
                <a:ext uri="{FF2B5EF4-FFF2-40B4-BE49-F238E27FC236}">
                  <a16:creationId xmlns:a16="http://schemas.microsoft.com/office/drawing/2014/main" id="{9A5993F4-D547-4856-95BC-DE757A96FB0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527372" y="2447572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43" name="Oval 142">
              <a:extLst>
                <a:ext uri="{FF2B5EF4-FFF2-40B4-BE49-F238E27FC236}">
                  <a16:creationId xmlns:a16="http://schemas.microsoft.com/office/drawing/2014/main" id="{C265D71F-F169-411F-A06B-1A8DE03BBB8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815577" y="2447492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44" name="Oval 143">
              <a:extLst>
                <a:ext uri="{FF2B5EF4-FFF2-40B4-BE49-F238E27FC236}">
                  <a16:creationId xmlns:a16="http://schemas.microsoft.com/office/drawing/2014/main" id="{02C60383-3B37-4974-AECF-AD6505C20AA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076223" y="2458417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45" name="Oval 144">
              <a:extLst>
                <a:ext uri="{FF2B5EF4-FFF2-40B4-BE49-F238E27FC236}">
                  <a16:creationId xmlns:a16="http://schemas.microsoft.com/office/drawing/2014/main" id="{C93358AE-81D4-47D6-8E0A-D99A9C8F252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336225" y="2509818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46" name="Oval 145">
              <a:extLst>
                <a:ext uri="{FF2B5EF4-FFF2-40B4-BE49-F238E27FC236}">
                  <a16:creationId xmlns:a16="http://schemas.microsoft.com/office/drawing/2014/main" id="{F522D163-DBA1-4218-BAE1-F892886F9F2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90623" y="2573411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47" name="Oval 146">
              <a:extLst>
                <a:ext uri="{FF2B5EF4-FFF2-40B4-BE49-F238E27FC236}">
                  <a16:creationId xmlns:a16="http://schemas.microsoft.com/office/drawing/2014/main" id="{3BE2CFEB-791F-49F4-BA46-E4A84ED3AB7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27089" y="2642402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48" name="Oval 147">
              <a:extLst>
                <a:ext uri="{FF2B5EF4-FFF2-40B4-BE49-F238E27FC236}">
                  <a16:creationId xmlns:a16="http://schemas.microsoft.com/office/drawing/2014/main" id="{5050CAA8-2CF5-4258-A21F-78A83797661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47844" y="2705998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49" name="Oval 148">
              <a:extLst>
                <a:ext uri="{FF2B5EF4-FFF2-40B4-BE49-F238E27FC236}">
                  <a16:creationId xmlns:a16="http://schemas.microsoft.com/office/drawing/2014/main" id="{68FBB6B5-F230-4057-B949-D6F834F94DF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75667" y="2814250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50" name="Oval 149">
              <a:extLst>
                <a:ext uri="{FF2B5EF4-FFF2-40B4-BE49-F238E27FC236}">
                  <a16:creationId xmlns:a16="http://schemas.microsoft.com/office/drawing/2014/main" id="{01483926-E044-4527-AD12-97FB63081E4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472760" y="2986084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51" name="Oval 150">
              <a:extLst>
                <a:ext uri="{FF2B5EF4-FFF2-40B4-BE49-F238E27FC236}">
                  <a16:creationId xmlns:a16="http://schemas.microsoft.com/office/drawing/2014/main" id="{5F5B64A7-1341-409A-AB27-C56A0B86BD4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4043" y="3112859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52" name="Oval 151">
              <a:extLst>
                <a:ext uri="{FF2B5EF4-FFF2-40B4-BE49-F238E27FC236}">
                  <a16:creationId xmlns:a16="http://schemas.microsoft.com/office/drawing/2014/main" id="{C5F8B427-8795-4275-BE25-AD22F968996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97568" y="3336170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53" name="Oval 152">
              <a:extLst>
                <a:ext uri="{FF2B5EF4-FFF2-40B4-BE49-F238E27FC236}">
                  <a16:creationId xmlns:a16="http://schemas.microsoft.com/office/drawing/2014/main" id="{8EF8E127-279F-4120-B3A2-2F77964FEC2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00788" y="3564653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54" name="Oval 153">
              <a:extLst>
                <a:ext uri="{FF2B5EF4-FFF2-40B4-BE49-F238E27FC236}">
                  <a16:creationId xmlns:a16="http://schemas.microsoft.com/office/drawing/2014/main" id="{2349DA24-B0C5-4055-9E99-C4413324C2F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39676" y="3822588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55" name="Oval 154">
              <a:extLst>
                <a:ext uri="{FF2B5EF4-FFF2-40B4-BE49-F238E27FC236}">
                  <a16:creationId xmlns:a16="http://schemas.microsoft.com/office/drawing/2014/main" id="{36212872-F300-4D81-97A8-E432F3537A2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899928" y="4053836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56" name="Oval 155">
              <a:extLst>
                <a:ext uri="{FF2B5EF4-FFF2-40B4-BE49-F238E27FC236}">
                  <a16:creationId xmlns:a16="http://schemas.microsoft.com/office/drawing/2014/main" id="{3CB1FD43-8CC5-4232-8A56-32443723E9F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39214" y="4263418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57" name="Oval 156">
              <a:extLst>
                <a:ext uri="{FF2B5EF4-FFF2-40B4-BE49-F238E27FC236}">
                  <a16:creationId xmlns:a16="http://schemas.microsoft.com/office/drawing/2014/main" id="{4A7C30DE-9ACC-4CCD-BEAA-6AAF8C29F41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52373" y="4475620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58" name="Oval 157">
              <a:extLst>
                <a:ext uri="{FF2B5EF4-FFF2-40B4-BE49-F238E27FC236}">
                  <a16:creationId xmlns:a16="http://schemas.microsoft.com/office/drawing/2014/main" id="{DC412E36-1FBD-48B5-93CC-1F32064FC6A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21789" y="4630446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59" name="Oval 158">
              <a:extLst>
                <a:ext uri="{FF2B5EF4-FFF2-40B4-BE49-F238E27FC236}">
                  <a16:creationId xmlns:a16="http://schemas.microsoft.com/office/drawing/2014/main" id="{022B1EE6-4AED-4CA9-A703-2D4AA7EF4EA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22915" y="4765100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60" name="Oval 159">
              <a:extLst>
                <a:ext uri="{FF2B5EF4-FFF2-40B4-BE49-F238E27FC236}">
                  <a16:creationId xmlns:a16="http://schemas.microsoft.com/office/drawing/2014/main" id="{FDD4FB0E-4CD2-480B-A8BC-8DBC1AE347E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53125" y="4866029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61" name="Oval 160">
              <a:extLst>
                <a:ext uri="{FF2B5EF4-FFF2-40B4-BE49-F238E27FC236}">
                  <a16:creationId xmlns:a16="http://schemas.microsoft.com/office/drawing/2014/main" id="{025B6457-37EE-4F00-B115-0E44431D17B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26938" y="4963772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62" name="Isosceles Triangle 161">
              <a:extLst>
                <a:ext uri="{FF2B5EF4-FFF2-40B4-BE49-F238E27FC236}">
                  <a16:creationId xmlns:a16="http://schemas.microsoft.com/office/drawing/2014/main" id="{86D59C0C-B90B-4509-AA27-5F4DD1B7670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770150" y="3742980"/>
              <a:ext cx="118870" cy="118872"/>
            </a:xfrm>
            <a:prstGeom prst="triangl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63" name="Oval 162">
              <a:extLst>
                <a:ext uri="{FF2B5EF4-FFF2-40B4-BE49-F238E27FC236}">
                  <a16:creationId xmlns:a16="http://schemas.microsoft.com/office/drawing/2014/main" id="{9382FC4D-196E-4E4C-A692-4AA47FB5C2D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283977" y="5043659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64" name="Oval 163">
              <a:extLst>
                <a:ext uri="{FF2B5EF4-FFF2-40B4-BE49-F238E27FC236}">
                  <a16:creationId xmlns:a16="http://schemas.microsoft.com/office/drawing/2014/main" id="{308D322A-6247-4DC8-902F-D84258433D8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025219" y="5081600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65" name="Oval 164">
              <a:extLst>
                <a:ext uri="{FF2B5EF4-FFF2-40B4-BE49-F238E27FC236}">
                  <a16:creationId xmlns:a16="http://schemas.microsoft.com/office/drawing/2014/main" id="{AD7450D9-D83C-4DC9-AE8A-BEE4953A416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733051" y="5146096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66" name="Oval 165">
              <a:extLst>
                <a:ext uri="{FF2B5EF4-FFF2-40B4-BE49-F238E27FC236}">
                  <a16:creationId xmlns:a16="http://schemas.microsoft.com/office/drawing/2014/main" id="{73C00034-E5DB-4ACB-9255-BB6F80C7BEF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422710" y="5162613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67" name="Oval 166">
              <a:extLst>
                <a:ext uri="{FF2B5EF4-FFF2-40B4-BE49-F238E27FC236}">
                  <a16:creationId xmlns:a16="http://schemas.microsoft.com/office/drawing/2014/main" id="{BC94C31C-2C1E-4F4F-89F9-D3D64BD60CE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166131" y="5197933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68" name="Oval 167">
              <a:extLst>
                <a:ext uri="{FF2B5EF4-FFF2-40B4-BE49-F238E27FC236}">
                  <a16:creationId xmlns:a16="http://schemas.microsoft.com/office/drawing/2014/main" id="{C0511A78-61C3-4C9F-A2A3-F2653005D09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900728" y="5153562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69" name="Oval 168">
              <a:extLst>
                <a:ext uri="{FF2B5EF4-FFF2-40B4-BE49-F238E27FC236}">
                  <a16:creationId xmlns:a16="http://schemas.microsoft.com/office/drawing/2014/main" id="{7F935885-4D06-4BF1-AE89-896EA5406F6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654062" y="5146096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70" name="Oval 169">
              <a:extLst>
                <a:ext uri="{FF2B5EF4-FFF2-40B4-BE49-F238E27FC236}">
                  <a16:creationId xmlns:a16="http://schemas.microsoft.com/office/drawing/2014/main" id="{8F2C5F62-AAD6-4E50-BB49-88C01506339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380217" y="5145685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71" name="Oval 170">
              <a:extLst>
                <a:ext uri="{FF2B5EF4-FFF2-40B4-BE49-F238E27FC236}">
                  <a16:creationId xmlns:a16="http://schemas.microsoft.com/office/drawing/2014/main" id="{0532950E-9E05-4E1E-8E68-A1A05B7EFB2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140394" y="5101547"/>
              <a:ext cx="118870" cy="118872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72" name="Isosceles Triangle 171">
              <a:extLst>
                <a:ext uri="{FF2B5EF4-FFF2-40B4-BE49-F238E27FC236}">
                  <a16:creationId xmlns:a16="http://schemas.microsoft.com/office/drawing/2014/main" id="{E13D0DFD-D798-46AE-B17A-FCDC967795F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548521" y="3543478"/>
              <a:ext cx="118870" cy="118872"/>
            </a:xfrm>
            <a:prstGeom prst="triangl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73" name="Isosceles Triangle 172">
              <a:extLst>
                <a:ext uri="{FF2B5EF4-FFF2-40B4-BE49-F238E27FC236}">
                  <a16:creationId xmlns:a16="http://schemas.microsoft.com/office/drawing/2014/main" id="{07D9C081-63D0-4BE3-9CFA-03A6293EBC6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542968" y="3295660"/>
              <a:ext cx="118870" cy="118872"/>
            </a:xfrm>
            <a:prstGeom prst="triangl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74" name="Isosceles Triangle 173">
              <a:extLst>
                <a:ext uri="{FF2B5EF4-FFF2-40B4-BE49-F238E27FC236}">
                  <a16:creationId xmlns:a16="http://schemas.microsoft.com/office/drawing/2014/main" id="{C184CCFD-7B11-4044-8D98-2FE1CDC4E97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720407" y="3095425"/>
              <a:ext cx="118870" cy="118872"/>
            </a:xfrm>
            <a:prstGeom prst="triangl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75" name="Isosceles Triangle 174">
              <a:extLst>
                <a:ext uri="{FF2B5EF4-FFF2-40B4-BE49-F238E27FC236}">
                  <a16:creationId xmlns:a16="http://schemas.microsoft.com/office/drawing/2014/main" id="{79B24FAA-DAA2-42E4-944F-3576EBEA30A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943918" y="2976210"/>
              <a:ext cx="118870" cy="118872"/>
            </a:xfrm>
            <a:prstGeom prst="triangl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76" name="Isosceles Triangle 175">
              <a:extLst>
                <a:ext uri="{FF2B5EF4-FFF2-40B4-BE49-F238E27FC236}">
                  <a16:creationId xmlns:a16="http://schemas.microsoft.com/office/drawing/2014/main" id="{7D425752-2675-492E-A15E-9891CC864A1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218132" y="2902189"/>
              <a:ext cx="118870" cy="118872"/>
            </a:xfrm>
            <a:prstGeom prst="triangl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77" name="Isosceles Triangle 176">
              <a:extLst>
                <a:ext uri="{FF2B5EF4-FFF2-40B4-BE49-F238E27FC236}">
                  <a16:creationId xmlns:a16="http://schemas.microsoft.com/office/drawing/2014/main" id="{51A83BC1-F366-44C6-890B-627FD107807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3618" y="3657942"/>
              <a:ext cx="118870" cy="118872"/>
            </a:xfrm>
            <a:prstGeom prst="triangl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78" name="Isosceles Triangle 177">
              <a:extLst>
                <a:ext uri="{FF2B5EF4-FFF2-40B4-BE49-F238E27FC236}">
                  <a16:creationId xmlns:a16="http://schemas.microsoft.com/office/drawing/2014/main" id="{B70EE018-D92D-41A1-8652-362AFF5FF64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529444" y="2894316"/>
              <a:ext cx="118870" cy="118872"/>
            </a:xfrm>
            <a:prstGeom prst="triangl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79" name="Isosceles Triangle 178">
              <a:extLst>
                <a:ext uri="{FF2B5EF4-FFF2-40B4-BE49-F238E27FC236}">
                  <a16:creationId xmlns:a16="http://schemas.microsoft.com/office/drawing/2014/main" id="{0548B877-A90F-4141-B47A-FC88A26B9CB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843243" y="2889286"/>
              <a:ext cx="118870" cy="118872"/>
            </a:xfrm>
            <a:prstGeom prst="triangl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80" name="Isosceles Triangle 179">
              <a:extLst>
                <a:ext uri="{FF2B5EF4-FFF2-40B4-BE49-F238E27FC236}">
                  <a16:creationId xmlns:a16="http://schemas.microsoft.com/office/drawing/2014/main" id="{38CB8E93-79A3-4943-B160-F7AC7CD8F4D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03398" y="3429667"/>
              <a:ext cx="118870" cy="118872"/>
            </a:xfrm>
            <a:prstGeom prst="triangl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81" name="Isosceles Triangle 180">
              <a:extLst>
                <a:ext uri="{FF2B5EF4-FFF2-40B4-BE49-F238E27FC236}">
                  <a16:creationId xmlns:a16="http://schemas.microsoft.com/office/drawing/2014/main" id="{56A05ED1-C732-402E-A6A5-796E4DE8531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121641" y="2910975"/>
              <a:ext cx="118870" cy="118872"/>
            </a:xfrm>
            <a:prstGeom prst="triangl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82" name="Isosceles Triangle 181">
              <a:extLst>
                <a:ext uri="{FF2B5EF4-FFF2-40B4-BE49-F238E27FC236}">
                  <a16:creationId xmlns:a16="http://schemas.microsoft.com/office/drawing/2014/main" id="{D29CA899-D3C8-4B92-8AED-11B274767DE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14775" y="3234824"/>
              <a:ext cx="118870" cy="118872"/>
            </a:xfrm>
            <a:prstGeom prst="triangl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83" name="Isosceles Triangle 182">
              <a:extLst>
                <a:ext uri="{FF2B5EF4-FFF2-40B4-BE49-F238E27FC236}">
                  <a16:creationId xmlns:a16="http://schemas.microsoft.com/office/drawing/2014/main" id="{0212D798-61AF-4476-AC43-A064C94CB9A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361897" y="2995456"/>
              <a:ext cx="118870" cy="118872"/>
            </a:xfrm>
            <a:prstGeom prst="triangl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84" name="Isosceles Triangle 183">
              <a:extLst>
                <a:ext uri="{FF2B5EF4-FFF2-40B4-BE49-F238E27FC236}">
                  <a16:creationId xmlns:a16="http://schemas.microsoft.com/office/drawing/2014/main" id="{F79EDA49-2786-4596-BB67-D1BA1BC968F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90623" y="3061366"/>
              <a:ext cx="118870" cy="118872"/>
            </a:xfrm>
            <a:prstGeom prst="triangl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85" name="Isosceles Triangle 184">
              <a:extLst>
                <a:ext uri="{FF2B5EF4-FFF2-40B4-BE49-F238E27FC236}">
                  <a16:creationId xmlns:a16="http://schemas.microsoft.com/office/drawing/2014/main" id="{A9345923-84DD-4AF1-A9ED-12E2B016133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09186" y="3905142"/>
              <a:ext cx="118870" cy="118872"/>
            </a:xfrm>
            <a:prstGeom prst="triangl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86" name="Isosceles Triangle 185">
              <a:extLst>
                <a:ext uri="{FF2B5EF4-FFF2-40B4-BE49-F238E27FC236}">
                  <a16:creationId xmlns:a16="http://schemas.microsoft.com/office/drawing/2014/main" id="{737BF94E-44B7-414B-ACE8-5689449FD06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52463" y="4081942"/>
              <a:ext cx="118870" cy="118872"/>
            </a:xfrm>
            <a:prstGeom prst="triangl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87" name="Isosceles Triangle 186">
              <a:extLst>
                <a:ext uri="{FF2B5EF4-FFF2-40B4-BE49-F238E27FC236}">
                  <a16:creationId xmlns:a16="http://schemas.microsoft.com/office/drawing/2014/main" id="{82FA05D0-8AF5-46AA-9A8E-A42C253C6C6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66831" y="4267195"/>
              <a:ext cx="118870" cy="118872"/>
            </a:xfrm>
            <a:prstGeom prst="triangl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88" name="Isosceles Triangle 187">
              <a:extLst>
                <a:ext uri="{FF2B5EF4-FFF2-40B4-BE49-F238E27FC236}">
                  <a16:creationId xmlns:a16="http://schemas.microsoft.com/office/drawing/2014/main" id="{686BB582-8865-4702-9547-8E8AB1DC6C9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26037" y="4434730"/>
              <a:ext cx="118870" cy="118872"/>
            </a:xfrm>
            <a:prstGeom prst="triangl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89" name="Isosceles Triangle 188">
              <a:extLst>
                <a:ext uri="{FF2B5EF4-FFF2-40B4-BE49-F238E27FC236}">
                  <a16:creationId xmlns:a16="http://schemas.microsoft.com/office/drawing/2014/main" id="{8927A1FC-4BA1-4714-9C43-1C820FE4017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247174" y="4540989"/>
              <a:ext cx="118870" cy="118872"/>
            </a:xfrm>
            <a:prstGeom prst="triangl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90" name="Isosceles Triangle 189">
              <a:extLst>
                <a:ext uri="{FF2B5EF4-FFF2-40B4-BE49-F238E27FC236}">
                  <a16:creationId xmlns:a16="http://schemas.microsoft.com/office/drawing/2014/main" id="{E4A3345B-9A02-4BBB-9495-15023CE7260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942900" y="4630526"/>
              <a:ext cx="118870" cy="118872"/>
            </a:xfrm>
            <a:prstGeom prst="triangl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91" name="Isosceles Triangle 190">
              <a:extLst>
                <a:ext uri="{FF2B5EF4-FFF2-40B4-BE49-F238E27FC236}">
                  <a16:creationId xmlns:a16="http://schemas.microsoft.com/office/drawing/2014/main" id="{62F8A51E-897B-4893-B8D9-C60FE8B176B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676524" y="4668728"/>
              <a:ext cx="118870" cy="118872"/>
            </a:xfrm>
            <a:prstGeom prst="triangl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92" name="Isosceles Triangle 191">
              <a:extLst>
                <a:ext uri="{FF2B5EF4-FFF2-40B4-BE49-F238E27FC236}">
                  <a16:creationId xmlns:a16="http://schemas.microsoft.com/office/drawing/2014/main" id="{E618D1E8-093F-4A5B-B5DF-2F9AEEC3433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371673" y="4693007"/>
              <a:ext cx="118870" cy="118872"/>
            </a:xfrm>
            <a:prstGeom prst="triangl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93" name="Isosceles Triangle 192">
              <a:extLst>
                <a:ext uri="{FF2B5EF4-FFF2-40B4-BE49-F238E27FC236}">
                  <a16:creationId xmlns:a16="http://schemas.microsoft.com/office/drawing/2014/main" id="{1EFCF84B-9128-44DB-908C-137E22D2B7A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73689" y="4733562"/>
              <a:ext cx="118870" cy="118872"/>
            </a:xfrm>
            <a:prstGeom prst="triangl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94" name="Isosceles Triangle 193">
              <a:extLst>
                <a:ext uri="{FF2B5EF4-FFF2-40B4-BE49-F238E27FC236}">
                  <a16:creationId xmlns:a16="http://schemas.microsoft.com/office/drawing/2014/main" id="{59565178-4CE1-426B-AC83-BA566A662A9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747760" y="4686666"/>
              <a:ext cx="118870" cy="118872"/>
            </a:xfrm>
            <a:prstGeom prst="triangl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95" name="Isosceles Triangle 194">
              <a:extLst>
                <a:ext uri="{FF2B5EF4-FFF2-40B4-BE49-F238E27FC236}">
                  <a16:creationId xmlns:a16="http://schemas.microsoft.com/office/drawing/2014/main" id="{48241C8B-246F-4534-B511-A331C101171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424765" y="4630446"/>
              <a:ext cx="118870" cy="118872"/>
            </a:xfrm>
            <a:prstGeom prst="triangl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96" name="Isosceles Triangle 195">
              <a:extLst>
                <a:ext uri="{FF2B5EF4-FFF2-40B4-BE49-F238E27FC236}">
                  <a16:creationId xmlns:a16="http://schemas.microsoft.com/office/drawing/2014/main" id="{23801728-A8AB-47A8-B1AA-98676F46701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139959" y="4572759"/>
              <a:ext cx="118870" cy="118872"/>
            </a:xfrm>
            <a:prstGeom prst="triangl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97" name="Isosceles Triangle 196">
              <a:extLst>
                <a:ext uri="{FF2B5EF4-FFF2-40B4-BE49-F238E27FC236}">
                  <a16:creationId xmlns:a16="http://schemas.microsoft.com/office/drawing/2014/main" id="{0F586F5D-7A7D-4973-A615-153A38C9394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827228" y="4491254"/>
              <a:ext cx="118870" cy="118872"/>
            </a:xfrm>
            <a:prstGeom prst="triangl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98" name="Isosceles Triangle 197">
              <a:extLst>
                <a:ext uri="{FF2B5EF4-FFF2-40B4-BE49-F238E27FC236}">
                  <a16:creationId xmlns:a16="http://schemas.microsoft.com/office/drawing/2014/main" id="{A9FCA2C0-EC6E-4589-A87A-9CE14A320B8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503997" y="4348219"/>
              <a:ext cx="118870" cy="118872"/>
            </a:xfrm>
            <a:prstGeom prst="triangl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99" name="Isosceles Triangle 198">
              <a:extLst>
                <a:ext uri="{FF2B5EF4-FFF2-40B4-BE49-F238E27FC236}">
                  <a16:creationId xmlns:a16="http://schemas.microsoft.com/office/drawing/2014/main" id="{A8ED9B8E-6AC3-4491-AA7B-5656CA3ED18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225120" y="4173547"/>
              <a:ext cx="118870" cy="118872"/>
            </a:xfrm>
            <a:prstGeom prst="triangl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00" name="Isosceles Triangle 199">
              <a:extLst>
                <a:ext uri="{FF2B5EF4-FFF2-40B4-BE49-F238E27FC236}">
                  <a16:creationId xmlns:a16="http://schemas.microsoft.com/office/drawing/2014/main" id="{2AE24F5C-FFED-4015-B8B1-155E55107C1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007601" y="3977410"/>
              <a:ext cx="118870" cy="118872"/>
            </a:xfrm>
            <a:prstGeom prst="triangl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01" name="Isosceles Triangle 200">
              <a:extLst>
                <a:ext uri="{FF2B5EF4-FFF2-40B4-BE49-F238E27FC236}">
                  <a16:creationId xmlns:a16="http://schemas.microsoft.com/office/drawing/2014/main" id="{93ECEF10-7D86-476B-B4E0-0A076B26732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61524" y="3754401"/>
              <a:ext cx="118870" cy="118872"/>
            </a:xfrm>
            <a:prstGeom prst="triangl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02" name="Isosceles Triangle 201">
              <a:extLst>
                <a:ext uri="{FF2B5EF4-FFF2-40B4-BE49-F238E27FC236}">
                  <a16:creationId xmlns:a16="http://schemas.microsoft.com/office/drawing/2014/main" id="{30D1914A-1AA3-4940-8D71-AAD7525D35E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799595" y="3489103"/>
              <a:ext cx="118870" cy="118872"/>
            </a:xfrm>
            <a:prstGeom prst="triangl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03" name="Isosceles Triangle 202">
              <a:extLst>
                <a:ext uri="{FF2B5EF4-FFF2-40B4-BE49-F238E27FC236}">
                  <a16:creationId xmlns:a16="http://schemas.microsoft.com/office/drawing/2014/main" id="{96EA91FB-C2C0-497D-AF50-7BF5F85F2E9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43584" y="3182855"/>
              <a:ext cx="118870" cy="118872"/>
            </a:xfrm>
            <a:prstGeom prst="triangl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04" name="Isosceles Triangle 203">
              <a:extLst>
                <a:ext uri="{FF2B5EF4-FFF2-40B4-BE49-F238E27FC236}">
                  <a16:creationId xmlns:a16="http://schemas.microsoft.com/office/drawing/2014/main" id="{63AEB658-0CC5-402A-954A-2B86C928389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996048" y="2890936"/>
              <a:ext cx="118870" cy="118872"/>
            </a:xfrm>
            <a:prstGeom prst="triangl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05" name="Isosceles Triangle 204">
              <a:extLst>
                <a:ext uri="{FF2B5EF4-FFF2-40B4-BE49-F238E27FC236}">
                  <a16:creationId xmlns:a16="http://schemas.microsoft.com/office/drawing/2014/main" id="{3B1349A3-7484-4004-9F6A-1B29FDD3E44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277599" y="2637010"/>
              <a:ext cx="118870" cy="118872"/>
            </a:xfrm>
            <a:prstGeom prst="triangl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06" name="Isosceles Triangle 205">
              <a:extLst>
                <a:ext uri="{FF2B5EF4-FFF2-40B4-BE49-F238E27FC236}">
                  <a16:creationId xmlns:a16="http://schemas.microsoft.com/office/drawing/2014/main" id="{9DBE10C9-B87E-4C0B-9528-A312ECED11D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535965" y="2446746"/>
              <a:ext cx="118870" cy="118872"/>
            </a:xfrm>
            <a:prstGeom prst="triangl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07" name="Isosceles Triangle 206">
              <a:extLst>
                <a:ext uri="{FF2B5EF4-FFF2-40B4-BE49-F238E27FC236}">
                  <a16:creationId xmlns:a16="http://schemas.microsoft.com/office/drawing/2014/main" id="{4FC72F79-13F6-4803-B04C-A55C785B68D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809609" y="2325821"/>
              <a:ext cx="118870" cy="118872"/>
            </a:xfrm>
            <a:prstGeom prst="triangl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08" name="Isosceles Triangle 207">
              <a:extLst>
                <a:ext uri="{FF2B5EF4-FFF2-40B4-BE49-F238E27FC236}">
                  <a16:creationId xmlns:a16="http://schemas.microsoft.com/office/drawing/2014/main" id="{9AD0FAB2-61CA-444F-9C51-A0530A2447A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081007" y="2212788"/>
              <a:ext cx="118870" cy="118872"/>
            </a:xfrm>
            <a:prstGeom prst="triangl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09" name="Isosceles Triangle 208">
              <a:extLst>
                <a:ext uri="{FF2B5EF4-FFF2-40B4-BE49-F238E27FC236}">
                  <a16:creationId xmlns:a16="http://schemas.microsoft.com/office/drawing/2014/main" id="{D452D72E-B54E-40E7-B5E6-0010830C668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375272" y="2122433"/>
              <a:ext cx="118870" cy="118872"/>
            </a:xfrm>
            <a:prstGeom prst="triangl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10" name="Isosceles Triangle 209">
              <a:extLst>
                <a:ext uri="{FF2B5EF4-FFF2-40B4-BE49-F238E27FC236}">
                  <a16:creationId xmlns:a16="http://schemas.microsoft.com/office/drawing/2014/main" id="{67E1EEEE-91D2-4705-9CBC-33E043C891B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672241" y="2084613"/>
              <a:ext cx="118870" cy="118872"/>
            </a:xfrm>
            <a:prstGeom prst="triangl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11" name="Isosceles Triangle 210">
              <a:extLst>
                <a:ext uri="{FF2B5EF4-FFF2-40B4-BE49-F238E27FC236}">
                  <a16:creationId xmlns:a16="http://schemas.microsoft.com/office/drawing/2014/main" id="{5758F068-DFD0-4815-BECF-D0A35202D8B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951627" y="2027719"/>
              <a:ext cx="118870" cy="118872"/>
            </a:xfrm>
            <a:prstGeom prst="triangl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12" name="Isosceles Triangle 211">
              <a:extLst>
                <a:ext uri="{FF2B5EF4-FFF2-40B4-BE49-F238E27FC236}">
                  <a16:creationId xmlns:a16="http://schemas.microsoft.com/office/drawing/2014/main" id="{A239D916-F22E-4186-A6EC-3781F6A178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240556" y="1996103"/>
              <a:ext cx="118870" cy="118872"/>
            </a:xfrm>
            <a:prstGeom prst="triangl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13" name="Isosceles Triangle 212">
              <a:extLst>
                <a:ext uri="{FF2B5EF4-FFF2-40B4-BE49-F238E27FC236}">
                  <a16:creationId xmlns:a16="http://schemas.microsoft.com/office/drawing/2014/main" id="{BE4500A0-C3D8-42F1-95C8-218E202D222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556903" y="2003111"/>
              <a:ext cx="118870" cy="118872"/>
            </a:xfrm>
            <a:prstGeom prst="triangl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14" name="Isosceles Triangle 213">
              <a:extLst>
                <a:ext uri="{FF2B5EF4-FFF2-40B4-BE49-F238E27FC236}">
                  <a16:creationId xmlns:a16="http://schemas.microsoft.com/office/drawing/2014/main" id="{E7815F11-D50C-4F2D-A146-920A8D6F01A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860388" y="2008335"/>
              <a:ext cx="118870" cy="118872"/>
            </a:xfrm>
            <a:prstGeom prst="triangl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15" name="Isosceles Triangle 214">
              <a:extLst>
                <a:ext uri="{FF2B5EF4-FFF2-40B4-BE49-F238E27FC236}">
                  <a16:creationId xmlns:a16="http://schemas.microsoft.com/office/drawing/2014/main" id="{E08234C2-5760-419A-BDC2-0445C60B063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167903" y="2023078"/>
              <a:ext cx="118870" cy="118872"/>
            </a:xfrm>
            <a:prstGeom prst="triangl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16" name="Isosceles Triangle 215">
              <a:extLst>
                <a:ext uri="{FF2B5EF4-FFF2-40B4-BE49-F238E27FC236}">
                  <a16:creationId xmlns:a16="http://schemas.microsoft.com/office/drawing/2014/main" id="{DFAC7857-5EAB-4C3B-9E29-5A64CC44B06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46692" y="2025177"/>
              <a:ext cx="118870" cy="118872"/>
            </a:xfrm>
            <a:prstGeom prst="triangl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310393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C3F0445-7985-4A56-9AB2-F9FABEC396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15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40EA330-11D2-45D2-8711-AFF638EF71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Guidelines for Training Hierarchical Clustering Models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A157C48-4108-4E45-8D3E-3AFCF730E6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Use hierarchical clustering to find groups of similar data points.</a:t>
            </a:r>
          </a:p>
          <a:p>
            <a:r>
              <a:rPr lang="en-US" dirty="0"/>
              <a:t>Use hierarchical clustering on data that is well separated and does not overlap.</a:t>
            </a:r>
          </a:p>
          <a:p>
            <a:r>
              <a:rPr lang="en-US" dirty="0"/>
              <a:t>Consider using HAC over HDC for simplicity.</a:t>
            </a:r>
          </a:p>
          <a:p>
            <a:r>
              <a:rPr lang="en-US" dirty="0"/>
              <a:t>Consider using HDC over HAC to maximize clustering skill.</a:t>
            </a:r>
          </a:p>
        </p:txBody>
      </p:sp>
    </p:spTree>
    <p:extLst>
      <p:ext uri="{BB962C8B-B14F-4D97-AF65-F5344CB8AC3E}">
        <p14:creationId xmlns:p14="http://schemas.microsoft.com/office/powerpoint/2010/main" val="20048937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AFFC144-1748-4CFC-8DD9-F9F7FAC116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DAE749A-10F0-4634-AA6E-D7E15EDC048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Training a Hierarchical Clustering Model</a:t>
            </a:r>
          </a:p>
        </p:txBody>
      </p:sp>
    </p:spTree>
    <p:extLst>
      <p:ext uri="{BB962C8B-B14F-4D97-AF65-F5344CB8AC3E}">
        <p14:creationId xmlns:p14="http://schemas.microsoft.com/office/powerpoint/2010/main" val="137610825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F43B1CB-FA4A-4972-9522-C004F63A28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17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CC5F1D6-A4AD-4828-8279-CDEEC304A2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latent variable cannot be directly observed but is inferred from other variables.</a:t>
            </a:r>
          </a:p>
          <a:p>
            <a:pPr lvl="1"/>
            <a:r>
              <a:rPr lang="en-US" dirty="0"/>
              <a:t>Latent variables are infeasible to measure (e.g., abstract concepts or hidden attributes).</a:t>
            </a:r>
          </a:p>
          <a:p>
            <a:r>
              <a:rPr lang="en-US" dirty="0"/>
              <a:t>A latent class is an unobservable cluster containing data examples.</a:t>
            </a:r>
          </a:p>
          <a:p>
            <a:pPr lvl="1"/>
            <a:r>
              <a:rPr lang="en-US" dirty="0"/>
              <a:t>Classes inferred from observable features in dataset.</a:t>
            </a:r>
          </a:p>
          <a:p>
            <a:pPr lvl="1"/>
            <a:r>
              <a:rPr lang="en-US" dirty="0"/>
              <a:t>LCA could create clusters for patients' mental states.</a:t>
            </a:r>
          </a:p>
          <a:p>
            <a:r>
              <a:rPr lang="en-US" dirty="0"/>
              <a:t>LCA works similarly to </a:t>
            </a:r>
            <a:r>
              <a:rPr lang="en-US" i="1" dirty="0"/>
              <a:t>k</a:t>
            </a:r>
            <a:r>
              <a:rPr lang="en-US" dirty="0"/>
              <a:t>-means clustering.</a:t>
            </a:r>
          </a:p>
          <a:p>
            <a:pPr lvl="1"/>
            <a:r>
              <a:rPr lang="en-US" dirty="0"/>
              <a:t>Incorporates size of clusters.</a:t>
            </a:r>
          </a:p>
          <a:p>
            <a:pPr lvl="1"/>
            <a:r>
              <a:rPr lang="en-US" dirty="0"/>
              <a:t>Generates probabilities for weighted calculations.</a:t>
            </a:r>
          </a:p>
          <a:p>
            <a:r>
              <a:rPr lang="en-US" dirty="0"/>
              <a:t>Advantages:</a:t>
            </a:r>
          </a:p>
          <a:p>
            <a:pPr lvl="1"/>
            <a:r>
              <a:rPr lang="en-US" dirty="0"/>
              <a:t>Reduces uncertainty by assigning example to largest cluster when distances are equal.</a:t>
            </a:r>
          </a:p>
          <a:p>
            <a:pPr lvl="1"/>
            <a:r>
              <a:rPr lang="en-US" dirty="0"/>
              <a:t>Weighted calculations result in more useful clusters.</a:t>
            </a:r>
          </a:p>
          <a:p>
            <a:pPr lvl="1"/>
            <a:r>
              <a:rPr lang="en-US" dirty="0"/>
              <a:t>Better at working with all kinds of data.</a:t>
            </a:r>
          </a:p>
          <a:p>
            <a:r>
              <a:rPr lang="en-US" dirty="0"/>
              <a:t>Biggest disadvantage is that it's very slow, especially with large datasets.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8F414FF-0610-4F82-A3C3-6E90638A2A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Latent Class Analysis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A06382E-61B3-4459-85E1-7DC7F43BBE0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Latent class analysis</a:t>
            </a:r>
            <a:r>
              <a:rPr lang="en-US" dirty="0"/>
              <a:t>: An unsupervised learning method for grouping data examples together into unobservable groups called latent classes.</a:t>
            </a:r>
          </a:p>
        </p:txBody>
      </p:sp>
    </p:spTree>
    <p:extLst>
      <p:ext uri="{BB962C8B-B14F-4D97-AF65-F5344CB8AC3E}">
        <p14:creationId xmlns:p14="http://schemas.microsoft.com/office/powerpoint/2010/main" val="224040503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2E805E6-06E2-434D-8653-95DBB75265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9A94F3F2-5A3B-4460-B51F-6C76143A49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Clustering Hyperparameters and Tuning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09CA145F-412E-4D1F-9169-478FAB4C60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Fewer hyperparameters than supervised learning.</a:t>
            </a:r>
          </a:p>
          <a:p>
            <a:r>
              <a:rPr lang="en-US" dirty="0"/>
              <a:t>Number of clusters (</a:t>
            </a:r>
            <a:r>
              <a:rPr lang="en-US" i="1" dirty="0"/>
              <a:t>k</a:t>
            </a:r>
            <a:r>
              <a:rPr lang="en-US" dirty="0"/>
              <a:t>) is most important.</a:t>
            </a:r>
          </a:p>
          <a:p>
            <a:pPr lvl="1"/>
            <a:r>
              <a:rPr lang="en-US" dirty="0"/>
              <a:t>Consider training models with multiple </a:t>
            </a:r>
            <a:r>
              <a:rPr lang="en-US" i="1" dirty="0"/>
              <a:t>k</a:t>
            </a:r>
            <a:r>
              <a:rPr lang="en-US" dirty="0"/>
              <a:t> values.</a:t>
            </a:r>
          </a:p>
          <a:p>
            <a:r>
              <a:rPr lang="en-US" dirty="0"/>
              <a:t>Other clustering hyperparameters:</a:t>
            </a:r>
          </a:p>
          <a:p>
            <a:pPr lvl="1"/>
            <a:r>
              <a:rPr lang="en-US" dirty="0"/>
              <a:t>Random centroid initialization</a:t>
            </a:r>
          </a:p>
          <a:p>
            <a:pPr lvl="1"/>
            <a:r>
              <a:rPr lang="en-US" dirty="0"/>
              <a:t>Max iterations</a:t>
            </a:r>
          </a:p>
          <a:p>
            <a:pPr lvl="1"/>
            <a:r>
              <a:rPr lang="en-US" dirty="0"/>
              <a:t>Linkage</a:t>
            </a:r>
          </a:p>
          <a:p>
            <a:r>
              <a:rPr lang="en-US" dirty="0"/>
              <a:t>Searching algorithms/cross-validation aren't as useful for unsupervised learning.</a:t>
            </a:r>
          </a:p>
        </p:txBody>
      </p:sp>
    </p:spTree>
    <p:extLst>
      <p:ext uri="{BB962C8B-B14F-4D97-AF65-F5344CB8AC3E}">
        <p14:creationId xmlns:p14="http://schemas.microsoft.com/office/powerpoint/2010/main" val="224626010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09F35BD-9B3C-42DB-9C3F-118096F99B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8E6DEA8-FA0A-4A16-82E0-0C62C562E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Guidelines for Tuning Clustering Models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4BC8CC1-7849-4E1E-9745-3ACC04EC12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Encode categorical data to integers before training a clustering model.</a:t>
            </a:r>
          </a:p>
          <a:p>
            <a:r>
              <a:rPr lang="en-US" dirty="0"/>
              <a:t>Try different numbers of clusters, avoiding sizes that generate clusters with too many or too few data points.</a:t>
            </a:r>
          </a:p>
          <a:p>
            <a:r>
              <a:rPr lang="en-US" dirty="0"/>
              <a:t>Plot values in different colors based on each point's cluster.</a:t>
            </a:r>
          </a:p>
          <a:p>
            <a:r>
              <a:rPr lang="en-US" dirty="0"/>
              <a:t>Consider that centroids that are close to each other indicate the data may not be suitable for clustering.</a:t>
            </a:r>
          </a:p>
          <a:p>
            <a:r>
              <a:rPr lang="en-US" dirty="0"/>
              <a:t>Evaluate a dataset with multiple clustering models to choose the optimal one.</a:t>
            </a:r>
          </a:p>
          <a:p>
            <a:r>
              <a:rPr lang="en-US" dirty="0"/>
              <a:t>Use features with the lowest positive/negative correlation.</a:t>
            </a:r>
          </a:p>
        </p:txBody>
      </p:sp>
    </p:spTree>
    <p:extLst>
      <p:ext uri="{BB962C8B-B14F-4D97-AF65-F5344CB8AC3E}">
        <p14:creationId xmlns:p14="http://schemas.microsoft.com/office/powerpoint/2010/main" val="10338169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30654D1-5A78-4DED-A5E8-E625487A52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83A9529-6EA4-46C3-B1FB-56547A9ECBA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Train and Tune Clustering Models</a:t>
            </a:r>
          </a:p>
        </p:txBody>
      </p:sp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89AB9D32-D51B-4326-BC26-8D36C6627A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0331" y="2435266"/>
            <a:ext cx="5145470" cy="1987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87194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5D96064-7961-4498-8CBA-69F194796A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FABE712-B5F6-4792-8519-E20A10E15A8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Tuning Clustering Models</a:t>
            </a:r>
          </a:p>
        </p:txBody>
      </p:sp>
    </p:spTree>
    <p:extLst>
      <p:ext uri="{BB962C8B-B14F-4D97-AF65-F5344CB8AC3E}">
        <p14:creationId xmlns:p14="http://schemas.microsoft.com/office/powerpoint/2010/main" val="292118962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30654D1-5A78-4DED-A5E8-E625487A52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83A9529-6EA4-46C3-B1FB-56547A9ECBA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Evaluate Clustering Models</a:t>
            </a:r>
          </a:p>
        </p:txBody>
      </p:sp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A459D34A-B975-4159-B7FF-D500C83073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0331" y="2435266"/>
            <a:ext cx="5145470" cy="1987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82383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4DB7381-16D6-4A27-A539-B25ECFCC3B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22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D97A169-DB2B-457B-9817-67C93AE0A4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Metrics used for unsupervised learning can't measure model performance on validation/test sets.</a:t>
            </a:r>
          </a:p>
          <a:p>
            <a:pPr lvl="1"/>
            <a:r>
              <a:rPr lang="en-US" dirty="0"/>
              <a:t>No labeled data.</a:t>
            </a:r>
          </a:p>
          <a:p>
            <a:r>
              <a:rPr lang="en-US" dirty="0"/>
              <a:t>Data being clustered is also used to evaluate clustering.</a:t>
            </a:r>
          </a:p>
          <a:p>
            <a:pPr lvl="1"/>
            <a:r>
              <a:rPr lang="en-US" dirty="0"/>
              <a:t>Doesn't use external, unseen data.</a:t>
            </a:r>
          </a:p>
          <a:p>
            <a:r>
              <a:rPr lang="en-US" dirty="0"/>
              <a:t>Metrics measure internal characteristics of a model.</a:t>
            </a:r>
          </a:p>
          <a:p>
            <a:pPr lvl="1"/>
            <a:r>
              <a:rPr lang="en-US" dirty="0"/>
              <a:t>Usually number of clusters.</a:t>
            </a:r>
          </a:p>
          <a:p>
            <a:pPr lvl="1"/>
            <a:r>
              <a:rPr lang="en-US" dirty="0"/>
              <a:t>Guides how existing data is clustered.</a:t>
            </a:r>
          </a:p>
          <a:p>
            <a:pPr lvl="1"/>
            <a:r>
              <a:rPr lang="en-US" dirty="0"/>
              <a:t>Has effect on how new data is clustered.</a:t>
            </a:r>
          </a:p>
          <a:p>
            <a:r>
              <a:rPr lang="en-US" dirty="0"/>
              <a:t>Use metrics to tune model to fulfill goals, not to assess objective validity.</a:t>
            </a:r>
          </a:p>
          <a:p>
            <a:r>
              <a:rPr lang="en-US" dirty="0"/>
              <a:t>Domain knowledge can be leveraged alongside metrics.</a:t>
            </a:r>
          </a:p>
          <a:p>
            <a:r>
              <a:rPr lang="en-US" dirty="0"/>
              <a:t>No one best metrics for every situation.</a:t>
            </a:r>
          </a:p>
          <a:p>
            <a:pPr lvl="1"/>
            <a:r>
              <a:rPr lang="en-US" dirty="0"/>
              <a:t>You can use multiple metrics in tandem.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E4F64600-43D9-46CD-99A0-48CDFF7D5B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Evaluation Metrics for Clustering</a:t>
            </a:r>
          </a:p>
        </p:txBody>
      </p:sp>
    </p:spTree>
    <p:extLst>
      <p:ext uri="{BB962C8B-B14F-4D97-AF65-F5344CB8AC3E}">
        <p14:creationId xmlns:p14="http://schemas.microsoft.com/office/powerpoint/2010/main" val="6960034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5164B7A0-3949-419A-A1BC-50DBC6A064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Elbow Point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881CD4A-7AC5-4825-A31F-E26DE1A301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23</a:t>
            </a:fld>
            <a:endParaRPr lang="en-US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2879F60D-EB90-4022-87DA-B34F445A0A68}"/>
              </a:ext>
            </a:extLst>
          </p:cNvPr>
          <p:cNvGrpSpPr/>
          <p:nvPr/>
        </p:nvGrpSpPr>
        <p:grpSpPr>
          <a:xfrm>
            <a:off x="771228" y="1647402"/>
            <a:ext cx="6503665" cy="4493067"/>
            <a:chOff x="771228" y="1647402"/>
            <a:chExt cx="6503665" cy="4493067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F520A4B6-D902-47B0-A4A2-4A5775E69B1C}"/>
                </a:ext>
              </a:extLst>
            </p:cNvPr>
            <p:cNvCxnSpPr/>
            <p:nvPr/>
          </p:nvCxnSpPr>
          <p:spPr>
            <a:xfrm>
              <a:off x="1694381" y="1804909"/>
              <a:ext cx="0" cy="3581400"/>
            </a:xfrm>
            <a:prstGeom prst="line">
              <a:avLst/>
            </a:prstGeom>
            <a:ln w="28575" cap="rnd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3CFE3C12-5FC3-430B-A6EE-2786991B8BE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709470" y="5386309"/>
              <a:ext cx="5431454" cy="0"/>
            </a:xfrm>
            <a:prstGeom prst="line">
              <a:avLst/>
            </a:prstGeom>
            <a:ln w="28575" cap="rnd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92227922-7F0D-4BF9-A432-1F95C39B8B67}"/>
                </a:ext>
              </a:extLst>
            </p:cNvPr>
            <p:cNvSpPr txBox="1"/>
            <p:nvPr/>
          </p:nvSpPr>
          <p:spPr>
            <a:xfrm>
              <a:off x="1233058" y="1647402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50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E8AB0ED8-0FA6-4485-919E-1164841AC7DF}"/>
                </a:ext>
              </a:extLst>
            </p:cNvPr>
            <p:cNvSpPr txBox="1"/>
            <p:nvPr/>
          </p:nvSpPr>
          <p:spPr>
            <a:xfrm>
              <a:off x="1320421" y="5162816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/>
                <a:t>0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9F54107F-2313-4977-9D81-32B2083DB7E8}"/>
                </a:ext>
              </a:extLst>
            </p:cNvPr>
            <p:cNvSpPr txBox="1"/>
            <p:nvPr/>
          </p:nvSpPr>
          <p:spPr>
            <a:xfrm>
              <a:off x="6973207" y="5345048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5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F7C4843F-EB3E-44D1-9CD5-90B47443B863}"/>
                </a:ext>
              </a:extLst>
            </p:cNvPr>
            <p:cNvSpPr txBox="1"/>
            <p:nvPr/>
          </p:nvSpPr>
          <p:spPr>
            <a:xfrm>
              <a:off x="1568036" y="5345048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1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91C32456-221D-4126-8FC3-FBF9F42D04CA}"/>
                </a:ext>
              </a:extLst>
            </p:cNvPr>
            <p:cNvSpPr txBox="1"/>
            <p:nvPr/>
          </p:nvSpPr>
          <p:spPr>
            <a:xfrm>
              <a:off x="2858119" y="5345048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2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4E595351-C719-4CCB-A3D6-5611DD9938BD}"/>
                </a:ext>
              </a:extLst>
            </p:cNvPr>
            <p:cNvSpPr txBox="1"/>
            <p:nvPr/>
          </p:nvSpPr>
          <p:spPr>
            <a:xfrm>
              <a:off x="4270314" y="5345048"/>
              <a:ext cx="3016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3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CD414004-60E7-4643-81BE-2575CEAE9E1F}"/>
                </a:ext>
              </a:extLst>
            </p:cNvPr>
            <p:cNvSpPr txBox="1"/>
            <p:nvPr/>
          </p:nvSpPr>
          <p:spPr>
            <a:xfrm>
              <a:off x="5532281" y="5345048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4</a:t>
              </a:r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D6D502E8-D8CF-4E08-9596-951F2B2D66EA}"/>
                </a:ext>
              </a:extLst>
            </p:cNvPr>
            <p:cNvCxnSpPr>
              <a:cxnSpLocks/>
            </p:cNvCxnSpPr>
            <p:nvPr/>
          </p:nvCxnSpPr>
          <p:spPr>
            <a:xfrm>
              <a:off x="1694381" y="1804909"/>
              <a:ext cx="1163738" cy="1905854"/>
            </a:xfrm>
            <a:prstGeom prst="line">
              <a:avLst/>
            </a:prstGeom>
            <a:ln w="28575">
              <a:solidFill>
                <a:srgbClr val="1C3863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111619F3-3174-481A-99DC-32C8DB4E3768}"/>
                </a:ext>
              </a:extLst>
            </p:cNvPr>
            <p:cNvCxnSpPr>
              <a:cxnSpLocks/>
            </p:cNvCxnSpPr>
            <p:nvPr/>
          </p:nvCxnSpPr>
          <p:spPr>
            <a:xfrm>
              <a:off x="2858119" y="3710763"/>
              <a:ext cx="1563038" cy="1129874"/>
            </a:xfrm>
            <a:prstGeom prst="line">
              <a:avLst/>
            </a:prstGeom>
            <a:ln w="28575">
              <a:solidFill>
                <a:srgbClr val="1C3863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1408670B-7981-42A4-8A8A-254E7A47E915}"/>
                </a:ext>
              </a:extLst>
            </p:cNvPr>
            <p:cNvCxnSpPr>
              <a:cxnSpLocks/>
            </p:cNvCxnSpPr>
            <p:nvPr/>
          </p:nvCxnSpPr>
          <p:spPr>
            <a:xfrm>
              <a:off x="4421157" y="4840637"/>
              <a:ext cx="2702893" cy="236188"/>
            </a:xfrm>
            <a:prstGeom prst="line">
              <a:avLst/>
            </a:prstGeom>
            <a:ln w="28575">
              <a:solidFill>
                <a:srgbClr val="1C3863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CC8B3174-4C46-41FC-91EB-A6D566C8E46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794321" y="3646794"/>
              <a:ext cx="95175" cy="91440"/>
            </a:xfrm>
            <a:prstGeom prst="ellipse">
              <a:avLst/>
            </a:prstGeom>
            <a:solidFill>
              <a:srgbClr val="1C3863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17C8D408-DE59-4ED8-9A25-0DF8358BC6C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352939" y="4780697"/>
              <a:ext cx="95175" cy="91440"/>
            </a:xfrm>
            <a:prstGeom prst="ellipse">
              <a:avLst/>
            </a:prstGeom>
            <a:solidFill>
              <a:srgbClr val="1C3863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DB0ED519-AE7B-4A80-A52B-5706630EE99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28710" y="4908483"/>
              <a:ext cx="95175" cy="91440"/>
            </a:xfrm>
            <a:prstGeom prst="ellipse">
              <a:avLst/>
            </a:prstGeom>
            <a:solidFill>
              <a:srgbClr val="1C3863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96C05464-A1D1-4A2D-A0CB-D9441BC0235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45749" y="5026646"/>
              <a:ext cx="95175" cy="91440"/>
            </a:xfrm>
            <a:prstGeom prst="ellipse">
              <a:avLst/>
            </a:prstGeom>
            <a:solidFill>
              <a:srgbClr val="1C3863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3" name="Line 167">
              <a:extLst>
                <a:ext uri="{FF2B5EF4-FFF2-40B4-BE49-F238E27FC236}">
                  <a16:creationId xmlns:a16="http://schemas.microsoft.com/office/drawing/2014/main" id="{3EFD4307-FA52-4762-AB91-434512FD506F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 flipH="1" flipV="1">
              <a:off x="4468872" y="4072779"/>
              <a:ext cx="645901" cy="6874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" name="Rounded Rectangle 149">
              <a:extLst>
                <a:ext uri="{FF2B5EF4-FFF2-40B4-BE49-F238E27FC236}">
                  <a16:creationId xmlns:a16="http://schemas.microsoft.com/office/drawing/2014/main" id="{E47DB0B0-782E-4A23-ABC1-D345734927AF}"/>
                </a:ext>
              </a:extLst>
            </p:cNvPr>
            <p:cNvSpPr/>
            <p:nvPr/>
          </p:nvSpPr>
          <p:spPr>
            <a:xfrm>
              <a:off x="4448114" y="3818592"/>
              <a:ext cx="1476375" cy="274637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lvl="0" algn="ctr" defTabSz="914400"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Elbow point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16C73E55-630D-4CAE-A577-2D33DB147D75}"/>
                </a:ext>
              </a:extLst>
            </p:cNvPr>
            <p:cNvSpPr txBox="1"/>
            <p:nvPr/>
          </p:nvSpPr>
          <p:spPr>
            <a:xfrm>
              <a:off x="3130462" y="5678804"/>
              <a:ext cx="264444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i="1" dirty="0"/>
                <a:t>k</a:t>
              </a:r>
              <a:r>
                <a:rPr lang="en-US" sz="2400" dirty="0"/>
                <a:t> (Num. of Clusters)</a:t>
              </a:r>
              <a:endParaRPr lang="en-US" sz="2400" i="1" dirty="0"/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9BE1F990-485A-417F-8132-52B369133C27}"/>
                </a:ext>
              </a:extLst>
            </p:cNvPr>
            <p:cNvSpPr txBox="1"/>
            <p:nvPr/>
          </p:nvSpPr>
          <p:spPr>
            <a:xfrm rot="16200000">
              <a:off x="-759575" y="3358942"/>
              <a:ext cx="35232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/>
                <a:t>Mean Distance to Centroid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0297372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9FF371-18BC-4252-BE09-7DB254B388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Cluster Sum of Squares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7ED33A6-10D0-42EE-AE92-325D937A97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24</a:t>
            </a:fld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1539FB9-5B53-4FB4-840A-E2D9BD0F2BF2}"/>
              </a:ext>
            </a:extLst>
          </p:cNvPr>
          <p:cNvSpPr txBox="1">
            <a:spLocks/>
          </p:cNvSpPr>
          <p:nvPr/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Two ideal properties of a clustering model:</a:t>
            </a:r>
          </a:p>
          <a:p>
            <a:pPr lvl="1"/>
            <a:r>
              <a:rPr lang="en-US" dirty="0"/>
              <a:t>Compactness of the cluster.</a:t>
            </a:r>
          </a:p>
          <a:p>
            <a:pPr lvl="1"/>
            <a:r>
              <a:rPr lang="en-US" dirty="0"/>
              <a:t>How well separated the cluster is from other clusters.</a:t>
            </a:r>
          </a:p>
          <a:p>
            <a:pPr lvl="1"/>
            <a:r>
              <a:rPr lang="en-US" dirty="0"/>
              <a:t>You can evaluate these properties separately.</a:t>
            </a:r>
          </a:p>
          <a:p>
            <a:r>
              <a:rPr lang="en-US" b="1" dirty="0"/>
              <a:t>Within-cluster sum of squares (WCSS)</a:t>
            </a:r>
            <a:r>
              <a:rPr lang="en-US" dirty="0"/>
              <a:t>:</a:t>
            </a:r>
          </a:p>
          <a:p>
            <a:pPr lvl="1"/>
            <a:r>
              <a:rPr lang="en-US" dirty="0"/>
              <a:t>Measures compactness.</a:t>
            </a:r>
          </a:p>
          <a:p>
            <a:pPr lvl="1"/>
            <a:r>
              <a:rPr lang="en-US" dirty="0"/>
              <a:t>Measures distance between data point and its centroid.</a:t>
            </a:r>
          </a:p>
          <a:p>
            <a:pPr lvl="1"/>
            <a:r>
              <a:rPr lang="en-US" dirty="0"/>
              <a:t>Repeats process for all points in the cluster, then calculates mean distance.</a:t>
            </a:r>
          </a:p>
          <a:p>
            <a:pPr lvl="1"/>
            <a:r>
              <a:rPr lang="en-US" dirty="0"/>
              <a:t>Smaller values indicate more compactness.</a:t>
            </a:r>
          </a:p>
          <a:p>
            <a:r>
              <a:rPr lang="en-US" b="1" dirty="0"/>
              <a:t>Between-cluster sum of squares (BCSS)</a:t>
            </a:r>
            <a:r>
              <a:rPr lang="en-US" dirty="0"/>
              <a:t>:</a:t>
            </a:r>
          </a:p>
          <a:p>
            <a:pPr lvl="1"/>
            <a:r>
              <a:rPr lang="en-US" dirty="0"/>
              <a:t>Measures separation.</a:t>
            </a:r>
          </a:p>
          <a:p>
            <a:pPr lvl="1"/>
            <a:r>
              <a:rPr lang="en-US" dirty="0"/>
              <a:t>Measures distance between a centroid and all other centroids.</a:t>
            </a:r>
          </a:p>
          <a:p>
            <a:pPr lvl="1"/>
            <a:r>
              <a:rPr lang="en-US" dirty="0"/>
              <a:t>Repeats process for all other centroids, then calculates the sum.</a:t>
            </a:r>
          </a:p>
          <a:p>
            <a:pPr lvl="1"/>
            <a:r>
              <a:rPr lang="en-US" dirty="0"/>
              <a:t>Large values indicate more separation.</a:t>
            </a:r>
          </a:p>
        </p:txBody>
      </p:sp>
    </p:spTree>
    <p:extLst>
      <p:ext uri="{BB962C8B-B14F-4D97-AF65-F5344CB8AC3E}">
        <p14:creationId xmlns:p14="http://schemas.microsoft.com/office/powerpoint/2010/main" val="99463610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FA51798-1468-4D3F-A331-A8D5B2FE4F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25</a:t>
            </a:fld>
            <a:endParaRPr lang="en-US" dirty="0"/>
          </a:p>
        </p:txBody>
      </p:sp>
      <p:sp>
        <p:nvSpPr>
          <p:cNvPr id="165" name="Content Placeholder 164">
            <a:extLst>
              <a:ext uri="{FF2B5EF4-FFF2-40B4-BE49-F238E27FC236}">
                <a16:creationId xmlns:a16="http://schemas.microsoft.com/office/drawing/2014/main" id="{98EBDCDF-AEEF-478E-BB43-380C74F56E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Silhouette coefficient between −1 and 1:</a:t>
            </a:r>
          </a:p>
          <a:p>
            <a:pPr lvl="1"/>
            <a:r>
              <a:rPr lang="en-US" dirty="0"/>
              <a:t>Close to 1: example fits well within its cluster.</a:t>
            </a:r>
          </a:p>
          <a:p>
            <a:pPr lvl="1"/>
            <a:r>
              <a:rPr lang="en-US" dirty="0"/>
              <a:t>Close to 0: example is near decision boundary.</a:t>
            </a:r>
          </a:p>
          <a:p>
            <a:pPr lvl="1"/>
            <a:r>
              <a:rPr lang="en-US" dirty="0"/>
              <a:t>Close to −1: example is closer to neighboring cluster than its own.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B952455-35C4-4E48-95BE-EF1DE36C03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Silhouette Analysis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D98DF2C9-2691-42F7-961C-5375D473A2B0}"/>
              </a:ext>
            </a:extLst>
          </p:cNvPr>
          <p:cNvGrpSpPr/>
          <p:nvPr/>
        </p:nvGrpSpPr>
        <p:grpSpPr>
          <a:xfrm>
            <a:off x="341925" y="2904420"/>
            <a:ext cx="8272955" cy="3288391"/>
            <a:chOff x="-28662" y="1323584"/>
            <a:chExt cx="8272955" cy="3288391"/>
          </a:xfrm>
        </p:grpSpPr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9461F650-D109-4B4D-BFE3-8311EB03A99A}"/>
                </a:ext>
              </a:extLst>
            </p:cNvPr>
            <p:cNvCxnSpPr>
              <a:cxnSpLocks/>
            </p:cNvCxnSpPr>
            <p:nvPr/>
          </p:nvCxnSpPr>
          <p:spPr>
            <a:xfrm>
              <a:off x="318469" y="1668345"/>
              <a:ext cx="0" cy="2295625"/>
            </a:xfrm>
            <a:prstGeom prst="line">
              <a:avLst/>
            </a:prstGeom>
            <a:ln w="28575" cap="rnd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4D57E524-AEF2-4065-B08B-8C0718AD7031}"/>
                </a:ext>
              </a:extLst>
            </p:cNvPr>
            <p:cNvCxnSpPr>
              <a:cxnSpLocks/>
            </p:cNvCxnSpPr>
            <p:nvPr/>
          </p:nvCxnSpPr>
          <p:spPr>
            <a:xfrm>
              <a:off x="318469" y="3963970"/>
              <a:ext cx="2312335" cy="0"/>
            </a:xfrm>
            <a:prstGeom prst="line">
              <a:avLst/>
            </a:prstGeom>
            <a:ln w="28575" cap="rnd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5273C4C4-A56B-4D59-9798-A41A88E368D8}"/>
                </a:ext>
              </a:extLst>
            </p:cNvPr>
            <p:cNvSpPr txBox="1"/>
            <p:nvPr/>
          </p:nvSpPr>
          <p:spPr>
            <a:xfrm>
              <a:off x="818750" y="4150310"/>
              <a:ext cx="152868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/>
                <a:t>Silhouette Coefficient</a:t>
              </a:r>
            </a:p>
            <a:p>
              <a:pPr algn="ctr"/>
              <a:r>
                <a:rPr lang="en-US" sz="1200" b="1" dirty="0"/>
                <a:t>.578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7E53A957-071D-403A-8C66-390363D138BA}"/>
                </a:ext>
              </a:extLst>
            </p:cNvPr>
            <p:cNvSpPr txBox="1"/>
            <p:nvPr/>
          </p:nvSpPr>
          <p:spPr>
            <a:xfrm rot="16200000">
              <a:off x="-229550" y="2677657"/>
              <a:ext cx="67877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Clusters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16C11F5D-FFA5-47DF-BE72-2A954AD29F67}"/>
                </a:ext>
              </a:extLst>
            </p:cNvPr>
            <p:cNvSpPr txBox="1"/>
            <p:nvPr/>
          </p:nvSpPr>
          <p:spPr>
            <a:xfrm>
              <a:off x="2498658" y="3964208"/>
              <a:ext cx="364202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/>
                <a:t>1.0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744A2C02-A27A-4D00-80E6-B5B755EC7FAB}"/>
                </a:ext>
              </a:extLst>
            </p:cNvPr>
            <p:cNvSpPr txBox="1"/>
            <p:nvPr/>
          </p:nvSpPr>
          <p:spPr>
            <a:xfrm>
              <a:off x="288340" y="3970000"/>
              <a:ext cx="364202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100" dirty="0"/>
                <a:t>0.0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3F5FDB3-1FEB-40B4-9A53-08B3A8E890AE}"/>
                </a:ext>
              </a:extLst>
            </p:cNvPr>
            <p:cNvSpPr/>
            <p:nvPr/>
          </p:nvSpPr>
          <p:spPr>
            <a:xfrm>
              <a:off x="450615" y="2452419"/>
              <a:ext cx="1579397" cy="38071"/>
            </a:xfrm>
            <a:prstGeom prst="rect">
              <a:avLst/>
            </a:prstGeom>
            <a:solidFill>
              <a:srgbClr val="C00000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D277EEC3-CA37-4688-BB6B-7F899E86912A}"/>
                </a:ext>
              </a:extLst>
            </p:cNvPr>
            <p:cNvSpPr/>
            <p:nvPr/>
          </p:nvSpPr>
          <p:spPr>
            <a:xfrm>
              <a:off x="450614" y="2504756"/>
              <a:ext cx="1527988" cy="38071"/>
            </a:xfrm>
            <a:prstGeom prst="rect">
              <a:avLst/>
            </a:prstGeom>
            <a:solidFill>
              <a:srgbClr val="C00000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DC98F635-FD0A-43F4-B59A-7B0F748847FD}"/>
                </a:ext>
              </a:extLst>
            </p:cNvPr>
            <p:cNvSpPr/>
            <p:nvPr/>
          </p:nvSpPr>
          <p:spPr>
            <a:xfrm>
              <a:off x="450613" y="2554906"/>
              <a:ext cx="1481250" cy="38071"/>
            </a:xfrm>
            <a:prstGeom prst="rect">
              <a:avLst/>
            </a:prstGeom>
            <a:solidFill>
              <a:srgbClr val="C00000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4922762E-007D-426C-9E8A-3686AFA3CE22}"/>
                </a:ext>
              </a:extLst>
            </p:cNvPr>
            <p:cNvSpPr/>
            <p:nvPr/>
          </p:nvSpPr>
          <p:spPr>
            <a:xfrm>
              <a:off x="450613" y="2607243"/>
              <a:ext cx="1431676" cy="38071"/>
            </a:xfrm>
            <a:prstGeom prst="rect">
              <a:avLst/>
            </a:prstGeom>
            <a:solidFill>
              <a:srgbClr val="C00000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B967E36D-E8F9-446D-A33F-6FA2B1C732F8}"/>
                </a:ext>
              </a:extLst>
            </p:cNvPr>
            <p:cNvSpPr/>
            <p:nvPr/>
          </p:nvSpPr>
          <p:spPr>
            <a:xfrm>
              <a:off x="450613" y="2659850"/>
              <a:ext cx="1400521" cy="38071"/>
            </a:xfrm>
            <a:prstGeom prst="rect">
              <a:avLst/>
            </a:prstGeom>
            <a:solidFill>
              <a:srgbClr val="C00000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EF35A717-0C0F-4FEB-96B7-0CD3CC5F3BDF}"/>
                </a:ext>
              </a:extLst>
            </p:cNvPr>
            <p:cNvSpPr/>
            <p:nvPr/>
          </p:nvSpPr>
          <p:spPr>
            <a:xfrm>
              <a:off x="450612" y="2712187"/>
              <a:ext cx="1400522" cy="38071"/>
            </a:xfrm>
            <a:prstGeom prst="rect">
              <a:avLst/>
            </a:prstGeom>
            <a:solidFill>
              <a:srgbClr val="C00000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ED4083F5-8AE4-457C-A4F2-0103905FF696}"/>
                </a:ext>
              </a:extLst>
            </p:cNvPr>
            <p:cNvSpPr/>
            <p:nvPr/>
          </p:nvSpPr>
          <p:spPr>
            <a:xfrm>
              <a:off x="450611" y="2762336"/>
              <a:ext cx="1352365" cy="38071"/>
            </a:xfrm>
            <a:prstGeom prst="rect">
              <a:avLst/>
            </a:prstGeom>
            <a:solidFill>
              <a:srgbClr val="C00000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199BC331-D9ED-45F8-8FD8-67240C8EA253}"/>
                </a:ext>
              </a:extLst>
            </p:cNvPr>
            <p:cNvSpPr/>
            <p:nvPr/>
          </p:nvSpPr>
          <p:spPr>
            <a:xfrm>
              <a:off x="450610" y="2814673"/>
              <a:ext cx="1312706" cy="38071"/>
            </a:xfrm>
            <a:prstGeom prst="rect">
              <a:avLst/>
            </a:prstGeom>
            <a:solidFill>
              <a:srgbClr val="C00000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FC6D7CD0-EB40-43D0-8E75-4FC58794CA00}"/>
                </a:ext>
              </a:extLst>
            </p:cNvPr>
            <p:cNvSpPr/>
            <p:nvPr/>
          </p:nvSpPr>
          <p:spPr>
            <a:xfrm>
              <a:off x="450615" y="2867244"/>
              <a:ext cx="1250383" cy="38071"/>
            </a:xfrm>
            <a:prstGeom prst="rect">
              <a:avLst/>
            </a:prstGeom>
            <a:solidFill>
              <a:srgbClr val="C00000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057D8D7E-46B9-41D5-865F-D8AF5ABEFD83}"/>
                </a:ext>
              </a:extLst>
            </p:cNvPr>
            <p:cNvSpPr/>
            <p:nvPr/>
          </p:nvSpPr>
          <p:spPr>
            <a:xfrm>
              <a:off x="450615" y="2919581"/>
              <a:ext cx="1182400" cy="38071"/>
            </a:xfrm>
            <a:prstGeom prst="rect">
              <a:avLst/>
            </a:prstGeom>
            <a:solidFill>
              <a:srgbClr val="C00000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E4A783E6-38A5-47FB-922B-5A127F229AC0}"/>
                </a:ext>
              </a:extLst>
            </p:cNvPr>
            <p:cNvSpPr/>
            <p:nvPr/>
          </p:nvSpPr>
          <p:spPr>
            <a:xfrm>
              <a:off x="450613" y="2969731"/>
              <a:ext cx="1145581" cy="38071"/>
            </a:xfrm>
            <a:prstGeom prst="rect">
              <a:avLst/>
            </a:prstGeom>
            <a:solidFill>
              <a:srgbClr val="C00000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2995F229-DCA6-47E4-9F4F-4F907F43CE90}"/>
                </a:ext>
              </a:extLst>
            </p:cNvPr>
            <p:cNvSpPr/>
            <p:nvPr/>
          </p:nvSpPr>
          <p:spPr>
            <a:xfrm>
              <a:off x="450613" y="3022068"/>
              <a:ext cx="1110171" cy="38071"/>
            </a:xfrm>
            <a:prstGeom prst="rect">
              <a:avLst/>
            </a:prstGeom>
            <a:solidFill>
              <a:srgbClr val="C00000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4534864A-6A3C-4060-999B-96DF16A06668}"/>
                </a:ext>
              </a:extLst>
            </p:cNvPr>
            <p:cNvSpPr/>
            <p:nvPr/>
          </p:nvSpPr>
          <p:spPr>
            <a:xfrm>
              <a:off x="450613" y="3074674"/>
              <a:ext cx="1110173" cy="38071"/>
            </a:xfrm>
            <a:prstGeom prst="rect">
              <a:avLst/>
            </a:prstGeom>
            <a:solidFill>
              <a:srgbClr val="C00000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76362827-2357-48C5-9D72-17288C8A076A}"/>
                </a:ext>
              </a:extLst>
            </p:cNvPr>
            <p:cNvSpPr/>
            <p:nvPr/>
          </p:nvSpPr>
          <p:spPr>
            <a:xfrm>
              <a:off x="450612" y="3127011"/>
              <a:ext cx="1096009" cy="38071"/>
            </a:xfrm>
            <a:prstGeom prst="rect">
              <a:avLst/>
            </a:prstGeom>
            <a:solidFill>
              <a:srgbClr val="C00000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2C0B853C-6D18-4008-89A1-1040111962ED}"/>
                </a:ext>
              </a:extLst>
            </p:cNvPr>
            <p:cNvSpPr/>
            <p:nvPr/>
          </p:nvSpPr>
          <p:spPr>
            <a:xfrm>
              <a:off x="450611" y="3177161"/>
              <a:ext cx="1077600" cy="38071"/>
            </a:xfrm>
            <a:prstGeom prst="rect">
              <a:avLst/>
            </a:prstGeom>
            <a:solidFill>
              <a:srgbClr val="C00000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8E7F8AF1-F9BF-41DA-8849-FA4DC5D69D4B}"/>
                </a:ext>
              </a:extLst>
            </p:cNvPr>
            <p:cNvSpPr/>
            <p:nvPr/>
          </p:nvSpPr>
          <p:spPr>
            <a:xfrm>
              <a:off x="450610" y="3229498"/>
              <a:ext cx="1040778" cy="38071"/>
            </a:xfrm>
            <a:prstGeom prst="rect">
              <a:avLst/>
            </a:prstGeom>
            <a:solidFill>
              <a:srgbClr val="C00000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4708DABC-43F2-4123-82D5-EEF89CEA1FA1}"/>
                </a:ext>
              </a:extLst>
            </p:cNvPr>
            <p:cNvSpPr/>
            <p:nvPr/>
          </p:nvSpPr>
          <p:spPr>
            <a:xfrm>
              <a:off x="450610" y="3283152"/>
              <a:ext cx="1006783" cy="38071"/>
            </a:xfrm>
            <a:prstGeom prst="rect">
              <a:avLst/>
            </a:prstGeom>
            <a:solidFill>
              <a:srgbClr val="C00000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2A8FE478-D6A0-4761-AEB3-2151C3379DD1}"/>
                </a:ext>
              </a:extLst>
            </p:cNvPr>
            <p:cNvSpPr/>
            <p:nvPr/>
          </p:nvSpPr>
          <p:spPr>
            <a:xfrm>
              <a:off x="450610" y="3335489"/>
              <a:ext cx="982707" cy="38071"/>
            </a:xfrm>
            <a:prstGeom prst="rect">
              <a:avLst/>
            </a:prstGeom>
            <a:solidFill>
              <a:srgbClr val="C00000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680E7A3D-7AF9-49D3-B0A7-2C888C38099D}"/>
                </a:ext>
              </a:extLst>
            </p:cNvPr>
            <p:cNvSpPr/>
            <p:nvPr/>
          </p:nvSpPr>
          <p:spPr>
            <a:xfrm>
              <a:off x="450609" y="3385639"/>
              <a:ext cx="955794" cy="38071"/>
            </a:xfrm>
            <a:prstGeom prst="rect">
              <a:avLst/>
            </a:prstGeom>
            <a:solidFill>
              <a:srgbClr val="C00000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1BF69EA4-4ED0-4CFC-BDF8-86D60DE11A79}"/>
                </a:ext>
              </a:extLst>
            </p:cNvPr>
            <p:cNvSpPr/>
            <p:nvPr/>
          </p:nvSpPr>
          <p:spPr>
            <a:xfrm>
              <a:off x="450608" y="3437976"/>
              <a:ext cx="927471" cy="38071"/>
            </a:xfrm>
            <a:prstGeom prst="rect">
              <a:avLst/>
            </a:prstGeom>
            <a:solidFill>
              <a:srgbClr val="C00000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88FD53E0-8BD4-453D-B1F7-9B91D1BD9B14}"/>
                </a:ext>
              </a:extLst>
            </p:cNvPr>
            <p:cNvSpPr/>
            <p:nvPr/>
          </p:nvSpPr>
          <p:spPr>
            <a:xfrm>
              <a:off x="450608" y="3490582"/>
              <a:ext cx="891882" cy="38071"/>
            </a:xfrm>
            <a:prstGeom prst="rect">
              <a:avLst/>
            </a:prstGeom>
            <a:solidFill>
              <a:srgbClr val="C00000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48F913CC-68CE-4C75-861E-A6D4AAB35884}"/>
                </a:ext>
              </a:extLst>
            </p:cNvPr>
            <p:cNvSpPr/>
            <p:nvPr/>
          </p:nvSpPr>
          <p:spPr>
            <a:xfrm>
              <a:off x="450607" y="3542919"/>
              <a:ext cx="880732" cy="38071"/>
            </a:xfrm>
            <a:prstGeom prst="rect">
              <a:avLst/>
            </a:prstGeom>
            <a:solidFill>
              <a:srgbClr val="C00000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B88191B8-0D51-4C91-891A-4A9D34B7E219}"/>
                </a:ext>
              </a:extLst>
            </p:cNvPr>
            <p:cNvSpPr/>
            <p:nvPr/>
          </p:nvSpPr>
          <p:spPr>
            <a:xfrm>
              <a:off x="450606" y="3593069"/>
              <a:ext cx="869403" cy="38071"/>
            </a:xfrm>
            <a:prstGeom prst="rect">
              <a:avLst/>
            </a:prstGeom>
            <a:solidFill>
              <a:srgbClr val="C00000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A24365B7-3E7C-4710-B00A-163BF78AED7B}"/>
                </a:ext>
              </a:extLst>
            </p:cNvPr>
            <p:cNvSpPr/>
            <p:nvPr/>
          </p:nvSpPr>
          <p:spPr>
            <a:xfrm>
              <a:off x="450606" y="3645406"/>
              <a:ext cx="833998" cy="38071"/>
            </a:xfrm>
            <a:prstGeom prst="rect">
              <a:avLst/>
            </a:prstGeom>
            <a:solidFill>
              <a:srgbClr val="C00000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045FE5B2-2ACE-48FC-AE45-7506682116DC}"/>
                </a:ext>
              </a:extLst>
            </p:cNvPr>
            <p:cNvSpPr/>
            <p:nvPr/>
          </p:nvSpPr>
          <p:spPr>
            <a:xfrm>
              <a:off x="450610" y="3697977"/>
              <a:ext cx="775924" cy="38071"/>
            </a:xfrm>
            <a:prstGeom prst="rect">
              <a:avLst/>
            </a:prstGeom>
            <a:solidFill>
              <a:srgbClr val="C00000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0C447064-149A-40B3-8861-F2B06B988BB6}"/>
                </a:ext>
              </a:extLst>
            </p:cNvPr>
            <p:cNvSpPr/>
            <p:nvPr/>
          </p:nvSpPr>
          <p:spPr>
            <a:xfrm>
              <a:off x="450610" y="3750314"/>
              <a:ext cx="753262" cy="38071"/>
            </a:xfrm>
            <a:prstGeom prst="rect">
              <a:avLst/>
            </a:prstGeom>
            <a:solidFill>
              <a:srgbClr val="C00000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8768769E-E28D-4EE1-95F6-7844ED9B33D0}"/>
                </a:ext>
              </a:extLst>
            </p:cNvPr>
            <p:cNvSpPr/>
            <p:nvPr/>
          </p:nvSpPr>
          <p:spPr>
            <a:xfrm>
              <a:off x="450609" y="3800463"/>
              <a:ext cx="741935" cy="38071"/>
            </a:xfrm>
            <a:prstGeom prst="rect">
              <a:avLst/>
            </a:prstGeom>
            <a:solidFill>
              <a:srgbClr val="C00000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CEBDC7BF-61F9-4CB2-A20F-91A176450978}"/>
                </a:ext>
              </a:extLst>
            </p:cNvPr>
            <p:cNvSpPr/>
            <p:nvPr/>
          </p:nvSpPr>
          <p:spPr>
            <a:xfrm>
              <a:off x="450607" y="3852800"/>
              <a:ext cx="707027" cy="38071"/>
            </a:xfrm>
            <a:prstGeom prst="rect">
              <a:avLst/>
            </a:prstGeom>
            <a:solidFill>
              <a:srgbClr val="C00000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06913A2C-D37E-49D4-BA0C-B8D7C6B9314E}"/>
                </a:ext>
              </a:extLst>
            </p:cNvPr>
            <p:cNvSpPr/>
            <p:nvPr/>
          </p:nvSpPr>
          <p:spPr>
            <a:xfrm>
              <a:off x="450612" y="1667819"/>
              <a:ext cx="1923866" cy="38071"/>
            </a:xfrm>
            <a:prstGeom prst="rect">
              <a:avLst/>
            </a:prstGeom>
            <a:solidFill>
              <a:srgbClr val="00B0F0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787CCFE3-9ECB-4E1A-BCEF-3686529C3218}"/>
                </a:ext>
              </a:extLst>
            </p:cNvPr>
            <p:cNvSpPr/>
            <p:nvPr/>
          </p:nvSpPr>
          <p:spPr>
            <a:xfrm>
              <a:off x="450612" y="1720156"/>
              <a:ext cx="1900552" cy="38071"/>
            </a:xfrm>
            <a:prstGeom prst="rect">
              <a:avLst/>
            </a:prstGeom>
            <a:solidFill>
              <a:srgbClr val="00B0F0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F514D568-B2F3-42D5-A659-63547261CE02}"/>
                </a:ext>
              </a:extLst>
            </p:cNvPr>
            <p:cNvSpPr/>
            <p:nvPr/>
          </p:nvSpPr>
          <p:spPr>
            <a:xfrm>
              <a:off x="450612" y="1772763"/>
              <a:ext cx="1867906" cy="38071"/>
            </a:xfrm>
            <a:prstGeom prst="rect">
              <a:avLst/>
            </a:prstGeom>
            <a:solidFill>
              <a:srgbClr val="00B0F0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0245EC6F-1E34-448D-B327-562FFAEA8BFA}"/>
                </a:ext>
              </a:extLst>
            </p:cNvPr>
            <p:cNvSpPr/>
            <p:nvPr/>
          </p:nvSpPr>
          <p:spPr>
            <a:xfrm>
              <a:off x="450611" y="1825100"/>
              <a:ext cx="1816624" cy="38071"/>
            </a:xfrm>
            <a:prstGeom prst="rect">
              <a:avLst/>
            </a:prstGeom>
            <a:solidFill>
              <a:srgbClr val="00B0F0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E9D1D0F5-15DA-40EA-B21B-10B978AF265D}"/>
                </a:ext>
              </a:extLst>
            </p:cNvPr>
            <p:cNvSpPr/>
            <p:nvPr/>
          </p:nvSpPr>
          <p:spPr>
            <a:xfrm>
              <a:off x="450610" y="1875249"/>
              <a:ext cx="1756009" cy="38071"/>
            </a:xfrm>
            <a:prstGeom prst="rect">
              <a:avLst/>
            </a:prstGeom>
            <a:solidFill>
              <a:srgbClr val="00B0F0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90CE8424-C18B-4E49-BCCD-F162564703A9}"/>
                </a:ext>
              </a:extLst>
            </p:cNvPr>
            <p:cNvSpPr/>
            <p:nvPr/>
          </p:nvSpPr>
          <p:spPr>
            <a:xfrm>
              <a:off x="450610" y="1927586"/>
              <a:ext cx="1733159" cy="38071"/>
            </a:xfrm>
            <a:prstGeom prst="rect">
              <a:avLst/>
            </a:prstGeom>
            <a:solidFill>
              <a:srgbClr val="00B0F0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749EDFAB-27E7-43CF-BC93-0B0AB29AAE20}"/>
                </a:ext>
              </a:extLst>
            </p:cNvPr>
            <p:cNvSpPr/>
            <p:nvPr/>
          </p:nvSpPr>
          <p:spPr>
            <a:xfrm>
              <a:off x="450610" y="1981240"/>
              <a:ext cx="1664315" cy="38071"/>
            </a:xfrm>
            <a:prstGeom prst="rect">
              <a:avLst/>
            </a:prstGeom>
            <a:solidFill>
              <a:srgbClr val="00B0F0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B25E4560-1891-46E8-B33B-BE1E1679E335}"/>
                </a:ext>
              </a:extLst>
            </p:cNvPr>
            <p:cNvSpPr/>
            <p:nvPr/>
          </p:nvSpPr>
          <p:spPr>
            <a:xfrm>
              <a:off x="450609" y="2033577"/>
              <a:ext cx="1602147" cy="38071"/>
            </a:xfrm>
            <a:prstGeom prst="rect">
              <a:avLst/>
            </a:prstGeom>
            <a:solidFill>
              <a:srgbClr val="00B0F0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D7D71266-F0AC-4814-818D-EE6A1805AF31}"/>
                </a:ext>
              </a:extLst>
            </p:cNvPr>
            <p:cNvSpPr/>
            <p:nvPr/>
          </p:nvSpPr>
          <p:spPr>
            <a:xfrm>
              <a:off x="450608" y="2083727"/>
              <a:ext cx="1557077" cy="38071"/>
            </a:xfrm>
            <a:prstGeom prst="rect">
              <a:avLst/>
            </a:prstGeom>
            <a:solidFill>
              <a:srgbClr val="00B0F0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2D0A536F-6785-4C2E-A979-9661DDB703DD}"/>
                </a:ext>
              </a:extLst>
            </p:cNvPr>
            <p:cNvSpPr/>
            <p:nvPr/>
          </p:nvSpPr>
          <p:spPr>
            <a:xfrm>
              <a:off x="450607" y="2136064"/>
              <a:ext cx="1557077" cy="38071"/>
            </a:xfrm>
            <a:prstGeom prst="rect">
              <a:avLst/>
            </a:prstGeom>
            <a:solidFill>
              <a:srgbClr val="00B0F0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848D14B1-C0AE-44FC-AD02-C4D5054DE47A}"/>
                </a:ext>
              </a:extLst>
            </p:cNvPr>
            <p:cNvSpPr/>
            <p:nvPr/>
          </p:nvSpPr>
          <p:spPr>
            <a:xfrm>
              <a:off x="450608" y="2188671"/>
              <a:ext cx="1418753" cy="38071"/>
            </a:xfrm>
            <a:prstGeom prst="rect">
              <a:avLst/>
            </a:prstGeom>
            <a:solidFill>
              <a:srgbClr val="00B0F0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989EDF5D-21E6-44DF-8765-AEBF9DED5203}"/>
                </a:ext>
              </a:extLst>
            </p:cNvPr>
            <p:cNvSpPr/>
            <p:nvPr/>
          </p:nvSpPr>
          <p:spPr>
            <a:xfrm>
              <a:off x="450607" y="2241008"/>
              <a:ext cx="1392333" cy="38071"/>
            </a:xfrm>
            <a:prstGeom prst="rect">
              <a:avLst/>
            </a:prstGeom>
            <a:solidFill>
              <a:srgbClr val="00B0F0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933F4958-9BEE-47F6-8482-852CB5C81FF1}"/>
                </a:ext>
              </a:extLst>
            </p:cNvPr>
            <p:cNvSpPr/>
            <p:nvPr/>
          </p:nvSpPr>
          <p:spPr>
            <a:xfrm>
              <a:off x="450606" y="2291157"/>
              <a:ext cx="1322395" cy="38071"/>
            </a:xfrm>
            <a:prstGeom prst="rect">
              <a:avLst/>
            </a:prstGeom>
            <a:solidFill>
              <a:srgbClr val="00B0F0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D624597D-750E-491F-94AB-AD21E0784252}"/>
                </a:ext>
              </a:extLst>
            </p:cNvPr>
            <p:cNvSpPr txBox="1"/>
            <p:nvPr/>
          </p:nvSpPr>
          <p:spPr>
            <a:xfrm>
              <a:off x="1292535" y="3970000"/>
              <a:ext cx="364202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100" dirty="0"/>
                <a:t>0.5</a:t>
              </a:r>
            </a:p>
          </p:txBody>
        </p: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B1F7C396-BA1A-47F9-B667-64175328AE3E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636456" y="1667609"/>
              <a:ext cx="0" cy="2296362"/>
            </a:xfrm>
            <a:prstGeom prst="line">
              <a:avLst/>
            </a:prstGeom>
            <a:ln w="19050">
              <a:solidFill>
                <a:schemeClr val="tx1"/>
              </a:solidFill>
              <a:prstDash val="lg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4" name="TextBox 53">
                  <a:extLst>
                    <a:ext uri="{FF2B5EF4-FFF2-40B4-BE49-F238E27FC236}">
                      <a16:creationId xmlns:a16="http://schemas.microsoft.com/office/drawing/2014/main" id="{71EE97A0-A0F0-4F52-8D95-681533564DBA}"/>
                    </a:ext>
                  </a:extLst>
                </p:cNvPr>
                <p:cNvSpPr txBox="1"/>
                <p:nvPr/>
              </p:nvSpPr>
              <p:spPr>
                <a:xfrm>
                  <a:off x="1263368" y="1323584"/>
                  <a:ext cx="410625" cy="18466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US" sz="12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=2</m:t>
                        </m:r>
                      </m:oMath>
                    </m:oMathPara>
                  </a14:m>
                  <a:endParaRPr lang="en-US" sz="1200" dirty="0"/>
                </a:p>
              </p:txBody>
            </p:sp>
          </mc:Choice>
          <mc:Fallback xmlns="">
            <p:sp>
              <p:nvSpPr>
                <p:cNvPr id="174" name="TextBox 173">
                  <a:extLst>
                    <a:ext uri="{FF2B5EF4-FFF2-40B4-BE49-F238E27FC236}">
                      <a16:creationId xmlns:a16="http://schemas.microsoft.com/office/drawing/2014/main" id="{2663EBD3-69E7-429E-9DC6-13A3F5AB658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263368" y="1323584"/>
                  <a:ext cx="410625" cy="184666"/>
                </a:xfrm>
                <a:prstGeom prst="rect">
                  <a:avLst/>
                </a:prstGeom>
                <a:blipFill>
                  <a:blip r:embed="rId3"/>
                  <a:stretch>
                    <a:fillRect l="-8955" r="-8955" b="-6452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028EA59D-193F-40B8-9EC5-43963A1E36DE}"/>
                </a:ext>
              </a:extLst>
            </p:cNvPr>
            <p:cNvCxnSpPr>
              <a:cxnSpLocks/>
            </p:cNvCxnSpPr>
            <p:nvPr/>
          </p:nvCxnSpPr>
          <p:spPr>
            <a:xfrm>
              <a:off x="3019974" y="1668345"/>
              <a:ext cx="0" cy="2295625"/>
            </a:xfrm>
            <a:prstGeom prst="line">
              <a:avLst/>
            </a:prstGeom>
            <a:ln w="28575" cap="rnd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4F27E4CE-BD53-4845-BFDA-79AF0CC0DAF6}"/>
                </a:ext>
              </a:extLst>
            </p:cNvPr>
            <p:cNvCxnSpPr>
              <a:cxnSpLocks/>
            </p:cNvCxnSpPr>
            <p:nvPr/>
          </p:nvCxnSpPr>
          <p:spPr>
            <a:xfrm>
              <a:off x="3019974" y="3963970"/>
              <a:ext cx="2312335" cy="0"/>
            </a:xfrm>
            <a:prstGeom prst="line">
              <a:avLst/>
            </a:prstGeom>
            <a:ln w="28575" cap="rnd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6406F7EF-8A5B-4AF1-BA2B-0D46A77BA58E}"/>
                </a:ext>
              </a:extLst>
            </p:cNvPr>
            <p:cNvSpPr txBox="1"/>
            <p:nvPr/>
          </p:nvSpPr>
          <p:spPr>
            <a:xfrm>
              <a:off x="3520255" y="4150310"/>
              <a:ext cx="152868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/>
                <a:t>Silhouette Coefficient</a:t>
              </a:r>
            </a:p>
            <a:p>
              <a:pPr algn="ctr"/>
              <a:r>
                <a:rPr lang="en-US" sz="1200" b="1" dirty="0"/>
                <a:t>.732</a:t>
              </a: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43BBDD94-43CF-4A8E-BAC8-1E803AAA3A72}"/>
                </a:ext>
              </a:extLst>
            </p:cNvPr>
            <p:cNvSpPr txBox="1"/>
            <p:nvPr/>
          </p:nvSpPr>
          <p:spPr>
            <a:xfrm rot="16200000">
              <a:off x="2471956" y="2677657"/>
              <a:ext cx="67877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Clusters</a:t>
              </a: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F786E268-7F28-4357-8BE5-87F25637EAE3}"/>
                </a:ext>
              </a:extLst>
            </p:cNvPr>
            <p:cNvSpPr txBox="1"/>
            <p:nvPr/>
          </p:nvSpPr>
          <p:spPr>
            <a:xfrm>
              <a:off x="5200163" y="3956588"/>
              <a:ext cx="364202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/>
                <a:t>1.0</a:t>
              </a: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206102E8-8582-4666-AFBB-C52137AA82CC}"/>
                </a:ext>
              </a:extLst>
            </p:cNvPr>
            <p:cNvSpPr txBox="1"/>
            <p:nvPr/>
          </p:nvSpPr>
          <p:spPr>
            <a:xfrm>
              <a:off x="2989845" y="3962380"/>
              <a:ext cx="364202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100" dirty="0"/>
                <a:t>0.0</a:t>
              </a: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9AFBA146-5D29-462C-80FF-9AFF91F4982B}"/>
                </a:ext>
              </a:extLst>
            </p:cNvPr>
            <p:cNvSpPr/>
            <p:nvPr/>
          </p:nvSpPr>
          <p:spPr>
            <a:xfrm>
              <a:off x="3152120" y="2403320"/>
              <a:ext cx="1749164" cy="38071"/>
            </a:xfrm>
            <a:prstGeom prst="rect">
              <a:avLst/>
            </a:prstGeom>
            <a:solidFill>
              <a:srgbClr val="C00000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9F52861B-FD0A-4DCE-B2A8-1DE3FB0F978C}"/>
                </a:ext>
              </a:extLst>
            </p:cNvPr>
            <p:cNvSpPr/>
            <p:nvPr/>
          </p:nvSpPr>
          <p:spPr>
            <a:xfrm>
              <a:off x="3152119" y="2455657"/>
              <a:ext cx="1692229" cy="38071"/>
            </a:xfrm>
            <a:prstGeom prst="rect">
              <a:avLst/>
            </a:prstGeom>
            <a:solidFill>
              <a:srgbClr val="C00000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66AE8F41-8954-4C0F-A64E-CF3DD7B83B10}"/>
                </a:ext>
              </a:extLst>
            </p:cNvPr>
            <p:cNvSpPr/>
            <p:nvPr/>
          </p:nvSpPr>
          <p:spPr>
            <a:xfrm>
              <a:off x="3152119" y="2505807"/>
              <a:ext cx="1640468" cy="38071"/>
            </a:xfrm>
            <a:prstGeom prst="rect">
              <a:avLst/>
            </a:prstGeom>
            <a:solidFill>
              <a:srgbClr val="C00000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43162EA1-AAF3-40CD-8BCE-C3E6761BED77}"/>
                </a:ext>
              </a:extLst>
            </p:cNvPr>
            <p:cNvSpPr/>
            <p:nvPr/>
          </p:nvSpPr>
          <p:spPr>
            <a:xfrm>
              <a:off x="3152118" y="2558144"/>
              <a:ext cx="1585565" cy="38071"/>
            </a:xfrm>
            <a:prstGeom prst="rect">
              <a:avLst/>
            </a:prstGeom>
            <a:solidFill>
              <a:srgbClr val="C00000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6D3816FE-78ED-4057-BF8B-05787506D4E5}"/>
                </a:ext>
              </a:extLst>
            </p:cNvPr>
            <p:cNvSpPr/>
            <p:nvPr/>
          </p:nvSpPr>
          <p:spPr>
            <a:xfrm>
              <a:off x="3152118" y="2610750"/>
              <a:ext cx="1551061" cy="38071"/>
            </a:xfrm>
            <a:prstGeom prst="rect">
              <a:avLst/>
            </a:prstGeom>
            <a:solidFill>
              <a:srgbClr val="C00000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95F54181-0F29-411D-B271-F5A0B8621518}"/>
                </a:ext>
              </a:extLst>
            </p:cNvPr>
            <p:cNvSpPr/>
            <p:nvPr/>
          </p:nvSpPr>
          <p:spPr>
            <a:xfrm>
              <a:off x="3152117" y="2663088"/>
              <a:ext cx="1551062" cy="38071"/>
            </a:xfrm>
            <a:prstGeom prst="rect">
              <a:avLst/>
            </a:prstGeom>
            <a:solidFill>
              <a:srgbClr val="C00000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586C4214-F7B2-4682-8F12-38B45BAAD8E7}"/>
                </a:ext>
              </a:extLst>
            </p:cNvPr>
            <p:cNvSpPr/>
            <p:nvPr/>
          </p:nvSpPr>
          <p:spPr>
            <a:xfrm>
              <a:off x="3152116" y="2713237"/>
              <a:ext cx="1497729" cy="38071"/>
            </a:xfrm>
            <a:prstGeom prst="rect">
              <a:avLst/>
            </a:prstGeom>
            <a:solidFill>
              <a:srgbClr val="C00000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259AD614-1C01-4BA6-8492-960C6B7B2308}"/>
                </a:ext>
              </a:extLst>
            </p:cNvPr>
            <p:cNvSpPr/>
            <p:nvPr/>
          </p:nvSpPr>
          <p:spPr>
            <a:xfrm>
              <a:off x="3152115" y="2765574"/>
              <a:ext cx="1453808" cy="38071"/>
            </a:xfrm>
            <a:prstGeom prst="rect">
              <a:avLst/>
            </a:prstGeom>
            <a:solidFill>
              <a:srgbClr val="C00000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4BBCB48C-6443-4AF8-A51E-CA57407D2C30}"/>
                </a:ext>
              </a:extLst>
            </p:cNvPr>
            <p:cNvSpPr/>
            <p:nvPr/>
          </p:nvSpPr>
          <p:spPr>
            <a:xfrm>
              <a:off x="3152120" y="2818145"/>
              <a:ext cx="1384786" cy="38071"/>
            </a:xfrm>
            <a:prstGeom prst="rect">
              <a:avLst/>
            </a:prstGeom>
            <a:solidFill>
              <a:srgbClr val="C00000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BD0827C6-F576-4B3F-892F-AE5527891436}"/>
                </a:ext>
              </a:extLst>
            </p:cNvPr>
            <p:cNvSpPr/>
            <p:nvPr/>
          </p:nvSpPr>
          <p:spPr>
            <a:xfrm>
              <a:off x="3152120" y="2870482"/>
              <a:ext cx="1309495" cy="38071"/>
            </a:xfrm>
            <a:prstGeom prst="rect">
              <a:avLst/>
            </a:prstGeom>
            <a:solidFill>
              <a:srgbClr val="C00000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731CFBFF-E864-436E-88F2-5B217BBB4997}"/>
                </a:ext>
              </a:extLst>
            </p:cNvPr>
            <p:cNvSpPr/>
            <p:nvPr/>
          </p:nvSpPr>
          <p:spPr>
            <a:xfrm>
              <a:off x="3152119" y="2920632"/>
              <a:ext cx="1268719" cy="38071"/>
            </a:xfrm>
            <a:prstGeom prst="rect">
              <a:avLst/>
            </a:prstGeom>
            <a:solidFill>
              <a:srgbClr val="C00000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181A45AF-1002-475C-9749-51506705A0B3}"/>
                </a:ext>
              </a:extLst>
            </p:cNvPr>
            <p:cNvSpPr/>
            <p:nvPr/>
          </p:nvSpPr>
          <p:spPr>
            <a:xfrm>
              <a:off x="3152118" y="2972969"/>
              <a:ext cx="1229501" cy="38071"/>
            </a:xfrm>
            <a:prstGeom prst="rect">
              <a:avLst/>
            </a:prstGeom>
            <a:solidFill>
              <a:srgbClr val="C00000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2BE52E7A-A4ED-491A-8E3D-AB357CF82BCB}"/>
                </a:ext>
              </a:extLst>
            </p:cNvPr>
            <p:cNvSpPr/>
            <p:nvPr/>
          </p:nvSpPr>
          <p:spPr>
            <a:xfrm>
              <a:off x="3152118" y="3025575"/>
              <a:ext cx="1229504" cy="38071"/>
            </a:xfrm>
            <a:prstGeom prst="rect">
              <a:avLst/>
            </a:prstGeom>
            <a:solidFill>
              <a:srgbClr val="C00000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876F6AD9-82F8-4CEA-8A72-DEC69DCDD15E}"/>
                </a:ext>
              </a:extLst>
            </p:cNvPr>
            <p:cNvSpPr/>
            <p:nvPr/>
          </p:nvSpPr>
          <p:spPr>
            <a:xfrm>
              <a:off x="3152117" y="3127011"/>
              <a:ext cx="1729894" cy="38071"/>
            </a:xfrm>
            <a:prstGeom prst="rect">
              <a:avLst/>
            </a:prstGeom>
            <a:solidFill>
              <a:srgbClr val="1B3764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849F41FF-F97E-4ADD-B02D-968FF1E83741}"/>
                </a:ext>
              </a:extLst>
            </p:cNvPr>
            <p:cNvSpPr/>
            <p:nvPr/>
          </p:nvSpPr>
          <p:spPr>
            <a:xfrm>
              <a:off x="3152116" y="3177161"/>
              <a:ext cx="1700838" cy="38071"/>
            </a:xfrm>
            <a:prstGeom prst="rect">
              <a:avLst/>
            </a:prstGeom>
            <a:solidFill>
              <a:srgbClr val="1B3764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A0F90275-E46C-49B2-A6EB-11763A15A564}"/>
                </a:ext>
              </a:extLst>
            </p:cNvPr>
            <p:cNvSpPr/>
            <p:nvPr/>
          </p:nvSpPr>
          <p:spPr>
            <a:xfrm>
              <a:off x="3152115" y="3229498"/>
              <a:ext cx="1642720" cy="38071"/>
            </a:xfrm>
            <a:prstGeom prst="rect">
              <a:avLst/>
            </a:prstGeom>
            <a:solidFill>
              <a:srgbClr val="1B3764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A5528977-4BD3-4FC5-AD54-B62906109148}"/>
                </a:ext>
              </a:extLst>
            </p:cNvPr>
            <p:cNvSpPr/>
            <p:nvPr/>
          </p:nvSpPr>
          <p:spPr>
            <a:xfrm>
              <a:off x="3152115" y="3283152"/>
              <a:ext cx="1589064" cy="38071"/>
            </a:xfrm>
            <a:prstGeom prst="rect">
              <a:avLst/>
            </a:prstGeom>
            <a:solidFill>
              <a:srgbClr val="1B3764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3C85A099-D683-4A92-A1B4-E680BD16E80F}"/>
                </a:ext>
              </a:extLst>
            </p:cNvPr>
            <p:cNvSpPr/>
            <p:nvPr/>
          </p:nvSpPr>
          <p:spPr>
            <a:xfrm>
              <a:off x="3152115" y="3335489"/>
              <a:ext cx="1551064" cy="38071"/>
            </a:xfrm>
            <a:prstGeom prst="rect">
              <a:avLst/>
            </a:prstGeom>
            <a:solidFill>
              <a:srgbClr val="1B3764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EC87F667-E46A-4355-830A-1ACE665C7196}"/>
                </a:ext>
              </a:extLst>
            </p:cNvPr>
            <p:cNvSpPr/>
            <p:nvPr/>
          </p:nvSpPr>
          <p:spPr>
            <a:xfrm>
              <a:off x="3152114" y="3385639"/>
              <a:ext cx="1508584" cy="38071"/>
            </a:xfrm>
            <a:prstGeom prst="rect">
              <a:avLst/>
            </a:prstGeom>
            <a:solidFill>
              <a:srgbClr val="1B3764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E8F386C2-7FC3-446A-BF3D-FCC4251612E7}"/>
                </a:ext>
              </a:extLst>
            </p:cNvPr>
            <p:cNvSpPr/>
            <p:nvPr/>
          </p:nvSpPr>
          <p:spPr>
            <a:xfrm>
              <a:off x="3152113" y="3437976"/>
              <a:ext cx="1463880" cy="38071"/>
            </a:xfrm>
            <a:prstGeom prst="rect">
              <a:avLst/>
            </a:prstGeom>
            <a:solidFill>
              <a:srgbClr val="1B3764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E850E8B0-8B13-4F0F-8510-D3EF5576F4D0}"/>
                </a:ext>
              </a:extLst>
            </p:cNvPr>
            <p:cNvSpPr/>
            <p:nvPr/>
          </p:nvSpPr>
          <p:spPr>
            <a:xfrm>
              <a:off x="3152113" y="3490582"/>
              <a:ext cx="1407709" cy="38071"/>
            </a:xfrm>
            <a:prstGeom prst="rect">
              <a:avLst/>
            </a:prstGeom>
            <a:solidFill>
              <a:srgbClr val="1B3764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82" name="Rectangle 81">
              <a:extLst>
                <a:ext uri="{FF2B5EF4-FFF2-40B4-BE49-F238E27FC236}">
                  <a16:creationId xmlns:a16="http://schemas.microsoft.com/office/drawing/2014/main" id="{36EBAB03-EA88-4233-B628-619410719355}"/>
                </a:ext>
              </a:extLst>
            </p:cNvPr>
            <p:cNvSpPr/>
            <p:nvPr/>
          </p:nvSpPr>
          <p:spPr>
            <a:xfrm>
              <a:off x="3152113" y="3542919"/>
              <a:ext cx="1390110" cy="38071"/>
            </a:xfrm>
            <a:prstGeom prst="rect">
              <a:avLst/>
            </a:prstGeom>
            <a:solidFill>
              <a:srgbClr val="1B3764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83" name="Rectangle 82">
              <a:extLst>
                <a:ext uri="{FF2B5EF4-FFF2-40B4-BE49-F238E27FC236}">
                  <a16:creationId xmlns:a16="http://schemas.microsoft.com/office/drawing/2014/main" id="{58A6E423-0736-44B3-B19F-A0083BAC5154}"/>
                </a:ext>
              </a:extLst>
            </p:cNvPr>
            <p:cNvSpPr/>
            <p:nvPr/>
          </p:nvSpPr>
          <p:spPr>
            <a:xfrm>
              <a:off x="3152111" y="3593069"/>
              <a:ext cx="1372229" cy="38071"/>
            </a:xfrm>
            <a:prstGeom prst="rect">
              <a:avLst/>
            </a:prstGeom>
            <a:solidFill>
              <a:srgbClr val="1B3764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84" name="Rectangle 83">
              <a:extLst>
                <a:ext uri="{FF2B5EF4-FFF2-40B4-BE49-F238E27FC236}">
                  <a16:creationId xmlns:a16="http://schemas.microsoft.com/office/drawing/2014/main" id="{6E3466EB-8F80-4A2E-9C34-27A3BE09A9E7}"/>
                </a:ext>
              </a:extLst>
            </p:cNvPr>
            <p:cNvSpPr/>
            <p:nvPr/>
          </p:nvSpPr>
          <p:spPr>
            <a:xfrm>
              <a:off x="3152111" y="3645406"/>
              <a:ext cx="1316348" cy="38071"/>
            </a:xfrm>
            <a:prstGeom prst="rect">
              <a:avLst/>
            </a:prstGeom>
            <a:solidFill>
              <a:srgbClr val="1B3764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6E19BA33-6077-4798-9BE6-708274C4C471}"/>
                </a:ext>
              </a:extLst>
            </p:cNvPr>
            <p:cNvSpPr/>
            <p:nvPr/>
          </p:nvSpPr>
          <p:spPr>
            <a:xfrm>
              <a:off x="3152116" y="3697977"/>
              <a:ext cx="1224686" cy="38071"/>
            </a:xfrm>
            <a:prstGeom prst="rect">
              <a:avLst/>
            </a:prstGeom>
            <a:solidFill>
              <a:srgbClr val="1B3764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86" name="Rectangle 85">
              <a:extLst>
                <a:ext uri="{FF2B5EF4-FFF2-40B4-BE49-F238E27FC236}">
                  <a16:creationId xmlns:a16="http://schemas.microsoft.com/office/drawing/2014/main" id="{64C2B990-B04A-47D6-B228-69162926733A}"/>
                </a:ext>
              </a:extLst>
            </p:cNvPr>
            <p:cNvSpPr/>
            <p:nvPr/>
          </p:nvSpPr>
          <p:spPr>
            <a:xfrm>
              <a:off x="3152115" y="3750314"/>
              <a:ext cx="1188917" cy="38071"/>
            </a:xfrm>
            <a:prstGeom prst="rect">
              <a:avLst/>
            </a:prstGeom>
            <a:solidFill>
              <a:srgbClr val="1B3764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87" name="Rectangle 86">
              <a:extLst>
                <a:ext uri="{FF2B5EF4-FFF2-40B4-BE49-F238E27FC236}">
                  <a16:creationId xmlns:a16="http://schemas.microsoft.com/office/drawing/2014/main" id="{754A9362-8AB4-4B94-B8BC-53DA714809F6}"/>
                </a:ext>
              </a:extLst>
            </p:cNvPr>
            <p:cNvSpPr/>
            <p:nvPr/>
          </p:nvSpPr>
          <p:spPr>
            <a:xfrm>
              <a:off x="3152113" y="3800463"/>
              <a:ext cx="1171039" cy="38071"/>
            </a:xfrm>
            <a:prstGeom prst="rect">
              <a:avLst/>
            </a:prstGeom>
            <a:solidFill>
              <a:srgbClr val="1B3764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id="{413C57BC-0E03-45EA-A47D-E83E16F565EC}"/>
                </a:ext>
              </a:extLst>
            </p:cNvPr>
            <p:cNvSpPr/>
            <p:nvPr/>
          </p:nvSpPr>
          <p:spPr>
            <a:xfrm>
              <a:off x="3152113" y="3852800"/>
              <a:ext cx="1115942" cy="38071"/>
            </a:xfrm>
            <a:prstGeom prst="rect">
              <a:avLst/>
            </a:prstGeom>
            <a:solidFill>
              <a:srgbClr val="1B3764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149F3B35-FE02-478D-B00F-48A7415BB138}"/>
                </a:ext>
              </a:extLst>
            </p:cNvPr>
            <p:cNvSpPr txBox="1"/>
            <p:nvPr/>
          </p:nvSpPr>
          <p:spPr>
            <a:xfrm>
              <a:off x="3994040" y="3962380"/>
              <a:ext cx="364202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100" dirty="0"/>
                <a:t>0.5</a:t>
              </a:r>
            </a:p>
          </p:txBody>
        </p:sp>
        <p:cxnSp>
          <p:nvCxnSpPr>
            <p:cNvPr id="90" name="Straight Connector 89">
              <a:extLst>
                <a:ext uri="{FF2B5EF4-FFF2-40B4-BE49-F238E27FC236}">
                  <a16:creationId xmlns:a16="http://schemas.microsoft.com/office/drawing/2014/main" id="{43489CA2-0B08-4FAC-B874-8E6B8608078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668982" y="1667608"/>
              <a:ext cx="0" cy="2296362"/>
            </a:xfrm>
            <a:prstGeom prst="line">
              <a:avLst/>
            </a:prstGeom>
            <a:ln w="19050">
              <a:solidFill>
                <a:schemeClr val="tx1"/>
              </a:solidFill>
              <a:prstDash val="lg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1" name="TextBox 90">
                  <a:extLst>
                    <a:ext uri="{FF2B5EF4-FFF2-40B4-BE49-F238E27FC236}">
                      <a16:creationId xmlns:a16="http://schemas.microsoft.com/office/drawing/2014/main" id="{52E937CE-7C6F-4CE2-9110-4A734FB8DDCF}"/>
                    </a:ext>
                  </a:extLst>
                </p:cNvPr>
                <p:cNvSpPr txBox="1"/>
                <p:nvPr/>
              </p:nvSpPr>
              <p:spPr>
                <a:xfrm>
                  <a:off x="3964873" y="1323584"/>
                  <a:ext cx="410625" cy="18466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US" sz="12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=3</m:t>
                        </m:r>
                      </m:oMath>
                    </m:oMathPara>
                  </a14:m>
                  <a:endParaRPr lang="en-US" sz="1200" dirty="0"/>
                </a:p>
              </p:txBody>
            </p:sp>
          </mc:Choice>
          <mc:Fallback xmlns="">
            <p:sp>
              <p:nvSpPr>
                <p:cNvPr id="280" name="TextBox 279">
                  <a:extLst>
                    <a:ext uri="{FF2B5EF4-FFF2-40B4-BE49-F238E27FC236}">
                      <a16:creationId xmlns:a16="http://schemas.microsoft.com/office/drawing/2014/main" id="{B8F0BC67-1FC8-497B-82FB-034E661CAB2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964873" y="1323584"/>
                  <a:ext cx="410625" cy="184666"/>
                </a:xfrm>
                <a:prstGeom prst="rect">
                  <a:avLst/>
                </a:prstGeom>
                <a:blipFill>
                  <a:blip r:embed="rId4"/>
                  <a:stretch>
                    <a:fillRect l="-8824" r="-7353" b="-6452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06A95471-2CB3-46D5-A070-024DB8FED184}"/>
                </a:ext>
              </a:extLst>
            </p:cNvPr>
            <p:cNvSpPr txBox="1"/>
            <p:nvPr/>
          </p:nvSpPr>
          <p:spPr>
            <a:xfrm>
              <a:off x="356327" y="1863532"/>
              <a:ext cx="8478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/>
                <a:t>1</a:t>
              </a:r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DD517CA3-B726-4BEB-A739-23E232F65C04}"/>
                </a:ext>
              </a:extLst>
            </p:cNvPr>
            <p:cNvSpPr txBox="1"/>
            <p:nvPr/>
          </p:nvSpPr>
          <p:spPr>
            <a:xfrm>
              <a:off x="350571" y="3019772"/>
              <a:ext cx="8478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/>
                <a:t>2</a:t>
              </a: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D7D897D4-543F-443B-A92A-2CBDE1A89E6C}"/>
                </a:ext>
              </a:extLst>
            </p:cNvPr>
            <p:cNvSpPr txBox="1"/>
            <p:nvPr/>
          </p:nvSpPr>
          <p:spPr>
            <a:xfrm>
              <a:off x="3047854" y="1854682"/>
              <a:ext cx="8478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/>
                <a:t>1</a:t>
              </a:r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3B21F665-EAE4-4E6D-B2DD-16BFD10D5974}"/>
                </a:ext>
              </a:extLst>
            </p:cNvPr>
            <p:cNvSpPr txBox="1"/>
            <p:nvPr/>
          </p:nvSpPr>
          <p:spPr>
            <a:xfrm>
              <a:off x="3047854" y="2613413"/>
              <a:ext cx="8478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/>
                <a:t>2</a:t>
              </a: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1874F9B2-503A-46A4-93BD-230DE69406FB}"/>
                </a:ext>
              </a:extLst>
            </p:cNvPr>
            <p:cNvSpPr txBox="1"/>
            <p:nvPr/>
          </p:nvSpPr>
          <p:spPr>
            <a:xfrm>
              <a:off x="3047854" y="3365997"/>
              <a:ext cx="8478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/>
                <a:t>3</a:t>
              </a:r>
            </a:p>
          </p:txBody>
        </p:sp>
        <p:sp>
          <p:nvSpPr>
            <p:cNvPr id="97" name="Rectangle 96">
              <a:extLst>
                <a:ext uri="{FF2B5EF4-FFF2-40B4-BE49-F238E27FC236}">
                  <a16:creationId xmlns:a16="http://schemas.microsoft.com/office/drawing/2014/main" id="{A8EE341F-06B5-4D58-9B81-DBA5CC384BF1}"/>
                </a:ext>
              </a:extLst>
            </p:cNvPr>
            <p:cNvSpPr/>
            <p:nvPr/>
          </p:nvSpPr>
          <p:spPr>
            <a:xfrm>
              <a:off x="3149460" y="1667918"/>
              <a:ext cx="1923866" cy="38071"/>
            </a:xfrm>
            <a:prstGeom prst="rect">
              <a:avLst/>
            </a:prstGeom>
            <a:solidFill>
              <a:srgbClr val="00B0F0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98" name="Rectangle 97">
              <a:extLst>
                <a:ext uri="{FF2B5EF4-FFF2-40B4-BE49-F238E27FC236}">
                  <a16:creationId xmlns:a16="http://schemas.microsoft.com/office/drawing/2014/main" id="{6A86299C-7C2D-43C5-8702-BCF7079360F6}"/>
                </a:ext>
              </a:extLst>
            </p:cNvPr>
            <p:cNvSpPr/>
            <p:nvPr/>
          </p:nvSpPr>
          <p:spPr>
            <a:xfrm>
              <a:off x="3149460" y="1720255"/>
              <a:ext cx="1900552" cy="38071"/>
            </a:xfrm>
            <a:prstGeom prst="rect">
              <a:avLst/>
            </a:prstGeom>
            <a:solidFill>
              <a:srgbClr val="00B0F0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99" name="Rectangle 98">
              <a:extLst>
                <a:ext uri="{FF2B5EF4-FFF2-40B4-BE49-F238E27FC236}">
                  <a16:creationId xmlns:a16="http://schemas.microsoft.com/office/drawing/2014/main" id="{9FA7CBA0-05AC-4A38-8573-6B607BEA6D13}"/>
                </a:ext>
              </a:extLst>
            </p:cNvPr>
            <p:cNvSpPr/>
            <p:nvPr/>
          </p:nvSpPr>
          <p:spPr>
            <a:xfrm>
              <a:off x="3149460" y="1772862"/>
              <a:ext cx="1867906" cy="38071"/>
            </a:xfrm>
            <a:prstGeom prst="rect">
              <a:avLst/>
            </a:prstGeom>
            <a:solidFill>
              <a:srgbClr val="00B0F0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00" name="Rectangle 99">
              <a:extLst>
                <a:ext uri="{FF2B5EF4-FFF2-40B4-BE49-F238E27FC236}">
                  <a16:creationId xmlns:a16="http://schemas.microsoft.com/office/drawing/2014/main" id="{8917B8C2-74C3-49CE-A81E-6C0A81272CF3}"/>
                </a:ext>
              </a:extLst>
            </p:cNvPr>
            <p:cNvSpPr/>
            <p:nvPr/>
          </p:nvSpPr>
          <p:spPr>
            <a:xfrm>
              <a:off x="3149459" y="1825199"/>
              <a:ext cx="1816624" cy="38071"/>
            </a:xfrm>
            <a:prstGeom prst="rect">
              <a:avLst/>
            </a:prstGeom>
            <a:solidFill>
              <a:srgbClr val="00B0F0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01" name="Rectangle 100">
              <a:extLst>
                <a:ext uri="{FF2B5EF4-FFF2-40B4-BE49-F238E27FC236}">
                  <a16:creationId xmlns:a16="http://schemas.microsoft.com/office/drawing/2014/main" id="{9E43B5B9-1998-440D-BD3B-E58E632E7345}"/>
                </a:ext>
              </a:extLst>
            </p:cNvPr>
            <p:cNvSpPr/>
            <p:nvPr/>
          </p:nvSpPr>
          <p:spPr>
            <a:xfrm>
              <a:off x="3149458" y="1875349"/>
              <a:ext cx="1756009" cy="38071"/>
            </a:xfrm>
            <a:prstGeom prst="rect">
              <a:avLst/>
            </a:prstGeom>
            <a:solidFill>
              <a:srgbClr val="00B0F0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02" name="Rectangle 101">
              <a:extLst>
                <a:ext uri="{FF2B5EF4-FFF2-40B4-BE49-F238E27FC236}">
                  <a16:creationId xmlns:a16="http://schemas.microsoft.com/office/drawing/2014/main" id="{487EA7EF-6471-40E8-9834-A78808740B69}"/>
                </a:ext>
              </a:extLst>
            </p:cNvPr>
            <p:cNvSpPr/>
            <p:nvPr/>
          </p:nvSpPr>
          <p:spPr>
            <a:xfrm>
              <a:off x="3149458" y="1927686"/>
              <a:ext cx="1733159" cy="38071"/>
            </a:xfrm>
            <a:prstGeom prst="rect">
              <a:avLst/>
            </a:prstGeom>
            <a:solidFill>
              <a:srgbClr val="00B0F0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03" name="Rectangle 102">
              <a:extLst>
                <a:ext uri="{FF2B5EF4-FFF2-40B4-BE49-F238E27FC236}">
                  <a16:creationId xmlns:a16="http://schemas.microsoft.com/office/drawing/2014/main" id="{E3F16BA4-5269-4C02-ABE4-C9C97DB65E4D}"/>
                </a:ext>
              </a:extLst>
            </p:cNvPr>
            <p:cNvSpPr/>
            <p:nvPr/>
          </p:nvSpPr>
          <p:spPr>
            <a:xfrm>
              <a:off x="3149458" y="1981340"/>
              <a:ext cx="1664315" cy="38071"/>
            </a:xfrm>
            <a:prstGeom prst="rect">
              <a:avLst/>
            </a:prstGeom>
            <a:solidFill>
              <a:srgbClr val="00B0F0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id="{F9F47F8E-26F9-4EB3-9124-94256264D969}"/>
                </a:ext>
              </a:extLst>
            </p:cNvPr>
            <p:cNvSpPr/>
            <p:nvPr/>
          </p:nvSpPr>
          <p:spPr>
            <a:xfrm>
              <a:off x="3149457" y="2033677"/>
              <a:ext cx="1602147" cy="38071"/>
            </a:xfrm>
            <a:prstGeom prst="rect">
              <a:avLst/>
            </a:prstGeom>
            <a:solidFill>
              <a:srgbClr val="00B0F0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05" name="Rectangle 104">
              <a:extLst>
                <a:ext uri="{FF2B5EF4-FFF2-40B4-BE49-F238E27FC236}">
                  <a16:creationId xmlns:a16="http://schemas.microsoft.com/office/drawing/2014/main" id="{8B3DC100-093E-47EF-95F0-0ECD77D76B51}"/>
                </a:ext>
              </a:extLst>
            </p:cNvPr>
            <p:cNvSpPr/>
            <p:nvPr/>
          </p:nvSpPr>
          <p:spPr>
            <a:xfrm>
              <a:off x="3149456" y="2083826"/>
              <a:ext cx="1557077" cy="38071"/>
            </a:xfrm>
            <a:prstGeom prst="rect">
              <a:avLst/>
            </a:prstGeom>
            <a:solidFill>
              <a:srgbClr val="00B0F0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06" name="Rectangle 105">
              <a:extLst>
                <a:ext uri="{FF2B5EF4-FFF2-40B4-BE49-F238E27FC236}">
                  <a16:creationId xmlns:a16="http://schemas.microsoft.com/office/drawing/2014/main" id="{2AC52A01-D54E-4846-9F2A-64E140F22140}"/>
                </a:ext>
              </a:extLst>
            </p:cNvPr>
            <p:cNvSpPr/>
            <p:nvPr/>
          </p:nvSpPr>
          <p:spPr>
            <a:xfrm>
              <a:off x="3149455" y="2136163"/>
              <a:ext cx="1557077" cy="38071"/>
            </a:xfrm>
            <a:prstGeom prst="rect">
              <a:avLst/>
            </a:prstGeom>
            <a:solidFill>
              <a:srgbClr val="00B0F0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07" name="Rectangle 106">
              <a:extLst>
                <a:ext uri="{FF2B5EF4-FFF2-40B4-BE49-F238E27FC236}">
                  <a16:creationId xmlns:a16="http://schemas.microsoft.com/office/drawing/2014/main" id="{0F4F319B-7437-446F-8BE7-49090522F631}"/>
                </a:ext>
              </a:extLst>
            </p:cNvPr>
            <p:cNvSpPr/>
            <p:nvPr/>
          </p:nvSpPr>
          <p:spPr>
            <a:xfrm>
              <a:off x="3149456" y="2188770"/>
              <a:ext cx="1418753" cy="38071"/>
            </a:xfrm>
            <a:prstGeom prst="rect">
              <a:avLst/>
            </a:prstGeom>
            <a:solidFill>
              <a:srgbClr val="00B0F0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08" name="Rectangle 107">
              <a:extLst>
                <a:ext uri="{FF2B5EF4-FFF2-40B4-BE49-F238E27FC236}">
                  <a16:creationId xmlns:a16="http://schemas.microsoft.com/office/drawing/2014/main" id="{D23A2563-A56A-414C-AF62-65620E1F8781}"/>
                </a:ext>
              </a:extLst>
            </p:cNvPr>
            <p:cNvSpPr/>
            <p:nvPr/>
          </p:nvSpPr>
          <p:spPr>
            <a:xfrm>
              <a:off x="3149455" y="2241107"/>
              <a:ext cx="1392333" cy="38071"/>
            </a:xfrm>
            <a:prstGeom prst="rect">
              <a:avLst/>
            </a:prstGeom>
            <a:solidFill>
              <a:srgbClr val="00B0F0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09" name="Rectangle 108">
              <a:extLst>
                <a:ext uri="{FF2B5EF4-FFF2-40B4-BE49-F238E27FC236}">
                  <a16:creationId xmlns:a16="http://schemas.microsoft.com/office/drawing/2014/main" id="{EED4193C-4359-4E3B-887B-065F08B6C11D}"/>
                </a:ext>
              </a:extLst>
            </p:cNvPr>
            <p:cNvSpPr/>
            <p:nvPr/>
          </p:nvSpPr>
          <p:spPr>
            <a:xfrm>
              <a:off x="3149453" y="2291256"/>
              <a:ext cx="1322395" cy="38071"/>
            </a:xfrm>
            <a:prstGeom prst="rect">
              <a:avLst/>
            </a:prstGeom>
            <a:solidFill>
              <a:srgbClr val="00B0F0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cxnSp>
          <p:nvCxnSpPr>
            <p:cNvPr id="110" name="Straight Connector 109">
              <a:extLst>
                <a:ext uri="{FF2B5EF4-FFF2-40B4-BE49-F238E27FC236}">
                  <a16:creationId xmlns:a16="http://schemas.microsoft.com/office/drawing/2014/main" id="{60A8AD59-0E5E-4608-B64B-2C33034B8041}"/>
                </a:ext>
              </a:extLst>
            </p:cNvPr>
            <p:cNvCxnSpPr>
              <a:cxnSpLocks/>
            </p:cNvCxnSpPr>
            <p:nvPr/>
          </p:nvCxnSpPr>
          <p:spPr>
            <a:xfrm>
              <a:off x="5699902" y="1668345"/>
              <a:ext cx="0" cy="2295625"/>
            </a:xfrm>
            <a:prstGeom prst="line">
              <a:avLst/>
            </a:prstGeom>
            <a:ln w="28575" cap="rnd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10">
              <a:extLst>
                <a:ext uri="{FF2B5EF4-FFF2-40B4-BE49-F238E27FC236}">
                  <a16:creationId xmlns:a16="http://schemas.microsoft.com/office/drawing/2014/main" id="{8D51DA7E-5FC7-4BD9-886B-8051BC97D208}"/>
                </a:ext>
              </a:extLst>
            </p:cNvPr>
            <p:cNvCxnSpPr>
              <a:cxnSpLocks/>
            </p:cNvCxnSpPr>
            <p:nvPr/>
          </p:nvCxnSpPr>
          <p:spPr>
            <a:xfrm>
              <a:off x="5699902" y="3963970"/>
              <a:ext cx="2312335" cy="0"/>
            </a:xfrm>
            <a:prstGeom prst="line">
              <a:avLst/>
            </a:prstGeom>
            <a:ln w="28575" cap="rnd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2" name="TextBox 111">
              <a:extLst>
                <a:ext uri="{FF2B5EF4-FFF2-40B4-BE49-F238E27FC236}">
                  <a16:creationId xmlns:a16="http://schemas.microsoft.com/office/drawing/2014/main" id="{51CFCBBD-D853-4C80-A195-ADF8CD5C95D5}"/>
                </a:ext>
              </a:extLst>
            </p:cNvPr>
            <p:cNvSpPr txBox="1"/>
            <p:nvPr/>
          </p:nvSpPr>
          <p:spPr>
            <a:xfrm>
              <a:off x="6200183" y="4150310"/>
              <a:ext cx="152868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/>
                <a:t>Silhouette Coefficient</a:t>
              </a:r>
            </a:p>
            <a:p>
              <a:pPr algn="ctr"/>
              <a:r>
                <a:rPr lang="en-US" sz="1200" b="1" dirty="0"/>
                <a:t>.492</a:t>
              </a:r>
            </a:p>
          </p:txBody>
        </p:sp>
        <p:sp>
          <p:nvSpPr>
            <p:cNvPr id="113" name="TextBox 112">
              <a:extLst>
                <a:ext uri="{FF2B5EF4-FFF2-40B4-BE49-F238E27FC236}">
                  <a16:creationId xmlns:a16="http://schemas.microsoft.com/office/drawing/2014/main" id="{A44D511E-9BEB-4699-A8D6-A65A476E61FB}"/>
                </a:ext>
              </a:extLst>
            </p:cNvPr>
            <p:cNvSpPr txBox="1"/>
            <p:nvPr/>
          </p:nvSpPr>
          <p:spPr>
            <a:xfrm rot="16200000">
              <a:off x="5151884" y="2677657"/>
              <a:ext cx="67877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Clusters</a:t>
              </a:r>
            </a:p>
          </p:txBody>
        </p:sp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id="{C1DB955E-02BB-4D9D-BEA8-C571496F6502}"/>
                </a:ext>
              </a:extLst>
            </p:cNvPr>
            <p:cNvSpPr txBox="1"/>
            <p:nvPr/>
          </p:nvSpPr>
          <p:spPr>
            <a:xfrm>
              <a:off x="7880091" y="3941348"/>
              <a:ext cx="364202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/>
                <a:t>1.0</a:t>
              </a:r>
            </a:p>
          </p:txBody>
        </p:sp>
        <p:sp>
          <p:nvSpPr>
            <p:cNvPr id="115" name="TextBox 114">
              <a:extLst>
                <a:ext uri="{FF2B5EF4-FFF2-40B4-BE49-F238E27FC236}">
                  <a16:creationId xmlns:a16="http://schemas.microsoft.com/office/drawing/2014/main" id="{A395E83B-EECE-4BFE-A257-354A81810CFB}"/>
                </a:ext>
              </a:extLst>
            </p:cNvPr>
            <p:cNvSpPr txBox="1"/>
            <p:nvPr/>
          </p:nvSpPr>
          <p:spPr>
            <a:xfrm>
              <a:off x="5669773" y="3947140"/>
              <a:ext cx="364202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100" dirty="0"/>
                <a:t>0.0</a:t>
              </a:r>
            </a:p>
          </p:txBody>
        </p:sp>
        <p:sp>
          <p:nvSpPr>
            <p:cNvPr id="116" name="Rectangle 115">
              <a:extLst>
                <a:ext uri="{FF2B5EF4-FFF2-40B4-BE49-F238E27FC236}">
                  <a16:creationId xmlns:a16="http://schemas.microsoft.com/office/drawing/2014/main" id="{98C123CF-CE35-43E6-A76B-3AF92254DBC1}"/>
                </a:ext>
              </a:extLst>
            </p:cNvPr>
            <p:cNvSpPr/>
            <p:nvPr/>
          </p:nvSpPr>
          <p:spPr>
            <a:xfrm>
              <a:off x="5832048" y="2403320"/>
              <a:ext cx="1280160" cy="38071"/>
            </a:xfrm>
            <a:prstGeom prst="rect">
              <a:avLst/>
            </a:prstGeom>
            <a:solidFill>
              <a:srgbClr val="C00000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17" name="Rectangle 116">
              <a:extLst>
                <a:ext uri="{FF2B5EF4-FFF2-40B4-BE49-F238E27FC236}">
                  <a16:creationId xmlns:a16="http://schemas.microsoft.com/office/drawing/2014/main" id="{596F0598-9998-4F14-B9AC-AF2ADEEB5B4D}"/>
                </a:ext>
              </a:extLst>
            </p:cNvPr>
            <p:cNvSpPr/>
            <p:nvPr/>
          </p:nvSpPr>
          <p:spPr>
            <a:xfrm>
              <a:off x="5832047" y="2455657"/>
              <a:ext cx="1280160" cy="38071"/>
            </a:xfrm>
            <a:prstGeom prst="rect">
              <a:avLst/>
            </a:prstGeom>
            <a:solidFill>
              <a:srgbClr val="C00000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18" name="Rectangle 117">
              <a:extLst>
                <a:ext uri="{FF2B5EF4-FFF2-40B4-BE49-F238E27FC236}">
                  <a16:creationId xmlns:a16="http://schemas.microsoft.com/office/drawing/2014/main" id="{0946FB6B-4BA2-4048-A3D3-5F0016622C84}"/>
                </a:ext>
              </a:extLst>
            </p:cNvPr>
            <p:cNvSpPr/>
            <p:nvPr/>
          </p:nvSpPr>
          <p:spPr>
            <a:xfrm>
              <a:off x="5832047" y="2505807"/>
              <a:ext cx="1188720" cy="38071"/>
            </a:xfrm>
            <a:prstGeom prst="rect">
              <a:avLst/>
            </a:prstGeom>
            <a:solidFill>
              <a:srgbClr val="C00000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19" name="Rectangle 118">
              <a:extLst>
                <a:ext uri="{FF2B5EF4-FFF2-40B4-BE49-F238E27FC236}">
                  <a16:creationId xmlns:a16="http://schemas.microsoft.com/office/drawing/2014/main" id="{F6792E69-220E-422E-8395-E3845DA3E348}"/>
                </a:ext>
              </a:extLst>
            </p:cNvPr>
            <p:cNvSpPr/>
            <p:nvPr/>
          </p:nvSpPr>
          <p:spPr>
            <a:xfrm>
              <a:off x="5832046" y="2558144"/>
              <a:ext cx="1097280" cy="38071"/>
            </a:xfrm>
            <a:prstGeom prst="rect">
              <a:avLst/>
            </a:prstGeom>
            <a:solidFill>
              <a:srgbClr val="C00000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20" name="Rectangle 119">
              <a:extLst>
                <a:ext uri="{FF2B5EF4-FFF2-40B4-BE49-F238E27FC236}">
                  <a16:creationId xmlns:a16="http://schemas.microsoft.com/office/drawing/2014/main" id="{EF6BAFEB-0579-4428-9193-47E4603C7D05}"/>
                </a:ext>
              </a:extLst>
            </p:cNvPr>
            <p:cNvSpPr/>
            <p:nvPr/>
          </p:nvSpPr>
          <p:spPr>
            <a:xfrm>
              <a:off x="5832046" y="2610750"/>
              <a:ext cx="1005840" cy="38071"/>
            </a:xfrm>
            <a:prstGeom prst="rect">
              <a:avLst/>
            </a:prstGeom>
            <a:solidFill>
              <a:srgbClr val="C00000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21" name="Rectangle 120">
              <a:extLst>
                <a:ext uri="{FF2B5EF4-FFF2-40B4-BE49-F238E27FC236}">
                  <a16:creationId xmlns:a16="http://schemas.microsoft.com/office/drawing/2014/main" id="{ED37EAF7-EDCE-4D00-A394-BD1C184F00C1}"/>
                </a:ext>
              </a:extLst>
            </p:cNvPr>
            <p:cNvSpPr/>
            <p:nvPr/>
          </p:nvSpPr>
          <p:spPr>
            <a:xfrm>
              <a:off x="5832045" y="2663088"/>
              <a:ext cx="1005840" cy="38071"/>
            </a:xfrm>
            <a:prstGeom prst="rect">
              <a:avLst/>
            </a:prstGeom>
            <a:solidFill>
              <a:srgbClr val="C00000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22" name="Rectangle 121">
              <a:extLst>
                <a:ext uri="{FF2B5EF4-FFF2-40B4-BE49-F238E27FC236}">
                  <a16:creationId xmlns:a16="http://schemas.microsoft.com/office/drawing/2014/main" id="{D11377D6-AAAB-46B2-9300-6D9454BFF24A}"/>
                </a:ext>
              </a:extLst>
            </p:cNvPr>
            <p:cNvSpPr/>
            <p:nvPr/>
          </p:nvSpPr>
          <p:spPr>
            <a:xfrm>
              <a:off x="5832044" y="2713237"/>
              <a:ext cx="914400" cy="38071"/>
            </a:xfrm>
            <a:prstGeom prst="rect">
              <a:avLst/>
            </a:prstGeom>
            <a:solidFill>
              <a:srgbClr val="C00000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23" name="Rectangle 122">
              <a:extLst>
                <a:ext uri="{FF2B5EF4-FFF2-40B4-BE49-F238E27FC236}">
                  <a16:creationId xmlns:a16="http://schemas.microsoft.com/office/drawing/2014/main" id="{B9930184-CB23-40E2-A65D-280228302694}"/>
                </a:ext>
              </a:extLst>
            </p:cNvPr>
            <p:cNvSpPr/>
            <p:nvPr/>
          </p:nvSpPr>
          <p:spPr>
            <a:xfrm>
              <a:off x="5832043" y="2765574"/>
              <a:ext cx="914400" cy="38071"/>
            </a:xfrm>
            <a:prstGeom prst="rect">
              <a:avLst/>
            </a:prstGeom>
            <a:solidFill>
              <a:srgbClr val="C00000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24" name="Rectangle 123">
              <a:extLst>
                <a:ext uri="{FF2B5EF4-FFF2-40B4-BE49-F238E27FC236}">
                  <a16:creationId xmlns:a16="http://schemas.microsoft.com/office/drawing/2014/main" id="{6BDA6F75-4C89-4E1F-8322-72392433F30A}"/>
                </a:ext>
              </a:extLst>
            </p:cNvPr>
            <p:cNvSpPr/>
            <p:nvPr/>
          </p:nvSpPr>
          <p:spPr>
            <a:xfrm>
              <a:off x="5832048" y="2818145"/>
              <a:ext cx="822960" cy="38071"/>
            </a:xfrm>
            <a:prstGeom prst="rect">
              <a:avLst/>
            </a:prstGeom>
            <a:solidFill>
              <a:srgbClr val="C00000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25" name="Rectangle 124">
              <a:extLst>
                <a:ext uri="{FF2B5EF4-FFF2-40B4-BE49-F238E27FC236}">
                  <a16:creationId xmlns:a16="http://schemas.microsoft.com/office/drawing/2014/main" id="{E24766AA-A867-4CB3-9F59-3A5DD5EEFFB8}"/>
                </a:ext>
              </a:extLst>
            </p:cNvPr>
            <p:cNvSpPr/>
            <p:nvPr/>
          </p:nvSpPr>
          <p:spPr>
            <a:xfrm>
              <a:off x="5832048" y="2870482"/>
              <a:ext cx="822960" cy="38071"/>
            </a:xfrm>
            <a:prstGeom prst="rect">
              <a:avLst/>
            </a:prstGeom>
            <a:solidFill>
              <a:srgbClr val="C00000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26" name="Rectangle 125">
              <a:extLst>
                <a:ext uri="{FF2B5EF4-FFF2-40B4-BE49-F238E27FC236}">
                  <a16:creationId xmlns:a16="http://schemas.microsoft.com/office/drawing/2014/main" id="{E7BB91BA-5CAC-4E3A-80FA-48DEF0B72C8E}"/>
                </a:ext>
              </a:extLst>
            </p:cNvPr>
            <p:cNvSpPr/>
            <p:nvPr/>
          </p:nvSpPr>
          <p:spPr>
            <a:xfrm>
              <a:off x="5832047" y="2920632"/>
              <a:ext cx="731520" cy="38071"/>
            </a:xfrm>
            <a:prstGeom prst="rect">
              <a:avLst/>
            </a:prstGeom>
            <a:solidFill>
              <a:srgbClr val="C00000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27" name="Rectangle 126">
              <a:extLst>
                <a:ext uri="{FF2B5EF4-FFF2-40B4-BE49-F238E27FC236}">
                  <a16:creationId xmlns:a16="http://schemas.microsoft.com/office/drawing/2014/main" id="{C1E77E72-00FD-45B4-BB89-00CBF3CC7175}"/>
                </a:ext>
              </a:extLst>
            </p:cNvPr>
            <p:cNvSpPr/>
            <p:nvPr/>
          </p:nvSpPr>
          <p:spPr>
            <a:xfrm>
              <a:off x="5832046" y="2972969"/>
              <a:ext cx="640080" cy="38071"/>
            </a:xfrm>
            <a:prstGeom prst="rect">
              <a:avLst/>
            </a:prstGeom>
            <a:solidFill>
              <a:srgbClr val="C00000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28" name="Rectangle 127">
              <a:extLst>
                <a:ext uri="{FF2B5EF4-FFF2-40B4-BE49-F238E27FC236}">
                  <a16:creationId xmlns:a16="http://schemas.microsoft.com/office/drawing/2014/main" id="{BDBFCC6B-1336-446F-8250-0F93D1E99BCE}"/>
                </a:ext>
              </a:extLst>
            </p:cNvPr>
            <p:cNvSpPr/>
            <p:nvPr/>
          </p:nvSpPr>
          <p:spPr>
            <a:xfrm>
              <a:off x="5832046" y="3025575"/>
              <a:ext cx="640080" cy="38071"/>
            </a:xfrm>
            <a:prstGeom prst="rect">
              <a:avLst/>
            </a:prstGeom>
            <a:solidFill>
              <a:srgbClr val="C00000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29" name="Rectangle 128">
              <a:extLst>
                <a:ext uri="{FF2B5EF4-FFF2-40B4-BE49-F238E27FC236}">
                  <a16:creationId xmlns:a16="http://schemas.microsoft.com/office/drawing/2014/main" id="{FAFA0641-9826-45CE-8542-EFA4948D8DBA}"/>
                </a:ext>
              </a:extLst>
            </p:cNvPr>
            <p:cNvSpPr/>
            <p:nvPr/>
          </p:nvSpPr>
          <p:spPr>
            <a:xfrm>
              <a:off x="5832045" y="3127011"/>
              <a:ext cx="1097280" cy="38071"/>
            </a:xfrm>
            <a:prstGeom prst="rect">
              <a:avLst/>
            </a:prstGeom>
            <a:solidFill>
              <a:srgbClr val="1B3764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30" name="Rectangle 129">
              <a:extLst>
                <a:ext uri="{FF2B5EF4-FFF2-40B4-BE49-F238E27FC236}">
                  <a16:creationId xmlns:a16="http://schemas.microsoft.com/office/drawing/2014/main" id="{AF4306C9-A691-4519-94D0-66FC4245D3D7}"/>
                </a:ext>
              </a:extLst>
            </p:cNvPr>
            <p:cNvSpPr/>
            <p:nvPr/>
          </p:nvSpPr>
          <p:spPr>
            <a:xfrm>
              <a:off x="5832044" y="3177161"/>
              <a:ext cx="1005840" cy="38071"/>
            </a:xfrm>
            <a:prstGeom prst="rect">
              <a:avLst/>
            </a:prstGeom>
            <a:solidFill>
              <a:srgbClr val="1B3764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31" name="Rectangle 130">
              <a:extLst>
                <a:ext uri="{FF2B5EF4-FFF2-40B4-BE49-F238E27FC236}">
                  <a16:creationId xmlns:a16="http://schemas.microsoft.com/office/drawing/2014/main" id="{8460170A-9E3E-426D-9D4C-4BCC2B0719EC}"/>
                </a:ext>
              </a:extLst>
            </p:cNvPr>
            <p:cNvSpPr/>
            <p:nvPr/>
          </p:nvSpPr>
          <p:spPr>
            <a:xfrm>
              <a:off x="5832043" y="3229498"/>
              <a:ext cx="1005840" cy="38071"/>
            </a:xfrm>
            <a:prstGeom prst="rect">
              <a:avLst/>
            </a:prstGeom>
            <a:solidFill>
              <a:srgbClr val="1B3764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32" name="Rectangle 131">
              <a:extLst>
                <a:ext uri="{FF2B5EF4-FFF2-40B4-BE49-F238E27FC236}">
                  <a16:creationId xmlns:a16="http://schemas.microsoft.com/office/drawing/2014/main" id="{A964FC23-0568-4AA5-8C6A-CAC989565AFD}"/>
                </a:ext>
              </a:extLst>
            </p:cNvPr>
            <p:cNvSpPr/>
            <p:nvPr/>
          </p:nvSpPr>
          <p:spPr>
            <a:xfrm>
              <a:off x="5832043" y="3283152"/>
              <a:ext cx="914400" cy="38071"/>
            </a:xfrm>
            <a:prstGeom prst="rect">
              <a:avLst/>
            </a:prstGeom>
            <a:solidFill>
              <a:srgbClr val="1B3764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33" name="Rectangle 132">
              <a:extLst>
                <a:ext uri="{FF2B5EF4-FFF2-40B4-BE49-F238E27FC236}">
                  <a16:creationId xmlns:a16="http://schemas.microsoft.com/office/drawing/2014/main" id="{1EC75B81-44BE-41B9-830B-BCF2FE9DA671}"/>
                </a:ext>
              </a:extLst>
            </p:cNvPr>
            <p:cNvSpPr/>
            <p:nvPr/>
          </p:nvSpPr>
          <p:spPr>
            <a:xfrm>
              <a:off x="5832043" y="3335489"/>
              <a:ext cx="914400" cy="38071"/>
            </a:xfrm>
            <a:prstGeom prst="rect">
              <a:avLst/>
            </a:prstGeom>
            <a:solidFill>
              <a:srgbClr val="1B3764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34" name="Rectangle 133">
              <a:extLst>
                <a:ext uri="{FF2B5EF4-FFF2-40B4-BE49-F238E27FC236}">
                  <a16:creationId xmlns:a16="http://schemas.microsoft.com/office/drawing/2014/main" id="{DE2DC68C-AA0B-426A-9C24-64ECF97E9DE3}"/>
                </a:ext>
              </a:extLst>
            </p:cNvPr>
            <p:cNvSpPr/>
            <p:nvPr/>
          </p:nvSpPr>
          <p:spPr>
            <a:xfrm>
              <a:off x="5832042" y="3385639"/>
              <a:ext cx="822960" cy="38071"/>
            </a:xfrm>
            <a:prstGeom prst="rect">
              <a:avLst/>
            </a:prstGeom>
            <a:solidFill>
              <a:srgbClr val="1B3764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35" name="Rectangle 134">
              <a:extLst>
                <a:ext uri="{FF2B5EF4-FFF2-40B4-BE49-F238E27FC236}">
                  <a16:creationId xmlns:a16="http://schemas.microsoft.com/office/drawing/2014/main" id="{CCC64557-B8DD-4B0F-98BE-1105F185E609}"/>
                </a:ext>
              </a:extLst>
            </p:cNvPr>
            <p:cNvSpPr/>
            <p:nvPr/>
          </p:nvSpPr>
          <p:spPr>
            <a:xfrm>
              <a:off x="5832041" y="3437976"/>
              <a:ext cx="731520" cy="38071"/>
            </a:xfrm>
            <a:prstGeom prst="rect">
              <a:avLst/>
            </a:prstGeom>
            <a:solidFill>
              <a:srgbClr val="1B3764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36" name="Rectangle 135">
              <a:extLst>
                <a:ext uri="{FF2B5EF4-FFF2-40B4-BE49-F238E27FC236}">
                  <a16:creationId xmlns:a16="http://schemas.microsoft.com/office/drawing/2014/main" id="{FE9633CD-AAAE-4B58-813C-567690C83BED}"/>
                </a:ext>
              </a:extLst>
            </p:cNvPr>
            <p:cNvSpPr/>
            <p:nvPr/>
          </p:nvSpPr>
          <p:spPr>
            <a:xfrm>
              <a:off x="5832041" y="3528683"/>
              <a:ext cx="822960" cy="38071"/>
            </a:xfrm>
            <a:prstGeom prst="rect">
              <a:avLst/>
            </a:prstGeom>
            <a:solidFill>
              <a:srgbClr val="00B050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37" name="Rectangle 136">
              <a:extLst>
                <a:ext uri="{FF2B5EF4-FFF2-40B4-BE49-F238E27FC236}">
                  <a16:creationId xmlns:a16="http://schemas.microsoft.com/office/drawing/2014/main" id="{03AA59D0-0881-420B-A910-AB668C9C9E62}"/>
                </a:ext>
              </a:extLst>
            </p:cNvPr>
            <p:cNvSpPr/>
            <p:nvPr/>
          </p:nvSpPr>
          <p:spPr>
            <a:xfrm>
              <a:off x="5832041" y="3581020"/>
              <a:ext cx="731520" cy="38071"/>
            </a:xfrm>
            <a:prstGeom prst="rect">
              <a:avLst/>
            </a:prstGeom>
            <a:solidFill>
              <a:srgbClr val="00B050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38" name="Rectangle 137">
              <a:extLst>
                <a:ext uri="{FF2B5EF4-FFF2-40B4-BE49-F238E27FC236}">
                  <a16:creationId xmlns:a16="http://schemas.microsoft.com/office/drawing/2014/main" id="{0CBA18D2-6259-4F13-AD38-A8FCF46522EE}"/>
                </a:ext>
              </a:extLst>
            </p:cNvPr>
            <p:cNvSpPr/>
            <p:nvPr/>
          </p:nvSpPr>
          <p:spPr>
            <a:xfrm>
              <a:off x="5832039" y="3631170"/>
              <a:ext cx="731520" cy="38071"/>
            </a:xfrm>
            <a:prstGeom prst="rect">
              <a:avLst/>
            </a:prstGeom>
            <a:solidFill>
              <a:srgbClr val="00B050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39" name="Rectangle 138">
              <a:extLst>
                <a:ext uri="{FF2B5EF4-FFF2-40B4-BE49-F238E27FC236}">
                  <a16:creationId xmlns:a16="http://schemas.microsoft.com/office/drawing/2014/main" id="{A73864CC-5CF7-4F0D-AA37-7EF756A0A15A}"/>
                </a:ext>
              </a:extLst>
            </p:cNvPr>
            <p:cNvSpPr/>
            <p:nvPr/>
          </p:nvSpPr>
          <p:spPr>
            <a:xfrm>
              <a:off x="5832039" y="3683507"/>
              <a:ext cx="640080" cy="38071"/>
            </a:xfrm>
            <a:prstGeom prst="rect">
              <a:avLst/>
            </a:prstGeom>
            <a:solidFill>
              <a:srgbClr val="00B050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40" name="Rectangle 139">
              <a:extLst>
                <a:ext uri="{FF2B5EF4-FFF2-40B4-BE49-F238E27FC236}">
                  <a16:creationId xmlns:a16="http://schemas.microsoft.com/office/drawing/2014/main" id="{3F768ABC-7BF4-4932-8CDD-A32AD5B14FF5}"/>
                </a:ext>
              </a:extLst>
            </p:cNvPr>
            <p:cNvSpPr/>
            <p:nvPr/>
          </p:nvSpPr>
          <p:spPr>
            <a:xfrm>
              <a:off x="5832044" y="3736078"/>
              <a:ext cx="548640" cy="38071"/>
            </a:xfrm>
            <a:prstGeom prst="rect">
              <a:avLst/>
            </a:prstGeom>
            <a:solidFill>
              <a:srgbClr val="00B050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41" name="Rectangle 140">
              <a:extLst>
                <a:ext uri="{FF2B5EF4-FFF2-40B4-BE49-F238E27FC236}">
                  <a16:creationId xmlns:a16="http://schemas.microsoft.com/office/drawing/2014/main" id="{65FD6D13-B854-45E0-9BDD-3B499F850FFB}"/>
                </a:ext>
              </a:extLst>
            </p:cNvPr>
            <p:cNvSpPr/>
            <p:nvPr/>
          </p:nvSpPr>
          <p:spPr>
            <a:xfrm>
              <a:off x="5832043" y="3788415"/>
              <a:ext cx="548640" cy="38071"/>
            </a:xfrm>
            <a:prstGeom prst="rect">
              <a:avLst/>
            </a:prstGeom>
            <a:solidFill>
              <a:srgbClr val="00B050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42" name="Rectangle 141">
              <a:extLst>
                <a:ext uri="{FF2B5EF4-FFF2-40B4-BE49-F238E27FC236}">
                  <a16:creationId xmlns:a16="http://schemas.microsoft.com/office/drawing/2014/main" id="{C3EDA394-D880-4C57-A2FF-525AA9E8529B}"/>
                </a:ext>
              </a:extLst>
            </p:cNvPr>
            <p:cNvSpPr/>
            <p:nvPr/>
          </p:nvSpPr>
          <p:spPr>
            <a:xfrm>
              <a:off x="5832041" y="3838564"/>
              <a:ext cx="548640" cy="38071"/>
            </a:xfrm>
            <a:prstGeom prst="rect">
              <a:avLst/>
            </a:prstGeom>
            <a:solidFill>
              <a:srgbClr val="00B050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43" name="Rectangle 142">
              <a:extLst>
                <a:ext uri="{FF2B5EF4-FFF2-40B4-BE49-F238E27FC236}">
                  <a16:creationId xmlns:a16="http://schemas.microsoft.com/office/drawing/2014/main" id="{21FF9377-CB20-41A8-8466-8D6E07399D81}"/>
                </a:ext>
              </a:extLst>
            </p:cNvPr>
            <p:cNvSpPr/>
            <p:nvPr/>
          </p:nvSpPr>
          <p:spPr>
            <a:xfrm>
              <a:off x="5832041" y="3890901"/>
              <a:ext cx="457200" cy="38071"/>
            </a:xfrm>
            <a:prstGeom prst="rect">
              <a:avLst/>
            </a:prstGeom>
            <a:solidFill>
              <a:srgbClr val="00B050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44" name="TextBox 143">
              <a:extLst>
                <a:ext uri="{FF2B5EF4-FFF2-40B4-BE49-F238E27FC236}">
                  <a16:creationId xmlns:a16="http://schemas.microsoft.com/office/drawing/2014/main" id="{816AE077-5AC6-4B24-80AD-161739509C22}"/>
                </a:ext>
              </a:extLst>
            </p:cNvPr>
            <p:cNvSpPr txBox="1"/>
            <p:nvPr/>
          </p:nvSpPr>
          <p:spPr>
            <a:xfrm>
              <a:off x="6673968" y="3947140"/>
              <a:ext cx="364202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100" dirty="0"/>
                <a:t>0.5</a:t>
              </a:r>
            </a:p>
          </p:txBody>
        </p:sp>
        <p:cxnSp>
          <p:nvCxnSpPr>
            <p:cNvPr id="145" name="Straight Connector 144">
              <a:extLst>
                <a:ext uri="{FF2B5EF4-FFF2-40B4-BE49-F238E27FC236}">
                  <a16:creationId xmlns:a16="http://schemas.microsoft.com/office/drawing/2014/main" id="{9D66B55F-A00A-43C7-8922-FD063FD015F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769790" y="1667608"/>
              <a:ext cx="0" cy="2296362"/>
            </a:xfrm>
            <a:prstGeom prst="line">
              <a:avLst/>
            </a:prstGeom>
            <a:ln w="19050">
              <a:solidFill>
                <a:schemeClr val="tx1"/>
              </a:solidFill>
              <a:prstDash val="lg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6" name="TextBox 145">
                  <a:extLst>
                    <a:ext uri="{FF2B5EF4-FFF2-40B4-BE49-F238E27FC236}">
                      <a16:creationId xmlns:a16="http://schemas.microsoft.com/office/drawing/2014/main" id="{28254355-99DE-4443-A586-D878C6BADFDA}"/>
                    </a:ext>
                  </a:extLst>
                </p:cNvPr>
                <p:cNvSpPr txBox="1"/>
                <p:nvPr/>
              </p:nvSpPr>
              <p:spPr>
                <a:xfrm>
                  <a:off x="6644801" y="1323584"/>
                  <a:ext cx="410625" cy="18466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US" sz="12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=4</m:t>
                        </m:r>
                      </m:oMath>
                    </m:oMathPara>
                  </a14:m>
                  <a:endParaRPr lang="en-US" sz="1200" dirty="0"/>
                </a:p>
              </p:txBody>
            </p:sp>
          </mc:Choice>
          <mc:Fallback xmlns="">
            <p:sp>
              <p:nvSpPr>
                <p:cNvPr id="350" name="TextBox 349">
                  <a:extLst>
                    <a:ext uri="{FF2B5EF4-FFF2-40B4-BE49-F238E27FC236}">
                      <a16:creationId xmlns:a16="http://schemas.microsoft.com/office/drawing/2014/main" id="{020BF305-4515-4561-9A56-1CADCAADD40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644801" y="1323584"/>
                  <a:ext cx="410625" cy="184666"/>
                </a:xfrm>
                <a:prstGeom prst="rect">
                  <a:avLst/>
                </a:prstGeom>
                <a:blipFill>
                  <a:blip r:embed="rId5"/>
                  <a:stretch>
                    <a:fillRect l="-10448" r="-8955" b="-6452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47" name="TextBox 146">
              <a:extLst>
                <a:ext uri="{FF2B5EF4-FFF2-40B4-BE49-F238E27FC236}">
                  <a16:creationId xmlns:a16="http://schemas.microsoft.com/office/drawing/2014/main" id="{08796579-5A7D-457B-B1D4-C0046BE2449F}"/>
                </a:ext>
              </a:extLst>
            </p:cNvPr>
            <p:cNvSpPr txBox="1"/>
            <p:nvPr/>
          </p:nvSpPr>
          <p:spPr>
            <a:xfrm>
              <a:off x="5727782" y="1854682"/>
              <a:ext cx="8478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/>
                <a:t>1</a:t>
              </a:r>
            </a:p>
          </p:txBody>
        </p:sp>
        <p:sp>
          <p:nvSpPr>
            <p:cNvPr id="148" name="TextBox 147">
              <a:extLst>
                <a:ext uri="{FF2B5EF4-FFF2-40B4-BE49-F238E27FC236}">
                  <a16:creationId xmlns:a16="http://schemas.microsoft.com/office/drawing/2014/main" id="{1A83B088-A1AE-46E9-93E4-73149D9AA5BC}"/>
                </a:ext>
              </a:extLst>
            </p:cNvPr>
            <p:cNvSpPr txBox="1"/>
            <p:nvPr/>
          </p:nvSpPr>
          <p:spPr>
            <a:xfrm>
              <a:off x="5727782" y="2613413"/>
              <a:ext cx="8478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/>
                <a:t>2</a:t>
              </a:r>
            </a:p>
          </p:txBody>
        </p:sp>
        <p:sp>
          <p:nvSpPr>
            <p:cNvPr id="149" name="TextBox 148">
              <a:extLst>
                <a:ext uri="{FF2B5EF4-FFF2-40B4-BE49-F238E27FC236}">
                  <a16:creationId xmlns:a16="http://schemas.microsoft.com/office/drawing/2014/main" id="{27A8308A-22A4-40B3-B2B6-05FDFC81BC99}"/>
                </a:ext>
              </a:extLst>
            </p:cNvPr>
            <p:cNvSpPr txBox="1"/>
            <p:nvPr/>
          </p:nvSpPr>
          <p:spPr>
            <a:xfrm>
              <a:off x="5727782" y="3150097"/>
              <a:ext cx="8478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/>
                <a:t>3</a:t>
              </a:r>
            </a:p>
          </p:txBody>
        </p:sp>
        <p:sp>
          <p:nvSpPr>
            <p:cNvPr id="150" name="Rectangle 149">
              <a:extLst>
                <a:ext uri="{FF2B5EF4-FFF2-40B4-BE49-F238E27FC236}">
                  <a16:creationId xmlns:a16="http://schemas.microsoft.com/office/drawing/2014/main" id="{B04414EE-BAF3-4277-A68A-2E14E450B1F5}"/>
                </a:ext>
              </a:extLst>
            </p:cNvPr>
            <p:cNvSpPr/>
            <p:nvPr/>
          </p:nvSpPr>
          <p:spPr>
            <a:xfrm>
              <a:off x="5829388" y="1667918"/>
              <a:ext cx="1737360" cy="38071"/>
            </a:xfrm>
            <a:prstGeom prst="rect">
              <a:avLst/>
            </a:prstGeom>
            <a:solidFill>
              <a:srgbClr val="00B0F0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51" name="Rectangle 150">
              <a:extLst>
                <a:ext uri="{FF2B5EF4-FFF2-40B4-BE49-F238E27FC236}">
                  <a16:creationId xmlns:a16="http://schemas.microsoft.com/office/drawing/2014/main" id="{97A42A9A-A43C-473C-BB78-9258E502883E}"/>
                </a:ext>
              </a:extLst>
            </p:cNvPr>
            <p:cNvSpPr/>
            <p:nvPr/>
          </p:nvSpPr>
          <p:spPr>
            <a:xfrm>
              <a:off x="5829388" y="1720255"/>
              <a:ext cx="1737360" cy="38071"/>
            </a:xfrm>
            <a:prstGeom prst="rect">
              <a:avLst/>
            </a:prstGeom>
            <a:solidFill>
              <a:srgbClr val="00B0F0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52" name="Rectangle 151">
              <a:extLst>
                <a:ext uri="{FF2B5EF4-FFF2-40B4-BE49-F238E27FC236}">
                  <a16:creationId xmlns:a16="http://schemas.microsoft.com/office/drawing/2014/main" id="{7C01531A-C42A-48E4-8560-32A0EFBD072F}"/>
                </a:ext>
              </a:extLst>
            </p:cNvPr>
            <p:cNvSpPr/>
            <p:nvPr/>
          </p:nvSpPr>
          <p:spPr>
            <a:xfrm>
              <a:off x="5829388" y="1772862"/>
              <a:ext cx="1645920" cy="38071"/>
            </a:xfrm>
            <a:prstGeom prst="rect">
              <a:avLst/>
            </a:prstGeom>
            <a:solidFill>
              <a:srgbClr val="00B0F0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53" name="Rectangle 152">
              <a:extLst>
                <a:ext uri="{FF2B5EF4-FFF2-40B4-BE49-F238E27FC236}">
                  <a16:creationId xmlns:a16="http://schemas.microsoft.com/office/drawing/2014/main" id="{BAAFDC9D-6210-490D-B47E-8D5AC0C7A0C5}"/>
                </a:ext>
              </a:extLst>
            </p:cNvPr>
            <p:cNvSpPr/>
            <p:nvPr/>
          </p:nvSpPr>
          <p:spPr>
            <a:xfrm>
              <a:off x="5829387" y="1825199"/>
              <a:ext cx="1554480" cy="38071"/>
            </a:xfrm>
            <a:prstGeom prst="rect">
              <a:avLst/>
            </a:prstGeom>
            <a:solidFill>
              <a:srgbClr val="00B0F0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54" name="Rectangle 153">
              <a:extLst>
                <a:ext uri="{FF2B5EF4-FFF2-40B4-BE49-F238E27FC236}">
                  <a16:creationId xmlns:a16="http://schemas.microsoft.com/office/drawing/2014/main" id="{CF8C4EEE-7911-4D58-8122-01ADE2D15E7F}"/>
                </a:ext>
              </a:extLst>
            </p:cNvPr>
            <p:cNvSpPr/>
            <p:nvPr/>
          </p:nvSpPr>
          <p:spPr>
            <a:xfrm>
              <a:off x="5829386" y="1875349"/>
              <a:ext cx="1463040" cy="38071"/>
            </a:xfrm>
            <a:prstGeom prst="rect">
              <a:avLst/>
            </a:prstGeom>
            <a:solidFill>
              <a:srgbClr val="00B0F0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55" name="Rectangle 154">
              <a:extLst>
                <a:ext uri="{FF2B5EF4-FFF2-40B4-BE49-F238E27FC236}">
                  <a16:creationId xmlns:a16="http://schemas.microsoft.com/office/drawing/2014/main" id="{76B522E6-9AF2-4C79-A932-D861A1450771}"/>
                </a:ext>
              </a:extLst>
            </p:cNvPr>
            <p:cNvSpPr/>
            <p:nvPr/>
          </p:nvSpPr>
          <p:spPr>
            <a:xfrm>
              <a:off x="5829386" y="1927686"/>
              <a:ext cx="1371600" cy="38071"/>
            </a:xfrm>
            <a:prstGeom prst="rect">
              <a:avLst/>
            </a:prstGeom>
            <a:solidFill>
              <a:srgbClr val="00B0F0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56" name="Rectangle 155">
              <a:extLst>
                <a:ext uri="{FF2B5EF4-FFF2-40B4-BE49-F238E27FC236}">
                  <a16:creationId xmlns:a16="http://schemas.microsoft.com/office/drawing/2014/main" id="{CADAF28E-7A5F-4255-AE08-801766A26FE8}"/>
                </a:ext>
              </a:extLst>
            </p:cNvPr>
            <p:cNvSpPr/>
            <p:nvPr/>
          </p:nvSpPr>
          <p:spPr>
            <a:xfrm>
              <a:off x="5829386" y="1981340"/>
              <a:ext cx="1280160" cy="38071"/>
            </a:xfrm>
            <a:prstGeom prst="rect">
              <a:avLst/>
            </a:prstGeom>
            <a:solidFill>
              <a:srgbClr val="00B0F0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57" name="Rectangle 156">
              <a:extLst>
                <a:ext uri="{FF2B5EF4-FFF2-40B4-BE49-F238E27FC236}">
                  <a16:creationId xmlns:a16="http://schemas.microsoft.com/office/drawing/2014/main" id="{08006C77-481E-4426-AFFD-C3AB860FECC8}"/>
                </a:ext>
              </a:extLst>
            </p:cNvPr>
            <p:cNvSpPr/>
            <p:nvPr/>
          </p:nvSpPr>
          <p:spPr>
            <a:xfrm>
              <a:off x="5829385" y="2033677"/>
              <a:ext cx="1280160" cy="38071"/>
            </a:xfrm>
            <a:prstGeom prst="rect">
              <a:avLst/>
            </a:prstGeom>
            <a:solidFill>
              <a:srgbClr val="00B0F0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58" name="Rectangle 157">
              <a:extLst>
                <a:ext uri="{FF2B5EF4-FFF2-40B4-BE49-F238E27FC236}">
                  <a16:creationId xmlns:a16="http://schemas.microsoft.com/office/drawing/2014/main" id="{3205FD6C-5E10-4282-858D-17063C71A3BA}"/>
                </a:ext>
              </a:extLst>
            </p:cNvPr>
            <p:cNvSpPr/>
            <p:nvPr/>
          </p:nvSpPr>
          <p:spPr>
            <a:xfrm>
              <a:off x="5829384" y="2083826"/>
              <a:ext cx="1188720" cy="38071"/>
            </a:xfrm>
            <a:prstGeom prst="rect">
              <a:avLst/>
            </a:prstGeom>
            <a:solidFill>
              <a:srgbClr val="00B0F0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59" name="Rectangle 158">
              <a:extLst>
                <a:ext uri="{FF2B5EF4-FFF2-40B4-BE49-F238E27FC236}">
                  <a16:creationId xmlns:a16="http://schemas.microsoft.com/office/drawing/2014/main" id="{8FFC1F2C-D8F1-4B5A-879C-F6725DFC25EC}"/>
                </a:ext>
              </a:extLst>
            </p:cNvPr>
            <p:cNvSpPr/>
            <p:nvPr/>
          </p:nvSpPr>
          <p:spPr>
            <a:xfrm>
              <a:off x="5829383" y="2136163"/>
              <a:ext cx="1188720" cy="38071"/>
            </a:xfrm>
            <a:prstGeom prst="rect">
              <a:avLst/>
            </a:prstGeom>
            <a:solidFill>
              <a:srgbClr val="00B0F0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60" name="Rectangle 159">
              <a:extLst>
                <a:ext uri="{FF2B5EF4-FFF2-40B4-BE49-F238E27FC236}">
                  <a16:creationId xmlns:a16="http://schemas.microsoft.com/office/drawing/2014/main" id="{AACCBFF4-2435-45D9-A766-10E30F1E3EEE}"/>
                </a:ext>
              </a:extLst>
            </p:cNvPr>
            <p:cNvSpPr/>
            <p:nvPr/>
          </p:nvSpPr>
          <p:spPr>
            <a:xfrm>
              <a:off x="5829384" y="2188770"/>
              <a:ext cx="1097280" cy="38071"/>
            </a:xfrm>
            <a:prstGeom prst="rect">
              <a:avLst/>
            </a:prstGeom>
            <a:solidFill>
              <a:srgbClr val="00B0F0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61" name="Rectangle 160">
              <a:extLst>
                <a:ext uri="{FF2B5EF4-FFF2-40B4-BE49-F238E27FC236}">
                  <a16:creationId xmlns:a16="http://schemas.microsoft.com/office/drawing/2014/main" id="{F7694087-73AF-4D90-9AC7-90A8C275FAC0}"/>
                </a:ext>
              </a:extLst>
            </p:cNvPr>
            <p:cNvSpPr/>
            <p:nvPr/>
          </p:nvSpPr>
          <p:spPr>
            <a:xfrm>
              <a:off x="5829383" y="2241107"/>
              <a:ext cx="1097280" cy="38071"/>
            </a:xfrm>
            <a:prstGeom prst="rect">
              <a:avLst/>
            </a:prstGeom>
            <a:solidFill>
              <a:srgbClr val="00B0F0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62" name="Rectangle 161">
              <a:extLst>
                <a:ext uri="{FF2B5EF4-FFF2-40B4-BE49-F238E27FC236}">
                  <a16:creationId xmlns:a16="http://schemas.microsoft.com/office/drawing/2014/main" id="{8E62CBFD-EED8-40EE-99CA-6974D20447E6}"/>
                </a:ext>
              </a:extLst>
            </p:cNvPr>
            <p:cNvSpPr/>
            <p:nvPr/>
          </p:nvSpPr>
          <p:spPr>
            <a:xfrm>
              <a:off x="5829381" y="2291256"/>
              <a:ext cx="1005840" cy="38071"/>
            </a:xfrm>
            <a:prstGeom prst="rect">
              <a:avLst/>
            </a:prstGeom>
            <a:solidFill>
              <a:srgbClr val="00B0F0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63" name="TextBox 162">
              <a:extLst>
                <a:ext uri="{FF2B5EF4-FFF2-40B4-BE49-F238E27FC236}">
                  <a16:creationId xmlns:a16="http://schemas.microsoft.com/office/drawing/2014/main" id="{E52A14A9-E2AE-48A8-9756-35EA149B2446}"/>
                </a:ext>
              </a:extLst>
            </p:cNvPr>
            <p:cNvSpPr txBox="1"/>
            <p:nvPr/>
          </p:nvSpPr>
          <p:spPr>
            <a:xfrm>
              <a:off x="5727639" y="3574981"/>
              <a:ext cx="8478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/>
                <a:t>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5542366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A3F86DA-7B88-4A62-AA16-306D6DAB91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61D31B51-CAC5-4325-A3EF-E2B3A2BF19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When to Stop Hierarchical Clustering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450BFA0-C08F-4DC9-B666-901096DC64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Without stopping criteria, HAC will eventually merge all examples into one cluster.</a:t>
            </a:r>
          </a:p>
          <a:p>
            <a:r>
              <a:rPr lang="en-US" dirty="0"/>
              <a:t>HDC will keep splitting until each example is by itself.</a:t>
            </a:r>
          </a:p>
          <a:p>
            <a:r>
              <a:rPr lang="en-US" dirty="0"/>
              <a:t>You need a point at which to stop the hierarchy from continuing.</a:t>
            </a:r>
          </a:p>
          <a:p>
            <a:r>
              <a:rPr lang="en-US" dirty="0"/>
              <a:t>Helps to have domain knowledge to dictate number of clusters.</a:t>
            </a:r>
          </a:p>
          <a:p>
            <a:r>
              <a:rPr lang="en-US" dirty="0"/>
              <a:t>When you're not so lucky, you can use some of the same metrics.</a:t>
            </a:r>
          </a:p>
          <a:p>
            <a:pPr lvl="1"/>
            <a:r>
              <a:rPr lang="en-US" dirty="0"/>
              <a:t>E.g., silhouette analysis.</a:t>
            </a:r>
          </a:p>
        </p:txBody>
      </p:sp>
    </p:spTree>
    <p:extLst>
      <p:ext uri="{BB962C8B-B14F-4D97-AF65-F5344CB8AC3E}">
        <p14:creationId xmlns:p14="http://schemas.microsoft.com/office/powerpoint/2010/main" val="71708271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9623565-D03B-4D81-A4F1-057AAE341A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Dendrogram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CA48B33-E5BD-49C3-A3A1-AF0508E0B0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27</a:t>
            </a:fld>
            <a:endParaRPr lang="en-US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CE002079-8691-44FA-9139-7474B01EE168}"/>
              </a:ext>
            </a:extLst>
          </p:cNvPr>
          <p:cNvGrpSpPr/>
          <p:nvPr/>
        </p:nvGrpSpPr>
        <p:grpSpPr>
          <a:xfrm>
            <a:off x="482540" y="1113942"/>
            <a:ext cx="7980977" cy="5183124"/>
            <a:chOff x="482540" y="1264944"/>
            <a:chExt cx="7980977" cy="5183124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D8BD8FB8-878A-4576-94DE-671E901D8201}"/>
                </a:ext>
              </a:extLst>
            </p:cNvPr>
            <p:cNvSpPr txBox="1"/>
            <p:nvPr/>
          </p:nvSpPr>
          <p:spPr>
            <a:xfrm>
              <a:off x="1544756" y="6047958"/>
              <a:ext cx="3145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/>
                <a:t>4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130D3885-1117-457C-A858-B4F074EDDAC2}"/>
                </a:ext>
              </a:extLst>
            </p:cNvPr>
            <p:cNvSpPr txBox="1"/>
            <p:nvPr/>
          </p:nvSpPr>
          <p:spPr>
            <a:xfrm>
              <a:off x="2668766" y="6047958"/>
              <a:ext cx="31290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/>
                <a:t>3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E32252BC-CDDD-48B3-80EE-F4B4E2A092D6}"/>
                </a:ext>
              </a:extLst>
            </p:cNvPr>
            <p:cNvSpPr txBox="1"/>
            <p:nvPr/>
          </p:nvSpPr>
          <p:spPr>
            <a:xfrm>
              <a:off x="3844934" y="6045360"/>
              <a:ext cx="31290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/>
                <a:t>5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15A1B14F-9DE6-431C-9622-E2DBE19154E8}"/>
                </a:ext>
              </a:extLst>
            </p:cNvPr>
            <p:cNvSpPr txBox="1"/>
            <p:nvPr/>
          </p:nvSpPr>
          <p:spPr>
            <a:xfrm>
              <a:off x="5013269" y="6045360"/>
              <a:ext cx="31290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/>
                <a:t>6</a:t>
              </a:r>
            </a:p>
          </p:txBody>
        </p: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9E38B9B0-E504-4064-AE62-29F2EDF5D72C}"/>
                </a:ext>
              </a:extLst>
            </p:cNvPr>
            <p:cNvGrpSpPr/>
            <p:nvPr/>
          </p:nvGrpSpPr>
          <p:grpSpPr>
            <a:xfrm>
              <a:off x="482540" y="1264944"/>
              <a:ext cx="7980977" cy="5161541"/>
              <a:chOff x="482540" y="1264944"/>
              <a:chExt cx="7980977" cy="5161541"/>
            </a:xfrm>
          </p:grpSpPr>
          <p:cxnSp>
            <p:nvCxnSpPr>
              <p:cNvPr id="12" name="Straight Connector 11">
                <a:extLst>
                  <a:ext uri="{FF2B5EF4-FFF2-40B4-BE49-F238E27FC236}">
                    <a16:creationId xmlns:a16="http://schemas.microsoft.com/office/drawing/2014/main" id="{5A9F0C45-64FD-45B9-B3E6-CD60E9DCA85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09757" y="1371600"/>
                <a:ext cx="0" cy="4635793"/>
              </a:xfrm>
              <a:prstGeom prst="line">
                <a:avLst/>
              </a:prstGeom>
              <a:ln w="28575" cap="rnd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>
                <a:extLst>
                  <a:ext uri="{FF2B5EF4-FFF2-40B4-BE49-F238E27FC236}">
                    <a16:creationId xmlns:a16="http://schemas.microsoft.com/office/drawing/2014/main" id="{1EE46BA8-5DE9-44CD-93A8-C56D212B6F9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09757" y="6007393"/>
                <a:ext cx="7653760" cy="0"/>
              </a:xfrm>
              <a:prstGeom prst="line">
                <a:avLst/>
              </a:prstGeom>
              <a:ln w="28575" cap="rnd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63017297-EE66-4FF3-A6FD-DA9815EDC16F}"/>
                  </a:ext>
                </a:extLst>
              </p:cNvPr>
              <p:cNvSpPr txBox="1"/>
              <p:nvPr/>
            </p:nvSpPr>
            <p:spPr>
              <a:xfrm>
                <a:off x="6155744" y="6026375"/>
                <a:ext cx="31290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dirty="0"/>
                  <a:t>1</a:t>
                </a:r>
              </a:p>
            </p:txBody>
          </p: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CE028668-34DE-48CD-9543-CA018D9F643E}"/>
                  </a:ext>
                </a:extLst>
              </p:cNvPr>
              <p:cNvSpPr txBox="1"/>
              <p:nvPr/>
            </p:nvSpPr>
            <p:spPr>
              <a:xfrm>
                <a:off x="7353675" y="6026375"/>
                <a:ext cx="31290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dirty="0"/>
                  <a:t>2</a:t>
                </a:r>
              </a:p>
            </p:txBody>
          </p:sp>
          <p:cxnSp>
            <p:nvCxnSpPr>
              <p:cNvPr id="16" name="Straight Connector 15">
                <a:extLst>
                  <a:ext uri="{FF2B5EF4-FFF2-40B4-BE49-F238E27FC236}">
                    <a16:creationId xmlns:a16="http://schemas.microsoft.com/office/drawing/2014/main" id="{ECF4BEE7-7134-4839-B781-943B83A325E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308916" y="5199321"/>
                <a:ext cx="0" cy="808072"/>
              </a:xfrm>
              <a:prstGeom prst="line">
                <a:avLst/>
              </a:prstGeom>
              <a:ln w="28575" cap="rnd">
                <a:solidFill>
                  <a:srgbClr val="1B3764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6">
                <a:extLst>
                  <a:ext uri="{FF2B5EF4-FFF2-40B4-BE49-F238E27FC236}">
                    <a16:creationId xmlns:a16="http://schemas.microsoft.com/office/drawing/2014/main" id="{E4B5D6EC-4DF7-49E8-AF90-5C1C1F54F5E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503306" y="5199321"/>
                <a:ext cx="0" cy="808072"/>
              </a:xfrm>
              <a:prstGeom prst="line">
                <a:avLst/>
              </a:prstGeom>
              <a:ln w="28575" cap="rnd">
                <a:solidFill>
                  <a:srgbClr val="1B3764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>
                <a:extLst>
                  <a:ext uri="{FF2B5EF4-FFF2-40B4-BE49-F238E27FC236}">
                    <a16:creationId xmlns:a16="http://schemas.microsoft.com/office/drawing/2014/main" id="{2935789D-F85D-47A4-A6E6-3229E069927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907883" y="1477919"/>
                <a:ext cx="0" cy="3714314"/>
              </a:xfrm>
              <a:prstGeom prst="line">
                <a:avLst/>
              </a:prstGeom>
              <a:ln w="28575" cap="rnd">
                <a:solidFill>
                  <a:srgbClr val="1B3764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>
                <a:extLst>
                  <a:ext uri="{FF2B5EF4-FFF2-40B4-BE49-F238E27FC236}">
                    <a16:creationId xmlns:a16="http://schemas.microsoft.com/office/drawing/2014/main" id="{EE42FBB4-1C20-46A9-950B-579E85545E6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391025" y="1464999"/>
                <a:ext cx="0" cy="1316301"/>
              </a:xfrm>
              <a:prstGeom prst="line">
                <a:avLst/>
              </a:prstGeom>
              <a:ln w="28575" cap="rnd">
                <a:solidFill>
                  <a:srgbClr val="1B3764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>
                <a:extLst>
                  <a:ext uri="{FF2B5EF4-FFF2-40B4-BE49-F238E27FC236}">
                    <a16:creationId xmlns:a16="http://schemas.microsoft.com/office/drawing/2014/main" id="{17F56E11-CDA8-4E9C-A493-18C377E331F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400550" y="1464999"/>
                <a:ext cx="2507333" cy="0"/>
              </a:xfrm>
              <a:prstGeom prst="line">
                <a:avLst/>
              </a:prstGeom>
              <a:ln w="28575" cap="rnd">
                <a:solidFill>
                  <a:srgbClr val="1B3764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>
                <a:extLst>
                  <a:ext uri="{FF2B5EF4-FFF2-40B4-BE49-F238E27FC236}">
                    <a16:creationId xmlns:a16="http://schemas.microsoft.com/office/drawing/2014/main" id="{ED9026C2-9A3C-48D1-BF2D-FA537AD5E14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164144" y="2806995"/>
                <a:ext cx="0" cy="3200398"/>
              </a:xfrm>
              <a:prstGeom prst="line">
                <a:avLst/>
              </a:prstGeom>
              <a:ln w="28575" cap="rnd">
                <a:solidFill>
                  <a:srgbClr val="1B3764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>
                <a:extLst>
                  <a:ext uri="{FF2B5EF4-FFF2-40B4-BE49-F238E27FC236}">
                    <a16:creationId xmlns:a16="http://schemas.microsoft.com/office/drawing/2014/main" id="{57E0A656-E797-4ED6-A808-8A654E80FD4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98107" y="4678326"/>
                <a:ext cx="0" cy="1329067"/>
              </a:xfrm>
              <a:prstGeom prst="line">
                <a:avLst/>
              </a:prstGeom>
              <a:ln w="28575" cap="rnd">
                <a:solidFill>
                  <a:srgbClr val="1B3764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>
                <a:extLst>
                  <a:ext uri="{FF2B5EF4-FFF2-40B4-BE49-F238E27FC236}">
                    <a16:creationId xmlns:a16="http://schemas.microsoft.com/office/drawing/2014/main" id="{A404243A-E3C5-428C-8C3D-C29EDD8EA8C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715651" y="5411972"/>
                <a:ext cx="0" cy="595421"/>
              </a:xfrm>
              <a:prstGeom prst="line">
                <a:avLst/>
              </a:prstGeom>
              <a:ln w="28575" cap="rnd">
                <a:solidFill>
                  <a:srgbClr val="1B3764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>
                <a:extLst>
                  <a:ext uri="{FF2B5EF4-FFF2-40B4-BE49-F238E27FC236}">
                    <a16:creationId xmlns:a16="http://schemas.microsoft.com/office/drawing/2014/main" id="{7B4392F3-315D-466C-BAD8-62B895130B0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824981" y="5411972"/>
                <a:ext cx="0" cy="595421"/>
              </a:xfrm>
              <a:prstGeom prst="line">
                <a:avLst/>
              </a:prstGeom>
              <a:ln w="28575" cap="rnd">
                <a:solidFill>
                  <a:srgbClr val="1B3764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24">
                <a:extLst>
                  <a:ext uri="{FF2B5EF4-FFF2-40B4-BE49-F238E27FC236}">
                    <a16:creationId xmlns:a16="http://schemas.microsoft.com/office/drawing/2014/main" id="{E370F427-BC07-47C5-B663-AECC7595ADA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715651" y="5411972"/>
                <a:ext cx="1119434" cy="0"/>
              </a:xfrm>
              <a:prstGeom prst="line">
                <a:avLst/>
              </a:prstGeom>
              <a:ln w="28575" cap="rnd">
                <a:solidFill>
                  <a:srgbClr val="1B3764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25">
                <a:extLst>
                  <a:ext uri="{FF2B5EF4-FFF2-40B4-BE49-F238E27FC236}">
                    <a16:creationId xmlns:a16="http://schemas.microsoft.com/office/drawing/2014/main" id="{194D4E9D-A276-4877-9689-DEB169DD794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93619" y="4678326"/>
                <a:ext cx="0" cy="733646"/>
              </a:xfrm>
              <a:prstGeom prst="line">
                <a:avLst/>
              </a:prstGeom>
              <a:ln w="28575" cap="rnd">
                <a:solidFill>
                  <a:srgbClr val="1B3764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26">
                <a:extLst>
                  <a:ext uri="{FF2B5EF4-FFF2-40B4-BE49-F238E27FC236}">
                    <a16:creationId xmlns:a16="http://schemas.microsoft.com/office/drawing/2014/main" id="{71954FCE-11E4-4DB5-A97E-5C898038B11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93619" y="4678326"/>
                <a:ext cx="1704488" cy="0"/>
              </a:xfrm>
              <a:prstGeom prst="line">
                <a:avLst/>
              </a:prstGeom>
              <a:ln w="28575" cap="rnd">
                <a:solidFill>
                  <a:srgbClr val="1B3764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>
                <a:extLst>
                  <a:ext uri="{FF2B5EF4-FFF2-40B4-BE49-F238E27FC236}">
                    <a16:creationId xmlns:a16="http://schemas.microsoft.com/office/drawing/2014/main" id="{6355B406-54C1-4BD2-A16A-8EA13A905DA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284485" y="2803454"/>
                <a:ext cx="0" cy="1874872"/>
              </a:xfrm>
              <a:prstGeom prst="line">
                <a:avLst/>
              </a:prstGeom>
              <a:ln w="28575" cap="rnd">
                <a:solidFill>
                  <a:srgbClr val="1B3764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>
                <a:extLst>
                  <a:ext uri="{FF2B5EF4-FFF2-40B4-BE49-F238E27FC236}">
                    <a16:creationId xmlns:a16="http://schemas.microsoft.com/office/drawing/2014/main" id="{FFB7776D-48E1-4A7F-862C-EB8EEF58A29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284485" y="2803454"/>
                <a:ext cx="1879659" cy="0"/>
              </a:xfrm>
              <a:prstGeom prst="line">
                <a:avLst/>
              </a:prstGeom>
              <a:ln w="28575" cap="rnd">
                <a:solidFill>
                  <a:srgbClr val="1B3764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FE6D47E2-E4BE-4EBD-99AB-9A80A2BAADA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309181" y="5192233"/>
                <a:ext cx="1194125" cy="0"/>
              </a:xfrm>
              <a:prstGeom prst="line">
                <a:avLst/>
              </a:prstGeom>
              <a:ln w="28575" cap="rnd">
                <a:solidFill>
                  <a:srgbClr val="1B3764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64682E79-A3C1-4355-9EE6-A054946F49D6}"/>
                  </a:ext>
                </a:extLst>
              </p:cNvPr>
              <p:cNvSpPr txBox="1"/>
              <p:nvPr/>
            </p:nvSpPr>
            <p:spPr>
              <a:xfrm>
                <a:off x="485820" y="5728952"/>
                <a:ext cx="31451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dirty="0"/>
                  <a:t>0</a:t>
                </a:r>
              </a:p>
            </p:txBody>
          </p:sp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A23E9173-96AF-4374-88B6-0A7F3078D82E}"/>
                  </a:ext>
                </a:extLst>
              </p:cNvPr>
              <p:cNvSpPr txBox="1"/>
              <p:nvPr/>
            </p:nvSpPr>
            <p:spPr>
              <a:xfrm>
                <a:off x="482540" y="1264944"/>
                <a:ext cx="31290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dirty="0"/>
                  <a:t>5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8049007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193810F-0CCF-4144-904C-A07B400CC1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28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59126A-1EF3-44ED-8BCC-072F7AB1A7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i="1" dirty="0"/>
              <a:t>k</a:t>
            </a:r>
            <a:r>
              <a:rPr lang="en-US" dirty="0"/>
              <a:t>-means and LCA:</a:t>
            </a:r>
          </a:p>
          <a:p>
            <a:pPr lvl="1"/>
            <a:r>
              <a:rPr lang="en-US" dirty="0"/>
              <a:t>Use statistical analysis methods when domain knowledge isn't enough.</a:t>
            </a:r>
          </a:p>
          <a:p>
            <a:pPr lvl="1"/>
            <a:r>
              <a:rPr lang="en-US" dirty="0"/>
              <a:t>Use elbow point graph to identify </a:t>
            </a:r>
            <a:r>
              <a:rPr lang="en-US" i="1" dirty="0"/>
              <a:t>k</a:t>
            </a:r>
            <a:r>
              <a:rPr lang="en-US" dirty="0"/>
              <a:t> when mean distance is not decreasing significantly.</a:t>
            </a:r>
          </a:p>
          <a:p>
            <a:pPr lvl="1"/>
            <a:r>
              <a:rPr lang="en-US" dirty="0"/>
              <a:t>Use WCSS and BCSS to evaluate cluster compactness and separation, respectively.</a:t>
            </a:r>
          </a:p>
          <a:p>
            <a:pPr lvl="1"/>
            <a:r>
              <a:rPr lang="en-US" dirty="0"/>
              <a:t>Use silhouette analysis to compare compactness and separation together.</a:t>
            </a:r>
          </a:p>
          <a:p>
            <a:pPr lvl="1"/>
            <a:r>
              <a:rPr lang="en-US" dirty="0"/>
              <a:t>In silhouette analysis, choose </a:t>
            </a:r>
            <a:r>
              <a:rPr lang="en-US" i="1" dirty="0"/>
              <a:t>k</a:t>
            </a:r>
            <a:r>
              <a:rPr lang="en-US" dirty="0"/>
              <a:t> with highest silhouette score.</a:t>
            </a:r>
          </a:p>
          <a:p>
            <a:r>
              <a:rPr lang="en-US" dirty="0"/>
              <a:t>Hierarchical:</a:t>
            </a:r>
          </a:p>
          <a:p>
            <a:pPr lvl="1"/>
            <a:r>
              <a:rPr lang="en-US" dirty="0"/>
              <a:t>Use some of the same techniques as with </a:t>
            </a:r>
            <a:r>
              <a:rPr lang="en-US" i="1" dirty="0"/>
              <a:t>k</a:t>
            </a:r>
            <a:r>
              <a:rPr lang="en-US" dirty="0"/>
              <a:t>-means to determine optimal number of clusters.</a:t>
            </a:r>
          </a:p>
          <a:p>
            <a:pPr lvl="1"/>
            <a:r>
              <a:rPr lang="en-US" dirty="0"/>
              <a:t>Apply domain knowledge, when possible, to determine when to stop clustering.</a:t>
            </a:r>
          </a:p>
          <a:p>
            <a:pPr lvl="1"/>
            <a:r>
              <a:rPr lang="en-US" dirty="0"/>
              <a:t>Create a dendrogram to analyze how data points are being clustered.</a:t>
            </a:r>
          </a:p>
          <a:p>
            <a:r>
              <a:rPr lang="en-US" dirty="0"/>
              <a:t>Overall:</a:t>
            </a:r>
          </a:p>
          <a:p>
            <a:pPr lvl="1"/>
            <a:r>
              <a:rPr lang="en-US" dirty="0"/>
              <a:t>Consider there is no objectively correct number of clusters for all problems.</a:t>
            </a:r>
          </a:p>
          <a:p>
            <a:pPr lvl="1"/>
            <a:r>
              <a:rPr lang="en-US" dirty="0"/>
              <a:t>Consider there is no objectively correct analysis method for determining number of clusters.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A1BBD2-360D-49CB-9A5D-D523AA02EB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Guidelines for Evaluating Clustering Models</a:t>
            </a:r>
          </a:p>
        </p:txBody>
      </p:sp>
    </p:spTree>
    <p:extLst>
      <p:ext uri="{BB962C8B-B14F-4D97-AF65-F5344CB8AC3E}">
        <p14:creationId xmlns:p14="http://schemas.microsoft.com/office/powerpoint/2010/main" val="213379466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FD1ADEA-6C15-4A7A-92DD-25121C6440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29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6B88CAE-D40F-4B1F-A066-D579AB77257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Evaluating Clustering Models</a:t>
            </a:r>
          </a:p>
        </p:txBody>
      </p:sp>
    </p:spTree>
    <p:extLst>
      <p:ext uri="{BB962C8B-B14F-4D97-AF65-F5344CB8AC3E}">
        <p14:creationId xmlns:p14="http://schemas.microsoft.com/office/powerpoint/2010/main" val="37447510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3AC7A13-00CF-4D63-A85F-B4E36C7980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You Are Here (Process, Analyze, Train Models)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CD8BB88-857F-4DEA-BBCE-6E452877B3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3</a:t>
            </a:fld>
            <a:endParaRPr lang="en-US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9D797E46-9099-4154-938F-93F161BA184F}"/>
              </a:ext>
            </a:extLst>
          </p:cNvPr>
          <p:cNvGrpSpPr/>
          <p:nvPr/>
        </p:nvGrpSpPr>
        <p:grpSpPr>
          <a:xfrm>
            <a:off x="445043" y="1954221"/>
            <a:ext cx="8253914" cy="3481907"/>
            <a:chOff x="358148" y="1958424"/>
            <a:chExt cx="8253914" cy="3481907"/>
          </a:xfrm>
        </p:grpSpPr>
        <p:pic>
          <p:nvPicPr>
            <p:cNvPr id="7" name="Graphic 14" descr="Magnifying glass">
              <a:extLst>
                <a:ext uri="{FF2B5EF4-FFF2-40B4-BE49-F238E27FC236}">
                  <a16:creationId xmlns:a16="http://schemas.microsoft.com/office/drawing/2014/main" id="{F7A579F4-10D5-4833-BF01-F60B09B3742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231147" y="2044485"/>
              <a:ext cx="1380915" cy="1380915"/>
            </a:xfrm>
            <a:prstGeom prst="rect">
              <a:avLst/>
            </a:prstGeom>
          </p:spPr>
        </p:pic>
        <p:pic>
          <p:nvPicPr>
            <p:cNvPr id="8" name="Graphic 20" descr="Gears">
              <a:extLst>
                <a:ext uri="{FF2B5EF4-FFF2-40B4-BE49-F238E27FC236}">
                  <a16:creationId xmlns:a16="http://schemas.microsoft.com/office/drawing/2014/main" id="{08C3A815-0340-493E-A07D-37BCB388C8B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411592" y="2122451"/>
              <a:ext cx="1229393" cy="1229393"/>
            </a:xfrm>
            <a:prstGeom prst="rect">
              <a:avLst/>
            </a:prstGeom>
          </p:spPr>
        </p:pic>
        <p:pic>
          <p:nvPicPr>
            <p:cNvPr id="9" name="Graphic 24" descr="Database">
              <a:extLst>
                <a:ext uri="{FF2B5EF4-FFF2-40B4-BE49-F238E27FC236}">
                  <a16:creationId xmlns:a16="http://schemas.microsoft.com/office/drawing/2014/main" id="{26A9F55C-A67F-4BA2-B79D-46911958AA9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2312843" y="2075351"/>
              <a:ext cx="1261272" cy="1261272"/>
            </a:xfrm>
            <a:prstGeom prst="rect">
              <a:avLst/>
            </a:prstGeom>
          </p:spPr>
        </p:pic>
        <p:pic>
          <p:nvPicPr>
            <p:cNvPr id="10" name="Graphic 30" descr="Beaker">
              <a:extLst>
                <a:ext uri="{FF2B5EF4-FFF2-40B4-BE49-F238E27FC236}">
                  <a16:creationId xmlns:a16="http://schemas.microsoft.com/office/drawing/2014/main" id="{534C50DF-BE7C-4AF2-884F-3CBEED86908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/>
            <a:stretch/>
          </p:blipFill>
          <p:spPr>
            <a:xfrm>
              <a:off x="6617064" y="3731074"/>
              <a:ext cx="1392683" cy="1392683"/>
            </a:xfrm>
            <a:prstGeom prst="rect">
              <a:avLst/>
            </a:prstGeom>
          </p:spPr>
        </p:pic>
        <p:pic>
          <p:nvPicPr>
            <p:cNvPr id="11" name="Graphic 32" descr="Questions">
              <a:extLst>
                <a:ext uri="{FF2B5EF4-FFF2-40B4-BE49-F238E27FC236}">
                  <a16:creationId xmlns:a16="http://schemas.microsoft.com/office/drawing/2014/main" id="{36CD79E3-F082-448F-A245-74E02D77A4BB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358148" y="1958424"/>
              <a:ext cx="1390658" cy="1390658"/>
            </a:xfrm>
            <a:prstGeom prst="rect">
              <a:avLst/>
            </a:prstGeom>
          </p:spPr>
        </p:pic>
        <p:pic>
          <p:nvPicPr>
            <p:cNvPr id="12" name="Graphic 34" descr="Teacher">
              <a:extLst>
                <a:ext uri="{FF2B5EF4-FFF2-40B4-BE49-F238E27FC236}">
                  <a16:creationId xmlns:a16="http://schemas.microsoft.com/office/drawing/2014/main" id="{978080C5-1C1B-4E5F-BFF8-A7FD392A8B4E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2587492" y="4059416"/>
              <a:ext cx="1380915" cy="1380915"/>
            </a:xfrm>
            <a:prstGeom prst="rect">
              <a:avLst/>
            </a:prstGeom>
          </p:spPr>
        </p:pic>
        <p:sp>
          <p:nvSpPr>
            <p:cNvPr id="13" name="Rounded Rectangle 143">
              <a:extLst>
                <a:ext uri="{FF2B5EF4-FFF2-40B4-BE49-F238E27FC236}">
                  <a16:creationId xmlns:a16="http://schemas.microsoft.com/office/drawing/2014/main" id="{8BA99001-6B31-474B-864F-011D4F4379E1}"/>
                </a:ext>
              </a:extLst>
            </p:cNvPr>
            <p:cNvSpPr/>
            <p:nvPr/>
          </p:nvSpPr>
          <p:spPr>
            <a:xfrm>
              <a:off x="954238" y="2610145"/>
              <a:ext cx="1174985" cy="498943"/>
            </a:xfrm>
            <a:prstGeom prst="roundRect">
              <a:avLst/>
            </a:prstGeom>
            <a:solidFill>
              <a:srgbClr val="009DDC">
                <a:alpha val="15000"/>
              </a:srgbClr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Frame the Problem</a:t>
              </a:r>
            </a:p>
          </p:txBody>
        </p:sp>
        <p:sp>
          <p:nvSpPr>
            <p:cNvPr id="14" name="Rounded Rectangle 143">
              <a:extLst>
                <a:ext uri="{FF2B5EF4-FFF2-40B4-BE49-F238E27FC236}">
                  <a16:creationId xmlns:a16="http://schemas.microsoft.com/office/drawing/2014/main" id="{0BD09801-6789-4A83-BB1C-D64CF4F46722}"/>
                </a:ext>
              </a:extLst>
            </p:cNvPr>
            <p:cNvSpPr/>
            <p:nvPr/>
          </p:nvSpPr>
          <p:spPr>
            <a:xfrm>
              <a:off x="2918585" y="2610145"/>
              <a:ext cx="1174985" cy="498943"/>
            </a:xfrm>
            <a:prstGeom prst="roundRect">
              <a:avLst/>
            </a:prstGeom>
            <a:solidFill>
              <a:srgbClr val="009DDC">
                <a:alpha val="15000"/>
              </a:srgbClr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Identify &amp; Collect Data</a:t>
              </a:r>
            </a:p>
          </p:txBody>
        </p:sp>
        <p:sp>
          <p:nvSpPr>
            <p:cNvPr id="15" name="Rounded Rectangle 143">
              <a:extLst>
                <a:ext uri="{FF2B5EF4-FFF2-40B4-BE49-F238E27FC236}">
                  <a16:creationId xmlns:a16="http://schemas.microsoft.com/office/drawing/2014/main" id="{81F2E299-B5BF-4E57-ADE8-EFA8D1AC5BDF}"/>
                </a:ext>
              </a:extLst>
            </p:cNvPr>
            <p:cNvSpPr/>
            <p:nvPr/>
          </p:nvSpPr>
          <p:spPr>
            <a:xfrm>
              <a:off x="5026290" y="2610145"/>
              <a:ext cx="1174985" cy="498943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Process Data</a:t>
              </a:r>
              <a:endPara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endParaRPr>
            </a:p>
          </p:txBody>
        </p:sp>
        <p:sp>
          <p:nvSpPr>
            <p:cNvPr id="16" name="Rounded Rectangle 143">
              <a:extLst>
                <a:ext uri="{FF2B5EF4-FFF2-40B4-BE49-F238E27FC236}">
                  <a16:creationId xmlns:a16="http://schemas.microsoft.com/office/drawing/2014/main" id="{BB1D83EB-AC7F-4135-8145-E52429C4AB1D}"/>
                </a:ext>
              </a:extLst>
            </p:cNvPr>
            <p:cNvSpPr/>
            <p:nvPr/>
          </p:nvSpPr>
          <p:spPr>
            <a:xfrm>
              <a:off x="6834762" y="2620784"/>
              <a:ext cx="1174985" cy="498943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Analyze Data</a:t>
              </a:r>
              <a:endPara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endParaRPr>
            </a:p>
          </p:txBody>
        </p:sp>
        <p:sp>
          <p:nvSpPr>
            <p:cNvPr id="17" name="Rounded Rectangle 143">
              <a:extLst>
                <a:ext uri="{FF2B5EF4-FFF2-40B4-BE49-F238E27FC236}">
                  <a16:creationId xmlns:a16="http://schemas.microsoft.com/office/drawing/2014/main" id="{24BFF758-7D4D-44B7-9D2F-8F1F538CBC87}"/>
                </a:ext>
              </a:extLst>
            </p:cNvPr>
            <p:cNvSpPr/>
            <p:nvPr/>
          </p:nvSpPr>
          <p:spPr>
            <a:xfrm>
              <a:off x="5984901" y="4427416"/>
              <a:ext cx="1174985" cy="498943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Train Models</a:t>
              </a:r>
              <a:endPara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endParaRPr>
            </a:p>
          </p:txBody>
        </p:sp>
        <p:sp>
          <p:nvSpPr>
            <p:cNvPr id="18" name="Rounded Rectangle 143">
              <a:extLst>
                <a:ext uri="{FF2B5EF4-FFF2-40B4-BE49-F238E27FC236}">
                  <a16:creationId xmlns:a16="http://schemas.microsoft.com/office/drawing/2014/main" id="{495251CB-9387-4246-AA31-7252A88E8733}"/>
                </a:ext>
              </a:extLst>
            </p:cNvPr>
            <p:cNvSpPr/>
            <p:nvPr/>
          </p:nvSpPr>
          <p:spPr>
            <a:xfrm>
              <a:off x="3574115" y="4427416"/>
              <a:ext cx="1174985" cy="498943"/>
            </a:xfrm>
            <a:prstGeom prst="roundRect">
              <a:avLst/>
            </a:prstGeom>
            <a:solidFill>
              <a:srgbClr val="009DDC">
                <a:alpha val="15000"/>
              </a:srgbClr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Finalize the Project</a:t>
              </a:r>
              <a:endPara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endParaRPr>
            </a:p>
          </p:txBody>
        </p:sp>
        <p:cxnSp>
          <p:nvCxnSpPr>
            <p:cNvPr id="19" name="Straight Arrow Connector 18">
              <a:extLst>
                <a:ext uri="{FF2B5EF4-FFF2-40B4-BE49-F238E27FC236}">
                  <a16:creationId xmlns:a16="http://schemas.microsoft.com/office/drawing/2014/main" id="{C1F5A2AE-C79F-4A98-80C7-F9A40A207474}"/>
                </a:ext>
              </a:extLst>
            </p:cNvPr>
            <p:cNvCxnSpPr>
              <a:stCxn id="16" idx="1"/>
              <a:endCxn id="15" idx="3"/>
            </p:cNvCxnSpPr>
            <p:nvPr/>
          </p:nvCxnSpPr>
          <p:spPr>
            <a:xfrm flipH="1" flipV="1">
              <a:off x="6201275" y="2859617"/>
              <a:ext cx="633487" cy="0"/>
            </a:xfrm>
            <a:prstGeom prst="straightConnector1">
              <a:avLst/>
            </a:prstGeom>
            <a:ln w="31750">
              <a:solidFill>
                <a:schemeClr val="tx1"/>
              </a:solidFill>
              <a:headEnd type="triangle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BEB3DB2D-9FBE-4292-A78D-B96690D14DB4}"/>
                </a:ext>
              </a:extLst>
            </p:cNvPr>
            <p:cNvCxnSpPr>
              <a:stCxn id="16" idx="2"/>
              <a:endCxn id="10" idx="1"/>
            </p:cNvCxnSpPr>
            <p:nvPr/>
          </p:nvCxnSpPr>
          <p:spPr>
            <a:xfrm flipH="1">
              <a:off x="6617064" y="3119727"/>
              <a:ext cx="805191" cy="1307689"/>
            </a:xfrm>
            <a:prstGeom prst="straightConnector1">
              <a:avLst/>
            </a:prstGeom>
            <a:ln w="31750"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Arrow Connector 20">
              <a:extLst>
                <a:ext uri="{FF2B5EF4-FFF2-40B4-BE49-F238E27FC236}">
                  <a16:creationId xmlns:a16="http://schemas.microsoft.com/office/drawing/2014/main" id="{97AB4C09-8299-46CE-BEA8-7DC78B5DF4BA}"/>
                </a:ext>
              </a:extLst>
            </p:cNvPr>
            <p:cNvCxnSpPr>
              <a:stCxn id="17" idx="0"/>
              <a:endCxn id="15" idx="2"/>
            </p:cNvCxnSpPr>
            <p:nvPr/>
          </p:nvCxnSpPr>
          <p:spPr>
            <a:xfrm flipH="1" flipV="1">
              <a:off x="5613783" y="3109088"/>
              <a:ext cx="958611" cy="1318328"/>
            </a:xfrm>
            <a:prstGeom prst="straightConnector1">
              <a:avLst/>
            </a:prstGeom>
            <a:ln w="31750"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36E90E6D-BFE6-4468-9796-F758D21F577B}"/>
                </a:ext>
              </a:extLst>
            </p:cNvPr>
            <p:cNvCxnSpPr>
              <a:stCxn id="17" idx="1"/>
              <a:endCxn id="18" idx="3"/>
            </p:cNvCxnSpPr>
            <p:nvPr/>
          </p:nvCxnSpPr>
          <p:spPr>
            <a:xfrm flipH="1">
              <a:off x="4749100" y="4676888"/>
              <a:ext cx="1235801" cy="0"/>
            </a:xfrm>
            <a:prstGeom prst="straightConnector1">
              <a:avLst/>
            </a:prstGeom>
            <a:ln w="31750">
              <a:solidFill>
                <a:schemeClr val="tx1">
                  <a:alpha val="15000"/>
                </a:schemeClr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889BDF1F-228D-4F36-AA42-0E71E7043E6F}"/>
                </a:ext>
              </a:extLst>
            </p:cNvPr>
            <p:cNvCxnSpPr>
              <a:stCxn id="13" idx="3"/>
              <a:endCxn id="14" idx="1"/>
            </p:cNvCxnSpPr>
            <p:nvPr/>
          </p:nvCxnSpPr>
          <p:spPr>
            <a:xfrm>
              <a:off x="2129223" y="2859617"/>
              <a:ext cx="789362" cy="0"/>
            </a:xfrm>
            <a:prstGeom prst="straightConnector1">
              <a:avLst/>
            </a:prstGeom>
            <a:ln w="31750">
              <a:solidFill>
                <a:schemeClr val="tx1">
                  <a:alpha val="15000"/>
                </a:schemeClr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B480A99C-D23A-450E-B2C4-62EAAC2DE388}"/>
                </a:ext>
              </a:extLst>
            </p:cNvPr>
            <p:cNvCxnSpPr>
              <a:stCxn id="14" idx="3"/>
              <a:endCxn id="15" idx="1"/>
            </p:cNvCxnSpPr>
            <p:nvPr/>
          </p:nvCxnSpPr>
          <p:spPr>
            <a:xfrm>
              <a:off x="4093570" y="2859617"/>
              <a:ext cx="932720" cy="0"/>
            </a:xfrm>
            <a:prstGeom prst="straightConnector1">
              <a:avLst/>
            </a:prstGeom>
            <a:ln w="31750">
              <a:solidFill>
                <a:schemeClr val="tx1">
                  <a:alpha val="15000"/>
                </a:schemeClr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Arrow Connector 24">
              <a:extLst>
                <a:ext uri="{FF2B5EF4-FFF2-40B4-BE49-F238E27FC236}">
                  <a16:creationId xmlns:a16="http://schemas.microsoft.com/office/drawing/2014/main" id="{99E84986-B4A7-4448-9E9D-D6B074B41DA2}"/>
                </a:ext>
              </a:extLst>
            </p:cNvPr>
            <p:cNvCxnSpPr>
              <a:cxnSpLocks/>
              <a:stCxn id="18" idx="1"/>
              <a:endCxn id="13" idx="2"/>
            </p:cNvCxnSpPr>
            <p:nvPr/>
          </p:nvCxnSpPr>
          <p:spPr>
            <a:xfrm flipH="1" flipV="1">
              <a:off x="1541731" y="3109088"/>
              <a:ext cx="2032384" cy="1567800"/>
            </a:xfrm>
            <a:prstGeom prst="straightConnector1">
              <a:avLst/>
            </a:prstGeom>
            <a:ln w="31750">
              <a:solidFill>
                <a:schemeClr val="tx1">
                  <a:alpha val="15000"/>
                </a:schemeClr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81614556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5E3A3F-B1FE-4F57-9349-94AB843608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30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3674A6-CA34-42AF-A958-76CA1FE4876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What type of data in your organization do you think might be conducive to clustering analysis?</a:t>
            </a:r>
          </a:p>
          <a:p>
            <a:r>
              <a:rPr lang="en-US" dirty="0"/>
              <a:t>What types of clustering evaluation metrics do you think you'll rely on most to determine the optimal number of clusters? Why?</a:t>
            </a:r>
          </a:p>
        </p:txBody>
      </p:sp>
    </p:spTree>
    <p:extLst>
      <p:ext uri="{BB962C8B-B14F-4D97-AF65-F5344CB8AC3E}">
        <p14:creationId xmlns:p14="http://schemas.microsoft.com/office/powerpoint/2010/main" val="42103558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3BE37E6-D14B-4A57-8D12-D212D9CF9A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/>
              <a:t>k</a:t>
            </a:r>
            <a:r>
              <a:rPr lang="en-US" dirty="0"/>
              <a:t>-Means Clustering (Slide 1 of 2)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FAE6E94-E6EC-41A2-B67E-F47E125359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4</a:t>
            </a:fld>
            <a:endParaRPr lang="en-US" dirty="0"/>
          </a:p>
        </p:txBody>
      </p:sp>
      <p:sp>
        <p:nvSpPr>
          <p:cNvPr id="90" name="Oval 89">
            <a:extLst>
              <a:ext uri="{FF2B5EF4-FFF2-40B4-BE49-F238E27FC236}">
                <a16:creationId xmlns:a16="http://schemas.microsoft.com/office/drawing/2014/main" id="{F7361F68-7FF5-4E04-A30A-B86D333ECE74}"/>
              </a:ext>
            </a:extLst>
          </p:cNvPr>
          <p:cNvSpPr>
            <a:spLocks noChangeAspect="1"/>
          </p:cNvSpPr>
          <p:nvPr/>
        </p:nvSpPr>
        <p:spPr>
          <a:xfrm>
            <a:off x="6797568" y="1388808"/>
            <a:ext cx="256465" cy="256470"/>
          </a:xfrm>
          <a:prstGeom prst="ellipse">
            <a:avLst/>
          </a:prstGeom>
          <a:solidFill>
            <a:srgbClr val="01A1DD"/>
          </a:solidFill>
          <a:ln w="28575" cap="flat" cmpd="sng" algn="ctr">
            <a:solidFill>
              <a:srgbClr val="01A1DD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91" name="Isosceles Triangle 90">
            <a:extLst>
              <a:ext uri="{FF2B5EF4-FFF2-40B4-BE49-F238E27FC236}">
                <a16:creationId xmlns:a16="http://schemas.microsoft.com/office/drawing/2014/main" id="{DC9C704B-6060-4067-A792-8D2C875EBA95}"/>
              </a:ext>
            </a:extLst>
          </p:cNvPr>
          <p:cNvSpPr>
            <a:spLocks noChangeAspect="1"/>
          </p:cNvSpPr>
          <p:nvPr/>
        </p:nvSpPr>
        <p:spPr>
          <a:xfrm>
            <a:off x="7140924" y="1406203"/>
            <a:ext cx="308695" cy="241199"/>
          </a:xfrm>
          <a:prstGeom prst="triangle">
            <a:avLst/>
          </a:prstGeom>
          <a:solidFill>
            <a:srgbClr val="C00000"/>
          </a:solidFill>
          <a:ln w="28575" cap="flat" cmpd="sng" algn="ctr">
            <a:solidFill>
              <a:srgbClr val="C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92" name="Multiplication Sign 91">
            <a:extLst>
              <a:ext uri="{FF2B5EF4-FFF2-40B4-BE49-F238E27FC236}">
                <a16:creationId xmlns:a16="http://schemas.microsoft.com/office/drawing/2014/main" id="{934F6CDA-B550-42A6-8907-B381CD1723BE}"/>
              </a:ext>
            </a:extLst>
          </p:cNvPr>
          <p:cNvSpPr>
            <a:spLocks noChangeAspect="1"/>
          </p:cNvSpPr>
          <p:nvPr/>
        </p:nvSpPr>
        <p:spPr>
          <a:xfrm>
            <a:off x="7513494" y="1350534"/>
            <a:ext cx="397448" cy="351588"/>
          </a:xfrm>
          <a:prstGeom prst="mathMultiply">
            <a:avLst/>
          </a:prstGeom>
          <a:solidFill>
            <a:srgbClr val="1C3863"/>
          </a:solidFill>
          <a:ln w="28575" cap="flat" cmpd="sng" algn="ctr">
            <a:solidFill>
              <a:srgbClr val="1C3863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93" name="Text Box 307">
            <a:extLst>
              <a:ext uri="{FF2B5EF4-FFF2-40B4-BE49-F238E27FC236}">
                <a16:creationId xmlns:a16="http://schemas.microsoft.com/office/drawing/2014/main" id="{6EBAC16A-7EAC-432D-AF9E-1FE40365F6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87384" y="1384313"/>
            <a:ext cx="801820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cs typeface="Calibri"/>
              </a:rPr>
              <a:t>Centroids</a:t>
            </a:r>
          </a:p>
        </p:txBody>
      </p:sp>
      <p:grpSp>
        <p:nvGrpSpPr>
          <p:cNvPr id="181" name="Group 180">
            <a:extLst>
              <a:ext uri="{FF2B5EF4-FFF2-40B4-BE49-F238E27FC236}">
                <a16:creationId xmlns:a16="http://schemas.microsoft.com/office/drawing/2014/main" id="{40AC5FB0-DA3F-40B0-9950-2AE12ED84B93}"/>
              </a:ext>
            </a:extLst>
          </p:cNvPr>
          <p:cNvGrpSpPr/>
          <p:nvPr/>
        </p:nvGrpSpPr>
        <p:grpSpPr>
          <a:xfrm>
            <a:off x="1237825" y="1642195"/>
            <a:ext cx="6216561" cy="4066978"/>
            <a:chOff x="1237825" y="1642195"/>
            <a:chExt cx="6216561" cy="4066978"/>
          </a:xfrm>
        </p:grpSpPr>
        <p:cxnSp>
          <p:nvCxnSpPr>
            <p:cNvPr id="182" name="Straight Connector 181">
              <a:extLst>
                <a:ext uri="{FF2B5EF4-FFF2-40B4-BE49-F238E27FC236}">
                  <a16:creationId xmlns:a16="http://schemas.microsoft.com/office/drawing/2014/main" id="{6023D0D5-C008-43A7-9100-69271587B9F3}"/>
                </a:ext>
              </a:extLst>
            </p:cNvPr>
            <p:cNvCxnSpPr/>
            <p:nvPr/>
          </p:nvCxnSpPr>
          <p:spPr>
            <a:xfrm>
              <a:off x="1699148" y="1799702"/>
              <a:ext cx="0" cy="3581400"/>
            </a:xfrm>
            <a:prstGeom prst="line">
              <a:avLst/>
            </a:prstGeom>
            <a:ln w="28575" cap="rnd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>
              <a:extLst>
                <a:ext uri="{FF2B5EF4-FFF2-40B4-BE49-F238E27FC236}">
                  <a16:creationId xmlns:a16="http://schemas.microsoft.com/office/drawing/2014/main" id="{448ED6C5-528F-47A3-BC94-5D20E0F5003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714237" y="5381102"/>
              <a:ext cx="5431454" cy="0"/>
            </a:xfrm>
            <a:prstGeom prst="line">
              <a:avLst/>
            </a:prstGeom>
            <a:ln w="28575" cap="rnd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4" name="TextBox 183">
              <a:extLst>
                <a:ext uri="{FF2B5EF4-FFF2-40B4-BE49-F238E27FC236}">
                  <a16:creationId xmlns:a16="http://schemas.microsoft.com/office/drawing/2014/main" id="{BA43757B-497A-4B20-ADFC-39FEED797746}"/>
                </a:ext>
              </a:extLst>
            </p:cNvPr>
            <p:cNvSpPr txBox="1"/>
            <p:nvPr/>
          </p:nvSpPr>
          <p:spPr>
            <a:xfrm>
              <a:off x="1237825" y="1642195"/>
              <a:ext cx="47641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1.0</a:t>
              </a:r>
            </a:p>
          </p:txBody>
        </p:sp>
        <p:sp>
          <p:nvSpPr>
            <p:cNvPr id="185" name="TextBox 184">
              <a:extLst>
                <a:ext uri="{FF2B5EF4-FFF2-40B4-BE49-F238E27FC236}">
                  <a16:creationId xmlns:a16="http://schemas.microsoft.com/office/drawing/2014/main" id="{B74A5D90-B7BA-4948-9DB9-E04918E72798}"/>
                </a:ext>
              </a:extLst>
            </p:cNvPr>
            <p:cNvSpPr txBox="1"/>
            <p:nvPr/>
          </p:nvSpPr>
          <p:spPr>
            <a:xfrm>
              <a:off x="1237825" y="5157609"/>
              <a:ext cx="47641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0.0</a:t>
              </a:r>
            </a:p>
          </p:txBody>
        </p:sp>
        <p:sp>
          <p:nvSpPr>
            <p:cNvPr id="186" name="TextBox 185">
              <a:extLst>
                <a:ext uri="{FF2B5EF4-FFF2-40B4-BE49-F238E27FC236}">
                  <a16:creationId xmlns:a16="http://schemas.microsoft.com/office/drawing/2014/main" id="{6795CEF5-3F04-466E-8F37-E641AC7B8D4D}"/>
                </a:ext>
              </a:extLst>
            </p:cNvPr>
            <p:cNvSpPr txBox="1"/>
            <p:nvPr/>
          </p:nvSpPr>
          <p:spPr>
            <a:xfrm>
              <a:off x="6977974" y="5339841"/>
              <a:ext cx="47641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1.0</a:t>
              </a:r>
            </a:p>
          </p:txBody>
        </p:sp>
        <p:sp>
          <p:nvSpPr>
            <p:cNvPr id="187" name="TextBox 186">
              <a:extLst>
                <a:ext uri="{FF2B5EF4-FFF2-40B4-BE49-F238E27FC236}">
                  <a16:creationId xmlns:a16="http://schemas.microsoft.com/office/drawing/2014/main" id="{5DA88318-60EE-4EDA-ACC5-258F3E89516D}"/>
                </a:ext>
              </a:extLst>
            </p:cNvPr>
            <p:cNvSpPr txBox="1"/>
            <p:nvPr/>
          </p:nvSpPr>
          <p:spPr>
            <a:xfrm>
              <a:off x="1572803" y="5339841"/>
              <a:ext cx="47641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0.0</a:t>
              </a:r>
            </a:p>
          </p:txBody>
        </p:sp>
        <p:sp>
          <p:nvSpPr>
            <p:cNvPr id="188" name="Isosceles Triangle 187">
              <a:extLst>
                <a:ext uri="{FF2B5EF4-FFF2-40B4-BE49-F238E27FC236}">
                  <a16:creationId xmlns:a16="http://schemas.microsoft.com/office/drawing/2014/main" id="{ADDCB444-8350-4C82-98CE-321FCC864B9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12659" y="2314167"/>
              <a:ext cx="198948" cy="155448"/>
            </a:xfrm>
            <a:prstGeom prst="triangl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89" name="Isosceles Triangle 188">
              <a:extLst>
                <a:ext uri="{FF2B5EF4-FFF2-40B4-BE49-F238E27FC236}">
                  <a16:creationId xmlns:a16="http://schemas.microsoft.com/office/drawing/2014/main" id="{FEE862CB-B713-449D-966F-4B87F8F2636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13711" y="2459391"/>
              <a:ext cx="198948" cy="155448"/>
            </a:xfrm>
            <a:prstGeom prst="triangl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90" name="Isosceles Triangle 189">
              <a:extLst>
                <a:ext uri="{FF2B5EF4-FFF2-40B4-BE49-F238E27FC236}">
                  <a16:creationId xmlns:a16="http://schemas.microsoft.com/office/drawing/2014/main" id="{8F4ED7F7-FDF9-4B4D-B5E7-DBEACCFFEA0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73354" y="2615980"/>
              <a:ext cx="198948" cy="155448"/>
            </a:xfrm>
            <a:prstGeom prst="triangl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91" name="Isosceles Triangle 190">
              <a:extLst>
                <a:ext uri="{FF2B5EF4-FFF2-40B4-BE49-F238E27FC236}">
                  <a16:creationId xmlns:a16="http://schemas.microsoft.com/office/drawing/2014/main" id="{69091EA6-6AC3-4E55-BE1E-7AF5FFB4B21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13711" y="2727245"/>
              <a:ext cx="198948" cy="155448"/>
            </a:xfrm>
            <a:prstGeom prst="triangl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92" name="Isosceles Triangle 191">
              <a:extLst>
                <a:ext uri="{FF2B5EF4-FFF2-40B4-BE49-F238E27FC236}">
                  <a16:creationId xmlns:a16="http://schemas.microsoft.com/office/drawing/2014/main" id="{71B48343-787D-44E4-B2FC-256D5DA7941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171967" y="2783144"/>
              <a:ext cx="198948" cy="155448"/>
            </a:xfrm>
            <a:prstGeom prst="triangl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93" name="Isosceles Triangle 192">
              <a:extLst>
                <a:ext uri="{FF2B5EF4-FFF2-40B4-BE49-F238E27FC236}">
                  <a16:creationId xmlns:a16="http://schemas.microsoft.com/office/drawing/2014/main" id="{24B4D16F-D95C-46D0-AFDF-5063DF524FE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191045" y="2444539"/>
              <a:ext cx="198948" cy="155448"/>
            </a:xfrm>
            <a:prstGeom prst="triangl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94" name="Isosceles Triangle 193">
              <a:extLst>
                <a:ext uri="{FF2B5EF4-FFF2-40B4-BE49-F238E27FC236}">
                  <a16:creationId xmlns:a16="http://schemas.microsoft.com/office/drawing/2014/main" id="{BCEBBA8F-4385-4C0F-8B73-8AB455122B3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88924" y="2341759"/>
              <a:ext cx="198948" cy="155448"/>
            </a:xfrm>
            <a:prstGeom prst="triangl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95" name="Isosceles Triangle 194">
              <a:extLst>
                <a:ext uri="{FF2B5EF4-FFF2-40B4-BE49-F238E27FC236}">
                  <a16:creationId xmlns:a16="http://schemas.microsoft.com/office/drawing/2014/main" id="{49456B29-E322-4E2D-A295-4CBB317F5FD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78417" y="2190250"/>
              <a:ext cx="198948" cy="155448"/>
            </a:xfrm>
            <a:prstGeom prst="triangl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96" name="Isosceles Triangle 195">
              <a:extLst>
                <a:ext uri="{FF2B5EF4-FFF2-40B4-BE49-F238E27FC236}">
                  <a16:creationId xmlns:a16="http://schemas.microsoft.com/office/drawing/2014/main" id="{66E5C620-9CD8-4D34-9632-D43EF0557F6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856852" y="2572783"/>
              <a:ext cx="198948" cy="155448"/>
            </a:xfrm>
            <a:prstGeom prst="triangl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97" name="Isosceles Triangle 196">
              <a:extLst>
                <a:ext uri="{FF2B5EF4-FFF2-40B4-BE49-F238E27FC236}">
                  <a16:creationId xmlns:a16="http://schemas.microsoft.com/office/drawing/2014/main" id="{1514C36F-4600-407D-83E2-3203D638879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878162" y="2831618"/>
              <a:ext cx="198948" cy="155448"/>
            </a:xfrm>
            <a:prstGeom prst="triangl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98" name="Isosceles Triangle 197">
              <a:extLst>
                <a:ext uri="{FF2B5EF4-FFF2-40B4-BE49-F238E27FC236}">
                  <a16:creationId xmlns:a16="http://schemas.microsoft.com/office/drawing/2014/main" id="{BFFAA07B-E427-454F-BA99-037144CECEA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594202" y="2577846"/>
              <a:ext cx="198948" cy="155448"/>
            </a:xfrm>
            <a:prstGeom prst="triangl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99" name="Isosceles Triangle 198">
              <a:extLst>
                <a:ext uri="{FF2B5EF4-FFF2-40B4-BE49-F238E27FC236}">
                  <a16:creationId xmlns:a16="http://schemas.microsoft.com/office/drawing/2014/main" id="{95FFCB23-CC67-45EB-AFA8-E28CE156183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072493" y="2872563"/>
              <a:ext cx="198948" cy="155448"/>
            </a:xfrm>
            <a:prstGeom prst="triangl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00" name="Isosceles Triangle 199">
              <a:extLst>
                <a:ext uri="{FF2B5EF4-FFF2-40B4-BE49-F238E27FC236}">
                  <a16:creationId xmlns:a16="http://schemas.microsoft.com/office/drawing/2014/main" id="{17FC8E2A-1475-4813-8468-A368F58FACC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343445" y="2596939"/>
              <a:ext cx="198948" cy="155448"/>
            </a:xfrm>
            <a:prstGeom prst="triangl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02" name="Isosceles Triangle 201">
              <a:extLst>
                <a:ext uri="{FF2B5EF4-FFF2-40B4-BE49-F238E27FC236}">
                  <a16:creationId xmlns:a16="http://schemas.microsoft.com/office/drawing/2014/main" id="{EE202F5B-7866-452F-90F4-A8F453DCC06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993451" y="3576300"/>
              <a:ext cx="198948" cy="155448"/>
            </a:xfrm>
            <a:prstGeom prst="triangl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03" name="Isosceles Triangle 202">
              <a:extLst>
                <a:ext uri="{FF2B5EF4-FFF2-40B4-BE49-F238E27FC236}">
                  <a16:creationId xmlns:a16="http://schemas.microsoft.com/office/drawing/2014/main" id="{2D74B486-6CE1-45D9-874D-548A73DCFAA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319068" y="3810907"/>
              <a:ext cx="198948" cy="155448"/>
            </a:xfrm>
            <a:prstGeom prst="triangl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04" name="Isosceles Triangle 203">
              <a:extLst>
                <a:ext uri="{FF2B5EF4-FFF2-40B4-BE49-F238E27FC236}">
                  <a16:creationId xmlns:a16="http://schemas.microsoft.com/office/drawing/2014/main" id="{1D79B297-4BF2-489C-8A32-3B67A682746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327168" y="3266088"/>
              <a:ext cx="198948" cy="155448"/>
            </a:xfrm>
            <a:prstGeom prst="triangl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05" name="Isosceles Triangle 204">
              <a:extLst>
                <a:ext uri="{FF2B5EF4-FFF2-40B4-BE49-F238E27FC236}">
                  <a16:creationId xmlns:a16="http://schemas.microsoft.com/office/drawing/2014/main" id="{D5780B91-4F93-4E53-9B51-4144707D0CB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23443" y="3524653"/>
              <a:ext cx="198948" cy="155448"/>
            </a:xfrm>
            <a:prstGeom prst="triangl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06" name="Isosceles Triangle 205">
              <a:extLst>
                <a:ext uri="{FF2B5EF4-FFF2-40B4-BE49-F238E27FC236}">
                  <a16:creationId xmlns:a16="http://schemas.microsoft.com/office/drawing/2014/main" id="{1CF6FBE2-9B6F-4235-8AC7-69FB5222A20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71971" y="3258476"/>
              <a:ext cx="198948" cy="155448"/>
            </a:xfrm>
            <a:prstGeom prst="triangl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07" name="Isosceles Triangle 206">
              <a:extLst>
                <a:ext uri="{FF2B5EF4-FFF2-40B4-BE49-F238E27FC236}">
                  <a16:creationId xmlns:a16="http://schemas.microsoft.com/office/drawing/2014/main" id="{59B0FB1A-EAD0-4090-9952-275D4C25782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34131" y="3059390"/>
              <a:ext cx="198948" cy="155448"/>
            </a:xfrm>
            <a:prstGeom prst="triangl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08" name="Isosceles Triangle 207">
              <a:extLst>
                <a:ext uri="{FF2B5EF4-FFF2-40B4-BE49-F238E27FC236}">
                  <a16:creationId xmlns:a16="http://schemas.microsoft.com/office/drawing/2014/main" id="{D60F0CC2-0F1E-416A-AD2B-98617CBE479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17162" y="3163201"/>
              <a:ext cx="198948" cy="155448"/>
            </a:xfrm>
            <a:prstGeom prst="triangl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09" name="Isosceles Triangle 208">
              <a:extLst>
                <a:ext uri="{FF2B5EF4-FFF2-40B4-BE49-F238E27FC236}">
                  <a16:creationId xmlns:a16="http://schemas.microsoft.com/office/drawing/2014/main" id="{84424700-F0DF-4FE3-97D5-1AED1374F44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5087" y="3681665"/>
              <a:ext cx="198948" cy="155448"/>
            </a:xfrm>
            <a:prstGeom prst="triangl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10" name="Isosceles Triangle 209">
              <a:extLst>
                <a:ext uri="{FF2B5EF4-FFF2-40B4-BE49-F238E27FC236}">
                  <a16:creationId xmlns:a16="http://schemas.microsoft.com/office/drawing/2014/main" id="{0417E832-9E0B-4E6D-99D0-5EE89316D14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43067" y="3494658"/>
              <a:ext cx="198948" cy="155448"/>
            </a:xfrm>
            <a:prstGeom prst="triangl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11" name="Isosceles Triangle 210">
              <a:extLst>
                <a:ext uri="{FF2B5EF4-FFF2-40B4-BE49-F238E27FC236}">
                  <a16:creationId xmlns:a16="http://schemas.microsoft.com/office/drawing/2014/main" id="{B1C90280-E0E6-423D-8013-6F5F827BE54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46459" y="3476929"/>
              <a:ext cx="198948" cy="155448"/>
            </a:xfrm>
            <a:prstGeom prst="triangl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12" name="Isosceles Triangle 211">
              <a:extLst>
                <a:ext uri="{FF2B5EF4-FFF2-40B4-BE49-F238E27FC236}">
                  <a16:creationId xmlns:a16="http://schemas.microsoft.com/office/drawing/2014/main" id="{05A177BA-FC98-4C58-8E7C-243EE813E8E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79930" y="2984043"/>
              <a:ext cx="198948" cy="155448"/>
            </a:xfrm>
            <a:prstGeom prst="triangl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13" name="Isosceles Triangle 212">
              <a:extLst>
                <a:ext uri="{FF2B5EF4-FFF2-40B4-BE49-F238E27FC236}">
                  <a16:creationId xmlns:a16="http://schemas.microsoft.com/office/drawing/2014/main" id="{71F1E09C-B07A-428E-9C7B-8B96BDA6DF6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71459" y="2790035"/>
              <a:ext cx="198948" cy="155448"/>
            </a:xfrm>
            <a:prstGeom prst="triangl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14" name="Multiplication Sign 213">
              <a:extLst>
                <a:ext uri="{FF2B5EF4-FFF2-40B4-BE49-F238E27FC236}">
                  <a16:creationId xmlns:a16="http://schemas.microsoft.com/office/drawing/2014/main" id="{C1EEDEC0-FECA-4F2B-BC5D-F54F2F987218}"/>
                </a:ext>
              </a:extLst>
            </p:cNvPr>
            <p:cNvSpPr/>
            <p:nvPr/>
          </p:nvSpPr>
          <p:spPr>
            <a:xfrm>
              <a:off x="3101664" y="3962927"/>
              <a:ext cx="276447" cy="244549"/>
            </a:xfrm>
            <a:prstGeom prst="mathMultiply">
              <a:avLst/>
            </a:prstGeom>
            <a:noFill/>
            <a:ln w="28575" cap="flat" cmpd="sng" algn="ctr">
              <a:solidFill>
                <a:srgbClr val="1C3863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15" name="Multiplication Sign 214">
              <a:extLst>
                <a:ext uri="{FF2B5EF4-FFF2-40B4-BE49-F238E27FC236}">
                  <a16:creationId xmlns:a16="http://schemas.microsoft.com/office/drawing/2014/main" id="{D9CA53B6-EA14-42FF-B806-E55C377657C1}"/>
                </a:ext>
              </a:extLst>
            </p:cNvPr>
            <p:cNvSpPr/>
            <p:nvPr/>
          </p:nvSpPr>
          <p:spPr>
            <a:xfrm>
              <a:off x="2982128" y="4569368"/>
              <a:ext cx="276447" cy="244549"/>
            </a:xfrm>
            <a:prstGeom prst="mathMultiply">
              <a:avLst/>
            </a:prstGeom>
            <a:noFill/>
            <a:ln w="28575" cap="flat" cmpd="sng" algn="ctr">
              <a:solidFill>
                <a:srgbClr val="1C3863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16" name="Multiplication Sign 215">
              <a:extLst>
                <a:ext uri="{FF2B5EF4-FFF2-40B4-BE49-F238E27FC236}">
                  <a16:creationId xmlns:a16="http://schemas.microsoft.com/office/drawing/2014/main" id="{BB341F59-D1E8-4ED8-8F2D-354F201CF761}"/>
                </a:ext>
              </a:extLst>
            </p:cNvPr>
            <p:cNvSpPr/>
            <p:nvPr/>
          </p:nvSpPr>
          <p:spPr>
            <a:xfrm>
              <a:off x="2223667" y="4834380"/>
              <a:ext cx="276447" cy="244549"/>
            </a:xfrm>
            <a:prstGeom prst="mathMultiply">
              <a:avLst/>
            </a:prstGeom>
            <a:noFill/>
            <a:ln w="28575" cap="flat" cmpd="sng" algn="ctr">
              <a:solidFill>
                <a:srgbClr val="1C3863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17" name="Multiplication Sign 216">
              <a:extLst>
                <a:ext uri="{FF2B5EF4-FFF2-40B4-BE49-F238E27FC236}">
                  <a16:creationId xmlns:a16="http://schemas.microsoft.com/office/drawing/2014/main" id="{7A7CE7CC-E24D-4569-9B7F-33489F2AE3B0}"/>
                </a:ext>
              </a:extLst>
            </p:cNvPr>
            <p:cNvSpPr/>
            <p:nvPr/>
          </p:nvSpPr>
          <p:spPr>
            <a:xfrm>
              <a:off x="2782374" y="4187945"/>
              <a:ext cx="276447" cy="244549"/>
            </a:xfrm>
            <a:prstGeom prst="mathMultiply">
              <a:avLst/>
            </a:prstGeom>
            <a:noFill/>
            <a:ln w="28575" cap="flat" cmpd="sng" algn="ctr">
              <a:solidFill>
                <a:srgbClr val="1C3863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18" name="Multiplication Sign 217">
              <a:extLst>
                <a:ext uri="{FF2B5EF4-FFF2-40B4-BE49-F238E27FC236}">
                  <a16:creationId xmlns:a16="http://schemas.microsoft.com/office/drawing/2014/main" id="{66BD732A-0612-4A07-815C-A37A27F9539D}"/>
                </a:ext>
              </a:extLst>
            </p:cNvPr>
            <p:cNvSpPr/>
            <p:nvPr/>
          </p:nvSpPr>
          <p:spPr>
            <a:xfrm>
              <a:off x="2423960" y="4441921"/>
              <a:ext cx="276447" cy="244549"/>
            </a:xfrm>
            <a:prstGeom prst="mathMultiply">
              <a:avLst/>
            </a:prstGeom>
            <a:noFill/>
            <a:ln w="28575" cap="flat" cmpd="sng" algn="ctr">
              <a:solidFill>
                <a:srgbClr val="1C3863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19" name="Oval 218">
              <a:extLst>
                <a:ext uri="{FF2B5EF4-FFF2-40B4-BE49-F238E27FC236}">
                  <a16:creationId xmlns:a16="http://schemas.microsoft.com/office/drawing/2014/main" id="{24C84552-8785-41A0-926B-1D23901D9E3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666859" y="2391694"/>
              <a:ext cx="155445" cy="155448"/>
            </a:xfrm>
            <a:prstGeom prst="ellipse">
              <a:avLst/>
            </a:prstGeom>
            <a:noFill/>
            <a:ln w="28575" cap="flat" cmpd="sng" algn="ctr">
              <a:solidFill>
                <a:srgbClr val="01A1DD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20" name="Oval 219">
              <a:extLst>
                <a:ext uri="{FF2B5EF4-FFF2-40B4-BE49-F238E27FC236}">
                  <a16:creationId xmlns:a16="http://schemas.microsoft.com/office/drawing/2014/main" id="{F7F4192C-E23C-4F3D-8BA2-5F7DD263449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849456" y="2472054"/>
              <a:ext cx="155445" cy="155448"/>
            </a:xfrm>
            <a:prstGeom prst="ellipse">
              <a:avLst/>
            </a:prstGeom>
            <a:noFill/>
            <a:ln w="28575" cap="flat" cmpd="sng" algn="ctr">
              <a:solidFill>
                <a:srgbClr val="01A1DD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21" name="Oval 220">
              <a:extLst>
                <a:ext uri="{FF2B5EF4-FFF2-40B4-BE49-F238E27FC236}">
                  <a16:creationId xmlns:a16="http://schemas.microsoft.com/office/drawing/2014/main" id="{11B86ADB-0EE4-4D78-BAFE-EB873B2396F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007018" y="2676481"/>
              <a:ext cx="155445" cy="155448"/>
            </a:xfrm>
            <a:prstGeom prst="ellipse">
              <a:avLst/>
            </a:prstGeom>
            <a:noFill/>
            <a:ln w="28575" cap="flat" cmpd="sng" algn="ctr">
              <a:solidFill>
                <a:srgbClr val="01A1DD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22" name="Oval 221">
              <a:extLst>
                <a:ext uri="{FF2B5EF4-FFF2-40B4-BE49-F238E27FC236}">
                  <a16:creationId xmlns:a16="http://schemas.microsoft.com/office/drawing/2014/main" id="{05E13F39-EDAE-435B-BAE9-5E6D8B9E5D2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363737" y="2627696"/>
              <a:ext cx="155445" cy="155448"/>
            </a:xfrm>
            <a:prstGeom prst="ellipse">
              <a:avLst/>
            </a:prstGeom>
            <a:noFill/>
            <a:ln w="28575" cap="flat" cmpd="sng" algn="ctr">
              <a:solidFill>
                <a:srgbClr val="01A1DD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23" name="Oval 222">
              <a:extLst>
                <a:ext uri="{FF2B5EF4-FFF2-40B4-BE49-F238E27FC236}">
                  <a16:creationId xmlns:a16="http://schemas.microsoft.com/office/drawing/2014/main" id="{806D75F8-CC9C-4E46-ACD4-7391B500010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542904" y="2895796"/>
              <a:ext cx="155445" cy="155448"/>
            </a:xfrm>
            <a:prstGeom prst="ellipse">
              <a:avLst/>
            </a:prstGeom>
            <a:noFill/>
            <a:ln w="28575" cap="flat" cmpd="sng" algn="ctr">
              <a:solidFill>
                <a:srgbClr val="01A1DD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24" name="Oval 223">
              <a:extLst>
                <a:ext uri="{FF2B5EF4-FFF2-40B4-BE49-F238E27FC236}">
                  <a16:creationId xmlns:a16="http://schemas.microsoft.com/office/drawing/2014/main" id="{C58E3EFB-5F6A-4C77-B9A2-E3631BD5B70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684450" y="3170916"/>
              <a:ext cx="155445" cy="155448"/>
            </a:xfrm>
            <a:prstGeom prst="ellipse">
              <a:avLst/>
            </a:prstGeom>
            <a:noFill/>
            <a:ln w="28575" cap="flat" cmpd="sng" algn="ctr">
              <a:solidFill>
                <a:srgbClr val="01A1DD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25" name="Oval 224">
              <a:extLst>
                <a:ext uri="{FF2B5EF4-FFF2-40B4-BE49-F238E27FC236}">
                  <a16:creationId xmlns:a16="http://schemas.microsoft.com/office/drawing/2014/main" id="{B1EBE76D-0078-4E42-ADE1-B89946F612D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206435" y="2474980"/>
              <a:ext cx="155445" cy="155448"/>
            </a:xfrm>
            <a:prstGeom prst="ellipse">
              <a:avLst/>
            </a:prstGeom>
            <a:noFill/>
            <a:ln w="28575" cap="flat" cmpd="sng" algn="ctr">
              <a:solidFill>
                <a:srgbClr val="01A1DD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26" name="Oval 225">
              <a:extLst>
                <a:ext uri="{FF2B5EF4-FFF2-40B4-BE49-F238E27FC236}">
                  <a16:creationId xmlns:a16="http://schemas.microsoft.com/office/drawing/2014/main" id="{AB0D1459-58AC-40C6-A5B8-575A1CFC35D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449844" y="2358320"/>
              <a:ext cx="155445" cy="155448"/>
            </a:xfrm>
            <a:prstGeom prst="ellipse">
              <a:avLst/>
            </a:prstGeom>
            <a:noFill/>
            <a:ln w="28575" cap="flat" cmpd="sng" algn="ctr">
              <a:solidFill>
                <a:srgbClr val="01A1DD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27" name="Oval 226">
              <a:extLst>
                <a:ext uri="{FF2B5EF4-FFF2-40B4-BE49-F238E27FC236}">
                  <a16:creationId xmlns:a16="http://schemas.microsoft.com/office/drawing/2014/main" id="{2A69407B-FCC2-4741-84D6-E17454C9CE6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328220" y="2300236"/>
              <a:ext cx="155445" cy="155448"/>
            </a:xfrm>
            <a:prstGeom prst="ellipse">
              <a:avLst/>
            </a:prstGeom>
            <a:noFill/>
            <a:ln w="28575" cap="flat" cmpd="sng" algn="ctr">
              <a:solidFill>
                <a:srgbClr val="01A1DD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28" name="Oval 227">
              <a:extLst>
                <a:ext uri="{FF2B5EF4-FFF2-40B4-BE49-F238E27FC236}">
                  <a16:creationId xmlns:a16="http://schemas.microsoft.com/office/drawing/2014/main" id="{5849FD5D-FF11-4761-9729-0EAF6F22019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052746" y="2341186"/>
              <a:ext cx="155445" cy="155448"/>
            </a:xfrm>
            <a:prstGeom prst="ellipse">
              <a:avLst/>
            </a:prstGeom>
            <a:noFill/>
            <a:ln w="28575" cap="flat" cmpd="sng" algn="ctr">
              <a:solidFill>
                <a:srgbClr val="01A1DD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29" name="Oval 228">
              <a:extLst>
                <a:ext uri="{FF2B5EF4-FFF2-40B4-BE49-F238E27FC236}">
                  <a16:creationId xmlns:a16="http://schemas.microsoft.com/office/drawing/2014/main" id="{FD83081D-1030-4DB3-82B5-A0CB5D794A9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081602" y="2219322"/>
              <a:ext cx="155445" cy="155448"/>
            </a:xfrm>
            <a:prstGeom prst="ellipse">
              <a:avLst/>
            </a:prstGeom>
            <a:noFill/>
            <a:ln w="28575" cap="flat" cmpd="sng" algn="ctr">
              <a:solidFill>
                <a:srgbClr val="01A1DD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30" name="Oval 229">
              <a:extLst>
                <a:ext uri="{FF2B5EF4-FFF2-40B4-BE49-F238E27FC236}">
                  <a16:creationId xmlns:a16="http://schemas.microsoft.com/office/drawing/2014/main" id="{C5BA6108-F69E-4A2D-860E-28B936D995B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164894" y="2026475"/>
              <a:ext cx="155445" cy="155448"/>
            </a:xfrm>
            <a:prstGeom prst="ellipse">
              <a:avLst/>
            </a:prstGeom>
            <a:noFill/>
            <a:ln w="28575" cap="flat" cmpd="sng" algn="ctr">
              <a:solidFill>
                <a:srgbClr val="01A1DD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31" name="Oval 230">
              <a:extLst>
                <a:ext uri="{FF2B5EF4-FFF2-40B4-BE49-F238E27FC236}">
                  <a16:creationId xmlns:a16="http://schemas.microsoft.com/office/drawing/2014/main" id="{E68B1E87-C5F6-45AE-92CF-5B5FF12C0B5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833016" y="2117546"/>
              <a:ext cx="155445" cy="155448"/>
            </a:xfrm>
            <a:prstGeom prst="ellipse">
              <a:avLst/>
            </a:prstGeom>
            <a:noFill/>
            <a:ln w="28575" cap="flat" cmpd="sng" algn="ctr">
              <a:solidFill>
                <a:srgbClr val="01A1DD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32" name="Oval 231">
              <a:extLst>
                <a:ext uri="{FF2B5EF4-FFF2-40B4-BE49-F238E27FC236}">
                  <a16:creationId xmlns:a16="http://schemas.microsoft.com/office/drawing/2014/main" id="{FB9A0D5D-C7A4-46D1-8626-0868612BBE9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647132" y="2072105"/>
              <a:ext cx="155445" cy="155448"/>
            </a:xfrm>
            <a:prstGeom prst="ellipse">
              <a:avLst/>
            </a:prstGeom>
            <a:noFill/>
            <a:ln w="28575" cap="flat" cmpd="sng" algn="ctr">
              <a:solidFill>
                <a:srgbClr val="01A1DD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33" name="Multiplication Sign 232">
              <a:extLst>
                <a:ext uri="{FF2B5EF4-FFF2-40B4-BE49-F238E27FC236}">
                  <a16:creationId xmlns:a16="http://schemas.microsoft.com/office/drawing/2014/main" id="{3EE3782C-CD80-4A84-B0BD-FD22ABF27400}"/>
                </a:ext>
              </a:extLst>
            </p:cNvPr>
            <p:cNvSpPr/>
            <p:nvPr/>
          </p:nvSpPr>
          <p:spPr>
            <a:xfrm>
              <a:off x="2705681" y="4000939"/>
              <a:ext cx="276447" cy="244549"/>
            </a:xfrm>
            <a:prstGeom prst="mathMultiply">
              <a:avLst/>
            </a:prstGeom>
            <a:noFill/>
            <a:ln w="28575" cap="flat" cmpd="sng" algn="ctr">
              <a:solidFill>
                <a:srgbClr val="1C3863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34" name="Multiplication Sign 233">
              <a:extLst>
                <a:ext uri="{FF2B5EF4-FFF2-40B4-BE49-F238E27FC236}">
                  <a16:creationId xmlns:a16="http://schemas.microsoft.com/office/drawing/2014/main" id="{87877558-A21D-4D92-B524-51B59439FA27}"/>
                </a:ext>
              </a:extLst>
            </p:cNvPr>
            <p:cNvSpPr/>
            <p:nvPr/>
          </p:nvSpPr>
          <p:spPr>
            <a:xfrm>
              <a:off x="2575739" y="4112094"/>
              <a:ext cx="276447" cy="244549"/>
            </a:xfrm>
            <a:prstGeom prst="mathMultiply">
              <a:avLst/>
            </a:prstGeom>
            <a:noFill/>
            <a:ln w="28575" cap="flat" cmpd="sng" algn="ctr">
              <a:solidFill>
                <a:srgbClr val="1C3863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35" name="Multiplication Sign 234">
              <a:extLst>
                <a:ext uri="{FF2B5EF4-FFF2-40B4-BE49-F238E27FC236}">
                  <a16:creationId xmlns:a16="http://schemas.microsoft.com/office/drawing/2014/main" id="{B1C10BD6-2854-4830-ACF4-C2F8CDEC9D07}"/>
                </a:ext>
              </a:extLst>
            </p:cNvPr>
            <p:cNvSpPr/>
            <p:nvPr/>
          </p:nvSpPr>
          <p:spPr>
            <a:xfrm>
              <a:off x="2541404" y="3796191"/>
              <a:ext cx="276447" cy="244549"/>
            </a:xfrm>
            <a:prstGeom prst="mathMultiply">
              <a:avLst/>
            </a:prstGeom>
            <a:noFill/>
            <a:ln w="28575" cap="flat" cmpd="sng" algn="ctr">
              <a:solidFill>
                <a:srgbClr val="1C3863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36" name="Multiplication Sign 235">
              <a:extLst>
                <a:ext uri="{FF2B5EF4-FFF2-40B4-BE49-F238E27FC236}">
                  <a16:creationId xmlns:a16="http://schemas.microsoft.com/office/drawing/2014/main" id="{8BB36464-D7AB-4B02-B93A-7991EEF5EFF3}"/>
                </a:ext>
              </a:extLst>
            </p:cNvPr>
            <p:cNvSpPr/>
            <p:nvPr/>
          </p:nvSpPr>
          <p:spPr>
            <a:xfrm>
              <a:off x="2298530" y="4049462"/>
              <a:ext cx="276447" cy="244549"/>
            </a:xfrm>
            <a:prstGeom prst="mathMultiply">
              <a:avLst/>
            </a:prstGeom>
            <a:noFill/>
            <a:ln w="28575" cap="flat" cmpd="sng" algn="ctr">
              <a:solidFill>
                <a:srgbClr val="1C3863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37" name="Multiplication Sign 236">
              <a:extLst>
                <a:ext uri="{FF2B5EF4-FFF2-40B4-BE49-F238E27FC236}">
                  <a16:creationId xmlns:a16="http://schemas.microsoft.com/office/drawing/2014/main" id="{C408A183-946A-4F40-A57C-B35647FC0094}"/>
                </a:ext>
              </a:extLst>
            </p:cNvPr>
            <p:cNvSpPr/>
            <p:nvPr/>
          </p:nvSpPr>
          <p:spPr>
            <a:xfrm>
              <a:off x="2124066" y="4004792"/>
              <a:ext cx="276447" cy="244549"/>
            </a:xfrm>
            <a:prstGeom prst="mathMultiply">
              <a:avLst/>
            </a:prstGeom>
            <a:noFill/>
            <a:ln w="28575" cap="flat" cmpd="sng" algn="ctr">
              <a:solidFill>
                <a:srgbClr val="1C3863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38" name="Multiplication Sign 237">
              <a:extLst>
                <a:ext uri="{FF2B5EF4-FFF2-40B4-BE49-F238E27FC236}">
                  <a16:creationId xmlns:a16="http://schemas.microsoft.com/office/drawing/2014/main" id="{8ACF5C03-A572-472C-8305-49DF2622C711}"/>
                </a:ext>
              </a:extLst>
            </p:cNvPr>
            <p:cNvSpPr/>
            <p:nvPr/>
          </p:nvSpPr>
          <p:spPr>
            <a:xfrm>
              <a:off x="2002006" y="4090226"/>
              <a:ext cx="276447" cy="244549"/>
            </a:xfrm>
            <a:prstGeom prst="mathMultiply">
              <a:avLst/>
            </a:prstGeom>
            <a:noFill/>
            <a:ln w="28575" cap="flat" cmpd="sng" algn="ctr">
              <a:solidFill>
                <a:srgbClr val="1C3863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39" name="Multiplication Sign 238">
              <a:extLst>
                <a:ext uri="{FF2B5EF4-FFF2-40B4-BE49-F238E27FC236}">
                  <a16:creationId xmlns:a16="http://schemas.microsoft.com/office/drawing/2014/main" id="{7FA7125C-9F14-45B1-892A-882945A25E4C}"/>
                </a:ext>
              </a:extLst>
            </p:cNvPr>
            <p:cNvSpPr/>
            <p:nvPr/>
          </p:nvSpPr>
          <p:spPr>
            <a:xfrm>
              <a:off x="1935984" y="3928380"/>
              <a:ext cx="276447" cy="244549"/>
            </a:xfrm>
            <a:prstGeom prst="mathMultiply">
              <a:avLst/>
            </a:prstGeom>
            <a:noFill/>
            <a:ln w="28575" cap="flat" cmpd="sng" algn="ctr">
              <a:solidFill>
                <a:srgbClr val="1C3863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40" name="Multiplication Sign 239">
              <a:extLst>
                <a:ext uri="{FF2B5EF4-FFF2-40B4-BE49-F238E27FC236}">
                  <a16:creationId xmlns:a16="http://schemas.microsoft.com/office/drawing/2014/main" id="{AB96BBCD-F371-4417-A905-5B9772069C33}"/>
                </a:ext>
              </a:extLst>
            </p:cNvPr>
            <p:cNvSpPr/>
            <p:nvPr/>
          </p:nvSpPr>
          <p:spPr>
            <a:xfrm>
              <a:off x="2062507" y="3777271"/>
              <a:ext cx="276447" cy="244549"/>
            </a:xfrm>
            <a:prstGeom prst="mathMultiply">
              <a:avLst/>
            </a:prstGeom>
            <a:noFill/>
            <a:ln w="28575" cap="flat" cmpd="sng" algn="ctr">
              <a:solidFill>
                <a:srgbClr val="1C3863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41" name="Multiplication Sign 240">
              <a:extLst>
                <a:ext uri="{FF2B5EF4-FFF2-40B4-BE49-F238E27FC236}">
                  <a16:creationId xmlns:a16="http://schemas.microsoft.com/office/drawing/2014/main" id="{ADCE48A9-B133-4DD0-A1A5-3408F38766E4}"/>
                </a:ext>
              </a:extLst>
            </p:cNvPr>
            <p:cNvSpPr/>
            <p:nvPr/>
          </p:nvSpPr>
          <p:spPr>
            <a:xfrm>
              <a:off x="2258562" y="3700947"/>
              <a:ext cx="276447" cy="244549"/>
            </a:xfrm>
            <a:prstGeom prst="mathMultiply">
              <a:avLst/>
            </a:prstGeom>
            <a:noFill/>
            <a:ln w="28575" cap="flat" cmpd="sng" algn="ctr">
              <a:solidFill>
                <a:srgbClr val="1C3863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42" name="Oval 241">
              <a:extLst>
                <a:ext uri="{FF2B5EF4-FFF2-40B4-BE49-F238E27FC236}">
                  <a16:creationId xmlns:a16="http://schemas.microsoft.com/office/drawing/2014/main" id="{29E9B503-DDDD-4F3F-8107-3F6E3A0670F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783687" y="2687398"/>
              <a:ext cx="155445" cy="155448"/>
            </a:xfrm>
            <a:prstGeom prst="ellipse">
              <a:avLst/>
            </a:prstGeom>
            <a:noFill/>
            <a:ln w="28575" cap="flat" cmpd="sng" algn="ctr">
              <a:solidFill>
                <a:srgbClr val="01A1DD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43" name="Oval 242">
              <a:extLst>
                <a:ext uri="{FF2B5EF4-FFF2-40B4-BE49-F238E27FC236}">
                  <a16:creationId xmlns:a16="http://schemas.microsoft.com/office/drawing/2014/main" id="{AFC785EF-DF04-4502-8287-7639848AB67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545730" y="2219322"/>
              <a:ext cx="155445" cy="155448"/>
            </a:xfrm>
            <a:prstGeom prst="ellipse">
              <a:avLst/>
            </a:prstGeom>
            <a:noFill/>
            <a:ln w="28575" cap="flat" cmpd="sng" algn="ctr">
              <a:solidFill>
                <a:srgbClr val="01A1DD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44" name="Oval 243">
              <a:extLst>
                <a:ext uri="{FF2B5EF4-FFF2-40B4-BE49-F238E27FC236}">
                  <a16:creationId xmlns:a16="http://schemas.microsoft.com/office/drawing/2014/main" id="{BACAA8E2-F401-4E5E-8437-C788358479B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764204" y="2231469"/>
              <a:ext cx="155445" cy="155448"/>
            </a:xfrm>
            <a:prstGeom prst="ellipse">
              <a:avLst/>
            </a:prstGeom>
            <a:noFill/>
            <a:ln w="28575" cap="flat" cmpd="sng" algn="ctr">
              <a:solidFill>
                <a:srgbClr val="01A1DD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45" name="Oval 244">
              <a:extLst>
                <a:ext uri="{FF2B5EF4-FFF2-40B4-BE49-F238E27FC236}">
                  <a16:creationId xmlns:a16="http://schemas.microsoft.com/office/drawing/2014/main" id="{67BC8CAE-0BA4-4D08-BAF5-46B9A4E63CF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342090" y="2070254"/>
              <a:ext cx="155445" cy="155448"/>
            </a:xfrm>
            <a:prstGeom prst="ellipse">
              <a:avLst/>
            </a:prstGeom>
            <a:noFill/>
            <a:ln w="28575" cap="flat" cmpd="sng" algn="ctr">
              <a:solidFill>
                <a:srgbClr val="01A1DD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46" name="Oval 245">
              <a:extLst>
                <a:ext uri="{FF2B5EF4-FFF2-40B4-BE49-F238E27FC236}">
                  <a16:creationId xmlns:a16="http://schemas.microsoft.com/office/drawing/2014/main" id="{8191D8E0-559A-458F-B74A-38DE52ADB6E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430278" y="1902450"/>
              <a:ext cx="155445" cy="155448"/>
            </a:xfrm>
            <a:prstGeom prst="ellipse">
              <a:avLst/>
            </a:prstGeom>
            <a:noFill/>
            <a:ln w="28575" cap="flat" cmpd="sng" algn="ctr">
              <a:solidFill>
                <a:srgbClr val="01A1DD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47" name="Oval 246">
              <a:extLst>
                <a:ext uri="{FF2B5EF4-FFF2-40B4-BE49-F238E27FC236}">
                  <a16:creationId xmlns:a16="http://schemas.microsoft.com/office/drawing/2014/main" id="{94E8356B-2299-4628-9E21-5D6628E5F1E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552183" y="1944290"/>
              <a:ext cx="155445" cy="155448"/>
            </a:xfrm>
            <a:prstGeom prst="ellipse">
              <a:avLst/>
            </a:prstGeom>
            <a:noFill/>
            <a:ln w="28575" cap="flat" cmpd="sng" algn="ctr">
              <a:solidFill>
                <a:srgbClr val="01A1DD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48" name="Oval 247">
              <a:extLst>
                <a:ext uri="{FF2B5EF4-FFF2-40B4-BE49-F238E27FC236}">
                  <a16:creationId xmlns:a16="http://schemas.microsoft.com/office/drawing/2014/main" id="{64521E87-E3BA-4447-967D-3652C67B7BA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780772" y="1960166"/>
              <a:ext cx="155445" cy="155448"/>
            </a:xfrm>
            <a:prstGeom prst="ellipse">
              <a:avLst/>
            </a:prstGeom>
            <a:noFill/>
            <a:ln w="28575" cap="flat" cmpd="sng" algn="ctr">
              <a:solidFill>
                <a:srgbClr val="01A1DD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49" name="Multiplication Sign 248">
              <a:extLst>
                <a:ext uri="{FF2B5EF4-FFF2-40B4-BE49-F238E27FC236}">
                  <a16:creationId xmlns:a16="http://schemas.microsoft.com/office/drawing/2014/main" id="{E2E8E647-FB96-43C2-8378-BE840E77DB57}"/>
                </a:ext>
              </a:extLst>
            </p:cNvPr>
            <p:cNvSpPr/>
            <p:nvPr/>
          </p:nvSpPr>
          <p:spPr>
            <a:xfrm>
              <a:off x="2718537" y="3605480"/>
              <a:ext cx="276447" cy="244549"/>
            </a:xfrm>
            <a:prstGeom prst="mathMultiply">
              <a:avLst/>
            </a:prstGeom>
            <a:noFill/>
            <a:ln w="28575" cap="flat" cmpd="sng" algn="ctr">
              <a:solidFill>
                <a:srgbClr val="1C3863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50" name="Multiplication Sign 249">
              <a:extLst>
                <a:ext uri="{FF2B5EF4-FFF2-40B4-BE49-F238E27FC236}">
                  <a16:creationId xmlns:a16="http://schemas.microsoft.com/office/drawing/2014/main" id="{5AA55E64-5938-46B8-A532-269AA4F145BD}"/>
                </a:ext>
              </a:extLst>
            </p:cNvPr>
            <p:cNvSpPr/>
            <p:nvPr/>
          </p:nvSpPr>
          <p:spPr>
            <a:xfrm>
              <a:off x="2426109" y="3544507"/>
              <a:ext cx="276447" cy="244549"/>
            </a:xfrm>
            <a:prstGeom prst="mathMultiply">
              <a:avLst/>
            </a:prstGeom>
            <a:noFill/>
            <a:ln w="28575" cap="flat" cmpd="sng" algn="ctr">
              <a:solidFill>
                <a:srgbClr val="1C3863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51" name="Multiplication Sign 250">
              <a:extLst>
                <a:ext uri="{FF2B5EF4-FFF2-40B4-BE49-F238E27FC236}">
                  <a16:creationId xmlns:a16="http://schemas.microsoft.com/office/drawing/2014/main" id="{DA477EC7-6A4D-4B42-B007-48D75C50736A}"/>
                </a:ext>
              </a:extLst>
            </p:cNvPr>
            <p:cNvSpPr/>
            <p:nvPr/>
          </p:nvSpPr>
          <p:spPr>
            <a:xfrm>
              <a:off x="2146620" y="3625014"/>
              <a:ext cx="276447" cy="244549"/>
            </a:xfrm>
            <a:prstGeom prst="mathMultiply">
              <a:avLst/>
            </a:prstGeom>
            <a:noFill/>
            <a:ln w="28575" cap="flat" cmpd="sng" algn="ctr">
              <a:solidFill>
                <a:srgbClr val="1C3863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52" name="Multiplication Sign 251">
              <a:extLst>
                <a:ext uri="{FF2B5EF4-FFF2-40B4-BE49-F238E27FC236}">
                  <a16:creationId xmlns:a16="http://schemas.microsoft.com/office/drawing/2014/main" id="{0F775355-3874-472D-B70B-AFD0B89E0AC9}"/>
                </a:ext>
              </a:extLst>
            </p:cNvPr>
            <p:cNvSpPr/>
            <p:nvPr/>
          </p:nvSpPr>
          <p:spPr>
            <a:xfrm>
              <a:off x="1884025" y="3627672"/>
              <a:ext cx="276447" cy="244549"/>
            </a:xfrm>
            <a:prstGeom prst="mathMultiply">
              <a:avLst/>
            </a:prstGeom>
            <a:noFill/>
            <a:ln w="28575" cap="flat" cmpd="sng" algn="ctr">
              <a:solidFill>
                <a:srgbClr val="1C3863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53" name="Oval 252">
              <a:extLst>
                <a:ext uri="{FF2B5EF4-FFF2-40B4-BE49-F238E27FC236}">
                  <a16:creationId xmlns:a16="http://schemas.microsoft.com/office/drawing/2014/main" id="{7D7262D3-D746-45DC-B724-8D862D06A2A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16019" y="2901508"/>
              <a:ext cx="155445" cy="155448"/>
            </a:xfrm>
            <a:prstGeom prst="ellipse">
              <a:avLst/>
            </a:prstGeom>
            <a:noFill/>
            <a:ln w="28575" cap="flat" cmpd="sng" algn="ctr">
              <a:solidFill>
                <a:srgbClr val="01A1DD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54" name="Oval 253">
              <a:extLst>
                <a:ext uri="{FF2B5EF4-FFF2-40B4-BE49-F238E27FC236}">
                  <a16:creationId xmlns:a16="http://schemas.microsoft.com/office/drawing/2014/main" id="{1DE5C521-ECA8-4666-A06F-0F9F86B8B98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947211" y="2415708"/>
              <a:ext cx="155445" cy="155448"/>
            </a:xfrm>
            <a:prstGeom prst="ellipse">
              <a:avLst/>
            </a:prstGeom>
            <a:noFill/>
            <a:ln w="28575" cap="flat" cmpd="sng" algn="ctr">
              <a:solidFill>
                <a:srgbClr val="01A1DD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55" name="Oval 254">
              <a:extLst>
                <a:ext uri="{FF2B5EF4-FFF2-40B4-BE49-F238E27FC236}">
                  <a16:creationId xmlns:a16="http://schemas.microsoft.com/office/drawing/2014/main" id="{BE8E1CB1-B195-461E-B4A9-AEA28D5CE2F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863255" y="2168759"/>
              <a:ext cx="155445" cy="155448"/>
            </a:xfrm>
            <a:prstGeom prst="ellipse">
              <a:avLst/>
            </a:prstGeom>
            <a:noFill/>
            <a:ln w="28575" cap="flat" cmpd="sng" algn="ctr">
              <a:solidFill>
                <a:srgbClr val="01A1DD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56" name="Oval 255">
              <a:extLst>
                <a:ext uri="{FF2B5EF4-FFF2-40B4-BE49-F238E27FC236}">
                  <a16:creationId xmlns:a16="http://schemas.microsoft.com/office/drawing/2014/main" id="{0D285729-0DEA-493B-B84A-3934BF304F3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903525" y="1954945"/>
              <a:ext cx="155445" cy="155448"/>
            </a:xfrm>
            <a:prstGeom prst="ellipse">
              <a:avLst/>
            </a:prstGeom>
            <a:noFill/>
            <a:ln w="28575" cap="flat" cmpd="sng" algn="ctr">
              <a:solidFill>
                <a:srgbClr val="01A1DD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57" name="Multiplication Sign 256">
              <a:extLst>
                <a:ext uri="{FF2B5EF4-FFF2-40B4-BE49-F238E27FC236}">
                  <a16:creationId xmlns:a16="http://schemas.microsoft.com/office/drawing/2014/main" id="{F75DA0AF-16A0-4267-846B-37D0F36D2AE7}"/>
                </a:ext>
              </a:extLst>
            </p:cNvPr>
            <p:cNvSpPr/>
            <p:nvPr/>
          </p:nvSpPr>
          <p:spPr>
            <a:xfrm>
              <a:off x="3154558" y="3560156"/>
              <a:ext cx="276447" cy="244549"/>
            </a:xfrm>
            <a:prstGeom prst="mathMultiply">
              <a:avLst/>
            </a:prstGeom>
            <a:noFill/>
            <a:ln w="28575" cap="flat" cmpd="sng" algn="ctr">
              <a:solidFill>
                <a:srgbClr val="1C3863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58" name="Multiplication Sign 257">
              <a:extLst>
                <a:ext uri="{FF2B5EF4-FFF2-40B4-BE49-F238E27FC236}">
                  <a16:creationId xmlns:a16="http://schemas.microsoft.com/office/drawing/2014/main" id="{18063222-F201-4AC3-B7FE-27200C01083B}"/>
                </a:ext>
              </a:extLst>
            </p:cNvPr>
            <p:cNvSpPr/>
            <p:nvPr/>
          </p:nvSpPr>
          <p:spPr>
            <a:xfrm>
              <a:off x="2264957" y="3497121"/>
              <a:ext cx="276447" cy="244549"/>
            </a:xfrm>
            <a:prstGeom prst="mathMultiply">
              <a:avLst/>
            </a:prstGeom>
            <a:noFill/>
            <a:ln w="28575" cap="flat" cmpd="sng" algn="ctr">
              <a:solidFill>
                <a:srgbClr val="1C3863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59" name="Multiplication Sign 258">
              <a:extLst>
                <a:ext uri="{FF2B5EF4-FFF2-40B4-BE49-F238E27FC236}">
                  <a16:creationId xmlns:a16="http://schemas.microsoft.com/office/drawing/2014/main" id="{6CEC7F22-23CE-429A-B810-F24D45D19CBD}"/>
                </a:ext>
              </a:extLst>
            </p:cNvPr>
            <p:cNvSpPr/>
            <p:nvPr/>
          </p:nvSpPr>
          <p:spPr>
            <a:xfrm>
              <a:off x="2056459" y="3426025"/>
              <a:ext cx="276447" cy="244549"/>
            </a:xfrm>
            <a:prstGeom prst="mathMultiply">
              <a:avLst/>
            </a:prstGeom>
            <a:noFill/>
            <a:ln w="28575" cap="flat" cmpd="sng" algn="ctr">
              <a:solidFill>
                <a:srgbClr val="1C3863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60" name="Multiplication Sign 259">
              <a:extLst>
                <a:ext uri="{FF2B5EF4-FFF2-40B4-BE49-F238E27FC236}">
                  <a16:creationId xmlns:a16="http://schemas.microsoft.com/office/drawing/2014/main" id="{B805EB21-C0C4-431E-B556-1A32B75EA3B0}"/>
                </a:ext>
              </a:extLst>
            </p:cNvPr>
            <p:cNvSpPr/>
            <p:nvPr/>
          </p:nvSpPr>
          <p:spPr>
            <a:xfrm>
              <a:off x="2362153" y="3137430"/>
              <a:ext cx="276447" cy="244549"/>
            </a:xfrm>
            <a:prstGeom prst="mathMultiply">
              <a:avLst/>
            </a:prstGeom>
            <a:noFill/>
            <a:ln w="28575" cap="flat" cmpd="sng" algn="ctr">
              <a:solidFill>
                <a:srgbClr val="1C3863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61" name="Oval 260">
              <a:extLst>
                <a:ext uri="{FF2B5EF4-FFF2-40B4-BE49-F238E27FC236}">
                  <a16:creationId xmlns:a16="http://schemas.microsoft.com/office/drawing/2014/main" id="{8C24E8AE-92BF-40C8-B6ED-8AC0B1BCE33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168909" y="1952280"/>
              <a:ext cx="155445" cy="155448"/>
            </a:xfrm>
            <a:prstGeom prst="ellipse">
              <a:avLst/>
            </a:prstGeom>
            <a:noFill/>
            <a:ln w="28575" cap="flat" cmpd="sng" algn="ctr">
              <a:solidFill>
                <a:srgbClr val="01A1DD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62" name="Multiplication Sign 261">
              <a:extLst>
                <a:ext uri="{FF2B5EF4-FFF2-40B4-BE49-F238E27FC236}">
                  <a16:creationId xmlns:a16="http://schemas.microsoft.com/office/drawing/2014/main" id="{871DFED5-FD23-4254-8CB9-8AFC16EBDC0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300779" y="3812800"/>
              <a:ext cx="603169" cy="533572"/>
            </a:xfrm>
            <a:prstGeom prst="mathMultiply">
              <a:avLst/>
            </a:prstGeom>
            <a:solidFill>
              <a:srgbClr val="1C3863"/>
            </a:solidFill>
            <a:ln w="28575" cap="flat" cmpd="sng" algn="ctr">
              <a:solidFill>
                <a:srgbClr val="1C3863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63" name="Isosceles Triangle 262">
              <a:extLst>
                <a:ext uri="{FF2B5EF4-FFF2-40B4-BE49-F238E27FC236}">
                  <a16:creationId xmlns:a16="http://schemas.microsoft.com/office/drawing/2014/main" id="{E1E5E967-2F30-438B-B8D5-40D4860EA06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272876" y="2757592"/>
              <a:ext cx="517987" cy="404729"/>
            </a:xfrm>
            <a:prstGeom prst="triangle">
              <a:avLst/>
            </a:prstGeom>
            <a:solidFill>
              <a:srgbClr val="C00000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64" name="Oval 263">
              <a:extLst>
                <a:ext uri="{FF2B5EF4-FFF2-40B4-BE49-F238E27FC236}">
                  <a16:creationId xmlns:a16="http://schemas.microsoft.com/office/drawing/2014/main" id="{95DFC476-B252-4D8B-8118-75B3CCB5541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252613" y="2409515"/>
              <a:ext cx="402328" cy="402336"/>
            </a:xfrm>
            <a:prstGeom prst="ellipse">
              <a:avLst/>
            </a:prstGeom>
            <a:solidFill>
              <a:srgbClr val="01A1D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65" name="Multiplication Sign 264">
              <a:extLst>
                <a:ext uri="{FF2B5EF4-FFF2-40B4-BE49-F238E27FC236}">
                  <a16:creationId xmlns:a16="http://schemas.microsoft.com/office/drawing/2014/main" id="{360A37EE-6734-4994-A3B8-8345901D796D}"/>
                </a:ext>
              </a:extLst>
            </p:cNvPr>
            <p:cNvSpPr/>
            <p:nvPr/>
          </p:nvSpPr>
          <p:spPr>
            <a:xfrm>
              <a:off x="2960600" y="3314071"/>
              <a:ext cx="276447" cy="244549"/>
            </a:xfrm>
            <a:prstGeom prst="mathMultiply">
              <a:avLst/>
            </a:prstGeom>
            <a:noFill/>
            <a:ln w="28575" cap="flat" cmpd="sng" algn="ctr">
              <a:solidFill>
                <a:srgbClr val="1C3863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798821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EC402905-E254-40C0-A9F1-B9C2F08B9F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/>
              <a:t>k</a:t>
            </a:r>
            <a:r>
              <a:rPr lang="en-US" dirty="0"/>
              <a:t>-Means Clustering (Animated) (Slide 2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E35A987-6B05-4592-B7E2-09AD9D946B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5</a:t>
            </a:fld>
            <a:endParaRPr lang="en-US" dirty="0"/>
          </a:p>
        </p:txBody>
      </p:sp>
      <p:pic>
        <p:nvPicPr>
          <p:cNvPr id="7" name="Picture 6" descr="Chart, scatter chart&#10;&#10;Description automatically generated">
            <a:extLst>
              <a:ext uri="{FF2B5EF4-FFF2-40B4-BE49-F238E27FC236}">
                <a16:creationId xmlns:a16="http://schemas.microsoft.com/office/drawing/2014/main" id="{72E0AE78-E6D6-4EA5-A0A6-CBD26B9F17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0857" y="1414908"/>
            <a:ext cx="7402286" cy="4908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53243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FF5DC0-DF45-4701-81FA-9512304AA4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Global vs. Local Optimization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08F34A2-D220-4617-A7B2-DE44B22245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6</a:t>
            </a:fld>
            <a:endParaRPr lang="en-US" dirty="0"/>
          </a:p>
        </p:txBody>
      </p:sp>
      <p:sp>
        <p:nvSpPr>
          <p:cNvPr id="4" name="Content Placeholder 4">
            <a:extLst>
              <a:ext uri="{FF2B5EF4-FFF2-40B4-BE49-F238E27FC236}">
                <a16:creationId xmlns:a16="http://schemas.microsoft.com/office/drawing/2014/main" id="{1F1D6CF2-A077-421E-A548-E6EC6217096F}"/>
              </a:ext>
            </a:extLst>
          </p:cNvPr>
          <p:cNvSpPr txBox="1">
            <a:spLocks/>
          </p:cNvSpPr>
          <p:nvPr/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i="1" dirty="0"/>
          </a:p>
          <a:p>
            <a:endParaRPr lang="en-US" i="1" dirty="0"/>
          </a:p>
          <a:p>
            <a:endParaRPr lang="en-US" i="1" dirty="0"/>
          </a:p>
          <a:p>
            <a:endParaRPr lang="en-US" i="1" dirty="0"/>
          </a:p>
          <a:p>
            <a:r>
              <a:rPr lang="en-US" dirty="0"/>
              <a:t>Not feasible to apply globally.</a:t>
            </a:r>
          </a:p>
          <a:p>
            <a:pPr lvl="1"/>
            <a:r>
              <a:rPr lang="en-US" dirty="0"/>
              <a:t>If you tried all possible assignments of </a:t>
            </a:r>
            <a:r>
              <a:rPr lang="en-US" i="1" dirty="0"/>
              <a:t>n</a:t>
            </a:r>
            <a:r>
              <a:rPr lang="en-US" dirty="0"/>
              <a:t>, you'd end up with too many combinations.</a:t>
            </a:r>
          </a:p>
          <a:p>
            <a:pPr lvl="1"/>
            <a:r>
              <a:rPr lang="en-US" dirty="0"/>
              <a:t>Example: </a:t>
            </a:r>
            <a:r>
              <a:rPr lang="en-US" i="1" dirty="0"/>
              <a:t>n</a:t>
            </a:r>
            <a:r>
              <a:rPr lang="en-US" dirty="0"/>
              <a:t> = 25, number of clusters = 4, there are ~47 trillion assignments.</a:t>
            </a:r>
          </a:p>
          <a:p>
            <a:r>
              <a:rPr lang="en-US" i="1" dirty="0"/>
              <a:t>k</a:t>
            </a:r>
            <a:r>
              <a:rPr lang="en-US" dirty="0"/>
              <a:t>-means requires a local optimization process: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dirty="0"/>
              <a:t>Take number of desired clusters and randomly assign centroids.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dirty="0"/>
              <a:t>Assign example to its currently closest centroid.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dirty="0"/>
              <a:t>Move centroid so it's in the center of data examples assigned to it.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dirty="0"/>
              <a:t>Repeat until convergence or max iteration count is met.</a:t>
            </a:r>
          </a:p>
          <a:p>
            <a:r>
              <a:rPr lang="en-US" dirty="0"/>
              <a:t>More efficient, but doesn't always achieve perfect global optimization.</a:t>
            </a:r>
          </a:p>
          <a:p>
            <a:pPr lvl="1"/>
            <a:r>
              <a:rPr lang="en-US" dirty="0"/>
              <a:t>You can re-initialize </a:t>
            </a:r>
            <a:r>
              <a:rPr lang="en-US" i="1" dirty="0"/>
              <a:t>k</a:t>
            </a:r>
            <a:r>
              <a:rPr lang="en-US" dirty="0"/>
              <a:t>-means with different randomly chosen centroids.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F2EF895F-CF3C-46B1-9432-06DE7DD2FA36}"/>
              </a:ext>
            </a:extLst>
          </p:cNvPr>
          <p:cNvSpPr/>
          <p:nvPr/>
        </p:nvSpPr>
        <p:spPr>
          <a:xfrm>
            <a:off x="341925" y="1222881"/>
            <a:ext cx="3070456" cy="1291951"/>
          </a:xfrm>
          <a:prstGeom prst="roundRect">
            <a:avLst>
              <a:gd name="adj" fmla="val 6571"/>
            </a:avLst>
          </a:prstGeom>
          <a:solidFill>
            <a:schemeClr val="tx1">
              <a:lumMod val="85000"/>
              <a:lumOff val="15000"/>
            </a:schemeClr>
          </a:soli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6" name="Text Box 307">
            <a:extLst>
              <a:ext uri="{FF2B5EF4-FFF2-40B4-BE49-F238E27FC236}">
                <a16:creationId xmlns:a16="http://schemas.microsoft.com/office/drawing/2014/main" id="{562535DE-37F2-4D8C-BAE2-37CCBBB79E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5939" y="1191115"/>
            <a:ext cx="5328062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lvl="0" defTabSz="914400" eaLnBrk="1" hangingPunct="1">
              <a:spcBef>
                <a:spcPct val="50000"/>
              </a:spcBef>
              <a:defRPr/>
            </a:pPr>
            <a:r>
              <a:rPr lang="en-US" sz="1300" b="1" i="1" kern="0" dirty="0">
                <a:solidFill>
                  <a:srgbClr val="000000"/>
                </a:solidFill>
                <a:latin typeface="Calibri"/>
                <a:cs typeface="Calibri"/>
              </a:rPr>
              <a:t>k</a:t>
            </a: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-means</a:t>
            </a:r>
            <a:r>
              <a:rPr lang="en-US" sz="1300" b="1" i="1" kern="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global cost function</a:t>
            </a:r>
            <a:r>
              <a:rPr lang="en-US" sz="1300" kern="0" dirty="0">
                <a:solidFill>
                  <a:srgbClr val="000000"/>
                </a:solidFill>
                <a:latin typeface="Calibri"/>
                <a:cs typeface="Calibri"/>
              </a:rPr>
              <a:t>, where:</a:t>
            </a:r>
          </a:p>
          <a:p>
            <a:pPr marL="168275" lvl="0" indent="-168275" defTabSz="914400" eaLnBrk="1" hangingPunct="1">
              <a:buFont typeface="Arial" panose="020B0604020202020204" pitchFamily="34" charset="0"/>
              <a:buChar char="•"/>
              <a:defRPr/>
            </a:pPr>
            <a:r>
              <a:rPr lang="en-US" sz="1300" i="1" kern="0" dirty="0">
                <a:solidFill>
                  <a:srgbClr val="000000"/>
                </a:solidFill>
                <a:latin typeface="Calibri"/>
                <a:cs typeface="Calibri"/>
              </a:rPr>
              <a:t>n</a:t>
            </a:r>
            <a:r>
              <a:rPr lang="en-US" sz="1300" kern="0" dirty="0">
                <a:solidFill>
                  <a:srgbClr val="000000"/>
                </a:solidFill>
                <a:latin typeface="Calibri"/>
                <a:cs typeface="Calibri"/>
              </a:rPr>
              <a:t> is the total number of examples.</a:t>
            </a:r>
          </a:p>
          <a:p>
            <a:pPr marL="168275" lvl="0" indent="-168275" defTabSz="914400" eaLnBrk="1" hangingPunct="1">
              <a:buFont typeface="Arial" panose="020B0604020202020204" pitchFamily="34" charset="0"/>
              <a:buChar char="•"/>
              <a:defRPr/>
            </a:pPr>
            <a:r>
              <a:rPr lang="en-US" sz="1300" kern="0" dirty="0">
                <a:solidFill>
                  <a:srgbClr val="000000"/>
                </a:solidFill>
                <a:latin typeface="Calibri"/>
                <a:cs typeface="Calibri"/>
              </a:rPr>
              <a:t>x</a:t>
            </a:r>
            <a:r>
              <a:rPr lang="en-US" sz="1300" i="1" kern="0" baseline="-25000" dirty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Calibri"/>
              </a:rPr>
              <a:t>i  </a:t>
            </a:r>
            <a:r>
              <a:rPr lang="en-US" sz="1300" kern="0" dirty="0">
                <a:solidFill>
                  <a:srgbClr val="000000"/>
                </a:solidFill>
                <a:latin typeface="Calibri"/>
                <a:cs typeface="Calibri"/>
              </a:rPr>
              <a:t>is the </a:t>
            </a:r>
            <a:r>
              <a:rPr lang="en-US" sz="1300" i="1" kern="0" dirty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r>
              <a:rPr lang="en-US" sz="1300" kern="0" baseline="30000" dirty="0">
                <a:solidFill>
                  <a:srgbClr val="000000"/>
                </a:solidFill>
                <a:latin typeface="Calibri"/>
                <a:cs typeface="Calibri"/>
              </a:rPr>
              <a:t>th</a:t>
            </a:r>
            <a:r>
              <a:rPr lang="en-US" sz="1300" kern="0" dirty="0">
                <a:solidFill>
                  <a:srgbClr val="000000"/>
                </a:solidFill>
                <a:latin typeface="Calibri"/>
                <a:cs typeface="Calibri"/>
              </a:rPr>
              <a:t> data example.</a:t>
            </a:r>
            <a:endParaRPr lang="en-US" sz="1300" i="1" kern="0" baseline="-25000" dirty="0">
              <a:solidFill>
                <a:srgbClr val="000000"/>
              </a:solidFill>
              <a:latin typeface="Cambria Math" panose="02040503050406030204" pitchFamily="18" charset="0"/>
              <a:ea typeface="Cambria Math" panose="02040503050406030204" pitchFamily="18" charset="0"/>
              <a:cs typeface="Calibri"/>
            </a:endParaRPr>
          </a:p>
          <a:p>
            <a:pPr marL="168275" lvl="0" indent="-168275" defTabSz="914400" eaLnBrk="1" hangingPunct="1">
              <a:buFont typeface="Arial" panose="020B0604020202020204" pitchFamily="34" charset="0"/>
              <a:buChar char="•"/>
              <a:defRPr/>
            </a:pPr>
            <a:r>
              <a:rPr lang="en-US" sz="1300" kern="0" dirty="0">
                <a:solidFill>
                  <a:srgbClr val="000000"/>
                </a:solidFill>
                <a:latin typeface="Calibri"/>
                <a:cs typeface="Calibri"/>
              </a:rPr>
              <a:t>c</a:t>
            </a:r>
            <a:r>
              <a:rPr lang="en-US" sz="1300" i="1" kern="0" baseline="-25000" dirty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Calibri"/>
              </a:rPr>
              <a:t>j  </a:t>
            </a:r>
            <a:r>
              <a:rPr lang="en-US" sz="1300" kern="0" dirty="0">
                <a:solidFill>
                  <a:srgbClr val="000000"/>
                </a:solidFill>
                <a:latin typeface="Calibri"/>
                <a:cs typeface="Calibri"/>
              </a:rPr>
              <a:t>is the </a:t>
            </a:r>
            <a:r>
              <a:rPr lang="en-US" sz="1300" i="1" kern="0" dirty="0">
                <a:solidFill>
                  <a:srgbClr val="000000"/>
                </a:solidFill>
                <a:latin typeface="Calibri"/>
                <a:cs typeface="Calibri"/>
              </a:rPr>
              <a:t>j</a:t>
            </a:r>
            <a:r>
              <a:rPr lang="en-US" sz="1300" kern="0" baseline="30000" dirty="0">
                <a:solidFill>
                  <a:srgbClr val="000000"/>
                </a:solidFill>
                <a:latin typeface="Calibri"/>
                <a:cs typeface="Calibri"/>
              </a:rPr>
              <a:t>th</a:t>
            </a:r>
            <a:r>
              <a:rPr lang="en-US" sz="1300" kern="0" dirty="0">
                <a:solidFill>
                  <a:srgbClr val="000000"/>
                </a:solidFill>
                <a:latin typeface="Calibri"/>
                <a:cs typeface="Calibri"/>
              </a:rPr>
              <a:t> centroid.</a:t>
            </a:r>
            <a:endParaRPr lang="en-US" sz="1300" i="1" kern="0" baseline="-25000" dirty="0">
              <a:solidFill>
                <a:srgbClr val="000000"/>
              </a:solidFill>
              <a:latin typeface="Cambria Math" panose="02040503050406030204" pitchFamily="18" charset="0"/>
              <a:ea typeface="Cambria Math" panose="02040503050406030204" pitchFamily="18" charset="0"/>
              <a:cs typeface="Calibri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C0FB4647-E5A9-472B-84E9-34986385E3D3}"/>
                  </a:ext>
                </a:extLst>
              </p:cNvPr>
              <p:cNvSpPr txBox="1"/>
              <p:nvPr/>
            </p:nvSpPr>
            <p:spPr>
              <a:xfrm>
                <a:off x="469492" y="1490739"/>
                <a:ext cx="2815321" cy="75623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𝐽</m:t>
                      </m:r>
                      <m:d>
                        <m:dPr>
                          <m:ctrlP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1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𝛉</m:t>
                          </m:r>
                        </m:e>
                      </m:d>
                      <m:r>
                        <a:rPr lang="en-US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ctrlP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𝑛</m:t>
                          </m:r>
                        </m:sup>
                        <m:e>
                          <m:func>
                            <m:funcPr>
                              <m:ctrlPr>
                                <a:rPr lang="en-US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limLow>
                                <m:limLowPr>
                                  <m:ctrlPr>
                                    <a:rPr lang="en-US" b="0" i="1" smtClean="0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limLow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b="0" i="0" smtClean="0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min</m:t>
                                  </m:r>
                                </m:e>
                                <m:lim>
                                  <m:r>
                                    <a:rPr lang="en-US" b="0" i="1" smtClean="0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𝑗</m:t>
                                  </m:r>
                                </m:lim>
                              </m:limLow>
                            </m:fName>
                            <m:e>
                              <m:d>
                                <m:dPr>
                                  <m:ctrlPr>
                                    <a:rPr lang="en-US" b="0" i="1" smtClean="0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b="0" i="0" smtClean="0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dist</m:t>
                                  </m:r>
                                  <m:d>
                                    <m:dPr>
                                      <m:ctrlPr>
                                        <a:rPr lang="en-US" b="0" i="1" smtClean="0">
                                          <a:solidFill>
                                            <a:schemeClr val="bg1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en-US" b="0" i="1" smtClean="0">
                                              <a:solidFill>
                                                <a:schemeClr val="bg1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b="0" i="1" smtClean="0">
                                              <a:solidFill>
                                                <a:schemeClr val="bg1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𝑥</m:t>
                                          </m:r>
                                        </m:e>
                                        <m:sub>
                                          <m:r>
                                            <a:rPr lang="en-US" b="0" i="1" smtClean="0">
                                              <a:solidFill>
                                                <a:schemeClr val="bg1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𝑖</m:t>
                                          </m:r>
                                        </m:sub>
                                      </m:sSub>
                                      <m:r>
                                        <a:rPr lang="en-US" b="0" i="1" smtClean="0">
                                          <a:solidFill>
                                            <a:schemeClr val="bg1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, </m:t>
                                      </m:r>
                                      <m:sSub>
                                        <m:sSubPr>
                                          <m:ctrlPr>
                                            <a:rPr lang="en-US" b="0" i="1" smtClean="0">
                                              <a:solidFill>
                                                <a:schemeClr val="bg1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b="0" i="1" smtClean="0">
                                              <a:solidFill>
                                                <a:schemeClr val="bg1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𝑐</m:t>
                                          </m:r>
                                        </m:e>
                                        <m:sub>
                                          <m:r>
                                            <a:rPr lang="en-US" b="0" i="1" smtClean="0">
                                              <a:solidFill>
                                                <a:schemeClr val="bg1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𝑗</m:t>
                                          </m:r>
                                        </m:sub>
                                      </m:sSub>
                                    </m:e>
                                  </m:d>
                                </m:e>
                              </m:d>
                            </m:e>
                          </m:func>
                        </m:e>
                      </m:nary>
                    </m:oMath>
                  </m:oMathPara>
                </a14:m>
                <a:endParaRPr lang="en-US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C0FB4647-E5A9-472B-84E9-34986385E3D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9492" y="1490739"/>
                <a:ext cx="2815321" cy="756233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828545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468297F-8AA5-44CD-944F-758EBE017F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7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49C8C9B-F94B-4CC0-870B-8EF6753082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/>
              <a:t>k</a:t>
            </a:r>
            <a:r>
              <a:rPr lang="en-US" dirty="0"/>
              <a:t> Determination</a:t>
            </a:r>
          </a:p>
        </p:txBody>
      </p:sp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9AA3D6BF-FC2C-4D4B-9F6F-EBA251ED88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Primary challenge is determining the number of clusters.</a:t>
            </a:r>
          </a:p>
          <a:p>
            <a:r>
              <a:rPr lang="en-US" dirty="0"/>
              <a:t>Several metrics can help.</a:t>
            </a:r>
          </a:p>
          <a:p>
            <a:r>
              <a:rPr lang="en-US" dirty="0"/>
              <a:t>Before using the metrics, you should assess the problem you're trying to solve.</a:t>
            </a:r>
          </a:p>
          <a:p>
            <a:pPr lvl="1"/>
            <a:r>
              <a:rPr lang="en-US" dirty="0"/>
              <a:t>You may be able to place constraints based on domain knowledge.</a:t>
            </a:r>
          </a:p>
          <a:p>
            <a:r>
              <a:rPr lang="en-US" dirty="0"/>
              <a:t>Example: Categorizing unlabeled cityscape photographs.</a:t>
            </a:r>
          </a:p>
          <a:p>
            <a:pPr lvl="1"/>
            <a:r>
              <a:rPr lang="en-US" dirty="0"/>
              <a:t>Missing location-based metadata.</a:t>
            </a:r>
          </a:p>
          <a:p>
            <a:pPr lvl="1"/>
            <a:r>
              <a:rPr lang="en-US" dirty="0"/>
              <a:t>You know each was taken in one of four cities, so you'll only accept four clusters.</a:t>
            </a:r>
          </a:p>
          <a:p>
            <a:pPr lvl="1"/>
            <a:r>
              <a:rPr lang="en-US" dirty="0"/>
              <a:t>No need to rely on metrics to determine number of clusters.</a:t>
            </a:r>
          </a:p>
        </p:txBody>
      </p:sp>
    </p:spTree>
    <p:extLst>
      <p:ext uri="{BB962C8B-B14F-4D97-AF65-F5344CB8AC3E}">
        <p14:creationId xmlns:p14="http://schemas.microsoft.com/office/powerpoint/2010/main" val="25336861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42FFA89-390B-4B9B-AB7C-800A534A45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AD69F48-A2EB-4EC4-BE88-1625859DA0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Guidelines for Training </a:t>
            </a:r>
            <a:r>
              <a:rPr lang="en-US" i="1" dirty="0"/>
              <a:t>k</a:t>
            </a:r>
            <a:r>
              <a:rPr lang="en-US" dirty="0"/>
              <a:t>-Means Clustering Models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41F824-971A-4C65-A533-3E74FABF84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Use </a:t>
            </a:r>
            <a:r>
              <a:rPr lang="en-US" i="1" dirty="0"/>
              <a:t>k</a:t>
            </a:r>
            <a:r>
              <a:rPr lang="en-US" dirty="0"/>
              <a:t>-means for unsupervised learning to find similar groups of data points.</a:t>
            </a:r>
          </a:p>
          <a:p>
            <a:pPr lvl="1"/>
            <a:r>
              <a:rPr lang="en-US" dirty="0"/>
              <a:t>E.g., customer segmentation, categorizing media, categorizing alerts, etc.</a:t>
            </a:r>
          </a:p>
          <a:p>
            <a:r>
              <a:rPr lang="en-US" dirty="0"/>
              <a:t>Apply </a:t>
            </a:r>
            <a:r>
              <a:rPr lang="en-US" i="1" dirty="0"/>
              <a:t>k</a:t>
            </a:r>
            <a:r>
              <a:rPr lang="en-US" dirty="0"/>
              <a:t>-means to data that is spherical or overlapping.</a:t>
            </a:r>
          </a:p>
          <a:p>
            <a:r>
              <a:rPr lang="en-US" dirty="0"/>
              <a:t>Apply domain knowledge to help determine </a:t>
            </a:r>
            <a:r>
              <a:rPr lang="en-US" i="1" dirty="0"/>
              <a:t>k</a:t>
            </a:r>
            <a:r>
              <a:rPr lang="en-US" dirty="0"/>
              <a:t>, whenever applicable.</a:t>
            </a:r>
          </a:p>
          <a:p>
            <a:pPr lvl="1"/>
            <a:r>
              <a:rPr lang="en-US" dirty="0"/>
              <a:t>You may know how many clusters are needed.</a:t>
            </a:r>
          </a:p>
        </p:txBody>
      </p:sp>
    </p:spTree>
    <p:extLst>
      <p:ext uri="{BB962C8B-B14F-4D97-AF65-F5344CB8AC3E}">
        <p14:creationId xmlns:p14="http://schemas.microsoft.com/office/powerpoint/2010/main" val="13768100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85BE0DE-05C1-42A5-B348-FD59570AE0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8573137-D9C2-4057-BE78-528F2602A83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Training a </a:t>
            </a:r>
            <a:r>
              <a:rPr lang="en-US" i="1" dirty="0"/>
              <a:t>k</a:t>
            </a:r>
            <a:r>
              <a:rPr lang="en-US" dirty="0"/>
              <a:t>-Means Clustering Model</a:t>
            </a:r>
          </a:p>
        </p:txBody>
      </p:sp>
    </p:spTree>
    <p:extLst>
      <p:ext uri="{BB962C8B-B14F-4D97-AF65-F5344CB8AC3E}">
        <p14:creationId xmlns:p14="http://schemas.microsoft.com/office/powerpoint/2010/main" val="1516437833"/>
      </p:ext>
    </p:extLst>
  </p:cSld>
  <p:clrMapOvr>
    <a:masterClrMapping/>
  </p:clrMapOvr>
</p:sld>
</file>

<file path=ppt/theme/theme1.xml><?xml version="1.0" encoding="utf-8"?>
<a:theme xmlns:a="http://schemas.openxmlformats.org/drawingml/2006/main" name="1_CNX">
  <a:themeElements>
    <a:clrScheme name="CNX 1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009DDC"/>
      </a:accent1>
      <a:accent2>
        <a:srgbClr val="1D76BB"/>
      </a:accent2>
      <a:accent3>
        <a:srgbClr val="F05323"/>
      </a:accent3>
      <a:accent4>
        <a:srgbClr val="1D3764"/>
      </a:accent4>
      <a:accent5>
        <a:srgbClr val="C1C5C9"/>
      </a:accent5>
      <a:accent6>
        <a:srgbClr val="009DDC"/>
      </a:accent6>
      <a:hlink>
        <a:srgbClr val="009DDC"/>
      </a:hlink>
      <a:folHlink>
        <a:srgbClr val="009DDC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8575" cap="flat" cmpd="sng" algn="ctr">
          <a:solidFill>
            <a:srgbClr val="FF0000"/>
          </a:solidFill>
          <a:prstDash val="solid"/>
        </a:ln>
        <a:effectLst/>
      </a:spPr>
      <a:bodyPr rtlCol="0" anchor="ctr"/>
      <a:lstStyle>
        <a:defPPr algn="ctr" defTabSz="914400">
          <a:defRPr sz="1100" b="1" kern="0" dirty="0" err="1" smtClean="0">
            <a:solidFill>
              <a:srgbClr val="FF0000"/>
            </a:solidFill>
            <a:latin typeface="Arial"/>
          </a:defRPr>
        </a:defPPr>
      </a:lstStyle>
    </a:spDef>
    <a:lnDef>
      <a:spPr>
        <a:ln w="1905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CNX OV Template 2021" id="{1BF9BA27-2BA5-46CF-9109-DB49F2DEDA24}" vid="{21BF752C-A7B0-49D2-9D19-553DD9AA7ED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679</TotalTime>
  <Words>1406</Words>
  <Application>Microsoft Office PowerPoint</Application>
  <PresentationFormat>On-screen Show (4:3)</PresentationFormat>
  <Paragraphs>261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4" baseType="lpstr">
      <vt:lpstr>Arial</vt:lpstr>
      <vt:lpstr>Calibri</vt:lpstr>
      <vt:lpstr>Cambria Math</vt:lpstr>
      <vt:lpstr>1_CNX</vt:lpstr>
      <vt:lpstr>Developing Clustering Models</vt:lpstr>
      <vt:lpstr>PowerPoint Presentation</vt:lpstr>
      <vt:lpstr>You Are Here (Process, Analyze, Train Models)</vt:lpstr>
      <vt:lpstr>k-Means Clustering (Slide 1 of 2)</vt:lpstr>
      <vt:lpstr>k-Means Clustering (Animated) (Slide 2 of 2)</vt:lpstr>
      <vt:lpstr>Global vs. Local Optimization</vt:lpstr>
      <vt:lpstr>k Determination</vt:lpstr>
      <vt:lpstr>Guidelines for Training k-Means Clustering Models</vt:lpstr>
      <vt:lpstr>PowerPoint Presentation</vt:lpstr>
      <vt:lpstr>Spiral Dataset Example</vt:lpstr>
      <vt:lpstr>Where k-Means Clustering Falls Short</vt:lpstr>
      <vt:lpstr>Hierarchical Agglomerative Clustering (Two Clusters)</vt:lpstr>
      <vt:lpstr>Hierarchical Agglomerative Clustering (Three Clusters)</vt:lpstr>
      <vt:lpstr>Hierarchical Clustering Applied to a Spiral Dataset</vt:lpstr>
      <vt:lpstr>Guidelines for Training Hierarchical Clustering Models</vt:lpstr>
      <vt:lpstr>PowerPoint Presentation</vt:lpstr>
      <vt:lpstr>Latent Class Analysis</vt:lpstr>
      <vt:lpstr>Clustering Hyperparameters and Tuning</vt:lpstr>
      <vt:lpstr>Guidelines for Tuning Clustering Models</vt:lpstr>
      <vt:lpstr>PowerPoint Presentation</vt:lpstr>
      <vt:lpstr>PowerPoint Presentation</vt:lpstr>
      <vt:lpstr>Evaluation Metrics for Clustering</vt:lpstr>
      <vt:lpstr>Elbow Point</vt:lpstr>
      <vt:lpstr>Cluster Sum of Squares</vt:lpstr>
      <vt:lpstr>Silhouette Analysis</vt:lpstr>
      <vt:lpstr>When to Stop Hierarchical Clustering</vt:lpstr>
      <vt:lpstr>Dendrogram</vt:lpstr>
      <vt:lpstr>Guidelines for Evaluating Clustering Models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Developing Clustering Models</dc:title>
  <dc:creator>Jason P Nufryk</dc:creator>
  <cp:lastModifiedBy>Geoff Graser</cp:lastModifiedBy>
  <cp:revision>38</cp:revision>
  <dcterms:created xsi:type="dcterms:W3CDTF">2021-01-14T14:06:42Z</dcterms:created>
  <dcterms:modified xsi:type="dcterms:W3CDTF">2021-04-28T15:49:49Z</dcterms:modified>
</cp:coreProperties>
</file>