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23" r:id="rId4"/>
  </p:sldMasterIdLst>
  <p:notesMasterIdLst>
    <p:notesMasterId r:id="rId45"/>
  </p:notesMasterIdLst>
  <p:handoutMasterIdLst>
    <p:handoutMasterId r:id="rId46"/>
  </p:handoutMasterIdLst>
  <p:sldIdLst>
    <p:sldId id="264" r:id="rId5"/>
    <p:sldId id="313" r:id="rId6"/>
    <p:sldId id="329" r:id="rId7"/>
    <p:sldId id="330" r:id="rId8"/>
    <p:sldId id="282" r:id="rId9"/>
    <p:sldId id="283" r:id="rId10"/>
    <p:sldId id="284" r:id="rId11"/>
    <p:sldId id="285" r:id="rId12"/>
    <p:sldId id="286" r:id="rId13"/>
    <p:sldId id="287" r:id="rId14"/>
    <p:sldId id="288" r:id="rId15"/>
    <p:sldId id="289" r:id="rId16"/>
    <p:sldId id="290" r:id="rId17"/>
    <p:sldId id="291" r:id="rId18"/>
    <p:sldId id="295" r:id="rId19"/>
    <p:sldId id="296" r:id="rId20"/>
    <p:sldId id="314" r:id="rId21"/>
    <p:sldId id="315" r:id="rId22"/>
    <p:sldId id="316" r:id="rId23"/>
    <p:sldId id="317" r:id="rId24"/>
    <p:sldId id="318" r:id="rId25"/>
    <p:sldId id="319" r:id="rId26"/>
    <p:sldId id="320" r:id="rId27"/>
    <p:sldId id="321" r:id="rId28"/>
    <p:sldId id="322" r:id="rId29"/>
    <p:sldId id="298" r:id="rId30"/>
    <p:sldId id="299" r:id="rId31"/>
    <p:sldId id="300" r:id="rId32"/>
    <p:sldId id="301" r:id="rId33"/>
    <p:sldId id="302" r:id="rId34"/>
    <p:sldId id="308" r:id="rId35"/>
    <p:sldId id="303" r:id="rId36"/>
    <p:sldId id="304" r:id="rId37"/>
    <p:sldId id="305" r:id="rId38"/>
    <p:sldId id="306" r:id="rId39"/>
    <p:sldId id="323" r:id="rId40"/>
    <p:sldId id="324" r:id="rId41"/>
    <p:sldId id="325" r:id="rId42"/>
    <p:sldId id="326" r:id="rId43"/>
    <p:sldId id="327" r:id="rId44"/>
  </p:sldIdLst>
  <p:sldSz cx="9144000" cy="5143500" type="screen16x9"/>
  <p:notesSz cx="6858000" cy="9144000"/>
  <p:embeddedFontLst>
    <p:embeddedFont>
      <p:font typeface="Calibri" panose="020F0502020204030204" pitchFamily="34" charset="0"/>
      <p:regular r:id="rId47"/>
      <p:bold r:id="rId48"/>
      <p:italic r:id="rId49"/>
      <p:boldItalic r:id="rId50"/>
    </p:embeddedFont>
    <p:embeddedFont>
      <p:font typeface="Open Sans" panose="020B0606030504020204" pitchFamily="34" charset="0"/>
      <p:regular r:id="rId51"/>
      <p:bold r:id="rId52"/>
      <p:italic r:id="rId53"/>
      <p:boldItalic r:id="rId5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45F"/>
    <a:srgbClr val="004D71"/>
    <a:srgbClr val="B1B7BC"/>
    <a:srgbClr val="1B3764"/>
    <a:srgbClr val="0090B9"/>
    <a:srgbClr val="ED1C24"/>
    <a:srgbClr val="F5A81C"/>
    <a:srgbClr val="01A1DD"/>
    <a:srgbClr val="CFD4D7"/>
    <a:srgbClr val="B0B6B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195" autoAdjust="0"/>
    <p:restoredTop sz="84219" autoAdjust="0"/>
  </p:normalViewPr>
  <p:slideViewPr>
    <p:cSldViewPr snapToGrid="0">
      <p:cViewPr varScale="1">
        <p:scale>
          <a:sx n="74" d="100"/>
          <a:sy n="74" d="100"/>
        </p:scale>
        <p:origin x="576" y="76"/>
      </p:cViewPr>
      <p:guideLst>
        <p:guide orient="horz" pos="1620"/>
        <p:guide pos="2880"/>
      </p:guideLst>
    </p:cSldViewPr>
  </p:slideViewPr>
  <p:notesTextViewPr>
    <p:cViewPr>
      <p:scale>
        <a:sx n="100" d="100"/>
        <a:sy n="100" d="100"/>
      </p:scale>
      <p:origin x="0" y="0"/>
    </p:cViewPr>
  </p:notesTextViewPr>
  <p:sorterViewPr>
    <p:cViewPr>
      <p:scale>
        <a:sx n="200" d="100"/>
        <a:sy n="200"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openxmlformats.org/officeDocument/2006/relationships/font" Target="fonts/font7.fntdata"/><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2.fntdata"/><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5.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3.fntdata"/><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6.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C60A62-36B5-4722-B3F9-BD6EF159251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58383B6-FA08-40C2-9E30-52D3B0489C6B}">
      <dgm:prSet/>
      <dgm:spPr/>
      <dgm:t>
        <a:bodyPr/>
        <a:lstStyle/>
        <a:p>
          <a:r>
            <a:rPr lang="en-US" dirty="0"/>
            <a:t>Virus types: </a:t>
          </a:r>
          <a:r>
            <a:rPr lang="en-US" dirty="0">
              <a:solidFill>
                <a:srgbClr val="FF0000"/>
              </a:solidFill>
            </a:rPr>
            <a:t>Macro: </a:t>
          </a:r>
          <a:r>
            <a:rPr lang="en-US" b="0" i="0" baseline="0" dirty="0"/>
            <a:t>these viruses affect Office documents</a:t>
          </a:r>
          <a:endParaRPr lang="en-US" dirty="0"/>
        </a:p>
      </dgm:t>
    </dgm:pt>
    <dgm:pt modelId="{30FE0E0F-A168-4C08-A8C9-552AF1A705F9}" type="parTrans" cxnId="{E500125C-C81C-4D7E-B3C1-7FC68E82CF8C}">
      <dgm:prSet/>
      <dgm:spPr/>
      <dgm:t>
        <a:bodyPr/>
        <a:lstStyle/>
        <a:p>
          <a:endParaRPr lang="en-US"/>
        </a:p>
      </dgm:t>
    </dgm:pt>
    <dgm:pt modelId="{9F4B6D4A-2930-4969-915D-8EB4C82D1BB5}" type="sibTrans" cxnId="{E500125C-C81C-4D7E-B3C1-7FC68E82CF8C}">
      <dgm:prSet/>
      <dgm:spPr/>
      <dgm:t>
        <a:bodyPr/>
        <a:lstStyle/>
        <a:p>
          <a:endParaRPr lang="en-US"/>
        </a:p>
      </dgm:t>
    </dgm:pt>
    <dgm:pt modelId="{3F940183-06FE-4EC7-B1CF-A3D0D4CB37D3}">
      <dgm:prSet/>
      <dgm:spPr/>
      <dgm:t>
        <a:bodyPr/>
        <a:lstStyle/>
        <a:p>
          <a:r>
            <a:rPr lang="en-US" dirty="0">
              <a:solidFill>
                <a:srgbClr val="FF0000"/>
              </a:solidFill>
            </a:rPr>
            <a:t>Boot sector</a:t>
          </a:r>
          <a:r>
            <a:rPr lang="en-US" dirty="0"/>
            <a:t>: </a:t>
          </a:r>
          <a:r>
            <a:rPr lang="en-US" b="0" i="0" baseline="0" dirty="0"/>
            <a:t>these attack the boot sector information, the partition </a:t>
          </a:r>
          <a:r>
            <a:rPr lang="en-US" b="0" i="0" baseline="0" dirty="0" err="1"/>
            <a:t>table,and</a:t>
          </a:r>
          <a:r>
            <a:rPr lang="en-US" b="0" i="0" baseline="0" dirty="0"/>
            <a:t> sometimes the file system</a:t>
          </a:r>
          <a:r>
            <a:rPr lang="en-US" dirty="0"/>
            <a:t> </a:t>
          </a:r>
        </a:p>
      </dgm:t>
    </dgm:pt>
    <dgm:pt modelId="{65DBC8CC-744D-4D92-B905-61B7416FD4CB}" type="parTrans" cxnId="{A62BC17B-ACC0-4FDA-B312-BF9664CCFC8F}">
      <dgm:prSet/>
      <dgm:spPr/>
      <dgm:t>
        <a:bodyPr/>
        <a:lstStyle/>
        <a:p>
          <a:endParaRPr lang="en-US"/>
        </a:p>
      </dgm:t>
    </dgm:pt>
    <dgm:pt modelId="{9E626E54-4A6C-44FD-8FE8-6B1AF32ADDB0}" type="sibTrans" cxnId="{A62BC17B-ACC0-4FDA-B312-BF9664CCFC8F}">
      <dgm:prSet/>
      <dgm:spPr/>
      <dgm:t>
        <a:bodyPr/>
        <a:lstStyle/>
        <a:p>
          <a:endParaRPr lang="en-US"/>
        </a:p>
      </dgm:t>
    </dgm:pt>
    <dgm:pt modelId="{F801C18D-7BC2-4854-8DB0-B0C906D9B4EB}">
      <dgm:prSet/>
      <dgm:spPr/>
      <dgm:t>
        <a:bodyPr/>
        <a:lstStyle/>
        <a:p>
          <a:r>
            <a:rPr lang="en-US" dirty="0">
              <a:solidFill>
                <a:srgbClr val="FF0000"/>
              </a:solidFill>
            </a:rPr>
            <a:t>Firmware:</a:t>
          </a:r>
          <a:r>
            <a:rPr lang="en-US" dirty="0"/>
            <a:t> </a:t>
          </a:r>
          <a:r>
            <a:rPr lang="en-US" b="0" i="0" baseline="0" dirty="0"/>
            <a:t>these are targeted against the firmware of a specific component, such as the drive controller</a:t>
          </a:r>
          <a:endParaRPr lang="en-US" dirty="0"/>
        </a:p>
      </dgm:t>
    </dgm:pt>
    <dgm:pt modelId="{DED33169-93E2-4805-AB12-A1FDA865DD2F}" type="parTrans" cxnId="{CADA3BDD-EF91-4761-9990-7CF5E54CD457}">
      <dgm:prSet/>
      <dgm:spPr/>
      <dgm:t>
        <a:bodyPr/>
        <a:lstStyle/>
        <a:p>
          <a:endParaRPr lang="en-US"/>
        </a:p>
      </dgm:t>
    </dgm:pt>
    <dgm:pt modelId="{7551F995-8FA8-43FA-B27D-403F43E27622}" type="sibTrans" cxnId="{CADA3BDD-EF91-4761-9990-7CF5E54CD457}">
      <dgm:prSet/>
      <dgm:spPr/>
      <dgm:t>
        <a:bodyPr/>
        <a:lstStyle/>
        <a:p>
          <a:endParaRPr lang="en-US"/>
        </a:p>
      </dgm:t>
    </dgm:pt>
    <dgm:pt modelId="{681CF8A5-EB54-47E8-B94D-F0E32859925F}">
      <dgm:prSet/>
      <dgm:spPr/>
      <dgm:t>
        <a:bodyPr/>
        <a:lstStyle/>
        <a:p>
          <a:r>
            <a:rPr lang="en-US" dirty="0">
              <a:solidFill>
                <a:srgbClr val="FF0000"/>
              </a:solidFill>
            </a:rPr>
            <a:t>Program:</a:t>
          </a:r>
          <a:r>
            <a:rPr lang="en-US" dirty="0"/>
            <a:t> </a:t>
          </a:r>
          <a:r>
            <a:rPr lang="en-US" b="0" i="0" baseline="0" dirty="0"/>
            <a:t>these are sequences of code that insert themselves into another executable program.</a:t>
          </a:r>
          <a:endParaRPr lang="en-US" dirty="0"/>
        </a:p>
      </dgm:t>
    </dgm:pt>
    <dgm:pt modelId="{6B3B08CF-48A0-49F0-8463-A0C09B01BCE4}" type="parTrans" cxnId="{D1087D53-09DB-4C76-8F6D-20F16C1C687F}">
      <dgm:prSet/>
      <dgm:spPr/>
      <dgm:t>
        <a:bodyPr/>
        <a:lstStyle/>
        <a:p>
          <a:endParaRPr lang="en-US"/>
        </a:p>
      </dgm:t>
    </dgm:pt>
    <dgm:pt modelId="{817237F3-34F2-421F-91BC-47EAAC188761}" type="sibTrans" cxnId="{D1087D53-09DB-4C76-8F6D-20F16C1C687F}">
      <dgm:prSet/>
      <dgm:spPr/>
      <dgm:t>
        <a:bodyPr/>
        <a:lstStyle/>
        <a:p>
          <a:endParaRPr lang="en-US"/>
        </a:p>
      </dgm:t>
    </dgm:pt>
    <dgm:pt modelId="{8064DE48-6304-4141-98C2-54BBD43D849B}">
      <dgm:prSet/>
      <dgm:spPr/>
      <dgm:t>
        <a:bodyPr/>
        <a:lstStyle/>
        <a:p>
          <a:r>
            <a:rPr lang="en-US" dirty="0">
              <a:solidFill>
                <a:srgbClr val="FF0000"/>
              </a:solidFill>
            </a:rPr>
            <a:t>Script:</a:t>
          </a:r>
          <a:r>
            <a:rPr lang="en-US" dirty="0"/>
            <a:t> these are </a:t>
          </a:r>
          <a:r>
            <a:rPr lang="en-US" b="0" i="0" baseline="0" dirty="0"/>
            <a:t>to automate OS functions and add interactivity to web pages.</a:t>
          </a:r>
          <a:endParaRPr lang="en-US" dirty="0"/>
        </a:p>
      </dgm:t>
    </dgm:pt>
    <dgm:pt modelId="{9EBF4478-1D07-48E7-8CE9-AEA569201EB4}" type="parTrans" cxnId="{F6B5D980-3845-4E72-A9E2-FA5ADF47B877}">
      <dgm:prSet/>
      <dgm:spPr/>
      <dgm:t>
        <a:bodyPr/>
        <a:lstStyle/>
        <a:p>
          <a:endParaRPr lang="en-US"/>
        </a:p>
      </dgm:t>
    </dgm:pt>
    <dgm:pt modelId="{B9936FB7-22A0-4AC2-86F7-E1667A57CC4B}" type="sibTrans" cxnId="{F6B5D980-3845-4E72-A9E2-FA5ADF47B877}">
      <dgm:prSet/>
      <dgm:spPr/>
      <dgm:t>
        <a:bodyPr/>
        <a:lstStyle/>
        <a:p>
          <a:endParaRPr lang="en-US"/>
        </a:p>
      </dgm:t>
    </dgm:pt>
    <dgm:pt modelId="{1266FE5D-B113-4ACE-B1C1-04BA1F6D59AE}">
      <dgm:prSet/>
      <dgm:spPr/>
      <dgm:t>
        <a:bodyPr/>
        <a:lstStyle/>
        <a:p>
          <a:endParaRPr lang="en-US" dirty="0"/>
        </a:p>
      </dgm:t>
    </dgm:pt>
    <dgm:pt modelId="{AC2106E4-C905-4A97-8203-B2A55EDF57E0}" type="parTrans" cxnId="{AB1D9FDA-A4E1-4223-A78E-36B90931C1C0}">
      <dgm:prSet/>
      <dgm:spPr/>
      <dgm:t>
        <a:bodyPr/>
        <a:lstStyle/>
        <a:p>
          <a:endParaRPr lang="en-US"/>
        </a:p>
      </dgm:t>
    </dgm:pt>
    <dgm:pt modelId="{CE1892C4-F4C2-431C-ABBE-8D1ADDEC32B8}" type="sibTrans" cxnId="{AB1D9FDA-A4E1-4223-A78E-36B90931C1C0}">
      <dgm:prSet/>
      <dgm:spPr/>
      <dgm:t>
        <a:bodyPr/>
        <a:lstStyle/>
        <a:p>
          <a:endParaRPr lang="en-US"/>
        </a:p>
      </dgm:t>
    </dgm:pt>
    <dgm:pt modelId="{B060DE63-6D18-4DF9-B8E2-ED7C995E8569}" type="pres">
      <dgm:prSet presAssocID="{BAC60A62-36B5-4722-B3F9-BD6EF1592517}" presName="linear" presStyleCnt="0">
        <dgm:presLayoutVars>
          <dgm:animLvl val="lvl"/>
          <dgm:resizeHandles val="exact"/>
        </dgm:presLayoutVars>
      </dgm:prSet>
      <dgm:spPr/>
    </dgm:pt>
    <dgm:pt modelId="{93B66632-67C8-4A8A-945B-EC405ED490FF}" type="pres">
      <dgm:prSet presAssocID="{158383B6-FA08-40C2-9E30-52D3B0489C6B}" presName="parentText" presStyleLbl="node1" presStyleIdx="0" presStyleCnt="5">
        <dgm:presLayoutVars>
          <dgm:chMax val="0"/>
          <dgm:bulletEnabled val="1"/>
        </dgm:presLayoutVars>
      </dgm:prSet>
      <dgm:spPr/>
    </dgm:pt>
    <dgm:pt modelId="{DF64D89F-D286-4535-B031-AA5FE9D19D0C}" type="pres">
      <dgm:prSet presAssocID="{9F4B6D4A-2930-4969-915D-8EB4C82D1BB5}" presName="spacer" presStyleCnt="0"/>
      <dgm:spPr/>
    </dgm:pt>
    <dgm:pt modelId="{FB316EEE-949A-4AC7-B438-AEAA1DF5811B}" type="pres">
      <dgm:prSet presAssocID="{3F940183-06FE-4EC7-B1CF-A3D0D4CB37D3}" presName="parentText" presStyleLbl="node1" presStyleIdx="1" presStyleCnt="5">
        <dgm:presLayoutVars>
          <dgm:chMax val="0"/>
          <dgm:bulletEnabled val="1"/>
        </dgm:presLayoutVars>
      </dgm:prSet>
      <dgm:spPr/>
    </dgm:pt>
    <dgm:pt modelId="{D428ACC7-06A6-4B3F-BE2E-904BAA844AEB}" type="pres">
      <dgm:prSet presAssocID="{9E626E54-4A6C-44FD-8FE8-6B1AF32ADDB0}" presName="spacer" presStyleCnt="0"/>
      <dgm:spPr/>
    </dgm:pt>
    <dgm:pt modelId="{22176D05-8B63-48DB-B98C-0AAE0F1A3DA9}" type="pres">
      <dgm:prSet presAssocID="{F801C18D-7BC2-4854-8DB0-B0C906D9B4EB}" presName="parentText" presStyleLbl="node1" presStyleIdx="2" presStyleCnt="5">
        <dgm:presLayoutVars>
          <dgm:chMax val="0"/>
          <dgm:bulletEnabled val="1"/>
        </dgm:presLayoutVars>
      </dgm:prSet>
      <dgm:spPr/>
    </dgm:pt>
    <dgm:pt modelId="{64811B91-D2AD-44F4-994B-F775DEA65C8D}" type="pres">
      <dgm:prSet presAssocID="{7551F995-8FA8-43FA-B27D-403F43E27622}" presName="spacer" presStyleCnt="0"/>
      <dgm:spPr/>
    </dgm:pt>
    <dgm:pt modelId="{DCD46330-116F-4341-9F1D-828C93EE338B}" type="pres">
      <dgm:prSet presAssocID="{681CF8A5-EB54-47E8-B94D-F0E32859925F}" presName="parentText" presStyleLbl="node1" presStyleIdx="3" presStyleCnt="5">
        <dgm:presLayoutVars>
          <dgm:chMax val="0"/>
          <dgm:bulletEnabled val="1"/>
        </dgm:presLayoutVars>
      </dgm:prSet>
      <dgm:spPr/>
    </dgm:pt>
    <dgm:pt modelId="{BC0CE166-5D0C-403A-8F52-1E12775A18D1}" type="pres">
      <dgm:prSet presAssocID="{817237F3-34F2-421F-91BC-47EAAC188761}" presName="spacer" presStyleCnt="0"/>
      <dgm:spPr/>
    </dgm:pt>
    <dgm:pt modelId="{FCBA7FB8-584F-4127-95A4-CAD38B93664C}" type="pres">
      <dgm:prSet presAssocID="{8064DE48-6304-4141-98C2-54BBD43D849B}" presName="parentText" presStyleLbl="node1" presStyleIdx="4" presStyleCnt="5">
        <dgm:presLayoutVars>
          <dgm:chMax val="0"/>
          <dgm:bulletEnabled val="1"/>
        </dgm:presLayoutVars>
      </dgm:prSet>
      <dgm:spPr/>
    </dgm:pt>
    <dgm:pt modelId="{7AC0A51D-0270-4C9C-B76C-FFC75B052070}" type="pres">
      <dgm:prSet presAssocID="{8064DE48-6304-4141-98C2-54BBD43D849B}" presName="childText" presStyleLbl="revTx" presStyleIdx="0" presStyleCnt="1">
        <dgm:presLayoutVars>
          <dgm:bulletEnabled val="1"/>
        </dgm:presLayoutVars>
      </dgm:prSet>
      <dgm:spPr/>
    </dgm:pt>
  </dgm:ptLst>
  <dgm:cxnLst>
    <dgm:cxn modelId="{FBD7700D-F80F-4F03-BE0D-76CA3E7D123B}" type="presOf" srcId="{158383B6-FA08-40C2-9E30-52D3B0489C6B}" destId="{93B66632-67C8-4A8A-945B-EC405ED490FF}" srcOrd="0" destOrd="0" presId="urn:microsoft.com/office/officeart/2005/8/layout/vList2"/>
    <dgm:cxn modelId="{AD6A321C-1B34-4386-90C3-743A4E67615F}" type="presOf" srcId="{3F940183-06FE-4EC7-B1CF-A3D0D4CB37D3}" destId="{FB316EEE-949A-4AC7-B438-AEAA1DF5811B}" srcOrd="0" destOrd="0" presId="urn:microsoft.com/office/officeart/2005/8/layout/vList2"/>
    <dgm:cxn modelId="{20E0F223-AD78-4EA8-AD87-F78951AFDF49}" type="presOf" srcId="{1266FE5D-B113-4ACE-B1C1-04BA1F6D59AE}" destId="{7AC0A51D-0270-4C9C-B76C-FFC75B052070}" srcOrd="0" destOrd="0" presId="urn:microsoft.com/office/officeart/2005/8/layout/vList2"/>
    <dgm:cxn modelId="{C6C99C3C-279F-4F6D-9887-4F770EA0E17C}" type="presOf" srcId="{8064DE48-6304-4141-98C2-54BBD43D849B}" destId="{FCBA7FB8-584F-4127-95A4-CAD38B93664C}" srcOrd="0" destOrd="0" presId="urn:microsoft.com/office/officeart/2005/8/layout/vList2"/>
    <dgm:cxn modelId="{E500125C-C81C-4D7E-B3C1-7FC68E82CF8C}" srcId="{BAC60A62-36B5-4722-B3F9-BD6EF1592517}" destId="{158383B6-FA08-40C2-9E30-52D3B0489C6B}" srcOrd="0" destOrd="0" parTransId="{30FE0E0F-A168-4C08-A8C9-552AF1A705F9}" sibTransId="{9F4B6D4A-2930-4969-915D-8EB4C82D1BB5}"/>
    <dgm:cxn modelId="{D1087D53-09DB-4C76-8F6D-20F16C1C687F}" srcId="{BAC60A62-36B5-4722-B3F9-BD6EF1592517}" destId="{681CF8A5-EB54-47E8-B94D-F0E32859925F}" srcOrd="3" destOrd="0" parTransId="{6B3B08CF-48A0-49F0-8463-A0C09B01BCE4}" sibTransId="{817237F3-34F2-421F-91BC-47EAAC188761}"/>
    <dgm:cxn modelId="{A62BC17B-ACC0-4FDA-B312-BF9664CCFC8F}" srcId="{BAC60A62-36B5-4722-B3F9-BD6EF1592517}" destId="{3F940183-06FE-4EC7-B1CF-A3D0D4CB37D3}" srcOrd="1" destOrd="0" parTransId="{65DBC8CC-744D-4D92-B905-61B7416FD4CB}" sibTransId="{9E626E54-4A6C-44FD-8FE8-6B1AF32ADDB0}"/>
    <dgm:cxn modelId="{F6B5D980-3845-4E72-A9E2-FA5ADF47B877}" srcId="{BAC60A62-36B5-4722-B3F9-BD6EF1592517}" destId="{8064DE48-6304-4141-98C2-54BBD43D849B}" srcOrd="4" destOrd="0" parTransId="{9EBF4478-1D07-48E7-8CE9-AEA569201EB4}" sibTransId="{B9936FB7-22A0-4AC2-86F7-E1667A57CC4B}"/>
    <dgm:cxn modelId="{AB1D9FDA-A4E1-4223-A78E-36B90931C1C0}" srcId="{8064DE48-6304-4141-98C2-54BBD43D849B}" destId="{1266FE5D-B113-4ACE-B1C1-04BA1F6D59AE}" srcOrd="0" destOrd="0" parTransId="{AC2106E4-C905-4A97-8203-B2A55EDF57E0}" sibTransId="{CE1892C4-F4C2-431C-ABBE-8D1ADDEC32B8}"/>
    <dgm:cxn modelId="{CADA3BDD-EF91-4761-9990-7CF5E54CD457}" srcId="{BAC60A62-36B5-4722-B3F9-BD6EF1592517}" destId="{F801C18D-7BC2-4854-8DB0-B0C906D9B4EB}" srcOrd="2" destOrd="0" parTransId="{DED33169-93E2-4805-AB12-A1FDA865DD2F}" sibTransId="{7551F995-8FA8-43FA-B27D-403F43E27622}"/>
    <dgm:cxn modelId="{7C1DE1DD-E3E8-488C-B67F-27A9F3F7FB43}" type="presOf" srcId="{681CF8A5-EB54-47E8-B94D-F0E32859925F}" destId="{DCD46330-116F-4341-9F1D-828C93EE338B}" srcOrd="0" destOrd="0" presId="urn:microsoft.com/office/officeart/2005/8/layout/vList2"/>
    <dgm:cxn modelId="{B5AB91E5-19E4-4094-8586-7B1C187223B3}" type="presOf" srcId="{BAC60A62-36B5-4722-B3F9-BD6EF1592517}" destId="{B060DE63-6D18-4DF9-B8E2-ED7C995E8569}" srcOrd="0" destOrd="0" presId="urn:microsoft.com/office/officeart/2005/8/layout/vList2"/>
    <dgm:cxn modelId="{2F8493FA-50C8-4FBC-9384-23AFA51BC528}" type="presOf" srcId="{F801C18D-7BC2-4854-8DB0-B0C906D9B4EB}" destId="{22176D05-8B63-48DB-B98C-0AAE0F1A3DA9}" srcOrd="0" destOrd="0" presId="urn:microsoft.com/office/officeart/2005/8/layout/vList2"/>
    <dgm:cxn modelId="{79681D18-C3DE-4AF0-867D-6DBC56A084A4}" type="presParOf" srcId="{B060DE63-6D18-4DF9-B8E2-ED7C995E8569}" destId="{93B66632-67C8-4A8A-945B-EC405ED490FF}" srcOrd="0" destOrd="0" presId="urn:microsoft.com/office/officeart/2005/8/layout/vList2"/>
    <dgm:cxn modelId="{5C2734BC-AB74-4072-B1AB-651CB766489B}" type="presParOf" srcId="{B060DE63-6D18-4DF9-B8E2-ED7C995E8569}" destId="{DF64D89F-D286-4535-B031-AA5FE9D19D0C}" srcOrd="1" destOrd="0" presId="urn:microsoft.com/office/officeart/2005/8/layout/vList2"/>
    <dgm:cxn modelId="{47BB021A-751D-40F9-BFF6-B0E06F303A63}" type="presParOf" srcId="{B060DE63-6D18-4DF9-B8E2-ED7C995E8569}" destId="{FB316EEE-949A-4AC7-B438-AEAA1DF5811B}" srcOrd="2" destOrd="0" presId="urn:microsoft.com/office/officeart/2005/8/layout/vList2"/>
    <dgm:cxn modelId="{33425C81-C7A7-4236-AD1B-B58AA5035F22}" type="presParOf" srcId="{B060DE63-6D18-4DF9-B8E2-ED7C995E8569}" destId="{D428ACC7-06A6-4B3F-BE2E-904BAA844AEB}" srcOrd="3" destOrd="0" presId="urn:microsoft.com/office/officeart/2005/8/layout/vList2"/>
    <dgm:cxn modelId="{C0CA01EC-ECEF-40A7-B30D-45E58E063791}" type="presParOf" srcId="{B060DE63-6D18-4DF9-B8E2-ED7C995E8569}" destId="{22176D05-8B63-48DB-B98C-0AAE0F1A3DA9}" srcOrd="4" destOrd="0" presId="urn:microsoft.com/office/officeart/2005/8/layout/vList2"/>
    <dgm:cxn modelId="{FEA2AC6C-6020-4331-B51C-EBF6A22070AC}" type="presParOf" srcId="{B060DE63-6D18-4DF9-B8E2-ED7C995E8569}" destId="{64811B91-D2AD-44F4-994B-F775DEA65C8D}" srcOrd="5" destOrd="0" presId="urn:microsoft.com/office/officeart/2005/8/layout/vList2"/>
    <dgm:cxn modelId="{346E9902-E018-4CD4-8976-A7265DBE7678}" type="presParOf" srcId="{B060DE63-6D18-4DF9-B8E2-ED7C995E8569}" destId="{DCD46330-116F-4341-9F1D-828C93EE338B}" srcOrd="6" destOrd="0" presId="urn:microsoft.com/office/officeart/2005/8/layout/vList2"/>
    <dgm:cxn modelId="{8CD95BAA-3828-4DED-BFBE-CCE42862FF49}" type="presParOf" srcId="{B060DE63-6D18-4DF9-B8E2-ED7C995E8569}" destId="{BC0CE166-5D0C-403A-8F52-1E12775A18D1}" srcOrd="7" destOrd="0" presId="urn:microsoft.com/office/officeart/2005/8/layout/vList2"/>
    <dgm:cxn modelId="{865ECD29-FCDE-4AC1-8065-25118A95CF08}" type="presParOf" srcId="{B060DE63-6D18-4DF9-B8E2-ED7C995E8569}" destId="{FCBA7FB8-584F-4127-95A4-CAD38B93664C}" srcOrd="8" destOrd="0" presId="urn:microsoft.com/office/officeart/2005/8/layout/vList2"/>
    <dgm:cxn modelId="{5806EB75-10B6-4603-82B8-9308AAF4966E}" type="presParOf" srcId="{B060DE63-6D18-4DF9-B8E2-ED7C995E8569}" destId="{7AC0A51D-0270-4C9C-B76C-FFC75B052070}" srcOrd="9"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A90F953-FAD9-4648-8205-7AA1879DDD1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3D8A013F-57A8-44D2-A1B0-A11E5150CEF3}">
      <dgm:prSet/>
      <dgm:spPr/>
      <dgm:t>
        <a:bodyPr/>
        <a:lstStyle/>
        <a:p>
          <a:r>
            <a:rPr lang="en-US"/>
            <a:t>Performance symptoms:</a:t>
          </a:r>
        </a:p>
      </dgm:t>
    </dgm:pt>
    <dgm:pt modelId="{28C4EF5F-0344-43F7-8FFE-2AB5163F1454}" type="parTrans" cxnId="{352666B2-EB76-4A3D-96D7-7F0D05734FF0}">
      <dgm:prSet/>
      <dgm:spPr/>
      <dgm:t>
        <a:bodyPr/>
        <a:lstStyle/>
        <a:p>
          <a:endParaRPr lang="en-US"/>
        </a:p>
      </dgm:t>
    </dgm:pt>
    <dgm:pt modelId="{BD1C37C3-D78E-46BD-A220-84D7EE65615B}" type="sibTrans" cxnId="{352666B2-EB76-4A3D-96D7-7F0D05734FF0}">
      <dgm:prSet/>
      <dgm:spPr/>
      <dgm:t>
        <a:bodyPr/>
        <a:lstStyle/>
        <a:p>
          <a:endParaRPr lang="en-US"/>
        </a:p>
      </dgm:t>
    </dgm:pt>
    <dgm:pt modelId="{0922C37D-B82F-4CCC-BA68-32DC284B44B6}">
      <dgm:prSet/>
      <dgm:spPr/>
      <dgm:t>
        <a:bodyPr/>
        <a:lstStyle/>
        <a:p>
          <a:r>
            <a:rPr lang="en-US"/>
            <a:t>Fails to boot or locks up</a:t>
          </a:r>
        </a:p>
      </dgm:t>
    </dgm:pt>
    <dgm:pt modelId="{59CD0404-B681-4B90-8778-59F62CC9BD50}" type="parTrans" cxnId="{3C22EBB7-8F33-4EED-9A05-D39B8162B972}">
      <dgm:prSet/>
      <dgm:spPr/>
      <dgm:t>
        <a:bodyPr/>
        <a:lstStyle/>
        <a:p>
          <a:endParaRPr lang="en-US"/>
        </a:p>
      </dgm:t>
    </dgm:pt>
    <dgm:pt modelId="{0B7840F0-D59A-416B-B9D6-63BAEB0B5473}" type="sibTrans" cxnId="{3C22EBB7-8F33-4EED-9A05-D39B8162B972}">
      <dgm:prSet/>
      <dgm:spPr/>
      <dgm:t>
        <a:bodyPr/>
        <a:lstStyle/>
        <a:p>
          <a:endParaRPr lang="en-US"/>
        </a:p>
      </dgm:t>
    </dgm:pt>
    <dgm:pt modelId="{E4A4C356-9DB7-4722-ABCD-8C51059892CD}">
      <dgm:prSet/>
      <dgm:spPr/>
      <dgm:t>
        <a:bodyPr/>
        <a:lstStyle/>
        <a:p>
          <a:r>
            <a:rPr lang="en-US"/>
            <a:t>Strange messages or graphics on screen</a:t>
          </a:r>
        </a:p>
      </dgm:t>
    </dgm:pt>
    <dgm:pt modelId="{AB842DFE-0AFE-42FB-89D2-7EEB3B755E22}" type="parTrans" cxnId="{C6EBEFBE-F90B-4FB0-BAD3-01DD23C0586E}">
      <dgm:prSet/>
      <dgm:spPr/>
      <dgm:t>
        <a:bodyPr/>
        <a:lstStyle/>
        <a:p>
          <a:endParaRPr lang="en-US"/>
        </a:p>
      </dgm:t>
    </dgm:pt>
    <dgm:pt modelId="{00594999-1140-4B91-975C-A92F4DC17FC6}" type="sibTrans" cxnId="{C6EBEFBE-F90B-4FB0-BAD3-01DD23C0586E}">
      <dgm:prSet/>
      <dgm:spPr/>
      <dgm:t>
        <a:bodyPr/>
        <a:lstStyle/>
        <a:p>
          <a:endParaRPr lang="en-US"/>
        </a:p>
      </dgm:t>
    </dgm:pt>
    <dgm:pt modelId="{155FF2FA-950C-4DCD-814D-785E737B928D}">
      <dgm:prSet/>
      <dgm:spPr/>
      <dgm:t>
        <a:bodyPr/>
        <a:lstStyle/>
        <a:p>
          <a:r>
            <a:rPr lang="en-US"/>
            <a:t>System or network performance is very slow</a:t>
          </a:r>
        </a:p>
      </dgm:t>
    </dgm:pt>
    <dgm:pt modelId="{B6055187-D9C1-4BC3-9B6F-263A5B221956}" type="parTrans" cxnId="{716CF28B-A96C-4566-92C5-BF7D68578457}">
      <dgm:prSet/>
      <dgm:spPr/>
      <dgm:t>
        <a:bodyPr/>
        <a:lstStyle/>
        <a:p>
          <a:endParaRPr lang="en-US"/>
        </a:p>
      </dgm:t>
    </dgm:pt>
    <dgm:pt modelId="{22848198-F1E6-4ED5-BBA1-AEEBF38CBC0B}" type="sibTrans" cxnId="{716CF28B-A96C-4566-92C5-BF7D68578457}">
      <dgm:prSet/>
      <dgm:spPr/>
      <dgm:t>
        <a:bodyPr/>
        <a:lstStyle/>
        <a:p>
          <a:endParaRPr lang="en-US"/>
        </a:p>
      </dgm:t>
    </dgm:pt>
    <dgm:pt modelId="{919F86C3-F4A8-46B8-987C-365ADB63EC4C}">
      <dgm:prSet/>
      <dgm:spPr/>
      <dgm:t>
        <a:bodyPr/>
        <a:lstStyle/>
        <a:p>
          <a:r>
            <a:rPr lang="en-US"/>
            <a:t>Application crashes and service problems:</a:t>
          </a:r>
        </a:p>
      </dgm:t>
    </dgm:pt>
    <dgm:pt modelId="{7EA7EB18-7CF1-4B86-AFF5-489057AFF09F}" type="parTrans" cxnId="{141982A1-0809-49B3-A94C-628799E868C0}">
      <dgm:prSet/>
      <dgm:spPr/>
      <dgm:t>
        <a:bodyPr/>
        <a:lstStyle/>
        <a:p>
          <a:endParaRPr lang="en-US"/>
        </a:p>
      </dgm:t>
    </dgm:pt>
    <dgm:pt modelId="{65C177AE-4F93-4381-B0F4-344067C68E1D}" type="sibTrans" cxnId="{141982A1-0809-49B3-A94C-628799E868C0}">
      <dgm:prSet/>
      <dgm:spPr/>
      <dgm:t>
        <a:bodyPr/>
        <a:lstStyle/>
        <a:p>
          <a:endParaRPr lang="en-US"/>
        </a:p>
      </dgm:t>
    </dgm:pt>
    <dgm:pt modelId="{AA0E3036-3FCD-40F4-BE63-43ECE49A3980}">
      <dgm:prSet/>
      <dgm:spPr/>
      <dgm:t>
        <a:bodyPr/>
        <a:lstStyle/>
        <a:p>
          <a:r>
            <a:rPr lang="en-US"/>
            <a:t>Security-related applications stop working</a:t>
          </a:r>
        </a:p>
      </dgm:t>
    </dgm:pt>
    <dgm:pt modelId="{DA2C6015-AB71-4691-BCAF-0B363FB89189}" type="parTrans" cxnId="{9F0F16FA-8189-41E6-AAA9-53DD3D437D01}">
      <dgm:prSet/>
      <dgm:spPr/>
      <dgm:t>
        <a:bodyPr/>
        <a:lstStyle/>
        <a:p>
          <a:endParaRPr lang="en-US"/>
        </a:p>
      </dgm:t>
    </dgm:pt>
    <dgm:pt modelId="{D115CBE6-7F9D-4B23-9B77-1254676C6DFD}" type="sibTrans" cxnId="{9F0F16FA-8189-41E6-AAA9-53DD3D437D01}">
      <dgm:prSet/>
      <dgm:spPr/>
      <dgm:t>
        <a:bodyPr/>
        <a:lstStyle/>
        <a:p>
          <a:endParaRPr lang="en-US"/>
        </a:p>
      </dgm:t>
    </dgm:pt>
    <dgm:pt modelId="{60651F45-54F3-45A7-BA60-FF6FE13F401D}">
      <dgm:prSet/>
      <dgm:spPr/>
      <dgm:t>
        <a:bodyPr/>
        <a:lstStyle/>
        <a:p>
          <a:r>
            <a:rPr lang="en-US"/>
            <a:t>Applications and plug-ins stop working or crash frequently</a:t>
          </a:r>
        </a:p>
      </dgm:t>
    </dgm:pt>
    <dgm:pt modelId="{81FD58C0-33D7-42DA-A277-92672F6F87CF}" type="parTrans" cxnId="{54F7C52D-1AC1-43A9-93F5-3DC4A2B879A5}">
      <dgm:prSet/>
      <dgm:spPr/>
      <dgm:t>
        <a:bodyPr/>
        <a:lstStyle/>
        <a:p>
          <a:endParaRPr lang="en-US"/>
        </a:p>
      </dgm:t>
    </dgm:pt>
    <dgm:pt modelId="{844D0AE9-9561-4A21-B034-5EB796D48930}" type="sibTrans" cxnId="{54F7C52D-1AC1-43A9-93F5-3DC4A2B879A5}">
      <dgm:prSet/>
      <dgm:spPr/>
      <dgm:t>
        <a:bodyPr/>
        <a:lstStyle/>
        <a:p>
          <a:endParaRPr lang="en-US"/>
        </a:p>
      </dgm:t>
    </dgm:pt>
    <dgm:pt modelId="{DDFF59BC-0F27-47F0-8DEF-2A859F4B1360}">
      <dgm:prSet/>
      <dgm:spPr/>
      <dgm:t>
        <a:bodyPr/>
        <a:lstStyle/>
        <a:p>
          <a:r>
            <a:rPr lang="en-US"/>
            <a:t>File system errors and anomalies:</a:t>
          </a:r>
        </a:p>
      </dgm:t>
    </dgm:pt>
    <dgm:pt modelId="{6E4237C6-76E9-4AB4-88B3-F28C747CAD17}" type="parTrans" cxnId="{83AC8B40-C83E-4E43-BB6A-F24D824FFF08}">
      <dgm:prSet/>
      <dgm:spPr/>
      <dgm:t>
        <a:bodyPr/>
        <a:lstStyle/>
        <a:p>
          <a:endParaRPr lang="en-US"/>
        </a:p>
      </dgm:t>
    </dgm:pt>
    <dgm:pt modelId="{DCA7D226-AD6E-42B8-95C7-7442E7AB1EAF}" type="sibTrans" cxnId="{83AC8B40-C83E-4E43-BB6A-F24D824FFF08}">
      <dgm:prSet/>
      <dgm:spPr/>
      <dgm:t>
        <a:bodyPr/>
        <a:lstStyle/>
        <a:p>
          <a:endParaRPr lang="en-US"/>
        </a:p>
      </dgm:t>
    </dgm:pt>
    <dgm:pt modelId="{1F649E2E-0F8E-4984-BC21-A9DD05D94C4F}">
      <dgm:prSet/>
      <dgm:spPr/>
      <dgm:t>
        <a:bodyPr/>
        <a:lstStyle/>
        <a:p>
          <a:r>
            <a:rPr lang="en-US"/>
            <a:t>File system or individual files are corrupted or deleted</a:t>
          </a:r>
        </a:p>
      </dgm:t>
    </dgm:pt>
    <dgm:pt modelId="{1ED0F5BE-F5EF-42E3-A98C-42F17C3C60FC}" type="parTrans" cxnId="{34030539-4521-445E-8E39-EAD8F3518F15}">
      <dgm:prSet/>
      <dgm:spPr/>
      <dgm:t>
        <a:bodyPr/>
        <a:lstStyle/>
        <a:p>
          <a:endParaRPr lang="en-US"/>
        </a:p>
      </dgm:t>
    </dgm:pt>
    <dgm:pt modelId="{F9B7A0D1-5A1E-49CD-96B2-DA8CD9F0063F}" type="sibTrans" cxnId="{34030539-4521-445E-8E39-EAD8F3518F15}">
      <dgm:prSet/>
      <dgm:spPr/>
      <dgm:t>
        <a:bodyPr/>
        <a:lstStyle/>
        <a:p>
          <a:endParaRPr lang="en-US"/>
        </a:p>
      </dgm:t>
    </dgm:pt>
    <dgm:pt modelId="{4C96FC41-D130-46D1-A583-752F2199EA83}">
      <dgm:prSet/>
      <dgm:spPr/>
      <dgm:t>
        <a:bodyPr/>
        <a:lstStyle/>
        <a:p>
          <a:r>
            <a:rPr lang="en-US"/>
            <a:t>Date stamps and file sizes change</a:t>
          </a:r>
        </a:p>
      </dgm:t>
    </dgm:pt>
    <dgm:pt modelId="{037A395F-CB61-460B-A498-46CA78C723D0}" type="parTrans" cxnId="{45ABDF9A-F6E9-4CEF-9187-D1783D1496F2}">
      <dgm:prSet/>
      <dgm:spPr/>
      <dgm:t>
        <a:bodyPr/>
        <a:lstStyle/>
        <a:p>
          <a:endParaRPr lang="en-US"/>
        </a:p>
      </dgm:t>
    </dgm:pt>
    <dgm:pt modelId="{AACDCE32-03EB-4AD0-93D4-098E4B9DFE6F}" type="sibTrans" cxnId="{45ABDF9A-F6E9-4CEF-9187-D1783D1496F2}">
      <dgm:prSet/>
      <dgm:spPr/>
      <dgm:t>
        <a:bodyPr/>
        <a:lstStyle/>
        <a:p>
          <a:endParaRPr lang="en-US"/>
        </a:p>
      </dgm:t>
    </dgm:pt>
    <dgm:pt modelId="{C1E50284-ABEE-4D24-B7E1-16012AE5EEC9}">
      <dgm:prSet/>
      <dgm:spPr/>
      <dgm:t>
        <a:bodyPr/>
        <a:lstStyle/>
        <a:p>
          <a:r>
            <a:rPr lang="en-US"/>
            <a:t>Permissions change</a:t>
          </a:r>
        </a:p>
      </dgm:t>
    </dgm:pt>
    <dgm:pt modelId="{365A272A-5339-471D-9262-435F77F3CD0B}" type="parTrans" cxnId="{0B7F035B-8240-4259-A128-3DEA00EC156C}">
      <dgm:prSet/>
      <dgm:spPr/>
      <dgm:t>
        <a:bodyPr/>
        <a:lstStyle/>
        <a:p>
          <a:endParaRPr lang="en-US"/>
        </a:p>
      </dgm:t>
    </dgm:pt>
    <dgm:pt modelId="{EB0DCF3D-3998-48BF-BE0D-01B96E96E7BE}" type="sibTrans" cxnId="{0B7F035B-8240-4259-A128-3DEA00EC156C}">
      <dgm:prSet/>
      <dgm:spPr/>
      <dgm:t>
        <a:bodyPr/>
        <a:lstStyle/>
        <a:p>
          <a:endParaRPr lang="en-US"/>
        </a:p>
      </dgm:t>
    </dgm:pt>
    <dgm:pt modelId="{52E43EB3-09BF-424A-9095-26B5B3CA14EC}">
      <dgm:prSet/>
      <dgm:spPr/>
      <dgm:t>
        <a:bodyPr/>
        <a:lstStyle/>
        <a:p>
          <a:r>
            <a:rPr lang="en-US"/>
            <a:t>New executables appear in system folders</a:t>
          </a:r>
        </a:p>
      </dgm:t>
    </dgm:pt>
    <dgm:pt modelId="{8C765A2B-05EE-4697-A831-7B01E061F6F2}" type="parTrans" cxnId="{0870E996-6373-45C2-A8DD-32B0FA83FBDF}">
      <dgm:prSet/>
      <dgm:spPr/>
      <dgm:t>
        <a:bodyPr/>
        <a:lstStyle/>
        <a:p>
          <a:endParaRPr lang="en-US"/>
        </a:p>
      </dgm:t>
    </dgm:pt>
    <dgm:pt modelId="{E17D8458-BA7C-4B98-AB4B-DE91C9A6127B}" type="sibTrans" cxnId="{0870E996-6373-45C2-A8DD-32B0FA83FBDF}">
      <dgm:prSet/>
      <dgm:spPr/>
      <dgm:t>
        <a:bodyPr/>
        <a:lstStyle/>
        <a:p>
          <a:endParaRPr lang="en-US"/>
        </a:p>
      </dgm:t>
    </dgm:pt>
    <dgm:pt modelId="{B2032C77-960B-4697-82A6-78BB1F02EBD1}">
      <dgm:prSet/>
      <dgm:spPr/>
      <dgm:t>
        <a:bodyPr/>
        <a:lstStyle/>
        <a:p>
          <a:r>
            <a:rPr lang="en-US"/>
            <a:t>Examine event logs for audit failures and crash events</a:t>
          </a:r>
        </a:p>
      </dgm:t>
    </dgm:pt>
    <dgm:pt modelId="{5259CEEA-7A27-417E-9B83-B0395E64B6E4}" type="parTrans" cxnId="{ED862229-0068-4A6A-989A-6B397BBAC341}">
      <dgm:prSet/>
      <dgm:spPr/>
      <dgm:t>
        <a:bodyPr/>
        <a:lstStyle/>
        <a:p>
          <a:endParaRPr lang="en-US"/>
        </a:p>
      </dgm:t>
    </dgm:pt>
    <dgm:pt modelId="{4BA44CEB-1CD9-4FB7-B6D5-40CFCFBBF4E8}" type="sibTrans" cxnId="{ED862229-0068-4A6A-989A-6B397BBAC341}">
      <dgm:prSet/>
      <dgm:spPr/>
      <dgm:t>
        <a:bodyPr/>
        <a:lstStyle/>
        <a:p>
          <a:endParaRPr lang="en-US"/>
        </a:p>
      </dgm:t>
    </dgm:pt>
    <dgm:pt modelId="{3FFDC2F0-AFDB-4A07-9E71-B3FF14D42CBE}" type="pres">
      <dgm:prSet presAssocID="{0A90F953-FAD9-4648-8205-7AA1879DDD13}" presName="linear" presStyleCnt="0">
        <dgm:presLayoutVars>
          <dgm:animLvl val="lvl"/>
          <dgm:resizeHandles val="exact"/>
        </dgm:presLayoutVars>
      </dgm:prSet>
      <dgm:spPr/>
    </dgm:pt>
    <dgm:pt modelId="{6DB7FFBB-F6A2-48E1-8798-4871E6A553D2}" type="pres">
      <dgm:prSet presAssocID="{3D8A013F-57A8-44D2-A1B0-A11E5150CEF3}" presName="parentText" presStyleLbl="node1" presStyleIdx="0" presStyleCnt="4">
        <dgm:presLayoutVars>
          <dgm:chMax val="0"/>
          <dgm:bulletEnabled val="1"/>
        </dgm:presLayoutVars>
      </dgm:prSet>
      <dgm:spPr/>
    </dgm:pt>
    <dgm:pt modelId="{E087D837-CC7E-41BE-BAA5-F2A49D1047ED}" type="pres">
      <dgm:prSet presAssocID="{3D8A013F-57A8-44D2-A1B0-A11E5150CEF3}" presName="childText" presStyleLbl="revTx" presStyleIdx="0" presStyleCnt="3">
        <dgm:presLayoutVars>
          <dgm:bulletEnabled val="1"/>
        </dgm:presLayoutVars>
      </dgm:prSet>
      <dgm:spPr/>
    </dgm:pt>
    <dgm:pt modelId="{31F7CFF3-44D4-4321-B6FF-2F65B5FA6513}" type="pres">
      <dgm:prSet presAssocID="{919F86C3-F4A8-46B8-987C-365ADB63EC4C}" presName="parentText" presStyleLbl="node1" presStyleIdx="1" presStyleCnt="4">
        <dgm:presLayoutVars>
          <dgm:chMax val="0"/>
          <dgm:bulletEnabled val="1"/>
        </dgm:presLayoutVars>
      </dgm:prSet>
      <dgm:spPr/>
    </dgm:pt>
    <dgm:pt modelId="{B08340D0-133F-4981-B757-1F979A1A9802}" type="pres">
      <dgm:prSet presAssocID="{919F86C3-F4A8-46B8-987C-365ADB63EC4C}" presName="childText" presStyleLbl="revTx" presStyleIdx="1" presStyleCnt="3">
        <dgm:presLayoutVars>
          <dgm:bulletEnabled val="1"/>
        </dgm:presLayoutVars>
      </dgm:prSet>
      <dgm:spPr/>
    </dgm:pt>
    <dgm:pt modelId="{9FABBEEF-94EB-4A1F-91FC-04D815076234}" type="pres">
      <dgm:prSet presAssocID="{DDFF59BC-0F27-47F0-8DEF-2A859F4B1360}" presName="parentText" presStyleLbl="node1" presStyleIdx="2" presStyleCnt="4">
        <dgm:presLayoutVars>
          <dgm:chMax val="0"/>
          <dgm:bulletEnabled val="1"/>
        </dgm:presLayoutVars>
      </dgm:prSet>
      <dgm:spPr/>
    </dgm:pt>
    <dgm:pt modelId="{DC70AEFE-BA3A-4CCB-A796-69EED5E991E6}" type="pres">
      <dgm:prSet presAssocID="{DDFF59BC-0F27-47F0-8DEF-2A859F4B1360}" presName="childText" presStyleLbl="revTx" presStyleIdx="2" presStyleCnt="3">
        <dgm:presLayoutVars>
          <dgm:bulletEnabled val="1"/>
        </dgm:presLayoutVars>
      </dgm:prSet>
      <dgm:spPr/>
    </dgm:pt>
    <dgm:pt modelId="{F54942C9-2996-4D06-8677-FCE21AFA388D}" type="pres">
      <dgm:prSet presAssocID="{B2032C77-960B-4697-82A6-78BB1F02EBD1}" presName="parentText" presStyleLbl="node1" presStyleIdx="3" presStyleCnt="4">
        <dgm:presLayoutVars>
          <dgm:chMax val="0"/>
          <dgm:bulletEnabled val="1"/>
        </dgm:presLayoutVars>
      </dgm:prSet>
      <dgm:spPr/>
    </dgm:pt>
  </dgm:ptLst>
  <dgm:cxnLst>
    <dgm:cxn modelId="{BB15861F-B9FE-4A97-92EC-35680A2683E5}" type="presOf" srcId="{AA0E3036-3FCD-40F4-BE63-43ECE49A3980}" destId="{B08340D0-133F-4981-B757-1F979A1A9802}" srcOrd="0" destOrd="0" presId="urn:microsoft.com/office/officeart/2005/8/layout/vList2"/>
    <dgm:cxn modelId="{ED862229-0068-4A6A-989A-6B397BBAC341}" srcId="{0A90F953-FAD9-4648-8205-7AA1879DDD13}" destId="{B2032C77-960B-4697-82A6-78BB1F02EBD1}" srcOrd="3" destOrd="0" parTransId="{5259CEEA-7A27-417E-9B83-B0395E64B6E4}" sibTransId="{4BA44CEB-1CD9-4FB7-B6D5-40CFCFBBF4E8}"/>
    <dgm:cxn modelId="{54F7C52D-1AC1-43A9-93F5-3DC4A2B879A5}" srcId="{919F86C3-F4A8-46B8-987C-365ADB63EC4C}" destId="{60651F45-54F3-45A7-BA60-FF6FE13F401D}" srcOrd="1" destOrd="0" parTransId="{81FD58C0-33D7-42DA-A277-92672F6F87CF}" sibTransId="{844D0AE9-9561-4A21-B034-5EB796D48930}"/>
    <dgm:cxn modelId="{567A7134-4600-4D09-A498-9EE0F189EAE7}" type="presOf" srcId="{DDFF59BC-0F27-47F0-8DEF-2A859F4B1360}" destId="{9FABBEEF-94EB-4A1F-91FC-04D815076234}" srcOrd="0" destOrd="0" presId="urn:microsoft.com/office/officeart/2005/8/layout/vList2"/>
    <dgm:cxn modelId="{78882D37-7386-4D0D-8C60-25364321B70B}" type="presOf" srcId="{3D8A013F-57A8-44D2-A1B0-A11E5150CEF3}" destId="{6DB7FFBB-F6A2-48E1-8798-4871E6A553D2}" srcOrd="0" destOrd="0" presId="urn:microsoft.com/office/officeart/2005/8/layout/vList2"/>
    <dgm:cxn modelId="{34030539-4521-445E-8E39-EAD8F3518F15}" srcId="{DDFF59BC-0F27-47F0-8DEF-2A859F4B1360}" destId="{1F649E2E-0F8E-4984-BC21-A9DD05D94C4F}" srcOrd="0" destOrd="0" parTransId="{1ED0F5BE-F5EF-42E3-A98C-42F17C3C60FC}" sibTransId="{F9B7A0D1-5A1E-49CD-96B2-DA8CD9F0063F}"/>
    <dgm:cxn modelId="{83AC8B40-C83E-4E43-BB6A-F24D824FFF08}" srcId="{0A90F953-FAD9-4648-8205-7AA1879DDD13}" destId="{DDFF59BC-0F27-47F0-8DEF-2A859F4B1360}" srcOrd="2" destOrd="0" parTransId="{6E4237C6-76E9-4AB4-88B3-F28C747CAD17}" sibTransId="{DCA7D226-AD6E-42B8-95C7-7442E7AB1EAF}"/>
    <dgm:cxn modelId="{0B7F035B-8240-4259-A128-3DEA00EC156C}" srcId="{DDFF59BC-0F27-47F0-8DEF-2A859F4B1360}" destId="{C1E50284-ABEE-4D24-B7E1-16012AE5EEC9}" srcOrd="2" destOrd="0" parTransId="{365A272A-5339-471D-9262-435F77F3CD0B}" sibTransId="{EB0DCF3D-3998-48BF-BE0D-01B96E96E7BE}"/>
    <dgm:cxn modelId="{1FF96D43-9149-48D2-81E0-A652A815F042}" type="presOf" srcId="{B2032C77-960B-4697-82A6-78BB1F02EBD1}" destId="{F54942C9-2996-4D06-8677-FCE21AFA388D}" srcOrd="0" destOrd="0" presId="urn:microsoft.com/office/officeart/2005/8/layout/vList2"/>
    <dgm:cxn modelId="{181FAF44-5CCF-4194-966C-317C22263852}" type="presOf" srcId="{0922C37D-B82F-4CCC-BA68-32DC284B44B6}" destId="{E087D837-CC7E-41BE-BAA5-F2A49D1047ED}" srcOrd="0" destOrd="0" presId="urn:microsoft.com/office/officeart/2005/8/layout/vList2"/>
    <dgm:cxn modelId="{F0A4894D-267E-45E1-BF9D-B629F4FE208E}" type="presOf" srcId="{4C96FC41-D130-46D1-A583-752F2199EA83}" destId="{DC70AEFE-BA3A-4CCB-A796-69EED5E991E6}" srcOrd="0" destOrd="1" presId="urn:microsoft.com/office/officeart/2005/8/layout/vList2"/>
    <dgm:cxn modelId="{6799DF56-AB1C-4796-8072-087A9224AD3A}" type="presOf" srcId="{155FF2FA-950C-4DCD-814D-785E737B928D}" destId="{E087D837-CC7E-41BE-BAA5-F2A49D1047ED}" srcOrd="0" destOrd="2" presId="urn:microsoft.com/office/officeart/2005/8/layout/vList2"/>
    <dgm:cxn modelId="{F1835859-D294-4E1E-8D06-3A526E3C14DC}" type="presOf" srcId="{1F649E2E-0F8E-4984-BC21-A9DD05D94C4F}" destId="{DC70AEFE-BA3A-4CCB-A796-69EED5E991E6}" srcOrd="0" destOrd="0" presId="urn:microsoft.com/office/officeart/2005/8/layout/vList2"/>
    <dgm:cxn modelId="{716CF28B-A96C-4566-92C5-BF7D68578457}" srcId="{3D8A013F-57A8-44D2-A1B0-A11E5150CEF3}" destId="{155FF2FA-950C-4DCD-814D-785E737B928D}" srcOrd="2" destOrd="0" parTransId="{B6055187-D9C1-4BC3-9B6F-263A5B221956}" sibTransId="{22848198-F1E6-4ED5-BBA1-AEEBF38CBC0B}"/>
    <dgm:cxn modelId="{0870E996-6373-45C2-A8DD-32B0FA83FBDF}" srcId="{DDFF59BC-0F27-47F0-8DEF-2A859F4B1360}" destId="{52E43EB3-09BF-424A-9095-26B5B3CA14EC}" srcOrd="3" destOrd="0" parTransId="{8C765A2B-05EE-4697-A831-7B01E061F6F2}" sibTransId="{E17D8458-BA7C-4B98-AB4B-DE91C9A6127B}"/>
    <dgm:cxn modelId="{45ABDF9A-F6E9-4CEF-9187-D1783D1496F2}" srcId="{DDFF59BC-0F27-47F0-8DEF-2A859F4B1360}" destId="{4C96FC41-D130-46D1-A583-752F2199EA83}" srcOrd="1" destOrd="0" parTransId="{037A395F-CB61-460B-A498-46CA78C723D0}" sibTransId="{AACDCE32-03EB-4AD0-93D4-098E4B9DFE6F}"/>
    <dgm:cxn modelId="{141982A1-0809-49B3-A94C-628799E868C0}" srcId="{0A90F953-FAD9-4648-8205-7AA1879DDD13}" destId="{919F86C3-F4A8-46B8-987C-365ADB63EC4C}" srcOrd="1" destOrd="0" parTransId="{7EA7EB18-7CF1-4B86-AFF5-489057AFF09F}" sibTransId="{65C177AE-4F93-4381-B0F4-344067C68E1D}"/>
    <dgm:cxn modelId="{825728A4-CB91-4B69-A633-B9FD311E8FE3}" type="presOf" srcId="{0A90F953-FAD9-4648-8205-7AA1879DDD13}" destId="{3FFDC2F0-AFDB-4A07-9E71-B3FF14D42CBE}" srcOrd="0" destOrd="0" presId="urn:microsoft.com/office/officeart/2005/8/layout/vList2"/>
    <dgm:cxn modelId="{352666B2-EB76-4A3D-96D7-7F0D05734FF0}" srcId="{0A90F953-FAD9-4648-8205-7AA1879DDD13}" destId="{3D8A013F-57A8-44D2-A1B0-A11E5150CEF3}" srcOrd="0" destOrd="0" parTransId="{28C4EF5F-0344-43F7-8FFE-2AB5163F1454}" sibTransId="{BD1C37C3-D78E-46BD-A220-84D7EE65615B}"/>
    <dgm:cxn modelId="{3C22EBB7-8F33-4EED-9A05-D39B8162B972}" srcId="{3D8A013F-57A8-44D2-A1B0-A11E5150CEF3}" destId="{0922C37D-B82F-4CCC-BA68-32DC284B44B6}" srcOrd="0" destOrd="0" parTransId="{59CD0404-B681-4B90-8778-59F62CC9BD50}" sibTransId="{0B7840F0-D59A-416B-B9D6-63BAEB0B5473}"/>
    <dgm:cxn modelId="{C6EBEFBE-F90B-4FB0-BAD3-01DD23C0586E}" srcId="{3D8A013F-57A8-44D2-A1B0-A11E5150CEF3}" destId="{E4A4C356-9DB7-4722-ABCD-8C51059892CD}" srcOrd="1" destOrd="0" parTransId="{AB842DFE-0AFE-42FB-89D2-7EEB3B755E22}" sibTransId="{00594999-1140-4B91-975C-A92F4DC17FC6}"/>
    <dgm:cxn modelId="{EA902FBF-9B5A-4A70-994E-7F0639546FB4}" type="presOf" srcId="{52E43EB3-09BF-424A-9095-26B5B3CA14EC}" destId="{DC70AEFE-BA3A-4CCB-A796-69EED5E991E6}" srcOrd="0" destOrd="3" presId="urn:microsoft.com/office/officeart/2005/8/layout/vList2"/>
    <dgm:cxn modelId="{2DE1E0DB-1F68-45E9-91F5-7C75E6253459}" type="presOf" srcId="{60651F45-54F3-45A7-BA60-FF6FE13F401D}" destId="{B08340D0-133F-4981-B757-1F979A1A9802}" srcOrd="0" destOrd="1" presId="urn:microsoft.com/office/officeart/2005/8/layout/vList2"/>
    <dgm:cxn modelId="{8B74B3EA-AE42-439C-9D71-755B35EE1D5A}" type="presOf" srcId="{C1E50284-ABEE-4D24-B7E1-16012AE5EEC9}" destId="{DC70AEFE-BA3A-4CCB-A796-69EED5E991E6}" srcOrd="0" destOrd="2" presId="urn:microsoft.com/office/officeart/2005/8/layout/vList2"/>
    <dgm:cxn modelId="{950321ED-AE61-4DE0-A062-12618CF41E98}" type="presOf" srcId="{919F86C3-F4A8-46B8-987C-365ADB63EC4C}" destId="{31F7CFF3-44D4-4321-B6FF-2F65B5FA6513}" srcOrd="0" destOrd="0" presId="urn:microsoft.com/office/officeart/2005/8/layout/vList2"/>
    <dgm:cxn modelId="{9F0F16FA-8189-41E6-AAA9-53DD3D437D01}" srcId="{919F86C3-F4A8-46B8-987C-365ADB63EC4C}" destId="{AA0E3036-3FCD-40F4-BE63-43ECE49A3980}" srcOrd="0" destOrd="0" parTransId="{DA2C6015-AB71-4691-BCAF-0B363FB89189}" sibTransId="{D115CBE6-7F9D-4B23-9B77-1254676C6DFD}"/>
    <dgm:cxn modelId="{163120FA-6738-4215-8CD7-7F914D04BF75}" type="presOf" srcId="{E4A4C356-9DB7-4722-ABCD-8C51059892CD}" destId="{E087D837-CC7E-41BE-BAA5-F2A49D1047ED}" srcOrd="0" destOrd="1" presId="urn:microsoft.com/office/officeart/2005/8/layout/vList2"/>
    <dgm:cxn modelId="{F3A939B7-ADBC-4002-BC21-3BC512B57B52}" type="presParOf" srcId="{3FFDC2F0-AFDB-4A07-9E71-B3FF14D42CBE}" destId="{6DB7FFBB-F6A2-48E1-8798-4871E6A553D2}" srcOrd="0" destOrd="0" presId="urn:microsoft.com/office/officeart/2005/8/layout/vList2"/>
    <dgm:cxn modelId="{7AA13C5A-2092-4050-80E4-098E3FC5941E}" type="presParOf" srcId="{3FFDC2F0-AFDB-4A07-9E71-B3FF14D42CBE}" destId="{E087D837-CC7E-41BE-BAA5-F2A49D1047ED}" srcOrd="1" destOrd="0" presId="urn:microsoft.com/office/officeart/2005/8/layout/vList2"/>
    <dgm:cxn modelId="{637E4584-AF1D-42C4-BA4C-8697525C13BA}" type="presParOf" srcId="{3FFDC2F0-AFDB-4A07-9E71-B3FF14D42CBE}" destId="{31F7CFF3-44D4-4321-B6FF-2F65B5FA6513}" srcOrd="2" destOrd="0" presId="urn:microsoft.com/office/officeart/2005/8/layout/vList2"/>
    <dgm:cxn modelId="{1EA7508A-5891-4012-AF8F-444B6AF30064}" type="presParOf" srcId="{3FFDC2F0-AFDB-4A07-9E71-B3FF14D42CBE}" destId="{B08340D0-133F-4981-B757-1F979A1A9802}" srcOrd="3" destOrd="0" presId="urn:microsoft.com/office/officeart/2005/8/layout/vList2"/>
    <dgm:cxn modelId="{D0A2B332-6997-4EAF-A473-7CE27E7413C9}" type="presParOf" srcId="{3FFDC2F0-AFDB-4A07-9E71-B3FF14D42CBE}" destId="{9FABBEEF-94EB-4A1F-91FC-04D815076234}" srcOrd="4" destOrd="0" presId="urn:microsoft.com/office/officeart/2005/8/layout/vList2"/>
    <dgm:cxn modelId="{925AB921-9FDD-4175-B87D-5CE4D921B5DC}" type="presParOf" srcId="{3FFDC2F0-AFDB-4A07-9E71-B3FF14D42CBE}" destId="{DC70AEFE-BA3A-4CCB-A796-69EED5E991E6}" srcOrd="5" destOrd="0" presId="urn:microsoft.com/office/officeart/2005/8/layout/vList2"/>
    <dgm:cxn modelId="{338457E1-85E3-45FB-952B-A223C0A19B80}" type="presParOf" srcId="{3FFDC2F0-AFDB-4A07-9E71-B3FF14D42CBE}" destId="{F54942C9-2996-4D06-8677-FCE21AFA388D}"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3F94B90-09E3-457C-93CC-D27669083B84}" type="doc">
      <dgm:prSet loTypeId="urn:microsoft.com/office/officeart/2005/8/layout/default" loCatId="list" qsTypeId="urn:microsoft.com/office/officeart/2005/8/quickstyle/simple2" qsCatId="simple" csTypeId="urn:microsoft.com/office/officeart/2005/8/colors/accent1_2" csCatId="accent1"/>
      <dgm:spPr/>
      <dgm:t>
        <a:bodyPr/>
        <a:lstStyle/>
        <a:p>
          <a:endParaRPr lang="en-US"/>
        </a:p>
      </dgm:t>
    </dgm:pt>
    <dgm:pt modelId="{C4185E4E-0188-4053-8C4C-EBB8154375E0}">
      <dgm:prSet/>
      <dgm:spPr/>
      <dgm:t>
        <a:bodyPr/>
        <a:lstStyle/>
        <a:p>
          <a:r>
            <a:rPr lang="en-US"/>
            <a:t>Keep spam filters up-to-date to protect against latest spam techniques.</a:t>
          </a:r>
        </a:p>
      </dgm:t>
    </dgm:pt>
    <dgm:pt modelId="{85D46A2B-5182-43EC-8006-8F60CCA9EFCA}" type="parTrans" cxnId="{926ADA79-7C02-45F6-A13B-9558BAA5CE06}">
      <dgm:prSet/>
      <dgm:spPr/>
      <dgm:t>
        <a:bodyPr/>
        <a:lstStyle/>
        <a:p>
          <a:endParaRPr lang="en-US"/>
        </a:p>
      </dgm:t>
    </dgm:pt>
    <dgm:pt modelId="{C0D6BBB3-7715-4365-B641-9D32C34D95BF}" type="sibTrans" cxnId="{926ADA79-7C02-45F6-A13B-9558BAA5CE06}">
      <dgm:prSet/>
      <dgm:spPr/>
      <dgm:t>
        <a:bodyPr/>
        <a:lstStyle/>
        <a:p>
          <a:endParaRPr lang="en-US"/>
        </a:p>
      </dgm:t>
    </dgm:pt>
    <dgm:pt modelId="{CBDE5551-BE51-4D22-B09E-D7C2FCF4B8B9}">
      <dgm:prSet/>
      <dgm:spPr/>
      <dgm:t>
        <a:bodyPr/>
        <a:lstStyle/>
        <a:p>
          <a:r>
            <a:rPr lang="en-US"/>
            <a:t>Messages filtered as spam posted to Junk email folder.</a:t>
          </a:r>
        </a:p>
      </dgm:t>
    </dgm:pt>
    <dgm:pt modelId="{5C778ADB-DF4A-4206-939E-F087ED5AC9D3}" type="parTrans" cxnId="{1923CFBB-D028-4ABC-AD6F-623DF454E879}">
      <dgm:prSet/>
      <dgm:spPr/>
      <dgm:t>
        <a:bodyPr/>
        <a:lstStyle/>
        <a:p>
          <a:endParaRPr lang="en-US"/>
        </a:p>
      </dgm:t>
    </dgm:pt>
    <dgm:pt modelId="{20A0CCE7-6CF8-41A5-A985-D4B517F9147C}" type="sibTrans" cxnId="{1923CFBB-D028-4ABC-AD6F-623DF454E879}">
      <dgm:prSet/>
      <dgm:spPr/>
      <dgm:t>
        <a:bodyPr/>
        <a:lstStyle/>
        <a:p>
          <a:endParaRPr lang="en-US"/>
        </a:p>
      </dgm:t>
    </dgm:pt>
    <dgm:pt modelId="{3FDD4E62-7A4F-4ACA-9A4B-BF95ABE22224}">
      <dgm:prSet/>
      <dgm:spPr/>
      <dgm:t>
        <a:bodyPr/>
        <a:lstStyle/>
        <a:p>
          <a:r>
            <a:rPr lang="en-US"/>
            <a:t>Check to see if any legitimate messages were sent to Junk.</a:t>
          </a:r>
        </a:p>
      </dgm:t>
    </dgm:pt>
    <dgm:pt modelId="{608555E8-127E-41DB-9FD5-D5AF1B5CE6E9}" type="parTrans" cxnId="{CD153CE0-9005-4681-9332-B3BBDC62E7EB}">
      <dgm:prSet/>
      <dgm:spPr/>
      <dgm:t>
        <a:bodyPr/>
        <a:lstStyle/>
        <a:p>
          <a:endParaRPr lang="en-US"/>
        </a:p>
      </dgm:t>
    </dgm:pt>
    <dgm:pt modelId="{C4985AF5-EACC-43BB-A1AF-9E922BE841EC}" type="sibTrans" cxnId="{CD153CE0-9005-4681-9332-B3BBDC62E7EB}">
      <dgm:prSet/>
      <dgm:spPr/>
      <dgm:t>
        <a:bodyPr/>
        <a:lstStyle/>
        <a:p>
          <a:endParaRPr lang="en-US"/>
        </a:p>
      </dgm:t>
    </dgm:pt>
    <dgm:pt modelId="{00633C20-D234-47DE-9EF1-874FB63BFCBA}">
      <dgm:prSet/>
      <dgm:spPr/>
      <dgm:t>
        <a:bodyPr/>
        <a:lstStyle/>
        <a:p>
          <a:r>
            <a:rPr lang="en-US"/>
            <a:t>Users can blacklist spammers and whitelist safe senders.</a:t>
          </a:r>
        </a:p>
      </dgm:t>
    </dgm:pt>
    <dgm:pt modelId="{C5FC49B3-5209-4C55-A187-7E47D4B386FC}" type="parTrans" cxnId="{B6154BBE-50D2-4757-9CE1-D5F511E2EAE1}">
      <dgm:prSet/>
      <dgm:spPr/>
      <dgm:t>
        <a:bodyPr/>
        <a:lstStyle/>
        <a:p>
          <a:endParaRPr lang="en-US"/>
        </a:p>
      </dgm:t>
    </dgm:pt>
    <dgm:pt modelId="{F2AFF085-EBF5-4FEF-A5F9-03E1948392DE}" type="sibTrans" cxnId="{B6154BBE-50D2-4757-9CE1-D5F511E2EAE1}">
      <dgm:prSet/>
      <dgm:spPr/>
      <dgm:t>
        <a:bodyPr/>
        <a:lstStyle/>
        <a:p>
          <a:endParaRPr lang="en-US"/>
        </a:p>
      </dgm:t>
    </dgm:pt>
    <dgm:pt modelId="{C4D2E98E-FCA2-412D-BE4A-A94EA3EF85CB}">
      <dgm:prSet/>
      <dgm:spPr/>
      <dgm:t>
        <a:bodyPr/>
        <a:lstStyle/>
        <a:p>
          <a:r>
            <a:rPr lang="en-US"/>
            <a:t>Email frequently used vector for malware.</a:t>
          </a:r>
        </a:p>
      </dgm:t>
    </dgm:pt>
    <dgm:pt modelId="{C0F0318B-B5DB-420B-8FA1-E19E296CC2CF}" type="parTrans" cxnId="{C131D2CA-5D93-4D1A-9F23-C5F98D59E151}">
      <dgm:prSet/>
      <dgm:spPr/>
      <dgm:t>
        <a:bodyPr/>
        <a:lstStyle/>
        <a:p>
          <a:endParaRPr lang="en-US"/>
        </a:p>
      </dgm:t>
    </dgm:pt>
    <dgm:pt modelId="{36575003-F24A-4E43-98E0-262860B787BA}" type="sibTrans" cxnId="{C131D2CA-5D93-4D1A-9F23-C5F98D59E151}">
      <dgm:prSet/>
      <dgm:spPr/>
      <dgm:t>
        <a:bodyPr/>
        <a:lstStyle/>
        <a:p>
          <a:endParaRPr lang="en-US"/>
        </a:p>
      </dgm:t>
    </dgm:pt>
    <dgm:pt modelId="{33EBA53C-682D-4843-A347-9394573D36D2}">
      <dgm:prSet/>
      <dgm:spPr/>
      <dgm:t>
        <a:bodyPr/>
        <a:lstStyle/>
        <a:p>
          <a:r>
            <a:rPr lang="en-US"/>
            <a:t>Spam may be symptom of malware infection.</a:t>
          </a:r>
        </a:p>
      </dgm:t>
    </dgm:pt>
    <dgm:pt modelId="{1EF4FD6C-DD16-40A4-9A2C-DF1DADE2C599}" type="parTrans" cxnId="{7BDEC91D-BDDC-4A64-B6DA-4A1192618FC4}">
      <dgm:prSet/>
      <dgm:spPr/>
      <dgm:t>
        <a:bodyPr/>
        <a:lstStyle/>
        <a:p>
          <a:endParaRPr lang="en-US"/>
        </a:p>
      </dgm:t>
    </dgm:pt>
    <dgm:pt modelId="{402DE003-274B-48A2-B0BE-C1BF3FB12C55}" type="sibTrans" cxnId="{7BDEC91D-BDDC-4A64-B6DA-4A1192618FC4}">
      <dgm:prSet/>
      <dgm:spPr/>
      <dgm:t>
        <a:bodyPr/>
        <a:lstStyle/>
        <a:p>
          <a:endParaRPr lang="en-US"/>
        </a:p>
      </dgm:t>
    </dgm:pt>
    <dgm:pt modelId="{B5E0728A-7793-40D9-B37C-385EFE63FD10}">
      <dgm:prSet/>
      <dgm:spPr/>
      <dgm:t>
        <a:bodyPr/>
        <a:lstStyle/>
        <a:p>
          <a:r>
            <a:rPr lang="en-US" b="1" dirty="0">
              <a:solidFill>
                <a:srgbClr val="FF0000"/>
              </a:solidFill>
            </a:rPr>
            <a:t>Zombie PC.</a:t>
          </a:r>
        </a:p>
      </dgm:t>
    </dgm:pt>
    <dgm:pt modelId="{D5DCD6B4-A6A6-44F5-8D5F-6105A182AE97}" type="parTrans" cxnId="{5835A9A8-2F8B-4460-A6F8-040976A3B847}">
      <dgm:prSet/>
      <dgm:spPr/>
      <dgm:t>
        <a:bodyPr/>
        <a:lstStyle/>
        <a:p>
          <a:endParaRPr lang="en-US"/>
        </a:p>
      </dgm:t>
    </dgm:pt>
    <dgm:pt modelId="{FEC4CD51-7036-4675-B7E3-63918E9ACEB2}" type="sibTrans" cxnId="{5835A9A8-2F8B-4460-A6F8-040976A3B847}">
      <dgm:prSet/>
      <dgm:spPr/>
      <dgm:t>
        <a:bodyPr/>
        <a:lstStyle/>
        <a:p>
          <a:endParaRPr lang="en-US"/>
        </a:p>
      </dgm:t>
    </dgm:pt>
    <dgm:pt modelId="{69C0558F-02D0-4765-8F6D-BAEB6BB2581E}">
      <dgm:prSet/>
      <dgm:spPr/>
      <dgm:t>
        <a:bodyPr/>
        <a:lstStyle/>
        <a:p>
          <a:r>
            <a:rPr lang="en-US" dirty="0"/>
            <a:t>User receives bounces, non-deliverable messages, automated replies from unknown recipients regarding spam that was sent.</a:t>
          </a:r>
        </a:p>
      </dgm:t>
    </dgm:pt>
    <dgm:pt modelId="{64E9BAB5-EFC3-436A-9728-03BE8AA1142F}" type="parTrans" cxnId="{83067A2D-CFB7-41ED-8C52-A3BA8CD35120}">
      <dgm:prSet/>
      <dgm:spPr/>
      <dgm:t>
        <a:bodyPr/>
        <a:lstStyle/>
        <a:p>
          <a:endParaRPr lang="en-US"/>
        </a:p>
      </dgm:t>
    </dgm:pt>
    <dgm:pt modelId="{0EFE0D99-7637-48C9-8A49-02DD2DEFE2FF}" type="sibTrans" cxnId="{83067A2D-CFB7-41ED-8C52-A3BA8CD35120}">
      <dgm:prSet/>
      <dgm:spPr/>
      <dgm:t>
        <a:bodyPr/>
        <a:lstStyle/>
        <a:p>
          <a:endParaRPr lang="en-US"/>
        </a:p>
      </dgm:t>
    </dgm:pt>
    <dgm:pt modelId="{5BDAA502-5FF9-4F87-A2B4-4170EABD9BA5}" type="pres">
      <dgm:prSet presAssocID="{73F94B90-09E3-457C-93CC-D27669083B84}" presName="diagram" presStyleCnt="0">
        <dgm:presLayoutVars>
          <dgm:dir/>
          <dgm:resizeHandles val="exact"/>
        </dgm:presLayoutVars>
      </dgm:prSet>
      <dgm:spPr/>
    </dgm:pt>
    <dgm:pt modelId="{04FF0E08-03E2-4994-A9DF-7ED6B07E25A4}" type="pres">
      <dgm:prSet presAssocID="{C4185E4E-0188-4053-8C4C-EBB8154375E0}" presName="node" presStyleLbl="node1" presStyleIdx="0" presStyleCnt="5">
        <dgm:presLayoutVars>
          <dgm:bulletEnabled val="1"/>
        </dgm:presLayoutVars>
      </dgm:prSet>
      <dgm:spPr/>
    </dgm:pt>
    <dgm:pt modelId="{44355FF0-B518-4122-99AF-F3BB5E66591D}" type="pres">
      <dgm:prSet presAssocID="{C0D6BBB3-7715-4365-B641-9D32C34D95BF}" presName="sibTrans" presStyleCnt="0"/>
      <dgm:spPr/>
    </dgm:pt>
    <dgm:pt modelId="{A456948E-1096-488E-A5E6-0DED7C75D6DE}" type="pres">
      <dgm:prSet presAssocID="{CBDE5551-BE51-4D22-B09E-D7C2FCF4B8B9}" presName="node" presStyleLbl="node1" presStyleIdx="1" presStyleCnt="5">
        <dgm:presLayoutVars>
          <dgm:bulletEnabled val="1"/>
        </dgm:presLayoutVars>
      </dgm:prSet>
      <dgm:spPr/>
    </dgm:pt>
    <dgm:pt modelId="{50A060CF-0199-48B4-8D7A-465357DE9090}" type="pres">
      <dgm:prSet presAssocID="{20A0CCE7-6CF8-41A5-A985-D4B517F9147C}" presName="sibTrans" presStyleCnt="0"/>
      <dgm:spPr/>
    </dgm:pt>
    <dgm:pt modelId="{59F75CF9-1A79-48D4-8A7F-5D3B62676231}" type="pres">
      <dgm:prSet presAssocID="{00633C20-D234-47DE-9EF1-874FB63BFCBA}" presName="node" presStyleLbl="node1" presStyleIdx="2" presStyleCnt="5">
        <dgm:presLayoutVars>
          <dgm:bulletEnabled val="1"/>
        </dgm:presLayoutVars>
      </dgm:prSet>
      <dgm:spPr/>
    </dgm:pt>
    <dgm:pt modelId="{002CD864-D573-45AA-9CF3-64D2E25127FA}" type="pres">
      <dgm:prSet presAssocID="{F2AFF085-EBF5-4FEF-A5F9-03E1948392DE}" presName="sibTrans" presStyleCnt="0"/>
      <dgm:spPr/>
    </dgm:pt>
    <dgm:pt modelId="{D2592F3A-1622-484D-8CFC-FF60C99565A6}" type="pres">
      <dgm:prSet presAssocID="{C4D2E98E-FCA2-412D-BE4A-A94EA3EF85CB}" presName="node" presStyleLbl="node1" presStyleIdx="3" presStyleCnt="5">
        <dgm:presLayoutVars>
          <dgm:bulletEnabled val="1"/>
        </dgm:presLayoutVars>
      </dgm:prSet>
      <dgm:spPr/>
    </dgm:pt>
    <dgm:pt modelId="{521FFE70-16C6-47E1-8757-1521922F4371}" type="pres">
      <dgm:prSet presAssocID="{36575003-F24A-4E43-98E0-262860B787BA}" presName="sibTrans" presStyleCnt="0"/>
      <dgm:spPr/>
    </dgm:pt>
    <dgm:pt modelId="{E618AB78-BBA0-4BA4-AE9E-157726C39052}" type="pres">
      <dgm:prSet presAssocID="{33EBA53C-682D-4843-A347-9394573D36D2}" presName="node" presStyleLbl="node1" presStyleIdx="4" presStyleCnt="5">
        <dgm:presLayoutVars>
          <dgm:bulletEnabled val="1"/>
        </dgm:presLayoutVars>
      </dgm:prSet>
      <dgm:spPr/>
    </dgm:pt>
  </dgm:ptLst>
  <dgm:cxnLst>
    <dgm:cxn modelId="{47301D06-BA44-47A9-BC68-3F770F61CC02}" type="presOf" srcId="{3FDD4E62-7A4F-4ACA-9A4B-BF95ABE22224}" destId="{A456948E-1096-488E-A5E6-0DED7C75D6DE}" srcOrd="0" destOrd="1" presId="urn:microsoft.com/office/officeart/2005/8/layout/default"/>
    <dgm:cxn modelId="{7BDEC91D-BDDC-4A64-B6DA-4A1192618FC4}" srcId="{73F94B90-09E3-457C-93CC-D27669083B84}" destId="{33EBA53C-682D-4843-A347-9394573D36D2}" srcOrd="4" destOrd="0" parTransId="{1EF4FD6C-DD16-40A4-9A2C-DF1DADE2C599}" sibTransId="{402DE003-274B-48A2-B0BE-C1BF3FB12C55}"/>
    <dgm:cxn modelId="{1EAA5C1F-ECC6-4243-AEF7-30500FE5783E}" type="presOf" srcId="{B5E0728A-7793-40D9-B37C-385EFE63FD10}" destId="{E618AB78-BBA0-4BA4-AE9E-157726C39052}" srcOrd="0" destOrd="1" presId="urn:microsoft.com/office/officeart/2005/8/layout/default"/>
    <dgm:cxn modelId="{8ECCE621-64C9-459B-92D6-02AF54E69875}" type="presOf" srcId="{33EBA53C-682D-4843-A347-9394573D36D2}" destId="{E618AB78-BBA0-4BA4-AE9E-157726C39052}" srcOrd="0" destOrd="0" presId="urn:microsoft.com/office/officeart/2005/8/layout/default"/>
    <dgm:cxn modelId="{83067A2D-CFB7-41ED-8C52-A3BA8CD35120}" srcId="{33EBA53C-682D-4843-A347-9394573D36D2}" destId="{69C0558F-02D0-4765-8F6D-BAEB6BB2581E}" srcOrd="1" destOrd="0" parTransId="{64E9BAB5-EFC3-436A-9728-03BE8AA1142F}" sibTransId="{0EFE0D99-7637-48C9-8A49-02DD2DEFE2FF}"/>
    <dgm:cxn modelId="{69015364-FE9C-4021-9B8F-B94E44009127}" type="presOf" srcId="{C4D2E98E-FCA2-412D-BE4A-A94EA3EF85CB}" destId="{D2592F3A-1622-484D-8CFC-FF60C99565A6}" srcOrd="0" destOrd="0" presId="urn:microsoft.com/office/officeart/2005/8/layout/default"/>
    <dgm:cxn modelId="{55AFC14A-C48D-4665-868A-F889CE434615}" type="presOf" srcId="{69C0558F-02D0-4765-8F6D-BAEB6BB2581E}" destId="{E618AB78-BBA0-4BA4-AE9E-157726C39052}" srcOrd="0" destOrd="2" presId="urn:microsoft.com/office/officeart/2005/8/layout/default"/>
    <dgm:cxn modelId="{46B34679-7A3B-4AC2-A68B-7E58D9C30719}" type="presOf" srcId="{C4185E4E-0188-4053-8C4C-EBB8154375E0}" destId="{04FF0E08-03E2-4994-A9DF-7ED6B07E25A4}" srcOrd="0" destOrd="0" presId="urn:microsoft.com/office/officeart/2005/8/layout/default"/>
    <dgm:cxn modelId="{926ADA79-7C02-45F6-A13B-9558BAA5CE06}" srcId="{73F94B90-09E3-457C-93CC-D27669083B84}" destId="{C4185E4E-0188-4053-8C4C-EBB8154375E0}" srcOrd="0" destOrd="0" parTransId="{85D46A2B-5182-43EC-8006-8F60CCA9EFCA}" sibTransId="{C0D6BBB3-7715-4365-B641-9D32C34D95BF}"/>
    <dgm:cxn modelId="{E5BCC37B-E46F-4638-A820-B7F2193C465F}" type="presOf" srcId="{00633C20-D234-47DE-9EF1-874FB63BFCBA}" destId="{59F75CF9-1A79-48D4-8A7F-5D3B62676231}" srcOrd="0" destOrd="0" presId="urn:microsoft.com/office/officeart/2005/8/layout/default"/>
    <dgm:cxn modelId="{DDE5A09C-C111-4142-8633-637FD61F5C8A}" type="presOf" srcId="{73F94B90-09E3-457C-93CC-D27669083B84}" destId="{5BDAA502-5FF9-4F87-A2B4-4170EABD9BA5}" srcOrd="0" destOrd="0" presId="urn:microsoft.com/office/officeart/2005/8/layout/default"/>
    <dgm:cxn modelId="{5835A9A8-2F8B-4460-A6F8-040976A3B847}" srcId="{33EBA53C-682D-4843-A347-9394573D36D2}" destId="{B5E0728A-7793-40D9-B37C-385EFE63FD10}" srcOrd="0" destOrd="0" parTransId="{D5DCD6B4-A6A6-44F5-8D5F-6105A182AE97}" sibTransId="{FEC4CD51-7036-4675-B7E3-63918E9ACEB2}"/>
    <dgm:cxn modelId="{1923CFBB-D028-4ABC-AD6F-623DF454E879}" srcId="{73F94B90-09E3-457C-93CC-D27669083B84}" destId="{CBDE5551-BE51-4D22-B09E-D7C2FCF4B8B9}" srcOrd="1" destOrd="0" parTransId="{5C778ADB-DF4A-4206-939E-F087ED5AC9D3}" sibTransId="{20A0CCE7-6CF8-41A5-A985-D4B517F9147C}"/>
    <dgm:cxn modelId="{EBE4F3BD-AD04-4CD0-A5E1-B5AFDEE2AF52}" type="presOf" srcId="{CBDE5551-BE51-4D22-B09E-D7C2FCF4B8B9}" destId="{A456948E-1096-488E-A5E6-0DED7C75D6DE}" srcOrd="0" destOrd="0" presId="urn:microsoft.com/office/officeart/2005/8/layout/default"/>
    <dgm:cxn modelId="{B6154BBE-50D2-4757-9CE1-D5F511E2EAE1}" srcId="{73F94B90-09E3-457C-93CC-D27669083B84}" destId="{00633C20-D234-47DE-9EF1-874FB63BFCBA}" srcOrd="2" destOrd="0" parTransId="{C5FC49B3-5209-4C55-A187-7E47D4B386FC}" sibTransId="{F2AFF085-EBF5-4FEF-A5F9-03E1948392DE}"/>
    <dgm:cxn modelId="{C131D2CA-5D93-4D1A-9F23-C5F98D59E151}" srcId="{73F94B90-09E3-457C-93CC-D27669083B84}" destId="{C4D2E98E-FCA2-412D-BE4A-A94EA3EF85CB}" srcOrd="3" destOrd="0" parTransId="{C0F0318B-B5DB-420B-8FA1-E19E296CC2CF}" sibTransId="{36575003-F24A-4E43-98E0-262860B787BA}"/>
    <dgm:cxn modelId="{CD153CE0-9005-4681-9332-B3BBDC62E7EB}" srcId="{CBDE5551-BE51-4D22-B09E-D7C2FCF4B8B9}" destId="{3FDD4E62-7A4F-4ACA-9A4B-BF95ABE22224}" srcOrd="0" destOrd="0" parTransId="{608555E8-127E-41DB-9FD5-D5AF1B5CE6E9}" sibTransId="{C4985AF5-EACC-43BB-A1AF-9E922BE841EC}"/>
    <dgm:cxn modelId="{57FE12A2-4378-47CC-B19E-F0F97F7EA6A8}" type="presParOf" srcId="{5BDAA502-5FF9-4F87-A2B4-4170EABD9BA5}" destId="{04FF0E08-03E2-4994-A9DF-7ED6B07E25A4}" srcOrd="0" destOrd="0" presId="urn:microsoft.com/office/officeart/2005/8/layout/default"/>
    <dgm:cxn modelId="{DA8EA2AB-93D9-46E0-ADBA-B1DBA4882680}" type="presParOf" srcId="{5BDAA502-5FF9-4F87-A2B4-4170EABD9BA5}" destId="{44355FF0-B518-4122-99AF-F3BB5E66591D}" srcOrd="1" destOrd="0" presId="urn:microsoft.com/office/officeart/2005/8/layout/default"/>
    <dgm:cxn modelId="{9C242158-1C10-4B22-9DA4-1AC41875EC8F}" type="presParOf" srcId="{5BDAA502-5FF9-4F87-A2B4-4170EABD9BA5}" destId="{A456948E-1096-488E-A5E6-0DED7C75D6DE}" srcOrd="2" destOrd="0" presId="urn:microsoft.com/office/officeart/2005/8/layout/default"/>
    <dgm:cxn modelId="{8ED08750-6777-4FB4-AB19-4E4C9E1C60F3}" type="presParOf" srcId="{5BDAA502-5FF9-4F87-A2B4-4170EABD9BA5}" destId="{50A060CF-0199-48B4-8D7A-465357DE9090}" srcOrd="3" destOrd="0" presId="urn:microsoft.com/office/officeart/2005/8/layout/default"/>
    <dgm:cxn modelId="{FC4AF8FD-D8AF-4E63-8FC1-568CBF190A1B}" type="presParOf" srcId="{5BDAA502-5FF9-4F87-A2B4-4170EABD9BA5}" destId="{59F75CF9-1A79-48D4-8A7F-5D3B62676231}" srcOrd="4" destOrd="0" presId="urn:microsoft.com/office/officeart/2005/8/layout/default"/>
    <dgm:cxn modelId="{148D1C20-FC24-4F3B-8076-7253335F8512}" type="presParOf" srcId="{5BDAA502-5FF9-4F87-A2B4-4170EABD9BA5}" destId="{002CD864-D573-45AA-9CF3-64D2E25127FA}" srcOrd="5" destOrd="0" presId="urn:microsoft.com/office/officeart/2005/8/layout/default"/>
    <dgm:cxn modelId="{02BFF6C2-B7B3-4768-B3BB-DE0201708BD4}" type="presParOf" srcId="{5BDAA502-5FF9-4F87-A2B4-4170EABD9BA5}" destId="{D2592F3A-1622-484D-8CFC-FF60C99565A6}" srcOrd="6" destOrd="0" presId="urn:microsoft.com/office/officeart/2005/8/layout/default"/>
    <dgm:cxn modelId="{68D2212A-3248-4987-B6A2-02CC1A72ACCC}" type="presParOf" srcId="{5BDAA502-5FF9-4F87-A2B4-4170EABD9BA5}" destId="{521FFE70-16C6-47E1-8757-1521922F4371}" srcOrd="7" destOrd="0" presId="urn:microsoft.com/office/officeart/2005/8/layout/default"/>
    <dgm:cxn modelId="{C2E33738-10A3-4B91-A93E-7542FED90187}" type="presParOf" srcId="{5BDAA502-5FF9-4F87-A2B4-4170EABD9BA5}" destId="{E618AB78-BBA0-4BA4-AE9E-157726C39052}"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BB4BA8-BF25-4D97-A34F-494F7BEE435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79AFF09-5945-40C1-9C0F-637E63C17C2B}">
      <dgm:prSet/>
      <dgm:spPr/>
      <dgm:t>
        <a:bodyPr/>
        <a:lstStyle/>
        <a:p>
          <a:r>
            <a:rPr lang="en-US"/>
            <a:t>Worms:</a:t>
          </a:r>
        </a:p>
      </dgm:t>
    </dgm:pt>
    <dgm:pt modelId="{144B0DD4-E762-462A-A596-88FE2DCDA571}" type="parTrans" cxnId="{27F59A90-A649-415B-A82B-1B184221681E}">
      <dgm:prSet/>
      <dgm:spPr/>
      <dgm:t>
        <a:bodyPr/>
        <a:lstStyle/>
        <a:p>
          <a:endParaRPr lang="en-US"/>
        </a:p>
      </dgm:t>
    </dgm:pt>
    <dgm:pt modelId="{E7D8725F-6AFB-4E4A-90FE-93F3B311AC8F}" type="sibTrans" cxnId="{27F59A90-A649-415B-A82B-1B184221681E}">
      <dgm:prSet/>
      <dgm:spPr/>
      <dgm:t>
        <a:bodyPr/>
        <a:lstStyle/>
        <a:p>
          <a:endParaRPr lang="en-US"/>
        </a:p>
      </dgm:t>
    </dgm:pt>
    <dgm:pt modelId="{68209E4E-64A4-4E53-AC77-FD6F54BF0F3A}">
      <dgm:prSet/>
      <dgm:spPr/>
      <dgm:t>
        <a:bodyPr/>
        <a:lstStyle/>
        <a:p>
          <a:r>
            <a:rPr lang="en-US"/>
            <a:t>Self-contained</a:t>
          </a:r>
        </a:p>
      </dgm:t>
    </dgm:pt>
    <dgm:pt modelId="{8A172C11-599C-49CC-99C5-DB366F2D2FDA}" type="parTrans" cxnId="{4DCBC5AD-37BC-4FC3-8745-952CB5F04734}">
      <dgm:prSet/>
      <dgm:spPr/>
      <dgm:t>
        <a:bodyPr/>
        <a:lstStyle/>
        <a:p>
          <a:endParaRPr lang="en-US"/>
        </a:p>
      </dgm:t>
    </dgm:pt>
    <dgm:pt modelId="{EFE3B5B3-D1F3-4E3C-9E8F-28197EF3D5AB}" type="sibTrans" cxnId="{4DCBC5AD-37BC-4FC3-8745-952CB5F04734}">
      <dgm:prSet/>
      <dgm:spPr/>
      <dgm:t>
        <a:bodyPr/>
        <a:lstStyle/>
        <a:p>
          <a:endParaRPr lang="en-US"/>
        </a:p>
      </dgm:t>
    </dgm:pt>
    <dgm:pt modelId="{A979DC9E-92A7-46EC-901A-5A12066AEABD}">
      <dgm:prSet/>
      <dgm:spPr/>
      <dgm:t>
        <a:bodyPr/>
        <a:lstStyle/>
        <a:p>
          <a:r>
            <a:rPr lang="en-US"/>
            <a:t>Typically target  a network application vulnerability</a:t>
          </a:r>
        </a:p>
      </dgm:t>
    </dgm:pt>
    <dgm:pt modelId="{337E274B-0969-4BAB-BD00-D97F5EB33271}" type="parTrans" cxnId="{BF6373CD-7FE2-4CA4-A9E1-C4832B895AE0}">
      <dgm:prSet/>
      <dgm:spPr/>
      <dgm:t>
        <a:bodyPr/>
        <a:lstStyle/>
        <a:p>
          <a:endParaRPr lang="en-US"/>
        </a:p>
      </dgm:t>
    </dgm:pt>
    <dgm:pt modelId="{7A300ADF-482A-49B5-A156-C83670D78DCD}" type="sibTrans" cxnId="{BF6373CD-7FE2-4CA4-A9E1-C4832B895AE0}">
      <dgm:prSet/>
      <dgm:spPr/>
      <dgm:t>
        <a:bodyPr/>
        <a:lstStyle/>
        <a:p>
          <a:endParaRPr lang="en-US"/>
        </a:p>
      </dgm:t>
    </dgm:pt>
    <dgm:pt modelId="{E37E3448-F330-4DD2-963A-ECB929E04052}">
      <dgm:prSet/>
      <dgm:spPr/>
      <dgm:t>
        <a:bodyPr/>
        <a:lstStyle/>
        <a:p>
          <a:r>
            <a:rPr lang="en-US"/>
            <a:t>Rapidly consume network bandwidth</a:t>
          </a:r>
        </a:p>
      </dgm:t>
    </dgm:pt>
    <dgm:pt modelId="{E600C9F2-BE75-400D-8C83-954B992192CF}" type="parTrans" cxnId="{5C584FE9-525B-4668-B06D-5C3180499BD6}">
      <dgm:prSet/>
      <dgm:spPr/>
      <dgm:t>
        <a:bodyPr/>
        <a:lstStyle/>
        <a:p>
          <a:endParaRPr lang="en-US"/>
        </a:p>
      </dgm:t>
    </dgm:pt>
    <dgm:pt modelId="{DFFEE5B8-B531-4F4F-9E77-3582CABC332D}" type="sibTrans" cxnId="{5C584FE9-525B-4668-B06D-5C3180499BD6}">
      <dgm:prSet/>
      <dgm:spPr/>
      <dgm:t>
        <a:bodyPr/>
        <a:lstStyle/>
        <a:p>
          <a:endParaRPr lang="en-US"/>
        </a:p>
      </dgm:t>
    </dgm:pt>
    <dgm:pt modelId="{26D0811B-6FE5-4D7F-8923-846C2459B65D}" type="pres">
      <dgm:prSet presAssocID="{80BB4BA8-BF25-4D97-A34F-494F7BEE435E}" presName="linear" presStyleCnt="0">
        <dgm:presLayoutVars>
          <dgm:animLvl val="lvl"/>
          <dgm:resizeHandles val="exact"/>
        </dgm:presLayoutVars>
      </dgm:prSet>
      <dgm:spPr/>
    </dgm:pt>
    <dgm:pt modelId="{98F2482E-A7A5-40E9-8AC7-C2A1E3ABF3AB}" type="pres">
      <dgm:prSet presAssocID="{879AFF09-5945-40C1-9C0F-637E63C17C2B}" presName="parentText" presStyleLbl="node1" presStyleIdx="0" presStyleCnt="4">
        <dgm:presLayoutVars>
          <dgm:chMax val="0"/>
          <dgm:bulletEnabled val="1"/>
        </dgm:presLayoutVars>
      </dgm:prSet>
      <dgm:spPr/>
    </dgm:pt>
    <dgm:pt modelId="{D5FA7E7D-CC71-49BF-B343-002BA41AA23B}" type="pres">
      <dgm:prSet presAssocID="{E7D8725F-6AFB-4E4A-90FE-93F3B311AC8F}" presName="spacer" presStyleCnt="0"/>
      <dgm:spPr/>
    </dgm:pt>
    <dgm:pt modelId="{C89CE4F2-4BE4-4B38-8A11-A9F288C5ADB7}" type="pres">
      <dgm:prSet presAssocID="{68209E4E-64A4-4E53-AC77-FD6F54BF0F3A}" presName="parentText" presStyleLbl="node1" presStyleIdx="1" presStyleCnt="4">
        <dgm:presLayoutVars>
          <dgm:chMax val="0"/>
          <dgm:bulletEnabled val="1"/>
        </dgm:presLayoutVars>
      </dgm:prSet>
      <dgm:spPr/>
    </dgm:pt>
    <dgm:pt modelId="{77A98B37-B19F-4746-802C-1CDAC463BB83}" type="pres">
      <dgm:prSet presAssocID="{EFE3B5B3-D1F3-4E3C-9E8F-28197EF3D5AB}" presName="spacer" presStyleCnt="0"/>
      <dgm:spPr/>
    </dgm:pt>
    <dgm:pt modelId="{101D83D4-1C94-4A69-89E8-6EC581525896}" type="pres">
      <dgm:prSet presAssocID="{A979DC9E-92A7-46EC-901A-5A12066AEABD}" presName="parentText" presStyleLbl="node1" presStyleIdx="2" presStyleCnt="4">
        <dgm:presLayoutVars>
          <dgm:chMax val="0"/>
          <dgm:bulletEnabled val="1"/>
        </dgm:presLayoutVars>
      </dgm:prSet>
      <dgm:spPr/>
    </dgm:pt>
    <dgm:pt modelId="{FD5F1CA8-9248-410D-A467-C29E5951C765}" type="pres">
      <dgm:prSet presAssocID="{7A300ADF-482A-49B5-A156-C83670D78DCD}" presName="spacer" presStyleCnt="0"/>
      <dgm:spPr/>
    </dgm:pt>
    <dgm:pt modelId="{6DF87202-B23C-4B47-AC2E-6945E9424BC4}" type="pres">
      <dgm:prSet presAssocID="{E37E3448-F330-4DD2-963A-ECB929E04052}" presName="parentText" presStyleLbl="node1" presStyleIdx="3" presStyleCnt="4">
        <dgm:presLayoutVars>
          <dgm:chMax val="0"/>
          <dgm:bulletEnabled val="1"/>
        </dgm:presLayoutVars>
      </dgm:prSet>
      <dgm:spPr/>
    </dgm:pt>
  </dgm:ptLst>
  <dgm:cxnLst>
    <dgm:cxn modelId="{1ED1E371-9BF0-493C-9305-0438EB79A696}" type="presOf" srcId="{A979DC9E-92A7-46EC-901A-5A12066AEABD}" destId="{101D83D4-1C94-4A69-89E8-6EC581525896}" srcOrd="0" destOrd="0" presId="urn:microsoft.com/office/officeart/2005/8/layout/vList2"/>
    <dgm:cxn modelId="{F2ADAA78-FBBD-4914-AAF3-FF6673FA2401}" type="presOf" srcId="{68209E4E-64A4-4E53-AC77-FD6F54BF0F3A}" destId="{C89CE4F2-4BE4-4B38-8A11-A9F288C5ADB7}" srcOrd="0" destOrd="0" presId="urn:microsoft.com/office/officeart/2005/8/layout/vList2"/>
    <dgm:cxn modelId="{A61B4982-79F1-4E83-9058-E70B13806842}" type="presOf" srcId="{879AFF09-5945-40C1-9C0F-637E63C17C2B}" destId="{98F2482E-A7A5-40E9-8AC7-C2A1E3ABF3AB}" srcOrd="0" destOrd="0" presId="urn:microsoft.com/office/officeart/2005/8/layout/vList2"/>
    <dgm:cxn modelId="{27F59A90-A649-415B-A82B-1B184221681E}" srcId="{80BB4BA8-BF25-4D97-A34F-494F7BEE435E}" destId="{879AFF09-5945-40C1-9C0F-637E63C17C2B}" srcOrd="0" destOrd="0" parTransId="{144B0DD4-E762-462A-A596-88FE2DCDA571}" sibTransId="{E7D8725F-6AFB-4E4A-90FE-93F3B311AC8F}"/>
    <dgm:cxn modelId="{4DCBC5AD-37BC-4FC3-8745-952CB5F04734}" srcId="{80BB4BA8-BF25-4D97-A34F-494F7BEE435E}" destId="{68209E4E-64A4-4E53-AC77-FD6F54BF0F3A}" srcOrd="1" destOrd="0" parTransId="{8A172C11-599C-49CC-99C5-DB366F2D2FDA}" sibTransId="{EFE3B5B3-D1F3-4E3C-9E8F-28197EF3D5AB}"/>
    <dgm:cxn modelId="{BF6373CD-7FE2-4CA4-A9E1-C4832B895AE0}" srcId="{80BB4BA8-BF25-4D97-A34F-494F7BEE435E}" destId="{A979DC9E-92A7-46EC-901A-5A12066AEABD}" srcOrd="2" destOrd="0" parTransId="{337E274B-0969-4BAB-BD00-D97F5EB33271}" sibTransId="{7A300ADF-482A-49B5-A156-C83670D78DCD}"/>
    <dgm:cxn modelId="{5C584FE9-525B-4668-B06D-5C3180499BD6}" srcId="{80BB4BA8-BF25-4D97-A34F-494F7BEE435E}" destId="{E37E3448-F330-4DD2-963A-ECB929E04052}" srcOrd="3" destOrd="0" parTransId="{E600C9F2-BE75-400D-8C83-954B992192CF}" sibTransId="{DFFEE5B8-B531-4F4F-9E77-3582CABC332D}"/>
    <dgm:cxn modelId="{CAB2C1F0-6701-488D-87B2-AFE603C713F8}" type="presOf" srcId="{E37E3448-F330-4DD2-963A-ECB929E04052}" destId="{6DF87202-B23C-4B47-AC2E-6945E9424BC4}" srcOrd="0" destOrd="0" presId="urn:microsoft.com/office/officeart/2005/8/layout/vList2"/>
    <dgm:cxn modelId="{AB5952FA-FAE8-411C-9CAC-F53E0478FF61}" type="presOf" srcId="{80BB4BA8-BF25-4D97-A34F-494F7BEE435E}" destId="{26D0811B-6FE5-4D7F-8923-846C2459B65D}" srcOrd="0" destOrd="0" presId="urn:microsoft.com/office/officeart/2005/8/layout/vList2"/>
    <dgm:cxn modelId="{F9810060-C47B-46C9-A82D-4CBCED59BAD5}" type="presParOf" srcId="{26D0811B-6FE5-4D7F-8923-846C2459B65D}" destId="{98F2482E-A7A5-40E9-8AC7-C2A1E3ABF3AB}" srcOrd="0" destOrd="0" presId="urn:microsoft.com/office/officeart/2005/8/layout/vList2"/>
    <dgm:cxn modelId="{E750041C-89BD-45F0-9EE1-31637D062119}" type="presParOf" srcId="{26D0811B-6FE5-4D7F-8923-846C2459B65D}" destId="{D5FA7E7D-CC71-49BF-B343-002BA41AA23B}" srcOrd="1" destOrd="0" presId="urn:microsoft.com/office/officeart/2005/8/layout/vList2"/>
    <dgm:cxn modelId="{4E115A47-D2AD-4A29-8BB3-C0907A2C8306}" type="presParOf" srcId="{26D0811B-6FE5-4D7F-8923-846C2459B65D}" destId="{C89CE4F2-4BE4-4B38-8A11-A9F288C5ADB7}" srcOrd="2" destOrd="0" presId="urn:microsoft.com/office/officeart/2005/8/layout/vList2"/>
    <dgm:cxn modelId="{4302DE75-9910-4E6B-B71F-D6B0A93EF99E}" type="presParOf" srcId="{26D0811B-6FE5-4D7F-8923-846C2459B65D}" destId="{77A98B37-B19F-4746-802C-1CDAC463BB83}" srcOrd="3" destOrd="0" presId="urn:microsoft.com/office/officeart/2005/8/layout/vList2"/>
    <dgm:cxn modelId="{A8DE2B83-BA4B-4FF5-A0EA-1FB690D1BEC3}" type="presParOf" srcId="{26D0811B-6FE5-4D7F-8923-846C2459B65D}" destId="{101D83D4-1C94-4A69-89E8-6EC581525896}" srcOrd="4" destOrd="0" presId="urn:microsoft.com/office/officeart/2005/8/layout/vList2"/>
    <dgm:cxn modelId="{7A9649FA-0E44-4A8E-8369-89D5610943DA}" type="presParOf" srcId="{26D0811B-6FE5-4D7F-8923-846C2459B65D}" destId="{FD5F1CA8-9248-410D-A467-C29E5951C765}" srcOrd="5" destOrd="0" presId="urn:microsoft.com/office/officeart/2005/8/layout/vList2"/>
    <dgm:cxn modelId="{F4248091-3E57-4951-A56B-0C1EE1B2C3B4}" type="presParOf" srcId="{26D0811B-6FE5-4D7F-8923-846C2459B65D}" destId="{6DF87202-B23C-4B47-AC2E-6945E9424BC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B2AA856-2E3D-4C9A-8BFC-93A77F8BEAB5}" type="doc">
      <dgm:prSet loTypeId="urn:microsoft.com/office/officeart/2005/8/layout/vList2" loCatId="list" qsTypeId="urn:microsoft.com/office/officeart/2005/8/quickstyle/simple5" qsCatId="simple" csTypeId="urn:microsoft.com/office/officeart/2005/8/colors/accent2_2" csCatId="accent2"/>
      <dgm:spPr/>
      <dgm:t>
        <a:bodyPr/>
        <a:lstStyle/>
        <a:p>
          <a:endParaRPr lang="en-US"/>
        </a:p>
      </dgm:t>
    </dgm:pt>
    <dgm:pt modelId="{CD1A0991-7837-49E4-8610-97E02DA3F72B}">
      <dgm:prSet/>
      <dgm:spPr/>
      <dgm:t>
        <a:bodyPr/>
        <a:lstStyle/>
        <a:p>
          <a:r>
            <a:rPr lang="en-US" b="1" dirty="0"/>
            <a:t>Trojan Horse: </a:t>
          </a:r>
          <a:r>
            <a:rPr lang="en-US" dirty="0"/>
            <a:t>A malicious software program hidden within an innocuous-seeming piece of software.</a:t>
          </a:r>
        </a:p>
      </dgm:t>
    </dgm:pt>
    <dgm:pt modelId="{C48C4B2A-B979-4E87-B1B7-9893F006CAA3}" type="parTrans" cxnId="{5F6AE79A-7BC8-4518-A55A-7A04D95B99A2}">
      <dgm:prSet/>
      <dgm:spPr/>
      <dgm:t>
        <a:bodyPr/>
        <a:lstStyle/>
        <a:p>
          <a:endParaRPr lang="en-US"/>
        </a:p>
      </dgm:t>
    </dgm:pt>
    <dgm:pt modelId="{D2DC49CA-C78E-4F03-889D-9630DAE9E292}" type="sibTrans" cxnId="{5F6AE79A-7BC8-4518-A55A-7A04D95B99A2}">
      <dgm:prSet/>
      <dgm:spPr/>
      <dgm:t>
        <a:bodyPr/>
        <a:lstStyle/>
        <a:p>
          <a:endParaRPr lang="en-US"/>
        </a:p>
      </dgm:t>
    </dgm:pt>
    <dgm:pt modelId="{45F34976-1CB0-4BFA-A916-0DC5E590DFB8}">
      <dgm:prSet/>
      <dgm:spPr/>
      <dgm:t>
        <a:bodyPr/>
        <a:lstStyle/>
        <a:p>
          <a:r>
            <a:rPr lang="en-US" b="1"/>
            <a:t>Spyware: </a:t>
          </a:r>
          <a:r>
            <a:rPr lang="en-US"/>
            <a:t>Software that records information about a PC and its user. </a:t>
          </a:r>
        </a:p>
      </dgm:t>
    </dgm:pt>
    <dgm:pt modelId="{37E4F8F7-FB4E-4FE5-BD3C-4A2311291D79}" type="parTrans" cxnId="{548AF42F-FB3B-4A56-BC84-46366A4CC7EA}">
      <dgm:prSet/>
      <dgm:spPr/>
      <dgm:t>
        <a:bodyPr/>
        <a:lstStyle/>
        <a:p>
          <a:endParaRPr lang="en-US"/>
        </a:p>
      </dgm:t>
    </dgm:pt>
    <dgm:pt modelId="{812BC89D-9560-45DC-BDC2-CD195A17B9E2}" type="sibTrans" cxnId="{548AF42F-FB3B-4A56-BC84-46366A4CC7EA}">
      <dgm:prSet/>
      <dgm:spPr/>
      <dgm:t>
        <a:bodyPr/>
        <a:lstStyle/>
        <a:p>
          <a:endParaRPr lang="en-US"/>
        </a:p>
      </dgm:t>
    </dgm:pt>
    <dgm:pt modelId="{B17F9BC8-4DA4-4659-9F02-E20A389E34CB}">
      <dgm:prSet/>
      <dgm:spPr/>
      <dgm:t>
        <a:bodyPr/>
        <a:lstStyle/>
        <a:p>
          <a:r>
            <a:rPr lang="en-US" b="1"/>
            <a:t>Rootkit: </a:t>
          </a:r>
          <a:r>
            <a:rPr lang="en-US"/>
            <a:t>A class of malware that modifies system files, often at the kernel level, to conceal its presence.</a:t>
          </a:r>
        </a:p>
      </dgm:t>
    </dgm:pt>
    <dgm:pt modelId="{B3229B48-CD7B-4535-B897-38968B2EC843}" type="parTrans" cxnId="{C0AD1FC1-7C0C-4542-81BA-15297FECCD21}">
      <dgm:prSet/>
      <dgm:spPr/>
      <dgm:t>
        <a:bodyPr/>
        <a:lstStyle/>
        <a:p>
          <a:endParaRPr lang="en-US"/>
        </a:p>
      </dgm:t>
    </dgm:pt>
    <dgm:pt modelId="{CEE93BE2-D607-4A95-B984-5B6101387684}" type="sibTrans" cxnId="{C0AD1FC1-7C0C-4542-81BA-15297FECCD21}">
      <dgm:prSet/>
      <dgm:spPr/>
      <dgm:t>
        <a:bodyPr/>
        <a:lstStyle/>
        <a:p>
          <a:endParaRPr lang="en-US"/>
        </a:p>
      </dgm:t>
    </dgm:pt>
    <dgm:pt modelId="{7298B3DC-C9F4-4F3E-B79E-9E2BF3342918}">
      <dgm:prSet/>
      <dgm:spPr/>
      <dgm:t>
        <a:bodyPr/>
        <a:lstStyle/>
        <a:p>
          <a:r>
            <a:rPr lang="en-US" b="1"/>
            <a:t>Ransomware: </a:t>
          </a:r>
          <a:r>
            <a:rPr lang="en-US"/>
            <a:t>A type of malware that tries to extort money from the victim by appearing to lock their computer </a:t>
          </a:r>
          <a:br>
            <a:rPr lang="en-US"/>
          </a:br>
          <a:r>
            <a:rPr lang="en-US"/>
            <a:t>or by encrypting their files, for instance.</a:t>
          </a:r>
        </a:p>
      </dgm:t>
    </dgm:pt>
    <dgm:pt modelId="{1CD11521-0041-4CDC-A650-B258CB1F1765}" type="parTrans" cxnId="{3C1C912A-2D5B-487B-A6C3-6265056BC79E}">
      <dgm:prSet/>
      <dgm:spPr/>
      <dgm:t>
        <a:bodyPr/>
        <a:lstStyle/>
        <a:p>
          <a:endParaRPr lang="en-US"/>
        </a:p>
      </dgm:t>
    </dgm:pt>
    <dgm:pt modelId="{59F6E1B6-F373-448E-A21C-B706410040B9}" type="sibTrans" cxnId="{3C1C912A-2D5B-487B-A6C3-6265056BC79E}">
      <dgm:prSet/>
      <dgm:spPr/>
      <dgm:t>
        <a:bodyPr/>
        <a:lstStyle/>
        <a:p>
          <a:endParaRPr lang="en-US"/>
        </a:p>
      </dgm:t>
    </dgm:pt>
    <dgm:pt modelId="{9BB67E50-6962-4DEF-A7AC-42E13404A9C2}" type="pres">
      <dgm:prSet presAssocID="{2B2AA856-2E3D-4C9A-8BFC-93A77F8BEAB5}" presName="linear" presStyleCnt="0">
        <dgm:presLayoutVars>
          <dgm:animLvl val="lvl"/>
          <dgm:resizeHandles val="exact"/>
        </dgm:presLayoutVars>
      </dgm:prSet>
      <dgm:spPr/>
    </dgm:pt>
    <dgm:pt modelId="{01359C43-4BAB-4792-948A-96794099B2A9}" type="pres">
      <dgm:prSet presAssocID="{CD1A0991-7837-49E4-8610-97E02DA3F72B}" presName="parentText" presStyleLbl="node1" presStyleIdx="0" presStyleCnt="4">
        <dgm:presLayoutVars>
          <dgm:chMax val="0"/>
          <dgm:bulletEnabled val="1"/>
        </dgm:presLayoutVars>
      </dgm:prSet>
      <dgm:spPr/>
    </dgm:pt>
    <dgm:pt modelId="{6029C19A-EE0F-4296-81C7-0AC8BF7B6F41}" type="pres">
      <dgm:prSet presAssocID="{D2DC49CA-C78E-4F03-889D-9630DAE9E292}" presName="spacer" presStyleCnt="0"/>
      <dgm:spPr/>
    </dgm:pt>
    <dgm:pt modelId="{03D4A06A-7F31-4172-BC42-FFCA280BB276}" type="pres">
      <dgm:prSet presAssocID="{45F34976-1CB0-4BFA-A916-0DC5E590DFB8}" presName="parentText" presStyleLbl="node1" presStyleIdx="1" presStyleCnt="4">
        <dgm:presLayoutVars>
          <dgm:chMax val="0"/>
          <dgm:bulletEnabled val="1"/>
        </dgm:presLayoutVars>
      </dgm:prSet>
      <dgm:spPr/>
    </dgm:pt>
    <dgm:pt modelId="{7DA8C520-A97E-4597-9775-D24B8FF6805D}" type="pres">
      <dgm:prSet presAssocID="{812BC89D-9560-45DC-BDC2-CD195A17B9E2}" presName="spacer" presStyleCnt="0"/>
      <dgm:spPr/>
    </dgm:pt>
    <dgm:pt modelId="{2778EB5B-E5B2-452B-9636-3DBACAD90E48}" type="pres">
      <dgm:prSet presAssocID="{B17F9BC8-4DA4-4659-9F02-E20A389E34CB}" presName="parentText" presStyleLbl="node1" presStyleIdx="2" presStyleCnt="4">
        <dgm:presLayoutVars>
          <dgm:chMax val="0"/>
          <dgm:bulletEnabled val="1"/>
        </dgm:presLayoutVars>
      </dgm:prSet>
      <dgm:spPr/>
    </dgm:pt>
    <dgm:pt modelId="{845F3BE9-3F48-4ADA-BAD2-3CBCAF019B83}" type="pres">
      <dgm:prSet presAssocID="{CEE93BE2-D607-4A95-B984-5B6101387684}" presName="spacer" presStyleCnt="0"/>
      <dgm:spPr/>
    </dgm:pt>
    <dgm:pt modelId="{7A8C84D3-0743-460B-8990-D6220A7744C5}" type="pres">
      <dgm:prSet presAssocID="{7298B3DC-C9F4-4F3E-B79E-9E2BF3342918}" presName="parentText" presStyleLbl="node1" presStyleIdx="3" presStyleCnt="4">
        <dgm:presLayoutVars>
          <dgm:chMax val="0"/>
          <dgm:bulletEnabled val="1"/>
        </dgm:presLayoutVars>
      </dgm:prSet>
      <dgm:spPr/>
    </dgm:pt>
  </dgm:ptLst>
  <dgm:cxnLst>
    <dgm:cxn modelId="{A39E8D06-BC9B-4A0A-87AD-50AF64174E96}" type="presOf" srcId="{B17F9BC8-4DA4-4659-9F02-E20A389E34CB}" destId="{2778EB5B-E5B2-452B-9636-3DBACAD90E48}" srcOrd="0" destOrd="0" presId="urn:microsoft.com/office/officeart/2005/8/layout/vList2"/>
    <dgm:cxn modelId="{3C1C912A-2D5B-487B-A6C3-6265056BC79E}" srcId="{2B2AA856-2E3D-4C9A-8BFC-93A77F8BEAB5}" destId="{7298B3DC-C9F4-4F3E-B79E-9E2BF3342918}" srcOrd="3" destOrd="0" parTransId="{1CD11521-0041-4CDC-A650-B258CB1F1765}" sibTransId="{59F6E1B6-F373-448E-A21C-B706410040B9}"/>
    <dgm:cxn modelId="{548AF42F-FB3B-4A56-BC84-46366A4CC7EA}" srcId="{2B2AA856-2E3D-4C9A-8BFC-93A77F8BEAB5}" destId="{45F34976-1CB0-4BFA-A916-0DC5E590DFB8}" srcOrd="1" destOrd="0" parTransId="{37E4F8F7-FB4E-4FE5-BD3C-4A2311291D79}" sibTransId="{812BC89D-9560-45DC-BDC2-CD195A17B9E2}"/>
    <dgm:cxn modelId="{8657285C-3EF6-4122-8133-CAD9C7CF69DE}" type="presOf" srcId="{7298B3DC-C9F4-4F3E-B79E-9E2BF3342918}" destId="{7A8C84D3-0743-460B-8990-D6220A7744C5}" srcOrd="0" destOrd="0" presId="urn:microsoft.com/office/officeart/2005/8/layout/vList2"/>
    <dgm:cxn modelId="{D8B57D82-F6EB-467B-A8CC-66D321EDF866}" type="presOf" srcId="{CD1A0991-7837-49E4-8610-97E02DA3F72B}" destId="{01359C43-4BAB-4792-948A-96794099B2A9}" srcOrd="0" destOrd="0" presId="urn:microsoft.com/office/officeart/2005/8/layout/vList2"/>
    <dgm:cxn modelId="{5F6AE79A-7BC8-4518-A55A-7A04D95B99A2}" srcId="{2B2AA856-2E3D-4C9A-8BFC-93A77F8BEAB5}" destId="{CD1A0991-7837-49E4-8610-97E02DA3F72B}" srcOrd="0" destOrd="0" parTransId="{C48C4B2A-B979-4E87-B1B7-9893F006CAA3}" sibTransId="{D2DC49CA-C78E-4F03-889D-9630DAE9E292}"/>
    <dgm:cxn modelId="{49E0F2A4-9C8F-4889-80F4-E498268C3243}" type="presOf" srcId="{2B2AA856-2E3D-4C9A-8BFC-93A77F8BEAB5}" destId="{9BB67E50-6962-4DEF-A7AC-42E13404A9C2}" srcOrd="0" destOrd="0" presId="urn:microsoft.com/office/officeart/2005/8/layout/vList2"/>
    <dgm:cxn modelId="{C0AD1FC1-7C0C-4542-81BA-15297FECCD21}" srcId="{2B2AA856-2E3D-4C9A-8BFC-93A77F8BEAB5}" destId="{B17F9BC8-4DA4-4659-9F02-E20A389E34CB}" srcOrd="2" destOrd="0" parTransId="{B3229B48-CD7B-4535-B897-38968B2EC843}" sibTransId="{CEE93BE2-D607-4A95-B984-5B6101387684}"/>
    <dgm:cxn modelId="{3F489AF6-0A3E-433A-80BB-238EC1B6F9AB}" type="presOf" srcId="{45F34976-1CB0-4BFA-A916-0DC5E590DFB8}" destId="{03D4A06A-7F31-4172-BC42-FFCA280BB276}" srcOrd="0" destOrd="0" presId="urn:microsoft.com/office/officeart/2005/8/layout/vList2"/>
    <dgm:cxn modelId="{56EFFCA2-7551-462C-B6C8-652D304B3F47}" type="presParOf" srcId="{9BB67E50-6962-4DEF-A7AC-42E13404A9C2}" destId="{01359C43-4BAB-4792-948A-96794099B2A9}" srcOrd="0" destOrd="0" presId="urn:microsoft.com/office/officeart/2005/8/layout/vList2"/>
    <dgm:cxn modelId="{431F742C-A085-4AE7-8B0D-D84AC4198764}" type="presParOf" srcId="{9BB67E50-6962-4DEF-A7AC-42E13404A9C2}" destId="{6029C19A-EE0F-4296-81C7-0AC8BF7B6F41}" srcOrd="1" destOrd="0" presId="urn:microsoft.com/office/officeart/2005/8/layout/vList2"/>
    <dgm:cxn modelId="{52ED3B17-3F51-4968-937E-789D43D849F7}" type="presParOf" srcId="{9BB67E50-6962-4DEF-A7AC-42E13404A9C2}" destId="{03D4A06A-7F31-4172-BC42-FFCA280BB276}" srcOrd="2" destOrd="0" presId="urn:microsoft.com/office/officeart/2005/8/layout/vList2"/>
    <dgm:cxn modelId="{0F0D09D1-6387-49FC-BFC9-3E435674DA48}" type="presParOf" srcId="{9BB67E50-6962-4DEF-A7AC-42E13404A9C2}" destId="{7DA8C520-A97E-4597-9775-D24B8FF6805D}" srcOrd="3" destOrd="0" presId="urn:microsoft.com/office/officeart/2005/8/layout/vList2"/>
    <dgm:cxn modelId="{96DE6E5D-4FFF-4332-8D7C-DF8B23CE067B}" type="presParOf" srcId="{9BB67E50-6962-4DEF-A7AC-42E13404A9C2}" destId="{2778EB5B-E5B2-452B-9636-3DBACAD90E48}" srcOrd="4" destOrd="0" presId="urn:microsoft.com/office/officeart/2005/8/layout/vList2"/>
    <dgm:cxn modelId="{E577EC20-A936-4CC7-ABC8-9CA880A1A806}" type="presParOf" srcId="{9BB67E50-6962-4DEF-A7AC-42E13404A9C2}" destId="{845F3BE9-3F48-4ADA-BAD2-3CBCAF019B83}" srcOrd="5" destOrd="0" presId="urn:microsoft.com/office/officeart/2005/8/layout/vList2"/>
    <dgm:cxn modelId="{BF167C26-D84F-47A1-937A-B93D1A89687F}" type="presParOf" srcId="{9BB67E50-6962-4DEF-A7AC-42E13404A9C2}" destId="{7A8C84D3-0743-460B-8990-D6220A7744C5}"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C458FE9-C522-42DF-B786-B02C35A3144C}"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0030B6C8-1886-44D8-9802-E2A9CB2BAF43}">
      <dgm:prSet/>
      <dgm:spPr/>
      <dgm:t>
        <a:bodyPr/>
        <a:lstStyle/>
        <a:p>
          <a:r>
            <a:rPr lang="en-US"/>
            <a:t>Unsavory websites</a:t>
          </a:r>
        </a:p>
      </dgm:t>
    </dgm:pt>
    <dgm:pt modelId="{CDEC4D25-1CB9-4EC9-AD9E-E7E2A596F5CA}" type="parTrans" cxnId="{EA77176D-5277-475B-9F4B-4F34DA06EC26}">
      <dgm:prSet/>
      <dgm:spPr/>
      <dgm:t>
        <a:bodyPr/>
        <a:lstStyle/>
        <a:p>
          <a:endParaRPr lang="en-US"/>
        </a:p>
      </dgm:t>
    </dgm:pt>
    <dgm:pt modelId="{125AFCF2-6112-4651-8C97-6D46B177786F}" type="sibTrans" cxnId="{EA77176D-5277-475B-9F4B-4F34DA06EC26}">
      <dgm:prSet/>
      <dgm:spPr/>
      <dgm:t>
        <a:bodyPr/>
        <a:lstStyle/>
        <a:p>
          <a:endParaRPr lang="en-US"/>
        </a:p>
      </dgm:t>
    </dgm:pt>
    <dgm:pt modelId="{02C79BF0-1618-4E87-AF29-F014CCE1D106}">
      <dgm:prSet/>
      <dgm:spPr/>
      <dgm:t>
        <a:bodyPr/>
        <a:lstStyle/>
        <a:p>
          <a:r>
            <a:rPr lang="en-US"/>
            <a:t>Unpatched browser</a:t>
          </a:r>
        </a:p>
      </dgm:t>
    </dgm:pt>
    <dgm:pt modelId="{8BBD147C-3969-4874-8494-8B002AB04B2A}" type="parTrans" cxnId="{04ACD98F-37FD-425F-9D16-D77A67EB482A}">
      <dgm:prSet/>
      <dgm:spPr/>
      <dgm:t>
        <a:bodyPr/>
        <a:lstStyle/>
        <a:p>
          <a:endParaRPr lang="en-US"/>
        </a:p>
      </dgm:t>
    </dgm:pt>
    <dgm:pt modelId="{4B4E9A31-BB35-4040-B906-BF55AF4F9EC9}" type="sibTrans" cxnId="{04ACD98F-37FD-425F-9D16-D77A67EB482A}">
      <dgm:prSet/>
      <dgm:spPr/>
      <dgm:t>
        <a:bodyPr/>
        <a:lstStyle/>
        <a:p>
          <a:endParaRPr lang="en-US"/>
        </a:p>
      </dgm:t>
    </dgm:pt>
    <dgm:pt modelId="{BA9D410B-EFD8-435F-BEE1-66343A244866}">
      <dgm:prSet/>
      <dgm:spPr/>
      <dgm:t>
        <a:bodyPr/>
        <a:lstStyle/>
        <a:p>
          <a:endParaRPr lang="en-US" dirty="0"/>
        </a:p>
      </dgm:t>
    </dgm:pt>
    <dgm:pt modelId="{DECF83AD-62E5-463D-9F4A-9770EC8C59C1}" type="parTrans" cxnId="{C8A75004-2F52-42D3-A16B-DEFD71800726}">
      <dgm:prSet/>
      <dgm:spPr/>
      <dgm:t>
        <a:bodyPr/>
        <a:lstStyle/>
        <a:p>
          <a:endParaRPr lang="en-US"/>
        </a:p>
      </dgm:t>
    </dgm:pt>
    <dgm:pt modelId="{F716A151-2E67-4315-B665-12278D5423AC}" type="sibTrans" cxnId="{C8A75004-2F52-42D3-A16B-DEFD71800726}">
      <dgm:prSet/>
      <dgm:spPr/>
      <dgm:t>
        <a:bodyPr/>
        <a:lstStyle/>
        <a:p>
          <a:endParaRPr lang="en-US"/>
        </a:p>
      </dgm:t>
    </dgm:pt>
    <dgm:pt modelId="{ED0EE6E8-90A5-4F69-8B17-32C43394E147}">
      <dgm:prSet/>
      <dgm:spPr/>
      <dgm:t>
        <a:bodyPr/>
        <a:lstStyle/>
        <a:p>
          <a:r>
            <a:rPr lang="en-US"/>
            <a:t>No anti-virus software</a:t>
          </a:r>
        </a:p>
      </dgm:t>
    </dgm:pt>
    <dgm:pt modelId="{A5D32679-002E-4483-835E-E79EE28B8C13}" type="parTrans" cxnId="{26486DF4-CB55-45CD-BC8A-AB8AAE4ED06A}">
      <dgm:prSet/>
      <dgm:spPr/>
      <dgm:t>
        <a:bodyPr/>
        <a:lstStyle/>
        <a:p>
          <a:endParaRPr lang="en-US"/>
        </a:p>
      </dgm:t>
    </dgm:pt>
    <dgm:pt modelId="{E0B45B11-E362-4E82-88CC-CF55985B02DC}" type="sibTrans" cxnId="{26486DF4-CB55-45CD-BC8A-AB8AAE4ED06A}">
      <dgm:prSet/>
      <dgm:spPr/>
      <dgm:t>
        <a:bodyPr/>
        <a:lstStyle/>
        <a:p>
          <a:endParaRPr lang="en-US"/>
        </a:p>
      </dgm:t>
    </dgm:pt>
    <dgm:pt modelId="{15D817E7-0BBD-4344-8AC5-CA997B36B580}">
      <dgm:prSet/>
      <dgm:spPr/>
      <dgm:t>
        <a:bodyPr/>
        <a:lstStyle/>
        <a:p>
          <a:r>
            <a:rPr lang="en-US"/>
            <a:t>Links in unsolicited email</a:t>
          </a:r>
        </a:p>
      </dgm:t>
    </dgm:pt>
    <dgm:pt modelId="{427B6A12-6CF4-4209-BB94-8ABC45662C8E}" type="parTrans" cxnId="{52056528-1363-4120-842E-89D06BFC0C0D}">
      <dgm:prSet/>
      <dgm:spPr/>
      <dgm:t>
        <a:bodyPr/>
        <a:lstStyle/>
        <a:p>
          <a:endParaRPr lang="en-US"/>
        </a:p>
      </dgm:t>
    </dgm:pt>
    <dgm:pt modelId="{A9BC12BA-C5DA-471A-B596-47BA2091EDC9}" type="sibTrans" cxnId="{52056528-1363-4120-842E-89D06BFC0C0D}">
      <dgm:prSet/>
      <dgm:spPr/>
      <dgm:t>
        <a:bodyPr/>
        <a:lstStyle/>
        <a:p>
          <a:endParaRPr lang="en-US"/>
        </a:p>
      </dgm:t>
    </dgm:pt>
    <dgm:pt modelId="{FAB98C79-C14E-4B0A-813E-D23EDC79A5CB}">
      <dgm:prSet/>
      <dgm:spPr/>
      <dgm:t>
        <a:bodyPr/>
        <a:lstStyle/>
        <a:p>
          <a:r>
            <a:rPr lang="en-US"/>
            <a:t>Compromised PC on the same network</a:t>
          </a:r>
        </a:p>
      </dgm:t>
    </dgm:pt>
    <dgm:pt modelId="{8CF09862-7300-4F48-B5DE-070F7D63C175}" type="parTrans" cxnId="{C3805577-AD2D-47A4-AF8E-24AAC87881CA}">
      <dgm:prSet/>
      <dgm:spPr/>
      <dgm:t>
        <a:bodyPr/>
        <a:lstStyle/>
        <a:p>
          <a:endParaRPr lang="en-US"/>
        </a:p>
      </dgm:t>
    </dgm:pt>
    <dgm:pt modelId="{B6DA47F7-2122-48ED-B911-3DFA2E0C410A}" type="sibTrans" cxnId="{C3805577-AD2D-47A4-AF8E-24AAC87881CA}">
      <dgm:prSet/>
      <dgm:spPr/>
      <dgm:t>
        <a:bodyPr/>
        <a:lstStyle/>
        <a:p>
          <a:endParaRPr lang="en-US"/>
        </a:p>
      </dgm:t>
    </dgm:pt>
    <dgm:pt modelId="{0C63F84B-FCDC-4BB4-95DF-AD2359563B79}">
      <dgm:prSet/>
      <dgm:spPr/>
      <dgm:t>
        <a:bodyPr/>
        <a:lstStyle/>
        <a:p>
          <a:r>
            <a:rPr lang="en-US"/>
            <a:t>Executing file of unknown origin</a:t>
          </a:r>
        </a:p>
      </dgm:t>
    </dgm:pt>
    <dgm:pt modelId="{0EE4252F-99EB-4A23-9464-801FE65B0FAB}" type="parTrans" cxnId="{38215103-7D1C-4013-A625-F0B230639B95}">
      <dgm:prSet/>
      <dgm:spPr/>
      <dgm:t>
        <a:bodyPr/>
        <a:lstStyle/>
        <a:p>
          <a:endParaRPr lang="en-US"/>
        </a:p>
      </dgm:t>
    </dgm:pt>
    <dgm:pt modelId="{488A3FFB-F4BB-41BB-AE01-773228B58B22}" type="sibTrans" cxnId="{38215103-7D1C-4013-A625-F0B230639B95}">
      <dgm:prSet/>
      <dgm:spPr/>
      <dgm:t>
        <a:bodyPr/>
        <a:lstStyle/>
        <a:p>
          <a:endParaRPr lang="en-US"/>
        </a:p>
      </dgm:t>
    </dgm:pt>
    <dgm:pt modelId="{0CA94DCB-F15C-47BC-AA7B-CC2AEECB9D6B}">
      <dgm:prSet/>
      <dgm:spPr/>
      <dgm:t>
        <a:bodyPr/>
        <a:lstStyle/>
        <a:p>
          <a:r>
            <a:rPr lang="en-US"/>
            <a:t>Zero-day exploit</a:t>
          </a:r>
        </a:p>
      </dgm:t>
    </dgm:pt>
    <dgm:pt modelId="{6EFDC22E-84AD-4AA3-ABD4-F95CDD5D7FF3}" type="parTrans" cxnId="{803870DD-2112-4490-929D-6AD0D7004A9B}">
      <dgm:prSet/>
      <dgm:spPr/>
      <dgm:t>
        <a:bodyPr/>
        <a:lstStyle/>
        <a:p>
          <a:endParaRPr lang="en-US"/>
        </a:p>
      </dgm:t>
    </dgm:pt>
    <dgm:pt modelId="{C75BC7AB-BC0D-41B2-BCB3-1CCF6C3CA963}" type="sibTrans" cxnId="{803870DD-2112-4490-929D-6AD0D7004A9B}">
      <dgm:prSet/>
      <dgm:spPr/>
      <dgm:t>
        <a:bodyPr/>
        <a:lstStyle/>
        <a:p>
          <a:endParaRPr lang="en-US"/>
        </a:p>
      </dgm:t>
    </dgm:pt>
    <dgm:pt modelId="{17C8BD44-3B26-4911-B48A-2170C394B046}" type="pres">
      <dgm:prSet presAssocID="{7C458FE9-C522-42DF-B786-B02C35A3144C}" presName="linear" presStyleCnt="0">
        <dgm:presLayoutVars>
          <dgm:animLvl val="lvl"/>
          <dgm:resizeHandles val="exact"/>
        </dgm:presLayoutVars>
      </dgm:prSet>
      <dgm:spPr/>
    </dgm:pt>
    <dgm:pt modelId="{82772C08-30AA-450E-97D5-0E2F50508E2F}" type="pres">
      <dgm:prSet presAssocID="{0030B6C8-1886-44D8-9802-E2A9CB2BAF43}" presName="parentText" presStyleLbl="node1" presStyleIdx="0" presStyleCnt="7">
        <dgm:presLayoutVars>
          <dgm:chMax val="0"/>
          <dgm:bulletEnabled val="1"/>
        </dgm:presLayoutVars>
      </dgm:prSet>
      <dgm:spPr/>
    </dgm:pt>
    <dgm:pt modelId="{BACFD7BA-C735-4106-BB38-89F26A9CEE31}" type="pres">
      <dgm:prSet presAssocID="{125AFCF2-6112-4651-8C97-6D46B177786F}" presName="spacer" presStyleCnt="0"/>
      <dgm:spPr/>
    </dgm:pt>
    <dgm:pt modelId="{77695BB5-3739-4984-8CD4-4A9B57C558D5}" type="pres">
      <dgm:prSet presAssocID="{02C79BF0-1618-4E87-AF29-F014CCE1D106}" presName="parentText" presStyleLbl="node1" presStyleIdx="1" presStyleCnt="7">
        <dgm:presLayoutVars>
          <dgm:chMax val="0"/>
          <dgm:bulletEnabled val="1"/>
        </dgm:presLayoutVars>
      </dgm:prSet>
      <dgm:spPr/>
    </dgm:pt>
    <dgm:pt modelId="{69F5FFCF-328F-48E0-A338-22E0945185FB}" type="pres">
      <dgm:prSet presAssocID="{02C79BF0-1618-4E87-AF29-F014CCE1D106}" presName="childText" presStyleLbl="revTx" presStyleIdx="0" presStyleCnt="1" custScaleY="18406">
        <dgm:presLayoutVars>
          <dgm:bulletEnabled val="1"/>
        </dgm:presLayoutVars>
      </dgm:prSet>
      <dgm:spPr/>
    </dgm:pt>
    <dgm:pt modelId="{12DDAC39-7AB1-4810-8BB6-5261C1A87547}" type="pres">
      <dgm:prSet presAssocID="{ED0EE6E8-90A5-4F69-8B17-32C43394E147}" presName="parentText" presStyleLbl="node1" presStyleIdx="2" presStyleCnt="7">
        <dgm:presLayoutVars>
          <dgm:chMax val="0"/>
          <dgm:bulletEnabled val="1"/>
        </dgm:presLayoutVars>
      </dgm:prSet>
      <dgm:spPr/>
    </dgm:pt>
    <dgm:pt modelId="{C7BAED9C-8490-498A-97AD-77D069EBBAF4}" type="pres">
      <dgm:prSet presAssocID="{E0B45B11-E362-4E82-88CC-CF55985B02DC}" presName="spacer" presStyleCnt="0"/>
      <dgm:spPr/>
    </dgm:pt>
    <dgm:pt modelId="{0A59119A-9206-47B2-A3B7-D11A251B96EA}" type="pres">
      <dgm:prSet presAssocID="{15D817E7-0BBD-4344-8AC5-CA997B36B580}" presName="parentText" presStyleLbl="node1" presStyleIdx="3" presStyleCnt="7">
        <dgm:presLayoutVars>
          <dgm:chMax val="0"/>
          <dgm:bulletEnabled val="1"/>
        </dgm:presLayoutVars>
      </dgm:prSet>
      <dgm:spPr/>
    </dgm:pt>
    <dgm:pt modelId="{5D97A728-8B68-42B2-926F-24A0DE114F36}" type="pres">
      <dgm:prSet presAssocID="{A9BC12BA-C5DA-471A-B596-47BA2091EDC9}" presName="spacer" presStyleCnt="0"/>
      <dgm:spPr/>
    </dgm:pt>
    <dgm:pt modelId="{05F7002E-C331-48C6-A2AE-8ECE537D3F67}" type="pres">
      <dgm:prSet presAssocID="{FAB98C79-C14E-4B0A-813E-D23EDC79A5CB}" presName="parentText" presStyleLbl="node1" presStyleIdx="4" presStyleCnt="7">
        <dgm:presLayoutVars>
          <dgm:chMax val="0"/>
          <dgm:bulletEnabled val="1"/>
        </dgm:presLayoutVars>
      </dgm:prSet>
      <dgm:spPr/>
    </dgm:pt>
    <dgm:pt modelId="{7C06DAAF-E195-4955-81EA-8CF893C484EC}" type="pres">
      <dgm:prSet presAssocID="{B6DA47F7-2122-48ED-B911-3DFA2E0C410A}" presName="spacer" presStyleCnt="0"/>
      <dgm:spPr/>
    </dgm:pt>
    <dgm:pt modelId="{2F64D569-AC60-4527-BCD5-CC717BEA8617}" type="pres">
      <dgm:prSet presAssocID="{0C63F84B-FCDC-4BB4-95DF-AD2359563B79}" presName="parentText" presStyleLbl="node1" presStyleIdx="5" presStyleCnt="7">
        <dgm:presLayoutVars>
          <dgm:chMax val="0"/>
          <dgm:bulletEnabled val="1"/>
        </dgm:presLayoutVars>
      </dgm:prSet>
      <dgm:spPr/>
    </dgm:pt>
    <dgm:pt modelId="{A374C487-1270-4618-811E-8394101F96A9}" type="pres">
      <dgm:prSet presAssocID="{488A3FFB-F4BB-41BB-AE01-773228B58B22}" presName="spacer" presStyleCnt="0"/>
      <dgm:spPr/>
    </dgm:pt>
    <dgm:pt modelId="{C16F8D1D-7AE7-48D5-A919-BD24E5A6DBDE}" type="pres">
      <dgm:prSet presAssocID="{0CA94DCB-F15C-47BC-AA7B-CC2AEECB9D6B}" presName="parentText" presStyleLbl="node1" presStyleIdx="6" presStyleCnt="7">
        <dgm:presLayoutVars>
          <dgm:chMax val="0"/>
          <dgm:bulletEnabled val="1"/>
        </dgm:presLayoutVars>
      </dgm:prSet>
      <dgm:spPr/>
    </dgm:pt>
  </dgm:ptLst>
  <dgm:cxnLst>
    <dgm:cxn modelId="{38215103-7D1C-4013-A625-F0B230639B95}" srcId="{7C458FE9-C522-42DF-B786-B02C35A3144C}" destId="{0C63F84B-FCDC-4BB4-95DF-AD2359563B79}" srcOrd="5" destOrd="0" parTransId="{0EE4252F-99EB-4A23-9464-801FE65B0FAB}" sibTransId="{488A3FFB-F4BB-41BB-AE01-773228B58B22}"/>
    <dgm:cxn modelId="{C8A75004-2F52-42D3-A16B-DEFD71800726}" srcId="{02C79BF0-1618-4E87-AF29-F014CCE1D106}" destId="{BA9D410B-EFD8-435F-BEE1-66343A244866}" srcOrd="0" destOrd="0" parTransId="{DECF83AD-62E5-463D-9F4A-9770EC8C59C1}" sibTransId="{F716A151-2E67-4315-B665-12278D5423AC}"/>
    <dgm:cxn modelId="{52056528-1363-4120-842E-89D06BFC0C0D}" srcId="{7C458FE9-C522-42DF-B786-B02C35A3144C}" destId="{15D817E7-0BBD-4344-8AC5-CA997B36B580}" srcOrd="3" destOrd="0" parTransId="{427B6A12-6CF4-4209-BB94-8ABC45662C8E}" sibTransId="{A9BC12BA-C5DA-471A-B596-47BA2091EDC9}"/>
    <dgm:cxn modelId="{8FFCD243-70A9-459B-8C7A-6ACD2AF15769}" type="presOf" srcId="{7C458FE9-C522-42DF-B786-B02C35A3144C}" destId="{17C8BD44-3B26-4911-B48A-2170C394B046}" srcOrd="0" destOrd="0" presId="urn:microsoft.com/office/officeart/2005/8/layout/vList2"/>
    <dgm:cxn modelId="{C3DDF348-15FC-4F4C-A449-93847D3BBE1B}" type="presOf" srcId="{FAB98C79-C14E-4B0A-813E-D23EDC79A5CB}" destId="{05F7002E-C331-48C6-A2AE-8ECE537D3F67}" srcOrd="0" destOrd="0" presId="urn:microsoft.com/office/officeart/2005/8/layout/vList2"/>
    <dgm:cxn modelId="{EA77176D-5277-475B-9F4B-4F34DA06EC26}" srcId="{7C458FE9-C522-42DF-B786-B02C35A3144C}" destId="{0030B6C8-1886-44D8-9802-E2A9CB2BAF43}" srcOrd="0" destOrd="0" parTransId="{CDEC4D25-1CB9-4EC9-AD9E-E7E2A596F5CA}" sibTransId="{125AFCF2-6112-4651-8C97-6D46B177786F}"/>
    <dgm:cxn modelId="{C3805577-AD2D-47A4-AF8E-24AAC87881CA}" srcId="{7C458FE9-C522-42DF-B786-B02C35A3144C}" destId="{FAB98C79-C14E-4B0A-813E-D23EDC79A5CB}" srcOrd="4" destOrd="0" parTransId="{8CF09862-7300-4F48-B5DE-070F7D63C175}" sibTransId="{B6DA47F7-2122-48ED-B911-3DFA2E0C410A}"/>
    <dgm:cxn modelId="{04ACD98F-37FD-425F-9D16-D77A67EB482A}" srcId="{7C458FE9-C522-42DF-B786-B02C35A3144C}" destId="{02C79BF0-1618-4E87-AF29-F014CCE1D106}" srcOrd="1" destOrd="0" parTransId="{8BBD147C-3969-4874-8494-8B002AB04B2A}" sibTransId="{4B4E9A31-BB35-4040-B906-BF55AF4F9EC9}"/>
    <dgm:cxn modelId="{26545BA0-5237-4D99-8C6A-6BAE20D67A83}" type="presOf" srcId="{15D817E7-0BBD-4344-8AC5-CA997B36B580}" destId="{0A59119A-9206-47B2-A3B7-D11A251B96EA}" srcOrd="0" destOrd="0" presId="urn:microsoft.com/office/officeart/2005/8/layout/vList2"/>
    <dgm:cxn modelId="{535FFAA7-A07E-455D-A1DB-59AD8029B1F1}" type="presOf" srcId="{0030B6C8-1886-44D8-9802-E2A9CB2BAF43}" destId="{82772C08-30AA-450E-97D5-0E2F50508E2F}" srcOrd="0" destOrd="0" presId="urn:microsoft.com/office/officeart/2005/8/layout/vList2"/>
    <dgm:cxn modelId="{39B8CAB2-0201-49F4-B35A-474C134B49E2}" type="presOf" srcId="{BA9D410B-EFD8-435F-BEE1-66343A244866}" destId="{69F5FFCF-328F-48E0-A338-22E0945185FB}" srcOrd="0" destOrd="0" presId="urn:microsoft.com/office/officeart/2005/8/layout/vList2"/>
    <dgm:cxn modelId="{0C242DCC-EFA9-4E46-B77A-482D8CCC4F37}" type="presOf" srcId="{02C79BF0-1618-4E87-AF29-F014CCE1D106}" destId="{77695BB5-3739-4984-8CD4-4A9B57C558D5}" srcOrd="0" destOrd="0" presId="urn:microsoft.com/office/officeart/2005/8/layout/vList2"/>
    <dgm:cxn modelId="{57C598D2-A498-43CE-979E-B8F307EF06FE}" type="presOf" srcId="{ED0EE6E8-90A5-4F69-8B17-32C43394E147}" destId="{12DDAC39-7AB1-4810-8BB6-5261C1A87547}" srcOrd="0" destOrd="0" presId="urn:microsoft.com/office/officeart/2005/8/layout/vList2"/>
    <dgm:cxn modelId="{49CBA3DB-DCE8-4336-B6F5-6229EEA6E24A}" type="presOf" srcId="{0CA94DCB-F15C-47BC-AA7B-CC2AEECB9D6B}" destId="{C16F8D1D-7AE7-48D5-A919-BD24E5A6DBDE}" srcOrd="0" destOrd="0" presId="urn:microsoft.com/office/officeart/2005/8/layout/vList2"/>
    <dgm:cxn modelId="{803870DD-2112-4490-929D-6AD0D7004A9B}" srcId="{7C458FE9-C522-42DF-B786-B02C35A3144C}" destId="{0CA94DCB-F15C-47BC-AA7B-CC2AEECB9D6B}" srcOrd="6" destOrd="0" parTransId="{6EFDC22E-84AD-4AA3-ABD4-F95CDD5D7FF3}" sibTransId="{C75BC7AB-BC0D-41B2-BCB3-1CCF6C3CA963}"/>
    <dgm:cxn modelId="{16D062E7-9F93-4879-BC19-FD8239BBAB65}" type="presOf" srcId="{0C63F84B-FCDC-4BB4-95DF-AD2359563B79}" destId="{2F64D569-AC60-4527-BCD5-CC717BEA8617}" srcOrd="0" destOrd="0" presId="urn:microsoft.com/office/officeart/2005/8/layout/vList2"/>
    <dgm:cxn modelId="{26486DF4-CB55-45CD-BC8A-AB8AAE4ED06A}" srcId="{7C458FE9-C522-42DF-B786-B02C35A3144C}" destId="{ED0EE6E8-90A5-4F69-8B17-32C43394E147}" srcOrd="2" destOrd="0" parTransId="{A5D32679-002E-4483-835E-E79EE28B8C13}" sibTransId="{E0B45B11-E362-4E82-88CC-CF55985B02DC}"/>
    <dgm:cxn modelId="{C7952CAB-70CE-48E0-88C2-4AC7717E1AC7}" type="presParOf" srcId="{17C8BD44-3B26-4911-B48A-2170C394B046}" destId="{82772C08-30AA-450E-97D5-0E2F50508E2F}" srcOrd="0" destOrd="0" presId="urn:microsoft.com/office/officeart/2005/8/layout/vList2"/>
    <dgm:cxn modelId="{053F1ACC-2C08-4445-8621-CDA5F93DC934}" type="presParOf" srcId="{17C8BD44-3B26-4911-B48A-2170C394B046}" destId="{BACFD7BA-C735-4106-BB38-89F26A9CEE31}" srcOrd="1" destOrd="0" presId="urn:microsoft.com/office/officeart/2005/8/layout/vList2"/>
    <dgm:cxn modelId="{48619F0A-68ED-4F6F-89B0-F648F38FFE9D}" type="presParOf" srcId="{17C8BD44-3B26-4911-B48A-2170C394B046}" destId="{77695BB5-3739-4984-8CD4-4A9B57C558D5}" srcOrd="2" destOrd="0" presId="urn:microsoft.com/office/officeart/2005/8/layout/vList2"/>
    <dgm:cxn modelId="{1C76BE3C-604E-43A9-AEB8-FCC6D8809C83}" type="presParOf" srcId="{17C8BD44-3B26-4911-B48A-2170C394B046}" destId="{69F5FFCF-328F-48E0-A338-22E0945185FB}" srcOrd="3" destOrd="0" presId="urn:microsoft.com/office/officeart/2005/8/layout/vList2"/>
    <dgm:cxn modelId="{57064CD5-0E9A-474F-8F16-E72A5132566B}" type="presParOf" srcId="{17C8BD44-3B26-4911-B48A-2170C394B046}" destId="{12DDAC39-7AB1-4810-8BB6-5261C1A87547}" srcOrd="4" destOrd="0" presId="urn:microsoft.com/office/officeart/2005/8/layout/vList2"/>
    <dgm:cxn modelId="{D8255649-4734-406F-BD99-DDA39BFB0C8C}" type="presParOf" srcId="{17C8BD44-3B26-4911-B48A-2170C394B046}" destId="{C7BAED9C-8490-498A-97AD-77D069EBBAF4}" srcOrd="5" destOrd="0" presId="urn:microsoft.com/office/officeart/2005/8/layout/vList2"/>
    <dgm:cxn modelId="{923D166E-D9DE-4ECE-819B-BDCB64BAB6B1}" type="presParOf" srcId="{17C8BD44-3B26-4911-B48A-2170C394B046}" destId="{0A59119A-9206-47B2-A3B7-D11A251B96EA}" srcOrd="6" destOrd="0" presId="urn:microsoft.com/office/officeart/2005/8/layout/vList2"/>
    <dgm:cxn modelId="{295DB2C8-DFA3-4384-B336-61AB4E29E9E3}" type="presParOf" srcId="{17C8BD44-3B26-4911-B48A-2170C394B046}" destId="{5D97A728-8B68-42B2-926F-24A0DE114F36}" srcOrd="7" destOrd="0" presId="urn:microsoft.com/office/officeart/2005/8/layout/vList2"/>
    <dgm:cxn modelId="{33928B5A-8711-431D-956B-8C1A40FE6C9A}" type="presParOf" srcId="{17C8BD44-3B26-4911-B48A-2170C394B046}" destId="{05F7002E-C331-48C6-A2AE-8ECE537D3F67}" srcOrd="8" destOrd="0" presId="urn:microsoft.com/office/officeart/2005/8/layout/vList2"/>
    <dgm:cxn modelId="{0CD4BF5A-DDBA-4AB2-9A3C-E3315836403A}" type="presParOf" srcId="{17C8BD44-3B26-4911-B48A-2170C394B046}" destId="{7C06DAAF-E195-4955-81EA-8CF893C484EC}" srcOrd="9" destOrd="0" presId="urn:microsoft.com/office/officeart/2005/8/layout/vList2"/>
    <dgm:cxn modelId="{6C10F821-2F91-4860-8E97-9993B7FEDDDB}" type="presParOf" srcId="{17C8BD44-3B26-4911-B48A-2170C394B046}" destId="{2F64D569-AC60-4527-BCD5-CC717BEA8617}" srcOrd="10" destOrd="0" presId="urn:microsoft.com/office/officeart/2005/8/layout/vList2"/>
    <dgm:cxn modelId="{03DCEF9F-4A34-4041-BD4F-2B582CB1A195}" type="presParOf" srcId="{17C8BD44-3B26-4911-B48A-2170C394B046}" destId="{A374C487-1270-4618-811E-8394101F96A9}" srcOrd="11" destOrd="0" presId="urn:microsoft.com/office/officeart/2005/8/layout/vList2"/>
    <dgm:cxn modelId="{3BA04840-AB13-4952-B520-CA536DD40DED}" type="presParOf" srcId="{17C8BD44-3B26-4911-B48A-2170C394B046}" destId="{C16F8D1D-7AE7-48D5-A919-BD24E5A6DBDE}"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0184CDF-1901-4B73-9FD5-332C629719CD}" type="doc">
      <dgm:prSet loTypeId="urn:microsoft.com/office/officeart/2005/8/layout/hList1" loCatId="list" qsTypeId="urn:microsoft.com/office/officeart/2005/8/quickstyle/simple5" qsCatId="simple" csTypeId="urn:microsoft.com/office/officeart/2005/8/colors/accent2_2" csCatId="accent2"/>
      <dgm:spPr/>
      <dgm:t>
        <a:bodyPr/>
        <a:lstStyle/>
        <a:p>
          <a:endParaRPr lang="en-US"/>
        </a:p>
      </dgm:t>
    </dgm:pt>
    <dgm:pt modelId="{23E1372C-5C87-4D59-88D1-84BFA247E7FE}">
      <dgm:prSet/>
      <dgm:spPr/>
      <dgm:t>
        <a:bodyPr/>
        <a:lstStyle/>
        <a:p>
          <a:r>
            <a:rPr lang="en-US"/>
            <a:t>Can run:</a:t>
          </a:r>
        </a:p>
      </dgm:t>
    </dgm:pt>
    <dgm:pt modelId="{35D54D1B-B391-4163-A4CA-D19B2D2CC73F}" type="parTrans" cxnId="{5557BEB7-3AC3-4B70-892E-CB000CEE9F0E}">
      <dgm:prSet/>
      <dgm:spPr/>
      <dgm:t>
        <a:bodyPr/>
        <a:lstStyle/>
        <a:p>
          <a:endParaRPr lang="en-US"/>
        </a:p>
      </dgm:t>
    </dgm:pt>
    <dgm:pt modelId="{9D95703A-A4CC-4A0D-A916-B83AD97FE3AB}" type="sibTrans" cxnId="{5557BEB7-3AC3-4B70-892E-CB000CEE9F0E}">
      <dgm:prSet/>
      <dgm:spPr/>
      <dgm:t>
        <a:bodyPr/>
        <a:lstStyle/>
        <a:p>
          <a:endParaRPr lang="en-US"/>
        </a:p>
      </dgm:t>
    </dgm:pt>
    <dgm:pt modelId="{FCABDC55-2AA5-417B-87FC-4C677C5ED23F}">
      <dgm:prSet/>
      <dgm:spPr/>
      <dgm:t>
        <a:bodyPr/>
        <a:lstStyle/>
        <a:p>
          <a:r>
            <a:rPr lang="en-US" dirty="0"/>
            <a:t>When a file is accessed</a:t>
          </a:r>
        </a:p>
      </dgm:t>
    </dgm:pt>
    <dgm:pt modelId="{A7295829-A92D-4465-8621-77D932695B62}" type="parTrans" cxnId="{BEA50B60-8F06-4000-8105-2C8E737F2A30}">
      <dgm:prSet/>
      <dgm:spPr/>
      <dgm:t>
        <a:bodyPr/>
        <a:lstStyle/>
        <a:p>
          <a:endParaRPr lang="en-US"/>
        </a:p>
      </dgm:t>
    </dgm:pt>
    <dgm:pt modelId="{EE3F4F32-5666-4968-B917-4126190CA231}" type="sibTrans" cxnId="{BEA50B60-8F06-4000-8105-2C8E737F2A30}">
      <dgm:prSet/>
      <dgm:spPr/>
      <dgm:t>
        <a:bodyPr/>
        <a:lstStyle/>
        <a:p>
          <a:endParaRPr lang="en-US"/>
        </a:p>
      </dgm:t>
    </dgm:pt>
    <dgm:pt modelId="{07D47770-307D-4015-BEA5-450434F5A4CD}">
      <dgm:prSet/>
      <dgm:spPr/>
      <dgm:t>
        <a:bodyPr/>
        <a:lstStyle/>
        <a:p>
          <a:r>
            <a:rPr lang="en-US"/>
            <a:t>At boot time</a:t>
          </a:r>
        </a:p>
      </dgm:t>
    </dgm:pt>
    <dgm:pt modelId="{4B7B7135-CAFD-43AB-9C3E-60727ABD05B3}" type="parTrans" cxnId="{8735FE74-B05F-474E-BF47-9CD24BBC3376}">
      <dgm:prSet/>
      <dgm:spPr/>
      <dgm:t>
        <a:bodyPr/>
        <a:lstStyle/>
        <a:p>
          <a:endParaRPr lang="en-US"/>
        </a:p>
      </dgm:t>
    </dgm:pt>
    <dgm:pt modelId="{08651567-1208-450D-8F3F-515C5CCAE98F}" type="sibTrans" cxnId="{8735FE74-B05F-474E-BF47-9CD24BBC3376}">
      <dgm:prSet/>
      <dgm:spPr/>
      <dgm:t>
        <a:bodyPr/>
        <a:lstStyle/>
        <a:p>
          <a:endParaRPr lang="en-US"/>
        </a:p>
      </dgm:t>
    </dgm:pt>
    <dgm:pt modelId="{706A0734-B546-42AC-B902-21F30AECBD62}">
      <dgm:prSet/>
      <dgm:spPr/>
      <dgm:t>
        <a:bodyPr/>
        <a:lstStyle/>
        <a:p>
          <a:r>
            <a:rPr lang="en-US" dirty="0"/>
            <a:t>User can:</a:t>
          </a:r>
        </a:p>
      </dgm:t>
    </dgm:pt>
    <dgm:pt modelId="{C8B0C3B7-58FF-461C-82AE-3C3708DB137A}" type="parTrans" cxnId="{7A927369-6049-4611-BC49-750092D63E15}">
      <dgm:prSet/>
      <dgm:spPr/>
      <dgm:t>
        <a:bodyPr/>
        <a:lstStyle/>
        <a:p>
          <a:endParaRPr lang="en-US"/>
        </a:p>
      </dgm:t>
    </dgm:pt>
    <dgm:pt modelId="{1A9C3D0E-9EBB-45A7-A868-9E8447DE05E0}" type="sibTrans" cxnId="{7A927369-6049-4611-BC49-750092D63E15}">
      <dgm:prSet/>
      <dgm:spPr/>
      <dgm:t>
        <a:bodyPr/>
        <a:lstStyle/>
        <a:p>
          <a:endParaRPr lang="en-US"/>
        </a:p>
      </dgm:t>
    </dgm:pt>
    <dgm:pt modelId="{224B8CE7-98A9-4F97-AD53-4129B5718816}">
      <dgm:prSet/>
      <dgm:spPr/>
      <dgm:t>
        <a:bodyPr/>
        <a:lstStyle/>
        <a:p>
          <a:r>
            <a:rPr lang="en-US"/>
            <a:t>Disinfect file</a:t>
          </a:r>
        </a:p>
      </dgm:t>
    </dgm:pt>
    <dgm:pt modelId="{E92F79ED-FD0B-48E7-B6B5-273412C5DDDB}" type="parTrans" cxnId="{8F0B186F-9248-4890-8CC4-5F4F31A1ED9A}">
      <dgm:prSet/>
      <dgm:spPr/>
      <dgm:t>
        <a:bodyPr/>
        <a:lstStyle/>
        <a:p>
          <a:endParaRPr lang="en-US"/>
        </a:p>
      </dgm:t>
    </dgm:pt>
    <dgm:pt modelId="{7BFF3E08-6AC9-437A-86EA-CDD9A16D9BFD}" type="sibTrans" cxnId="{8F0B186F-9248-4890-8CC4-5F4F31A1ED9A}">
      <dgm:prSet/>
      <dgm:spPr/>
      <dgm:t>
        <a:bodyPr/>
        <a:lstStyle/>
        <a:p>
          <a:endParaRPr lang="en-US"/>
        </a:p>
      </dgm:t>
    </dgm:pt>
    <dgm:pt modelId="{06CA09F5-A47F-4429-8776-B0ED4E99D60F}">
      <dgm:prSet/>
      <dgm:spPr/>
      <dgm:t>
        <a:bodyPr/>
        <a:lstStyle/>
        <a:p>
          <a:r>
            <a:rPr lang="en-US"/>
            <a:t>Quarantine file</a:t>
          </a:r>
        </a:p>
      </dgm:t>
    </dgm:pt>
    <dgm:pt modelId="{01028E9D-1708-4D7B-8BAA-3CFDA3B12935}" type="parTrans" cxnId="{7313D2E9-51F8-4E23-B8DB-A54D577CFE3B}">
      <dgm:prSet/>
      <dgm:spPr/>
      <dgm:t>
        <a:bodyPr/>
        <a:lstStyle/>
        <a:p>
          <a:endParaRPr lang="en-US"/>
        </a:p>
      </dgm:t>
    </dgm:pt>
    <dgm:pt modelId="{29AE6B5E-7EA3-4F43-A1EB-C012893E0BDB}" type="sibTrans" cxnId="{7313D2E9-51F8-4E23-B8DB-A54D577CFE3B}">
      <dgm:prSet/>
      <dgm:spPr/>
      <dgm:t>
        <a:bodyPr/>
        <a:lstStyle/>
        <a:p>
          <a:endParaRPr lang="en-US"/>
        </a:p>
      </dgm:t>
    </dgm:pt>
    <dgm:pt modelId="{FAD20329-CCAB-48D5-A187-48F9F0D3098F}">
      <dgm:prSet/>
      <dgm:spPr/>
      <dgm:t>
        <a:bodyPr/>
        <a:lstStyle/>
        <a:p>
          <a:r>
            <a:rPr lang="en-US"/>
            <a:t>Delete file</a:t>
          </a:r>
        </a:p>
      </dgm:t>
    </dgm:pt>
    <dgm:pt modelId="{489E82FA-0A56-42C1-896E-97966F0EC0D2}" type="parTrans" cxnId="{10FEFAD9-316D-475E-AA64-4A87995E4FA4}">
      <dgm:prSet/>
      <dgm:spPr/>
      <dgm:t>
        <a:bodyPr/>
        <a:lstStyle/>
        <a:p>
          <a:endParaRPr lang="en-US"/>
        </a:p>
      </dgm:t>
    </dgm:pt>
    <dgm:pt modelId="{E422A396-7D0F-4810-8B33-FD309DA538F8}" type="sibTrans" cxnId="{10FEFAD9-316D-475E-AA64-4A87995E4FA4}">
      <dgm:prSet/>
      <dgm:spPr/>
      <dgm:t>
        <a:bodyPr/>
        <a:lstStyle/>
        <a:p>
          <a:endParaRPr lang="en-US"/>
        </a:p>
      </dgm:t>
    </dgm:pt>
    <dgm:pt modelId="{8E63F649-DE51-4CB7-83A5-4FBBA640C352}">
      <dgm:prSet/>
      <dgm:spPr/>
      <dgm:t>
        <a:bodyPr/>
        <a:lstStyle/>
        <a:p>
          <a:r>
            <a:rPr lang="en-US" dirty="0"/>
            <a:t>Updates must be installed</a:t>
          </a:r>
        </a:p>
      </dgm:t>
    </dgm:pt>
    <dgm:pt modelId="{58037684-FF34-40CE-83B9-BD2F32782945}" type="parTrans" cxnId="{C26A8AAB-0336-46E9-A714-1A124AF4ACFE}">
      <dgm:prSet/>
      <dgm:spPr/>
      <dgm:t>
        <a:bodyPr/>
        <a:lstStyle/>
        <a:p>
          <a:endParaRPr lang="en-US"/>
        </a:p>
      </dgm:t>
    </dgm:pt>
    <dgm:pt modelId="{2F73F8DC-C191-40D5-A4AA-8AD801FEA403}" type="sibTrans" cxnId="{C26A8AAB-0336-46E9-A714-1A124AF4ACFE}">
      <dgm:prSet/>
      <dgm:spPr/>
      <dgm:t>
        <a:bodyPr/>
        <a:lstStyle/>
        <a:p>
          <a:endParaRPr lang="en-US"/>
        </a:p>
      </dgm:t>
    </dgm:pt>
    <dgm:pt modelId="{CE16D676-B4B3-4CA0-93B8-20910EA465B5}" type="pres">
      <dgm:prSet presAssocID="{80184CDF-1901-4B73-9FD5-332C629719CD}" presName="Name0" presStyleCnt="0">
        <dgm:presLayoutVars>
          <dgm:dir/>
          <dgm:animLvl val="lvl"/>
          <dgm:resizeHandles val="exact"/>
        </dgm:presLayoutVars>
      </dgm:prSet>
      <dgm:spPr/>
    </dgm:pt>
    <dgm:pt modelId="{5A209310-028C-4CE4-BFAD-DD14885DBA2B}" type="pres">
      <dgm:prSet presAssocID="{23E1372C-5C87-4D59-88D1-84BFA247E7FE}" presName="composite" presStyleCnt="0"/>
      <dgm:spPr/>
    </dgm:pt>
    <dgm:pt modelId="{02F2D6A2-EA98-4191-8CE7-7E348AAFF314}" type="pres">
      <dgm:prSet presAssocID="{23E1372C-5C87-4D59-88D1-84BFA247E7FE}" presName="parTx" presStyleLbl="alignNode1" presStyleIdx="0" presStyleCnt="3">
        <dgm:presLayoutVars>
          <dgm:chMax val="0"/>
          <dgm:chPref val="0"/>
          <dgm:bulletEnabled val="1"/>
        </dgm:presLayoutVars>
      </dgm:prSet>
      <dgm:spPr/>
    </dgm:pt>
    <dgm:pt modelId="{35FC664E-5917-43BD-A7CD-4E10D5A47C81}" type="pres">
      <dgm:prSet presAssocID="{23E1372C-5C87-4D59-88D1-84BFA247E7FE}" presName="desTx" presStyleLbl="alignAccFollowNode1" presStyleIdx="0" presStyleCnt="3">
        <dgm:presLayoutVars>
          <dgm:bulletEnabled val="1"/>
        </dgm:presLayoutVars>
      </dgm:prSet>
      <dgm:spPr/>
    </dgm:pt>
    <dgm:pt modelId="{649C4B7A-1B9F-4CE8-9AEC-FC35C744269B}" type="pres">
      <dgm:prSet presAssocID="{9D95703A-A4CC-4A0D-A916-B83AD97FE3AB}" presName="space" presStyleCnt="0"/>
      <dgm:spPr/>
    </dgm:pt>
    <dgm:pt modelId="{10AFC949-7CB5-4E05-9CBD-5A340264AC8A}" type="pres">
      <dgm:prSet presAssocID="{706A0734-B546-42AC-B902-21F30AECBD62}" presName="composite" presStyleCnt="0"/>
      <dgm:spPr/>
    </dgm:pt>
    <dgm:pt modelId="{7902B2C6-533C-47B8-A454-371F792C336B}" type="pres">
      <dgm:prSet presAssocID="{706A0734-B546-42AC-B902-21F30AECBD62}" presName="parTx" presStyleLbl="alignNode1" presStyleIdx="1" presStyleCnt="3">
        <dgm:presLayoutVars>
          <dgm:chMax val="0"/>
          <dgm:chPref val="0"/>
          <dgm:bulletEnabled val="1"/>
        </dgm:presLayoutVars>
      </dgm:prSet>
      <dgm:spPr/>
    </dgm:pt>
    <dgm:pt modelId="{96155F6F-492D-4AEF-9953-06A43D6412EB}" type="pres">
      <dgm:prSet presAssocID="{706A0734-B546-42AC-B902-21F30AECBD62}" presName="desTx" presStyleLbl="alignAccFollowNode1" presStyleIdx="1" presStyleCnt="3">
        <dgm:presLayoutVars>
          <dgm:bulletEnabled val="1"/>
        </dgm:presLayoutVars>
      </dgm:prSet>
      <dgm:spPr/>
    </dgm:pt>
    <dgm:pt modelId="{4493A330-1618-4854-94BD-AF2421193866}" type="pres">
      <dgm:prSet presAssocID="{1A9C3D0E-9EBB-45A7-A868-9E8447DE05E0}" presName="space" presStyleCnt="0"/>
      <dgm:spPr/>
    </dgm:pt>
    <dgm:pt modelId="{7A2B1BDF-7D84-4D22-81DD-2345E8BAFF58}" type="pres">
      <dgm:prSet presAssocID="{8E63F649-DE51-4CB7-83A5-4FBBA640C352}" presName="composite" presStyleCnt="0"/>
      <dgm:spPr/>
    </dgm:pt>
    <dgm:pt modelId="{058C94BF-6822-4952-9638-E7CD646459DA}" type="pres">
      <dgm:prSet presAssocID="{8E63F649-DE51-4CB7-83A5-4FBBA640C352}" presName="parTx" presStyleLbl="alignNode1" presStyleIdx="2" presStyleCnt="3">
        <dgm:presLayoutVars>
          <dgm:chMax val="0"/>
          <dgm:chPref val="0"/>
          <dgm:bulletEnabled val="1"/>
        </dgm:presLayoutVars>
      </dgm:prSet>
      <dgm:spPr/>
    </dgm:pt>
    <dgm:pt modelId="{08DDB10E-C176-4ED4-B85D-5BEDA1A261CB}" type="pres">
      <dgm:prSet presAssocID="{8E63F649-DE51-4CB7-83A5-4FBBA640C352}" presName="desTx" presStyleLbl="alignAccFollowNode1" presStyleIdx="2" presStyleCnt="3">
        <dgm:presLayoutVars>
          <dgm:bulletEnabled val="1"/>
        </dgm:presLayoutVars>
      </dgm:prSet>
      <dgm:spPr/>
    </dgm:pt>
  </dgm:ptLst>
  <dgm:cxnLst>
    <dgm:cxn modelId="{9FAFE30B-540B-47E4-9B43-509E98B91226}" type="presOf" srcId="{07D47770-307D-4015-BEA5-450434F5A4CD}" destId="{35FC664E-5917-43BD-A7CD-4E10D5A47C81}" srcOrd="0" destOrd="1" presId="urn:microsoft.com/office/officeart/2005/8/layout/hList1"/>
    <dgm:cxn modelId="{BEA50B60-8F06-4000-8105-2C8E737F2A30}" srcId="{23E1372C-5C87-4D59-88D1-84BFA247E7FE}" destId="{FCABDC55-2AA5-417B-87FC-4C677C5ED23F}" srcOrd="0" destOrd="0" parTransId="{A7295829-A92D-4465-8621-77D932695B62}" sibTransId="{EE3F4F32-5666-4968-B917-4126190CA231}"/>
    <dgm:cxn modelId="{0408E148-9202-492B-A453-726C8E7C57A8}" type="presOf" srcId="{224B8CE7-98A9-4F97-AD53-4129B5718816}" destId="{96155F6F-492D-4AEF-9953-06A43D6412EB}" srcOrd="0" destOrd="0" presId="urn:microsoft.com/office/officeart/2005/8/layout/hList1"/>
    <dgm:cxn modelId="{7A927369-6049-4611-BC49-750092D63E15}" srcId="{80184CDF-1901-4B73-9FD5-332C629719CD}" destId="{706A0734-B546-42AC-B902-21F30AECBD62}" srcOrd="1" destOrd="0" parTransId="{C8B0C3B7-58FF-461C-82AE-3C3708DB137A}" sibTransId="{1A9C3D0E-9EBB-45A7-A868-9E8447DE05E0}"/>
    <dgm:cxn modelId="{8F0B186F-9248-4890-8CC4-5F4F31A1ED9A}" srcId="{706A0734-B546-42AC-B902-21F30AECBD62}" destId="{224B8CE7-98A9-4F97-AD53-4129B5718816}" srcOrd="0" destOrd="0" parTransId="{E92F79ED-FD0B-48E7-B6B5-273412C5DDDB}" sibTransId="{7BFF3E08-6AC9-437A-86EA-CDD9A16D9BFD}"/>
    <dgm:cxn modelId="{8735FE74-B05F-474E-BF47-9CD24BBC3376}" srcId="{23E1372C-5C87-4D59-88D1-84BFA247E7FE}" destId="{07D47770-307D-4015-BEA5-450434F5A4CD}" srcOrd="1" destOrd="0" parTransId="{4B7B7135-CAFD-43AB-9C3E-60727ABD05B3}" sibTransId="{08651567-1208-450D-8F3F-515C5CCAE98F}"/>
    <dgm:cxn modelId="{A0804F97-4D8F-4B08-869B-2059299E6FDA}" type="presOf" srcId="{FAD20329-CCAB-48D5-A187-48F9F0D3098F}" destId="{96155F6F-492D-4AEF-9953-06A43D6412EB}" srcOrd="0" destOrd="2" presId="urn:microsoft.com/office/officeart/2005/8/layout/hList1"/>
    <dgm:cxn modelId="{C26A8AAB-0336-46E9-A714-1A124AF4ACFE}" srcId="{80184CDF-1901-4B73-9FD5-332C629719CD}" destId="{8E63F649-DE51-4CB7-83A5-4FBBA640C352}" srcOrd="2" destOrd="0" parTransId="{58037684-FF34-40CE-83B9-BD2F32782945}" sibTransId="{2F73F8DC-C191-40D5-A4AA-8AD801FEA403}"/>
    <dgm:cxn modelId="{5557BEB7-3AC3-4B70-892E-CB000CEE9F0E}" srcId="{80184CDF-1901-4B73-9FD5-332C629719CD}" destId="{23E1372C-5C87-4D59-88D1-84BFA247E7FE}" srcOrd="0" destOrd="0" parTransId="{35D54D1B-B391-4163-A4CA-D19B2D2CC73F}" sibTransId="{9D95703A-A4CC-4A0D-A916-B83AD97FE3AB}"/>
    <dgm:cxn modelId="{DF0F6FC3-79A9-452D-A0C9-736B2D1C1476}" type="presOf" srcId="{8E63F649-DE51-4CB7-83A5-4FBBA640C352}" destId="{058C94BF-6822-4952-9638-E7CD646459DA}" srcOrd="0" destOrd="0" presId="urn:microsoft.com/office/officeart/2005/8/layout/hList1"/>
    <dgm:cxn modelId="{DA758FC9-2133-4A46-8056-320CEF76D25E}" type="presOf" srcId="{23E1372C-5C87-4D59-88D1-84BFA247E7FE}" destId="{02F2D6A2-EA98-4191-8CE7-7E348AAFF314}" srcOrd="0" destOrd="0" presId="urn:microsoft.com/office/officeart/2005/8/layout/hList1"/>
    <dgm:cxn modelId="{A18393D5-A46F-4EB7-AEA0-D8B9BB105034}" type="presOf" srcId="{FCABDC55-2AA5-417B-87FC-4C677C5ED23F}" destId="{35FC664E-5917-43BD-A7CD-4E10D5A47C81}" srcOrd="0" destOrd="0" presId="urn:microsoft.com/office/officeart/2005/8/layout/hList1"/>
    <dgm:cxn modelId="{10FEFAD9-316D-475E-AA64-4A87995E4FA4}" srcId="{706A0734-B546-42AC-B902-21F30AECBD62}" destId="{FAD20329-CCAB-48D5-A187-48F9F0D3098F}" srcOrd="2" destOrd="0" parTransId="{489E82FA-0A56-42C1-896E-97966F0EC0D2}" sibTransId="{E422A396-7D0F-4810-8B33-FD309DA538F8}"/>
    <dgm:cxn modelId="{7B3EBADA-13B5-4F5A-B151-7D4D2638516C}" type="presOf" srcId="{706A0734-B546-42AC-B902-21F30AECBD62}" destId="{7902B2C6-533C-47B8-A454-371F792C336B}" srcOrd="0" destOrd="0" presId="urn:microsoft.com/office/officeart/2005/8/layout/hList1"/>
    <dgm:cxn modelId="{DF7938E7-7728-44F9-9F65-CB65ACC940A4}" type="presOf" srcId="{06CA09F5-A47F-4429-8776-B0ED4E99D60F}" destId="{96155F6F-492D-4AEF-9953-06A43D6412EB}" srcOrd="0" destOrd="1" presId="urn:microsoft.com/office/officeart/2005/8/layout/hList1"/>
    <dgm:cxn modelId="{7313D2E9-51F8-4E23-B8DB-A54D577CFE3B}" srcId="{706A0734-B546-42AC-B902-21F30AECBD62}" destId="{06CA09F5-A47F-4429-8776-B0ED4E99D60F}" srcOrd="1" destOrd="0" parTransId="{01028E9D-1708-4D7B-8BAA-3CFDA3B12935}" sibTransId="{29AE6B5E-7EA3-4F43-A1EB-C012893E0BDB}"/>
    <dgm:cxn modelId="{6249A2EF-9114-4DF4-9C18-9CC7B719D0DB}" type="presOf" srcId="{80184CDF-1901-4B73-9FD5-332C629719CD}" destId="{CE16D676-B4B3-4CA0-93B8-20910EA465B5}" srcOrd="0" destOrd="0" presId="urn:microsoft.com/office/officeart/2005/8/layout/hList1"/>
    <dgm:cxn modelId="{E834E0D8-1E49-47AE-8128-A9AF88B1E8DF}" type="presParOf" srcId="{CE16D676-B4B3-4CA0-93B8-20910EA465B5}" destId="{5A209310-028C-4CE4-BFAD-DD14885DBA2B}" srcOrd="0" destOrd="0" presId="urn:microsoft.com/office/officeart/2005/8/layout/hList1"/>
    <dgm:cxn modelId="{33E459A9-320A-4117-8D04-B633994BEFE5}" type="presParOf" srcId="{5A209310-028C-4CE4-BFAD-DD14885DBA2B}" destId="{02F2D6A2-EA98-4191-8CE7-7E348AAFF314}" srcOrd="0" destOrd="0" presId="urn:microsoft.com/office/officeart/2005/8/layout/hList1"/>
    <dgm:cxn modelId="{436655D9-4E5D-4562-92C6-AA5980FF0C9F}" type="presParOf" srcId="{5A209310-028C-4CE4-BFAD-DD14885DBA2B}" destId="{35FC664E-5917-43BD-A7CD-4E10D5A47C81}" srcOrd="1" destOrd="0" presId="urn:microsoft.com/office/officeart/2005/8/layout/hList1"/>
    <dgm:cxn modelId="{02756790-FECD-46CB-AD1E-C02D4E7598C8}" type="presParOf" srcId="{CE16D676-B4B3-4CA0-93B8-20910EA465B5}" destId="{649C4B7A-1B9F-4CE8-9AEC-FC35C744269B}" srcOrd="1" destOrd="0" presId="urn:microsoft.com/office/officeart/2005/8/layout/hList1"/>
    <dgm:cxn modelId="{F6CED8CE-E655-4523-A9BB-FCF3274BC074}" type="presParOf" srcId="{CE16D676-B4B3-4CA0-93B8-20910EA465B5}" destId="{10AFC949-7CB5-4E05-9CBD-5A340264AC8A}" srcOrd="2" destOrd="0" presId="urn:microsoft.com/office/officeart/2005/8/layout/hList1"/>
    <dgm:cxn modelId="{04F762F6-091A-4C34-8B59-A46D3164EB95}" type="presParOf" srcId="{10AFC949-7CB5-4E05-9CBD-5A340264AC8A}" destId="{7902B2C6-533C-47B8-A454-371F792C336B}" srcOrd="0" destOrd="0" presId="urn:microsoft.com/office/officeart/2005/8/layout/hList1"/>
    <dgm:cxn modelId="{D43090C6-0483-4D56-A48A-DB8C126F7748}" type="presParOf" srcId="{10AFC949-7CB5-4E05-9CBD-5A340264AC8A}" destId="{96155F6F-492D-4AEF-9953-06A43D6412EB}" srcOrd="1" destOrd="0" presId="urn:microsoft.com/office/officeart/2005/8/layout/hList1"/>
    <dgm:cxn modelId="{5A2EEEF1-29B9-49DA-9F9F-D5C4448E6588}" type="presParOf" srcId="{CE16D676-B4B3-4CA0-93B8-20910EA465B5}" destId="{4493A330-1618-4854-94BD-AF2421193866}" srcOrd="3" destOrd="0" presId="urn:microsoft.com/office/officeart/2005/8/layout/hList1"/>
    <dgm:cxn modelId="{CEE8C758-1F71-4F20-9925-48841F1B6A76}" type="presParOf" srcId="{CE16D676-B4B3-4CA0-93B8-20910EA465B5}" destId="{7A2B1BDF-7D84-4D22-81DD-2345E8BAFF58}" srcOrd="4" destOrd="0" presId="urn:microsoft.com/office/officeart/2005/8/layout/hList1"/>
    <dgm:cxn modelId="{59DA9AEA-682A-4769-98FB-7837DE8849E1}" type="presParOf" srcId="{7A2B1BDF-7D84-4D22-81DD-2345E8BAFF58}" destId="{058C94BF-6822-4952-9638-E7CD646459DA}" srcOrd="0" destOrd="0" presId="urn:microsoft.com/office/officeart/2005/8/layout/hList1"/>
    <dgm:cxn modelId="{28AC3B2F-04BF-4274-B199-B0506536EEF1}" type="presParOf" srcId="{7A2B1BDF-7D84-4D22-81DD-2345E8BAFF58}" destId="{08DDB10E-C176-4ED4-B85D-5BEDA1A261C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2987191-976E-45C7-942A-D7D367BBCC69}" type="doc">
      <dgm:prSet loTypeId="urn:microsoft.com/office/officeart/2016/7/layout/VerticalDownArrowProcess" loCatId="process" qsTypeId="urn:microsoft.com/office/officeart/2005/8/quickstyle/simple2" qsCatId="simple" csTypeId="urn:microsoft.com/office/officeart/2005/8/colors/accent2_2" csCatId="accent2" phldr="1"/>
      <dgm:spPr/>
      <dgm:t>
        <a:bodyPr/>
        <a:lstStyle/>
        <a:p>
          <a:endParaRPr lang="en-US"/>
        </a:p>
      </dgm:t>
    </dgm:pt>
    <dgm:pt modelId="{3BCE5B4B-CE16-43DE-99D4-5287D6AB16BE}">
      <dgm:prSet/>
      <dgm:spPr/>
      <dgm:t>
        <a:bodyPr/>
        <a:lstStyle/>
        <a:p>
          <a:r>
            <a:rPr lang="en-US"/>
            <a:t>Identify and research</a:t>
          </a:r>
        </a:p>
      </dgm:t>
    </dgm:pt>
    <dgm:pt modelId="{34B8B86D-0297-40F7-8920-F05FE37B05FC}" type="parTrans" cxnId="{60EAA545-8FC7-4188-8CB8-F6376DAC2CC1}">
      <dgm:prSet/>
      <dgm:spPr/>
      <dgm:t>
        <a:bodyPr/>
        <a:lstStyle/>
        <a:p>
          <a:endParaRPr lang="en-US"/>
        </a:p>
      </dgm:t>
    </dgm:pt>
    <dgm:pt modelId="{B074674E-21E0-4A71-BC7F-DE4ED61C77ED}" type="sibTrans" cxnId="{60EAA545-8FC7-4188-8CB8-F6376DAC2CC1}">
      <dgm:prSet/>
      <dgm:spPr/>
      <dgm:t>
        <a:bodyPr/>
        <a:lstStyle/>
        <a:p>
          <a:endParaRPr lang="en-US"/>
        </a:p>
      </dgm:t>
    </dgm:pt>
    <dgm:pt modelId="{0E610677-4465-4900-8B31-0F1A6B121C62}">
      <dgm:prSet/>
      <dgm:spPr/>
      <dgm:t>
        <a:bodyPr/>
        <a:lstStyle/>
        <a:p>
          <a:r>
            <a:rPr lang="en-US"/>
            <a:t>Identify and research malware symptoms.</a:t>
          </a:r>
        </a:p>
      </dgm:t>
    </dgm:pt>
    <dgm:pt modelId="{EE3A8F30-C584-4DA9-BDA8-38333782BE87}" type="parTrans" cxnId="{8D2EBB8D-5CF4-4A0F-BBD0-179A6FB79ABD}">
      <dgm:prSet/>
      <dgm:spPr/>
      <dgm:t>
        <a:bodyPr/>
        <a:lstStyle/>
        <a:p>
          <a:endParaRPr lang="en-US"/>
        </a:p>
      </dgm:t>
    </dgm:pt>
    <dgm:pt modelId="{AD089916-43D0-457C-B3B2-35630F41FDA2}" type="sibTrans" cxnId="{8D2EBB8D-5CF4-4A0F-BBD0-179A6FB79ABD}">
      <dgm:prSet/>
      <dgm:spPr/>
      <dgm:t>
        <a:bodyPr/>
        <a:lstStyle/>
        <a:p>
          <a:endParaRPr lang="en-US"/>
        </a:p>
      </dgm:t>
    </dgm:pt>
    <dgm:pt modelId="{3BF028F9-C6A6-4E09-A1C1-E7E9DFDF4181}">
      <dgm:prSet/>
      <dgm:spPr/>
      <dgm:t>
        <a:bodyPr/>
        <a:lstStyle/>
        <a:p>
          <a:r>
            <a:rPr lang="en-US"/>
            <a:t>Quarantine</a:t>
          </a:r>
        </a:p>
      </dgm:t>
    </dgm:pt>
    <dgm:pt modelId="{B7927A77-B481-4102-887B-0D2A1CA505D8}" type="parTrans" cxnId="{E8E3D042-B4D7-408D-BC11-A7D01511CD91}">
      <dgm:prSet/>
      <dgm:spPr/>
      <dgm:t>
        <a:bodyPr/>
        <a:lstStyle/>
        <a:p>
          <a:endParaRPr lang="en-US"/>
        </a:p>
      </dgm:t>
    </dgm:pt>
    <dgm:pt modelId="{56B063C5-2CEF-4C3E-B03F-3684364899B3}" type="sibTrans" cxnId="{E8E3D042-B4D7-408D-BC11-A7D01511CD91}">
      <dgm:prSet/>
      <dgm:spPr/>
      <dgm:t>
        <a:bodyPr/>
        <a:lstStyle/>
        <a:p>
          <a:endParaRPr lang="en-US"/>
        </a:p>
      </dgm:t>
    </dgm:pt>
    <dgm:pt modelId="{CC2D674C-8A79-45FE-915A-8DADC63733C1}">
      <dgm:prSet/>
      <dgm:spPr/>
      <dgm:t>
        <a:bodyPr/>
        <a:lstStyle/>
        <a:p>
          <a:r>
            <a:rPr lang="en-US"/>
            <a:t>Quarantine infected systems.</a:t>
          </a:r>
        </a:p>
      </dgm:t>
    </dgm:pt>
    <dgm:pt modelId="{B3956A56-AEED-4BB6-8E89-AB641F1D705A}" type="parTrans" cxnId="{D211C5CA-807D-4E7E-83AF-88C6D1533E8F}">
      <dgm:prSet/>
      <dgm:spPr/>
      <dgm:t>
        <a:bodyPr/>
        <a:lstStyle/>
        <a:p>
          <a:endParaRPr lang="en-US"/>
        </a:p>
      </dgm:t>
    </dgm:pt>
    <dgm:pt modelId="{3C008E57-846C-4C05-8737-79C2ABB69A97}" type="sibTrans" cxnId="{D211C5CA-807D-4E7E-83AF-88C6D1533E8F}">
      <dgm:prSet/>
      <dgm:spPr/>
      <dgm:t>
        <a:bodyPr/>
        <a:lstStyle/>
        <a:p>
          <a:endParaRPr lang="en-US"/>
        </a:p>
      </dgm:t>
    </dgm:pt>
    <dgm:pt modelId="{3BE76A9E-3221-4F47-BFC0-1FDBEEBF9D34}">
      <dgm:prSet/>
      <dgm:spPr/>
      <dgm:t>
        <a:bodyPr/>
        <a:lstStyle/>
        <a:p>
          <a:r>
            <a:rPr lang="en-US"/>
            <a:t>Disable</a:t>
          </a:r>
        </a:p>
      </dgm:t>
    </dgm:pt>
    <dgm:pt modelId="{E4C1FAB4-7E9E-4DBE-8880-17BF549F375C}" type="parTrans" cxnId="{B60D662C-018E-4015-B244-1D44DFE2F9F2}">
      <dgm:prSet/>
      <dgm:spPr/>
      <dgm:t>
        <a:bodyPr/>
        <a:lstStyle/>
        <a:p>
          <a:endParaRPr lang="en-US"/>
        </a:p>
      </dgm:t>
    </dgm:pt>
    <dgm:pt modelId="{528ABD36-1FD0-4712-B7C6-A8AB951FEB31}" type="sibTrans" cxnId="{B60D662C-018E-4015-B244-1D44DFE2F9F2}">
      <dgm:prSet/>
      <dgm:spPr/>
      <dgm:t>
        <a:bodyPr/>
        <a:lstStyle/>
        <a:p>
          <a:endParaRPr lang="en-US"/>
        </a:p>
      </dgm:t>
    </dgm:pt>
    <dgm:pt modelId="{67282C51-5FF8-4DF0-A842-0E2BFB784F9E}">
      <dgm:prSet/>
      <dgm:spPr/>
      <dgm:t>
        <a:bodyPr/>
        <a:lstStyle/>
        <a:p>
          <a:r>
            <a:rPr lang="en-US"/>
            <a:t>Disable System Restore (in Windows).</a:t>
          </a:r>
        </a:p>
      </dgm:t>
    </dgm:pt>
    <dgm:pt modelId="{E2A5CBB5-FC54-4FA9-9EFF-309D42D59737}" type="parTrans" cxnId="{2EC6046E-0985-4FA1-A1C7-0718F07BC85A}">
      <dgm:prSet/>
      <dgm:spPr/>
      <dgm:t>
        <a:bodyPr/>
        <a:lstStyle/>
        <a:p>
          <a:endParaRPr lang="en-US"/>
        </a:p>
      </dgm:t>
    </dgm:pt>
    <dgm:pt modelId="{68F68F6D-6170-4193-A190-75A861E3253B}" type="sibTrans" cxnId="{2EC6046E-0985-4FA1-A1C7-0718F07BC85A}">
      <dgm:prSet/>
      <dgm:spPr/>
      <dgm:t>
        <a:bodyPr/>
        <a:lstStyle/>
        <a:p>
          <a:endParaRPr lang="en-US"/>
        </a:p>
      </dgm:t>
    </dgm:pt>
    <dgm:pt modelId="{102C0F6C-73A7-4227-B6C2-70E8394A7647}">
      <dgm:prSet/>
      <dgm:spPr/>
      <dgm:t>
        <a:bodyPr/>
        <a:lstStyle/>
        <a:p>
          <a:r>
            <a:rPr lang="en-US"/>
            <a:t>Remediate</a:t>
          </a:r>
        </a:p>
      </dgm:t>
    </dgm:pt>
    <dgm:pt modelId="{51EA0814-A68E-4EC0-B8EF-76CCFE4214EB}" type="parTrans" cxnId="{542E09CA-0677-488B-BC33-6DF83C84D7C9}">
      <dgm:prSet/>
      <dgm:spPr/>
      <dgm:t>
        <a:bodyPr/>
        <a:lstStyle/>
        <a:p>
          <a:endParaRPr lang="en-US"/>
        </a:p>
      </dgm:t>
    </dgm:pt>
    <dgm:pt modelId="{9EB515F3-7B21-414A-9663-260E66EAB1AB}" type="sibTrans" cxnId="{542E09CA-0677-488B-BC33-6DF83C84D7C9}">
      <dgm:prSet/>
      <dgm:spPr/>
      <dgm:t>
        <a:bodyPr/>
        <a:lstStyle/>
        <a:p>
          <a:endParaRPr lang="en-US"/>
        </a:p>
      </dgm:t>
    </dgm:pt>
    <dgm:pt modelId="{E07994EC-EC19-4B51-A378-6B366C8A5BE1}">
      <dgm:prSet/>
      <dgm:spPr/>
      <dgm:t>
        <a:bodyPr/>
        <a:lstStyle/>
        <a:p>
          <a:r>
            <a:rPr lang="en-US"/>
            <a:t>Remediate infected systems:</a:t>
          </a:r>
        </a:p>
      </dgm:t>
    </dgm:pt>
    <dgm:pt modelId="{518A7DE6-5311-4A41-91A9-3F0ADA06E81B}" type="parTrans" cxnId="{C1B41C7F-CD9A-4640-8E2A-90C684F9662A}">
      <dgm:prSet/>
      <dgm:spPr/>
      <dgm:t>
        <a:bodyPr/>
        <a:lstStyle/>
        <a:p>
          <a:endParaRPr lang="en-US"/>
        </a:p>
      </dgm:t>
    </dgm:pt>
    <dgm:pt modelId="{EA3C8645-912E-4B88-A71A-9450D07A13F9}" type="sibTrans" cxnId="{C1B41C7F-CD9A-4640-8E2A-90C684F9662A}">
      <dgm:prSet/>
      <dgm:spPr/>
      <dgm:t>
        <a:bodyPr/>
        <a:lstStyle/>
        <a:p>
          <a:endParaRPr lang="en-US"/>
        </a:p>
      </dgm:t>
    </dgm:pt>
    <dgm:pt modelId="{83F737C1-5639-4E24-9C98-06EABA33AAE3}">
      <dgm:prSet/>
      <dgm:spPr/>
      <dgm:t>
        <a:bodyPr/>
        <a:lstStyle/>
        <a:p>
          <a:r>
            <a:rPr lang="en-US" dirty="0"/>
            <a:t>Scan and use removal techniques (Safe Mode, Pre-installation environment).</a:t>
          </a:r>
        </a:p>
      </dgm:t>
    </dgm:pt>
    <dgm:pt modelId="{D1EEE887-C0FF-441B-8A08-B998FE0DA72D}" type="parTrans" cxnId="{6A20F83A-ACF8-4790-9B0D-48A79FBBD824}">
      <dgm:prSet/>
      <dgm:spPr/>
      <dgm:t>
        <a:bodyPr/>
        <a:lstStyle/>
        <a:p>
          <a:endParaRPr lang="en-US"/>
        </a:p>
      </dgm:t>
    </dgm:pt>
    <dgm:pt modelId="{4DAC3DD4-F4B5-49E5-86A1-42FD37E74E00}" type="sibTrans" cxnId="{6A20F83A-ACF8-4790-9B0D-48A79FBBD824}">
      <dgm:prSet/>
      <dgm:spPr/>
      <dgm:t>
        <a:bodyPr/>
        <a:lstStyle/>
        <a:p>
          <a:endParaRPr lang="en-US"/>
        </a:p>
      </dgm:t>
    </dgm:pt>
    <dgm:pt modelId="{5F74551E-4715-44A7-AF61-A7DF9D744458}">
      <dgm:prSet/>
      <dgm:spPr/>
      <dgm:t>
        <a:bodyPr/>
        <a:lstStyle/>
        <a:p>
          <a:r>
            <a:rPr lang="en-US"/>
            <a:t>Schedule</a:t>
          </a:r>
        </a:p>
      </dgm:t>
    </dgm:pt>
    <dgm:pt modelId="{CA651159-F73D-4504-9F43-F938A683EAC5}" type="parTrans" cxnId="{A04CA455-16D4-4EDA-AB2F-DC26F105B4FD}">
      <dgm:prSet/>
      <dgm:spPr/>
      <dgm:t>
        <a:bodyPr/>
        <a:lstStyle/>
        <a:p>
          <a:endParaRPr lang="en-US"/>
        </a:p>
      </dgm:t>
    </dgm:pt>
    <dgm:pt modelId="{D5BC9239-7E50-4493-B420-73E1D4892EF6}" type="sibTrans" cxnId="{A04CA455-16D4-4EDA-AB2F-DC26F105B4FD}">
      <dgm:prSet/>
      <dgm:spPr/>
      <dgm:t>
        <a:bodyPr/>
        <a:lstStyle/>
        <a:p>
          <a:endParaRPr lang="en-US"/>
        </a:p>
      </dgm:t>
    </dgm:pt>
    <dgm:pt modelId="{4D4BD5EC-AD1B-4718-8909-0CAF8A81047A}">
      <dgm:prSet/>
      <dgm:spPr/>
      <dgm:t>
        <a:bodyPr/>
        <a:lstStyle/>
        <a:p>
          <a:r>
            <a:rPr lang="en-US"/>
            <a:t>Schedule scans and run updates.</a:t>
          </a:r>
        </a:p>
      </dgm:t>
    </dgm:pt>
    <dgm:pt modelId="{A77D76EB-3607-43DA-ADCB-0B3F38F19679}" type="parTrans" cxnId="{DC63818E-F74A-4D74-B30C-24CD8FDC5201}">
      <dgm:prSet/>
      <dgm:spPr/>
      <dgm:t>
        <a:bodyPr/>
        <a:lstStyle/>
        <a:p>
          <a:endParaRPr lang="en-US"/>
        </a:p>
      </dgm:t>
    </dgm:pt>
    <dgm:pt modelId="{E1015350-08C5-4B11-BDB9-46AEFED78182}" type="sibTrans" cxnId="{DC63818E-F74A-4D74-B30C-24CD8FDC5201}">
      <dgm:prSet/>
      <dgm:spPr/>
      <dgm:t>
        <a:bodyPr/>
        <a:lstStyle/>
        <a:p>
          <a:endParaRPr lang="en-US"/>
        </a:p>
      </dgm:t>
    </dgm:pt>
    <dgm:pt modelId="{F26ADE54-4EBA-4D36-8223-8625FD641561}">
      <dgm:prSet/>
      <dgm:spPr/>
      <dgm:t>
        <a:bodyPr/>
        <a:lstStyle/>
        <a:p>
          <a:r>
            <a:rPr lang="en-US"/>
            <a:t>Enable</a:t>
          </a:r>
        </a:p>
      </dgm:t>
    </dgm:pt>
    <dgm:pt modelId="{4FBF00F0-ED4E-4AD4-8072-05D0C67FC9FB}" type="parTrans" cxnId="{F09B01C0-B266-4914-821C-04AB34CA17A2}">
      <dgm:prSet/>
      <dgm:spPr/>
      <dgm:t>
        <a:bodyPr/>
        <a:lstStyle/>
        <a:p>
          <a:endParaRPr lang="en-US"/>
        </a:p>
      </dgm:t>
    </dgm:pt>
    <dgm:pt modelId="{314DF111-D8F3-4EAB-9F88-D59660511C3C}" type="sibTrans" cxnId="{F09B01C0-B266-4914-821C-04AB34CA17A2}">
      <dgm:prSet/>
      <dgm:spPr/>
      <dgm:t>
        <a:bodyPr/>
        <a:lstStyle/>
        <a:p>
          <a:endParaRPr lang="en-US"/>
        </a:p>
      </dgm:t>
    </dgm:pt>
    <dgm:pt modelId="{F506D025-13D9-4ACA-8797-5A8052DECF93}">
      <dgm:prSet/>
      <dgm:spPr/>
      <dgm:t>
        <a:bodyPr/>
        <a:lstStyle/>
        <a:p>
          <a:r>
            <a:rPr lang="en-US"/>
            <a:t>Enable System Restore and create restore point (in Windows).</a:t>
          </a:r>
        </a:p>
      </dgm:t>
    </dgm:pt>
    <dgm:pt modelId="{01BAB3DC-F6D0-4926-80D3-0EDFEA93FBA7}" type="parTrans" cxnId="{A7D78192-8B37-4602-A117-5EF604829640}">
      <dgm:prSet/>
      <dgm:spPr/>
      <dgm:t>
        <a:bodyPr/>
        <a:lstStyle/>
        <a:p>
          <a:endParaRPr lang="en-US"/>
        </a:p>
      </dgm:t>
    </dgm:pt>
    <dgm:pt modelId="{FC446C2A-3DF9-4675-9864-3C66CE56AC71}" type="sibTrans" cxnId="{A7D78192-8B37-4602-A117-5EF604829640}">
      <dgm:prSet/>
      <dgm:spPr/>
      <dgm:t>
        <a:bodyPr/>
        <a:lstStyle/>
        <a:p>
          <a:endParaRPr lang="en-US"/>
        </a:p>
      </dgm:t>
    </dgm:pt>
    <dgm:pt modelId="{767DE7AF-16D3-4F37-A554-EADCFBBA07E7}">
      <dgm:prSet/>
      <dgm:spPr/>
      <dgm:t>
        <a:bodyPr/>
        <a:lstStyle/>
        <a:p>
          <a:r>
            <a:rPr lang="en-US"/>
            <a:t>Educate</a:t>
          </a:r>
        </a:p>
      </dgm:t>
    </dgm:pt>
    <dgm:pt modelId="{27C3C599-131A-4D40-A656-73FF72731DAC}" type="parTrans" cxnId="{14DF6FDA-3865-4D0F-B05E-4A87ED6C81FD}">
      <dgm:prSet/>
      <dgm:spPr/>
      <dgm:t>
        <a:bodyPr/>
        <a:lstStyle/>
        <a:p>
          <a:endParaRPr lang="en-US"/>
        </a:p>
      </dgm:t>
    </dgm:pt>
    <dgm:pt modelId="{FF88825C-C861-421D-BAD7-250BB84E0BEE}" type="sibTrans" cxnId="{14DF6FDA-3865-4D0F-B05E-4A87ED6C81FD}">
      <dgm:prSet/>
      <dgm:spPr/>
      <dgm:t>
        <a:bodyPr/>
        <a:lstStyle/>
        <a:p>
          <a:endParaRPr lang="en-US"/>
        </a:p>
      </dgm:t>
    </dgm:pt>
    <dgm:pt modelId="{9B602B77-28D2-40DA-8A79-8EAE7B382428}">
      <dgm:prSet/>
      <dgm:spPr/>
      <dgm:t>
        <a:bodyPr/>
        <a:lstStyle/>
        <a:p>
          <a:r>
            <a:rPr lang="en-US"/>
            <a:t>Educate end user.</a:t>
          </a:r>
        </a:p>
      </dgm:t>
    </dgm:pt>
    <dgm:pt modelId="{9FBE5C19-1853-40EF-8B82-6B7420AF0787}" type="parTrans" cxnId="{08D02A02-C3F6-454D-9F76-037FAB1C4027}">
      <dgm:prSet/>
      <dgm:spPr/>
      <dgm:t>
        <a:bodyPr/>
        <a:lstStyle/>
        <a:p>
          <a:endParaRPr lang="en-US"/>
        </a:p>
      </dgm:t>
    </dgm:pt>
    <dgm:pt modelId="{698E8D4C-B22C-40AA-BAD1-B8F165798398}" type="sibTrans" cxnId="{08D02A02-C3F6-454D-9F76-037FAB1C4027}">
      <dgm:prSet/>
      <dgm:spPr/>
      <dgm:t>
        <a:bodyPr/>
        <a:lstStyle/>
        <a:p>
          <a:endParaRPr lang="en-US"/>
        </a:p>
      </dgm:t>
    </dgm:pt>
    <dgm:pt modelId="{901276F8-0FC6-4797-B063-78C97DDDF072}" type="pres">
      <dgm:prSet presAssocID="{72987191-976E-45C7-942A-D7D367BBCC69}" presName="Name0" presStyleCnt="0">
        <dgm:presLayoutVars>
          <dgm:dir/>
          <dgm:animLvl val="lvl"/>
          <dgm:resizeHandles val="exact"/>
        </dgm:presLayoutVars>
      </dgm:prSet>
      <dgm:spPr/>
    </dgm:pt>
    <dgm:pt modelId="{23376CCF-D344-4CB6-959D-DD989C51D18E}" type="pres">
      <dgm:prSet presAssocID="{767DE7AF-16D3-4F37-A554-EADCFBBA07E7}" presName="boxAndChildren" presStyleCnt="0"/>
      <dgm:spPr/>
    </dgm:pt>
    <dgm:pt modelId="{017E898E-0F77-4D36-B500-A7C6426B0257}" type="pres">
      <dgm:prSet presAssocID="{767DE7AF-16D3-4F37-A554-EADCFBBA07E7}" presName="parentTextBox" presStyleLbl="alignNode1" presStyleIdx="0" presStyleCnt="7"/>
      <dgm:spPr/>
    </dgm:pt>
    <dgm:pt modelId="{FD9392A2-FD79-4151-B086-E0BC3ED09609}" type="pres">
      <dgm:prSet presAssocID="{767DE7AF-16D3-4F37-A554-EADCFBBA07E7}" presName="descendantBox" presStyleLbl="bgAccFollowNode1" presStyleIdx="0" presStyleCnt="7"/>
      <dgm:spPr/>
    </dgm:pt>
    <dgm:pt modelId="{247F390F-AF04-460A-B217-56242F19D493}" type="pres">
      <dgm:prSet presAssocID="{314DF111-D8F3-4EAB-9F88-D59660511C3C}" presName="sp" presStyleCnt="0"/>
      <dgm:spPr/>
    </dgm:pt>
    <dgm:pt modelId="{6605FDBD-B594-4107-8AA9-813389D802F5}" type="pres">
      <dgm:prSet presAssocID="{F26ADE54-4EBA-4D36-8223-8625FD641561}" presName="arrowAndChildren" presStyleCnt="0"/>
      <dgm:spPr/>
    </dgm:pt>
    <dgm:pt modelId="{3743BBB6-08AC-42AE-8C5E-1190735D3C23}" type="pres">
      <dgm:prSet presAssocID="{F26ADE54-4EBA-4D36-8223-8625FD641561}" presName="parentTextArrow" presStyleLbl="node1" presStyleIdx="0" presStyleCnt="0"/>
      <dgm:spPr/>
    </dgm:pt>
    <dgm:pt modelId="{4EB50C8A-BAF0-4260-ACA7-DE98A700C765}" type="pres">
      <dgm:prSet presAssocID="{F26ADE54-4EBA-4D36-8223-8625FD641561}" presName="arrow" presStyleLbl="alignNode1" presStyleIdx="1" presStyleCnt="7"/>
      <dgm:spPr/>
    </dgm:pt>
    <dgm:pt modelId="{1B88F1E1-06C6-4A16-A7C1-A413A391370C}" type="pres">
      <dgm:prSet presAssocID="{F26ADE54-4EBA-4D36-8223-8625FD641561}" presName="descendantArrow" presStyleLbl="bgAccFollowNode1" presStyleIdx="1" presStyleCnt="7"/>
      <dgm:spPr/>
    </dgm:pt>
    <dgm:pt modelId="{CC894914-8875-4B08-A959-083EA354F1F4}" type="pres">
      <dgm:prSet presAssocID="{D5BC9239-7E50-4493-B420-73E1D4892EF6}" presName="sp" presStyleCnt="0"/>
      <dgm:spPr/>
    </dgm:pt>
    <dgm:pt modelId="{23D6B783-82E8-423C-ABEA-543CC11ECB03}" type="pres">
      <dgm:prSet presAssocID="{5F74551E-4715-44A7-AF61-A7DF9D744458}" presName="arrowAndChildren" presStyleCnt="0"/>
      <dgm:spPr/>
    </dgm:pt>
    <dgm:pt modelId="{A651893D-F624-40A5-8090-38C936451B17}" type="pres">
      <dgm:prSet presAssocID="{5F74551E-4715-44A7-AF61-A7DF9D744458}" presName="parentTextArrow" presStyleLbl="node1" presStyleIdx="0" presStyleCnt="0"/>
      <dgm:spPr/>
    </dgm:pt>
    <dgm:pt modelId="{70A23A82-69AB-40FB-B301-AD94A39D4A31}" type="pres">
      <dgm:prSet presAssocID="{5F74551E-4715-44A7-AF61-A7DF9D744458}" presName="arrow" presStyleLbl="alignNode1" presStyleIdx="2" presStyleCnt="7"/>
      <dgm:spPr/>
    </dgm:pt>
    <dgm:pt modelId="{8B9F8DA8-ABE0-4E79-8001-D2922009C424}" type="pres">
      <dgm:prSet presAssocID="{5F74551E-4715-44A7-AF61-A7DF9D744458}" presName="descendantArrow" presStyleLbl="bgAccFollowNode1" presStyleIdx="2" presStyleCnt="7"/>
      <dgm:spPr/>
    </dgm:pt>
    <dgm:pt modelId="{A2FB894C-D78A-4479-88CE-F14DDD73684A}" type="pres">
      <dgm:prSet presAssocID="{9EB515F3-7B21-414A-9663-260E66EAB1AB}" presName="sp" presStyleCnt="0"/>
      <dgm:spPr/>
    </dgm:pt>
    <dgm:pt modelId="{3D2D3B11-2B63-40D6-94F6-F842DF721376}" type="pres">
      <dgm:prSet presAssocID="{102C0F6C-73A7-4227-B6C2-70E8394A7647}" presName="arrowAndChildren" presStyleCnt="0"/>
      <dgm:spPr/>
    </dgm:pt>
    <dgm:pt modelId="{5D8A528E-BA5C-4B31-96D8-04E9EF3F3373}" type="pres">
      <dgm:prSet presAssocID="{102C0F6C-73A7-4227-B6C2-70E8394A7647}" presName="parentTextArrow" presStyleLbl="node1" presStyleIdx="0" presStyleCnt="0"/>
      <dgm:spPr/>
    </dgm:pt>
    <dgm:pt modelId="{1D072F20-4142-49AB-8C06-28BE34D84B55}" type="pres">
      <dgm:prSet presAssocID="{102C0F6C-73A7-4227-B6C2-70E8394A7647}" presName="arrow" presStyleLbl="alignNode1" presStyleIdx="3" presStyleCnt="7"/>
      <dgm:spPr/>
    </dgm:pt>
    <dgm:pt modelId="{FDFE51CA-B752-4524-94E0-6E0740967431}" type="pres">
      <dgm:prSet presAssocID="{102C0F6C-73A7-4227-B6C2-70E8394A7647}" presName="descendantArrow" presStyleLbl="bgAccFollowNode1" presStyleIdx="3" presStyleCnt="7"/>
      <dgm:spPr/>
    </dgm:pt>
    <dgm:pt modelId="{4F047BD8-6810-42F7-B7E6-6A9C38AB78A9}" type="pres">
      <dgm:prSet presAssocID="{528ABD36-1FD0-4712-B7C6-A8AB951FEB31}" presName="sp" presStyleCnt="0"/>
      <dgm:spPr/>
    </dgm:pt>
    <dgm:pt modelId="{6C324987-C3BE-4BF8-A661-75CFDA272F1D}" type="pres">
      <dgm:prSet presAssocID="{3BE76A9E-3221-4F47-BFC0-1FDBEEBF9D34}" presName="arrowAndChildren" presStyleCnt="0"/>
      <dgm:spPr/>
    </dgm:pt>
    <dgm:pt modelId="{6E048254-6B39-4981-B3F6-1FEB58EC4E9A}" type="pres">
      <dgm:prSet presAssocID="{3BE76A9E-3221-4F47-BFC0-1FDBEEBF9D34}" presName="parentTextArrow" presStyleLbl="node1" presStyleIdx="0" presStyleCnt="0"/>
      <dgm:spPr/>
    </dgm:pt>
    <dgm:pt modelId="{FCF59C26-426F-44BA-A0F3-B3B1A898D991}" type="pres">
      <dgm:prSet presAssocID="{3BE76A9E-3221-4F47-BFC0-1FDBEEBF9D34}" presName="arrow" presStyleLbl="alignNode1" presStyleIdx="4" presStyleCnt="7"/>
      <dgm:spPr/>
    </dgm:pt>
    <dgm:pt modelId="{08077FCE-DF55-4E14-8EAA-AEE64AC9276F}" type="pres">
      <dgm:prSet presAssocID="{3BE76A9E-3221-4F47-BFC0-1FDBEEBF9D34}" presName="descendantArrow" presStyleLbl="bgAccFollowNode1" presStyleIdx="4" presStyleCnt="7"/>
      <dgm:spPr/>
    </dgm:pt>
    <dgm:pt modelId="{F3A59D53-62A0-4199-BC0A-64AD934A2F53}" type="pres">
      <dgm:prSet presAssocID="{56B063C5-2CEF-4C3E-B03F-3684364899B3}" presName="sp" presStyleCnt="0"/>
      <dgm:spPr/>
    </dgm:pt>
    <dgm:pt modelId="{CB8DCD27-EFC9-4FBF-9517-72C173B70003}" type="pres">
      <dgm:prSet presAssocID="{3BF028F9-C6A6-4E09-A1C1-E7E9DFDF4181}" presName="arrowAndChildren" presStyleCnt="0"/>
      <dgm:spPr/>
    </dgm:pt>
    <dgm:pt modelId="{656E7F5C-EF2A-497A-82EB-BCFDD859597D}" type="pres">
      <dgm:prSet presAssocID="{3BF028F9-C6A6-4E09-A1C1-E7E9DFDF4181}" presName="parentTextArrow" presStyleLbl="node1" presStyleIdx="0" presStyleCnt="0"/>
      <dgm:spPr/>
    </dgm:pt>
    <dgm:pt modelId="{397850DE-D08F-45E3-A4A5-11A61046ACC7}" type="pres">
      <dgm:prSet presAssocID="{3BF028F9-C6A6-4E09-A1C1-E7E9DFDF4181}" presName="arrow" presStyleLbl="alignNode1" presStyleIdx="5" presStyleCnt="7"/>
      <dgm:spPr/>
    </dgm:pt>
    <dgm:pt modelId="{140D883E-FA65-4D9A-956E-C50CEC215CFF}" type="pres">
      <dgm:prSet presAssocID="{3BF028F9-C6A6-4E09-A1C1-E7E9DFDF4181}" presName="descendantArrow" presStyleLbl="bgAccFollowNode1" presStyleIdx="5" presStyleCnt="7"/>
      <dgm:spPr/>
    </dgm:pt>
    <dgm:pt modelId="{344DE92C-295F-43CA-BE23-667E7F865B4D}" type="pres">
      <dgm:prSet presAssocID="{B074674E-21E0-4A71-BC7F-DE4ED61C77ED}" presName="sp" presStyleCnt="0"/>
      <dgm:spPr/>
    </dgm:pt>
    <dgm:pt modelId="{8FB58319-1790-4DA8-9584-3118D0EE6147}" type="pres">
      <dgm:prSet presAssocID="{3BCE5B4B-CE16-43DE-99D4-5287D6AB16BE}" presName="arrowAndChildren" presStyleCnt="0"/>
      <dgm:spPr/>
    </dgm:pt>
    <dgm:pt modelId="{295BF2D8-8F0E-4328-B993-F44309C61CEE}" type="pres">
      <dgm:prSet presAssocID="{3BCE5B4B-CE16-43DE-99D4-5287D6AB16BE}" presName="parentTextArrow" presStyleLbl="node1" presStyleIdx="0" presStyleCnt="0"/>
      <dgm:spPr/>
    </dgm:pt>
    <dgm:pt modelId="{39737A4A-5C65-4A6A-930F-761F615C3E9D}" type="pres">
      <dgm:prSet presAssocID="{3BCE5B4B-CE16-43DE-99D4-5287D6AB16BE}" presName="arrow" presStyleLbl="alignNode1" presStyleIdx="6" presStyleCnt="7"/>
      <dgm:spPr/>
    </dgm:pt>
    <dgm:pt modelId="{78856FA5-3365-40E6-B293-6264F60C9524}" type="pres">
      <dgm:prSet presAssocID="{3BCE5B4B-CE16-43DE-99D4-5287D6AB16BE}" presName="descendantArrow" presStyleLbl="bgAccFollowNode1" presStyleIdx="6" presStyleCnt="7"/>
      <dgm:spPr/>
    </dgm:pt>
  </dgm:ptLst>
  <dgm:cxnLst>
    <dgm:cxn modelId="{08D02A02-C3F6-454D-9F76-037FAB1C4027}" srcId="{767DE7AF-16D3-4F37-A554-EADCFBBA07E7}" destId="{9B602B77-28D2-40DA-8A79-8EAE7B382428}" srcOrd="0" destOrd="0" parTransId="{9FBE5C19-1853-40EF-8B82-6B7420AF0787}" sibTransId="{698E8D4C-B22C-40AA-BAD1-B8F165798398}"/>
    <dgm:cxn modelId="{C5772D10-4EBB-4793-8BFD-47587C7B7DAE}" type="presOf" srcId="{5F74551E-4715-44A7-AF61-A7DF9D744458}" destId="{A651893D-F624-40A5-8090-38C936451B17}" srcOrd="0" destOrd="0" presId="urn:microsoft.com/office/officeart/2016/7/layout/VerticalDownArrowProcess"/>
    <dgm:cxn modelId="{46525B18-1288-407E-B656-4E570BCC1177}" type="presOf" srcId="{5F74551E-4715-44A7-AF61-A7DF9D744458}" destId="{70A23A82-69AB-40FB-B301-AD94A39D4A31}" srcOrd="1" destOrd="0" presId="urn:microsoft.com/office/officeart/2016/7/layout/VerticalDownArrowProcess"/>
    <dgm:cxn modelId="{7BF0B11A-E340-4744-83AF-CECC95D9C39A}" type="presOf" srcId="{F506D025-13D9-4ACA-8797-5A8052DECF93}" destId="{1B88F1E1-06C6-4A16-A7C1-A413A391370C}" srcOrd="0" destOrd="0" presId="urn:microsoft.com/office/officeart/2016/7/layout/VerticalDownArrowProcess"/>
    <dgm:cxn modelId="{BE7E421F-FF80-42CA-B01F-6F4938F44231}" type="presOf" srcId="{102C0F6C-73A7-4227-B6C2-70E8394A7647}" destId="{1D072F20-4142-49AB-8C06-28BE34D84B55}" srcOrd="1" destOrd="0" presId="urn:microsoft.com/office/officeart/2016/7/layout/VerticalDownArrowProcess"/>
    <dgm:cxn modelId="{B2CFF625-E736-48CA-B03F-0546FC799087}" type="presOf" srcId="{9B602B77-28D2-40DA-8A79-8EAE7B382428}" destId="{FD9392A2-FD79-4151-B086-E0BC3ED09609}" srcOrd="0" destOrd="0" presId="urn:microsoft.com/office/officeart/2016/7/layout/VerticalDownArrowProcess"/>
    <dgm:cxn modelId="{B60D662C-018E-4015-B244-1D44DFE2F9F2}" srcId="{72987191-976E-45C7-942A-D7D367BBCC69}" destId="{3BE76A9E-3221-4F47-BFC0-1FDBEEBF9D34}" srcOrd="2" destOrd="0" parTransId="{E4C1FAB4-7E9E-4DBE-8880-17BF549F375C}" sibTransId="{528ABD36-1FD0-4712-B7C6-A8AB951FEB31}"/>
    <dgm:cxn modelId="{B7BCD430-86EE-4339-B5E0-2E17F6EF9AC5}" type="presOf" srcId="{102C0F6C-73A7-4227-B6C2-70E8394A7647}" destId="{5D8A528E-BA5C-4B31-96D8-04E9EF3F3373}" srcOrd="0" destOrd="0" presId="urn:microsoft.com/office/officeart/2016/7/layout/VerticalDownArrowProcess"/>
    <dgm:cxn modelId="{D59B9337-A7C3-42B7-B2C7-3C9BC5064D63}" type="presOf" srcId="{72987191-976E-45C7-942A-D7D367BBCC69}" destId="{901276F8-0FC6-4797-B063-78C97DDDF072}" srcOrd="0" destOrd="0" presId="urn:microsoft.com/office/officeart/2016/7/layout/VerticalDownArrowProcess"/>
    <dgm:cxn modelId="{6A20F83A-ACF8-4790-9B0D-48A79FBBD824}" srcId="{E07994EC-EC19-4B51-A378-6B366C8A5BE1}" destId="{83F737C1-5639-4E24-9C98-06EABA33AAE3}" srcOrd="0" destOrd="0" parTransId="{D1EEE887-C0FF-441B-8A08-B998FE0DA72D}" sibTransId="{4DAC3DD4-F4B5-49E5-86A1-42FD37E74E00}"/>
    <dgm:cxn modelId="{E8E3D042-B4D7-408D-BC11-A7D01511CD91}" srcId="{72987191-976E-45C7-942A-D7D367BBCC69}" destId="{3BF028F9-C6A6-4E09-A1C1-E7E9DFDF4181}" srcOrd="1" destOrd="0" parTransId="{B7927A77-B481-4102-887B-0D2A1CA505D8}" sibTransId="{56B063C5-2CEF-4C3E-B03F-3684364899B3}"/>
    <dgm:cxn modelId="{60EAA545-8FC7-4188-8CB8-F6376DAC2CC1}" srcId="{72987191-976E-45C7-942A-D7D367BBCC69}" destId="{3BCE5B4B-CE16-43DE-99D4-5287D6AB16BE}" srcOrd="0" destOrd="0" parTransId="{34B8B86D-0297-40F7-8920-F05FE37B05FC}" sibTransId="{B074674E-21E0-4A71-BC7F-DE4ED61C77ED}"/>
    <dgm:cxn modelId="{54982567-E656-4EB2-8F23-1C8F1E2399E7}" type="presOf" srcId="{3BF028F9-C6A6-4E09-A1C1-E7E9DFDF4181}" destId="{397850DE-D08F-45E3-A4A5-11A61046ACC7}" srcOrd="1" destOrd="0" presId="urn:microsoft.com/office/officeart/2016/7/layout/VerticalDownArrowProcess"/>
    <dgm:cxn modelId="{46C87D68-6B77-44B9-84EE-FE981BA45395}" type="presOf" srcId="{83F737C1-5639-4E24-9C98-06EABA33AAE3}" destId="{FDFE51CA-B752-4524-94E0-6E0740967431}" srcOrd="0" destOrd="1" presId="urn:microsoft.com/office/officeart/2016/7/layout/VerticalDownArrowProcess"/>
    <dgm:cxn modelId="{2EC6046E-0985-4FA1-A1C7-0718F07BC85A}" srcId="{3BE76A9E-3221-4F47-BFC0-1FDBEEBF9D34}" destId="{67282C51-5FF8-4DF0-A842-0E2BFB784F9E}" srcOrd="0" destOrd="0" parTransId="{E2A5CBB5-FC54-4FA9-9EFF-309D42D59737}" sibTransId="{68F68F6D-6170-4193-A190-75A861E3253B}"/>
    <dgm:cxn modelId="{21A5694F-02DC-43D6-9010-8568377C9528}" type="presOf" srcId="{CC2D674C-8A79-45FE-915A-8DADC63733C1}" destId="{140D883E-FA65-4D9A-956E-C50CEC215CFF}" srcOrd="0" destOrd="0" presId="urn:microsoft.com/office/officeart/2016/7/layout/VerticalDownArrowProcess"/>
    <dgm:cxn modelId="{A04CA455-16D4-4EDA-AB2F-DC26F105B4FD}" srcId="{72987191-976E-45C7-942A-D7D367BBCC69}" destId="{5F74551E-4715-44A7-AF61-A7DF9D744458}" srcOrd="4" destOrd="0" parTransId="{CA651159-F73D-4504-9F43-F938A683EAC5}" sibTransId="{D5BC9239-7E50-4493-B420-73E1D4892EF6}"/>
    <dgm:cxn modelId="{6BB5FF55-462D-4B12-8A98-B4752EBE4CB7}" type="presOf" srcId="{3BF028F9-C6A6-4E09-A1C1-E7E9DFDF4181}" destId="{656E7F5C-EF2A-497A-82EB-BCFDD859597D}" srcOrd="0" destOrd="0" presId="urn:microsoft.com/office/officeart/2016/7/layout/VerticalDownArrowProcess"/>
    <dgm:cxn modelId="{7E63DB57-F425-43B8-8BBE-9FD32B786569}" type="presOf" srcId="{4D4BD5EC-AD1B-4718-8909-0CAF8A81047A}" destId="{8B9F8DA8-ABE0-4E79-8001-D2922009C424}" srcOrd="0" destOrd="0" presId="urn:microsoft.com/office/officeart/2016/7/layout/VerticalDownArrowProcess"/>
    <dgm:cxn modelId="{C1B41C7F-CD9A-4640-8E2A-90C684F9662A}" srcId="{102C0F6C-73A7-4227-B6C2-70E8394A7647}" destId="{E07994EC-EC19-4B51-A378-6B366C8A5BE1}" srcOrd="0" destOrd="0" parTransId="{518A7DE6-5311-4A41-91A9-3F0ADA06E81B}" sibTransId="{EA3C8645-912E-4B88-A71A-9450D07A13F9}"/>
    <dgm:cxn modelId="{CFD58388-7982-437B-BB1F-4BD7E816B6DE}" type="presOf" srcId="{3BCE5B4B-CE16-43DE-99D4-5287D6AB16BE}" destId="{39737A4A-5C65-4A6A-930F-761F615C3E9D}" srcOrd="1" destOrd="0" presId="urn:microsoft.com/office/officeart/2016/7/layout/VerticalDownArrowProcess"/>
    <dgm:cxn modelId="{8D2EBB8D-5CF4-4A0F-BBD0-179A6FB79ABD}" srcId="{3BCE5B4B-CE16-43DE-99D4-5287D6AB16BE}" destId="{0E610677-4465-4900-8B31-0F1A6B121C62}" srcOrd="0" destOrd="0" parTransId="{EE3A8F30-C584-4DA9-BDA8-38333782BE87}" sibTransId="{AD089916-43D0-457C-B3B2-35630F41FDA2}"/>
    <dgm:cxn modelId="{DC63818E-F74A-4D74-B30C-24CD8FDC5201}" srcId="{5F74551E-4715-44A7-AF61-A7DF9D744458}" destId="{4D4BD5EC-AD1B-4718-8909-0CAF8A81047A}" srcOrd="0" destOrd="0" parTransId="{A77D76EB-3607-43DA-ADCB-0B3F38F19679}" sibTransId="{E1015350-08C5-4B11-BDB9-46AEFED78182}"/>
    <dgm:cxn modelId="{484F8C91-C307-43AE-8FF1-AB8239C778F3}" type="presOf" srcId="{3BCE5B4B-CE16-43DE-99D4-5287D6AB16BE}" destId="{295BF2D8-8F0E-4328-B993-F44309C61CEE}" srcOrd="0" destOrd="0" presId="urn:microsoft.com/office/officeart/2016/7/layout/VerticalDownArrowProcess"/>
    <dgm:cxn modelId="{A7D78192-8B37-4602-A117-5EF604829640}" srcId="{F26ADE54-4EBA-4D36-8223-8625FD641561}" destId="{F506D025-13D9-4ACA-8797-5A8052DECF93}" srcOrd="0" destOrd="0" parTransId="{01BAB3DC-F6D0-4926-80D3-0EDFEA93FBA7}" sibTransId="{FC446C2A-3DF9-4675-9864-3C66CE56AC71}"/>
    <dgm:cxn modelId="{DCCF50A2-C690-4C78-B22C-E46F310C3E7D}" type="presOf" srcId="{E07994EC-EC19-4B51-A378-6B366C8A5BE1}" destId="{FDFE51CA-B752-4524-94E0-6E0740967431}" srcOrd="0" destOrd="0" presId="urn:microsoft.com/office/officeart/2016/7/layout/VerticalDownArrowProcess"/>
    <dgm:cxn modelId="{966E0BB7-DC86-40F0-B4D1-6DCB1CA771C5}" type="presOf" srcId="{F26ADE54-4EBA-4D36-8223-8625FD641561}" destId="{3743BBB6-08AC-42AE-8C5E-1190735D3C23}" srcOrd="0" destOrd="0" presId="urn:microsoft.com/office/officeart/2016/7/layout/VerticalDownArrowProcess"/>
    <dgm:cxn modelId="{F09B01C0-B266-4914-821C-04AB34CA17A2}" srcId="{72987191-976E-45C7-942A-D7D367BBCC69}" destId="{F26ADE54-4EBA-4D36-8223-8625FD641561}" srcOrd="5" destOrd="0" parTransId="{4FBF00F0-ED4E-4AD4-8072-05D0C67FC9FB}" sibTransId="{314DF111-D8F3-4EAB-9F88-D59660511C3C}"/>
    <dgm:cxn modelId="{F9A937C7-0E23-47B8-B563-9B0506DCE117}" type="presOf" srcId="{F26ADE54-4EBA-4D36-8223-8625FD641561}" destId="{4EB50C8A-BAF0-4260-ACA7-DE98A700C765}" srcOrd="1" destOrd="0" presId="urn:microsoft.com/office/officeart/2016/7/layout/VerticalDownArrowProcess"/>
    <dgm:cxn modelId="{542E09CA-0677-488B-BC33-6DF83C84D7C9}" srcId="{72987191-976E-45C7-942A-D7D367BBCC69}" destId="{102C0F6C-73A7-4227-B6C2-70E8394A7647}" srcOrd="3" destOrd="0" parTransId="{51EA0814-A68E-4EC0-B8EF-76CCFE4214EB}" sibTransId="{9EB515F3-7B21-414A-9663-260E66EAB1AB}"/>
    <dgm:cxn modelId="{D211C5CA-807D-4E7E-83AF-88C6D1533E8F}" srcId="{3BF028F9-C6A6-4E09-A1C1-E7E9DFDF4181}" destId="{CC2D674C-8A79-45FE-915A-8DADC63733C1}" srcOrd="0" destOrd="0" parTransId="{B3956A56-AEED-4BB6-8E89-AB641F1D705A}" sibTransId="{3C008E57-846C-4C05-8737-79C2ABB69A97}"/>
    <dgm:cxn modelId="{14DF6FDA-3865-4D0F-B05E-4A87ED6C81FD}" srcId="{72987191-976E-45C7-942A-D7D367BBCC69}" destId="{767DE7AF-16D3-4F37-A554-EADCFBBA07E7}" srcOrd="6" destOrd="0" parTransId="{27C3C599-131A-4D40-A656-73FF72731DAC}" sibTransId="{FF88825C-C861-421D-BAD7-250BB84E0BEE}"/>
    <dgm:cxn modelId="{AEC727DB-F560-4CB8-895F-734FB3725596}" type="presOf" srcId="{0E610677-4465-4900-8B31-0F1A6B121C62}" destId="{78856FA5-3365-40E6-B293-6264F60C9524}" srcOrd="0" destOrd="0" presId="urn:microsoft.com/office/officeart/2016/7/layout/VerticalDownArrowProcess"/>
    <dgm:cxn modelId="{551DA1DF-3378-412F-94DD-C4752EC4C6BC}" type="presOf" srcId="{767DE7AF-16D3-4F37-A554-EADCFBBA07E7}" destId="{017E898E-0F77-4D36-B500-A7C6426B0257}" srcOrd="0" destOrd="0" presId="urn:microsoft.com/office/officeart/2016/7/layout/VerticalDownArrowProcess"/>
    <dgm:cxn modelId="{3A0F51F0-AFC2-4810-96F5-57582205875E}" type="presOf" srcId="{67282C51-5FF8-4DF0-A842-0E2BFB784F9E}" destId="{08077FCE-DF55-4E14-8EAA-AEE64AC9276F}" srcOrd="0" destOrd="0" presId="urn:microsoft.com/office/officeart/2016/7/layout/VerticalDownArrowProcess"/>
    <dgm:cxn modelId="{25919CFB-2448-4E0C-93E7-3D85E1FBCB7E}" type="presOf" srcId="{3BE76A9E-3221-4F47-BFC0-1FDBEEBF9D34}" destId="{6E048254-6B39-4981-B3F6-1FEB58EC4E9A}" srcOrd="0" destOrd="0" presId="urn:microsoft.com/office/officeart/2016/7/layout/VerticalDownArrowProcess"/>
    <dgm:cxn modelId="{9134C3FF-4850-4EF2-95C7-FFCD159BA9C7}" type="presOf" srcId="{3BE76A9E-3221-4F47-BFC0-1FDBEEBF9D34}" destId="{FCF59C26-426F-44BA-A0F3-B3B1A898D991}" srcOrd="1" destOrd="0" presId="urn:microsoft.com/office/officeart/2016/7/layout/VerticalDownArrowProcess"/>
    <dgm:cxn modelId="{2EC67B8D-D4BB-4739-9612-76109FB7D2AD}" type="presParOf" srcId="{901276F8-0FC6-4797-B063-78C97DDDF072}" destId="{23376CCF-D344-4CB6-959D-DD989C51D18E}" srcOrd="0" destOrd="0" presId="urn:microsoft.com/office/officeart/2016/7/layout/VerticalDownArrowProcess"/>
    <dgm:cxn modelId="{7E7A1275-7003-4116-8A36-87BFF2390BA4}" type="presParOf" srcId="{23376CCF-D344-4CB6-959D-DD989C51D18E}" destId="{017E898E-0F77-4D36-B500-A7C6426B0257}" srcOrd="0" destOrd="0" presId="urn:microsoft.com/office/officeart/2016/7/layout/VerticalDownArrowProcess"/>
    <dgm:cxn modelId="{9B07C23F-9376-453A-B23B-D6E9DA4ABB28}" type="presParOf" srcId="{23376CCF-D344-4CB6-959D-DD989C51D18E}" destId="{FD9392A2-FD79-4151-B086-E0BC3ED09609}" srcOrd="1" destOrd="0" presId="urn:microsoft.com/office/officeart/2016/7/layout/VerticalDownArrowProcess"/>
    <dgm:cxn modelId="{4D3E7A65-17AB-4215-8D9F-B1C186C51993}" type="presParOf" srcId="{901276F8-0FC6-4797-B063-78C97DDDF072}" destId="{247F390F-AF04-460A-B217-56242F19D493}" srcOrd="1" destOrd="0" presId="urn:microsoft.com/office/officeart/2016/7/layout/VerticalDownArrowProcess"/>
    <dgm:cxn modelId="{A247CFF0-7505-40E6-A40A-09B6852E815B}" type="presParOf" srcId="{901276F8-0FC6-4797-B063-78C97DDDF072}" destId="{6605FDBD-B594-4107-8AA9-813389D802F5}" srcOrd="2" destOrd="0" presId="urn:microsoft.com/office/officeart/2016/7/layout/VerticalDownArrowProcess"/>
    <dgm:cxn modelId="{94DA612A-F307-41BA-929F-5993872B8ADF}" type="presParOf" srcId="{6605FDBD-B594-4107-8AA9-813389D802F5}" destId="{3743BBB6-08AC-42AE-8C5E-1190735D3C23}" srcOrd="0" destOrd="0" presId="urn:microsoft.com/office/officeart/2016/7/layout/VerticalDownArrowProcess"/>
    <dgm:cxn modelId="{8779C628-A668-4D5A-8996-099EC37012AE}" type="presParOf" srcId="{6605FDBD-B594-4107-8AA9-813389D802F5}" destId="{4EB50C8A-BAF0-4260-ACA7-DE98A700C765}" srcOrd="1" destOrd="0" presId="urn:microsoft.com/office/officeart/2016/7/layout/VerticalDownArrowProcess"/>
    <dgm:cxn modelId="{AF1DDA9B-D748-4D28-8D7B-34331CE89E38}" type="presParOf" srcId="{6605FDBD-B594-4107-8AA9-813389D802F5}" destId="{1B88F1E1-06C6-4A16-A7C1-A413A391370C}" srcOrd="2" destOrd="0" presId="urn:microsoft.com/office/officeart/2016/7/layout/VerticalDownArrowProcess"/>
    <dgm:cxn modelId="{D2F1E1FD-83D8-4339-BFE0-36E1CCCCA968}" type="presParOf" srcId="{901276F8-0FC6-4797-B063-78C97DDDF072}" destId="{CC894914-8875-4B08-A959-083EA354F1F4}" srcOrd="3" destOrd="0" presId="urn:microsoft.com/office/officeart/2016/7/layout/VerticalDownArrowProcess"/>
    <dgm:cxn modelId="{8A5D02F9-37CE-4E35-8257-4CC483D18034}" type="presParOf" srcId="{901276F8-0FC6-4797-B063-78C97DDDF072}" destId="{23D6B783-82E8-423C-ABEA-543CC11ECB03}" srcOrd="4" destOrd="0" presId="urn:microsoft.com/office/officeart/2016/7/layout/VerticalDownArrowProcess"/>
    <dgm:cxn modelId="{99B4BA7E-5EFF-4F95-A090-7B59D58E1355}" type="presParOf" srcId="{23D6B783-82E8-423C-ABEA-543CC11ECB03}" destId="{A651893D-F624-40A5-8090-38C936451B17}" srcOrd="0" destOrd="0" presId="urn:microsoft.com/office/officeart/2016/7/layout/VerticalDownArrowProcess"/>
    <dgm:cxn modelId="{B8AE9A0E-A992-4B97-B1C8-BBBA65B66DAF}" type="presParOf" srcId="{23D6B783-82E8-423C-ABEA-543CC11ECB03}" destId="{70A23A82-69AB-40FB-B301-AD94A39D4A31}" srcOrd="1" destOrd="0" presId="urn:microsoft.com/office/officeart/2016/7/layout/VerticalDownArrowProcess"/>
    <dgm:cxn modelId="{F15D03B7-FED1-4FC0-BF15-3241D0EB972C}" type="presParOf" srcId="{23D6B783-82E8-423C-ABEA-543CC11ECB03}" destId="{8B9F8DA8-ABE0-4E79-8001-D2922009C424}" srcOrd="2" destOrd="0" presId="urn:microsoft.com/office/officeart/2016/7/layout/VerticalDownArrowProcess"/>
    <dgm:cxn modelId="{E2200A25-7711-44F1-90CB-4583DCB56EF6}" type="presParOf" srcId="{901276F8-0FC6-4797-B063-78C97DDDF072}" destId="{A2FB894C-D78A-4479-88CE-F14DDD73684A}" srcOrd="5" destOrd="0" presId="urn:microsoft.com/office/officeart/2016/7/layout/VerticalDownArrowProcess"/>
    <dgm:cxn modelId="{156698C1-04D2-435C-9F5F-4E056E89BBAD}" type="presParOf" srcId="{901276F8-0FC6-4797-B063-78C97DDDF072}" destId="{3D2D3B11-2B63-40D6-94F6-F842DF721376}" srcOrd="6" destOrd="0" presId="urn:microsoft.com/office/officeart/2016/7/layout/VerticalDownArrowProcess"/>
    <dgm:cxn modelId="{A268C99D-1B73-4D5E-8FCA-E6592914AEC5}" type="presParOf" srcId="{3D2D3B11-2B63-40D6-94F6-F842DF721376}" destId="{5D8A528E-BA5C-4B31-96D8-04E9EF3F3373}" srcOrd="0" destOrd="0" presId="urn:microsoft.com/office/officeart/2016/7/layout/VerticalDownArrowProcess"/>
    <dgm:cxn modelId="{0739825C-5FA4-42A3-9B79-E906F530BE92}" type="presParOf" srcId="{3D2D3B11-2B63-40D6-94F6-F842DF721376}" destId="{1D072F20-4142-49AB-8C06-28BE34D84B55}" srcOrd="1" destOrd="0" presId="urn:microsoft.com/office/officeart/2016/7/layout/VerticalDownArrowProcess"/>
    <dgm:cxn modelId="{F0126672-B6AC-438C-A494-FB9EAD87F0D0}" type="presParOf" srcId="{3D2D3B11-2B63-40D6-94F6-F842DF721376}" destId="{FDFE51CA-B752-4524-94E0-6E0740967431}" srcOrd="2" destOrd="0" presId="urn:microsoft.com/office/officeart/2016/7/layout/VerticalDownArrowProcess"/>
    <dgm:cxn modelId="{927174A4-DF86-4335-8925-C27BBE305753}" type="presParOf" srcId="{901276F8-0FC6-4797-B063-78C97DDDF072}" destId="{4F047BD8-6810-42F7-B7E6-6A9C38AB78A9}" srcOrd="7" destOrd="0" presId="urn:microsoft.com/office/officeart/2016/7/layout/VerticalDownArrowProcess"/>
    <dgm:cxn modelId="{8CE83559-6364-4F99-A6C6-063B874E66E5}" type="presParOf" srcId="{901276F8-0FC6-4797-B063-78C97DDDF072}" destId="{6C324987-C3BE-4BF8-A661-75CFDA272F1D}" srcOrd="8" destOrd="0" presId="urn:microsoft.com/office/officeart/2016/7/layout/VerticalDownArrowProcess"/>
    <dgm:cxn modelId="{EED79D31-0E94-4A9A-B41D-2B6EE00567FE}" type="presParOf" srcId="{6C324987-C3BE-4BF8-A661-75CFDA272F1D}" destId="{6E048254-6B39-4981-B3F6-1FEB58EC4E9A}" srcOrd="0" destOrd="0" presId="urn:microsoft.com/office/officeart/2016/7/layout/VerticalDownArrowProcess"/>
    <dgm:cxn modelId="{06C03780-CEC6-487C-8C51-053C14DF1FF0}" type="presParOf" srcId="{6C324987-C3BE-4BF8-A661-75CFDA272F1D}" destId="{FCF59C26-426F-44BA-A0F3-B3B1A898D991}" srcOrd="1" destOrd="0" presId="urn:microsoft.com/office/officeart/2016/7/layout/VerticalDownArrowProcess"/>
    <dgm:cxn modelId="{B50D4ADF-A80D-4120-A8E3-1853B66579F5}" type="presParOf" srcId="{6C324987-C3BE-4BF8-A661-75CFDA272F1D}" destId="{08077FCE-DF55-4E14-8EAA-AEE64AC9276F}" srcOrd="2" destOrd="0" presId="urn:microsoft.com/office/officeart/2016/7/layout/VerticalDownArrowProcess"/>
    <dgm:cxn modelId="{2BC7FC34-5DCD-4088-AAFE-EABD35824435}" type="presParOf" srcId="{901276F8-0FC6-4797-B063-78C97DDDF072}" destId="{F3A59D53-62A0-4199-BC0A-64AD934A2F53}" srcOrd="9" destOrd="0" presId="urn:microsoft.com/office/officeart/2016/7/layout/VerticalDownArrowProcess"/>
    <dgm:cxn modelId="{35D88E66-BCBB-4982-A82A-A634AB838DF7}" type="presParOf" srcId="{901276F8-0FC6-4797-B063-78C97DDDF072}" destId="{CB8DCD27-EFC9-4FBF-9517-72C173B70003}" srcOrd="10" destOrd="0" presId="urn:microsoft.com/office/officeart/2016/7/layout/VerticalDownArrowProcess"/>
    <dgm:cxn modelId="{40FA7E06-0AE2-4D3C-8D7C-570F8144FEF7}" type="presParOf" srcId="{CB8DCD27-EFC9-4FBF-9517-72C173B70003}" destId="{656E7F5C-EF2A-497A-82EB-BCFDD859597D}" srcOrd="0" destOrd="0" presId="urn:microsoft.com/office/officeart/2016/7/layout/VerticalDownArrowProcess"/>
    <dgm:cxn modelId="{7219C0FA-66BA-49FC-9A00-FFDB847C6AFB}" type="presParOf" srcId="{CB8DCD27-EFC9-4FBF-9517-72C173B70003}" destId="{397850DE-D08F-45E3-A4A5-11A61046ACC7}" srcOrd="1" destOrd="0" presId="urn:microsoft.com/office/officeart/2016/7/layout/VerticalDownArrowProcess"/>
    <dgm:cxn modelId="{91634F95-C4B0-4031-9AB0-B80BDD1B407F}" type="presParOf" srcId="{CB8DCD27-EFC9-4FBF-9517-72C173B70003}" destId="{140D883E-FA65-4D9A-956E-C50CEC215CFF}" srcOrd="2" destOrd="0" presId="urn:microsoft.com/office/officeart/2016/7/layout/VerticalDownArrowProcess"/>
    <dgm:cxn modelId="{4EF0D09C-0AAE-4AC4-A0BF-824246420ECA}" type="presParOf" srcId="{901276F8-0FC6-4797-B063-78C97DDDF072}" destId="{344DE92C-295F-43CA-BE23-667E7F865B4D}" srcOrd="11" destOrd="0" presId="urn:microsoft.com/office/officeart/2016/7/layout/VerticalDownArrowProcess"/>
    <dgm:cxn modelId="{74BBE4AE-20BB-4BB7-A970-BB73416060B3}" type="presParOf" srcId="{901276F8-0FC6-4797-B063-78C97DDDF072}" destId="{8FB58319-1790-4DA8-9584-3118D0EE6147}" srcOrd="12" destOrd="0" presId="urn:microsoft.com/office/officeart/2016/7/layout/VerticalDownArrowProcess"/>
    <dgm:cxn modelId="{4FB26DA7-2D78-46A0-97B4-7D5AA808E439}" type="presParOf" srcId="{8FB58319-1790-4DA8-9584-3118D0EE6147}" destId="{295BF2D8-8F0E-4328-B993-F44309C61CEE}" srcOrd="0" destOrd="0" presId="urn:microsoft.com/office/officeart/2016/7/layout/VerticalDownArrowProcess"/>
    <dgm:cxn modelId="{C9843675-0B8F-4713-90D0-715B5E3A92ED}" type="presParOf" srcId="{8FB58319-1790-4DA8-9584-3118D0EE6147}" destId="{39737A4A-5C65-4A6A-930F-761F615C3E9D}" srcOrd="1" destOrd="0" presId="urn:microsoft.com/office/officeart/2016/7/layout/VerticalDownArrowProcess"/>
    <dgm:cxn modelId="{A912E24C-ED2F-4096-A0E6-107F8E85B9D9}" type="presParOf" srcId="{8FB58319-1790-4DA8-9584-3118D0EE6147}" destId="{78856FA5-3365-40E6-B293-6264F60C9524}"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963FD15-5D0C-4455-9B69-B6F7E6CE1AB6}" type="doc">
      <dgm:prSet loTypeId="urn:microsoft.com/office/officeart/2005/8/layout/default" loCatId="list" qsTypeId="urn:microsoft.com/office/officeart/2005/8/quickstyle/simple2" qsCatId="simple" csTypeId="urn:microsoft.com/office/officeart/2005/8/colors/accent2_2" csCatId="accent2"/>
      <dgm:spPr/>
      <dgm:t>
        <a:bodyPr/>
        <a:lstStyle/>
        <a:p>
          <a:endParaRPr lang="en-US"/>
        </a:p>
      </dgm:t>
    </dgm:pt>
    <dgm:pt modelId="{79DCFDFD-BB13-40FC-8CB0-299F14F00442}">
      <dgm:prSet/>
      <dgm:spPr/>
      <dgm:t>
        <a:bodyPr/>
        <a:lstStyle/>
        <a:p>
          <a:r>
            <a:rPr lang="en-US" dirty="0"/>
            <a:t>Disconnect</a:t>
          </a:r>
        </a:p>
      </dgm:t>
    </dgm:pt>
    <dgm:pt modelId="{97D186E5-AAC5-4E90-94E2-2B17611EAF47}" type="parTrans" cxnId="{DE554670-C2FE-48D9-881D-2848378AB1DD}">
      <dgm:prSet/>
      <dgm:spPr/>
      <dgm:t>
        <a:bodyPr/>
        <a:lstStyle/>
        <a:p>
          <a:endParaRPr lang="en-US"/>
        </a:p>
      </dgm:t>
    </dgm:pt>
    <dgm:pt modelId="{D1D9ED44-87C8-4644-A5CD-A6811D92D8BB}" type="sibTrans" cxnId="{DE554670-C2FE-48D9-881D-2848378AB1DD}">
      <dgm:prSet/>
      <dgm:spPr/>
      <dgm:t>
        <a:bodyPr/>
        <a:lstStyle/>
        <a:p>
          <a:endParaRPr lang="en-US"/>
        </a:p>
      </dgm:t>
    </dgm:pt>
    <dgm:pt modelId="{E7F39140-AEE1-4137-BE28-9E113577845A}">
      <dgm:prSet/>
      <dgm:spPr/>
      <dgm:t>
        <a:bodyPr/>
        <a:lstStyle/>
        <a:p>
          <a:r>
            <a:rPr lang="en-US"/>
            <a:t>Disconnect network link</a:t>
          </a:r>
        </a:p>
      </dgm:t>
    </dgm:pt>
    <dgm:pt modelId="{A9C913D5-FC57-459D-9395-94FB9B59BEF5}" type="parTrans" cxnId="{94ACDF90-32FD-4543-A744-F03F9AEC940E}">
      <dgm:prSet/>
      <dgm:spPr/>
      <dgm:t>
        <a:bodyPr/>
        <a:lstStyle/>
        <a:p>
          <a:endParaRPr lang="en-US"/>
        </a:p>
      </dgm:t>
    </dgm:pt>
    <dgm:pt modelId="{30A39F85-9619-468F-BE94-8F16BE1C71B2}" type="sibTrans" cxnId="{94ACDF90-32FD-4543-A744-F03F9AEC940E}">
      <dgm:prSet/>
      <dgm:spPr/>
      <dgm:t>
        <a:bodyPr/>
        <a:lstStyle/>
        <a:p>
          <a:endParaRPr lang="en-US"/>
        </a:p>
      </dgm:t>
    </dgm:pt>
    <dgm:pt modelId="{D1B37846-0948-48A9-9A92-208A1BFAA320}">
      <dgm:prSet/>
      <dgm:spPr/>
      <dgm:t>
        <a:bodyPr/>
        <a:lstStyle/>
        <a:p>
          <a:r>
            <a:rPr lang="en-US"/>
            <a:t>Move</a:t>
          </a:r>
        </a:p>
      </dgm:t>
    </dgm:pt>
    <dgm:pt modelId="{954E9B70-2B08-441D-897A-8C4C2CBE5641}" type="parTrans" cxnId="{D3F12F9D-1932-4904-B6E4-74D034087726}">
      <dgm:prSet/>
      <dgm:spPr/>
      <dgm:t>
        <a:bodyPr/>
        <a:lstStyle/>
        <a:p>
          <a:endParaRPr lang="en-US"/>
        </a:p>
      </dgm:t>
    </dgm:pt>
    <dgm:pt modelId="{4369EDB9-7405-4F87-A264-B14188094615}" type="sibTrans" cxnId="{D3F12F9D-1932-4904-B6E4-74D034087726}">
      <dgm:prSet/>
      <dgm:spPr/>
      <dgm:t>
        <a:bodyPr/>
        <a:lstStyle/>
        <a:p>
          <a:endParaRPr lang="en-US"/>
        </a:p>
      </dgm:t>
    </dgm:pt>
    <dgm:pt modelId="{16600C4C-FAD1-4CFA-A876-0EAFCD959B38}">
      <dgm:prSet/>
      <dgm:spPr/>
      <dgm:t>
        <a:bodyPr/>
        <a:lstStyle/>
        <a:p>
          <a:r>
            <a:rPr lang="en-US"/>
            <a:t>Move infected system to secure work area</a:t>
          </a:r>
        </a:p>
      </dgm:t>
    </dgm:pt>
    <dgm:pt modelId="{DB056801-37B4-4D50-81C0-78D3F7221EDE}" type="parTrans" cxnId="{5377B3B2-FD04-4142-8640-0B0C9D570065}">
      <dgm:prSet/>
      <dgm:spPr/>
      <dgm:t>
        <a:bodyPr/>
        <a:lstStyle/>
        <a:p>
          <a:endParaRPr lang="en-US"/>
        </a:p>
      </dgm:t>
    </dgm:pt>
    <dgm:pt modelId="{9370D46D-06E3-4F7F-819F-765176847B89}" type="sibTrans" cxnId="{5377B3B2-FD04-4142-8640-0B0C9D570065}">
      <dgm:prSet/>
      <dgm:spPr/>
      <dgm:t>
        <a:bodyPr/>
        <a:lstStyle/>
        <a:p>
          <a:endParaRPr lang="en-US"/>
        </a:p>
      </dgm:t>
    </dgm:pt>
    <dgm:pt modelId="{AF064038-0824-498F-B839-14692588B1AD}">
      <dgm:prSet/>
      <dgm:spPr/>
      <dgm:t>
        <a:bodyPr/>
        <a:lstStyle/>
        <a:p>
          <a:r>
            <a:rPr lang="en-US"/>
            <a:t>Disable</a:t>
          </a:r>
        </a:p>
      </dgm:t>
    </dgm:pt>
    <dgm:pt modelId="{53B0D43C-A252-4323-8B16-B748FA41AEEF}" type="parTrans" cxnId="{15C8D91E-6370-4BC7-A844-951E05AD5618}">
      <dgm:prSet/>
      <dgm:spPr/>
      <dgm:t>
        <a:bodyPr/>
        <a:lstStyle/>
        <a:p>
          <a:endParaRPr lang="en-US"/>
        </a:p>
      </dgm:t>
    </dgm:pt>
    <dgm:pt modelId="{FEE4D7E3-B151-4BE8-8153-31126475202A}" type="sibTrans" cxnId="{15C8D91E-6370-4BC7-A844-951E05AD5618}">
      <dgm:prSet/>
      <dgm:spPr/>
      <dgm:t>
        <a:bodyPr/>
        <a:lstStyle/>
        <a:p>
          <a:endParaRPr lang="en-US"/>
        </a:p>
      </dgm:t>
    </dgm:pt>
    <dgm:pt modelId="{48190978-DA88-4BA5-9303-7CA849E5FD58}">
      <dgm:prSet/>
      <dgm:spPr/>
      <dgm:t>
        <a:bodyPr/>
        <a:lstStyle/>
        <a:p>
          <a:r>
            <a:rPr lang="en-US"/>
            <a:t>Disable System Restore and automated backup systems</a:t>
          </a:r>
        </a:p>
      </dgm:t>
    </dgm:pt>
    <dgm:pt modelId="{5246C65C-B20C-4CD7-B214-8C5BAB0678B0}" type="parTrans" cxnId="{F4F11261-F4D9-46C2-8141-60A4E45DEC8F}">
      <dgm:prSet/>
      <dgm:spPr/>
      <dgm:t>
        <a:bodyPr/>
        <a:lstStyle/>
        <a:p>
          <a:endParaRPr lang="en-US"/>
        </a:p>
      </dgm:t>
    </dgm:pt>
    <dgm:pt modelId="{CB62107A-AE1B-4B9F-8526-F323CED57D36}" type="sibTrans" cxnId="{F4F11261-F4D9-46C2-8141-60A4E45DEC8F}">
      <dgm:prSet/>
      <dgm:spPr/>
      <dgm:t>
        <a:bodyPr/>
        <a:lstStyle/>
        <a:p>
          <a:endParaRPr lang="en-US"/>
        </a:p>
      </dgm:t>
    </dgm:pt>
    <dgm:pt modelId="{9D0CC75E-6FF3-4B74-9C21-E74CB40331F9}">
      <dgm:prSet/>
      <dgm:spPr/>
      <dgm:t>
        <a:bodyPr/>
        <a:lstStyle/>
        <a:p>
          <a:r>
            <a:rPr lang="en-US"/>
            <a:t>Scan</a:t>
          </a:r>
        </a:p>
      </dgm:t>
    </dgm:pt>
    <dgm:pt modelId="{E8A35962-E760-4352-AD95-4C370A85B339}" type="parTrans" cxnId="{3C789DF4-6D1D-4144-9F57-DAE44FEF03FC}">
      <dgm:prSet/>
      <dgm:spPr/>
      <dgm:t>
        <a:bodyPr/>
        <a:lstStyle/>
        <a:p>
          <a:endParaRPr lang="en-US"/>
        </a:p>
      </dgm:t>
    </dgm:pt>
    <dgm:pt modelId="{A9DA0C15-35EC-431C-BBA8-2E0B3E7F6304}" type="sibTrans" cxnId="{3C789DF4-6D1D-4144-9F57-DAE44FEF03FC}">
      <dgm:prSet/>
      <dgm:spPr/>
      <dgm:t>
        <a:bodyPr/>
        <a:lstStyle/>
        <a:p>
          <a:endParaRPr lang="en-US"/>
        </a:p>
      </dgm:t>
    </dgm:pt>
    <dgm:pt modelId="{7A2C19BC-0114-4230-B0D0-5EC694D40607}">
      <dgm:prSet/>
      <dgm:spPr/>
      <dgm:t>
        <a:bodyPr/>
        <a:lstStyle/>
        <a:p>
          <a:r>
            <a:rPr lang="en-US"/>
            <a:t>Scan any removal media that was attached </a:t>
          </a:r>
        </a:p>
      </dgm:t>
    </dgm:pt>
    <dgm:pt modelId="{78F2A02B-F3E1-442A-B89A-E47C97ACA7E5}" type="parTrans" cxnId="{751444E6-03EB-49C0-B5BF-B11BF0D920EC}">
      <dgm:prSet/>
      <dgm:spPr/>
      <dgm:t>
        <a:bodyPr/>
        <a:lstStyle/>
        <a:p>
          <a:endParaRPr lang="en-US"/>
        </a:p>
      </dgm:t>
    </dgm:pt>
    <dgm:pt modelId="{9A932B4D-6AAA-41C4-9A0D-EDC0F00669B3}" type="sibTrans" cxnId="{751444E6-03EB-49C0-B5BF-B11BF0D920EC}">
      <dgm:prSet/>
      <dgm:spPr/>
      <dgm:t>
        <a:bodyPr/>
        <a:lstStyle/>
        <a:p>
          <a:endParaRPr lang="en-US"/>
        </a:p>
      </dgm:t>
    </dgm:pt>
    <dgm:pt modelId="{0B87D09F-48CE-4C17-8304-9D2ECD91D563}">
      <dgm:prSet/>
      <dgm:spPr/>
      <dgm:t>
        <a:bodyPr/>
        <a:lstStyle/>
        <a:p>
          <a:r>
            <a:rPr lang="en-US"/>
            <a:t>Use</a:t>
          </a:r>
        </a:p>
      </dgm:t>
    </dgm:pt>
    <dgm:pt modelId="{609C8286-18AF-40D0-92DB-4B4811CD8F5D}" type="parTrans" cxnId="{D1B5E829-9D96-43F3-86A9-3FF7AB084869}">
      <dgm:prSet/>
      <dgm:spPr/>
      <dgm:t>
        <a:bodyPr/>
        <a:lstStyle/>
        <a:p>
          <a:endParaRPr lang="en-US"/>
        </a:p>
      </dgm:t>
    </dgm:pt>
    <dgm:pt modelId="{2D6588C0-5475-4EB2-A7CB-F74FFAD13507}" type="sibTrans" cxnId="{D1B5E829-9D96-43F3-86A9-3FF7AB084869}">
      <dgm:prSet/>
      <dgm:spPr/>
      <dgm:t>
        <a:bodyPr/>
        <a:lstStyle/>
        <a:p>
          <a:endParaRPr lang="en-US"/>
        </a:p>
      </dgm:t>
    </dgm:pt>
    <dgm:pt modelId="{932E8CD4-C87A-451A-A1F2-C309B9C63F09}">
      <dgm:prSet/>
      <dgm:spPr/>
      <dgm:t>
        <a:bodyPr/>
        <a:lstStyle/>
        <a:p>
          <a:r>
            <a:rPr lang="en-US"/>
            <a:t>Use antivirus software on the infected system</a:t>
          </a:r>
        </a:p>
      </dgm:t>
    </dgm:pt>
    <dgm:pt modelId="{D16C7689-2375-423C-B8C2-B6BBAA2E2EF9}" type="parTrans" cxnId="{09C72A00-8D14-4FD2-9982-205CCA86B5BC}">
      <dgm:prSet/>
      <dgm:spPr/>
      <dgm:t>
        <a:bodyPr/>
        <a:lstStyle/>
        <a:p>
          <a:endParaRPr lang="en-US"/>
        </a:p>
      </dgm:t>
    </dgm:pt>
    <dgm:pt modelId="{DC9214E7-45A5-4C17-A184-D1E56DDF3DC6}" type="sibTrans" cxnId="{09C72A00-8D14-4FD2-9982-205CCA86B5BC}">
      <dgm:prSet/>
      <dgm:spPr/>
      <dgm:t>
        <a:bodyPr/>
        <a:lstStyle/>
        <a:p>
          <a:endParaRPr lang="en-US"/>
        </a:p>
      </dgm:t>
    </dgm:pt>
    <dgm:pt modelId="{FE6D0D12-4146-4D15-A51C-9BFC77397910}" type="pres">
      <dgm:prSet presAssocID="{E963FD15-5D0C-4455-9B69-B6F7E6CE1AB6}" presName="diagram" presStyleCnt="0">
        <dgm:presLayoutVars>
          <dgm:dir/>
          <dgm:resizeHandles val="exact"/>
        </dgm:presLayoutVars>
      </dgm:prSet>
      <dgm:spPr/>
    </dgm:pt>
    <dgm:pt modelId="{8B5C57C5-5BC2-45E5-A9D9-4B59BE23789B}" type="pres">
      <dgm:prSet presAssocID="{79DCFDFD-BB13-40FC-8CB0-299F14F00442}" presName="node" presStyleLbl="node1" presStyleIdx="0" presStyleCnt="5">
        <dgm:presLayoutVars>
          <dgm:bulletEnabled val="1"/>
        </dgm:presLayoutVars>
      </dgm:prSet>
      <dgm:spPr/>
    </dgm:pt>
    <dgm:pt modelId="{F8920042-6653-45A3-AD64-E90D1E3E88AC}" type="pres">
      <dgm:prSet presAssocID="{D1D9ED44-87C8-4644-A5CD-A6811D92D8BB}" presName="sibTrans" presStyleCnt="0"/>
      <dgm:spPr/>
    </dgm:pt>
    <dgm:pt modelId="{CAA5D696-823B-4032-9B38-A1B7A6D8C249}" type="pres">
      <dgm:prSet presAssocID="{D1B37846-0948-48A9-9A92-208A1BFAA320}" presName="node" presStyleLbl="node1" presStyleIdx="1" presStyleCnt="5">
        <dgm:presLayoutVars>
          <dgm:bulletEnabled val="1"/>
        </dgm:presLayoutVars>
      </dgm:prSet>
      <dgm:spPr/>
    </dgm:pt>
    <dgm:pt modelId="{71270FDA-71D5-4AB8-9B37-2B82F59E3241}" type="pres">
      <dgm:prSet presAssocID="{4369EDB9-7405-4F87-A264-B14188094615}" presName="sibTrans" presStyleCnt="0"/>
      <dgm:spPr/>
    </dgm:pt>
    <dgm:pt modelId="{A8899AB4-AB7B-446A-9407-30208941AD06}" type="pres">
      <dgm:prSet presAssocID="{AF064038-0824-498F-B839-14692588B1AD}" presName="node" presStyleLbl="node1" presStyleIdx="2" presStyleCnt="5">
        <dgm:presLayoutVars>
          <dgm:bulletEnabled val="1"/>
        </dgm:presLayoutVars>
      </dgm:prSet>
      <dgm:spPr/>
    </dgm:pt>
    <dgm:pt modelId="{7E82D560-BC8C-405A-BD67-13CF54497691}" type="pres">
      <dgm:prSet presAssocID="{FEE4D7E3-B151-4BE8-8153-31126475202A}" presName="sibTrans" presStyleCnt="0"/>
      <dgm:spPr/>
    </dgm:pt>
    <dgm:pt modelId="{E9B0FEEA-D2DF-4722-AC22-D3AA55DF80C2}" type="pres">
      <dgm:prSet presAssocID="{9D0CC75E-6FF3-4B74-9C21-E74CB40331F9}" presName="node" presStyleLbl="node1" presStyleIdx="3" presStyleCnt="5">
        <dgm:presLayoutVars>
          <dgm:bulletEnabled val="1"/>
        </dgm:presLayoutVars>
      </dgm:prSet>
      <dgm:spPr/>
    </dgm:pt>
    <dgm:pt modelId="{72083907-D6F8-4FEB-8BDE-8B4F76FFED44}" type="pres">
      <dgm:prSet presAssocID="{A9DA0C15-35EC-431C-BBA8-2E0B3E7F6304}" presName="sibTrans" presStyleCnt="0"/>
      <dgm:spPr/>
    </dgm:pt>
    <dgm:pt modelId="{33C5AF39-7B93-41D9-8E3F-2E4CDCB48996}" type="pres">
      <dgm:prSet presAssocID="{0B87D09F-48CE-4C17-8304-9D2ECD91D563}" presName="node" presStyleLbl="node1" presStyleIdx="4" presStyleCnt="5">
        <dgm:presLayoutVars>
          <dgm:bulletEnabled val="1"/>
        </dgm:presLayoutVars>
      </dgm:prSet>
      <dgm:spPr/>
    </dgm:pt>
  </dgm:ptLst>
  <dgm:cxnLst>
    <dgm:cxn modelId="{09C72A00-8D14-4FD2-9982-205CCA86B5BC}" srcId="{0B87D09F-48CE-4C17-8304-9D2ECD91D563}" destId="{932E8CD4-C87A-451A-A1F2-C309B9C63F09}" srcOrd="0" destOrd="0" parTransId="{D16C7689-2375-423C-B8C2-B6BBAA2E2EF9}" sibTransId="{DC9214E7-45A5-4C17-A184-D1E56DDF3DC6}"/>
    <dgm:cxn modelId="{7A2E9B07-43F2-4315-ABDB-E092B88D7103}" type="presOf" srcId="{E7F39140-AEE1-4137-BE28-9E113577845A}" destId="{8B5C57C5-5BC2-45E5-A9D9-4B59BE23789B}" srcOrd="0" destOrd="1" presId="urn:microsoft.com/office/officeart/2005/8/layout/default"/>
    <dgm:cxn modelId="{15C8D91E-6370-4BC7-A844-951E05AD5618}" srcId="{E963FD15-5D0C-4455-9B69-B6F7E6CE1AB6}" destId="{AF064038-0824-498F-B839-14692588B1AD}" srcOrd="2" destOrd="0" parTransId="{53B0D43C-A252-4323-8B16-B748FA41AEEF}" sibTransId="{FEE4D7E3-B151-4BE8-8153-31126475202A}"/>
    <dgm:cxn modelId="{F9BD6027-751D-4224-A24B-EE73DF6D6A95}" type="presOf" srcId="{AF064038-0824-498F-B839-14692588B1AD}" destId="{A8899AB4-AB7B-446A-9407-30208941AD06}" srcOrd="0" destOrd="0" presId="urn:microsoft.com/office/officeart/2005/8/layout/default"/>
    <dgm:cxn modelId="{D7886C29-1E38-4E42-9AD1-BCFA50B1A08C}" type="presOf" srcId="{48190978-DA88-4BA5-9303-7CA849E5FD58}" destId="{A8899AB4-AB7B-446A-9407-30208941AD06}" srcOrd="0" destOrd="1" presId="urn:microsoft.com/office/officeart/2005/8/layout/default"/>
    <dgm:cxn modelId="{D1B5E829-9D96-43F3-86A9-3FF7AB084869}" srcId="{E963FD15-5D0C-4455-9B69-B6F7E6CE1AB6}" destId="{0B87D09F-48CE-4C17-8304-9D2ECD91D563}" srcOrd="4" destOrd="0" parTransId="{609C8286-18AF-40D0-92DB-4B4811CD8F5D}" sibTransId="{2D6588C0-5475-4EB2-A7CB-F74FFAD13507}"/>
    <dgm:cxn modelId="{3E71983F-2A79-4464-A1C4-19CB6DE91669}" type="presOf" srcId="{9D0CC75E-6FF3-4B74-9C21-E74CB40331F9}" destId="{E9B0FEEA-D2DF-4722-AC22-D3AA55DF80C2}" srcOrd="0" destOrd="0" presId="urn:microsoft.com/office/officeart/2005/8/layout/default"/>
    <dgm:cxn modelId="{F4F11261-F4D9-46C2-8141-60A4E45DEC8F}" srcId="{AF064038-0824-498F-B839-14692588B1AD}" destId="{48190978-DA88-4BA5-9303-7CA849E5FD58}" srcOrd="0" destOrd="0" parTransId="{5246C65C-B20C-4CD7-B214-8C5BAB0678B0}" sibTransId="{CB62107A-AE1B-4B9F-8526-F323CED57D36}"/>
    <dgm:cxn modelId="{16D66363-1CBA-49EA-ACF5-91570E57AE4B}" type="presOf" srcId="{932E8CD4-C87A-451A-A1F2-C309B9C63F09}" destId="{33C5AF39-7B93-41D9-8E3F-2E4CDCB48996}" srcOrd="0" destOrd="1" presId="urn:microsoft.com/office/officeart/2005/8/layout/default"/>
    <dgm:cxn modelId="{F5CB296A-ED64-4A0F-8EAC-465451FCAB4B}" type="presOf" srcId="{E963FD15-5D0C-4455-9B69-B6F7E6CE1AB6}" destId="{FE6D0D12-4146-4D15-A51C-9BFC77397910}" srcOrd="0" destOrd="0" presId="urn:microsoft.com/office/officeart/2005/8/layout/default"/>
    <dgm:cxn modelId="{DE554670-C2FE-48D9-881D-2848378AB1DD}" srcId="{E963FD15-5D0C-4455-9B69-B6F7E6CE1AB6}" destId="{79DCFDFD-BB13-40FC-8CB0-299F14F00442}" srcOrd="0" destOrd="0" parTransId="{97D186E5-AAC5-4E90-94E2-2B17611EAF47}" sibTransId="{D1D9ED44-87C8-4644-A5CD-A6811D92D8BB}"/>
    <dgm:cxn modelId="{915CA275-7756-4F8B-A20E-E2F15BF1396B}" type="presOf" srcId="{16600C4C-FAD1-4CFA-A876-0EAFCD959B38}" destId="{CAA5D696-823B-4032-9B38-A1B7A6D8C249}" srcOrd="0" destOrd="1" presId="urn:microsoft.com/office/officeart/2005/8/layout/default"/>
    <dgm:cxn modelId="{3F54ED7A-171D-442C-8CA8-401DCFD85703}" type="presOf" srcId="{79DCFDFD-BB13-40FC-8CB0-299F14F00442}" destId="{8B5C57C5-5BC2-45E5-A9D9-4B59BE23789B}" srcOrd="0" destOrd="0" presId="urn:microsoft.com/office/officeart/2005/8/layout/default"/>
    <dgm:cxn modelId="{7E00B97E-DDC0-4941-980A-91E1F3ACD51E}" type="presOf" srcId="{D1B37846-0948-48A9-9A92-208A1BFAA320}" destId="{CAA5D696-823B-4032-9B38-A1B7A6D8C249}" srcOrd="0" destOrd="0" presId="urn:microsoft.com/office/officeart/2005/8/layout/default"/>
    <dgm:cxn modelId="{94ACDF90-32FD-4543-A744-F03F9AEC940E}" srcId="{79DCFDFD-BB13-40FC-8CB0-299F14F00442}" destId="{E7F39140-AEE1-4137-BE28-9E113577845A}" srcOrd="0" destOrd="0" parTransId="{A9C913D5-FC57-459D-9395-94FB9B59BEF5}" sibTransId="{30A39F85-9619-468F-BE94-8F16BE1C71B2}"/>
    <dgm:cxn modelId="{D3F12F9D-1932-4904-B6E4-74D034087726}" srcId="{E963FD15-5D0C-4455-9B69-B6F7E6CE1AB6}" destId="{D1B37846-0948-48A9-9A92-208A1BFAA320}" srcOrd="1" destOrd="0" parTransId="{954E9B70-2B08-441D-897A-8C4C2CBE5641}" sibTransId="{4369EDB9-7405-4F87-A264-B14188094615}"/>
    <dgm:cxn modelId="{5377B3B2-FD04-4142-8640-0B0C9D570065}" srcId="{D1B37846-0948-48A9-9A92-208A1BFAA320}" destId="{16600C4C-FAD1-4CFA-A876-0EAFCD959B38}" srcOrd="0" destOrd="0" parTransId="{DB056801-37B4-4D50-81C0-78D3F7221EDE}" sibTransId="{9370D46D-06E3-4F7F-819F-765176847B89}"/>
    <dgm:cxn modelId="{751444E6-03EB-49C0-B5BF-B11BF0D920EC}" srcId="{9D0CC75E-6FF3-4B74-9C21-E74CB40331F9}" destId="{7A2C19BC-0114-4230-B0D0-5EC694D40607}" srcOrd="0" destOrd="0" parTransId="{78F2A02B-F3E1-442A-B89A-E47C97ACA7E5}" sibTransId="{9A932B4D-6AAA-41C4-9A0D-EDC0F00669B3}"/>
    <dgm:cxn modelId="{3C789DF4-6D1D-4144-9F57-DAE44FEF03FC}" srcId="{E963FD15-5D0C-4455-9B69-B6F7E6CE1AB6}" destId="{9D0CC75E-6FF3-4B74-9C21-E74CB40331F9}" srcOrd="3" destOrd="0" parTransId="{E8A35962-E760-4352-AD95-4C370A85B339}" sibTransId="{A9DA0C15-35EC-431C-BBA8-2E0B3E7F6304}"/>
    <dgm:cxn modelId="{399C06F9-9989-487B-8D18-C02E28AF25FF}" type="presOf" srcId="{7A2C19BC-0114-4230-B0D0-5EC694D40607}" destId="{E9B0FEEA-D2DF-4722-AC22-D3AA55DF80C2}" srcOrd="0" destOrd="1" presId="urn:microsoft.com/office/officeart/2005/8/layout/default"/>
    <dgm:cxn modelId="{FFD29BFE-8A57-45C1-9B6D-3B2FE92DF716}" type="presOf" srcId="{0B87D09F-48CE-4C17-8304-9D2ECD91D563}" destId="{33C5AF39-7B93-41D9-8E3F-2E4CDCB48996}" srcOrd="0" destOrd="0" presId="urn:microsoft.com/office/officeart/2005/8/layout/default"/>
    <dgm:cxn modelId="{F31C2051-A4B3-438E-A50B-3DD15790DBB7}" type="presParOf" srcId="{FE6D0D12-4146-4D15-A51C-9BFC77397910}" destId="{8B5C57C5-5BC2-45E5-A9D9-4B59BE23789B}" srcOrd="0" destOrd="0" presId="urn:microsoft.com/office/officeart/2005/8/layout/default"/>
    <dgm:cxn modelId="{1C8D48BD-02D1-46AB-818D-A5D5EE34508F}" type="presParOf" srcId="{FE6D0D12-4146-4D15-A51C-9BFC77397910}" destId="{F8920042-6653-45A3-AD64-E90D1E3E88AC}" srcOrd="1" destOrd="0" presId="urn:microsoft.com/office/officeart/2005/8/layout/default"/>
    <dgm:cxn modelId="{83BDF98D-9E63-453C-B8CB-008076B03DD0}" type="presParOf" srcId="{FE6D0D12-4146-4D15-A51C-9BFC77397910}" destId="{CAA5D696-823B-4032-9B38-A1B7A6D8C249}" srcOrd="2" destOrd="0" presId="urn:microsoft.com/office/officeart/2005/8/layout/default"/>
    <dgm:cxn modelId="{3697711C-2E2E-471C-BFCE-9D356B551697}" type="presParOf" srcId="{FE6D0D12-4146-4D15-A51C-9BFC77397910}" destId="{71270FDA-71D5-4AB8-9B37-2B82F59E3241}" srcOrd="3" destOrd="0" presId="urn:microsoft.com/office/officeart/2005/8/layout/default"/>
    <dgm:cxn modelId="{14132668-DBEA-4939-B5EB-ACF72988CFC9}" type="presParOf" srcId="{FE6D0D12-4146-4D15-A51C-9BFC77397910}" destId="{A8899AB4-AB7B-446A-9407-30208941AD06}" srcOrd="4" destOrd="0" presId="urn:microsoft.com/office/officeart/2005/8/layout/default"/>
    <dgm:cxn modelId="{F4EC1DAC-5EE3-4FE2-994F-678158D4432F}" type="presParOf" srcId="{FE6D0D12-4146-4D15-A51C-9BFC77397910}" destId="{7E82D560-BC8C-405A-BD67-13CF54497691}" srcOrd="5" destOrd="0" presId="urn:microsoft.com/office/officeart/2005/8/layout/default"/>
    <dgm:cxn modelId="{E8BA5A8D-E9EF-44C3-B534-8B6AFE3FD1BF}" type="presParOf" srcId="{FE6D0D12-4146-4D15-A51C-9BFC77397910}" destId="{E9B0FEEA-D2DF-4722-AC22-D3AA55DF80C2}" srcOrd="6" destOrd="0" presId="urn:microsoft.com/office/officeart/2005/8/layout/default"/>
    <dgm:cxn modelId="{8886DBB7-BCBE-4E60-A735-A59BC17D60EF}" type="presParOf" srcId="{FE6D0D12-4146-4D15-A51C-9BFC77397910}" destId="{72083907-D6F8-4FEB-8BDE-8B4F76FFED44}" srcOrd="7" destOrd="0" presId="urn:microsoft.com/office/officeart/2005/8/layout/default"/>
    <dgm:cxn modelId="{A5BE6834-D733-4545-8661-43CD2ED75EC3}" type="presParOf" srcId="{FE6D0D12-4146-4D15-A51C-9BFC77397910}" destId="{33C5AF39-7B93-41D9-8E3F-2E4CDCB48996}"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128FC09-FDA9-4AAE-B817-151C2CB2A5B9}" type="doc">
      <dgm:prSet loTypeId="urn:microsoft.com/office/officeart/2016/7/layout/VerticalDownArrowProcess" loCatId="process" qsTypeId="urn:microsoft.com/office/officeart/2005/8/quickstyle/simple1" qsCatId="simple" csTypeId="urn:microsoft.com/office/officeart/2005/8/colors/accent2_2" csCatId="accent2"/>
      <dgm:spPr/>
      <dgm:t>
        <a:bodyPr/>
        <a:lstStyle/>
        <a:p>
          <a:endParaRPr lang="en-US"/>
        </a:p>
      </dgm:t>
    </dgm:pt>
    <dgm:pt modelId="{886E8666-0C6C-4996-BEC1-8C26854A5232}">
      <dgm:prSet/>
      <dgm:spPr/>
      <dgm:t>
        <a:bodyPr/>
        <a:lstStyle/>
        <a:p>
          <a:r>
            <a:rPr lang="en-US" dirty="0"/>
            <a:t>Inspect</a:t>
          </a:r>
        </a:p>
      </dgm:t>
    </dgm:pt>
    <dgm:pt modelId="{FEC5FA47-617A-4EBC-869C-C0E32F4C27EB}" type="parTrans" cxnId="{FEED266F-C3F3-4D6A-9A6A-02BB113ED1D5}">
      <dgm:prSet/>
      <dgm:spPr/>
      <dgm:t>
        <a:bodyPr/>
        <a:lstStyle/>
        <a:p>
          <a:endParaRPr lang="en-US"/>
        </a:p>
      </dgm:t>
    </dgm:pt>
    <dgm:pt modelId="{ED0D241D-5392-41AF-AD2A-FF4D524C8E78}" type="sibTrans" cxnId="{FEED266F-C3F3-4D6A-9A6A-02BB113ED1D5}">
      <dgm:prSet/>
      <dgm:spPr/>
      <dgm:t>
        <a:bodyPr/>
        <a:lstStyle/>
        <a:p>
          <a:endParaRPr lang="en-US"/>
        </a:p>
      </dgm:t>
    </dgm:pt>
    <dgm:pt modelId="{E0F02C1B-CD29-49B7-888A-8C6E002023FF}">
      <dgm:prSet/>
      <dgm:spPr/>
      <dgm:t>
        <a:bodyPr/>
        <a:lstStyle/>
        <a:p>
          <a:r>
            <a:rPr lang="en-US" dirty="0"/>
            <a:t>Inspect and re-secure DNS configuration:</a:t>
          </a:r>
        </a:p>
      </dgm:t>
    </dgm:pt>
    <dgm:pt modelId="{07137CB0-80E5-4E10-A8B5-2A658517BB6D}" type="parTrans" cxnId="{E8707593-126F-4A3A-965E-640582E08FAA}">
      <dgm:prSet/>
      <dgm:spPr/>
      <dgm:t>
        <a:bodyPr/>
        <a:lstStyle/>
        <a:p>
          <a:endParaRPr lang="en-US"/>
        </a:p>
      </dgm:t>
    </dgm:pt>
    <dgm:pt modelId="{09809440-D68E-4D23-B016-404C86FCEB71}" type="sibTrans" cxnId="{E8707593-126F-4A3A-965E-640582E08FAA}">
      <dgm:prSet/>
      <dgm:spPr/>
      <dgm:t>
        <a:bodyPr/>
        <a:lstStyle/>
        <a:p>
          <a:endParaRPr lang="en-US"/>
        </a:p>
      </dgm:t>
    </dgm:pt>
    <dgm:pt modelId="{888B9D15-5A8A-49EC-A332-9767308EF552}">
      <dgm:prSet/>
      <dgm:spPr/>
      <dgm:t>
        <a:bodyPr/>
        <a:lstStyle/>
        <a:p>
          <a:r>
            <a:rPr lang="en-US" dirty="0"/>
            <a:t>Flush local DNS</a:t>
          </a:r>
        </a:p>
      </dgm:t>
    </dgm:pt>
    <dgm:pt modelId="{D2819184-45D3-403A-AF7A-915C98482FEF}" type="parTrans" cxnId="{60E3394D-0372-482F-8921-9C73C27D1D19}">
      <dgm:prSet/>
      <dgm:spPr/>
      <dgm:t>
        <a:bodyPr/>
        <a:lstStyle/>
        <a:p>
          <a:endParaRPr lang="en-US"/>
        </a:p>
      </dgm:t>
    </dgm:pt>
    <dgm:pt modelId="{B2ABCF9F-6A96-4F89-8AF5-B4C1076B0D44}" type="sibTrans" cxnId="{60E3394D-0372-482F-8921-9C73C27D1D19}">
      <dgm:prSet/>
      <dgm:spPr/>
      <dgm:t>
        <a:bodyPr/>
        <a:lstStyle/>
        <a:p>
          <a:endParaRPr lang="en-US"/>
        </a:p>
      </dgm:t>
    </dgm:pt>
    <dgm:pt modelId="{494BBF12-1FD8-47C1-82A3-0A8388B7BF06}">
      <dgm:prSet/>
      <dgm:spPr/>
      <dgm:t>
        <a:bodyPr/>
        <a:lstStyle/>
        <a:p>
          <a:r>
            <a:rPr lang="en-US"/>
            <a:t>Check HOSTS file for spoofed entries</a:t>
          </a:r>
        </a:p>
      </dgm:t>
    </dgm:pt>
    <dgm:pt modelId="{40716598-57CB-42A3-85B3-A524ABB03483}" type="parTrans" cxnId="{E362A239-B5FE-4E8D-802E-3DC130B67622}">
      <dgm:prSet/>
      <dgm:spPr/>
      <dgm:t>
        <a:bodyPr/>
        <a:lstStyle/>
        <a:p>
          <a:endParaRPr lang="en-US"/>
        </a:p>
      </dgm:t>
    </dgm:pt>
    <dgm:pt modelId="{0612E862-BA5F-4DE2-A02A-4236D9E690B6}" type="sibTrans" cxnId="{E362A239-B5FE-4E8D-802E-3DC130B67622}">
      <dgm:prSet/>
      <dgm:spPr/>
      <dgm:t>
        <a:bodyPr/>
        <a:lstStyle/>
        <a:p>
          <a:endParaRPr lang="en-US"/>
        </a:p>
      </dgm:t>
    </dgm:pt>
    <dgm:pt modelId="{05002BBE-6FBA-488B-B7B5-136A7DDEAC77}">
      <dgm:prSet/>
      <dgm:spPr/>
      <dgm:t>
        <a:bodyPr/>
        <a:lstStyle/>
        <a:p>
          <a:r>
            <a:rPr lang="en-US" dirty="0"/>
            <a:t>Check priority order for name resolution</a:t>
          </a:r>
        </a:p>
      </dgm:t>
    </dgm:pt>
    <dgm:pt modelId="{8D5ABE70-0242-4FAB-A7AC-A346EE8685AC}" type="parTrans" cxnId="{47091211-D13F-4D20-B19F-5EAB05F779F9}">
      <dgm:prSet/>
      <dgm:spPr/>
      <dgm:t>
        <a:bodyPr/>
        <a:lstStyle/>
        <a:p>
          <a:endParaRPr lang="en-US"/>
        </a:p>
      </dgm:t>
    </dgm:pt>
    <dgm:pt modelId="{33245FFF-2C64-4867-AB75-C67E2404687D}" type="sibTrans" cxnId="{47091211-D13F-4D20-B19F-5EAB05F779F9}">
      <dgm:prSet/>
      <dgm:spPr/>
      <dgm:t>
        <a:bodyPr/>
        <a:lstStyle/>
        <a:p>
          <a:endParaRPr lang="en-US"/>
        </a:p>
      </dgm:t>
    </dgm:pt>
    <dgm:pt modelId="{BAC6D217-B14E-431B-8A2A-F362D0AB6894}">
      <dgm:prSet/>
      <dgm:spPr/>
      <dgm:t>
        <a:bodyPr/>
        <a:lstStyle/>
        <a:p>
          <a:r>
            <a:rPr lang="en-US"/>
            <a:t>Validate DNS resolvers</a:t>
          </a:r>
        </a:p>
      </dgm:t>
    </dgm:pt>
    <dgm:pt modelId="{670E9CD0-9369-4208-9DA4-5BDAD83EF145}" type="parTrans" cxnId="{7B025415-9C2A-47AE-9E4A-ED9B0493F7D9}">
      <dgm:prSet/>
      <dgm:spPr/>
      <dgm:t>
        <a:bodyPr/>
        <a:lstStyle/>
        <a:p>
          <a:endParaRPr lang="en-US"/>
        </a:p>
      </dgm:t>
    </dgm:pt>
    <dgm:pt modelId="{769DAB9F-96E5-4CFF-9DA4-9B78F1DECDA7}" type="sibTrans" cxnId="{7B025415-9C2A-47AE-9E4A-ED9B0493F7D9}">
      <dgm:prSet/>
      <dgm:spPr/>
      <dgm:t>
        <a:bodyPr/>
        <a:lstStyle/>
        <a:p>
          <a:endParaRPr lang="en-US"/>
        </a:p>
      </dgm:t>
    </dgm:pt>
    <dgm:pt modelId="{FC031EF8-B1AF-4042-9CBE-89708BA2BAFB}">
      <dgm:prSet/>
      <dgm:spPr/>
      <dgm:t>
        <a:bodyPr/>
        <a:lstStyle/>
        <a:p>
          <a:r>
            <a:rPr lang="en-US" dirty="0"/>
            <a:t>Check where forwarding queries are sent</a:t>
          </a:r>
        </a:p>
      </dgm:t>
    </dgm:pt>
    <dgm:pt modelId="{8A552D8C-098D-447A-A0C6-4050EC008643}" type="parTrans" cxnId="{4CD1E6D2-DC7B-4012-9E81-394399E48D72}">
      <dgm:prSet/>
      <dgm:spPr/>
      <dgm:t>
        <a:bodyPr/>
        <a:lstStyle/>
        <a:p>
          <a:endParaRPr lang="en-US"/>
        </a:p>
      </dgm:t>
    </dgm:pt>
    <dgm:pt modelId="{D4F96B53-3148-42E1-A574-6499E3293C5E}" type="sibTrans" cxnId="{4CD1E6D2-DC7B-4012-9E81-394399E48D72}">
      <dgm:prSet/>
      <dgm:spPr/>
      <dgm:t>
        <a:bodyPr/>
        <a:lstStyle/>
        <a:p>
          <a:endParaRPr lang="en-US"/>
        </a:p>
      </dgm:t>
    </dgm:pt>
    <dgm:pt modelId="{081934AE-5456-4349-B369-4194D25E6B27}">
      <dgm:prSet/>
      <dgm:spPr/>
      <dgm:t>
        <a:bodyPr/>
        <a:lstStyle/>
        <a:p>
          <a:r>
            <a:rPr lang="en-US"/>
            <a:t>Check</a:t>
          </a:r>
        </a:p>
      </dgm:t>
    </dgm:pt>
    <dgm:pt modelId="{24DC5156-C1CB-477F-BEA5-493CA4D6CB4B}" type="parTrans" cxnId="{35AF58B0-7C6B-4E92-9877-229E9FFDD999}">
      <dgm:prSet/>
      <dgm:spPr/>
      <dgm:t>
        <a:bodyPr/>
        <a:lstStyle/>
        <a:p>
          <a:endParaRPr lang="en-US"/>
        </a:p>
      </dgm:t>
    </dgm:pt>
    <dgm:pt modelId="{A48BB9B2-081E-4562-BDB0-DC4BA4A0CFBC}" type="sibTrans" cxnId="{35AF58B0-7C6B-4E92-9877-229E9FFDD999}">
      <dgm:prSet/>
      <dgm:spPr/>
      <dgm:t>
        <a:bodyPr/>
        <a:lstStyle/>
        <a:p>
          <a:endParaRPr lang="en-US"/>
        </a:p>
      </dgm:t>
    </dgm:pt>
    <dgm:pt modelId="{DCCCA592-1487-4F25-9FF6-68A03FFB8A25}">
      <dgm:prSet/>
      <dgm:spPr/>
      <dgm:t>
        <a:bodyPr/>
        <a:lstStyle/>
        <a:p>
          <a:r>
            <a:rPr lang="en-US"/>
            <a:t>Check software firewalls</a:t>
          </a:r>
        </a:p>
      </dgm:t>
    </dgm:pt>
    <dgm:pt modelId="{4CA79A1F-BA42-4363-B202-9D7EB4A889D6}" type="parTrans" cxnId="{99F0B7EF-FF37-4D44-991D-2A880CFFE5CC}">
      <dgm:prSet/>
      <dgm:spPr/>
      <dgm:t>
        <a:bodyPr/>
        <a:lstStyle/>
        <a:p>
          <a:endParaRPr lang="en-US"/>
        </a:p>
      </dgm:t>
    </dgm:pt>
    <dgm:pt modelId="{A3CDD037-4E59-4025-91E9-086BB5C32EA4}" type="sibTrans" cxnId="{99F0B7EF-FF37-4D44-991D-2A880CFFE5CC}">
      <dgm:prSet/>
      <dgm:spPr/>
      <dgm:t>
        <a:bodyPr/>
        <a:lstStyle/>
        <a:p>
          <a:endParaRPr lang="en-US"/>
        </a:p>
      </dgm:t>
    </dgm:pt>
    <dgm:pt modelId="{1096A397-3474-4F97-84CE-1B21B5D9D866}">
      <dgm:prSet/>
      <dgm:spPr/>
      <dgm:t>
        <a:bodyPr/>
        <a:lstStyle/>
        <a:p>
          <a:r>
            <a:rPr lang="en-US" dirty="0"/>
            <a:t>Enable</a:t>
          </a:r>
        </a:p>
      </dgm:t>
    </dgm:pt>
    <dgm:pt modelId="{3C8ACB34-401B-4A7D-BA2B-3DA64902B4CA}" type="parTrans" cxnId="{F8B0DB64-0A0E-48C5-A661-0B190F4D0014}">
      <dgm:prSet/>
      <dgm:spPr/>
      <dgm:t>
        <a:bodyPr/>
        <a:lstStyle/>
        <a:p>
          <a:endParaRPr lang="en-US"/>
        </a:p>
      </dgm:t>
    </dgm:pt>
    <dgm:pt modelId="{7047EB58-8FD5-4D91-9AA3-077CC5635F55}" type="sibTrans" cxnId="{F8B0DB64-0A0E-48C5-A661-0B190F4D0014}">
      <dgm:prSet/>
      <dgm:spPr/>
      <dgm:t>
        <a:bodyPr/>
        <a:lstStyle/>
        <a:p>
          <a:endParaRPr lang="en-US"/>
        </a:p>
      </dgm:t>
    </dgm:pt>
    <dgm:pt modelId="{847D0899-79FE-426B-BFDE-59AA86057F1F}">
      <dgm:prSet/>
      <dgm:spPr/>
      <dgm:t>
        <a:bodyPr/>
        <a:lstStyle/>
        <a:p>
          <a:r>
            <a:rPr lang="en-US"/>
            <a:t>Enable System Restore:</a:t>
          </a:r>
        </a:p>
      </dgm:t>
    </dgm:pt>
    <dgm:pt modelId="{4F17EB6E-DD1C-4F1F-9F5A-11E7EA2F4C16}" type="parTrans" cxnId="{52DE65D4-8644-4C43-8B45-B615AF1DC8F8}">
      <dgm:prSet/>
      <dgm:spPr/>
      <dgm:t>
        <a:bodyPr/>
        <a:lstStyle/>
        <a:p>
          <a:endParaRPr lang="en-US"/>
        </a:p>
      </dgm:t>
    </dgm:pt>
    <dgm:pt modelId="{378778A3-9BDA-4EAF-AF2C-345980C58423}" type="sibTrans" cxnId="{52DE65D4-8644-4C43-8B45-B615AF1DC8F8}">
      <dgm:prSet/>
      <dgm:spPr/>
      <dgm:t>
        <a:bodyPr/>
        <a:lstStyle/>
        <a:p>
          <a:endParaRPr lang="en-US"/>
        </a:p>
      </dgm:t>
    </dgm:pt>
    <dgm:pt modelId="{7761ACC2-029D-4508-A939-1289F9325DC1}">
      <dgm:prSet/>
      <dgm:spPr/>
      <dgm:t>
        <a:bodyPr/>
        <a:lstStyle/>
        <a:p>
          <a:r>
            <a:rPr lang="en-US" dirty="0"/>
            <a:t>If disabled, re-enable</a:t>
          </a:r>
        </a:p>
      </dgm:t>
    </dgm:pt>
    <dgm:pt modelId="{08B53921-6842-42FC-B8EB-6ACFF828CC0C}" type="parTrans" cxnId="{988B1AF4-C4EE-45A0-ACCE-EF4CC8E6CC79}">
      <dgm:prSet/>
      <dgm:spPr/>
      <dgm:t>
        <a:bodyPr/>
        <a:lstStyle/>
        <a:p>
          <a:endParaRPr lang="en-US"/>
        </a:p>
      </dgm:t>
    </dgm:pt>
    <dgm:pt modelId="{A4975D83-D238-4D52-AFE7-28E24ECB6E5B}" type="sibTrans" cxnId="{988B1AF4-C4EE-45A0-ACCE-EF4CC8E6CC79}">
      <dgm:prSet/>
      <dgm:spPr/>
      <dgm:t>
        <a:bodyPr/>
        <a:lstStyle/>
        <a:p>
          <a:endParaRPr lang="en-US"/>
        </a:p>
      </dgm:t>
    </dgm:pt>
    <dgm:pt modelId="{65FB5163-6D23-4CC6-B483-DC689530801D}">
      <dgm:prSet/>
      <dgm:spPr/>
      <dgm:t>
        <a:bodyPr/>
        <a:lstStyle/>
        <a:p>
          <a:r>
            <a:rPr lang="en-US"/>
            <a:t>Create fresh restore point</a:t>
          </a:r>
        </a:p>
      </dgm:t>
    </dgm:pt>
    <dgm:pt modelId="{8C03C0AF-0563-48D7-92B3-DA8C43583234}" type="parTrans" cxnId="{AC5E8DB3-92C5-45D8-9B93-A8B9B217BC37}">
      <dgm:prSet/>
      <dgm:spPr/>
      <dgm:t>
        <a:bodyPr/>
        <a:lstStyle/>
        <a:p>
          <a:endParaRPr lang="en-US"/>
        </a:p>
      </dgm:t>
    </dgm:pt>
    <dgm:pt modelId="{F848E434-A8C3-4D3A-920A-80AD2792DFA7}" type="sibTrans" cxnId="{AC5E8DB3-92C5-45D8-9B93-A8B9B217BC37}">
      <dgm:prSet/>
      <dgm:spPr/>
      <dgm:t>
        <a:bodyPr/>
        <a:lstStyle/>
        <a:p>
          <a:endParaRPr lang="en-US"/>
        </a:p>
      </dgm:t>
    </dgm:pt>
    <dgm:pt modelId="{C6313D14-77CA-48DF-82C4-BD1CEAE985C0}">
      <dgm:prSet/>
      <dgm:spPr/>
      <dgm:t>
        <a:bodyPr/>
        <a:lstStyle/>
        <a:p>
          <a:r>
            <a:rPr lang="en-US"/>
            <a:t>Create clean backup</a:t>
          </a:r>
        </a:p>
      </dgm:t>
    </dgm:pt>
    <dgm:pt modelId="{F35D13DD-7EF5-4464-85C5-6A9C8461697E}" type="parTrans" cxnId="{D35D1FCD-DAA5-45BD-9F50-D9E1BB51B239}">
      <dgm:prSet/>
      <dgm:spPr/>
      <dgm:t>
        <a:bodyPr/>
        <a:lstStyle/>
        <a:p>
          <a:endParaRPr lang="en-US"/>
        </a:p>
      </dgm:t>
    </dgm:pt>
    <dgm:pt modelId="{E86FBC5A-361A-4C20-A37A-21E50EC2BD5F}" type="sibTrans" cxnId="{D35D1FCD-DAA5-45BD-9F50-D9E1BB51B239}">
      <dgm:prSet/>
      <dgm:spPr/>
      <dgm:t>
        <a:bodyPr/>
        <a:lstStyle/>
        <a:p>
          <a:endParaRPr lang="en-US"/>
        </a:p>
      </dgm:t>
    </dgm:pt>
    <dgm:pt modelId="{FAD59069-A5DC-48BE-93A3-28F0CD7C9040}">
      <dgm:prSet/>
      <dgm:spPr/>
      <dgm:t>
        <a:bodyPr/>
        <a:lstStyle/>
        <a:p>
          <a:r>
            <a:rPr lang="en-US"/>
            <a:t>Rescan system</a:t>
          </a:r>
        </a:p>
      </dgm:t>
    </dgm:pt>
    <dgm:pt modelId="{86BFCA5B-5949-4230-83CF-516FB6332FDD}" type="parTrans" cxnId="{5C383FE4-6063-4A8E-8DAC-B8FF7C67FAFC}">
      <dgm:prSet/>
      <dgm:spPr/>
      <dgm:t>
        <a:bodyPr/>
        <a:lstStyle/>
        <a:p>
          <a:endParaRPr lang="en-US"/>
        </a:p>
      </dgm:t>
    </dgm:pt>
    <dgm:pt modelId="{0E4DFE75-32D1-4440-9970-3FDBEAAE8317}" type="sibTrans" cxnId="{5C383FE4-6063-4A8E-8DAC-B8FF7C67FAFC}">
      <dgm:prSet/>
      <dgm:spPr/>
      <dgm:t>
        <a:bodyPr/>
        <a:lstStyle/>
        <a:p>
          <a:endParaRPr lang="en-US"/>
        </a:p>
      </dgm:t>
    </dgm:pt>
    <dgm:pt modelId="{BD13D0EC-9CF4-4106-805B-A71FD7A4FFF0}" type="pres">
      <dgm:prSet presAssocID="{5128FC09-FDA9-4AAE-B817-151C2CB2A5B9}" presName="Name0" presStyleCnt="0">
        <dgm:presLayoutVars>
          <dgm:dir/>
          <dgm:animLvl val="lvl"/>
          <dgm:resizeHandles val="exact"/>
        </dgm:presLayoutVars>
      </dgm:prSet>
      <dgm:spPr/>
    </dgm:pt>
    <dgm:pt modelId="{1E8B977F-FE3F-4FB8-AABF-E486D9E581EC}" type="pres">
      <dgm:prSet presAssocID="{1096A397-3474-4F97-84CE-1B21B5D9D866}" presName="boxAndChildren" presStyleCnt="0"/>
      <dgm:spPr/>
    </dgm:pt>
    <dgm:pt modelId="{8F5AB86F-45A6-4485-BC31-898508357705}" type="pres">
      <dgm:prSet presAssocID="{1096A397-3474-4F97-84CE-1B21B5D9D866}" presName="parentTextBox" presStyleLbl="alignNode1" presStyleIdx="0" presStyleCnt="3"/>
      <dgm:spPr/>
    </dgm:pt>
    <dgm:pt modelId="{92D0B1DA-F73E-458B-B2C7-753A28F54F29}" type="pres">
      <dgm:prSet presAssocID="{1096A397-3474-4F97-84CE-1B21B5D9D866}" presName="descendantBox" presStyleLbl="bgAccFollowNode1" presStyleIdx="0" presStyleCnt="3"/>
      <dgm:spPr/>
    </dgm:pt>
    <dgm:pt modelId="{7236220C-9A3F-43A1-B500-FE306D7F5EA8}" type="pres">
      <dgm:prSet presAssocID="{A48BB9B2-081E-4562-BDB0-DC4BA4A0CFBC}" presName="sp" presStyleCnt="0"/>
      <dgm:spPr/>
    </dgm:pt>
    <dgm:pt modelId="{958F4924-90D2-4F96-98AF-0B724CE526D9}" type="pres">
      <dgm:prSet presAssocID="{081934AE-5456-4349-B369-4194D25E6B27}" presName="arrowAndChildren" presStyleCnt="0"/>
      <dgm:spPr/>
    </dgm:pt>
    <dgm:pt modelId="{695562A3-136F-42DA-B8D5-E3B162719123}" type="pres">
      <dgm:prSet presAssocID="{081934AE-5456-4349-B369-4194D25E6B27}" presName="parentTextArrow" presStyleLbl="node1" presStyleIdx="0" presStyleCnt="0"/>
      <dgm:spPr/>
    </dgm:pt>
    <dgm:pt modelId="{C2172FC0-54FE-4D1A-ACB8-5A966B0DECF3}" type="pres">
      <dgm:prSet presAssocID="{081934AE-5456-4349-B369-4194D25E6B27}" presName="arrow" presStyleLbl="alignNode1" presStyleIdx="1" presStyleCnt="3"/>
      <dgm:spPr/>
    </dgm:pt>
    <dgm:pt modelId="{01614EF7-DF16-4ABA-ADDB-8AA8D7CD4977}" type="pres">
      <dgm:prSet presAssocID="{081934AE-5456-4349-B369-4194D25E6B27}" presName="descendantArrow" presStyleLbl="bgAccFollowNode1" presStyleIdx="1" presStyleCnt="3"/>
      <dgm:spPr/>
    </dgm:pt>
    <dgm:pt modelId="{30775CBC-7D23-4599-B792-A599D0B2B85D}" type="pres">
      <dgm:prSet presAssocID="{ED0D241D-5392-41AF-AD2A-FF4D524C8E78}" presName="sp" presStyleCnt="0"/>
      <dgm:spPr/>
    </dgm:pt>
    <dgm:pt modelId="{10568573-0152-467C-8FE0-9D2D849E6444}" type="pres">
      <dgm:prSet presAssocID="{886E8666-0C6C-4996-BEC1-8C26854A5232}" presName="arrowAndChildren" presStyleCnt="0"/>
      <dgm:spPr/>
    </dgm:pt>
    <dgm:pt modelId="{6B9C0562-4578-4775-A7C2-92236C819C91}" type="pres">
      <dgm:prSet presAssocID="{886E8666-0C6C-4996-BEC1-8C26854A5232}" presName="parentTextArrow" presStyleLbl="node1" presStyleIdx="0" presStyleCnt="0"/>
      <dgm:spPr/>
    </dgm:pt>
    <dgm:pt modelId="{157FE98A-BA64-4DDF-81DF-4A024BFCDA2E}" type="pres">
      <dgm:prSet presAssocID="{886E8666-0C6C-4996-BEC1-8C26854A5232}" presName="arrow" presStyleLbl="alignNode1" presStyleIdx="2" presStyleCnt="3"/>
      <dgm:spPr/>
    </dgm:pt>
    <dgm:pt modelId="{EBDAC4FD-F691-41ED-BF40-0C35BAB0DA94}" type="pres">
      <dgm:prSet presAssocID="{886E8666-0C6C-4996-BEC1-8C26854A5232}" presName="descendantArrow" presStyleLbl="bgAccFollowNode1" presStyleIdx="2" presStyleCnt="3"/>
      <dgm:spPr/>
    </dgm:pt>
  </dgm:ptLst>
  <dgm:cxnLst>
    <dgm:cxn modelId="{77796F06-11FA-4418-BB56-647643C6A17A}" type="presOf" srcId="{888B9D15-5A8A-49EC-A332-9767308EF552}" destId="{EBDAC4FD-F691-41ED-BF40-0C35BAB0DA94}" srcOrd="0" destOrd="1" presId="urn:microsoft.com/office/officeart/2016/7/layout/VerticalDownArrowProcess"/>
    <dgm:cxn modelId="{47091211-D13F-4D20-B19F-5EAB05F779F9}" srcId="{E0F02C1B-CD29-49B7-888A-8C6E002023FF}" destId="{05002BBE-6FBA-488B-B7B5-136A7DDEAC77}" srcOrd="2" destOrd="0" parTransId="{8D5ABE70-0242-4FAB-A7AC-A346EE8685AC}" sibTransId="{33245FFF-2C64-4867-AB75-C67E2404687D}"/>
    <dgm:cxn modelId="{7B025415-9C2A-47AE-9E4A-ED9B0493F7D9}" srcId="{E0F02C1B-CD29-49B7-888A-8C6E002023FF}" destId="{BAC6D217-B14E-431B-8A2A-F362D0AB6894}" srcOrd="3" destOrd="0" parTransId="{670E9CD0-9369-4208-9DA4-5BDAD83EF145}" sibTransId="{769DAB9F-96E5-4CFF-9DA4-9B78F1DECDA7}"/>
    <dgm:cxn modelId="{A7E68D28-5680-46BC-99CB-C3D03B1CE442}" type="presOf" srcId="{081934AE-5456-4349-B369-4194D25E6B27}" destId="{695562A3-136F-42DA-B8D5-E3B162719123}" srcOrd="0" destOrd="0" presId="urn:microsoft.com/office/officeart/2016/7/layout/VerticalDownArrowProcess"/>
    <dgm:cxn modelId="{2D7A6630-60B9-4F96-B1CD-20691C57D5A5}" type="presOf" srcId="{847D0899-79FE-426B-BFDE-59AA86057F1F}" destId="{92D0B1DA-F73E-458B-B2C7-753A28F54F29}" srcOrd="0" destOrd="0" presId="urn:microsoft.com/office/officeart/2016/7/layout/VerticalDownArrowProcess"/>
    <dgm:cxn modelId="{4D75A737-7B97-4873-A422-9858CBF0CC52}" type="presOf" srcId="{05002BBE-6FBA-488B-B7B5-136A7DDEAC77}" destId="{EBDAC4FD-F691-41ED-BF40-0C35BAB0DA94}" srcOrd="0" destOrd="3" presId="urn:microsoft.com/office/officeart/2016/7/layout/VerticalDownArrowProcess"/>
    <dgm:cxn modelId="{E362A239-B5FE-4E8D-802E-3DC130B67622}" srcId="{E0F02C1B-CD29-49B7-888A-8C6E002023FF}" destId="{494BBF12-1FD8-47C1-82A3-0A8388B7BF06}" srcOrd="1" destOrd="0" parTransId="{40716598-57CB-42A3-85B3-A524ABB03483}" sibTransId="{0612E862-BA5F-4DE2-A02A-4236D9E690B6}"/>
    <dgm:cxn modelId="{D0D9E05D-1658-464C-93B3-FBA29FAC32C5}" type="presOf" srcId="{5128FC09-FDA9-4AAE-B817-151C2CB2A5B9}" destId="{BD13D0EC-9CF4-4106-805B-A71FD7A4FFF0}" srcOrd="0" destOrd="0" presId="urn:microsoft.com/office/officeart/2016/7/layout/VerticalDownArrowProcess"/>
    <dgm:cxn modelId="{F8B0DB64-0A0E-48C5-A661-0B190F4D0014}" srcId="{5128FC09-FDA9-4AAE-B817-151C2CB2A5B9}" destId="{1096A397-3474-4F97-84CE-1B21B5D9D866}" srcOrd="2" destOrd="0" parTransId="{3C8ACB34-401B-4A7D-BA2B-3DA64902B4CA}" sibTransId="{7047EB58-8FD5-4D91-9AA3-077CC5635F55}"/>
    <dgm:cxn modelId="{3251FA66-BB80-470E-9FBA-FFBDA935E2FD}" type="presOf" srcId="{BAC6D217-B14E-431B-8A2A-F362D0AB6894}" destId="{EBDAC4FD-F691-41ED-BF40-0C35BAB0DA94}" srcOrd="0" destOrd="4" presId="urn:microsoft.com/office/officeart/2016/7/layout/VerticalDownArrowProcess"/>
    <dgm:cxn modelId="{C0259247-EB5D-4DCF-9A64-CEF0EB3C0094}" type="presOf" srcId="{7761ACC2-029D-4508-A939-1289F9325DC1}" destId="{92D0B1DA-F73E-458B-B2C7-753A28F54F29}" srcOrd="0" destOrd="1" presId="urn:microsoft.com/office/officeart/2016/7/layout/VerticalDownArrowProcess"/>
    <dgm:cxn modelId="{21F9734C-8CD0-49C2-8B41-8982B7EC9D24}" type="presOf" srcId="{886E8666-0C6C-4996-BEC1-8C26854A5232}" destId="{6B9C0562-4578-4775-A7C2-92236C819C91}" srcOrd="0" destOrd="0" presId="urn:microsoft.com/office/officeart/2016/7/layout/VerticalDownArrowProcess"/>
    <dgm:cxn modelId="{60E3394D-0372-482F-8921-9C73C27D1D19}" srcId="{E0F02C1B-CD29-49B7-888A-8C6E002023FF}" destId="{888B9D15-5A8A-49EC-A332-9767308EF552}" srcOrd="0" destOrd="0" parTransId="{D2819184-45D3-403A-AF7A-915C98482FEF}" sibTransId="{B2ABCF9F-6A96-4F89-8AF5-B4C1076B0D44}"/>
    <dgm:cxn modelId="{FEED266F-C3F3-4D6A-9A6A-02BB113ED1D5}" srcId="{5128FC09-FDA9-4AAE-B817-151C2CB2A5B9}" destId="{886E8666-0C6C-4996-BEC1-8C26854A5232}" srcOrd="0" destOrd="0" parTransId="{FEC5FA47-617A-4EBC-869C-C0E32F4C27EB}" sibTransId="{ED0D241D-5392-41AF-AD2A-FF4D524C8E78}"/>
    <dgm:cxn modelId="{88AC7177-0FC3-4FDC-9BE0-F790B665DF04}" type="presOf" srcId="{1096A397-3474-4F97-84CE-1B21B5D9D866}" destId="{8F5AB86F-45A6-4485-BC31-898508357705}" srcOrd="0" destOrd="0" presId="urn:microsoft.com/office/officeart/2016/7/layout/VerticalDownArrowProcess"/>
    <dgm:cxn modelId="{9352AA7B-4E3E-4B8D-8CF2-F4548A084DFF}" type="presOf" srcId="{494BBF12-1FD8-47C1-82A3-0A8388B7BF06}" destId="{EBDAC4FD-F691-41ED-BF40-0C35BAB0DA94}" srcOrd="0" destOrd="2" presId="urn:microsoft.com/office/officeart/2016/7/layout/VerticalDownArrowProcess"/>
    <dgm:cxn modelId="{04CF318D-B22F-49F6-89CC-B0D3C9CB341E}" type="presOf" srcId="{E0F02C1B-CD29-49B7-888A-8C6E002023FF}" destId="{EBDAC4FD-F691-41ED-BF40-0C35BAB0DA94}" srcOrd="0" destOrd="0" presId="urn:microsoft.com/office/officeart/2016/7/layout/VerticalDownArrowProcess"/>
    <dgm:cxn modelId="{E8707593-126F-4A3A-965E-640582E08FAA}" srcId="{886E8666-0C6C-4996-BEC1-8C26854A5232}" destId="{E0F02C1B-CD29-49B7-888A-8C6E002023FF}" srcOrd="0" destOrd="0" parTransId="{07137CB0-80E5-4E10-A8B5-2A658517BB6D}" sibTransId="{09809440-D68E-4D23-B016-404C86FCEB71}"/>
    <dgm:cxn modelId="{23505893-D9C7-496C-A6C9-2671F10A8D0B}" type="presOf" srcId="{FC031EF8-B1AF-4042-9CBE-89708BA2BAFB}" destId="{EBDAC4FD-F691-41ED-BF40-0C35BAB0DA94}" srcOrd="0" destOrd="5" presId="urn:microsoft.com/office/officeart/2016/7/layout/VerticalDownArrowProcess"/>
    <dgm:cxn modelId="{35AF58B0-7C6B-4E92-9877-229E9FFDD999}" srcId="{5128FC09-FDA9-4AAE-B817-151C2CB2A5B9}" destId="{081934AE-5456-4349-B369-4194D25E6B27}" srcOrd="1" destOrd="0" parTransId="{24DC5156-C1CB-477F-BEA5-493CA4D6CB4B}" sibTransId="{A48BB9B2-081E-4562-BDB0-DC4BA4A0CFBC}"/>
    <dgm:cxn modelId="{AC5E8DB3-92C5-45D8-9B93-A8B9B217BC37}" srcId="{847D0899-79FE-426B-BFDE-59AA86057F1F}" destId="{65FB5163-6D23-4CC6-B483-DC689530801D}" srcOrd="1" destOrd="0" parTransId="{8C03C0AF-0563-48D7-92B3-DA8C43583234}" sibTransId="{F848E434-A8C3-4D3A-920A-80AD2792DFA7}"/>
    <dgm:cxn modelId="{CA9BC8BD-3A37-45E4-B33C-03D97C990714}" type="presOf" srcId="{081934AE-5456-4349-B369-4194D25E6B27}" destId="{C2172FC0-54FE-4D1A-ACB8-5A966B0DECF3}" srcOrd="1" destOrd="0" presId="urn:microsoft.com/office/officeart/2016/7/layout/VerticalDownArrowProcess"/>
    <dgm:cxn modelId="{8F15C7C0-CD58-4A29-AB30-4B0F25E11CF3}" type="presOf" srcId="{65FB5163-6D23-4CC6-B483-DC689530801D}" destId="{92D0B1DA-F73E-458B-B2C7-753A28F54F29}" srcOrd="0" destOrd="2" presId="urn:microsoft.com/office/officeart/2016/7/layout/VerticalDownArrowProcess"/>
    <dgm:cxn modelId="{ED2057C2-FDC1-4B37-8785-D23A444651B1}" type="presOf" srcId="{886E8666-0C6C-4996-BEC1-8C26854A5232}" destId="{157FE98A-BA64-4DDF-81DF-4A024BFCDA2E}" srcOrd="1" destOrd="0" presId="urn:microsoft.com/office/officeart/2016/7/layout/VerticalDownArrowProcess"/>
    <dgm:cxn modelId="{D35D1FCD-DAA5-45BD-9F50-D9E1BB51B239}" srcId="{847D0899-79FE-426B-BFDE-59AA86057F1F}" destId="{C6313D14-77CA-48DF-82C4-BD1CEAE985C0}" srcOrd="2" destOrd="0" parTransId="{F35D13DD-7EF5-4464-85C5-6A9C8461697E}" sibTransId="{E86FBC5A-361A-4C20-A37A-21E50EC2BD5F}"/>
    <dgm:cxn modelId="{9FBD12CE-9FAA-45CE-99DD-BE30BAA27DE2}" type="presOf" srcId="{FAD59069-A5DC-48BE-93A3-28F0CD7C9040}" destId="{92D0B1DA-F73E-458B-B2C7-753A28F54F29}" srcOrd="0" destOrd="4" presId="urn:microsoft.com/office/officeart/2016/7/layout/VerticalDownArrowProcess"/>
    <dgm:cxn modelId="{4CD1E6D2-DC7B-4012-9E81-394399E48D72}" srcId="{E0F02C1B-CD29-49B7-888A-8C6E002023FF}" destId="{FC031EF8-B1AF-4042-9CBE-89708BA2BAFB}" srcOrd="4" destOrd="0" parTransId="{8A552D8C-098D-447A-A0C6-4050EC008643}" sibTransId="{D4F96B53-3148-42E1-A574-6499E3293C5E}"/>
    <dgm:cxn modelId="{52DE65D4-8644-4C43-8B45-B615AF1DC8F8}" srcId="{1096A397-3474-4F97-84CE-1B21B5D9D866}" destId="{847D0899-79FE-426B-BFDE-59AA86057F1F}" srcOrd="0" destOrd="0" parTransId="{4F17EB6E-DD1C-4F1F-9F5A-11E7EA2F4C16}" sibTransId="{378778A3-9BDA-4EAF-AF2C-345980C58423}"/>
    <dgm:cxn modelId="{5C383FE4-6063-4A8E-8DAC-B8FF7C67FAFC}" srcId="{847D0899-79FE-426B-BFDE-59AA86057F1F}" destId="{FAD59069-A5DC-48BE-93A3-28F0CD7C9040}" srcOrd="3" destOrd="0" parTransId="{86BFCA5B-5949-4230-83CF-516FB6332FDD}" sibTransId="{0E4DFE75-32D1-4440-9970-3FDBEAAE8317}"/>
    <dgm:cxn modelId="{99F0B7EF-FF37-4D44-991D-2A880CFFE5CC}" srcId="{081934AE-5456-4349-B369-4194D25E6B27}" destId="{DCCCA592-1487-4F25-9FF6-68A03FFB8A25}" srcOrd="0" destOrd="0" parTransId="{4CA79A1F-BA42-4363-B202-9D7EB4A889D6}" sibTransId="{A3CDD037-4E59-4025-91E9-086BB5C32EA4}"/>
    <dgm:cxn modelId="{558608F4-7669-42CA-9771-E5E0D7B37B52}" type="presOf" srcId="{DCCCA592-1487-4F25-9FF6-68A03FFB8A25}" destId="{01614EF7-DF16-4ABA-ADDB-8AA8D7CD4977}" srcOrd="0" destOrd="0" presId="urn:microsoft.com/office/officeart/2016/7/layout/VerticalDownArrowProcess"/>
    <dgm:cxn modelId="{988B1AF4-C4EE-45A0-ACCE-EF4CC8E6CC79}" srcId="{847D0899-79FE-426B-BFDE-59AA86057F1F}" destId="{7761ACC2-029D-4508-A939-1289F9325DC1}" srcOrd="0" destOrd="0" parTransId="{08B53921-6842-42FC-B8EB-6ACFF828CC0C}" sibTransId="{A4975D83-D238-4D52-AFE7-28E24ECB6E5B}"/>
    <dgm:cxn modelId="{62D934FD-C8AF-4757-A54D-2651C0E29807}" type="presOf" srcId="{C6313D14-77CA-48DF-82C4-BD1CEAE985C0}" destId="{92D0B1DA-F73E-458B-B2C7-753A28F54F29}" srcOrd="0" destOrd="3" presId="urn:microsoft.com/office/officeart/2016/7/layout/VerticalDownArrowProcess"/>
    <dgm:cxn modelId="{DD689629-3CA7-489D-82C3-52BDCC8FFEC1}" type="presParOf" srcId="{BD13D0EC-9CF4-4106-805B-A71FD7A4FFF0}" destId="{1E8B977F-FE3F-4FB8-AABF-E486D9E581EC}" srcOrd="0" destOrd="0" presId="urn:microsoft.com/office/officeart/2016/7/layout/VerticalDownArrowProcess"/>
    <dgm:cxn modelId="{50C56AAC-6809-4398-AA6A-434CB75921AE}" type="presParOf" srcId="{1E8B977F-FE3F-4FB8-AABF-E486D9E581EC}" destId="{8F5AB86F-45A6-4485-BC31-898508357705}" srcOrd="0" destOrd="0" presId="urn:microsoft.com/office/officeart/2016/7/layout/VerticalDownArrowProcess"/>
    <dgm:cxn modelId="{E3016B67-3F19-478E-8C0A-915BAEBA2767}" type="presParOf" srcId="{1E8B977F-FE3F-4FB8-AABF-E486D9E581EC}" destId="{92D0B1DA-F73E-458B-B2C7-753A28F54F29}" srcOrd="1" destOrd="0" presId="urn:microsoft.com/office/officeart/2016/7/layout/VerticalDownArrowProcess"/>
    <dgm:cxn modelId="{D8285879-BAC9-421F-B03B-79625B8C0578}" type="presParOf" srcId="{BD13D0EC-9CF4-4106-805B-A71FD7A4FFF0}" destId="{7236220C-9A3F-43A1-B500-FE306D7F5EA8}" srcOrd="1" destOrd="0" presId="urn:microsoft.com/office/officeart/2016/7/layout/VerticalDownArrowProcess"/>
    <dgm:cxn modelId="{F3226721-F901-40F4-85BA-C84EE82BFD3E}" type="presParOf" srcId="{BD13D0EC-9CF4-4106-805B-A71FD7A4FFF0}" destId="{958F4924-90D2-4F96-98AF-0B724CE526D9}" srcOrd="2" destOrd="0" presId="urn:microsoft.com/office/officeart/2016/7/layout/VerticalDownArrowProcess"/>
    <dgm:cxn modelId="{DBEA8474-7AAA-46DA-BE3A-80671BEE8A80}" type="presParOf" srcId="{958F4924-90D2-4F96-98AF-0B724CE526D9}" destId="{695562A3-136F-42DA-B8D5-E3B162719123}" srcOrd="0" destOrd="0" presId="urn:microsoft.com/office/officeart/2016/7/layout/VerticalDownArrowProcess"/>
    <dgm:cxn modelId="{6204A749-4D0E-448E-BB68-5E81750A31DE}" type="presParOf" srcId="{958F4924-90D2-4F96-98AF-0B724CE526D9}" destId="{C2172FC0-54FE-4D1A-ACB8-5A966B0DECF3}" srcOrd="1" destOrd="0" presId="urn:microsoft.com/office/officeart/2016/7/layout/VerticalDownArrowProcess"/>
    <dgm:cxn modelId="{F4B8D20F-700D-4BFC-A586-FAD11D0CB1F3}" type="presParOf" srcId="{958F4924-90D2-4F96-98AF-0B724CE526D9}" destId="{01614EF7-DF16-4ABA-ADDB-8AA8D7CD4977}" srcOrd="2" destOrd="0" presId="urn:microsoft.com/office/officeart/2016/7/layout/VerticalDownArrowProcess"/>
    <dgm:cxn modelId="{EC649D7C-B02A-49FF-A0E9-C5E6BD16594C}" type="presParOf" srcId="{BD13D0EC-9CF4-4106-805B-A71FD7A4FFF0}" destId="{30775CBC-7D23-4599-B792-A599D0B2B85D}" srcOrd="3" destOrd="0" presId="urn:microsoft.com/office/officeart/2016/7/layout/VerticalDownArrowProcess"/>
    <dgm:cxn modelId="{594541F6-8574-454F-9267-79C4E71076D9}" type="presParOf" srcId="{BD13D0EC-9CF4-4106-805B-A71FD7A4FFF0}" destId="{10568573-0152-467C-8FE0-9D2D849E6444}" srcOrd="4" destOrd="0" presId="urn:microsoft.com/office/officeart/2016/7/layout/VerticalDownArrowProcess"/>
    <dgm:cxn modelId="{AD51906A-F97F-4814-B0A0-173DCFF7A3FC}" type="presParOf" srcId="{10568573-0152-467C-8FE0-9D2D849E6444}" destId="{6B9C0562-4578-4775-A7C2-92236C819C91}" srcOrd="0" destOrd="0" presId="urn:microsoft.com/office/officeart/2016/7/layout/VerticalDownArrowProcess"/>
    <dgm:cxn modelId="{04616263-CD36-4305-845C-C596756465F9}" type="presParOf" srcId="{10568573-0152-467C-8FE0-9D2D849E6444}" destId="{157FE98A-BA64-4DDF-81DF-4A024BFCDA2E}" srcOrd="1" destOrd="0" presId="urn:microsoft.com/office/officeart/2016/7/layout/VerticalDownArrowProcess"/>
    <dgm:cxn modelId="{8B273994-F8C0-4329-8048-03CE1F1D0D0F}" type="presParOf" srcId="{10568573-0152-467C-8FE0-9D2D849E6444}" destId="{EBDAC4FD-F691-41ED-BF40-0C35BAB0DA94}"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046A240-ADB2-4701-9C31-F00D45568AB3}" type="doc">
      <dgm:prSet loTypeId="urn:microsoft.com/office/officeart/2016/7/layout/RepeatingBendingProcessNew" loCatId="process" qsTypeId="urn:microsoft.com/office/officeart/2005/8/quickstyle/simple1" qsCatId="simple" csTypeId="urn:microsoft.com/office/officeart/2005/8/colors/accent2_2" csCatId="accent2"/>
      <dgm:spPr/>
      <dgm:t>
        <a:bodyPr/>
        <a:lstStyle/>
        <a:p>
          <a:endParaRPr lang="en-US"/>
        </a:p>
      </dgm:t>
    </dgm:pt>
    <dgm:pt modelId="{D48F2010-278F-45BD-BBDB-8A2CF7D131F9}">
      <dgm:prSet/>
      <dgm:spPr/>
      <dgm:t>
        <a:bodyPr/>
        <a:lstStyle/>
        <a:p>
          <a:r>
            <a:rPr lang="en-US"/>
            <a:t>Perform regular backups.</a:t>
          </a:r>
        </a:p>
      </dgm:t>
    </dgm:pt>
    <dgm:pt modelId="{1841406E-DA43-4572-A543-7645097703F6}" type="parTrans" cxnId="{5C287FFC-9397-4916-A309-54C7D873F089}">
      <dgm:prSet/>
      <dgm:spPr/>
      <dgm:t>
        <a:bodyPr/>
        <a:lstStyle/>
        <a:p>
          <a:endParaRPr lang="en-US"/>
        </a:p>
      </dgm:t>
    </dgm:pt>
    <dgm:pt modelId="{36D69E62-37FE-49D7-9EA3-DC13E122F311}" type="sibTrans" cxnId="{5C287FFC-9397-4916-A309-54C7D873F089}">
      <dgm:prSet/>
      <dgm:spPr/>
      <dgm:t>
        <a:bodyPr/>
        <a:lstStyle/>
        <a:p>
          <a:endParaRPr lang="en-US"/>
        </a:p>
      </dgm:t>
    </dgm:pt>
    <dgm:pt modelId="{52AB2633-7395-4D99-AEE2-242CE53EEE4E}">
      <dgm:prSet/>
      <dgm:spPr/>
      <dgm:t>
        <a:bodyPr/>
        <a:lstStyle/>
        <a:p>
          <a:r>
            <a:rPr lang="en-US"/>
            <a:t>Apply OS and app security patches.</a:t>
          </a:r>
        </a:p>
      </dgm:t>
    </dgm:pt>
    <dgm:pt modelId="{7F9C20F9-25D2-4410-B4E7-1C076D4E6CAE}" type="parTrans" cxnId="{890EE958-B978-4D0E-B320-0641A1B5D219}">
      <dgm:prSet/>
      <dgm:spPr/>
      <dgm:t>
        <a:bodyPr/>
        <a:lstStyle/>
        <a:p>
          <a:endParaRPr lang="en-US"/>
        </a:p>
      </dgm:t>
    </dgm:pt>
    <dgm:pt modelId="{646A1F69-0051-4B54-BE0A-FD87893DB03D}" type="sibTrans" cxnId="{890EE958-B978-4D0E-B320-0641A1B5D219}">
      <dgm:prSet/>
      <dgm:spPr/>
      <dgm:t>
        <a:bodyPr/>
        <a:lstStyle/>
        <a:p>
          <a:endParaRPr lang="en-US"/>
        </a:p>
      </dgm:t>
    </dgm:pt>
    <dgm:pt modelId="{B101267F-575C-489D-B89C-218257CA6714}">
      <dgm:prSet/>
      <dgm:spPr/>
      <dgm:t>
        <a:bodyPr/>
        <a:lstStyle/>
        <a:p>
          <a:r>
            <a:rPr lang="en-US"/>
            <a:t>Only allow installation of approved software.</a:t>
          </a:r>
        </a:p>
      </dgm:t>
    </dgm:pt>
    <dgm:pt modelId="{4D0C8757-F6DE-4AF9-A122-4415670B6F17}" type="parTrans" cxnId="{31D1158E-675A-45C7-94B0-140C2FF9EF46}">
      <dgm:prSet/>
      <dgm:spPr/>
      <dgm:t>
        <a:bodyPr/>
        <a:lstStyle/>
        <a:p>
          <a:endParaRPr lang="en-US"/>
        </a:p>
      </dgm:t>
    </dgm:pt>
    <dgm:pt modelId="{CA69226C-35F5-4CBC-8E78-2FB25783C101}" type="sibTrans" cxnId="{31D1158E-675A-45C7-94B0-140C2FF9EF46}">
      <dgm:prSet/>
      <dgm:spPr/>
      <dgm:t>
        <a:bodyPr/>
        <a:lstStyle/>
        <a:p>
          <a:endParaRPr lang="en-US"/>
        </a:p>
      </dgm:t>
    </dgm:pt>
    <dgm:pt modelId="{8600BD7B-8E53-4FE5-A8E5-8D3CDF750F90}">
      <dgm:prSet/>
      <dgm:spPr/>
      <dgm:t>
        <a:bodyPr/>
        <a:lstStyle/>
        <a:p>
          <a:r>
            <a:rPr lang="en-US"/>
            <a:t>Install and use antivirus  software.</a:t>
          </a:r>
        </a:p>
      </dgm:t>
    </dgm:pt>
    <dgm:pt modelId="{57443C62-FF06-484B-A6DF-46864A95BC22}" type="parTrans" cxnId="{31AB2979-EC51-4EDB-9B77-4AB78AA9139A}">
      <dgm:prSet/>
      <dgm:spPr/>
      <dgm:t>
        <a:bodyPr/>
        <a:lstStyle/>
        <a:p>
          <a:endParaRPr lang="en-US"/>
        </a:p>
      </dgm:t>
    </dgm:pt>
    <dgm:pt modelId="{A17992CE-11D0-44C8-B0AF-3169D3926E3F}" type="sibTrans" cxnId="{31AB2979-EC51-4EDB-9B77-4AB78AA9139A}">
      <dgm:prSet/>
      <dgm:spPr/>
      <dgm:t>
        <a:bodyPr/>
        <a:lstStyle/>
        <a:p>
          <a:endParaRPr lang="en-US"/>
        </a:p>
      </dgm:t>
    </dgm:pt>
    <dgm:pt modelId="{6E9C1AD3-762B-4DB9-BB22-0BA7B639856B}">
      <dgm:prSet/>
      <dgm:spPr/>
      <dgm:t>
        <a:bodyPr/>
        <a:lstStyle/>
        <a:p>
          <a:r>
            <a:rPr lang="en-US"/>
            <a:t>Run on access.</a:t>
          </a:r>
        </a:p>
      </dgm:t>
    </dgm:pt>
    <dgm:pt modelId="{92D4A7B9-18EF-44C6-BDE9-F0DA8DFD359F}" type="parTrans" cxnId="{156B2E3F-91B8-46CB-9EB1-2F85887FBB6B}">
      <dgm:prSet/>
      <dgm:spPr/>
      <dgm:t>
        <a:bodyPr/>
        <a:lstStyle/>
        <a:p>
          <a:endParaRPr lang="en-US"/>
        </a:p>
      </dgm:t>
    </dgm:pt>
    <dgm:pt modelId="{BE07CBFC-DF5A-4B6F-A303-C6AD5E5A6E33}" type="sibTrans" cxnId="{156B2E3F-91B8-46CB-9EB1-2F85887FBB6B}">
      <dgm:prSet/>
      <dgm:spPr/>
      <dgm:t>
        <a:bodyPr/>
        <a:lstStyle/>
        <a:p>
          <a:endParaRPr lang="en-US"/>
        </a:p>
      </dgm:t>
    </dgm:pt>
    <dgm:pt modelId="{469B1DBD-500D-4B10-86C0-5A8D3007CABD}">
      <dgm:prSet/>
      <dgm:spPr/>
      <dgm:t>
        <a:bodyPr/>
        <a:lstStyle/>
        <a:p>
          <a:r>
            <a:rPr lang="en-US"/>
            <a:t>Configure message server filtering.</a:t>
          </a:r>
        </a:p>
      </dgm:t>
    </dgm:pt>
    <dgm:pt modelId="{04C34921-F228-4B98-A5E9-9B75D4356A43}" type="parTrans" cxnId="{C0DE5481-978E-4613-9A8C-5FFD9CA912CF}">
      <dgm:prSet/>
      <dgm:spPr/>
      <dgm:t>
        <a:bodyPr/>
        <a:lstStyle/>
        <a:p>
          <a:endParaRPr lang="en-US"/>
        </a:p>
      </dgm:t>
    </dgm:pt>
    <dgm:pt modelId="{C02F51D9-5E6B-49B4-823B-5D7EEAF6A9E9}" type="sibTrans" cxnId="{C0DE5481-978E-4613-9A8C-5FFD9CA912CF}">
      <dgm:prSet/>
      <dgm:spPr/>
      <dgm:t>
        <a:bodyPr/>
        <a:lstStyle/>
        <a:p>
          <a:endParaRPr lang="en-US"/>
        </a:p>
      </dgm:t>
    </dgm:pt>
    <dgm:pt modelId="{9B3C1DC4-C732-4A22-AAF7-8FED126194DA}">
      <dgm:prSet/>
      <dgm:spPr/>
      <dgm:t>
        <a:bodyPr/>
        <a:lstStyle/>
        <a:p>
          <a:r>
            <a:rPr lang="en-US"/>
            <a:t>Use administrative privileges only when necessary.</a:t>
          </a:r>
        </a:p>
      </dgm:t>
    </dgm:pt>
    <dgm:pt modelId="{A9EA6897-A69A-42A4-8158-AB840DBEECEB}" type="parTrans" cxnId="{FE13DF25-B006-4414-A2A2-0FF4247588E0}">
      <dgm:prSet/>
      <dgm:spPr/>
      <dgm:t>
        <a:bodyPr/>
        <a:lstStyle/>
        <a:p>
          <a:endParaRPr lang="en-US"/>
        </a:p>
      </dgm:t>
    </dgm:pt>
    <dgm:pt modelId="{F0514C81-AA7D-4306-A189-6692B3ED9955}" type="sibTrans" cxnId="{FE13DF25-B006-4414-A2A2-0FF4247588E0}">
      <dgm:prSet/>
      <dgm:spPr/>
      <dgm:t>
        <a:bodyPr/>
        <a:lstStyle/>
        <a:p>
          <a:endParaRPr lang="en-US"/>
        </a:p>
      </dgm:t>
    </dgm:pt>
    <dgm:pt modelId="{FF48DE30-2619-4B9F-9DA2-2A1F00FE81EE}">
      <dgm:prSet/>
      <dgm:spPr/>
      <dgm:t>
        <a:bodyPr/>
        <a:lstStyle/>
        <a:p>
          <a:r>
            <a:rPr lang="en-US"/>
            <a:t>Train users about attachments.</a:t>
          </a:r>
        </a:p>
      </dgm:t>
    </dgm:pt>
    <dgm:pt modelId="{3699D896-9847-488A-A819-7C6D8D0CC48C}" type="parTrans" cxnId="{21207B93-B32C-4136-99A3-CB6E522DA11F}">
      <dgm:prSet/>
      <dgm:spPr/>
      <dgm:t>
        <a:bodyPr/>
        <a:lstStyle/>
        <a:p>
          <a:endParaRPr lang="en-US"/>
        </a:p>
      </dgm:t>
    </dgm:pt>
    <dgm:pt modelId="{BD23315C-6B99-4459-87B3-D27D21C5BAF6}" type="sibTrans" cxnId="{21207B93-B32C-4136-99A3-CB6E522DA11F}">
      <dgm:prSet/>
      <dgm:spPr/>
      <dgm:t>
        <a:bodyPr/>
        <a:lstStyle/>
        <a:p>
          <a:endParaRPr lang="en-US"/>
        </a:p>
      </dgm:t>
    </dgm:pt>
    <dgm:pt modelId="{9CEFCFD1-4F12-4AE5-884A-A892C80A5999}">
      <dgm:prSet/>
      <dgm:spPr/>
      <dgm:t>
        <a:bodyPr/>
        <a:lstStyle/>
        <a:p>
          <a:r>
            <a:rPr lang="en-US"/>
            <a:t>Audit system events.</a:t>
          </a:r>
        </a:p>
      </dgm:t>
    </dgm:pt>
    <dgm:pt modelId="{671AC2D2-7A07-4CC5-8CAD-13FACEFEE643}" type="parTrans" cxnId="{0AD7A3BD-9181-45E4-A471-4F7223EE429D}">
      <dgm:prSet/>
      <dgm:spPr/>
      <dgm:t>
        <a:bodyPr/>
        <a:lstStyle/>
        <a:p>
          <a:endParaRPr lang="en-US"/>
        </a:p>
      </dgm:t>
    </dgm:pt>
    <dgm:pt modelId="{9F227110-E466-448B-965A-59BAE6CFA11E}" type="sibTrans" cxnId="{0AD7A3BD-9181-45E4-A471-4F7223EE429D}">
      <dgm:prSet/>
      <dgm:spPr/>
      <dgm:t>
        <a:bodyPr/>
        <a:lstStyle/>
        <a:p>
          <a:endParaRPr lang="en-US"/>
        </a:p>
      </dgm:t>
    </dgm:pt>
    <dgm:pt modelId="{D7910944-C748-49C6-8040-69FCB1B05606}">
      <dgm:prSet/>
      <dgm:spPr/>
      <dgm:t>
        <a:bodyPr/>
        <a:lstStyle/>
        <a:p>
          <a:r>
            <a:rPr lang="en-US"/>
            <a:t>Create procedures for recovery from infection.</a:t>
          </a:r>
        </a:p>
      </dgm:t>
    </dgm:pt>
    <dgm:pt modelId="{2C31BA48-6CB0-4042-A4AE-9F1C351F3D1F}" type="parTrans" cxnId="{D9005EBB-E663-4043-9639-C154245CE4F6}">
      <dgm:prSet/>
      <dgm:spPr/>
      <dgm:t>
        <a:bodyPr/>
        <a:lstStyle/>
        <a:p>
          <a:endParaRPr lang="en-US"/>
        </a:p>
      </dgm:t>
    </dgm:pt>
    <dgm:pt modelId="{5886DF36-E94D-43E3-8632-5556D5150C16}" type="sibTrans" cxnId="{D9005EBB-E663-4043-9639-C154245CE4F6}">
      <dgm:prSet/>
      <dgm:spPr/>
      <dgm:t>
        <a:bodyPr/>
        <a:lstStyle/>
        <a:p>
          <a:endParaRPr lang="en-US"/>
        </a:p>
      </dgm:t>
    </dgm:pt>
    <dgm:pt modelId="{A2FFAA06-2851-4288-8A8A-EA03395652B8}" type="pres">
      <dgm:prSet presAssocID="{F046A240-ADB2-4701-9C31-F00D45568AB3}" presName="Name0" presStyleCnt="0">
        <dgm:presLayoutVars>
          <dgm:dir/>
          <dgm:resizeHandles val="exact"/>
        </dgm:presLayoutVars>
      </dgm:prSet>
      <dgm:spPr/>
    </dgm:pt>
    <dgm:pt modelId="{01D8BB9D-838F-4239-987A-AA8C421735FD}" type="pres">
      <dgm:prSet presAssocID="{D48F2010-278F-45BD-BBDB-8A2CF7D131F9}" presName="node" presStyleLbl="node1" presStyleIdx="0" presStyleCnt="9">
        <dgm:presLayoutVars>
          <dgm:bulletEnabled val="1"/>
        </dgm:presLayoutVars>
      </dgm:prSet>
      <dgm:spPr/>
    </dgm:pt>
    <dgm:pt modelId="{E68DE920-7F0F-40A2-819D-4ED50BDFE180}" type="pres">
      <dgm:prSet presAssocID="{36D69E62-37FE-49D7-9EA3-DC13E122F311}" presName="sibTrans" presStyleLbl="sibTrans1D1" presStyleIdx="0" presStyleCnt="8"/>
      <dgm:spPr/>
    </dgm:pt>
    <dgm:pt modelId="{52A5A021-104F-4C7C-98B1-F4DB720FF562}" type="pres">
      <dgm:prSet presAssocID="{36D69E62-37FE-49D7-9EA3-DC13E122F311}" presName="connectorText" presStyleLbl="sibTrans1D1" presStyleIdx="0" presStyleCnt="8"/>
      <dgm:spPr/>
    </dgm:pt>
    <dgm:pt modelId="{106F2503-8128-49A5-A823-7523CF58BC44}" type="pres">
      <dgm:prSet presAssocID="{52AB2633-7395-4D99-AEE2-242CE53EEE4E}" presName="node" presStyleLbl="node1" presStyleIdx="1" presStyleCnt="9">
        <dgm:presLayoutVars>
          <dgm:bulletEnabled val="1"/>
        </dgm:presLayoutVars>
      </dgm:prSet>
      <dgm:spPr/>
    </dgm:pt>
    <dgm:pt modelId="{B86F8B1C-7859-4C35-9A75-D458981E5F4E}" type="pres">
      <dgm:prSet presAssocID="{646A1F69-0051-4B54-BE0A-FD87893DB03D}" presName="sibTrans" presStyleLbl="sibTrans1D1" presStyleIdx="1" presStyleCnt="8"/>
      <dgm:spPr/>
    </dgm:pt>
    <dgm:pt modelId="{F6B795AC-A251-40A4-942A-07C3ACAA56DB}" type="pres">
      <dgm:prSet presAssocID="{646A1F69-0051-4B54-BE0A-FD87893DB03D}" presName="connectorText" presStyleLbl="sibTrans1D1" presStyleIdx="1" presStyleCnt="8"/>
      <dgm:spPr/>
    </dgm:pt>
    <dgm:pt modelId="{3114F40A-13A6-4305-850E-B466DCEE2E71}" type="pres">
      <dgm:prSet presAssocID="{B101267F-575C-489D-B89C-218257CA6714}" presName="node" presStyleLbl="node1" presStyleIdx="2" presStyleCnt="9">
        <dgm:presLayoutVars>
          <dgm:bulletEnabled val="1"/>
        </dgm:presLayoutVars>
      </dgm:prSet>
      <dgm:spPr/>
    </dgm:pt>
    <dgm:pt modelId="{DDC2A69A-1F53-4A46-BD0D-B7B9AB12DA7C}" type="pres">
      <dgm:prSet presAssocID="{CA69226C-35F5-4CBC-8E78-2FB25783C101}" presName="sibTrans" presStyleLbl="sibTrans1D1" presStyleIdx="2" presStyleCnt="8"/>
      <dgm:spPr/>
    </dgm:pt>
    <dgm:pt modelId="{CF470522-25AC-4D39-A76F-F3D367BFC59B}" type="pres">
      <dgm:prSet presAssocID="{CA69226C-35F5-4CBC-8E78-2FB25783C101}" presName="connectorText" presStyleLbl="sibTrans1D1" presStyleIdx="2" presStyleCnt="8"/>
      <dgm:spPr/>
    </dgm:pt>
    <dgm:pt modelId="{E6EE9E00-02A5-489A-A784-849E28F968BF}" type="pres">
      <dgm:prSet presAssocID="{8600BD7B-8E53-4FE5-A8E5-8D3CDF750F90}" presName="node" presStyleLbl="node1" presStyleIdx="3" presStyleCnt="9">
        <dgm:presLayoutVars>
          <dgm:bulletEnabled val="1"/>
        </dgm:presLayoutVars>
      </dgm:prSet>
      <dgm:spPr/>
    </dgm:pt>
    <dgm:pt modelId="{F40C8E53-78BA-41CE-9948-167FB99E2243}" type="pres">
      <dgm:prSet presAssocID="{A17992CE-11D0-44C8-B0AF-3169D3926E3F}" presName="sibTrans" presStyleLbl="sibTrans1D1" presStyleIdx="3" presStyleCnt="8"/>
      <dgm:spPr/>
    </dgm:pt>
    <dgm:pt modelId="{F3216AB0-A453-40FE-A200-565FC3E3FAA8}" type="pres">
      <dgm:prSet presAssocID="{A17992CE-11D0-44C8-B0AF-3169D3926E3F}" presName="connectorText" presStyleLbl="sibTrans1D1" presStyleIdx="3" presStyleCnt="8"/>
      <dgm:spPr/>
    </dgm:pt>
    <dgm:pt modelId="{DE81615D-C4B7-4F6E-B173-589511EEE738}" type="pres">
      <dgm:prSet presAssocID="{469B1DBD-500D-4B10-86C0-5A8D3007CABD}" presName="node" presStyleLbl="node1" presStyleIdx="4" presStyleCnt="9">
        <dgm:presLayoutVars>
          <dgm:bulletEnabled val="1"/>
        </dgm:presLayoutVars>
      </dgm:prSet>
      <dgm:spPr/>
    </dgm:pt>
    <dgm:pt modelId="{D82DBA54-07BF-46C3-8E36-F7443B695355}" type="pres">
      <dgm:prSet presAssocID="{C02F51D9-5E6B-49B4-823B-5D7EEAF6A9E9}" presName="sibTrans" presStyleLbl="sibTrans1D1" presStyleIdx="4" presStyleCnt="8"/>
      <dgm:spPr/>
    </dgm:pt>
    <dgm:pt modelId="{AA5720CB-A667-4113-A19D-4FEB01FD3B78}" type="pres">
      <dgm:prSet presAssocID="{C02F51D9-5E6B-49B4-823B-5D7EEAF6A9E9}" presName="connectorText" presStyleLbl="sibTrans1D1" presStyleIdx="4" presStyleCnt="8"/>
      <dgm:spPr/>
    </dgm:pt>
    <dgm:pt modelId="{9FB6AFD3-990A-4E77-B5A8-F125E5B86A64}" type="pres">
      <dgm:prSet presAssocID="{9B3C1DC4-C732-4A22-AAF7-8FED126194DA}" presName="node" presStyleLbl="node1" presStyleIdx="5" presStyleCnt="9">
        <dgm:presLayoutVars>
          <dgm:bulletEnabled val="1"/>
        </dgm:presLayoutVars>
      </dgm:prSet>
      <dgm:spPr/>
    </dgm:pt>
    <dgm:pt modelId="{CC241CFF-747E-4E08-BD72-B5A88B8703FC}" type="pres">
      <dgm:prSet presAssocID="{F0514C81-AA7D-4306-A189-6692B3ED9955}" presName="sibTrans" presStyleLbl="sibTrans1D1" presStyleIdx="5" presStyleCnt="8"/>
      <dgm:spPr/>
    </dgm:pt>
    <dgm:pt modelId="{E86C66D3-0DB8-42E7-B254-A34E0431F1A8}" type="pres">
      <dgm:prSet presAssocID="{F0514C81-AA7D-4306-A189-6692B3ED9955}" presName="connectorText" presStyleLbl="sibTrans1D1" presStyleIdx="5" presStyleCnt="8"/>
      <dgm:spPr/>
    </dgm:pt>
    <dgm:pt modelId="{A034BD52-C005-4E97-9F0A-A9B13C63317B}" type="pres">
      <dgm:prSet presAssocID="{FF48DE30-2619-4B9F-9DA2-2A1F00FE81EE}" presName="node" presStyleLbl="node1" presStyleIdx="6" presStyleCnt="9">
        <dgm:presLayoutVars>
          <dgm:bulletEnabled val="1"/>
        </dgm:presLayoutVars>
      </dgm:prSet>
      <dgm:spPr/>
    </dgm:pt>
    <dgm:pt modelId="{FE0206B1-ED44-4475-AE87-F8E71CC8C3BE}" type="pres">
      <dgm:prSet presAssocID="{BD23315C-6B99-4459-87B3-D27D21C5BAF6}" presName="sibTrans" presStyleLbl="sibTrans1D1" presStyleIdx="6" presStyleCnt="8"/>
      <dgm:spPr/>
    </dgm:pt>
    <dgm:pt modelId="{EB15BC97-4D62-4039-BA07-DD0B3DBB17E5}" type="pres">
      <dgm:prSet presAssocID="{BD23315C-6B99-4459-87B3-D27D21C5BAF6}" presName="connectorText" presStyleLbl="sibTrans1D1" presStyleIdx="6" presStyleCnt="8"/>
      <dgm:spPr/>
    </dgm:pt>
    <dgm:pt modelId="{3AE94547-A40D-4E99-936B-00D6BF540CFA}" type="pres">
      <dgm:prSet presAssocID="{9CEFCFD1-4F12-4AE5-884A-A892C80A5999}" presName="node" presStyleLbl="node1" presStyleIdx="7" presStyleCnt="9">
        <dgm:presLayoutVars>
          <dgm:bulletEnabled val="1"/>
        </dgm:presLayoutVars>
      </dgm:prSet>
      <dgm:spPr/>
    </dgm:pt>
    <dgm:pt modelId="{5B48FBEE-C7BC-4E3F-984A-474FD6C4C259}" type="pres">
      <dgm:prSet presAssocID="{9F227110-E466-448B-965A-59BAE6CFA11E}" presName="sibTrans" presStyleLbl="sibTrans1D1" presStyleIdx="7" presStyleCnt="8"/>
      <dgm:spPr/>
    </dgm:pt>
    <dgm:pt modelId="{DD7A05C3-8BEA-460B-81EA-4D64AFE2906D}" type="pres">
      <dgm:prSet presAssocID="{9F227110-E466-448B-965A-59BAE6CFA11E}" presName="connectorText" presStyleLbl="sibTrans1D1" presStyleIdx="7" presStyleCnt="8"/>
      <dgm:spPr/>
    </dgm:pt>
    <dgm:pt modelId="{FCBBAE58-DDAA-4FB1-92BF-466F9C34DDAD}" type="pres">
      <dgm:prSet presAssocID="{D7910944-C748-49C6-8040-69FCB1B05606}" presName="node" presStyleLbl="node1" presStyleIdx="8" presStyleCnt="9">
        <dgm:presLayoutVars>
          <dgm:bulletEnabled val="1"/>
        </dgm:presLayoutVars>
      </dgm:prSet>
      <dgm:spPr/>
    </dgm:pt>
  </dgm:ptLst>
  <dgm:cxnLst>
    <dgm:cxn modelId="{B43BAF04-9E78-469C-8BA9-45BE79BCE800}" type="presOf" srcId="{F046A240-ADB2-4701-9C31-F00D45568AB3}" destId="{A2FFAA06-2851-4288-8A8A-EA03395652B8}" srcOrd="0" destOrd="0" presId="urn:microsoft.com/office/officeart/2016/7/layout/RepeatingBendingProcessNew"/>
    <dgm:cxn modelId="{2B42A60C-5FFF-4ED3-AFE1-B9135052D81E}" type="presOf" srcId="{F0514C81-AA7D-4306-A189-6692B3ED9955}" destId="{E86C66D3-0DB8-42E7-B254-A34E0431F1A8}" srcOrd="1" destOrd="0" presId="urn:microsoft.com/office/officeart/2016/7/layout/RepeatingBendingProcessNew"/>
    <dgm:cxn modelId="{FE13DF25-B006-4414-A2A2-0FF4247588E0}" srcId="{F046A240-ADB2-4701-9C31-F00D45568AB3}" destId="{9B3C1DC4-C732-4A22-AAF7-8FED126194DA}" srcOrd="5" destOrd="0" parTransId="{A9EA6897-A69A-42A4-8158-AB840DBEECEB}" sibTransId="{F0514C81-AA7D-4306-A189-6692B3ED9955}"/>
    <dgm:cxn modelId="{51A15530-3CDF-4ECB-968B-0746B247658B}" type="presOf" srcId="{52AB2633-7395-4D99-AEE2-242CE53EEE4E}" destId="{106F2503-8128-49A5-A823-7523CF58BC44}" srcOrd="0" destOrd="0" presId="urn:microsoft.com/office/officeart/2016/7/layout/RepeatingBendingProcessNew"/>
    <dgm:cxn modelId="{4C3C9D39-D105-416F-B744-E50143E96AD3}" type="presOf" srcId="{FF48DE30-2619-4B9F-9DA2-2A1F00FE81EE}" destId="{A034BD52-C005-4E97-9F0A-A9B13C63317B}" srcOrd="0" destOrd="0" presId="urn:microsoft.com/office/officeart/2016/7/layout/RepeatingBendingProcessNew"/>
    <dgm:cxn modelId="{156B2E3F-91B8-46CB-9EB1-2F85887FBB6B}" srcId="{8600BD7B-8E53-4FE5-A8E5-8D3CDF750F90}" destId="{6E9C1AD3-762B-4DB9-BB22-0BA7B639856B}" srcOrd="0" destOrd="0" parTransId="{92D4A7B9-18EF-44C6-BDE9-F0DA8DFD359F}" sibTransId="{BE07CBFC-DF5A-4B6F-A303-C6AD5E5A6E33}"/>
    <dgm:cxn modelId="{E7DA833F-A8B6-478E-81DC-4538016DDF80}" type="presOf" srcId="{36D69E62-37FE-49D7-9EA3-DC13E122F311}" destId="{52A5A021-104F-4C7C-98B1-F4DB720FF562}" srcOrd="1" destOrd="0" presId="urn:microsoft.com/office/officeart/2016/7/layout/RepeatingBendingProcessNew"/>
    <dgm:cxn modelId="{308D1443-6D61-45A0-9D93-4E9C964F77F6}" type="presOf" srcId="{CA69226C-35F5-4CBC-8E78-2FB25783C101}" destId="{DDC2A69A-1F53-4A46-BD0D-B7B9AB12DA7C}" srcOrd="0" destOrd="0" presId="urn:microsoft.com/office/officeart/2016/7/layout/RepeatingBendingProcessNew"/>
    <dgm:cxn modelId="{17D76745-DE62-41A8-ACC8-039A1C0036CE}" type="presOf" srcId="{A17992CE-11D0-44C8-B0AF-3169D3926E3F}" destId="{F40C8E53-78BA-41CE-9948-167FB99E2243}" srcOrd="0" destOrd="0" presId="urn:microsoft.com/office/officeart/2016/7/layout/RepeatingBendingProcessNew"/>
    <dgm:cxn modelId="{D5020C70-1DFE-4355-8493-E8231A455241}" type="presOf" srcId="{F0514C81-AA7D-4306-A189-6692B3ED9955}" destId="{CC241CFF-747E-4E08-BD72-B5A88B8703FC}" srcOrd="0" destOrd="0" presId="urn:microsoft.com/office/officeart/2016/7/layout/RepeatingBendingProcessNew"/>
    <dgm:cxn modelId="{C6EF1A53-6870-48CD-B165-BB0D0FCE3CE3}" type="presOf" srcId="{469B1DBD-500D-4B10-86C0-5A8D3007CABD}" destId="{DE81615D-C4B7-4F6E-B173-589511EEE738}" srcOrd="0" destOrd="0" presId="urn:microsoft.com/office/officeart/2016/7/layout/RepeatingBendingProcessNew"/>
    <dgm:cxn modelId="{890EE958-B978-4D0E-B320-0641A1B5D219}" srcId="{F046A240-ADB2-4701-9C31-F00D45568AB3}" destId="{52AB2633-7395-4D99-AEE2-242CE53EEE4E}" srcOrd="1" destOrd="0" parTransId="{7F9C20F9-25D2-4410-B4E7-1C076D4E6CAE}" sibTransId="{646A1F69-0051-4B54-BE0A-FD87893DB03D}"/>
    <dgm:cxn modelId="{31AB2979-EC51-4EDB-9B77-4AB78AA9139A}" srcId="{F046A240-ADB2-4701-9C31-F00D45568AB3}" destId="{8600BD7B-8E53-4FE5-A8E5-8D3CDF750F90}" srcOrd="3" destOrd="0" parTransId="{57443C62-FF06-484B-A6DF-46864A95BC22}" sibTransId="{A17992CE-11D0-44C8-B0AF-3169D3926E3F}"/>
    <dgm:cxn modelId="{C0DE5481-978E-4613-9A8C-5FFD9CA912CF}" srcId="{F046A240-ADB2-4701-9C31-F00D45568AB3}" destId="{469B1DBD-500D-4B10-86C0-5A8D3007CABD}" srcOrd="4" destOrd="0" parTransId="{04C34921-F228-4B98-A5E9-9B75D4356A43}" sibTransId="{C02F51D9-5E6B-49B4-823B-5D7EEAF6A9E9}"/>
    <dgm:cxn modelId="{2F26B587-AE3F-4409-B97C-8112F3577E79}" type="presOf" srcId="{6E9C1AD3-762B-4DB9-BB22-0BA7B639856B}" destId="{E6EE9E00-02A5-489A-A784-849E28F968BF}" srcOrd="0" destOrd="1" presId="urn:microsoft.com/office/officeart/2016/7/layout/RepeatingBendingProcessNew"/>
    <dgm:cxn modelId="{F6FF5B88-32FB-46FB-A890-9CB9E0BCF02C}" type="presOf" srcId="{9B3C1DC4-C732-4A22-AAF7-8FED126194DA}" destId="{9FB6AFD3-990A-4E77-B5A8-F125E5B86A64}" srcOrd="0" destOrd="0" presId="urn:microsoft.com/office/officeart/2016/7/layout/RepeatingBendingProcessNew"/>
    <dgm:cxn modelId="{31D1158E-675A-45C7-94B0-140C2FF9EF46}" srcId="{F046A240-ADB2-4701-9C31-F00D45568AB3}" destId="{B101267F-575C-489D-B89C-218257CA6714}" srcOrd="2" destOrd="0" parTransId="{4D0C8757-F6DE-4AF9-A122-4415670B6F17}" sibTransId="{CA69226C-35F5-4CBC-8E78-2FB25783C101}"/>
    <dgm:cxn modelId="{21207B93-B32C-4136-99A3-CB6E522DA11F}" srcId="{F046A240-ADB2-4701-9C31-F00D45568AB3}" destId="{FF48DE30-2619-4B9F-9DA2-2A1F00FE81EE}" srcOrd="6" destOrd="0" parTransId="{3699D896-9847-488A-A819-7C6D8D0CC48C}" sibTransId="{BD23315C-6B99-4459-87B3-D27D21C5BAF6}"/>
    <dgm:cxn modelId="{2F6DBF9E-7E0A-4CFC-9180-DFF10722209C}" type="presOf" srcId="{C02F51D9-5E6B-49B4-823B-5D7EEAF6A9E9}" destId="{D82DBA54-07BF-46C3-8E36-F7443B695355}" srcOrd="0" destOrd="0" presId="urn:microsoft.com/office/officeart/2016/7/layout/RepeatingBendingProcessNew"/>
    <dgm:cxn modelId="{C44EF2A4-202A-4117-9CF6-07E87CFD1C64}" type="presOf" srcId="{D7910944-C748-49C6-8040-69FCB1B05606}" destId="{FCBBAE58-DDAA-4FB1-92BF-466F9C34DDAD}" srcOrd="0" destOrd="0" presId="urn:microsoft.com/office/officeart/2016/7/layout/RepeatingBendingProcessNew"/>
    <dgm:cxn modelId="{C1BB17A9-A28C-4216-A2F8-E5A5A9163B32}" type="presOf" srcId="{CA69226C-35F5-4CBC-8E78-2FB25783C101}" destId="{CF470522-25AC-4D39-A76F-F3D367BFC59B}" srcOrd="1" destOrd="0" presId="urn:microsoft.com/office/officeart/2016/7/layout/RepeatingBendingProcessNew"/>
    <dgm:cxn modelId="{765BB1AB-60C8-4A7A-B1E2-AFD815540637}" type="presOf" srcId="{36D69E62-37FE-49D7-9EA3-DC13E122F311}" destId="{E68DE920-7F0F-40A2-819D-4ED50BDFE180}" srcOrd="0" destOrd="0" presId="urn:microsoft.com/office/officeart/2016/7/layout/RepeatingBendingProcessNew"/>
    <dgm:cxn modelId="{DD1EBDAF-A61A-40E3-94CF-528587629ACB}" type="presOf" srcId="{D48F2010-278F-45BD-BBDB-8A2CF7D131F9}" destId="{01D8BB9D-838F-4239-987A-AA8C421735FD}" srcOrd="0" destOrd="0" presId="urn:microsoft.com/office/officeart/2016/7/layout/RepeatingBendingProcessNew"/>
    <dgm:cxn modelId="{814EECB4-0935-492C-B3DD-0FCCCB74F572}" type="presOf" srcId="{BD23315C-6B99-4459-87B3-D27D21C5BAF6}" destId="{EB15BC97-4D62-4039-BA07-DD0B3DBB17E5}" srcOrd="1" destOrd="0" presId="urn:microsoft.com/office/officeart/2016/7/layout/RepeatingBendingProcessNew"/>
    <dgm:cxn modelId="{D9005EBB-E663-4043-9639-C154245CE4F6}" srcId="{F046A240-ADB2-4701-9C31-F00D45568AB3}" destId="{D7910944-C748-49C6-8040-69FCB1B05606}" srcOrd="8" destOrd="0" parTransId="{2C31BA48-6CB0-4042-A4AE-9F1C351F3D1F}" sibTransId="{5886DF36-E94D-43E3-8632-5556D5150C16}"/>
    <dgm:cxn modelId="{E34E89BB-D0A7-4204-8593-EFFB1C0141A7}" type="presOf" srcId="{646A1F69-0051-4B54-BE0A-FD87893DB03D}" destId="{F6B795AC-A251-40A4-942A-07C3ACAA56DB}" srcOrd="1" destOrd="0" presId="urn:microsoft.com/office/officeart/2016/7/layout/RepeatingBendingProcessNew"/>
    <dgm:cxn modelId="{5D91D8BB-CC94-4DBE-9410-112C4915FC42}" type="presOf" srcId="{9F227110-E466-448B-965A-59BAE6CFA11E}" destId="{DD7A05C3-8BEA-460B-81EA-4D64AFE2906D}" srcOrd="1" destOrd="0" presId="urn:microsoft.com/office/officeart/2016/7/layout/RepeatingBendingProcessNew"/>
    <dgm:cxn modelId="{0AD7A3BD-9181-45E4-A471-4F7223EE429D}" srcId="{F046A240-ADB2-4701-9C31-F00D45568AB3}" destId="{9CEFCFD1-4F12-4AE5-884A-A892C80A5999}" srcOrd="7" destOrd="0" parTransId="{671AC2D2-7A07-4CC5-8CAD-13FACEFEE643}" sibTransId="{9F227110-E466-448B-965A-59BAE6CFA11E}"/>
    <dgm:cxn modelId="{DB6FC5C0-087C-4659-ABD0-336B2C981EAB}" type="presOf" srcId="{9CEFCFD1-4F12-4AE5-884A-A892C80A5999}" destId="{3AE94547-A40D-4E99-936B-00D6BF540CFA}" srcOrd="0" destOrd="0" presId="urn:microsoft.com/office/officeart/2016/7/layout/RepeatingBendingProcessNew"/>
    <dgm:cxn modelId="{005810C5-D3A5-4D9E-98FB-715ADD9A0BF5}" type="presOf" srcId="{BD23315C-6B99-4459-87B3-D27D21C5BAF6}" destId="{FE0206B1-ED44-4475-AE87-F8E71CC8C3BE}" srcOrd="0" destOrd="0" presId="urn:microsoft.com/office/officeart/2016/7/layout/RepeatingBendingProcessNew"/>
    <dgm:cxn modelId="{0F52BBC8-F5A4-4592-9AA0-294812B697DC}" type="presOf" srcId="{C02F51D9-5E6B-49B4-823B-5D7EEAF6A9E9}" destId="{AA5720CB-A667-4113-A19D-4FEB01FD3B78}" srcOrd="1" destOrd="0" presId="urn:microsoft.com/office/officeart/2016/7/layout/RepeatingBendingProcessNew"/>
    <dgm:cxn modelId="{4011F2D4-A923-46BB-BE27-66F3429070E9}" type="presOf" srcId="{A17992CE-11D0-44C8-B0AF-3169D3926E3F}" destId="{F3216AB0-A453-40FE-A200-565FC3E3FAA8}" srcOrd="1" destOrd="0" presId="urn:microsoft.com/office/officeart/2016/7/layout/RepeatingBendingProcessNew"/>
    <dgm:cxn modelId="{B651DCE3-9EAE-4C2A-8BFD-9577F14BDDFA}" type="presOf" srcId="{B101267F-575C-489D-B89C-218257CA6714}" destId="{3114F40A-13A6-4305-850E-B466DCEE2E71}" srcOrd="0" destOrd="0" presId="urn:microsoft.com/office/officeart/2016/7/layout/RepeatingBendingProcessNew"/>
    <dgm:cxn modelId="{AE35B0E6-799A-4FAB-8DA8-8231225EDD57}" type="presOf" srcId="{8600BD7B-8E53-4FE5-A8E5-8D3CDF750F90}" destId="{E6EE9E00-02A5-489A-A784-849E28F968BF}" srcOrd="0" destOrd="0" presId="urn:microsoft.com/office/officeart/2016/7/layout/RepeatingBendingProcessNew"/>
    <dgm:cxn modelId="{A3B6D0E6-899A-42EA-8582-57FB17E8006A}" type="presOf" srcId="{9F227110-E466-448B-965A-59BAE6CFA11E}" destId="{5B48FBEE-C7BC-4E3F-984A-474FD6C4C259}" srcOrd="0" destOrd="0" presId="urn:microsoft.com/office/officeart/2016/7/layout/RepeatingBendingProcessNew"/>
    <dgm:cxn modelId="{213BBBF5-D488-44A1-BCAB-E595DF8AA5E5}" type="presOf" srcId="{646A1F69-0051-4B54-BE0A-FD87893DB03D}" destId="{B86F8B1C-7859-4C35-9A75-D458981E5F4E}" srcOrd="0" destOrd="0" presId="urn:microsoft.com/office/officeart/2016/7/layout/RepeatingBendingProcessNew"/>
    <dgm:cxn modelId="{5C287FFC-9397-4916-A309-54C7D873F089}" srcId="{F046A240-ADB2-4701-9C31-F00D45568AB3}" destId="{D48F2010-278F-45BD-BBDB-8A2CF7D131F9}" srcOrd="0" destOrd="0" parTransId="{1841406E-DA43-4572-A543-7645097703F6}" sibTransId="{36D69E62-37FE-49D7-9EA3-DC13E122F311}"/>
    <dgm:cxn modelId="{D9A01FD3-370D-413D-BB22-88C6FAFB8201}" type="presParOf" srcId="{A2FFAA06-2851-4288-8A8A-EA03395652B8}" destId="{01D8BB9D-838F-4239-987A-AA8C421735FD}" srcOrd="0" destOrd="0" presId="urn:microsoft.com/office/officeart/2016/7/layout/RepeatingBendingProcessNew"/>
    <dgm:cxn modelId="{EB8126F0-EA8A-4B27-8D45-E2F501570512}" type="presParOf" srcId="{A2FFAA06-2851-4288-8A8A-EA03395652B8}" destId="{E68DE920-7F0F-40A2-819D-4ED50BDFE180}" srcOrd="1" destOrd="0" presId="urn:microsoft.com/office/officeart/2016/7/layout/RepeatingBendingProcessNew"/>
    <dgm:cxn modelId="{E3D97908-DEBD-4E15-AF41-84D4807925C6}" type="presParOf" srcId="{E68DE920-7F0F-40A2-819D-4ED50BDFE180}" destId="{52A5A021-104F-4C7C-98B1-F4DB720FF562}" srcOrd="0" destOrd="0" presId="urn:microsoft.com/office/officeart/2016/7/layout/RepeatingBendingProcessNew"/>
    <dgm:cxn modelId="{9F871110-65F9-4E45-BF5B-3A963D0D5CCD}" type="presParOf" srcId="{A2FFAA06-2851-4288-8A8A-EA03395652B8}" destId="{106F2503-8128-49A5-A823-7523CF58BC44}" srcOrd="2" destOrd="0" presId="urn:microsoft.com/office/officeart/2016/7/layout/RepeatingBendingProcessNew"/>
    <dgm:cxn modelId="{71490D63-8F0D-4080-BA5A-ED5ABB999F08}" type="presParOf" srcId="{A2FFAA06-2851-4288-8A8A-EA03395652B8}" destId="{B86F8B1C-7859-4C35-9A75-D458981E5F4E}" srcOrd="3" destOrd="0" presId="urn:microsoft.com/office/officeart/2016/7/layout/RepeatingBendingProcessNew"/>
    <dgm:cxn modelId="{5D531C41-7501-4E4E-B7B7-C54837F691C2}" type="presParOf" srcId="{B86F8B1C-7859-4C35-9A75-D458981E5F4E}" destId="{F6B795AC-A251-40A4-942A-07C3ACAA56DB}" srcOrd="0" destOrd="0" presId="urn:microsoft.com/office/officeart/2016/7/layout/RepeatingBendingProcessNew"/>
    <dgm:cxn modelId="{F801A40F-9031-41E8-AF8D-405E473D5E98}" type="presParOf" srcId="{A2FFAA06-2851-4288-8A8A-EA03395652B8}" destId="{3114F40A-13A6-4305-850E-B466DCEE2E71}" srcOrd="4" destOrd="0" presId="urn:microsoft.com/office/officeart/2016/7/layout/RepeatingBendingProcessNew"/>
    <dgm:cxn modelId="{519F3210-E8A2-4DC4-9FE6-DD2F7AA57C92}" type="presParOf" srcId="{A2FFAA06-2851-4288-8A8A-EA03395652B8}" destId="{DDC2A69A-1F53-4A46-BD0D-B7B9AB12DA7C}" srcOrd="5" destOrd="0" presId="urn:microsoft.com/office/officeart/2016/7/layout/RepeatingBendingProcessNew"/>
    <dgm:cxn modelId="{5FEE0108-DC8B-411C-9BC5-791855513DAF}" type="presParOf" srcId="{DDC2A69A-1F53-4A46-BD0D-B7B9AB12DA7C}" destId="{CF470522-25AC-4D39-A76F-F3D367BFC59B}" srcOrd="0" destOrd="0" presId="urn:microsoft.com/office/officeart/2016/7/layout/RepeatingBendingProcessNew"/>
    <dgm:cxn modelId="{0D47EDAE-F19C-42FF-A2FB-B9292362202F}" type="presParOf" srcId="{A2FFAA06-2851-4288-8A8A-EA03395652B8}" destId="{E6EE9E00-02A5-489A-A784-849E28F968BF}" srcOrd="6" destOrd="0" presId="urn:microsoft.com/office/officeart/2016/7/layout/RepeatingBendingProcessNew"/>
    <dgm:cxn modelId="{71B01A1D-EA49-4A7B-9FED-81F50BB11218}" type="presParOf" srcId="{A2FFAA06-2851-4288-8A8A-EA03395652B8}" destId="{F40C8E53-78BA-41CE-9948-167FB99E2243}" srcOrd="7" destOrd="0" presId="urn:microsoft.com/office/officeart/2016/7/layout/RepeatingBendingProcessNew"/>
    <dgm:cxn modelId="{AE73C736-9511-4C3B-B68E-F32D4680C462}" type="presParOf" srcId="{F40C8E53-78BA-41CE-9948-167FB99E2243}" destId="{F3216AB0-A453-40FE-A200-565FC3E3FAA8}" srcOrd="0" destOrd="0" presId="urn:microsoft.com/office/officeart/2016/7/layout/RepeatingBendingProcessNew"/>
    <dgm:cxn modelId="{6D26718E-F62B-4D58-8524-9B3DC3DCF51B}" type="presParOf" srcId="{A2FFAA06-2851-4288-8A8A-EA03395652B8}" destId="{DE81615D-C4B7-4F6E-B173-589511EEE738}" srcOrd="8" destOrd="0" presId="urn:microsoft.com/office/officeart/2016/7/layout/RepeatingBendingProcessNew"/>
    <dgm:cxn modelId="{80DA1EBE-4600-458B-B64F-967436B12BC0}" type="presParOf" srcId="{A2FFAA06-2851-4288-8A8A-EA03395652B8}" destId="{D82DBA54-07BF-46C3-8E36-F7443B695355}" srcOrd="9" destOrd="0" presId="urn:microsoft.com/office/officeart/2016/7/layout/RepeatingBendingProcessNew"/>
    <dgm:cxn modelId="{1E0DE90D-CC20-4E81-A2D7-ED6F1D360F98}" type="presParOf" srcId="{D82DBA54-07BF-46C3-8E36-F7443B695355}" destId="{AA5720CB-A667-4113-A19D-4FEB01FD3B78}" srcOrd="0" destOrd="0" presId="urn:microsoft.com/office/officeart/2016/7/layout/RepeatingBendingProcessNew"/>
    <dgm:cxn modelId="{0023BEEC-9352-471A-8172-3082E94E92E1}" type="presParOf" srcId="{A2FFAA06-2851-4288-8A8A-EA03395652B8}" destId="{9FB6AFD3-990A-4E77-B5A8-F125E5B86A64}" srcOrd="10" destOrd="0" presId="urn:microsoft.com/office/officeart/2016/7/layout/RepeatingBendingProcessNew"/>
    <dgm:cxn modelId="{19305784-4BD0-4491-A98A-603059F56EA1}" type="presParOf" srcId="{A2FFAA06-2851-4288-8A8A-EA03395652B8}" destId="{CC241CFF-747E-4E08-BD72-B5A88B8703FC}" srcOrd="11" destOrd="0" presId="urn:microsoft.com/office/officeart/2016/7/layout/RepeatingBendingProcessNew"/>
    <dgm:cxn modelId="{7BB86C83-0BDC-4AA3-8F5F-06925370AA6C}" type="presParOf" srcId="{CC241CFF-747E-4E08-BD72-B5A88B8703FC}" destId="{E86C66D3-0DB8-42E7-B254-A34E0431F1A8}" srcOrd="0" destOrd="0" presId="urn:microsoft.com/office/officeart/2016/7/layout/RepeatingBendingProcessNew"/>
    <dgm:cxn modelId="{B14CC36A-4B79-4F52-8E5D-096794A1B6EC}" type="presParOf" srcId="{A2FFAA06-2851-4288-8A8A-EA03395652B8}" destId="{A034BD52-C005-4E97-9F0A-A9B13C63317B}" srcOrd="12" destOrd="0" presId="urn:microsoft.com/office/officeart/2016/7/layout/RepeatingBendingProcessNew"/>
    <dgm:cxn modelId="{C3970D3D-0AE0-4532-A7DD-E2FDFA3245B4}" type="presParOf" srcId="{A2FFAA06-2851-4288-8A8A-EA03395652B8}" destId="{FE0206B1-ED44-4475-AE87-F8E71CC8C3BE}" srcOrd="13" destOrd="0" presId="urn:microsoft.com/office/officeart/2016/7/layout/RepeatingBendingProcessNew"/>
    <dgm:cxn modelId="{9AC07898-D4E2-4371-ADF9-C251DAD4A4A6}" type="presParOf" srcId="{FE0206B1-ED44-4475-AE87-F8E71CC8C3BE}" destId="{EB15BC97-4D62-4039-BA07-DD0B3DBB17E5}" srcOrd="0" destOrd="0" presId="urn:microsoft.com/office/officeart/2016/7/layout/RepeatingBendingProcessNew"/>
    <dgm:cxn modelId="{AAB2837F-D6F5-413A-B80C-FF1F1D341EE5}" type="presParOf" srcId="{A2FFAA06-2851-4288-8A8A-EA03395652B8}" destId="{3AE94547-A40D-4E99-936B-00D6BF540CFA}" srcOrd="14" destOrd="0" presId="urn:microsoft.com/office/officeart/2016/7/layout/RepeatingBendingProcessNew"/>
    <dgm:cxn modelId="{5238D88F-F8AC-4FA9-B895-55D2A22FCB3B}" type="presParOf" srcId="{A2FFAA06-2851-4288-8A8A-EA03395652B8}" destId="{5B48FBEE-C7BC-4E3F-984A-474FD6C4C259}" srcOrd="15" destOrd="0" presId="urn:microsoft.com/office/officeart/2016/7/layout/RepeatingBendingProcessNew"/>
    <dgm:cxn modelId="{6E3032EB-B56B-48EF-BC38-9578F9B73FBA}" type="presParOf" srcId="{5B48FBEE-C7BC-4E3F-984A-474FD6C4C259}" destId="{DD7A05C3-8BEA-460B-81EA-4D64AFE2906D}" srcOrd="0" destOrd="0" presId="urn:microsoft.com/office/officeart/2016/7/layout/RepeatingBendingProcessNew"/>
    <dgm:cxn modelId="{BC51DB9C-CD3C-45B1-9D2A-F91C3477121A}" type="presParOf" srcId="{A2FFAA06-2851-4288-8A8A-EA03395652B8}" destId="{FCBBAE58-DDAA-4FB1-92BF-466F9C34DDAD}" srcOrd="16"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B66632-67C8-4A8A-945B-EC405ED490FF}">
      <dsp:nvSpPr>
        <dsp:cNvPr id="0" name=""/>
        <dsp:cNvSpPr/>
      </dsp:nvSpPr>
      <dsp:spPr>
        <a:xfrm>
          <a:off x="0" y="42319"/>
          <a:ext cx="5111749" cy="6081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Virus types: </a:t>
          </a:r>
          <a:r>
            <a:rPr lang="en-US" sz="1400" kern="1200" dirty="0">
              <a:solidFill>
                <a:srgbClr val="FF0000"/>
              </a:solidFill>
            </a:rPr>
            <a:t>Macro: </a:t>
          </a:r>
          <a:r>
            <a:rPr lang="en-US" sz="1400" b="0" i="0" kern="1200" baseline="0" dirty="0"/>
            <a:t>these viruses affect Office documents</a:t>
          </a:r>
          <a:endParaRPr lang="en-US" sz="1400" kern="1200" dirty="0"/>
        </a:p>
      </dsp:txBody>
      <dsp:txXfrm>
        <a:off x="29685" y="72004"/>
        <a:ext cx="5052379" cy="548737"/>
      </dsp:txXfrm>
    </dsp:sp>
    <dsp:sp modelId="{FB316EEE-949A-4AC7-B438-AEAA1DF5811B}">
      <dsp:nvSpPr>
        <dsp:cNvPr id="0" name=""/>
        <dsp:cNvSpPr/>
      </dsp:nvSpPr>
      <dsp:spPr>
        <a:xfrm>
          <a:off x="0" y="690747"/>
          <a:ext cx="5111749" cy="6081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rgbClr val="FF0000"/>
              </a:solidFill>
            </a:rPr>
            <a:t>Boot sector</a:t>
          </a:r>
          <a:r>
            <a:rPr lang="en-US" sz="1400" kern="1200" dirty="0"/>
            <a:t>: </a:t>
          </a:r>
          <a:r>
            <a:rPr lang="en-US" sz="1400" b="0" i="0" kern="1200" baseline="0" dirty="0"/>
            <a:t>these attack the boot sector information, the partition </a:t>
          </a:r>
          <a:r>
            <a:rPr lang="en-US" sz="1400" b="0" i="0" kern="1200" baseline="0" dirty="0" err="1"/>
            <a:t>table,and</a:t>
          </a:r>
          <a:r>
            <a:rPr lang="en-US" sz="1400" b="0" i="0" kern="1200" baseline="0" dirty="0"/>
            <a:t> sometimes the file system</a:t>
          </a:r>
          <a:r>
            <a:rPr lang="en-US" sz="1400" kern="1200" dirty="0"/>
            <a:t> </a:t>
          </a:r>
        </a:p>
      </dsp:txBody>
      <dsp:txXfrm>
        <a:off x="29685" y="720432"/>
        <a:ext cx="5052379" cy="548737"/>
      </dsp:txXfrm>
    </dsp:sp>
    <dsp:sp modelId="{22176D05-8B63-48DB-B98C-0AAE0F1A3DA9}">
      <dsp:nvSpPr>
        <dsp:cNvPr id="0" name=""/>
        <dsp:cNvSpPr/>
      </dsp:nvSpPr>
      <dsp:spPr>
        <a:xfrm>
          <a:off x="0" y="1339174"/>
          <a:ext cx="5111749" cy="6081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rgbClr val="FF0000"/>
              </a:solidFill>
            </a:rPr>
            <a:t>Firmware:</a:t>
          </a:r>
          <a:r>
            <a:rPr lang="en-US" sz="1400" kern="1200" dirty="0"/>
            <a:t> </a:t>
          </a:r>
          <a:r>
            <a:rPr lang="en-US" sz="1400" b="0" i="0" kern="1200" baseline="0" dirty="0"/>
            <a:t>these are targeted against the firmware of a specific component, such as the drive controller</a:t>
          </a:r>
          <a:endParaRPr lang="en-US" sz="1400" kern="1200" dirty="0"/>
        </a:p>
      </dsp:txBody>
      <dsp:txXfrm>
        <a:off x="29685" y="1368859"/>
        <a:ext cx="5052379" cy="548737"/>
      </dsp:txXfrm>
    </dsp:sp>
    <dsp:sp modelId="{DCD46330-116F-4341-9F1D-828C93EE338B}">
      <dsp:nvSpPr>
        <dsp:cNvPr id="0" name=""/>
        <dsp:cNvSpPr/>
      </dsp:nvSpPr>
      <dsp:spPr>
        <a:xfrm>
          <a:off x="0" y="1987602"/>
          <a:ext cx="5111749" cy="6081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rgbClr val="FF0000"/>
              </a:solidFill>
            </a:rPr>
            <a:t>Program:</a:t>
          </a:r>
          <a:r>
            <a:rPr lang="en-US" sz="1400" kern="1200" dirty="0"/>
            <a:t> </a:t>
          </a:r>
          <a:r>
            <a:rPr lang="en-US" sz="1400" b="0" i="0" kern="1200" baseline="0" dirty="0"/>
            <a:t>these are sequences of code that insert themselves into another executable program.</a:t>
          </a:r>
          <a:endParaRPr lang="en-US" sz="1400" kern="1200" dirty="0"/>
        </a:p>
      </dsp:txBody>
      <dsp:txXfrm>
        <a:off x="29685" y="2017287"/>
        <a:ext cx="5052379" cy="548737"/>
      </dsp:txXfrm>
    </dsp:sp>
    <dsp:sp modelId="{FCBA7FB8-584F-4127-95A4-CAD38B93664C}">
      <dsp:nvSpPr>
        <dsp:cNvPr id="0" name=""/>
        <dsp:cNvSpPr/>
      </dsp:nvSpPr>
      <dsp:spPr>
        <a:xfrm>
          <a:off x="0" y="2636029"/>
          <a:ext cx="5111749" cy="6081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rgbClr val="FF0000"/>
              </a:solidFill>
            </a:rPr>
            <a:t>Script:</a:t>
          </a:r>
          <a:r>
            <a:rPr lang="en-US" sz="1400" kern="1200" dirty="0"/>
            <a:t> these are </a:t>
          </a:r>
          <a:r>
            <a:rPr lang="en-US" sz="1400" b="0" i="0" kern="1200" baseline="0" dirty="0"/>
            <a:t>to automate OS functions and add interactivity to web pages.</a:t>
          </a:r>
          <a:endParaRPr lang="en-US" sz="1400" kern="1200" dirty="0"/>
        </a:p>
      </dsp:txBody>
      <dsp:txXfrm>
        <a:off x="29685" y="2665714"/>
        <a:ext cx="5052379" cy="548737"/>
      </dsp:txXfrm>
    </dsp:sp>
    <dsp:sp modelId="{7AC0A51D-0270-4C9C-B76C-FFC75B052070}">
      <dsp:nvSpPr>
        <dsp:cNvPr id="0" name=""/>
        <dsp:cNvSpPr/>
      </dsp:nvSpPr>
      <dsp:spPr>
        <a:xfrm>
          <a:off x="0" y="3244137"/>
          <a:ext cx="5111749" cy="231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298" tIns="17780" rIns="99568" bIns="17780" numCol="1" spcCol="1270" anchor="t" anchorCtr="0">
          <a:noAutofit/>
        </a:bodyPr>
        <a:lstStyle/>
        <a:p>
          <a:pPr marL="57150" lvl="1" indent="-57150" algn="l" defTabSz="488950">
            <a:lnSpc>
              <a:spcPct val="90000"/>
            </a:lnSpc>
            <a:spcBef>
              <a:spcPct val="0"/>
            </a:spcBef>
            <a:spcAft>
              <a:spcPct val="20000"/>
            </a:spcAft>
            <a:buChar char="•"/>
          </a:pPr>
          <a:endParaRPr lang="en-US" sz="1100" kern="1200" dirty="0"/>
        </a:p>
      </dsp:txBody>
      <dsp:txXfrm>
        <a:off x="0" y="3244137"/>
        <a:ext cx="5111749" cy="23184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7FFBB-F6A2-48E1-8798-4871E6A553D2}">
      <dsp:nvSpPr>
        <dsp:cNvPr id="0" name=""/>
        <dsp:cNvSpPr/>
      </dsp:nvSpPr>
      <dsp:spPr>
        <a:xfrm>
          <a:off x="0" y="76741"/>
          <a:ext cx="8591121" cy="4118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Performance symptoms:</a:t>
          </a:r>
        </a:p>
      </dsp:txBody>
      <dsp:txXfrm>
        <a:off x="20104" y="96845"/>
        <a:ext cx="8550913" cy="371632"/>
      </dsp:txXfrm>
    </dsp:sp>
    <dsp:sp modelId="{E087D837-CC7E-41BE-BAA5-F2A49D1047ED}">
      <dsp:nvSpPr>
        <dsp:cNvPr id="0" name=""/>
        <dsp:cNvSpPr/>
      </dsp:nvSpPr>
      <dsp:spPr>
        <a:xfrm>
          <a:off x="0" y="488581"/>
          <a:ext cx="8591121" cy="695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76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a:t>Fails to boot or locks up</a:t>
          </a:r>
        </a:p>
        <a:p>
          <a:pPr marL="114300" lvl="1" indent="-114300" algn="l" defTabSz="533400">
            <a:lnSpc>
              <a:spcPct val="90000"/>
            </a:lnSpc>
            <a:spcBef>
              <a:spcPct val="0"/>
            </a:spcBef>
            <a:spcAft>
              <a:spcPct val="20000"/>
            </a:spcAft>
            <a:buChar char="•"/>
          </a:pPr>
          <a:r>
            <a:rPr lang="en-US" sz="1200" kern="1200"/>
            <a:t>Strange messages or graphics on screen</a:t>
          </a:r>
        </a:p>
        <a:p>
          <a:pPr marL="114300" lvl="1" indent="-114300" algn="l" defTabSz="533400">
            <a:lnSpc>
              <a:spcPct val="90000"/>
            </a:lnSpc>
            <a:spcBef>
              <a:spcPct val="0"/>
            </a:spcBef>
            <a:spcAft>
              <a:spcPct val="20000"/>
            </a:spcAft>
            <a:buChar char="•"/>
          </a:pPr>
          <a:r>
            <a:rPr lang="en-US" sz="1200" kern="1200"/>
            <a:t>System or network performance is very slow</a:t>
          </a:r>
        </a:p>
      </dsp:txBody>
      <dsp:txXfrm>
        <a:off x="0" y="488581"/>
        <a:ext cx="8591121" cy="695520"/>
      </dsp:txXfrm>
    </dsp:sp>
    <dsp:sp modelId="{31F7CFF3-44D4-4321-B6FF-2F65B5FA6513}">
      <dsp:nvSpPr>
        <dsp:cNvPr id="0" name=""/>
        <dsp:cNvSpPr/>
      </dsp:nvSpPr>
      <dsp:spPr>
        <a:xfrm>
          <a:off x="0" y="1184101"/>
          <a:ext cx="8591121" cy="4118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Application crashes and service problems:</a:t>
          </a:r>
        </a:p>
      </dsp:txBody>
      <dsp:txXfrm>
        <a:off x="20104" y="1204205"/>
        <a:ext cx="8550913" cy="371632"/>
      </dsp:txXfrm>
    </dsp:sp>
    <dsp:sp modelId="{B08340D0-133F-4981-B757-1F979A1A9802}">
      <dsp:nvSpPr>
        <dsp:cNvPr id="0" name=""/>
        <dsp:cNvSpPr/>
      </dsp:nvSpPr>
      <dsp:spPr>
        <a:xfrm>
          <a:off x="0" y="1595941"/>
          <a:ext cx="8591121" cy="46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76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a:t>Security-related applications stop working</a:t>
          </a:r>
        </a:p>
        <a:p>
          <a:pPr marL="114300" lvl="1" indent="-114300" algn="l" defTabSz="533400">
            <a:lnSpc>
              <a:spcPct val="90000"/>
            </a:lnSpc>
            <a:spcBef>
              <a:spcPct val="0"/>
            </a:spcBef>
            <a:spcAft>
              <a:spcPct val="20000"/>
            </a:spcAft>
            <a:buChar char="•"/>
          </a:pPr>
          <a:r>
            <a:rPr lang="en-US" sz="1200" kern="1200"/>
            <a:t>Applications and plug-ins stop working or crash frequently</a:t>
          </a:r>
        </a:p>
      </dsp:txBody>
      <dsp:txXfrm>
        <a:off x="0" y="1595941"/>
        <a:ext cx="8591121" cy="463680"/>
      </dsp:txXfrm>
    </dsp:sp>
    <dsp:sp modelId="{9FABBEEF-94EB-4A1F-91FC-04D815076234}">
      <dsp:nvSpPr>
        <dsp:cNvPr id="0" name=""/>
        <dsp:cNvSpPr/>
      </dsp:nvSpPr>
      <dsp:spPr>
        <a:xfrm>
          <a:off x="0" y="2059621"/>
          <a:ext cx="8591121" cy="4118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File system errors and anomalies:</a:t>
          </a:r>
        </a:p>
      </dsp:txBody>
      <dsp:txXfrm>
        <a:off x="20104" y="2079725"/>
        <a:ext cx="8550913" cy="371632"/>
      </dsp:txXfrm>
    </dsp:sp>
    <dsp:sp modelId="{DC70AEFE-BA3A-4CCB-A796-69EED5E991E6}">
      <dsp:nvSpPr>
        <dsp:cNvPr id="0" name=""/>
        <dsp:cNvSpPr/>
      </dsp:nvSpPr>
      <dsp:spPr>
        <a:xfrm>
          <a:off x="0" y="2471461"/>
          <a:ext cx="8591121" cy="927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76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a:t>File system or individual files are corrupted or deleted</a:t>
          </a:r>
        </a:p>
        <a:p>
          <a:pPr marL="114300" lvl="1" indent="-114300" algn="l" defTabSz="533400">
            <a:lnSpc>
              <a:spcPct val="90000"/>
            </a:lnSpc>
            <a:spcBef>
              <a:spcPct val="0"/>
            </a:spcBef>
            <a:spcAft>
              <a:spcPct val="20000"/>
            </a:spcAft>
            <a:buChar char="•"/>
          </a:pPr>
          <a:r>
            <a:rPr lang="en-US" sz="1200" kern="1200"/>
            <a:t>Date stamps and file sizes change</a:t>
          </a:r>
        </a:p>
        <a:p>
          <a:pPr marL="114300" lvl="1" indent="-114300" algn="l" defTabSz="533400">
            <a:lnSpc>
              <a:spcPct val="90000"/>
            </a:lnSpc>
            <a:spcBef>
              <a:spcPct val="0"/>
            </a:spcBef>
            <a:spcAft>
              <a:spcPct val="20000"/>
            </a:spcAft>
            <a:buChar char="•"/>
          </a:pPr>
          <a:r>
            <a:rPr lang="en-US" sz="1200" kern="1200"/>
            <a:t>Permissions change</a:t>
          </a:r>
        </a:p>
        <a:p>
          <a:pPr marL="114300" lvl="1" indent="-114300" algn="l" defTabSz="533400">
            <a:lnSpc>
              <a:spcPct val="90000"/>
            </a:lnSpc>
            <a:spcBef>
              <a:spcPct val="0"/>
            </a:spcBef>
            <a:spcAft>
              <a:spcPct val="20000"/>
            </a:spcAft>
            <a:buChar char="•"/>
          </a:pPr>
          <a:r>
            <a:rPr lang="en-US" sz="1200" kern="1200"/>
            <a:t>New executables appear in system folders</a:t>
          </a:r>
        </a:p>
      </dsp:txBody>
      <dsp:txXfrm>
        <a:off x="0" y="2471461"/>
        <a:ext cx="8591121" cy="927360"/>
      </dsp:txXfrm>
    </dsp:sp>
    <dsp:sp modelId="{F54942C9-2996-4D06-8677-FCE21AFA388D}">
      <dsp:nvSpPr>
        <dsp:cNvPr id="0" name=""/>
        <dsp:cNvSpPr/>
      </dsp:nvSpPr>
      <dsp:spPr>
        <a:xfrm>
          <a:off x="0" y="3398821"/>
          <a:ext cx="8591121" cy="4118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Examine event logs for audit failures and crash events</a:t>
          </a:r>
        </a:p>
      </dsp:txBody>
      <dsp:txXfrm>
        <a:off x="20104" y="3418925"/>
        <a:ext cx="8550913" cy="37163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FF0E08-03E2-4994-A9DF-7ED6B07E25A4}">
      <dsp:nvSpPr>
        <dsp:cNvPr id="0" name=""/>
        <dsp:cNvSpPr/>
      </dsp:nvSpPr>
      <dsp:spPr>
        <a:xfrm>
          <a:off x="684050" y="972"/>
          <a:ext cx="2059926" cy="123595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Keep spam filters up-to-date to protect against latest spam techniques.</a:t>
          </a:r>
        </a:p>
      </dsp:txBody>
      <dsp:txXfrm>
        <a:off x="684050" y="972"/>
        <a:ext cx="2059926" cy="1235955"/>
      </dsp:txXfrm>
    </dsp:sp>
    <dsp:sp modelId="{A456948E-1096-488E-A5E6-0DED7C75D6DE}">
      <dsp:nvSpPr>
        <dsp:cNvPr id="0" name=""/>
        <dsp:cNvSpPr/>
      </dsp:nvSpPr>
      <dsp:spPr>
        <a:xfrm>
          <a:off x="2949969" y="972"/>
          <a:ext cx="2059926" cy="123595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kern="1200"/>
            <a:t>Messages filtered as spam posted to Junk email folder.</a:t>
          </a:r>
        </a:p>
        <a:p>
          <a:pPr marL="57150" lvl="1" indent="-57150" algn="l" defTabSz="400050">
            <a:lnSpc>
              <a:spcPct val="90000"/>
            </a:lnSpc>
            <a:spcBef>
              <a:spcPct val="0"/>
            </a:spcBef>
            <a:spcAft>
              <a:spcPct val="15000"/>
            </a:spcAft>
            <a:buChar char="•"/>
          </a:pPr>
          <a:r>
            <a:rPr lang="en-US" sz="900" kern="1200"/>
            <a:t>Check to see if any legitimate messages were sent to Junk.</a:t>
          </a:r>
        </a:p>
      </dsp:txBody>
      <dsp:txXfrm>
        <a:off x="2949969" y="972"/>
        <a:ext cx="2059926" cy="1235955"/>
      </dsp:txXfrm>
    </dsp:sp>
    <dsp:sp modelId="{59F75CF9-1A79-48D4-8A7F-5D3B62676231}">
      <dsp:nvSpPr>
        <dsp:cNvPr id="0" name=""/>
        <dsp:cNvSpPr/>
      </dsp:nvSpPr>
      <dsp:spPr>
        <a:xfrm>
          <a:off x="5215888" y="972"/>
          <a:ext cx="2059926" cy="123595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Users can blacklist spammers and whitelist safe senders.</a:t>
          </a:r>
        </a:p>
      </dsp:txBody>
      <dsp:txXfrm>
        <a:off x="5215888" y="972"/>
        <a:ext cx="2059926" cy="1235955"/>
      </dsp:txXfrm>
    </dsp:sp>
    <dsp:sp modelId="{D2592F3A-1622-484D-8CFC-FF60C99565A6}">
      <dsp:nvSpPr>
        <dsp:cNvPr id="0" name=""/>
        <dsp:cNvSpPr/>
      </dsp:nvSpPr>
      <dsp:spPr>
        <a:xfrm>
          <a:off x="1817010" y="1442921"/>
          <a:ext cx="2059926" cy="123595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Email frequently used vector for malware.</a:t>
          </a:r>
        </a:p>
      </dsp:txBody>
      <dsp:txXfrm>
        <a:off x="1817010" y="1442921"/>
        <a:ext cx="2059926" cy="1235955"/>
      </dsp:txXfrm>
    </dsp:sp>
    <dsp:sp modelId="{E618AB78-BBA0-4BA4-AE9E-157726C39052}">
      <dsp:nvSpPr>
        <dsp:cNvPr id="0" name=""/>
        <dsp:cNvSpPr/>
      </dsp:nvSpPr>
      <dsp:spPr>
        <a:xfrm>
          <a:off x="4082929" y="1442921"/>
          <a:ext cx="2059926" cy="123595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kern="1200"/>
            <a:t>Spam may be symptom of malware infection.</a:t>
          </a:r>
        </a:p>
        <a:p>
          <a:pPr marL="57150" lvl="1" indent="-57150" algn="l" defTabSz="400050">
            <a:lnSpc>
              <a:spcPct val="90000"/>
            </a:lnSpc>
            <a:spcBef>
              <a:spcPct val="0"/>
            </a:spcBef>
            <a:spcAft>
              <a:spcPct val="15000"/>
            </a:spcAft>
            <a:buChar char="•"/>
          </a:pPr>
          <a:r>
            <a:rPr lang="en-US" sz="900" b="1" kern="1200" dirty="0">
              <a:solidFill>
                <a:srgbClr val="FF0000"/>
              </a:solidFill>
            </a:rPr>
            <a:t>Zombie PC.</a:t>
          </a:r>
        </a:p>
        <a:p>
          <a:pPr marL="57150" lvl="1" indent="-57150" algn="l" defTabSz="400050">
            <a:lnSpc>
              <a:spcPct val="90000"/>
            </a:lnSpc>
            <a:spcBef>
              <a:spcPct val="0"/>
            </a:spcBef>
            <a:spcAft>
              <a:spcPct val="15000"/>
            </a:spcAft>
            <a:buChar char="•"/>
          </a:pPr>
          <a:r>
            <a:rPr lang="en-US" sz="900" kern="1200" dirty="0"/>
            <a:t>User receives bounces, non-deliverable messages, automated replies from unknown recipients regarding spam that was sent.</a:t>
          </a:r>
        </a:p>
      </dsp:txBody>
      <dsp:txXfrm>
        <a:off x="4082929" y="1442921"/>
        <a:ext cx="2059926" cy="12359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F2482E-A7A5-40E9-8AC7-C2A1E3ABF3AB}">
      <dsp:nvSpPr>
        <dsp:cNvPr id="0" name=""/>
        <dsp:cNvSpPr/>
      </dsp:nvSpPr>
      <dsp:spPr>
        <a:xfrm>
          <a:off x="0" y="26491"/>
          <a:ext cx="5111749" cy="8252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Worms:</a:t>
          </a:r>
        </a:p>
      </dsp:txBody>
      <dsp:txXfrm>
        <a:off x="40287" y="66778"/>
        <a:ext cx="5031175" cy="744714"/>
      </dsp:txXfrm>
    </dsp:sp>
    <dsp:sp modelId="{C89CE4F2-4BE4-4B38-8A11-A9F288C5ADB7}">
      <dsp:nvSpPr>
        <dsp:cNvPr id="0" name=""/>
        <dsp:cNvSpPr/>
      </dsp:nvSpPr>
      <dsp:spPr>
        <a:xfrm>
          <a:off x="0" y="906499"/>
          <a:ext cx="5111749" cy="8252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Self-contained</a:t>
          </a:r>
        </a:p>
      </dsp:txBody>
      <dsp:txXfrm>
        <a:off x="40287" y="946786"/>
        <a:ext cx="5031175" cy="744714"/>
      </dsp:txXfrm>
    </dsp:sp>
    <dsp:sp modelId="{101D83D4-1C94-4A69-89E8-6EC581525896}">
      <dsp:nvSpPr>
        <dsp:cNvPr id="0" name=""/>
        <dsp:cNvSpPr/>
      </dsp:nvSpPr>
      <dsp:spPr>
        <a:xfrm>
          <a:off x="0" y="1786508"/>
          <a:ext cx="5111749" cy="8252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Typically target  a network application vulnerability</a:t>
          </a:r>
        </a:p>
      </dsp:txBody>
      <dsp:txXfrm>
        <a:off x="40287" y="1826795"/>
        <a:ext cx="5031175" cy="744714"/>
      </dsp:txXfrm>
    </dsp:sp>
    <dsp:sp modelId="{6DF87202-B23C-4B47-AC2E-6945E9424BC4}">
      <dsp:nvSpPr>
        <dsp:cNvPr id="0" name=""/>
        <dsp:cNvSpPr/>
      </dsp:nvSpPr>
      <dsp:spPr>
        <a:xfrm>
          <a:off x="0" y="2666517"/>
          <a:ext cx="5111749" cy="8252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Rapidly consume network bandwidth</a:t>
          </a:r>
        </a:p>
      </dsp:txBody>
      <dsp:txXfrm>
        <a:off x="40287" y="2706804"/>
        <a:ext cx="5031175" cy="7447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359C43-4BAB-4792-948A-96794099B2A9}">
      <dsp:nvSpPr>
        <dsp:cNvPr id="0" name=""/>
        <dsp:cNvSpPr/>
      </dsp:nvSpPr>
      <dsp:spPr>
        <a:xfrm>
          <a:off x="0" y="310431"/>
          <a:ext cx="4038600" cy="669642"/>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sz="1100" b="1" kern="1200" dirty="0"/>
            <a:t>Trojan Horse: </a:t>
          </a:r>
          <a:r>
            <a:rPr lang="en-US" sz="1100" kern="1200" dirty="0"/>
            <a:t>A malicious software program hidden within an innocuous-seeming piece of software.</a:t>
          </a:r>
        </a:p>
      </dsp:txBody>
      <dsp:txXfrm>
        <a:off x="32689" y="343120"/>
        <a:ext cx="3973222" cy="604264"/>
      </dsp:txXfrm>
    </dsp:sp>
    <dsp:sp modelId="{03D4A06A-7F31-4172-BC42-FFCA280BB276}">
      <dsp:nvSpPr>
        <dsp:cNvPr id="0" name=""/>
        <dsp:cNvSpPr/>
      </dsp:nvSpPr>
      <dsp:spPr>
        <a:xfrm>
          <a:off x="0" y="1011753"/>
          <a:ext cx="4038600" cy="669642"/>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sz="1100" b="1" kern="1200"/>
            <a:t>Spyware: </a:t>
          </a:r>
          <a:r>
            <a:rPr lang="en-US" sz="1100" kern="1200"/>
            <a:t>Software that records information about a PC and its user. </a:t>
          </a:r>
        </a:p>
      </dsp:txBody>
      <dsp:txXfrm>
        <a:off x="32689" y="1044442"/>
        <a:ext cx="3973222" cy="604264"/>
      </dsp:txXfrm>
    </dsp:sp>
    <dsp:sp modelId="{2778EB5B-E5B2-452B-9636-3DBACAD90E48}">
      <dsp:nvSpPr>
        <dsp:cNvPr id="0" name=""/>
        <dsp:cNvSpPr/>
      </dsp:nvSpPr>
      <dsp:spPr>
        <a:xfrm>
          <a:off x="0" y="1713076"/>
          <a:ext cx="4038600" cy="669642"/>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sz="1100" b="1" kern="1200"/>
            <a:t>Rootkit: </a:t>
          </a:r>
          <a:r>
            <a:rPr lang="en-US" sz="1100" kern="1200"/>
            <a:t>A class of malware that modifies system files, often at the kernel level, to conceal its presence.</a:t>
          </a:r>
        </a:p>
      </dsp:txBody>
      <dsp:txXfrm>
        <a:off x="32689" y="1745765"/>
        <a:ext cx="3973222" cy="604264"/>
      </dsp:txXfrm>
    </dsp:sp>
    <dsp:sp modelId="{7A8C84D3-0743-460B-8990-D6220A7744C5}">
      <dsp:nvSpPr>
        <dsp:cNvPr id="0" name=""/>
        <dsp:cNvSpPr/>
      </dsp:nvSpPr>
      <dsp:spPr>
        <a:xfrm>
          <a:off x="0" y="2414398"/>
          <a:ext cx="4038600" cy="669642"/>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sz="1100" b="1" kern="1200"/>
            <a:t>Ransomware: </a:t>
          </a:r>
          <a:r>
            <a:rPr lang="en-US" sz="1100" kern="1200"/>
            <a:t>A type of malware that tries to extort money from the victim by appearing to lock their computer </a:t>
          </a:r>
          <a:br>
            <a:rPr lang="en-US" sz="1100" kern="1200"/>
          </a:br>
          <a:r>
            <a:rPr lang="en-US" sz="1100" kern="1200"/>
            <a:t>or by encrypting their files, for instance.</a:t>
          </a:r>
        </a:p>
      </dsp:txBody>
      <dsp:txXfrm>
        <a:off x="32689" y="2447087"/>
        <a:ext cx="3973222" cy="6042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772C08-30AA-450E-97D5-0E2F50508E2F}">
      <dsp:nvSpPr>
        <dsp:cNvPr id="0" name=""/>
        <dsp:cNvSpPr/>
      </dsp:nvSpPr>
      <dsp:spPr>
        <a:xfrm>
          <a:off x="0" y="80048"/>
          <a:ext cx="8460152" cy="4118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Unsavory websites</a:t>
          </a:r>
        </a:p>
      </dsp:txBody>
      <dsp:txXfrm>
        <a:off x="20104" y="100152"/>
        <a:ext cx="8419944" cy="371632"/>
      </dsp:txXfrm>
    </dsp:sp>
    <dsp:sp modelId="{77695BB5-3739-4984-8CD4-4A9B57C558D5}">
      <dsp:nvSpPr>
        <dsp:cNvPr id="0" name=""/>
        <dsp:cNvSpPr/>
      </dsp:nvSpPr>
      <dsp:spPr>
        <a:xfrm>
          <a:off x="0" y="537968"/>
          <a:ext cx="8460152" cy="4118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Unpatched browser</a:t>
          </a:r>
        </a:p>
      </dsp:txBody>
      <dsp:txXfrm>
        <a:off x="20104" y="558072"/>
        <a:ext cx="8419944" cy="371632"/>
      </dsp:txXfrm>
    </dsp:sp>
    <dsp:sp modelId="{69F5FFCF-328F-48E0-A338-22E0945185FB}">
      <dsp:nvSpPr>
        <dsp:cNvPr id="0" name=""/>
        <dsp:cNvSpPr/>
      </dsp:nvSpPr>
      <dsp:spPr>
        <a:xfrm>
          <a:off x="0" y="949808"/>
          <a:ext cx="8460152" cy="487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610" tIns="20320" rIns="113792" bIns="20320" numCol="1" spcCol="1270" anchor="t" anchorCtr="0">
          <a:noAutofit/>
        </a:bodyPr>
        <a:lstStyle/>
        <a:p>
          <a:pPr marL="114300" lvl="1" indent="-114300" algn="l" defTabSz="533400">
            <a:lnSpc>
              <a:spcPct val="90000"/>
            </a:lnSpc>
            <a:spcBef>
              <a:spcPct val="0"/>
            </a:spcBef>
            <a:spcAft>
              <a:spcPct val="20000"/>
            </a:spcAft>
            <a:buChar char="•"/>
          </a:pPr>
          <a:endParaRPr lang="en-US" sz="1200" kern="1200" dirty="0"/>
        </a:p>
      </dsp:txBody>
      <dsp:txXfrm>
        <a:off x="0" y="949808"/>
        <a:ext cx="8460152" cy="48768"/>
      </dsp:txXfrm>
    </dsp:sp>
    <dsp:sp modelId="{12DDAC39-7AB1-4810-8BB6-5261C1A87547}">
      <dsp:nvSpPr>
        <dsp:cNvPr id="0" name=""/>
        <dsp:cNvSpPr/>
      </dsp:nvSpPr>
      <dsp:spPr>
        <a:xfrm>
          <a:off x="0" y="998576"/>
          <a:ext cx="8460152" cy="4118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No anti-virus software</a:t>
          </a:r>
        </a:p>
      </dsp:txBody>
      <dsp:txXfrm>
        <a:off x="20104" y="1018680"/>
        <a:ext cx="8419944" cy="371632"/>
      </dsp:txXfrm>
    </dsp:sp>
    <dsp:sp modelId="{0A59119A-9206-47B2-A3B7-D11A251B96EA}">
      <dsp:nvSpPr>
        <dsp:cNvPr id="0" name=""/>
        <dsp:cNvSpPr/>
      </dsp:nvSpPr>
      <dsp:spPr>
        <a:xfrm>
          <a:off x="0" y="1456496"/>
          <a:ext cx="8460152" cy="4118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Links in unsolicited email</a:t>
          </a:r>
        </a:p>
      </dsp:txBody>
      <dsp:txXfrm>
        <a:off x="20104" y="1476600"/>
        <a:ext cx="8419944" cy="371632"/>
      </dsp:txXfrm>
    </dsp:sp>
    <dsp:sp modelId="{05F7002E-C331-48C6-A2AE-8ECE537D3F67}">
      <dsp:nvSpPr>
        <dsp:cNvPr id="0" name=""/>
        <dsp:cNvSpPr/>
      </dsp:nvSpPr>
      <dsp:spPr>
        <a:xfrm>
          <a:off x="0" y="1914416"/>
          <a:ext cx="8460152" cy="4118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Compromised PC on the same network</a:t>
          </a:r>
        </a:p>
      </dsp:txBody>
      <dsp:txXfrm>
        <a:off x="20104" y="1934520"/>
        <a:ext cx="8419944" cy="371632"/>
      </dsp:txXfrm>
    </dsp:sp>
    <dsp:sp modelId="{2F64D569-AC60-4527-BCD5-CC717BEA8617}">
      <dsp:nvSpPr>
        <dsp:cNvPr id="0" name=""/>
        <dsp:cNvSpPr/>
      </dsp:nvSpPr>
      <dsp:spPr>
        <a:xfrm>
          <a:off x="0" y="2372336"/>
          <a:ext cx="8460152" cy="4118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Executing file of unknown origin</a:t>
          </a:r>
        </a:p>
      </dsp:txBody>
      <dsp:txXfrm>
        <a:off x="20104" y="2392440"/>
        <a:ext cx="8419944" cy="371632"/>
      </dsp:txXfrm>
    </dsp:sp>
    <dsp:sp modelId="{C16F8D1D-7AE7-48D5-A919-BD24E5A6DBDE}">
      <dsp:nvSpPr>
        <dsp:cNvPr id="0" name=""/>
        <dsp:cNvSpPr/>
      </dsp:nvSpPr>
      <dsp:spPr>
        <a:xfrm>
          <a:off x="0" y="2830256"/>
          <a:ext cx="8460152" cy="4118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Zero-day exploit</a:t>
          </a:r>
        </a:p>
      </dsp:txBody>
      <dsp:txXfrm>
        <a:off x="20104" y="2850360"/>
        <a:ext cx="8419944" cy="3716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F2D6A2-EA98-4191-8CE7-7E348AAFF314}">
      <dsp:nvSpPr>
        <dsp:cNvPr id="0" name=""/>
        <dsp:cNvSpPr/>
      </dsp:nvSpPr>
      <dsp:spPr>
        <a:xfrm>
          <a:off x="1262" y="974946"/>
          <a:ext cx="1230510" cy="473878"/>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kern="1200"/>
            <a:t>Can run:</a:t>
          </a:r>
        </a:p>
      </dsp:txBody>
      <dsp:txXfrm>
        <a:off x="1262" y="974946"/>
        <a:ext cx="1230510" cy="473878"/>
      </dsp:txXfrm>
    </dsp:sp>
    <dsp:sp modelId="{35FC664E-5917-43BD-A7CD-4E10D5A47C81}">
      <dsp:nvSpPr>
        <dsp:cNvPr id="0" name=""/>
        <dsp:cNvSpPr/>
      </dsp:nvSpPr>
      <dsp:spPr>
        <a:xfrm>
          <a:off x="1262" y="1448825"/>
          <a:ext cx="1230510" cy="970700"/>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kern="1200" dirty="0"/>
            <a:t>When a file is accessed</a:t>
          </a:r>
        </a:p>
        <a:p>
          <a:pPr marL="114300" lvl="1" indent="-114300" algn="l" defTabSz="533400">
            <a:lnSpc>
              <a:spcPct val="90000"/>
            </a:lnSpc>
            <a:spcBef>
              <a:spcPct val="0"/>
            </a:spcBef>
            <a:spcAft>
              <a:spcPct val="15000"/>
            </a:spcAft>
            <a:buChar char="•"/>
          </a:pPr>
          <a:r>
            <a:rPr lang="en-US" sz="1200" kern="1200"/>
            <a:t>At boot time</a:t>
          </a:r>
        </a:p>
      </dsp:txBody>
      <dsp:txXfrm>
        <a:off x="1262" y="1448825"/>
        <a:ext cx="1230510" cy="970700"/>
      </dsp:txXfrm>
    </dsp:sp>
    <dsp:sp modelId="{7902B2C6-533C-47B8-A454-371F792C336B}">
      <dsp:nvSpPr>
        <dsp:cNvPr id="0" name=""/>
        <dsp:cNvSpPr/>
      </dsp:nvSpPr>
      <dsp:spPr>
        <a:xfrm>
          <a:off x="1404044" y="974946"/>
          <a:ext cx="1230510" cy="473878"/>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kern="1200" dirty="0"/>
            <a:t>User can:</a:t>
          </a:r>
        </a:p>
      </dsp:txBody>
      <dsp:txXfrm>
        <a:off x="1404044" y="974946"/>
        <a:ext cx="1230510" cy="473878"/>
      </dsp:txXfrm>
    </dsp:sp>
    <dsp:sp modelId="{96155F6F-492D-4AEF-9953-06A43D6412EB}">
      <dsp:nvSpPr>
        <dsp:cNvPr id="0" name=""/>
        <dsp:cNvSpPr/>
      </dsp:nvSpPr>
      <dsp:spPr>
        <a:xfrm>
          <a:off x="1404044" y="1448825"/>
          <a:ext cx="1230510" cy="970700"/>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kern="1200"/>
            <a:t>Disinfect file</a:t>
          </a:r>
        </a:p>
        <a:p>
          <a:pPr marL="114300" lvl="1" indent="-114300" algn="l" defTabSz="533400">
            <a:lnSpc>
              <a:spcPct val="90000"/>
            </a:lnSpc>
            <a:spcBef>
              <a:spcPct val="0"/>
            </a:spcBef>
            <a:spcAft>
              <a:spcPct val="15000"/>
            </a:spcAft>
            <a:buChar char="•"/>
          </a:pPr>
          <a:r>
            <a:rPr lang="en-US" sz="1200" kern="1200"/>
            <a:t>Quarantine file</a:t>
          </a:r>
        </a:p>
        <a:p>
          <a:pPr marL="114300" lvl="1" indent="-114300" algn="l" defTabSz="533400">
            <a:lnSpc>
              <a:spcPct val="90000"/>
            </a:lnSpc>
            <a:spcBef>
              <a:spcPct val="0"/>
            </a:spcBef>
            <a:spcAft>
              <a:spcPct val="15000"/>
            </a:spcAft>
            <a:buChar char="•"/>
          </a:pPr>
          <a:r>
            <a:rPr lang="en-US" sz="1200" kern="1200"/>
            <a:t>Delete file</a:t>
          </a:r>
        </a:p>
      </dsp:txBody>
      <dsp:txXfrm>
        <a:off x="1404044" y="1448825"/>
        <a:ext cx="1230510" cy="970700"/>
      </dsp:txXfrm>
    </dsp:sp>
    <dsp:sp modelId="{058C94BF-6822-4952-9638-E7CD646459DA}">
      <dsp:nvSpPr>
        <dsp:cNvPr id="0" name=""/>
        <dsp:cNvSpPr/>
      </dsp:nvSpPr>
      <dsp:spPr>
        <a:xfrm>
          <a:off x="2806827" y="974946"/>
          <a:ext cx="1230510" cy="473878"/>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kern="1200" dirty="0"/>
            <a:t>Updates must be installed</a:t>
          </a:r>
        </a:p>
      </dsp:txBody>
      <dsp:txXfrm>
        <a:off x="2806827" y="974946"/>
        <a:ext cx="1230510" cy="473878"/>
      </dsp:txXfrm>
    </dsp:sp>
    <dsp:sp modelId="{08DDB10E-C176-4ED4-B85D-5BEDA1A261CB}">
      <dsp:nvSpPr>
        <dsp:cNvPr id="0" name=""/>
        <dsp:cNvSpPr/>
      </dsp:nvSpPr>
      <dsp:spPr>
        <a:xfrm>
          <a:off x="2806827" y="1448825"/>
          <a:ext cx="1230510" cy="970700"/>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7E898E-0F77-4D36-B500-A7C6426B0257}">
      <dsp:nvSpPr>
        <dsp:cNvPr id="0" name=""/>
        <dsp:cNvSpPr/>
      </dsp:nvSpPr>
      <dsp:spPr>
        <a:xfrm>
          <a:off x="0" y="2994371"/>
          <a:ext cx="2115038" cy="327672"/>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0422" tIns="92456" rIns="150422" bIns="92456" numCol="1" spcCol="1270" anchor="ctr" anchorCtr="0">
          <a:noAutofit/>
        </a:bodyPr>
        <a:lstStyle/>
        <a:p>
          <a:pPr marL="0" lvl="0" indent="0" algn="ctr" defTabSz="577850">
            <a:lnSpc>
              <a:spcPct val="90000"/>
            </a:lnSpc>
            <a:spcBef>
              <a:spcPct val="0"/>
            </a:spcBef>
            <a:spcAft>
              <a:spcPct val="35000"/>
            </a:spcAft>
            <a:buNone/>
          </a:pPr>
          <a:r>
            <a:rPr lang="en-US" sz="1300" kern="1200"/>
            <a:t>Educate</a:t>
          </a:r>
        </a:p>
      </dsp:txBody>
      <dsp:txXfrm>
        <a:off x="0" y="2994371"/>
        <a:ext cx="2115038" cy="327672"/>
      </dsp:txXfrm>
    </dsp:sp>
    <dsp:sp modelId="{FD9392A2-FD79-4151-B086-E0BC3ED09609}">
      <dsp:nvSpPr>
        <dsp:cNvPr id="0" name=""/>
        <dsp:cNvSpPr/>
      </dsp:nvSpPr>
      <dsp:spPr>
        <a:xfrm>
          <a:off x="2115037" y="2994371"/>
          <a:ext cx="6345114" cy="327672"/>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ctr" anchorCtr="0">
          <a:noAutofit/>
        </a:bodyPr>
        <a:lstStyle/>
        <a:p>
          <a:pPr marL="0" lvl="0" indent="0" algn="l" defTabSz="488950">
            <a:lnSpc>
              <a:spcPct val="90000"/>
            </a:lnSpc>
            <a:spcBef>
              <a:spcPct val="0"/>
            </a:spcBef>
            <a:spcAft>
              <a:spcPct val="35000"/>
            </a:spcAft>
            <a:buNone/>
          </a:pPr>
          <a:r>
            <a:rPr lang="en-US" sz="1100" kern="1200"/>
            <a:t>Educate end user.</a:t>
          </a:r>
        </a:p>
      </dsp:txBody>
      <dsp:txXfrm>
        <a:off x="2115037" y="2994371"/>
        <a:ext cx="6345114" cy="327672"/>
      </dsp:txXfrm>
    </dsp:sp>
    <dsp:sp modelId="{4EB50C8A-BAF0-4260-ACA7-DE98A700C765}">
      <dsp:nvSpPr>
        <dsp:cNvPr id="0" name=""/>
        <dsp:cNvSpPr/>
      </dsp:nvSpPr>
      <dsp:spPr>
        <a:xfrm rot="10800000">
          <a:off x="0" y="2495326"/>
          <a:ext cx="2115038" cy="503960"/>
        </a:xfrm>
        <a:prstGeom prst="upArrowCallout">
          <a:avLst>
            <a:gd name="adj1" fmla="val 5000"/>
            <a:gd name="adj2" fmla="val 10000"/>
            <a:gd name="adj3" fmla="val 15000"/>
            <a:gd name="adj4" fmla="val 64977"/>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0422" tIns="92456" rIns="150422" bIns="92456" numCol="1" spcCol="1270" anchor="ctr" anchorCtr="0">
          <a:noAutofit/>
        </a:bodyPr>
        <a:lstStyle/>
        <a:p>
          <a:pPr marL="0" lvl="0" indent="0" algn="ctr" defTabSz="577850">
            <a:lnSpc>
              <a:spcPct val="90000"/>
            </a:lnSpc>
            <a:spcBef>
              <a:spcPct val="0"/>
            </a:spcBef>
            <a:spcAft>
              <a:spcPct val="35000"/>
            </a:spcAft>
            <a:buNone/>
          </a:pPr>
          <a:r>
            <a:rPr lang="en-US" sz="1300" kern="1200"/>
            <a:t>Enable</a:t>
          </a:r>
        </a:p>
      </dsp:txBody>
      <dsp:txXfrm rot="-10800000">
        <a:off x="0" y="2495326"/>
        <a:ext cx="2115038" cy="327574"/>
      </dsp:txXfrm>
    </dsp:sp>
    <dsp:sp modelId="{1B88F1E1-06C6-4A16-A7C1-A413A391370C}">
      <dsp:nvSpPr>
        <dsp:cNvPr id="0" name=""/>
        <dsp:cNvSpPr/>
      </dsp:nvSpPr>
      <dsp:spPr>
        <a:xfrm>
          <a:off x="2115037" y="2495326"/>
          <a:ext cx="6345114" cy="327574"/>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ctr" anchorCtr="0">
          <a:noAutofit/>
        </a:bodyPr>
        <a:lstStyle/>
        <a:p>
          <a:pPr marL="0" lvl="0" indent="0" algn="l" defTabSz="488950">
            <a:lnSpc>
              <a:spcPct val="90000"/>
            </a:lnSpc>
            <a:spcBef>
              <a:spcPct val="0"/>
            </a:spcBef>
            <a:spcAft>
              <a:spcPct val="35000"/>
            </a:spcAft>
            <a:buNone/>
          </a:pPr>
          <a:r>
            <a:rPr lang="en-US" sz="1100" kern="1200"/>
            <a:t>Enable System Restore and create restore point (in Windows).</a:t>
          </a:r>
        </a:p>
      </dsp:txBody>
      <dsp:txXfrm>
        <a:off x="2115037" y="2495326"/>
        <a:ext cx="6345114" cy="327574"/>
      </dsp:txXfrm>
    </dsp:sp>
    <dsp:sp modelId="{70A23A82-69AB-40FB-B301-AD94A39D4A31}">
      <dsp:nvSpPr>
        <dsp:cNvPr id="0" name=""/>
        <dsp:cNvSpPr/>
      </dsp:nvSpPr>
      <dsp:spPr>
        <a:xfrm rot="10800000">
          <a:off x="0" y="1996281"/>
          <a:ext cx="2115038" cy="503960"/>
        </a:xfrm>
        <a:prstGeom prst="upArrowCallout">
          <a:avLst>
            <a:gd name="adj1" fmla="val 5000"/>
            <a:gd name="adj2" fmla="val 10000"/>
            <a:gd name="adj3" fmla="val 15000"/>
            <a:gd name="adj4" fmla="val 64977"/>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0422" tIns="92456" rIns="150422" bIns="92456" numCol="1" spcCol="1270" anchor="ctr" anchorCtr="0">
          <a:noAutofit/>
        </a:bodyPr>
        <a:lstStyle/>
        <a:p>
          <a:pPr marL="0" lvl="0" indent="0" algn="ctr" defTabSz="577850">
            <a:lnSpc>
              <a:spcPct val="90000"/>
            </a:lnSpc>
            <a:spcBef>
              <a:spcPct val="0"/>
            </a:spcBef>
            <a:spcAft>
              <a:spcPct val="35000"/>
            </a:spcAft>
            <a:buNone/>
          </a:pPr>
          <a:r>
            <a:rPr lang="en-US" sz="1300" kern="1200"/>
            <a:t>Schedule</a:t>
          </a:r>
        </a:p>
      </dsp:txBody>
      <dsp:txXfrm rot="-10800000">
        <a:off x="0" y="1996281"/>
        <a:ext cx="2115038" cy="327574"/>
      </dsp:txXfrm>
    </dsp:sp>
    <dsp:sp modelId="{8B9F8DA8-ABE0-4E79-8001-D2922009C424}">
      <dsp:nvSpPr>
        <dsp:cNvPr id="0" name=""/>
        <dsp:cNvSpPr/>
      </dsp:nvSpPr>
      <dsp:spPr>
        <a:xfrm>
          <a:off x="2115037" y="1996281"/>
          <a:ext cx="6345114" cy="327574"/>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ctr" anchorCtr="0">
          <a:noAutofit/>
        </a:bodyPr>
        <a:lstStyle/>
        <a:p>
          <a:pPr marL="0" lvl="0" indent="0" algn="l" defTabSz="488950">
            <a:lnSpc>
              <a:spcPct val="90000"/>
            </a:lnSpc>
            <a:spcBef>
              <a:spcPct val="0"/>
            </a:spcBef>
            <a:spcAft>
              <a:spcPct val="35000"/>
            </a:spcAft>
            <a:buNone/>
          </a:pPr>
          <a:r>
            <a:rPr lang="en-US" sz="1100" kern="1200"/>
            <a:t>Schedule scans and run updates.</a:t>
          </a:r>
        </a:p>
      </dsp:txBody>
      <dsp:txXfrm>
        <a:off x="2115037" y="1996281"/>
        <a:ext cx="6345114" cy="327574"/>
      </dsp:txXfrm>
    </dsp:sp>
    <dsp:sp modelId="{1D072F20-4142-49AB-8C06-28BE34D84B55}">
      <dsp:nvSpPr>
        <dsp:cNvPr id="0" name=""/>
        <dsp:cNvSpPr/>
      </dsp:nvSpPr>
      <dsp:spPr>
        <a:xfrm rot="10800000">
          <a:off x="0" y="1497236"/>
          <a:ext cx="2115038" cy="503960"/>
        </a:xfrm>
        <a:prstGeom prst="upArrowCallout">
          <a:avLst>
            <a:gd name="adj1" fmla="val 5000"/>
            <a:gd name="adj2" fmla="val 10000"/>
            <a:gd name="adj3" fmla="val 15000"/>
            <a:gd name="adj4" fmla="val 64977"/>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0422" tIns="92456" rIns="150422" bIns="92456" numCol="1" spcCol="1270" anchor="ctr" anchorCtr="0">
          <a:noAutofit/>
        </a:bodyPr>
        <a:lstStyle/>
        <a:p>
          <a:pPr marL="0" lvl="0" indent="0" algn="ctr" defTabSz="577850">
            <a:lnSpc>
              <a:spcPct val="90000"/>
            </a:lnSpc>
            <a:spcBef>
              <a:spcPct val="0"/>
            </a:spcBef>
            <a:spcAft>
              <a:spcPct val="35000"/>
            </a:spcAft>
            <a:buNone/>
          </a:pPr>
          <a:r>
            <a:rPr lang="en-US" sz="1300" kern="1200"/>
            <a:t>Remediate</a:t>
          </a:r>
        </a:p>
      </dsp:txBody>
      <dsp:txXfrm rot="-10800000">
        <a:off x="0" y="1497236"/>
        <a:ext cx="2115038" cy="327574"/>
      </dsp:txXfrm>
    </dsp:sp>
    <dsp:sp modelId="{FDFE51CA-B752-4524-94E0-6E0740967431}">
      <dsp:nvSpPr>
        <dsp:cNvPr id="0" name=""/>
        <dsp:cNvSpPr/>
      </dsp:nvSpPr>
      <dsp:spPr>
        <a:xfrm>
          <a:off x="2115037" y="1497236"/>
          <a:ext cx="6345114" cy="327574"/>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t" anchorCtr="0">
          <a:noAutofit/>
        </a:bodyPr>
        <a:lstStyle/>
        <a:p>
          <a:pPr marL="0" lvl="0" indent="0" algn="l" defTabSz="488950">
            <a:lnSpc>
              <a:spcPct val="90000"/>
            </a:lnSpc>
            <a:spcBef>
              <a:spcPct val="0"/>
            </a:spcBef>
            <a:spcAft>
              <a:spcPct val="35000"/>
            </a:spcAft>
            <a:buNone/>
          </a:pPr>
          <a:r>
            <a:rPr lang="en-US" sz="1100" kern="1200"/>
            <a:t>Remediate infected systems:</a:t>
          </a:r>
        </a:p>
        <a:p>
          <a:pPr marL="57150" lvl="1" indent="-57150" algn="l" defTabSz="400050">
            <a:lnSpc>
              <a:spcPct val="90000"/>
            </a:lnSpc>
            <a:spcBef>
              <a:spcPct val="0"/>
            </a:spcBef>
            <a:spcAft>
              <a:spcPct val="15000"/>
            </a:spcAft>
            <a:buChar char="•"/>
          </a:pPr>
          <a:r>
            <a:rPr lang="en-US" sz="900" kern="1200" dirty="0"/>
            <a:t>Scan and use removal techniques (Safe Mode, Pre-installation environment).</a:t>
          </a:r>
        </a:p>
      </dsp:txBody>
      <dsp:txXfrm>
        <a:off x="2115037" y="1497236"/>
        <a:ext cx="6345114" cy="327574"/>
      </dsp:txXfrm>
    </dsp:sp>
    <dsp:sp modelId="{FCF59C26-426F-44BA-A0F3-B3B1A898D991}">
      <dsp:nvSpPr>
        <dsp:cNvPr id="0" name=""/>
        <dsp:cNvSpPr/>
      </dsp:nvSpPr>
      <dsp:spPr>
        <a:xfrm rot="10800000">
          <a:off x="0" y="998191"/>
          <a:ext cx="2115038" cy="503960"/>
        </a:xfrm>
        <a:prstGeom prst="upArrowCallout">
          <a:avLst>
            <a:gd name="adj1" fmla="val 5000"/>
            <a:gd name="adj2" fmla="val 10000"/>
            <a:gd name="adj3" fmla="val 15000"/>
            <a:gd name="adj4" fmla="val 64977"/>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0422" tIns="92456" rIns="150422" bIns="92456" numCol="1" spcCol="1270" anchor="ctr" anchorCtr="0">
          <a:noAutofit/>
        </a:bodyPr>
        <a:lstStyle/>
        <a:p>
          <a:pPr marL="0" lvl="0" indent="0" algn="ctr" defTabSz="577850">
            <a:lnSpc>
              <a:spcPct val="90000"/>
            </a:lnSpc>
            <a:spcBef>
              <a:spcPct val="0"/>
            </a:spcBef>
            <a:spcAft>
              <a:spcPct val="35000"/>
            </a:spcAft>
            <a:buNone/>
          </a:pPr>
          <a:r>
            <a:rPr lang="en-US" sz="1300" kern="1200"/>
            <a:t>Disable</a:t>
          </a:r>
        </a:p>
      </dsp:txBody>
      <dsp:txXfrm rot="-10800000">
        <a:off x="0" y="998191"/>
        <a:ext cx="2115038" cy="327574"/>
      </dsp:txXfrm>
    </dsp:sp>
    <dsp:sp modelId="{08077FCE-DF55-4E14-8EAA-AEE64AC9276F}">
      <dsp:nvSpPr>
        <dsp:cNvPr id="0" name=""/>
        <dsp:cNvSpPr/>
      </dsp:nvSpPr>
      <dsp:spPr>
        <a:xfrm>
          <a:off x="2115037" y="998191"/>
          <a:ext cx="6345114" cy="327574"/>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ctr" anchorCtr="0">
          <a:noAutofit/>
        </a:bodyPr>
        <a:lstStyle/>
        <a:p>
          <a:pPr marL="0" lvl="0" indent="0" algn="l" defTabSz="488950">
            <a:lnSpc>
              <a:spcPct val="90000"/>
            </a:lnSpc>
            <a:spcBef>
              <a:spcPct val="0"/>
            </a:spcBef>
            <a:spcAft>
              <a:spcPct val="35000"/>
            </a:spcAft>
            <a:buNone/>
          </a:pPr>
          <a:r>
            <a:rPr lang="en-US" sz="1100" kern="1200"/>
            <a:t>Disable System Restore (in Windows).</a:t>
          </a:r>
        </a:p>
      </dsp:txBody>
      <dsp:txXfrm>
        <a:off x="2115037" y="998191"/>
        <a:ext cx="6345114" cy="327574"/>
      </dsp:txXfrm>
    </dsp:sp>
    <dsp:sp modelId="{397850DE-D08F-45E3-A4A5-11A61046ACC7}">
      <dsp:nvSpPr>
        <dsp:cNvPr id="0" name=""/>
        <dsp:cNvSpPr/>
      </dsp:nvSpPr>
      <dsp:spPr>
        <a:xfrm rot="10800000">
          <a:off x="0" y="499145"/>
          <a:ext cx="2115038" cy="503960"/>
        </a:xfrm>
        <a:prstGeom prst="upArrowCallout">
          <a:avLst>
            <a:gd name="adj1" fmla="val 5000"/>
            <a:gd name="adj2" fmla="val 10000"/>
            <a:gd name="adj3" fmla="val 15000"/>
            <a:gd name="adj4" fmla="val 64977"/>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0422" tIns="92456" rIns="150422" bIns="92456" numCol="1" spcCol="1270" anchor="ctr" anchorCtr="0">
          <a:noAutofit/>
        </a:bodyPr>
        <a:lstStyle/>
        <a:p>
          <a:pPr marL="0" lvl="0" indent="0" algn="ctr" defTabSz="577850">
            <a:lnSpc>
              <a:spcPct val="90000"/>
            </a:lnSpc>
            <a:spcBef>
              <a:spcPct val="0"/>
            </a:spcBef>
            <a:spcAft>
              <a:spcPct val="35000"/>
            </a:spcAft>
            <a:buNone/>
          </a:pPr>
          <a:r>
            <a:rPr lang="en-US" sz="1300" kern="1200"/>
            <a:t>Quarantine</a:t>
          </a:r>
        </a:p>
      </dsp:txBody>
      <dsp:txXfrm rot="-10800000">
        <a:off x="0" y="499145"/>
        <a:ext cx="2115038" cy="327574"/>
      </dsp:txXfrm>
    </dsp:sp>
    <dsp:sp modelId="{140D883E-FA65-4D9A-956E-C50CEC215CFF}">
      <dsp:nvSpPr>
        <dsp:cNvPr id="0" name=""/>
        <dsp:cNvSpPr/>
      </dsp:nvSpPr>
      <dsp:spPr>
        <a:xfrm>
          <a:off x="2115037" y="499145"/>
          <a:ext cx="6345114" cy="327574"/>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ctr" anchorCtr="0">
          <a:noAutofit/>
        </a:bodyPr>
        <a:lstStyle/>
        <a:p>
          <a:pPr marL="0" lvl="0" indent="0" algn="l" defTabSz="488950">
            <a:lnSpc>
              <a:spcPct val="90000"/>
            </a:lnSpc>
            <a:spcBef>
              <a:spcPct val="0"/>
            </a:spcBef>
            <a:spcAft>
              <a:spcPct val="35000"/>
            </a:spcAft>
            <a:buNone/>
          </a:pPr>
          <a:r>
            <a:rPr lang="en-US" sz="1100" kern="1200"/>
            <a:t>Quarantine infected systems.</a:t>
          </a:r>
        </a:p>
      </dsp:txBody>
      <dsp:txXfrm>
        <a:off x="2115037" y="499145"/>
        <a:ext cx="6345114" cy="327574"/>
      </dsp:txXfrm>
    </dsp:sp>
    <dsp:sp modelId="{39737A4A-5C65-4A6A-930F-761F615C3E9D}">
      <dsp:nvSpPr>
        <dsp:cNvPr id="0" name=""/>
        <dsp:cNvSpPr/>
      </dsp:nvSpPr>
      <dsp:spPr>
        <a:xfrm rot="10800000">
          <a:off x="0" y="100"/>
          <a:ext cx="2115038" cy="503960"/>
        </a:xfrm>
        <a:prstGeom prst="upArrowCallout">
          <a:avLst>
            <a:gd name="adj1" fmla="val 5000"/>
            <a:gd name="adj2" fmla="val 10000"/>
            <a:gd name="adj3" fmla="val 15000"/>
            <a:gd name="adj4" fmla="val 64977"/>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0422" tIns="92456" rIns="150422" bIns="92456" numCol="1" spcCol="1270" anchor="ctr" anchorCtr="0">
          <a:noAutofit/>
        </a:bodyPr>
        <a:lstStyle/>
        <a:p>
          <a:pPr marL="0" lvl="0" indent="0" algn="ctr" defTabSz="577850">
            <a:lnSpc>
              <a:spcPct val="90000"/>
            </a:lnSpc>
            <a:spcBef>
              <a:spcPct val="0"/>
            </a:spcBef>
            <a:spcAft>
              <a:spcPct val="35000"/>
            </a:spcAft>
            <a:buNone/>
          </a:pPr>
          <a:r>
            <a:rPr lang="en-US" sz="1300" kern="1200"/>
            <a:t>Identify and research</a:t>
          </a:r>
        </a:p>
      </dsp:txBody>
      <dsp:txXfrm rot="-10800000">
        <a:off x="0" y="100"/>
        <a:ext cx="2115038" cy="327574"/>
      </dsp:txXfrm>
    </dsp:sp>
    <dsp:sp modelId="{78856FA5-3365-40E6-B293-6264F60C9524}">
      <dsp:nvSpPr>
        <dsp:cNvPr id="0" name=""/>
        <dsp:cNvSpPr/>
      </dsp:nvSpPr>
      <dsp:spPr>
        <a:xfrm>
          <a:off x="2115037" y="100"/>
          <a:ext cx="6345114" cy="327574"/>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ctr" anchorCtr="0">
          <a:noAutofit/>
        </a:bodyPr>
        <a:lstStyle/>
        <a:p>
          <a:pPr marL="0" lvl="0" indent="0" algn="l" defTabSz="488950">
            <a:lnSpc>
              <a:spcPct val="90000"/>
            </a:lnSpc>
            <a:spcBef>
              <a:spcPct val="0"/>
            </a:spcBef>
            <a:spcAft>
              <a:spcPct val="35000"/>
            </a:spcAft>
            <a:buNone/>
          </a:pPr>
          <a:r>
            <a:rPr lang="en-US" sz="1100" kern="1200"/>
            <a:t>Identify and research malware symptoms.</a:t>
          </a:r>
        </a:p>
      </dsp:txBody>
      <dsp:txXfrm>
        <a:off x="2115037" y="100"/>
        <a:ext cx="6345114" cy="32757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5C57C5-5BC2-45E5-A9D9-4B59BE23789B}">
      <dsp:nvSpPr>
        <dsp:cNvPr id="0" name=""/>
        <dsp:cNvSpPr/>
      </dsp:nvSpPr>
      <dsp:spPr>
        <a:xfrm>
          <a:off x="0" y="132309"/>
          <a:ext cx="2643797" cy="158627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Disconnect</a:t>
          </a:r>
        </a:p>
        <a:p>
          <a:pPr marL="171450" lvl="1" indent="-171450" algn="l" defTabSz="711200">
            <a:lnSpc>
              <a:spcPct val="90000"/>
            </a:lnSpc>
            <a:spcBef>
              <a:spcPct val="0"/>
            </a:spcBef>
            <a:spcAft>
              <a:spcPct val="15000"/>
            </a:spcAft>
            <a:buChar char="•"/>
          </a:pPr>
          <a:r>
            <a:rPr lang="en-US" sz="1600" kern="1200"/>
            <a:t>Disconnect network link</a:t>
          </a:r>
        </a:p>
      </dsp:txBody>
      <dsp:txXfrm>
        <a:off x="0" y="132309"/>
        <a:ext cx="2643797" cy="1586278"/>
      </dsp:txXfrm>
    </dsp:sp>
    <dsp:sp modelId="{CAA5D696-823B-4032-9B38-A1B7A6D8C249}">
      <dsp:nvSpPr>
        <dsp:cNvPr id="0" name=""/>
        <dsp:cNvSpPr/>
      </dsp:nvSpPr>
      <dsp:spPr>
        <a:xfrm>
          <a:off x="2908177" y="132309"/>
          <a:ext cx="2643797" cy="158627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Move</a:t>
          </a:r>
        </a:p>
        <a:p>
          <a:pPr marL="171450" lvl="1" indent="-171450" algn="l" defTabSz="711200">
            <a:lnSpc>
              <a:spcPct val="90000"/>
            </a:lnSpc>
            <a:spcBef>
              <a:spcPct val="0"/>
            </a:spcBef>
            <a:spcAft>
              <a:spcPct val="15000"/>
            </a:spcAft>
            <a:buChar char="•"/>
          </a:pPr>
          <a:r>
            <a:rPr lang="en-US" sz="1600" kern="1200"/>
            <a:t>Move infected system to secure work area</a:t>
          </a:r>
        </a:p>
      </dsp:txBody>
      <dsp:txXfrm>
        <a:off x="2908177" y="132309"/>
        <a:ext cx="2643797" cy="1586278"/>
      </dsp:txXfrm>
    </dsp:sp>
    <dsp:sp modelId="{A8899AB4-AB7B-446A-9407-30208941AD06}">
      <dsp:nvSpPr>
        <dsp:cNvPr id="0" name=""/>
        <dsp:cNvSpPr/>
      </dsp:nvSpPr>
      <dsp:spPr>
        <a:xfrm>
          <a:off x="5816354" y="132309"/>
          <a:ext cx="2643797" cy="158627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Disable</a:t>
          </a:r>
        </a:p>
        <a:p>
          <a:pPr marL="171450" lvl="1" indent="-171450" algn="l" defTabSz="711200">
            <a:lnSpc>
              <a:spcPct val="90000"/>
            </a:lnSpc>
            <a:spcBef>
              <a:spcPct val="0"/>
            </a:spcBef>
            <a:spcAft>
              <a:spcPct val="15000"/>
            </a:spcAft>
            <a:buChar char="•"/>
          </a:pPr>
          <a:r>
            <a:rPr lang="en-US" sz="1600" kern="1200"/>
            <a:t>Disable System Restore and automated backup systems</a:t>
          </a:r>
        </a:p>
      </dsp:txBody>
      <dsp:txXfrm>
        <a:off x="5816354" y="132309"/>
        <a:ext cx="2643797" cy="1586278"/>
      </dsp:txXfrm>
    </dsp:sp>
    <dsp:sp modelId="{E9B0FEEA-D2DF-4722-AC22-D3AA55DF80C2}">
      <dsp:nvSpPr>
        <dsp:cNvPr id="0" name=""/>
        <dsp:cNvSpPr/>
      </dsp:nvSpPr>
      <dsp:spPr>
        <a:xfrm>
          <a:off x="1454088" y="1982967"/>
          <a:ext cx="2643797" cy="158627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Scan</a:t>
          </a:r>
        </a:p>
        <a:p>
          <a:pPr marL="171450" lvl="1" indent="-171450" algn="l" defTabSz="711200">
            <a:lnSpc>
              <a:spcPct val="90000"/>
            </a:lnSpc>
            <a:spcBef>
              <a:spcPct val="0"/>
            </a:spcBef>
            <a:spcAft>
              <a:spcPct val="15000"/>
            </a:spcAft>
            <a:buChar char="•"/>
          </a:pPr>
          <a:r>
            <a:rPr lang="en-US" sz="1600" kern="1200"/>
            <a:t>Scan any removal media that was attached </a:t>
          </a:r>
        </a:p>
      </dsp:txBody>
      <dsp:txXfrm>
        <a:off x="1454088" y="1982967"/>
        <a:ext cx="2643797" cy="1586278"/>
      </dsp:txXfrm>
    </dsp:sp>
    <dsp:sp modelId="{33C5AF39-7B93-41D9-8E3F-2E4CDCB48996}">
      <dsp:nvSpPr>
        <dsp:cNvPr id="0" name=""/>
        <dsp:cNvSpPr/>
      </dsp:nvSpPr>
      <dsp:spPr>
        <a:xfrm>
          <a:off x="4362265" y="1982967"/>
          <a:ext cx="2643797" cy="158627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Use</a:t>
          </a:r>
        </a:p>
        <a:p>
          <a:pPr marL="171450" lvl="1" indent="-171450" algn="l" defTabSz="711200">
            <a:lnSpc>
              <a:spcPct val="90000"/>
            </a:lnSpc>
            <a:spcBef>
              <a:spcPct val="0"/>
            </a:spcBef>
            <a:spcAft>
              <a:spcPct val="15000"/>
            </a:spcAft>
            <a:buChar char="•"/>
          </a:pPr>
          <a:r>
            <a:rPr lang="en-US" sz="1600" kern="1200"/>
            <a:t>Use antivirus software on the infected system</a:t>
          </a:r>
        </a:p>
      </dsp:txBody>
      <dsp:txXfrm>
        <a:off x="4362265" y="1982967"/>
        <a:ext cx="2643797" cy="158627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5AB86F-45A6-4485-BC31-898508357705}">
      <dsp:nvSpPr>
        <dsp:cNvPr id="0" name=""/>
        <dsp:cNvSpPr/>
      </dsp:nvSpPr>
      <dsp:spPr>
        <a:xfrm>
          <a:off x="0" y="2500754"/>
          <a:ext cx="2115038" cy="820803"/>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0422" tIns="192024" rIns="150422"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Enable</a:t>
          </a:r>
        </a:p>
      </dsp:txBody>
      <dsp:txXfrm>
        <a:off x="0" y="2500754"/>
        <a:ext cx="2115038" cy="820803"/>
      </dsp:txXfrm>
    </dsp:sp>
    <dsp:sp modelId="{92D0B1DA-F73E-458B-B2C7-753A28F54F29}">
      <dsp:nvSpPr>
        <dsp:cNvPr id="0" name=""/>
        <dsp:cNvSpPr/>
      </dsp:nvSpPr>
      <dsp:spPr>
        <a:xfrm>
          <a:off x="2115037" y="2500754"/>
          <a:ext cx="6345114" cy="820803"/>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t" anchorCtr="0">
          <a:noAutofit/>
        </a:bodyPr>
        <a:lstStyle/>
        <a:p>
          <a:pPr marL="0" lvl="0" indent="0" algn="l" defTabSz="488950">
            <a:lnSpc>
              <a:spcPct val="90000"/>
            </a:lnSpc>
            <a:spcBef>
              <a:spcPct val="0"/>
            </a:spcBef>
            <a:spcAft>
              <a:spcPct val="35000"/>
            </a:spcAft>
            <a:buNone/>
          </a:pPr>
          <a:r>
            <a:rPr lang="en-US" sz="1100" kern="1200"/>
            <a:t>Enable System Restore:</a:t>
          </a:r>
        </a:p>
        <a:p>
          <a:pPr marL="57150" lvl="1" indent="-57150" algn="l" defTabSz="400050">
            <a:lnSpc>
              <a:spcPct val="90000"/>
            </a:lnSpc>
            <a:spcBef>
              <a:spcPct val="0"/>
            </a:spcBef>
            <a:spcAft>
              <a:spcPct val="15000"/>
            </a:spcAft>
            <a:buChar char="•"/>
          </a:pPr>
          <a:r>
            <a:rPr lang="en-US" sz="900" kern="1200" dirty="0"/>
            <a:t>If disabled, re-enable</a:t>
          </a:r>
        </a:p>
        <a:p>
          <a:pPr marL="57150" lvl="1" indent="-57150" algn="l" defTabSz="400050">
            <a:lnSpc>
              <a:spcPct val="90000"/>
            </a:lnSpc>
            <a:spcBef>
              <a:spcPct val="0"/>
            </a:spcBef>
            <a:spcAft>
              <a:spcPct val="15000"/>
            </a:spcAft>
            <a:buChar char="•"/>
          </a:pPr>
          <a:r>
            <a:rPr lang="en-US" sz="900" kern="1200"/>
            <a:t>Create fresh restore point</a:t>
          </a:r>
        </a:p>
        <a:p>
          <a:pPr marL="57150" lvl="1" indent="-57150" algn="l" defTabSz="400050">
            <a:lnSpc>
              <a:spcPct val="90000"/>
            </a:lnSpc>
            <a:spcBef>
              <a:spcPct val="0"/>
            </a:spcBef>
            <a:spcAft>
              <a:spcPct val="15000"/>
            </a:spcAft>
            <a:buChar char="•"/>
          </a:pPr>
          <a:r>
            <a:rPr lang="en-US" sz="900" kern="1200"/>
            <a:t>Create clean backup</a:t>
          </a:r>
        </a:p>
        <a:p>
          <a:pPr marL="57150" lvl="1" indent="-57150" algn="l" defTabSz="400050">
            <a:lnSpc>
              <a:spcPct val="90000"/>
            </a:lnSpc>
            <a:spcBef>
              <a:spcPct val="0"/>
            </a:spcBef>
            <a:spcAft>
              <a:spcPct val="15000"/>
            </a:spcAft>
            <a:buChar char="•"/>
          </a:pPr>
          <a:r>
            <a:rPr lang="en-US" sz="900" kern="1200"/>
            <a:t>Rescan system</a:t>
          </a:r>
        </a:p>
      </dsp:txBody>
      <dsp:txXfrm>
        <a:off x="2115037" y="2500754"/>
        <a:ext cx="6345114" cy="820803"/>
      </dsp:txXfrm>
    </dsp:sp>
    <dsp:sp modelId="{C2172FC0-54FE-4D1A-ACB8-5A966B0DECF3}">
      <dsp:nvSpPr>
        <dsp:cNvPr id="0" name=""/>
        <dsp:cNvSpPr/>
      </dsp:nvSpPr>
      <dsp:spPr>
        <a:xfrm rot="10800000">
          <a:off x="0" y="1250670"/>
          <a:ext cx="2115038" cy="1262395"/>
        </a:xfrm>
        <a:prstGeom prst="upArrowCallout">
          <a:avLst>
            <a:gd name="adj1" fmla="val 5000"/>
            <a:gd name="adj2" fmla="val 10000"/>
            <a:gd name="adj3" fmla="val 15000"/>
            <a:gd name="adj4" fmla="val 64977"/>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0422" tIns="192024" rIns="150422" bIns="192024" numCol="1" spcCol="1270" anchor="ctr" anchorCtr="0">
          <a:noAutofit/>
        </a:bodyPr>
        <a:lstStyle/>
        <a:p>
          <a:pPr marL="0" lvl="0" indent="0" algn="ctr" defTabSz="1200150">
            <a:lnSpc>
              <a:spcPct val="90000"/>
            </a:lnSpc>
            <a:spcBef>
              <a:spcPct val="0"/>
            </a:spcBef>
            <a:spcAft>
              <a:spcPct val="35000"/>
            </a:spcAft>
            <a:buNone/>
          </a:pPr>
          <a:r>
            <a:rPr lang="en-US" sz="2700" kern="1200"/>
            <a:t>Check</a:t>
          </a:r>
        </a:p>
      </dsp:txBody>
      <dsp:txXfrm rot="-10800000">
        <a:off x="0" y="1250670"/>
        <a:ext cx="2115038" cy="820557"/>
      </dsp:txXfrm>
    </dsp:sp>
    <dsp:sp modelId="{01614EF7-DF16-4ABA-ADDB-8AA8D7CD4977}">
      <dsp:nvSpPr>
        <dsp:cNvPr id="0" name=""/>
        <dsp:cNvSpPr/>
      </dsp:nvSpPr>
      <dsp:spPr>
        <a:xfrm>
          <a:off x="2115037" y="1250670"/>
          <a:ext cx="6345114" cy="820557"/>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ctr" anchorCtr="0">
          <a:noAutofit/>
        </a:bodyPr>
        <a:lstStyle/>
        <a:p>
          <a:pPr marL="0" lvl="0" indent="0" algn="l" defTabSz="488950">
            <a:lnSpc>
              <a:spcPct val="90000"/>
            </a:lnSpc>
            <a:spcBef>
              <a:spcPct val="0"/>
            </a:spcBef>
            <a:spcAft>
              <a:spcPct val="35000"/>
            </a:spcAft>
            <a:buNone/>
          </a:pPr>
          <a:r>
            <a:rPr lang="en-US" sz="1100" kern="1200"/>
            <a:t>Check software firewalls</a:t>
          </a:r>
        </a:p>
      </dsp:txBody>
      <dsp:txXfrm>
        <a:off x="2115037" y="1250670"/>
        <a:ext cx="6345114" cy="820557"/>
      </dsp:txXfrm>
    </dsp:sp>
    <dsp:sp modelId="{157FE98A-BA64-4DDF-81DF-4A024BFCDA2E}">
      <dsp:nvSpPr>
        <dsp:cNvPr id="0" name=""/>
        <dsp:cNvSpPr/>
      </dsp:nvSpPr>
      <dsp:spPr>
        <a:xfrm rot="10800000">
          <a:off x="0" y="587"/>
          <a:ext cx="2115038" cy="1262395"/>
        </a:xfrm>
        <a:prstGeom prst="upArrowCallout">
          <a:avLst>
            <a:gd name="adj1" fmla="val 5000"/>
            <a:gd name="adj2" fmla="val 10000"/>
            <a:gd name="adj3" fmla="val 15000"/>
            <a:gd name="adj4" fmla="val 64977"/>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0422" tIns="192024" rIns="150422"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Inspect</a:t>
          </a:r>
        </a:p>
      </dsp:txBody>
      <dsp:txXfrm rot="-10800000">
        <a:off x="0" y="587"/>
        <a:ext cx="2115038" cy="820557"/>
      </dsp:txXfrm>
    </dsp:sp>
    <dsp:sp modelId="{EBDAC4FD-F691-41ED-BF40-0C35BAB0DA94}">
      <dsp:nvSpPr>
        <dsp:cNvPr id="0" name=""/>
        <dsp:cNvSpPr/>
      </dsp:nvSpPr>
      <dsp:spPr>
        <a:xfrm>
          <a:off x="2115037" y="587"/>
          <a:ext cx="6345114" cy="820557"/>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709" tIns="139700" rIns="128709" bIns="139700" numCol="1" spcCol="1270" anchor="t" anchorCtr="0">
          <a:noAutofit/>
        </a:bodyPr>
        <a:lstStyle/>
        <a:p>
          <a:pPr marL="0" lvl="0" indent="0" algn="l" defTabSz="488950">
            <a:lnSpc>
              <a:spcPct val="90000"/>
            </a:lnSpc>
            <a:spcBef>
              <a:spcPct val="0"/>
            </a:spcBef>
            <a:spcAft>
              <a:spcPct val="35000"/>
            </a:spcAft>
            <a:buNone/>
          </a:pPr>
          <a:r>
            <a:rPr lang="en-US" sz="1100" kern="1200" dirty="0"/>
            <a:t>Inspect and re-secure DNS configuration:</a:t>
          </a:r>
        </a:p>
        <a:p>
          <a:pPr marL="57150" lvl="1" indent="-57150" algn="l" defTabSz="400050">
            <a:lnSpc>
              <a:spcPct val="90000"/>
            </a:lnSpc>
            <a:spcBef>
              <a:spcPct val="0"/>
            </a:spcBef>
            <a:spcAft>
              <a:spcPct val="15000"/>
            </a:spcAft>
            <a:buChar char="•"/>
          </a:pPr>
          <a:r>
            <a:rPr lang="en-US" sz="900" kern="1200" dirty="0"/>
            <a:t>Flush local DNS</a:t>
          </a:r>
        </a:p>
        <a:p>
          <a:pPr marL="57150" lvl="1" indent="-57150" algn="l" defTabSz="400050">
            <a:lnSpc>
              <a:spcPct val="90000"/>
            </a:lnSpc>
            <a:spcBef>
              <a:spcPct val="0"/>
            </a:spcBef>
            <a:spcAft>
              <a:spcPct val="15000"/>
            </a:spcAft>
            <a:buChar char="•"/>
          </a:pPr>
          <a:r>
            <a:rPr lang="en-US" sz="900" kern="1200"/>
            <a:t>Check HOSTS file for spoofed entries</a:t>
          </a:r>
        </a:p>
        <a:p>
          <a:pPr marL="57150" lvl="1" indent="-57150" algn="l" defTabSz="400050">
            <a:lnSpc>
              <a:spcPct val="90000"/>
            </a:lnSpc>
            <a:spcBef>
              <a:spcPct val="0"/>
            </a:spcBef>
            <a:spcAft>
              <a:spcPct val="15000"/>
            </a:spcAft>
            <a:buChar char="•"/>
          </a:pPr>
          <a:r>
            <a:rPr lang="en-US" sz="900" kern="1200" dirty="0"/>
            <a:t>Check priority order for name resolution</a:t>
          </a:r>
        </a:p>
        <a:p>
          <a:pPr marL="57150" lvl="1" indent="-57150" algn="l" defTabSz="400050">
            <a:lnSpc>
              <a:spcPct val="90000"/>
            </a:lnSpc>
            <a:spcBef>
              <a:spcPct val="0"/>
            </a:spcBef>
            <a:spcAft>
              <a:spcPct val="15000"/>
            </a:spcAft>
            <a:buChar char="•"/>
          </a:pPr>
          <a:r>
            <a:rPr lang="en-US" sz="900" kern="1200"/>
            <a:t>Validate DNS resolvers</a:t>
          </a:r>
        </a:p>
        <a:p>
          <a:pPr marL="57150" lvl="1" indent="-57150" algn="l" defTabSz="400050">
            <a:lnSpc>
              <a:spcPct val="90000"/>
            </a:lnSpc>
            <a:spcBef>
              <a:spcPct val="0"/>
            </a:spcBef>
            <a:spcAft>
              <a:spcPct val="15000"/>
            </a:spcAft>
            <a:buChar char="•"/>
          </a:pPr>
          <a:r>
            <a:rPr lang="en-US" sz="900" kern="1200" dirty="0"/>
            <a:t>Check where forwarding queries are sent</a:t>
          </a:r>
        </a:p>
      </dsp:txBody>
      <dsp:txXfrm>
        <a:off x="2115037" y="587"/>
        <a:ext cx="6345114" cy="82055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8DE920-7F0F-40A2-819D-4ED50BDFE180}">
      <dsp:nvSpPr>
        <dsp:cNvPr id="0" name=""/>
        <dsp:cNvSpPr/>
      </dsp:nvSpPr>
      <dsp:spPr>
        <a:xfrm>
          <a:off x="2105843" y="428321"/>
          <a:ext cx="332343" cy="91440"/>
        </a:xfrm>
        <a:custGeom>
          <a:avLst/>
          <a:gdLst/>
          <a:ahLst/>
          <a:cxnLst/>
          <a:rect l="0" t="0" r="0" b="0"/>
          <a:pathLst>
            <a:path>
              <a:moveTo>
                <a:pt x="0" y="45720"/>
              </a:moveTo>
              <a:lnTo>
                <a:pt x="332343"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62941" y="472226"/>
        <a:ext cx="18147" cy="3629"/>
      </dsp:txXfrm>
    </dsp:sp>
    <dsp:sp modelId="{01D8BB9D-838F-4239-987A-AA8C421735FD}">
      <dsp:nvSpPr>
        <dsp:cNvPr id="0" name=""/>
        <dsp:cNvSpPr/>
      </dsp:nvSpPr>
      <dsp:spPr>
        <a:xfrm>
          <a:off x="529626" y="636"/>
          <a:ext cx="1578016" cy="94680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24" tIns="81165" rIns="77324" bIns="81165" numCol="1" spcCol="1270" anchor="ctr" anchorCtr="0">
          <a:noAutofit/>
        </a:bodyPr>
        <a:lstStyle/>
        <a:p>
          <a:pPr marL="0" lvl="0" indent="0" algn="ctr" defTabSz="533400">
            <a:lnSpc>
              <a:spcPct val="90000"/>
            </a:lnSpc>
            <a:spcBef>
              <a:spcPct val="0"/>
            </a:spcBef>
            <a:spcAft>
              <a:spcPct val="35000"/>
            </a:spcAft>
            <a:buNone/>
          </a:pPr>
          <a:r>
            <a:rPr lang="en-US" sz="1200" kern="1200"/>
            <a:t>Perform regular backups.</a:t>
          </a:r>
        </a:p>
      </dsp:txBody>
      <dsp:txXfrm>
        <a:off x="529626" y="636"/>
        <a:ext cx="1578016" cy="946809"/>
      </dsp:txXfrm>
    </dsp:sp>
    <dsp:sp modelId="{B86F8B1C-7859-4C35-9A75-D458981E5F4E}">
      <dsp:nvSpPr>
        <dsp:cNvPr id="0" name=""/>
        <dsp:cNvSpPr/>
      </dsp:nvSpPr>
      <dsp:spPr>
        <a:xfrm>
          <a:off x="4046804" y="428321"/>
          <a:ext cx="332343" cy="91440"/>
        </a:xfrm>
        <a:custGeom>
          <a:avLst/>
          <a:gdLst/>
          <a:ahLst/>
          <a:cxnLst/>
          <a:rect l="0" t="0" r="0" b="0"/>
          <a:pathLst>
            <a:path>
              <a:moveTo>
                <a:pt x="0" y="45720"/>
              </a:moveTo>
              <a:lnTo>
                <a:pt x="332343"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203902" y="472226"/>
        <a:ext cx="18147" cy="3629"/>
      </dsp:txXfrm>
    </dsp:sp>
    <dsp:sp modelId="{106F2503-8128-49A5-A823-7523CF58BC44}">
      <dsp:nvSpPr>
        <dsp:cNvPr id="0" name=""/>
        <dsp:cNvSpPr/>
      </dsp:nvSpPr>
      <dsp:spPr>
        <a:xfrm>
          <a:off x="2470587" y="636"/>
          <a:ext cx="1578016" cy="94680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24" tIns="81165" rIns="77324" bIns="81165" numCol="1" spcCol="1270" anchor="ctr" anchorCtr="0">
          <a:noAutofit/>
        </a:bodyPr>
        <a:lstStyle/>
        <a:p>
          <a:pPr marL="0" lvl="0" indent="0" algn="ctr" defTabSz="533400">
            <a:lnSpc>
              <a:spcPct val="90000"/>
            </a:lnSpc>
            <a:spcBef>
              <a:spcPct val="0"/>
            </a:spcBef>
            <a:spcAft>
              <a:spcPct val="35000"/>
            </a:spcAft>
            <a:buNone/>
          </a:pPr>
          <a:r>
            <a:rPr lang="en-US" sz="1200" kern="1200"/>
            <a:t>Apply OS and app security patches.</a:t>
          </a:r>
        </a:p>
      </dsp:txBody>
      <dsp:txXfrm>
        <a:off x="2470587" y="636"/>
        <a:ext cx="1578016" cy="946809"/>
      </dsp:txXfrm>
    </dsp:sp>
    <dsp:sp modelId="{DDC2A69A-1F53-4A46-BD0D-B7B9AB12DA7C}">
      <dsp:nvSpPr>
        <dsp:cNvPr id="0" name=""/>
        <dsp:cNvSpPr/>
      </dsp:nvSpPr>
      <dsp:spPr>
        <a:xfrm>
          <a:off x="5987764" y="428321"/>
          <a:ext cx="332343" cy="91440"/>
        </a:xfrm>
        <a:custGeom>
          <a:avLst/>
          <a:gdLst/>
          <a:ahLst/>
          <a:cxnLst/>
          <a:rect l="0" t="0" r="0" b="0"/>
          <a:pathLst>
            <a:path>
              <a:moveTo>
                <a:pt x="0" y="45720"/>
              </a:moveTo>
              <a:lnTo>
                <a:pt x="332343"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144862" y="472226"/>
        <a:ext cx="18147" cy="3629"/>
      </dsp:txXfrm>
    </dsp:sp>
    <dsp:sp modelId="{3114F40A-13A6-4305-850E-B466DCEE2E71}">
      <dsp:nvSpPr>
        <dsp:cNvPr id="0" name=""/>
        <dsp:cNvSpPr/>
      </dsp:nvSpPr>
      <dsp:spPr>
        <a:xfrm>
          <a:off x="4411547" y="636"/>
          <a:ext cx="1578016" cy="94680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24" tIns="81165" rIns="77324" bIns="81165" numCol="1" spcCol="1270" anchor="ctr" anchorCtr="0">
          <a:noAutofit/>
        </a:bodyPr>
        <a:lstStyle/>
        <a:p>
          <a:pPr marL="0" lvl="0" indent="0" algn="ctr" defTabSz="533400">
            <a:lnSpc>
              <a:spcPct val="90000"/>
            </a:lnSpc>
            <a:spcBef>
              <a:spcPct val="0"/>
            </a:spcBef>
            <a:spcAft>
              <a:spcPct val="35000"/>
            </a:spcAft>
            <a:buNone/>
          </a:pPr>
          <a:r>
            <a:rPr lang="en-US" sz="1200" kern="1200"/>
            <a:t>Only allow installation of approved software.</a:t>
          </a:r>
        </a:p>
      </dsp:txBody>
      <dsp:txXfrm>
        <a:off x="4411547" y="636"/>
        <a:ext cx="1578016" cy="946809"/>
      </dsp:txXfrm>
    </dsp:sp>
    <dsp:sp modelId="{F40C8E53-78BA-41CE-9948-167FB99E2243}">
      <dsp:nvSpPr>
        <dsp:cNvPr id="0" name=""/>
        <dsp:cNvSpPr/>
      </dsp:nvSpPr>
      <dsp:spPr>
        <a:xfrm>
          <a:off x="1318635" y="945646"/>
          <a:ext cx="5822881" cy="332343"/>
        </a:xfrm>
        <a:custGeom>
          <a:avLst/>
          <a:gdLst/>
          <a:ahLst/>
          <a:cxnLst/>
          <a:rect l="0" t="0" r="0" b="0"/>
          <a:pathLst>
            <a:path>
              <a:moveTo>
                <a:pt x="5822881" y="0"/>
              </a:moveTo>
              <a:lnTo>
                <a:pt x="5822881" y="183271"/>
              </a:lnTo>
              <a:lnTo>
                <a:pt x="0" y="183271"/>
              </a:lnTo>
              <a:lnTo>
                <a:pt x="0" y="332343"/>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084221" y="1110003"/>
        <a:ext cx="291709" cy="3629"/>
      </dsp:txXfrm>
    </dsp:sp>
    <dsp:sp modelId="{E6EE9E00-02A5-489A-A784-849E28F968BF}">
      <dsp:nvSpPr>
        <dsp:cNvPr id="0" name=""/>
        <dsp:cNvSpPr/>
      </dsp:nvSpPr>
      <dsp:spPr>
        <a:xfrm>
          <a:off x="6352508" y="636"/>
          <a:ext cx="1578016" cy="94680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24" tIns="81165" rIns="77324" bIns="81165" numCol="1" spcCol="1270" anchor="t" anchorCtr="0">
          <a:noAutofit/>
        </a:bodyPr>
        <a:lstStyle/>
        <a:p>
          <a:pPr marL="0" lvl="0" indent="0" algn="l" defTabSz="533400">
            <a:lnSpc>
              <a:spcPct val="90000"/>
            </a:lnSpc>
            <a:spcBef>
              <a:spcPct val="0"/>
            </a:spcBef>
            <a:spcAft>
              <a:spcPct val="35000"/>
            </a:spcAft>
            <a:buNone/>
          </a:pPr>
          <a:r>
            <a:rPr lang="en-US" sz="1200" kern="1200"/>
            <a:t>Install and use antivirus  software.</a:t>
          </a:r>
        </a:p>
        <a:p>
          <a:pPr marL="57150" lvl="1" indent="-57150" algn="l" defTabSz="400050">
            <a:lnSpc>
              <a:spcPct val="90000"/>
            </a:lnSpc>
            <a:spcBef>
              <a:spcPct val="0"/>
            </a:spcBef>
            <a:spcAft>
              <a:spcPct val="15000"/>
            </a:spcAft>
            <a:buChar char="•"/>
          </a:pPr>
          <a:r>
            <a:rPr lang="en-US" sz="900" kern="1200"/>
            <a:t>Run on access.</a:t>
          </a:r>
        </a:p>
      </dsp:txBody>
      <dsp:txXfrm>
        <a:off x="6352508" y="636"/>
        <a:ext cx="1578016" cy="946809"/>
      </dsp:txXfrm>
    </dsp:sp>
    <dsp:sp modelId="{D82DBA54-07BF-46C3-8E36-F7443B695355}">
      <dsp:nvSpPr>
        <dsp:cNvPr id="0" name=""/>
        <dsp:cNvSpPr/>
      </dsp:nvSpPr>
      <dsp:spPr>
        <a:xfrm>
          <a:off x="2105843" y="1738075"/>
          <a:ext cx="332343" cy="91440"/>
        </a:xfrm>
        <a:custGeom>
          <a:avLst/>
          <a:gdLst/>
          <a:ahLst/>
          <a:cxnLst/>
          <a:rect l="0" t="0" r="0" b="0"/>
          <a:pathLst>
            <a:path>
              <a:moveTo>
                <a:pt x="0" y="45720"/>
              </a:moveTo>
              <a:lnTo>
                <a:pt x="332343"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62941" y="1781980"/>
        <a:ext cx="18147" cy="3629"/>
      </dsp:txXfrm>
    </dsp:sp>
    <dsp:sp modelId="{DE81615D-C4B7-4F6E-B173-589511EEE738}">
      <dsp:nvSpPr>
        <dsp:cNvPr id="0" name=""/>
        <dsp:cNvSpPr/>
      </dsp:nvSpPr>
      <dsp:spPr>
        <a:xfrm>
          <a:off x="529626" y="1310390"/>
          <a:ext cx="1578016" cy="94680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24" tIns="81165" rIns="77324" bIns="81165" numCol="1" spcCol="1270" anchor="ctr" anchorCtr="0">
          <a:noAutofit/>
        </a:bodyPr>
        <a:lstStyle/>
        <a:p>
          <a:pPr marL="0" lvl="0" indent="0" algn="ctr" defTabSz="533400">
            <a:lnSpc>
              <a:spcPct val="90000"/>
            </a:lnSpc>
            <a:spcBef>
              <a:spcPct val="0"/>
            </a:spcBef>
            <a:spcAft>
              <a:spcPct val="35000"/>
            </a:spcAft>
            <a:buNone/>
          </a:pPr>
          <a:r>
            <a:rPr lang="en-US" sz="1200" kern="1200"/>
            <a:t>Configure message server filtering.</a:t>
          </a:r>
        </a:p>
      </dsp:txBody>
      <dsp:txXfrm>
        <a:off x="529626" y="1310390"/>
        <a:ext cx="1578016" cy="946809"/>
      </dsp:txXfrm>
    </dsp:sp>
    <dsp:sp modelId="{CC241CFF-747E-4E08-BD72-B5A88B8703FC}">
      <dsp:nvSpPr>
        <dsp:cNvPr id="0" name=""/>
        <dsp:cNvSpPr/>
      </dsp:nvSpPr>
      <dsp:spPr>
        <a:xfrm>
          <a:off x="4046804" y="1738075"/>
          <a:ext cx="332343" cy="91440"/>
        </a:xfrm>
        <a:custGeom>
          <a:avLst/>
          <a:gdLst/>
          <a:ahLst/>
          <a:cxnLst/>
          <a:rect l="0" t="0" r="0" b="0"/>
          <a:pathLst>
            <a:path>
              <a:moveTo>
                <a:pt x="0" y="45720"/>
              </a:moveTo>
              <a:lnTo>
                <a:pt x="332343"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203902" y="1781980"/>
        <a:ext cx="18147" cy="3629"/>
      </dsp:txXfrm>
    </dsp:sp>
    <dsp:sp modelId="{9FB6AFD3-990A-4E77-B5A8-F125E5B86A64}">
      <dsp:nvSpPr>
        <dsp:cNvPr id="0" name=""/>
        <dsp:cNvSpPr/>
      </dsp:nvSpPr>
      <dsp:spPr>
        <a:xfrm>
          <a:off x="2470587" y="1310390"/>
          <a:ext cx="1578016" cy="94680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24" tIns="81165" rIns="77324" bIns="81165" numCol="1" spcCol="1270" anchor="ctr" anchorCtr="0">
          <a:noAutofit/>
        </a:bodyPr>
        <a:lstStyle/>
        <a:p>
          <a:pPr marL="0" lvl="0" indent="0" algn="ctr" defTabSz="533400">
            <a:lnSpc>
              <a:spcPct val="90000"/>
            </a:lnSpc>
            <a:spcBef>
              <a:spcPct val="0"/>
            </a:spcBef>
            <a:spcAft>
              <a:spcPct val="35000"/>
            </a:spcAft>
            <a:buNone/>
          </a:pPr>
          <a:r>
            <a:rPr lang="en-US" sz="1200" kern="1200"/>
            <a:t>Use administrative privileges only when necessary.</a:t>
          </a:r>
        </a:p>
      </dsp:txBody>
      <dsp:txXfrm>
        <a:off x="2470587" y="1310390"/>
        <a:ext cx="1578016" cy="946809"/>
      </dsp:txXfrm>
    </dsp:sp>
    <dsp:sp modelId="{FE0206B1-ED44-4475-AE87-F8E71CC8C3BE}">
      <dsp:nvSpPr>
        <dsp:cNvPr id="0" name=""/>
        <dsp:cNvSpPr/>
      </dsp:nvSpPr>
      <dsp:spPr>
        <a:xfrm>
          <a:off x="5987764" y="1738075"/>
          <a:ext cx="332343" cy="91440"/>
        </a:xfrm>
        <a:custGeom>
          <a:avLst/>
          <a:gdLst/>
          <a:ahLst/>
          <a:cxnLst/>
          <a:rect l="0" t="0" r="0" b="0"/>
          <a:pathLst>
            <a:path>
              <a:moveTo>
                <a:pt x="0" y="45720"/>
              </a:moveTo>
              <a:lnTo>
                <a:pt x="332343"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144862" y="1781980"/>
        <a:ext cx="18147" cy="3629"/>
      </dsp:txXfrm>
    </dsp:sp>
    <dsp:sp modelId="{A034BD52-C005-4E97-9F0A-A9B13C63317B}">
      <dsp:nvSpPr>
        <dsp:cNvPr id="0" name=""/>
        <dsp:cNvSpPr/>
      </dsp:nvSpPr>
      <dsp:spPr>
        <a:xfrm>
          <a:off x="4411547" y="1310390"/>
          <a:ext cx="1578016" cy="94680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24" tIns="81165" rIns="77324" bIns="81165" numCol="1" spcCol="1270" anchor="ctr" anchorCtr="0">
          <a:noAutofit/>
        </a:bodyPr>
        <a:lstStyle/>
        <a:p>
          <a:pPr marL="0" lvl="0" indent="0" algn="ctr" defTabSz="533400">
            <a:lnSpc>
              <a:spcPct val="90000"/>
            </a:lnSpc>
            <a:spcBef>
              <a:spcPct val="0"/>
            </a:spcBef>
            <a:spcAft>
              <a:spcPct val="35000"/>
            </a:spcAft>
            <a:buNone/>
          </a:pPr>
          <a:r>
            <a:rPr lang="en-US" sz="1200" kern="1200"/>
            <a:t>Train users about attachments.</a:t>
          </a:r>
        </a:p>
      </dsp:txBody>
      <dsp:txXfrm>
        <a:off x="4411547" y="1310390"/>
        <a:ext cx="1578016" cy="946809"/>
      </dsp:txXfrm>
    </dsp:sp>
    <dsp:sp modelId="{5B48FBEE-C7BC-4E3F-984A-474FD6C4C259}">
      <dsp:nvSpPr>
        <dsp:cNvPr id="0" name=""/>
        <dsp:cNvSpPr/>
      </dsp:nvSpPr>
      <dsp:spPr>
        <a:xfrm>
          <a:off x="1318635" y="2255399"/>
          <a:ext cx="5822881" cy="332343"/>
        </a:xfrm>
        <a:custGeom>
          <a:avLst/>
          <a:gdLst/>
          <a:ahLst/>
          <a:cxnLst/>
          <a:rect l="0" t="0" r="0" b="0"/>
          <a:pathLst>
            <a:path>
              <a:moveTo>
                <a:pt x="5822881" y="0"/>
              </a:moveTo>
              <a:lnTo>
                <a:pt x="5822881" y="183271"/>
              </a:lnTo>
              <a:lnTo>
                <a:pt x="0" y="183271"/>
              </a:lnTo>
              <a:lnTo>
                <a:pt x="0" y="332343"/>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084221" y="2419757"/>
        <a:ext cx="291709" cy="3629"/>
      </dsp:txXfrm>
    </dsp:sp>
    <dsp:sp modelId="{3AE94547-A40D-4E99-936B-00D6BF540CFA}">
      <dsp:nvSpPr>
        <dsp:cNvPr id="0" name=""/>
        <dsp:cNvSpPr/>
      </dsp:nvSpPr>
      <dsp:spPr>
        <a:xfrm>
          <a:off x="6352508" y="1310390"/>
          <a:ext cx="1578016" cy="94680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24" tIns="81165" rIns="77324" bIns="81165" numCol="1" spcCol="1270" anchor="ctr" anchorCtr="0">
          <a:noAutofit/>
        </a:bodyPr>
        <a:lstStyle/>
        <a:p>
          <a:pPr marL="0" lvl="0" indent="0" algn="ctr" defTabSz="533400">
            <a:lnSpc>
              <a:spcPct val="90000"/>
            </a:lnSpc>
            <a:spcBef>
              <a:spcPct val="0"/>
            </a:spcBef>
            <a:spcAft>
              <a:spcPct val="35000"/>
            </a:spcAft>
            <a:buNone/>
          </a:pPr>
          <a:r>
            <a:rPr lang="en-US" sz="1200" kern="1200"/>
            <a:t>Audit system events.</a:t>
          </a:r>
        </a:p>
      </dsp:txBody>
      <dsp:txXfrm>
        <a:off x="6352508" y="1310390"/>
        <a:ext cx="1578016" cy="946809"/>
      </dsp:txXfrm>
    </dsp:sp>
    <dsp:sp modelId="{FCBBAE58-DDAA-4FB1-92BF-466F9C34DDAD}">
      <dsp:nvSpPr>
        <dsp:cNvPr id="0" name=""/>
        <dsp:cNvSpPr/>
      </dsp:nvSpPr>
      <dsp:spPr>
        <a:xfrm>
          <a:off x="529626" y="2620143"/>
          <a:ext cx="1578016" cy="94680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24" tIns="81165" rIns="77324" bIns="81165" numCol="1" spcCol="1270" anchor="ctr" anchorCtr="0">
          <a:noAutofit/>
        </a:bodyPr>
        <a:lstStyle/>
        <a:p>
          <a:pPr marL="0" lvl="0" indent="0" algn="ctr" defTabSz="533400">
            <a:lnSpc>
              <a:spcPct val="90000"/>
            </a:lnSpc>
            <a:spcBef>
              <a:spcPct val="0"/>
            </a:spcBef>
            <a:spcAft>
              <a:spcPct val="35000"/>
            </a:spcAft>
            <a:buNone/>
          </a:pPr>
          <a:r>
            <a:rPr lang="en-US" sz="1200" kern="1200"/>
            <a:t>Create procedures for recovery from infection.</a:t>
          </a:r>
        </a:p>
      </dsp:txBody>
      <dsp:txXfrm>
        <a:off x="529626" y="2620143"/>
        <a:ext cx="1578016" cy="94680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6/23/2022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6/23/2022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Exam candidates should be able to distinguish types of malware and know how to use antivirus software.</a:t>
            </a:r>
          </a:p>
        </p:txBody>
      </p:sp>
      <p:sp>
        <p:nvSpPr>
          <p:cNvPr id="4" name="Slide Number Placeholder 3"/>
          <p:cNvSpPr>
            <a:spLocks noGrp="1"/>
          </p:cNvSpPr>
          <p:nvPr>
            <p:ph type="sldNum" sz="quarter" idx="5"/>
          </p:nvPr>
        </p:nvSpPr>
        <p:spPr/>
        <p:txBody>
          <a:bodyPr/>
          <a:lstStyle/>
          <a:p>
            <a:fld id="{F0DDA35F-9E58-5D40-92C1-D8C7631003B0}" type="slidenum">
              <a:rPr lang="en-US" smtClean="0"/>
              <a:t>1</a:t>
            </a:fld>
            <a:endParaRPr lang="en-US" dirty="0"/>
          </a:p>
        </p:txBody>
      </p:sp>
    </p:spTree>
    <p:extLst>
      <p:ext uri="{BB962C8B-B14F-4D97-AF65-F5344CB8AC3E}">
        <p14:creationId xmlns:p14="http://schemas.microsoft.com/office/powerpoint/2010/main" val="2656885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Exam candidates should be familiar with this terminology and with the different types of threats.</a:t>
            </a:r>
          </a:p>
          <a:p>
            <a:r>
              <a:rPr lang="en-US" dirty="0"/>
              <a:t>Explain that, in most cases, malware types are not mutually exclusive and that they are usually built and delivered as a combination of attacks.</a:t>
            </a:r>
          </a:p>
        </p:txBody>
      </p:sp>
      <p:sp>
        <p:nvSpPr>
          <p:cNvPr id="4" name="Slide Number Placeholder 3"/>
          <p:cNvSpPr>
            <a:spLocks noGrp="1"/>
          </p:cNvSpPr>
          <p:nvPr>
            <p:ph type="sldNum" sz="quarter" idx="5"/>
          </p:nvPr>
        </p:nvSpPr>
        <p:spPr/>
        <p:txBody>
          <a:bodyPr/>
          <a:lstStyle/>
          <a:p>
            <a:fld id="{F0DDA35F-9E58-5D40-92C1-D8C7631003B0}" type="slidenum">
              <a:rPr lang="en-US" smtClean="0"/>
              <a:t>3</a:t>
            </a:fld>
            <a:endParaRPr lang="en-US" dirty="0"/>
          </a:p>
        </p:txBody>
      </p:sp>
    </p:spTree>
    <p:extLst>
      <p:ext uri="{BB962C8B-B14F-4D97-AF65-F5344CB8AC3E}">
        <p14:creationId xmlns:p14="http://schemas.microsoft.com/office/powerpoint/2010/main" val="4217716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Exam candidates should be familiar with this terminology and with the different types of threats.</a:t>
            </a:r>
          </a:p>
          <a:p>
            <a:r>
              <a:rPr lang="en-US" dirty="0"/>
              <a:t>Explain that, in most cases, malware types are not mutually exclusive and that they are usually built and delivered as a combination of attacks.</a:t>
            </a:r>
          </a:p>
        </p:txBody>
      </p:sp>
      <p:sp>
        <p:nvSpPr>
          <p:cNvPr id="4" name="Slide Number Placeholder 3"/>
          <p:cNvSpPr>
            <a:spLocks noGrp="1"/>
          </p:cNvSpPr>
          <p:nvPr>
            <p:ph type="sldNum" sz="quarter" idx="5"/>
          </p:nvPr>
        </p:nvSpPr>
        <p:spPr/>
        <p:txBody>
          <a:bodyPr/>
          <a:lstStyle/>
          <a:p>
            <a:fld id="{F0DDA35F-9E58-5D40-92C1-D8C7631003B0}" type="slidenum">
              <a:rPr lang="en-US" smtClean="0"/>
              <a:t>4</a:t>
            </a:fld>
            <a:endParaRPr lang="en-US" dirty="0"/>
          </a:p>
        </p:txBody>
      </p:sp>
    </p:spTree>
    <p:extLst>
      <p:ext uri="{BB962C8B-B14F-4D97-AF65-F5344CB8AC3E}">
        <p14:creationId xmlns:p14="http://schemas.microsoft.com/office/powerpoint/2010/main" val="2682462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 lot of attention is now placed on convergent threats. For example, crackers gather "farms" of zombies (or botnets) infected with Trojans and rent them out to spammers, who in turn put phishing Trojans in their spam. MessageLabs estimates the value of a farm of 1000 bots at$50/week. The </a:t>
            </a:r>
            <a:r>
              <a:rPr lang="en-US" dirty="0" err="1"/>
              <a:t>SpamThru</a:t>
            </a:r>
            <a:r>
              <a:rPr lang="en-US" dirty="0"/>
              <a:t> Trojan is a good example (this actually installs a virus scanner, which will remove other viruses!).</a:t>
            </a:r>
          </a:p>
          <a:p>
            <a:r>
              <a:rPr lang="en-US" dirty="0" err="1"/>
              <a:t>Rogueware</a:t>
            </a:r>
            <a:r>
              <a:rPr lang="en-US" dirty="0"/>
              <a:t> is the source of one of the few major security incidents to have affected macOS users. Some Trojans depend on flaws in the OS to infect the computer; others use social engineering techniques.</a:t>
            </a:r>
          </a:p>
        </p:txBody>
      </p:sp>
      <p:sp>
        <p:nvSpPr>
          <p:cNvPr id="4" name="Slide Number Placeholder 3"/>
          <p:cNvSpPr>
            <a:spLocks noGrp="1"/>
          </p:cNvSpPr>
          <p:nvPr>
            <p:ph type="sldNum" sz="quarter" idx="5"/>
          </p:nvPr>
        </p:nvSpPr>
        <p:spPr/>
        <p:txBody>
          <a:bodyPr/>
          <a:lstStyle/>
          <a:p>
            <a:fld id="{F0DDA35F-9E58-5D40-92C1-D8C7631003B0}" type="slidenum">
              <a:rPr lang="en-US" smtClean="0"/>
              <a:t>5</a:t>
            </a:fld>
            <a:endParaRPr lang="en-US" dirty="0"/>
          </a:p>
        </p:txBody>
      </p:sp>
    </p:spTree>
    <p:extLst>
      <p:ext uri="{BB962C8B-B14F-4D97-AF65-F5344CB8AC3E}">
        <p14:creationId xmlns:p14="http://schemas.microsoft.com/office/powerpoint/2010/main" val="670795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 you discuss these symptoms, ask participants to share their experiences with security issues.</a:t>
            </a:r>
          </a:p>
        </p:txBody>
      </p:sp>
      <p:sp>
        <p:nvSpPr>
          <p:cNvPr id="4" name="Slide Number Placeholder 3"/>
          <p:cNvSpPr>
            <a:spLocks noGrp="1"/>
          </p:cNvSpPr>
          <p:nvPr>
            <p:ph type="sldNum" sz="quarter" idx="5"/>
          </p:nvPr>
        </p:nvSpPr>
        <p:spPr/>
        <p:txBody>
          <a:bodyPr/>
          <a:lstStyle/>
          <a:p>
            <a:fld id="{F0DDA35F-9E58-5D40-92C1-D8C7631003B0}" type="slidenum">
              <a:rPr lang="en-US" smtClean="0"/>
              <a:t>26</a:t>
            </a:fld>
            <a:endParaRPr lang="en-US" dirty="0"/>
          </a:p>
        </p:txBody>
      </p:sp>
    </p:spTree>
    <p:extLst>
      <p:ext uri="{BB962C8B-B14F-4D97-AF65-F5344CB8AC3E}">
        <p14:creationId xmlns:p14="http://schemas.microsoft.com/office/powerpoint/2010/main" val="2859226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Point out that a lot of redirection attempts are based on corrupting DNS.</a:t>
            </a:r>
          </a:p>
        </p:txBody>
      </p:sp>
      <p:sp>
        <p:nvSpPr>
          <p:cNvPr id="4" name="Slide Number Placeholder 3"/>
          <p:cNvSpPr>
            <a:spLocks noGrp="1"/>
          </p:cNvSpPr>
          <p:nvPr>
            <p:ph type="sldNum" sz="quarter" idx="5"/>
          </p:nvPr>
        </p:nvSpPr>
        <p:spPr/>
        <p:txBody>
          <a:bodyPr/>
          <a:lstStyle/>
          <a:p>
            <a:fld id="{F0DDA35F-9E58-5D40-92C1-D8C7631003B0}" type="slidenum">
              <a:rPr lang="en-US" smtClean="0"/>
              <a:t>27</a:t>
            </a:fld>
            <a:endParaRPr lang="en-US" dirty="0"/>
          </a:p>
        </p:txBody>
      </p:sp>
    </p:spTree>
    <p:extLst>
      <p:ext uri="{BB962C8B-B14F-4D97-AF65-F5344CB8AC3E}">
        <p14:creationId xmlns:p14="http://schemas.microsoft.com/office/powerpoint/2010/main" val="2586046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how often they have retrieved legitimate messages from a junk folder.</a:t>
            </a:r>
          </a:p>
        </p:txBody>
      </p:sp>
      <p:sp>
        <p:nvSpPr>
          <p:cNvPr id="4" name="Slide Number Placeholder 3"/>
          <p:cNvSpPr>
            <a:spLocks noGrp="1"/>
          </p:cNvSpPr>
          <p:nvPr>
            <p:ph type="sldNum" sz="quarter" idx="5"/>
          </p:nvPr>
        </p:nvSpPr>
        <p:spPr/>
        <p:txBody>
          <a:bodyPr/>
          <a:lstStyle/>
          <a:p>
            <a:fld id="{F0DDA35F-9E58-5D40-92C1-D8C7631003B0}" type="slidenum">
              <a:rPr lang="en-US" smtClean="0"/>
              <a:t>32</a:t>
            </a:fld>
            <a:endParaRPr lang="en-US" dirty="0"/>
          </a:p>
        </p:txBody>
      </p:sp>
    </p:spTree>
    <p:extLst>
      <p:ext uri="{BB962C8B-B14F-4D97-AF65-F5344CB8AC3E}">
        <p14:creationId xmlns:p14="http://schemas.microsoft.com/office/powerpoint/2010/main" val="32176827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013135-8067-FC44-8783-E914A1B2024A}"/>
              </a:ext>
            </a:extLst>
          </p:cNvPr>
          <p:cNvPicPr>
            <a:picLocks noChangeAspect="1"/>
          </p:cNvPicPr>
          <p:nvPr userDrawn="1"/>
        </p:nvPicPr>
        <p:blipFill>
          <a:blip r:embed="rId2"/>
          <a:stretch>
            <a:fillRect/>
          </a:stretch>
        </p:blipFill>
        <p:spPr>
          <a:xfrm>
            <a:off x="0" y="4119153"/>
            <a:ext cx="9162066" cy="715887"/>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73247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2" name="Rectangle: Single Corner Rounded 11">
            <a:extLst>
              <a:ext uri="{FF2B5EF4-FFF2-40B4-BE49-F238E27FC236}">
                <a16:creationId xmlns:a16="http://schemas.microsoft.com/office/drawing/2014/main" id="{383114E0-FC38-4C53-8D64-670EC726FF74}"/>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4" name="Rectangle: Single Corner Rounded 13">
            <a:extLst>
              <a:ext uri="{FF2B5EF4-FFF2-40B4-BE49-F238E27FC236}">
                <a16:creationId xmlns:a16="http://schemas.microsoft.com/office/drawing/2014/main" id="{484E03A7-4EDE-483C-942F-5E9B803F5272}"/>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Rectangle: Single Corner Rounded 14">
            <a:extLst>
              <a:ext uri="{FF2B5EF4-FFF2-40B4-BE49-F238E27FC236}">
                <a16:creationId xmlns:a16="http://schemas.microsoft.com/office/drawing/2014/main" id="{0AB6119D-6996-4C9C-AF34-D187DFFEF8E3}"/>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5" name="Picture 4">
            <a:extLst>
              <a:ext uri="{FF2B5EF4-FFF2-40B4-BE49-F238E27FC236}">
                <a16:creationId xmlns:a16="http://schemas.microsoft.com/office/drawing/2014/main" id="{B3D31B16-7F80-4E40-A64A-D400F2BE5BDA}"/>
              </a:ext>
            </a:extLst>
          </p:cNvPr>
          <p:cNvPicPr>
            <a:picLocks noChangeAspect="1"/>
          </p:cNvPicPr>
          <p:nvPr userDrawn="1"/>
        </p:nvPicPr>
        <p:blipFill>
          <a:blip r:embed="rId4"/>
          <a:stretch>
            <a:fillRect/>
          </a:stretch>
        </p:blipFill>
        <p:spPr>
          <a:xfrm>
            <a:off x="2656114" y="1288868"/>
            <a:ext cx="3829753" cy="2097826"/>
          </a:xfrm>
          <a:prstGeom prst="rect">
            <a:avLst/>
          </a:prstGeom>
        </p:spPr>
      </p:pic>
    </p:spTree>
    <p:extLst>
      <p:ext uri="{BB962C8B-B14F-4D97-AF65-F5344CB8AC3E}">
        <p14:creationId xmlns:p14="http://schemas.microsoft.com/office/powerpoint/2010/main" val="2940035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62614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262589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52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42297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24615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024160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009210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118279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5A69C4-6D06-0244-8E5D-808032E5A68E}"/>
              </a:ext>
            </a:extLst>
          </p:cNvPr>
          <p:cNvPicPr>
            <a:picLocks noChangeAspect="1"/>
          </p:cNvPicPr>
          <p:nvPr userDrawn="1"/>
        </p:nvPicPr>
        <p:blipFill>
          <a:blip r:embed="rId2"/>
          <a:stretch>
            <a:fillRect/>
          </a:stretch>
        </p:blipFill>
        <p:spPr>
          <a:xfrm>
            <a:off x="-19050" y="4444093"/>
            <a:ext cx="9182100" cy="381633"/>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1449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userDrawn="1"/>
        </p:nvPicPr>
        <p:blipFill>
          <a:blip r:embed="rId2"/>
          <a:stretch>
            <a:fillRect/>
          </a:stretch>
        </p:blipFill>
        <p:spPr>
          <a:xfrm>
            <a:off x="6938442" y="3143794"/>
            <a:ext cx="2205558"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3392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69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7"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3" name="Rectangle: Single Corner Rounded 12">
            <a:extLst>
              <a:ext uri="{FF2B5EF4-FFF2-40B4-BE49-F238E27FC236}">
                <a16:creationId xmlns:a16="http://schemas.microsoft.com/office/drawing/2014/main" id="{C7E459F2-B99C-4C05-8D53-77B50604130A}"/>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Rectangle: Single Corner Rounded 14">
            <a:extLst>
              <a:ext uri="{FF2B5EF4-FFF2-40B4-BE49-F238E27FC236}">
                <a16:creationId xmlns:a16="http://schemas.microsoft.com/office/drawing/2014/main" id="{DCE2423F-8819-4DED-BA22-825194AE4CB2}"/>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7E02DDA3-7125-40DC-9F6A-502DDA1156BA}"/>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4" name="Picture 3">
            <a:extLst>
              <a:ext uri="{FF2B5EF4-FFF2-40B4-BE49-F238E27FC236}">
                <a16:creationId xmlns:a16="http://schemas.microsoft.com/office/drawing/2014/main" id="{D4A9D3A7-ED76-3242-8569-1F8CBACDFB92}"/>
              </a:ext>
            </a:extLst>
          </p:cNvPr>
          <p:cNvPicPr>
            <a:picLocks noChangeAspect="1"/>
          </p:cNvPicPr>
          <p:nvPr userDrawn="1"/>
        </p:nvPicPr>
        <p:blipFill>
          <a:blip r:embed="rId4"/>
          <a:stretch>
            <a:fillRect/>
          </a:stretch>
        </p:blipFill>
        <p:spPr>
          <a:xfrm>
            <a:off x="2978605" y="1406242"/>
            <a:ext cx="3186790" cy="1981784"/>
          </a:xfrm>
          <a:prstGeom prst="rect">
            <a:avLst/>
          </a:prstGeom>
        </p:spPr>
      </p:pic>
    </p:spTree>
    <p:extLst>
      <p:ext uri="{BB962C8B-B14F-4D97-AF65-F5344CB8AC3E}">
        <p14:creationId xmlns:p14="http://schemas.microsoft.com/office/powerpoint/2010/main" val="2674957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8720052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7.png"/><Relationship Id="rId2" Type="http://schemas.openxmlformats.org/officeDocument/2006/relationships/diagramData" Target="../diagrams/data5.xml"/><Relationship Id="rId1" Type="http://schemas.openxmlformats.org/officeDocument/2006/relationships/slideLayout" Target="../slideLayouts/slideLayout1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2.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p:txBody>
          <a:bodyPr/>
          <a:lstStyle/>
          <a:p>
            <a:r>
              <a:rPr lang="en-US"/>
              <a:t>Ch: 8 Prevent </a:t>
            </a:r>
            <a:r>
              <a:rPr lang="en-US" dirty="0"/>
              <a:t>Malware and Security Threats</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p:txBody>
          <a:bodyPr/>
          <a:lstStyle/>
          <a:p>
            <a:fld id="{2066355A-084C-D24E-9AD2-7E4FC41EA627}" type="slidenum">
              <a:rPr lang="en-US" smtClean="0"/>
              <a:pPr/>
              <a:t>1</a:t>
            </a:fld>
            <a:endParaRPr lang="en-US" dirty="0"/>
          </a:p>
        </p:txBody>
      </p:sp>
      <p:sp>
        <p:nvSpPr>
          <p:cNvPr id="4" name="Content Placeholder 3">
            <a:extLst>
              <a:ext uri="{FF2B5EF4-FFF2-40B4-BE49-F238E27FC236}">
                <a16:creationId xmlns:a16="http://schemas.microsoft.com/office/drawing/2014/main" id="{1E07B3F2-41E7-A94B-B976-C957B5D73230}"/>
              </a:ext>
            </a:extLst>
          </p:cNvPr>
          <p:cNvSpPr>
            <a:spLocks noGrp="1"/>
          </p:cNvSpPr>
          <p:nvPr>
            <p:ph idx="1"/>
          </p:nvPr>
        </p:nvSpPr>
        <p:spPr/>
        <p:txBody>
          <a:bodyPr/>
          <a:lstStyle/>
          <a:p>
            <a:r>
              <a:rPr lang="en-US" dirty="0">
                <a:solidFill>
                  <a:schemeClr val="tx1">
                    <a:lumMod val="85000"/>
                    <a:lumOff val="15000"/>
                  </a:schemeClr>
                </a:solidFill>
              </a:rPr>
              <a:t>Detect, Remove, and Prevent Malware</a:t>
            </a:r>
          </a:p>
          <a:p>
            <a:endParaRPr lang="en-US" dirty="0">
              <a:solidFill>
                <a:schemeClr val="tx1">
                  <a:lumMod val="85000"/>
                  <a:lumOff val="15000"/>
                </a:schemeClr>
              </a:solidFill>
            </a:endParaRPr>
          </a:p>
          <a:p>
            <a:r>
              <a:rPr lang="en-US" dirty="0">
                <a:solidFill>
                  <a:schemeClr val="tx1">
                    <a:lumMod val="85000"/>
                    <a:lumOff val="15000"/>
                  </a:schemeClr>
                </a:solidFill>
              </a:rPr>
              <a:t>Troubleshoot Common Workstation Security Issues</a:t>
            </a:r>
          </a:p>
        </p:txBody>
      </p:sp>
      <p:pic>
        <p:nvPicPr>
          <p:cNvPr id="6" name="Picture 5">
            <a:extLst>
              <a:ext uri="{FF2B5EF4-FFF2-40B4-BE49-F238E27FC236}">
                <a16:creationId xmlns:a16="http://schemas.microsoft.com/office/drawing/2014/main" id="{83894855-14B5-C9DC-8096-9B1358B8C984}"/>
              </a:ext>
            </a:extLst>
          </p:cNvPr>
          <p:cNvPicPr>
            <a:picLocks noChangeAspect="1"/>
          </p:cNvPicPr>
          <p:nvPr/>
        </p:nvPicPr>
        <p:blipFill>
          <a:blip r:embed="rId3"/>
          <a:stretch>
            <a:fillRect/>
          </a:stretch>
        </p:blipFill>
        <p:spPr>
          <a:xfrm>
            <a:off x="4988093" y="2475386"/>
            <a:ext cx="4155907" cy="2327308"/>
          </a:xfrm>
          <a:prstGeom prst="rect">
            <a:avLst/>
          </a:prstGeom>
        </p:spPr>
      </p:pic>
    </p:spTree>
    <p:extLst>
      <p:ext uri="{BB962C8B-B14F-4D97-AF65-F5344CB8AC3E}">
        <p14:creationId xmlns:p14="http://schemas.microsoft.com/office/powerpoint/2010/main" val="1378473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35BE6-F8F2-407E-97C9-88EA4462CA46}"/>
              </a:ext>
            </a:extLst>
          </p:cNvPr>
          <p:cNvSpPr>
            <a:spLocks noGrp="1"/>
          </p:cNvSpPr>
          <p:nvPr>
            <p:ph type="title"/>
          </p:nvPr>
        </p:nvSpPr>
        <p:spPr>
          <a:xfrm>
            <a:off x="341925" y="75202"/>
            <a:ext cx="8455566" cy="633458"/>
          </a:xfrm>
        </p:spPr>
        <p:txBody>
          <a:bodyPr anchor="ctr">
            <a:normAutofit/>
          </a:bodyPr>
          <a:lstStyle/>
          <a:p>
            <a:r>
              <a:rPr lang="en-US" dirty="0"/>
              <a:t>Sources of Malware Infection</a:t>
            </a:r>
          </a:p>
        </p:txBody>
      </p:sp>
      <p:sp>
        <p:nvSpPr>
          <p:cNvPr id="3" name="Slide Number Placeholder 2">
            <a:extLst>
              <a:ext uri="{FF2B5EF4-FFF2-40B4-BE49-F238E27FC236}">
                <a16:creationId xmlns:a16="http://schemas.microsoft.com/office/drawing/2014/main" id="{6C0EE07C-D498-4A7B-8393-0435B561BA70}"/>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10</a:t>
            </a:fld>
            <a:endParaRPr lang="en-US"/>
          </a:p>
        </p:txBody>
      </p:sp>
      <p:graphicFrame>
        <p:nvGraphicFramePr>
          <p:cNvPr id="6" name="Content Placeholder 3">
            <a:extLst>
              <a:ext uri="{FF2B5EF4-FFF2-40B4-BE49-F238E27FC236}">
                <a16:creationId xmlns:a16="http://schemas.microsoft.com/office/drawing/2014/main" id="{A1BBC147-09A1-F221-C2A9-FA7C166C9DBB}"/>
              </a:ext>
            </a:extLst>
          </p:cNvPr>
          <p:cNvGraphicFramePr>
            <a:graphicFrameLocks noGrp="1"/>
          </p:cNvGraphicFramePr>
          <p:nvPr>
            <p:ph idx="1"/>
            <p:extLst>
              <p:ext uri="{D42A27DB-BD31-4B8C-83A1-F6EECF244321}">
                <p14:modId xmlns:p14="http://schemas.microsoft.com/office/powerpoint/2010/main" val="286099417"/>
              </p:ext>
            </p:extLst>
          </p:nvPr>
        </p:nvGraphicFramePr>
        <p:xfrm>
          <a:off x="341924" y="980349"/>
          <a:ext cx="8460152" cy="3322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6552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08075-8596-4FDA-B2DB-FC0EE81E4DF9}"/>
              </a:ext>
            </a:extLst>
          </p:cNvPr>
          <p:cNvSpPr>
            <a:spLocks noGrp="1"/>
          </p:cNvSpPr>
          <p:nvPr>
            <p:ph type="title"/>
          </p:nvPr>
        </p:nvSpPr>
        <p:spPr>
          <a:xfrm>
            <a:off x="341927" y="75202"/>
            <a:ext cx="8455567" cy="633458"/>
          </a:xfrm>
        </p:spPr>
        <p:txBody>
          <a:bodyPr anchor="ctr">
            <a:normAutofit/>
          </a:bodyPr>
          <a:lstStyle/>
          <a:p>
            <a:r>
              <a:rPr lang="en-US" dirty="0"/>
              <a:t>Antivirus Software</a:t>
            </a:r>
          </a:p>
        </p:txBody>
      </p:sp>
      <p:sp>
        <p:nvSpPr>
          <p:cNvPr id="3" name="Text Placeholder 2">
            <a:extLst>
              <a:ext uri="{FF2B5EF4-FFF2-40B4-BE49-F238E27FC236}">
                <a16:creationId xmlns:a16="http://schemas.microsoft.com/office/drawing/2014/main" id="{49CE131F-9BDF-4C3A-97C1-67D928988012}"/>
              </a:ext>
            </a:extLst>
          </p:cNvPr>
          <p:cNvSpPr>
            <a:spLocks noGrp="1"/>
          </p:cNvSpPr>
          <p:nvPr>
            <p:ph sz="half" idx="1"/>
          </p:nvPr>
        </p:nvSpPr>
        <p:spPr>
          <a:xfrm>
            <a:off x="457200" y="1200151"/>
            <a:ext cx="4038600" cy="3394472"/>
          </a:xfrm>
        </p:spPr>
        <p:txBody>
          <a:bodyPr>
            <a:normAutofit/>
          </a:bodyPr>
          <a:lstStyle/>
          <a:p>
            <a:r>
              <a:rPr lang="en-US" b="1" dirty="0"/>
              <a:t>Antivirus software: </a:t>
            </a:r>
            <a:r>
              <a:rPr lang="en-US" dirty="0"/>
              <a:t>Software capable of detecting and removing virus infections and other types of malware.</a:t>
            </a:r>
          </a:p>
          <a:p>
            <a:pPr marL="0" indent="0">
              <a:buNone/>
            </a:pPr>
            <a:endParaRPr lang="en-US" dirty="0"/>
          </a:p>
          <a:p>
            <a:r>
              <a:rPr lang="en-US" b="1" dirty="0"/>
              <a:t>Heuristic: </a:t>
            </a:r>
            <a:r>
              <a:rPr lang="en-US" dirty="0"/>
              <a:t>Monitoring technique that allows dynamic </a:t>
            </a:r>
            <a:r>
              <a:rPr lang="en-US" dirty="0">
                <a:solidFill>
                  <a:srgbClr val="FF0000"/>
                </a:solidFill>
              </a:rPr>
              <a:t>pattern</a:t>
            </a:r>
            <a:r>
              <a:rPr lang="en-US" dirty="0"/>
              <a:t> matching based on past </a:t>
            </a:r>
            <a:r>
              <a:rPr lang="en-US" dirty="0">
                <a:solidFill>
                  <a:srgbClr val="FF0000"/>
                </a:solidFill>
              </a:rPr>
              <a:t>experience</a:t>
            </a:r>
            <a:r>
              <a:rPr lang="en-US" dirty="0"/>
              <a:t> rather than relying on pre-loaded signatures.</a:t>
            </a:r>
          </a:p>
        </p:txBody>
      </p:sp>
      <p:sp>
        <p:nvSpPr>
          <p:cNvPr id="4" name="Slide Number Placeholder 3">
            <a:extLst>
              <a:ext uri="{FF2B5EF4-FFF2-40B4-BE49-F238E27FC236}">
                <a16:creationId xmlns:a16="http://schemas.microsoft.com/office/drawing/2014/main" id="{6B3E98B1-F61C-4F7B-9F89-331BFD274A9B}"/>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11</a:t>
            </a:fld>
            <a:endParaRPr lang="en-US"/>
          </a:p>
        </p:txBody>
      </p:sp>
      <p:graphicFrame>
        <p:nvGraphicFramePr>
          <p:cNvPr id="8" name="Content Placeholder 4">
            <a:extLst>
              <a:ext uri="{FF2B5EF4-FFF2-40B4-BE49-F238E27FC236}">
                <a16:creationId xmlns:a16="http://schemas.microsoft.com/office/drawing/2014/main" id="{5A5E679C-E165-AB0F-7BAE-A1D78A1724AA}"/>
              </a:ext>
            </a:extLst>
          </p:cNvPr>
          <p:cNvGraphicFramePr>
            <a:graphicFrameLocks noGrp="1"/>
          </p:cNvGraphicFramePr>
          <p:nvPr>
            <p:ph sz="half" idx="2"/>
            <p:extLst>
              <p:ext uri="{D42A27DB-BD31-4B8C-83A1-F6EECF244321}">
                <p14:modId xmlns:p14="http://schemas.microsoft.com/office/powerpoint/2010/main" val="2650208462"/>
              </p:ext>
            </p:extLst>
          </p:nvPr>
        </p:nvGraphicFramePr>
        <p:xfrm>
          <a:off x="4911294" y="1690920"/>
          <a:ext cx="40386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Picture 9">
            <a:extLst>
              <a:ext uri="{FF2B5EF4-FFF2-40B4-BE49-F238E27FC236}">
                <a16:creationId xmlns:a16="http://schemas.microsoft.com/office/drawing/2014/main" id="{29640DB5-1629-C0FC-19ED-B400BD61DF28}"/>
              </a:ext>
            </a:extLst>
          </p:cNvPr>
          <p:cNvPicPr>
            <a:picLocks noChangeAspect="1"/>
          </p:cNvPicPr>
          <p:nvPr/>
        </p:nvPicPr>
        <p:blipFill>
          <a:blip r:embed="rId7"/>
          <a:stretch>
            <a:fillRect/>
          </a:stretch>
        </p:blipFill>
        <p:spPr>
          <a:xfrm>
            <a:off x="5238135" y="87533"/>
            <a:ext cx="3559359" cy="2225236"/>
          </a:xfrm>
          <a:prstGeom prst="rect">
            <a:avLst/>
          </a:prstGeom>
        </p:spPr>
      </p:pic>
    </p:spTree>
    <p:extLst>
      <p:ext uri="{BB962C8B-B14F-4D97-AF65-F5344CB8AC3E}">
        <p14:creationId xmlns:p14="http://schemas.microsoft.com/office/powerpoint/2010/main" val="142011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DE12B-4A9C-47F5-B6CF-341B12D5CDEF}"/>
              </a:ext>
            </a:extLst>
          </p:cNvPr>
          <p:cNvSpPr>
            <a:spLocks noGrp="1"/>
          </p:cNvSpPr>
          <p:nvPr>
            <p:ph type="title"/>
          </p:nvPr>
        </p:nvSpPr>
        <p:spPr>
          <a:xfrm>
            <a:off x="341925" y="75202"/>
            <a:ext cx="8455566" cy="633458"/>
          </a:xfrm>
        </p:spPr>
        <p:txBody>
          <a:bodyPr anchor="ctr">
            <a:normAutofit/>
          </a:bodyPr>
          <a:lstStyle/>
          <a:p>
            <a:r>
              <a:rPr lang="en-US" dirty="0"/>
              <a:t>Best Practices for Malware Removal</a:t>
            </a:r>
          </a:p>
        </p:txBody>
      </p:sp>
      <p:sp>
        <p:nvSpPr>
          <p:cNvPr id="3" name="Slide Number Placeholder 2">
            <a:extLst>
              <a:ext uri="{FF2B5EF4-FFF2-40B4-BE49-F238E27FC236}">
                <a16:creationId xmlns:a16="http://schemas.microsoft.com/office/drawing/2014/main" id="{27320C91-897F-4CDF-9A06-2F6FC1E0197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12</a:t>
            </a:fld>
            <a:endParaRPr lang="en-US"/>
          </a:p>
        </p:txBody>
      </p:sp>
      <p:graphicFrame>
        <p:nvGraphicFramePr>
          <p:cNvPr id="6" name="Content Placeholder 3">
            <a:extLst>
              <a:ext uri="{FF2B5EF4-FFF2-40B4-BE49-F238E27FC236}">
                <a16:creationId xmlns:a16="http://schemas.microsoft.com/office/drawing/2014/main" id="{FBA55E9A-459B-AE67-E8CF-56EB2859B51F}"/>
              </a:ext>
            </a:extLst>
          </p:cNvPr>
          <p:cNvGraphicFramePr>
            <a:graphicFrameLocks noGrp="1"/>
          </p:cNvGraphicFramePr>
          <p:nvPr>
            <p:ph idx="1"/>
            <p:extLst>
              <p:ext uri="{D42A27DB-BD31-4B8C-83A1-F6EECF244321}">
                <p14:modId xmlns:p14="http://schemas.microsoft.com/office/powerpoint/2010/main" val="188521992"/>
              </p:ext>
            </p:extLst>
          </p:nvPr>
        </p:nvGraphicFramePr>
        <p:xfrm>
          <a:off x="341924" y="980349"/>
          <a:ext cx="8460152" cy="3322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43692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A8ADA-5DB6-4793-8EF3-F39663FF1AB8}"/>
              </a:ext>
            </a:extLst>
          </p:cNvPr>
          <p:cNvSpPr>
            <a:spLocks noGrp="1"/>
          </p:cNvSpPr>
          <p:nvPr>
            <p:ph type="title"/>
          </p:nvPr>
        </p:nvSpPr>
        <p:spPr/>
        <p:txBody>
          <a:bodyPr/>
          <a:lstStyle/>
          <a:p>
            <a:r>
              <a:rPr lang="en-US" dirty="0"/>
              <a:t>Malware Research</a:t>
            </a:r>
          </a:p>
        </p:txBody>
      </p:sp>
      <p:sp>
        <p:nvSpPr>
          <p:cNvPr id="3" name="Slide Number Placeholder 2">
            <a:extLst>
              <a:ext uri="{FF2B5EF4-FFF2-40B4-BE49-F238E27FC236}">
                <a16:creationId xmlns:a16="http://schemas.microsoft.com/office/drawing/2014/main" id="{85F9F04F-8B94-419C-9DBA-7BCC43B3DC9B}"/>
              </a:ext>
            </a:extLst>
          </p:cNvPr>
          <p:cNvSpPr>
            <a:spLocks noGrp="1"/>
          </p:cNvSpPr>
          <p:nvPr>
            <p:ph type="sldNum" sz="quarter" idx="4"/>
          </p:nvPr>
        </p:nvSpPr>
        <p:spPr/>
        <p:txBody>
          <a:bodyPr/>
          <a:lstStyle/>
          <a:p>
            <a:fld id="{2066355A-084C-D24E-9AD2-7E4FC41EA627}" type="slidenum">
              <a:rPr lang="en-US" smtClean="0"/>
              <a:pPr/>
              <a:t>13</a:t>
            </a:fld>
            <a:endParaRPr lang="en-US" dirty="0"/>
          </a:p>
        </p:txBody>
      </p:sp>
      <p:pic>
        <p:nvPicPr>
          <p:cNvPr id="6" name="Content Placeholder 5">
            <a:extLst>
              <a:ext uri="{FF2B5EF4-FFF2-40B4-BE49-F238E27FC236}">
                <a16:creationId xmlns:a16="http://schemas.microsoft.com/office/drawing/2014/main" id="{4C549CDD-DACC-408C-8F01-21E94FD73ED4}"/>
              </a:ext>
            </a:extLst>
          </p:cNvPr>
          <p:cNvPicPr>
            <a:picLocks noGrp="1" noChangeAspect="1"/>
          </p:cNvPicPr>
          <p:nvPr>
            <p:ph idx="1"/>
          </p:nvPr>
        </p:nvPicPr>
        <p:blipFill>
          <a:blip r:embed="rId2"/>
          <a:stretch>
            <a:fillRect/>
          </a:stretch>
        </p:blipFill>
        <p:spPr>
          <a:xfrm>
            <a:off x="4517629" y="2735179"/>
            <a:ext cx="4523613" cy="2408321"/>
          </a:xfrm>
        </p:spPr>
      </p:pic>
      <p:pic>
        <p:nvPicPr>
          <p:cNvPr id="4" name="Picture 3">
            <a:extLst>
              <a:ext uri="{FF2B5EF4-FFF2-40B4-BE49-F238E27FC236}">
                <a16:creationId xmlns:a16="http://schemas.microsoft.com/office/drawing/2014/main" id="{B243DC26-06E3-7DA8-E3B2-053717E67D36}"/>
              </a:ext>
            </a:extLst>
          </p:cNvPr>
          <p:cNvPicPr>
            <a:picLocks noChangeAspect="1"/>
          </p:cNvPicPr>
          <p:nvPr/>
        </p:nvPicPr>
        <p:blipFill>
          <a:blip r:embed="rId3"/>
          <a:stretch>
            <a:fillRect/>
          </a:stretch>
        </p:blipFill>
        <p:spPr>
          <a:xfrm>
            <a:off x="1" y="699525"/>
            <a:ext cx="4456878" cy="2332433"/>
          </a:xfrm>
          <a:prstGeom prst="rect">
            <a:avLst/>
          </a:prstGeom>
        </p:spPr>
      </p:pic>
    </p:spTree>
    <p:extLst>
      <p:ext uri="{BB962C8B-B14F-4D97-AF65-F5344CB8AC3E}">
        <p14:creationId xmlns:p14="http://schemas.microsoft.com/office/powerpoint/2010/main" val="160203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9DD21-1CBC-4D02-91E0-0F7FA67D8DC7}"/>
              </a:ext>
            </a:extLst>
          </p:cNvPr>
          <p:cNvSpPr>
            <a:spLocks noGrp="1"/>
          </p:cNvSpPr>
          <p:nvPr>
            <p:ph type="title"/>
          </p:nvPr>
        </p:nvSpPr>
        <p:spPr>
          <a:xfrm>
            <a:off x="341925" y="75202"/>
            <a:ext cx="7883768" cy="633458"/>
          </a:xfrm>
        </p:spPr>
        <p:txBody>
          <a:bodyPr anchor="ctr">
            <a:normAutofit/>
          </a:bodyPr>
          <a:lstStyle/>
          <a:p>
            <a:pPr>
              <a:lnSpc>
                <a:spcPct val="90000"/>
              </a:lnSpc>
            </a:pPr>
            <a:r>
              <a:rPr lang="en-US" sz="1900" dirty="0"/>
              <a:t>Quarantine and Remediation of Infected Systems</a:t>
            </a:r>
          </a:p>
        </p:txBody>
      </p:sp>
      <p:sp>
        <p:nvSpPr>
          <p:cNvPr id="3" name="Slide Number Placeholder 2">
            <a:extLst>
              <a:ext uri="{FF2B5EF4-FFF2-40B4-BE49-F238E27FC236}">
                <a16:creationId xmlns:a16="http://schemas.microsoft.com/office/drawing/2014/main" id="{560B67EC-3A0E-4B26-8AC0-9B2B40291DB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14</a:t>
            </a:fld>
            <a:endParaRPr lang="en-US"/>
          </a:p>
        </p:txBody>
      </p:sp>
      <p:graphicFrame>
        <p:nvGraphicFramePr>
          <p:cNvPr id="6" name="Content Placeholder 3">
            <a:extLst>
              <a:ext uri="{FF2B5EF4-FFF2-40B4-BE49-F238E27FC236}">
                <a16:creationId xmlns:a16="http://schemas.microsoft.com/office/drawing/2014/main" id="{1DD1F782-7809-8C2E-8390-F7E82D2261A6}"/>
              </a:ext>
            </a:extLst>
          </p:cNvPr>
          <p:cNvGraphicFramePr>
            <a:graphicFrameLocks noGrp="1"/>
          </p:cNvGraphicFramePr>
          <p:nvPr>
            <p:ph idx="1"/>
            <p:extLst>
              <p:ext uri="{D42A27DB-BD31-4B8C-83A1-F6EECF244321}">
                <p14:modId xmlns:p14="http://schemas.microsoft.com/office/powerpoint/2010/main" val="3581938630"/>
              </p:ext>
            </p:extLst>
          </p:nvPr>
        </p:nvGraphicFramePr>
        <p:xfrm>
          <a:off x="341924" y="980348"/>
          <a:ext cx="8460152" cy="3701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0056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764AF-CCC8-4561-A921-88E928573330}"/>
              </a:ext>
            </a:extLst>
          </p:cNvPr>
          <p:cNvSpPr>
            <a:spLocks noGrp="1"/>
          </p:cNvSpPr>
          <p:nvPr>
            <p:ph type="title"/>
          </p:nvPr>
        </p:nvSpPr>
        <p:spPr>
          <a:xfrm>
            <a:off x="341925" y="75202"/>
            <a:ext cx="8455566" cy="633458"/>
          </a:xfrm>
        </p:spPr>
        <p:txBody>
          <a:bodyPr anchor="ctr">
            <a:normAutofit/>
          </a:bodyPr>
          <a:lstStyle/>
          <a:p>
            <a:r>
              <a:rPr lang="en-US" dirty="0"/>
              <a:t>Malware Infection Prevention</a:t>
            </a:r>
          </a:p>
        </p:txBody>
      </p:sp>
      <p:sp>
        <p:nvSpPr>
          <p:cNvPr id="3" name="Slide Number Placeholder 2">
            <a:extLst>
              <a:ext uri="{FF2B5EF4-FFF2-40B4-BE49-F238E27FC236}">
                <a16:creationId xmlns:a16="http://schemas.microsoft.com/office/drawing/2014/main" id="{B8587103-8BCC-46F4-AD78-C589004259DA}"/>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15</a:t>
            </a:fld>
            <a:endParaRPr lang="en-US"/>
          </a:p>
        </p:txBody>
      </p:sp>
      <p:graphicFrame>
        <p:nvGraphicFramePr>
          <p:cNvPr id="8" name="Content Placeholder 4">
            <a:extLst>
              <a:ext uri="{FF2B5EF4-FFF2-40B4-BE49-F238E27FC236}">
                <a16:creationId xmlns:a16="http://schemas.microsoft.com/office/drawing/2014/main" id="{70BD8636-3EFE-1928-DD7C-DD8C396DF93C}"/>
              </a:ext>
            </a:extLst>
          </p:cNvPr>
          <p:cNvGraphicFramePr>
            <a:graphicFrameLocks noGrp="1"/>
          </p:cNvGraphicFramePr>
          <p:nvPr>
            <p:ph idx="1"/>
            <p:extLst>
              <p:ext uri="{D42A27DB-BD31-4B8C-83A1-F6EECF244321}">
                <p14:modId xmlns:p14="http://schemas.microsoft.com/office/powerpoint/2010/main" val="3656773323"/>
              </p:ext>
            </p:extLst>
          </p:nvPr>
        </p:nvGraphicFramePr>
        <p:xfrm>
          <a:off x="341924" y="980349"/>
          <a:ext cx="8460152" cy="3322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0389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0C6A0-B8CC-4096-AF65-359930B695A3}"/>
              </a:ext>
            </a:extLst>
          </p:cNvPr>
          <p:cNvSpPr>
            <a:spLocks noGrp="1"/>
          </p:cNvSpPr>
          <p:nvPr>
            <p:ph type="title"/>
          </p:nvPr>
        </p:nvSpPr>
        <p:spPr>
          <a:xfrm>
            <a:off x="341927" y="75202"/>
            <a:ext cx="8455567" cy="633458"/>
          </a:xfrm>
        </p:spPr>
        <p:txBody>
          <a:bodyPr anchor="ctr">
            <a:normAutofit/>
          </a:bodyPr>
          <a:lstStyle/>
          <a:p>
            <a:r>
              <a:rPr lang="en-US" dirty="0"/>
              <a:t>Guidelines for Reducing Malware Effects </a:t>
            </a:r>
          </a:p>
        </p:txBody>
      </p:sp>
      <p:sp>
        <p:nvSpPr>
          <p:cNvPr id="3" name="Slide Number Placeholder 2">
            <a:extLst>
              <a:ext uri="{FF2B5EF4-FFF2-40B4-BE49-F238E27FC236}">
                <a16:creationId xmlns:a16="http://schemas.microsoft.com/office/drawing/2014/main" id="{C1F9F20D-CC36-4372-A54F-AFF082A71B5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16</a:t>
            </a:fld>
            <a:endParaRPr lang="en-US"/>
          </a:p>
        </p:txBody>
      </p:sp>
      <p:graphicFrame>
        <p:nvGraphicFramePr>
          <p:cNvPr id="6" name="Content Placeholder 3">
            <a:extLst>
              <a:ext uri="{FF2B5EF4-FFF2-40B4-BE49-F238E27FC236}">
                <a16:creationId xmlns:a16="http://schemas.microsoft.com/office/drawing/2014/main" id="{FF8E780D-7DA3-DB5C-7818-6F2AE5722D71}"/>
              </a:ext>
            </a:extLst>
          </p:cNvPr>
          <p:cNvGraphicFramePr>
            <a:graphicFrameLocks noGrp="1"/>
          </p:cNvGraphicFramePr>
          <p:nvPr>
            <p:ph idx="1"/>
            <p:extLst>
              <p:ext uri="{D42A27DB-BD31-4B8C-83A1-F6EECF244321}">
                <p14:modId xmlns:p14="http://schemas.microsoft.com/office/powerpoint/2010/main" val="4283774892"/>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3424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883F2-854B-D946-8522-6C0C41E2405F}"/>
              </a:ext>
            </a:extLst>
          </p:cNvPr>
          <p:cNvSpPr>
            <a:spLocks noGrp="1"/>
          </p:cNvSpPr>
          <p:nvPr>
            <p:ph idx="1"/>
          </p:nvPr>
        </p:nvSpPr>
        <p:spPr/>
        <p:txBody>
          <a:bodyPr/>
          <a:lstStyle/>
          <a:p>
            <a:r>
              <a:rPr lang="en-US" b="1" dirty="0"/>
              <a:t>What are the principal characteristics of Trojan malware?</a:t>
            </a:r>
          </a:p>
          <a:p>
            <a:endParaRPr lang="en-US" b="1" dirty="0"/>
          </a:p>
          <a:p>
            <a:r>
              <a:rPr lang="en-US" b="1" dirty="0"/>
              <a:t>ANSWER:</a:t>
            </a:r>
            <a:r>
              <a:rPr lang="en-US" dirty="0"/>
              <a:t> </a:t>
            </a:r>
          </a:p>
          <a:p>
            <a:pPr lvl="1"/>
            <a:r>
              <a:rPr lang="en-US" dirty="0"/>
              <a:t>A Trojan is malware disguised as legitimate software. Most Trojans establish a backdoor so that use of the computer can be subverted by a remote handler.</a:t>
            </a:r>
          </a:p>
          <a:p>
            <a:endParaRPr lang="en-US" dirty="0"/>
          </a:p>
        </p:txBody>
      </p:sp>
      <p:sp>
        <p:nvSpPr>
          <p:cNvPr id="3" name="Title 2">
            <a:extLst>
              <a:ext uri="{FF2B5EF4-FFF2-40B4-BE49-F238E27FC236}">
                <a16:creationId xmlns:a16="http://schemas.microsoft.com/office/drawing/2014/main" id="{8CC9853D-5157-F544-B9B0-2F55C9D22C56}"/>
              </a:ext>
            </a:extLst>
          </p:cNvPr>
          <p:cNvSpPr>
            <a:spLocks noGrp="1"/>
          </p:cNvSpPr>
          <p:nvPr>
            <p:ph type="title"/>
          </p:nvPr>
        </p:nvSpPr>
        <p:spPr>
          <a:xfrm>
            <a:off x="341925" y="148785"/>
            <a:ext cx="8497278" cy="633458"/>
          </a:xfrm>
        </p:spPr>
        <p:txBody>
          <a:bodyPr/>
          <a:lstStyle/>
          <a:p>
            <a:r>
              <a:rPr lang="en-US" dirty="0"/>
              <a:t>Discussing Detecting, Removing, and Preventing Malware Infections</a:t>
            </a:r>
          </a:p>
        </p:txBody>
      </p:sp>
      <p:sp>
        <p:nvSpPr>
          <p:cNvPr id="4" name="Slide Number Placeholder 3">
            <a:extLst>
              <a:ext uri="{FF2B5EF4-FFF2-40B4-BE49-F238E27FC236}">
                <a16:creationId xmlns:a16="http://schemas.microsoft.com/office/drawing/2014/main" id="{632EAA00-0E25-784B-8494-2AD54AE4FD24}"/>
              </a:ext>
            </a:extLst>
          </p:cNvPr>
          <p:cNvSpPr>
            <a:spLocks noGrp="1"/>
          </p:cNvSpPr>
          <p:nvPr>
            <p:ph type="sldNum" sz="quarter" idx="4"/>
          </p:nvPr>
        </p:nvSpPr>
        <p:spPr/>
        <p:txBody>
          <a:bodyPr/>
          <a:lstStyle/>
          <a:p>
            <a:fld id="{2066355A-084C-D24E-9AD2-7E4FC41EA627}" type="slidenum">
              <a:rPr lang="en-US" smtClean="0"/>
              <a:pPr/>
              <a:t>17</a:t>
            </a:fld>
            <a:endParaRPr lang="en-US" dirty="0"/>
          </a:p>
        </p:txBody>
      </p:sp>
    </p:spTree>
    <p:extLst>
      <p:ext uri="{BB962C8B-B14F-4D97-AF65-F5344CB8AC3E}">
        <p14:creationId xmlns:p14="http://schemas.microsoft.com/office/powerpoint/2010/main" val="168524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883F2-854B-D946-8522-6C0C41E2405F}"/>
              </a:ext>
            </a:extLst>
          </p:cNvPr>
          <p:cNvSpPr>
            <a:spLocks noGrp="1"/>
          </p:cNvSpPr>
          <p:nvPr>
            <p:ph idx="1"/>
          </p:nvPr>
        </p:nvSpPr>
        <p:spPr/>
        <p:txBody>
          <a:bodyPr/>
          <a:lstStyle/>
          <a:p>
            <a:r>
              <a:rPr lang="en-US" b="1" dirty="0"/>
              <a:t>What general class of malware is crypto-malware an example of?</a:t>
            </a:r>
          </a:p>
          <a:p>
            <a:endParaRPr lang="en-US" b="1" dirty="0"/>
          </a:p>
          <a:p>
            <a:r>
              <a:rPr lang="en-US" b="1" dirty="0"/>
              <a:t>ANSWER:</a:t>
            </a:r>
          </a:p>
          <a:p>
            <a:pPr lvl="1"/>
            <a:r>
              <a:rPr lang="en-US" dirty="0"/>
              <a:t>Crypto-malware is a type of ransomware. The malware encrypts files on the target and then demands a ransom be paid to release the key that can decrypt them again.</a:t>
            </a:r>
          </a:p>
          <a:p>
            <a:endParaRPr lang="en-US" dirty="0"/>
          </a:p>
        </p:txBody>
      </p:sp>
      <p:sp>
        <p:nvSpPr>
          <p:cNvPr id="3" name="Title 2">
            <a:extLst>
              <a:ext uri="{FF2B5EF4-FFF2-40B4-BE49-F238E27FC236}">
                <a16:creationId xmlns:a16="http://schemas.microsoft.com/office/drawing/2014/main" id="{8CC9853D-5157-F544-B9B0-2F55C9D22C56}"/>
              </a:ext>
            </a:extLst>
          </p:cNvPr>
          <p:cNvSpPr>
            <a:spLocks noGrp="1"/>
          </p:cNvSpPr>
          <p:nvPr>
            <p:ph type="title"/>
          </p:nvPr>
        </p:nvSpPr>
        <p:spPr>
          <a:xfrm>
            <a:off x="341925" y="148785"/>
            <a:ext cx="8497278" cy="633458"/>
          </a:xfrm>
        </p:spPr>
        <p:txBody>
          <a:bodyPr/>
          <a:lstStyle/>
          <a:p>
            <a:r>
              <a:rPr lang="en-US" dirty="0"/>
              <a:t>Discussing Detecting, Removing, and Preventing Malware Infections</a:t>
            </a:r>
          </a:p>
        </p:txBody>
      </p:sp>
      <p:sp>
        <p:nvSpPr>
          <p:cNvPr id="4" name="Slide Number Placeholder 3">
            <a:extLst>
              <a:ext uri="{FF2B5EF4-FFF2-40B4-BE49-F238E27FC236}">
                <a16:creationId xmlns:a16="http://schemas.microsoft.com/office/drawing/2014/main" id="{632EAA00-0E25-784B-8494-2AD54AE4FD24}"/>
              </a:ext>
            </a:extLst>
          </p:cNvPr>
          <p:cNvSpPr>
            <a:spLocks noGrp="1"/>
          </p:cNvSpPr>
          <p:nvPr>
            <p:ph type="sldNum" sz="quarter" idx="4"/>
          </p:nvPr>
        </p:nvSpPr>
        <p:spPr/>
        <p:txBody>
          <a:bodyPr/>
          <a:lstStyle/>
          <a:p>
            <a:fld id="{2066355A-084C-D24E-9AD2-7E4FC41EA627}" type="slidenum">
              <a:rPr lang="en-US" smtClean="0"/>
              <a:pPr/>
              <a:t>18</a:t>
            </a:fld>
            <a:endParaRPr lang="en-US" dirty="0"/>
          </a:p>
        </p:txBody>
      </p:sp>
    </p:spTree>
    <p:extLst>
      <p:ext uri="{BB962C8B-B14F-4D97-AF65-F5344CB8AC3E}">
        <p14:creationId xmlns:p14="http://schemas.microsoft.com/office/powerpoint/2010/main" val="4081801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883F2-854B-D946-8522-6C0C41E2405F}"/>
              </a:ext>
            </a:extLst>
          </p:cNvPr>
          <p:cNvSpPr>
            <a:spLocks noGrp="1"/>
          </p:cNvSpPr>
          <p:nvPr>
            <p:ph idx="1"/>
          </p:nvPr>
        </p:nvSpPr>
        <p:spPr/>
        <p:txBody>
          <a:bodyPr/>
          <a:lstStyle/>
          <a:p>
            <a:r>
              <a:rPr lang="en-US" b="1" dirty="0"/>
              <a:t>Why might you need to use a virus encyclopedia?</a:t>
            </a:r>
          </a:p>
          <a:p>
            <a:endParaRPr lang="en-US" b="1" dirty="0"/>
          </a:p>
          <a:p>
            <a:r>
              <a:rPr lang="en-US" b="1" dirty="0"/>
              <a:t>ANSWER:</a:t>
            </a:r>
          </a:p>
          <a:p>
            <a:pPr lvl="1"/>
            <a:r>
              <a:rPr lang="en-US" dirty="0"/>
              <a:t>Typically, if a virus cannot be removed automatically, you might want to find a manual removal method. </a:t>
            </a:r>
          </a:p>
          <a:p>
            <a:pPr marL="342900" lvl="1" indent="0">
              <a:buNone/>
            </a:pPr>
            <a:endParaRPr lang="en-US" dirty="0"/>
          </a:p>
          <a:p>
            <a:pPr lvl="1"/>
            <a:r>
              <a:rPr lang="en-US" dirty="0"/>
              <a:t>You might also want to identify the consequences of infection—whether the virus might have stolen passwords, and so on.</a:t>
            </a:r>
          </a:p>
          <a:p>
            <a:endParaRPr lang="en-US" dirty="0"/>
          </a:p>
        </p:txBody>
      </p:sp>
      <p:sp>
        <p:nvSpPr>
          <p:cNvPr id="3" name="Title 2">
            <a:extLst>
              <a:ext uri="{FF2B5EF4-FFF2-40B4-BE49-F238E27FC236}">
                <a16:creationId xmlns:a16="http://schemas.microsoft.com/office/drawing/2014/main" id="{8CC9853D-5157-F544-B9B0-2F55C9D22C56}"/>
              </a:ext>
            </a:extLst>
          </p:cNvPr>
          <p:cNvSpPr>
            <a:spLocks noGrp="1"/>
          </p:cNvSpPr>
          <p:nvPr>
            <p:ph type="title"/>
          </p:nvPr>
        </p:nvSpPr>
        <p:spPr>
          <a:xfrm>
            <a:off x="341925" y="148785"/>
            <a:ext cx="8497278" cy="633458"/>
          </a:xfrm>
        </p:spPr>
        <p:txBody>
          <a:bodyPr/>
          <a:lstStyle/>
          <a:p>
            <a:r>
              <a:rPr lang="en-US" dirty="0"/>
              <a:t>Discussing Detecting, Removing, and Preventing Malware Infections</a:t>
            </a:r>
          </a:p>
        </p:txBody>
      </p:sp>
      <p:sp>
        <p:nvSpPr>
          <p:cNvPr id="4" name="Slide Number Placeholder 3">
            <a:extLst>
              <a:ext uri="{FF2B5EF4-FFF2-40B4-BE49-F238E27FC236}">
                <a16:creationId xmlns:a16="http://schemas.microsoft.com/office/drawing/2014/main" id="{632EAA00-0E25-784B-8494-2AD54AE4FD24}"/>
              </a:ext>
            </a:extLst>
          </p:cNvPr>
          <p:cNvSpPr>
            <a:spLocks noGrp="1"/>
          </p:cNvSpPr>
          <p:nvPr>
            <p:ph type="sldNum" sz="quarter" idx="4"/>
          </p:nvPr>
        </p:nvSpPr>
        <p:spPr/>
        <p:txBody>
          <a:bodyPr/>
          <a:lstStyle/>
          <a:p>
            <a:fld id="{2066355A-084C-D24E-9AD2-7E4FC41EA627}" type="slidenum">
              <a:rPr lang="en-US" smtClean="0"/>
              <a:pPr/>
              <a:t>19</a:t>
            </a:fld>
            <a:endParaRPr lang="en-US" dirty="0"/>
          </a:p>
        </p:txBody>
      </p:sp>
    </p:spTree>
    <p:extLst>
      <p:ext uri="{BB962C8B-B14F-4D97-AF65-F5344CB8AC3E}">
        <p14:creationId xmlns:p14="http://schemas.microsoft.com/office/powerpoint/2010/main" val="3014074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F4722-25D8-9E49-8A29-8CE7414259F5}"/>
              </a:ext>
            </a:extLst>
          </p:cNvPr>
          <p:cNvSpPr>
            <a:spLocks noGrp="1"/>
          </p:cNvSpPr>
          <p:nvPr>
            <p:ph type="title"/>
          </p:nvPr>
        </p:nvSpPr>
        <p:spPr/>
        <p:txBody>
          <a:bodyPr/>
          <a:lstStyle/>
          <a:p>
            <a:r>
              <a:rPr lang="en-US" dirty="0"/>
              <a:t>Topic A: Detect, Remove, and Prevent Malware</a:t>
            </a:r>
          </a:p>
        </p:txBody>
      </p:sp>
      <p:sp>
        <p:nvSpPr>
          <p:cNvPr id="3" name="Slide Number Placeholder 2">
            <a:extLst>
              <a:ext uri="{FF2B5EF4-FFF2-40B4-BE49-F238E27FC236}">
                <a16:creationId xmlns:a16="http://schemas.microsoft.com/office/drawing/2014/main" id="{77E2E477-4359-E94C-B314-02AFEC875228}"/>
              </a:ext>
            </a:extLst>
          </p:cNvPr>
          <p:cNvSpPr>
            <a:spLocks noGrp="1"/>
          </p:cNvSpPr>
          <p:nvPr>
            <p:ph type="sldNum" sz="quarter" idx="4"/>
          </p:nvPr>
        </p:nvSpPr>
        <p:spPr/>
        <p:txBody>
          <a:bodyPr/>
          <a:lstStyle/>
          <a:p>
            <a:fld id="{2066355A-084C-D24E-9AD2-7E4FC41EA627}" type="slidenum">
              <a:rPr lang="en-US" smtClean="0"/>
              <a:pPr/>
              <a:t>2</a:t>
            </a:fld>
            <a:endParaRPr lang="en-US" dirty="0"/>
          </a:p>
        </p:txBody>
      </p:sp>
      <p:pic>
        <p:nvPicPr>
          <p:cNvPr id="9" name="Picture 8">
            <a:extLst>
              <a:ext uri="{FF2B5EF4-FFF2-40B4-BE49-F238E27FC236}">
                <a16:creationId xmlns:a16="http://schemas.microsoft.com/office/drawing/2014/main" id="{A9E62D7D-8C1F-6D1F-BD0E-733029D75BE5}"/>
              </a:ext>
            </a:extLst>
          </p:cNvPr>
          <p:cNvPicPr>
            <a:picLocks noChangeAspect="1"/>
          </p:cNvPicPr>
          <p:nvPr/>
        </p:nvPicPr>
        <p:blipFill>
          <a:blip r:embed="rId2"/>
          <a:stretch>
            <a:fillRect/>
          </a:stretch>
        </p:blipFill>
        <p:spPr>
          <a:xfrm>
            <a:off x="2257141" y="1535246"/>
            <a:ext cx="4629718" cy="2073008"/>
          </a:xfrm>
          <a:prstGeom prst="rect">
            <a:avLst/>
          </a:prstGeom>
        </p:spPr>
      </p:pic>
    </p:spTree>
    <p:extLst>
      <p:ext uri="{BB962C8B-B14F-4D97-AF65-F5344CB8AC3E}">
        <p14:creationId xmlns:p14="http://schemas.microsoft.com/office/powerpoint/2010/main" val="3085975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883F2-854B-D946-8522-6C0C41E2405F}"/>
              </a:ext>
            </a:extLst>
          </p:cNvPr>
          <p:cNvSpPr>
            <a:spLocks noGrp="1"/>
          </p:cNvSpPr>
          <p:nvPr>
            <p:ph idx="1"/>
          </p:nvPr>
        </p:nvSpPr>
        <p:spPr/>
        <p:txBody>
          <a:bodyPr/>
          <a:lstStyle/>
          <a:p>
            <a:r>
              <a:rPr lang="en-US" b="1" dirty="0"/>
              <a:t>Why must antivirus software be kept up-to-date regularly?</a:t>
            </a:r>
          </a:p>
          <a:p>
            <a:endParaRPr lang="en-US" b="1" dirty="0"/>
          </a:p>
          <a:p>
            <a:r>
              <a:rPr lang="en-US" b="1" dirty="0"/>
              <a:t>ANSWER:</a:t>
            </a:r>
          </a:p>
          <a:p>
            <a:pPr lvl="1"/>
            <a:r>
              <a:rPr lang="en-US" dirty="0"/>
              <a:t>While there are certain heuristic techniques, a scanner is most effective when it can detect viruses that it recognizes. </a:t>
            </a:r>
          </a:p>
          <a:p>
            <a:pPr lvl="1"/>
            <a:endParaRPr lang="en-US" dirty="0"/>
          </a:p>
          <a:p>
            <a:pPr lvl="1"/>
            <a:r>
              <a:rPr lang="en-US" dirty="0"/>
              <a:t>The virus update contains details about new or changed virus threats. If the update is not made, it is quite unlikely that these viruses will be detected if they infect your system.</a:t>
            </a:r>
          </a:p>
          <a:p>
            <a:endParaRPr lang="en-US" dirty="0"/>
          </a:p>
        </p:txBody>
      </p:sp>
      <p:sp>
        <p:nvSpPr>
          <p:cNvPr id="3" name="Title 2">
            <a:extLst>
              <a:ext uri="{FF2B5EF4-FFF2-40B4-BE49-F238E27FC236}">
                <a16:creationId xmlns:a16="http://schemas.microsoft.com/office/drawing/2014/main" id="{8CC9853D-5157-F544-B9B0-2F55C9D22C56}"/>
              </a:ext>
            </a:extLst>
          </p:cNvPr>
          <p:cNvSpPr>
            <a:spLocks noGrp="1"/>
          </p:cNvSpPr>
          <p:nvPr>
            <p:ph type="title"/>
          </p:nvPr>
        </p:nvSpPr>
        <p:spPr>
          <a:xfrm>
            <a:off x="341925" y="148785"/>
            <a:ext cx="8497278" cy="633458"/>
          </a:xfrm>
        </p:spPr>
        <p:txBody>
          <a:bodyPr/>
          <a:lstStyle/>
          <a:p>
            <a:r>
              <a:rPr lang="en-US" dirty="0"/>
              <a:t>Discussing Detecting, Removing, and Preventing Malware Infections</a:t>
            </a:r>
          </a:p>
        </p:txBody>
      </p:sp>
      <p:sp>
        <p:nvSpPr>
          <p:cNvPr id="4" name="Slide Number Placeholder 3">
            <a:extLst>
              <a:ext uri="{FF2B5EF4-FFF2-40B4-BE49-F238E27FC236}">
                <a16:creationId xmlns:a16="http://schemas.microsoft.com/office/drawing/2014/main" id="{632EAA00-0E25-784B-8494-2AD54AE4FD24}"/>
              </a:ext>
            </a:extLst>
          </p:cNvPr>
          <p:cNvSpPr>
            <a:spLocks noGrp="1"/>
          </p:cNvSpPr>
          <p:nvPr>
            <p:ph type="sldNum" sz="quarter" idx="4"/>
          </p:nvPr>
        </p:nvSpPr>
        <p:spPr/>
        <p:txBody>
          <a:bodyPr/>
          <a:lstStyle/>
          <a:p>
            <a:fld id="{2066355A-084C-D24E-9AD2-7E4FC41EA627}" type="slidenum">
              <a:rPr lang="en-US" smtClean="0"/>
              <a:pPr/>
              <a:t>20</a:t>
            </a:fld>
            <a:endParaRPr lang="en-US" dirty="0"/>
          </a:p>
        </p:txBody>
      </p:sp>
    </p:spTree>
    <p:extLst>
      <p:ext uri="{BB962C8B-B14F-4D97-AF65-F5344CB8AC3E}">
        <p14:creationId xmlns:p14="http://schemas.microsoft.com/office/powerpoint/2010/main" val="3045691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883F2-854B-D946-8522-6C0C41E2405F}"/>
              </a:ext>
            </a:extLst>
          </p:cNvPr>
          <p:cNvSpPr>
            <a:spLocks noGrp="1"/>
          </p:cNvSpPr>
          <p:nvPr>
            <p:ph idx="1"/>
          </p:nvPr>
        </p:nvSpPr>
        <p:spPr/>
        <p:txBody>
          <a:bodyPr/>
          <a:lstStyle/>
          <a:p>
            <a:r>
              <a:rPr lang="en-US" b="1" dirty="0"/>
              <a:t>What type of file scan offers best protection for ordinary users?</a:t>
            </a:r>
          </a:p>
          <a:p>
            <a:endParaRPr lang="en-US" b="1" dirty="0"/>
          </a:p>
          <a:p>
            <a:r>
              <a:rPr lang="en-US" b="1" dirty="0"/>
              <a:t>ANSWER:</a:t>
            </a:r>
          </a:p>
          <a:p>
            <a:pPr lvl="1"/>
            <a:r>
              <a:rPr lang="en-US" dirty="0"/>
              <a:t>On-access scans. These might reduce performance somewhat but very few users would remember to scan each file they use manually before opening.</a:t>
            </a:r>
          </a:p>
          <a:p>
            <a:endParaRPr lang="en-US" dirty="0"/>
          </a:p>
        </p:txBody>
      </p:sp>
      <p:sp>
        <p:nvSpPr>
          <p:cNvPr id="3" name="Title 2">
            <a:extLst>
              <a:ext uri="{FF2B5EF4-FFF2-40B4-BE49-F238E27FC236}">
                <a16:creationId xmlns:a16="http://schemas.microsoft.com/office/drawing/2014/main" id="{8CC9853D-5157-F544-B9B0-2F55C9D22C56}"/>
              </a:ext>
            </a:extLst>
          </p:cNvPr>
          <p:cNvSpPr>
            <a:spLocks noGrp="1"/>
          </p:cNvSpPr>
          <p:nvPr>
            <p:ph type="title"/>
          </p:nvPr>
        </p:nvSpPr>
        <p:spPr>
          <a:xfrm>
            <a:off x="341925" y="148785"/>
            <a:ext cx="8497278" cy="633458"/>
          </a:xfrm>
        </p:spPr>
        <p:txBody>
          <a:bodyPr/>
          <a:lstStyle/>
          <a:p>
            <a:r>
              <a:rPr lang="en-US" dirty="0"/>
              <a:t>Discussing Detecting, Removing, and Preventing Malware Infections</a:t>
            </a:r>
          </a:p>
        </p:txBody>
      </p:sp>
      <p:sp>
        <p:nvSpPr>
          <p:cNvPr id="4" name="Slide Number Placeholder 3">
            <a:extLst>
              <a:ext uri="{FF2B5EF4-FFF2-40B4-BE49-F238E27FC236}">
                <a16:creationId xmlns:a16="http://schemas.microsoft.com/office/drawing/2014/main" id="{632EAA00-0E25-784B-8494-2AD54AE4FD24}"/>
              </a:ext>
            </a:extLst>
          </p:cNvPr>
          <p:cNvSpPr>
            <a:spLocks noGrp="1"/>
          </p:cNvSpPr>
          <p:nvPr>
            <p:ph type="sldNum" sz="quarter" idx="4"/>
          </p:nvPr>
        </p:nvSpPr>
        <p:spPr/>
        <p:txBody>
          <a:bodyPr/>
          <a:lstStyle/>
          <a:p>
            <a:fld id="{2066355A-084C-D24E-9AD2-7E4FC41EA627}" type="slidenum">
              <a:rPr lang="en-US" smtClean="0"/>
              <a:pPr/>
              <a:t>21</a:t>
            </a:fld>
            <a:endParaRPr lang="en-US" dirty="0"/>
          </a:p>
        </p:txBody>
      </p:sp>
    </p:spTree>
    <p:extLst>
      <p:ext uri="{BB962C8B-B14F-4D97-AF65-F5344CB8AC3E}">
        <p14:creationId xmlns:p14="http://schemas.microsoft.com/office/powerpoint/2010/main" val="38187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883F2-854B-D946-8522-6C0C41E2405F}"/>
              </a:ext>
            </a:extLst>
          </p:cNvPr>
          <p:cNvSpPr>
            <a:spLocks noGrp="1"/>
          </p:cNvSpPr>
          <p:nvPr>
            <p:ph idx="1"/>
          </p:nvPr>
        </p:nvSpPr>
        <p:spPr/>
        <p:txBody>
          <a:bodyPr/>
          <a:lstStyle/>
          <a:p>
            <a:r>
              <a:rPr lang="en-US" b="1" dirty="0"/>
              <a:t>What would be the purpose of quarantining an infected file, rather than deleting it?</a:t>
            </a:r>
          </a:p>
          <a:p>
            <a:endParaRPr lang="en-US" b="1" dirty="0"/>
          </a:p>
          <a:p>
            <a:r>
              <a:rPr lang="en-US" b="1" dirty="0"/>
              <a:t>ANSWER:</a:t>
            </a:r>
          </a:p>
          <a:p>
            <a:pPr lvl="1"/>
            <a:r>
              <a:rPr lang="en-US" dirty="0"/>
              <a:t>If antivirus software cannot clean a file, you may still want to investigate alternative methods of recovering data from the file.</a:t>
            </a:r>
          </a:p>
          <a:p>
            <a:pPr lvl="1"/>
            <a:endParaRPr lang="en-US" dirty="0"/>
          </a:p>
          <a:p>
            <a:pPr lvl="1"/>
            <a:r>
              <a:rPr lang="en-US" dirty="0"/>
              <a:t> Quarantine means the antivirus software blocks access without actually removing the file from the file system.</a:t>
            </a:r>
          </a:p>
        </p:txBody>
      </p:sp>
      <p:sp>
        <p:nvSpPr>
          <p:cNvPr id="3" name="Title 2">
            <a:extLst>
              <a:ext uri="{FF2B5EF4-FFF2-40B4-BE49-F238E27FC236}">
                <a16:creationId xmlns:a16="http://schemas.microsoft.com/office/drawing/2014/main" id="{8CC9853D-5157-F544-B9B0-2F55C9D22C56}"/>
              </a:ext>
            </a:extLst>
          </p:cNvPr>
          <p:cNvSpPr>
            <a:spLocks noGrp="1"/>
          </p:cNvSpPr>
          <p:nvPr>
            <p:ph type="title"/>
          </p:nvPr>
        </p:nvSpPr>
        <p:spPr>
          <a:xfrm>
            <a:off x="341925" y="148785"/>
            <a:ext cx="8497278" cy="633458"/>
          </a:xfrm>
        </p:spPr>
        <p:txBody>
          <a:bodyPr/>
          <a:lstStyle/>
          <a:p>
            <a:r>
              <a:rPr lang="en-US" dirty="0"/>
              <a:t>Discussing Detecting, Removing, and Preventing Malware Infections</a:t>
            </a:r>
          </a:p>
        </p:txBody>
      </p:sp>
      <p:sp>
        <p:nvSpPr>
          <p:cNvPr id="4" name="Slide Number Placeholder 3">
            <a:extLst>
              <a:ext uri="{FF2B5EF4-FFF2-40B4-BE49-F238E27FC236}">
                <a16:creationId xmlns:a16="http://schemas.microsoft.com/office/drawing/2014/main" id="{632EAA00-0E25-784B-8494-2AD54AE4FD24}"/>
              </a:ext>
            </a:extLst>
          </p:cNvPr>
          <p:cNvSpPr>
            <a:spLocks noGrp="1"/>
          </p:cNvSpPr>
          <p:nvPr>
            <p:ph type="sldNum" sz="quarter" idx="4"/>
          </p:nvPr>
        </p:nvSpPr>
        <p:spPr/>
        <p:txBody>
          <a:bodyPr/>
          <a:lstStyle/>
          <a:p>
            <a:fld id="{2066355A-084C-D24E-9AD2-7E4FC41EA627}" type="slidenum">
              <a:rPr lang="en-US" smtClean="0"/>
              <a:pPr/>
              <a:t>22</a:t>
            </a:fld>
            <a:endParaRPr lang="en-US" dirty="0"/>
          </a:p>
        </p:txBody>
      </p:sp>
    </p:spTree>
    <p:extLst>
      <p:ext uri="{BB962C8B-B14F-4D97-AF65-F5344CB8AC3E}">
        <p14:creationId xmlns:p14="http://schemas.microsoft.com/office/powerpoint/2010/main" val="464552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883F2-854B-D946-8522-6C0C41E2405F}"/>
              </a:ext>
            </a:extLst>
          </p:cNvPr>
          <p:cNvSpPr>
            <a:spLocks noGrp="1"/>
          </p:cNvSpPr>
          <p:nvPr>
            <p:ph idx="1"/>
          </p:nvPr>
        </p:nvSpPr>
        <p:spPr/>
        <p:txBody>
          <a:bodyPr/>
          <a:lstStyle/>
          <a:p>
            <a:r>
              <a:rPr lang="en-US" b="1" dirty="0"/>
              <a:t>Why is DNS configuration a step in the malware remediation process?</a:t>
            </a:r>
          </a:p>
          <a:p>
            <a:endParaRPr lang="en-US" b="1" dirty="0"/>
          </a:p>
          <a:p>
            <a:r>
              <a:rPr lang="en-US" b="1" dirty="0"/>
              <a:t>ANSWER:</a:t>
            </a:r>
          </a:p>
          <a:p>
            <a:pPr lvl="1"/>
            <a:r>
              <a:rPr lang="en-US" dirty="0"/>
              <a:t>Compromising domain name resolution is a very effective means of redirecting users to malicious websites. </a:t>
            </a:r>
          </a:p>
          <a:p>
            <a:pPr lvl="1"/>
            <a:endParaRPr lang="en-US" dirty="0"/>
          </a:p>
          <a:p>
            <a:pPr lvl="1"/>
            <a:r>
              <a:rPr lang="en-US" dirty="0"/>
              <a:t>Following malware infection, it is important to ensure that DNS is being performed by valid servers.</a:t>
            </a:r>
          </a:p>
          <a:p>
            <a:endParaRPr lang="en-US" dirty="0"/>
          </a:p>
        </p:txBody>
      </p:sp>
      <p:sp>
        <p:nvSpPr>
          <p:cNvPr id="3" name="Title 2">
            <a:extLst>
              <a:ext uri="{FF2B5EF4-FFF2-40B4-BE49-F238E27FC236}">
                <a16:creationId xmlns:a16="http://schemas.microsoft.com/office/drawing/2014/main" id="{8CC9853D-5157-F544-B9B0-2F55C9D22C56}"/>
              </a:ext>
            </a:extLst>
          </p:cNvPr>
          <p:cNvSpPr>
            <a:spLocks noGrp="1"/>
          </p:cNvSpPr>
          <p:nvPr>
            <p:ph type="title"/>
          </p:nvPr>
        </p:nvSpPr>
        <p:spPr>
          <a:xfrm>
            <a:off x="341925" y="148785"/>
            <a:ext cx="8497278" cy="633458"/>
          </a:xfrm>
        </p:spPr>
        <p:txBody>
          <a:bodyPr/>
          <a:lstStyle/>
          <a:p>
            <a:r>
              <a:rPr lang="en-US" dirty="0"/>
              <a:t>Discussing Detecting, Removing, and Preventing Malware Infections</a:t>
            </a:r>
          </a:p>
        </p:txBody>
      </p:sp>
      <p:sp>
        <p:nvSpPr>
          <p:cNvPr id="4" name="Slide Number Placeholder 3">
            <a:extLst>
              <a:ext uri="{FF2B5EF4-FFF2-40B4-BE49-F238E27FC236}">
                <a16:creationId xmlns:a16="http://schemas.microsoft.com/office/drawing/2014/main" id="{632EAA00-0E25-784B-8494-2AD54AE4FD24}"/>
              </a:ext>
            </a:extLst>
          </p:cNvPr>
          <p:cNvSpPr>
            <a:spLocks noGrp="1"/>
          </p:cNvSpPr>
          <p:nvPr>
            <p:ph type="sldNum" sz="quarter" idx="4"/>
          </p:nvPr>
        </p:nvSpPr>
        <p:spPr/>
        <p:txBody>
          <a:bodyPr/>
          <a:lstStyle/>
          <a:p>
            <a:fld id="{2066355A-084C-D24E-9AD2-7E4FC41EA627}" type="slidenum">
              <a:rPr lang="en-US" smtClean="0"/>
              <a:pPr/>
              <a:t>23</a:t>
            </a:fld>
            <a:endParaRPr lang="en-US" dirty="0"/>
          </a:p>
        </p:txBody>
      </p:sp>
    </p:spTree>
    <p:extLst>
      <p:ext uri="{BB962C8B-B14F-4D97-AF65-F5344CB8AC3E}">
        <p14:creationId xmlns:p14="http://schemas.microsoft.com/office/powerpoint/2010/main" val="409331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883F2-854B-D946-8522-6C0C41E2405F}"/>
              </a:ext>
            </a:extLst>
          </p:cNvPr>
          <p:cNvSpPr>
            <a:spLocks noGrp="1"/>
          </p:cNvSpPr>
          <p:nvPr>
            <p:ph idx="1"/>
          </p:nvPr>
        </p:nvSpPr>
        <p:spPr/>
        <p:txBody>
          <a:bodyPr/>
          <a:lstStyle/>
          <a:p>
            <a:r>
              <a:rPr lang="en-US" b="1" dirty="0"/>
              <a:t>What sort of training should you give to end users to reduce the risk of infections?</a:t>
            </a:r>
          </a:p>
          <a:p>
            <a:endParaRPr lang="en-US" b="1" dirty="0"/>
          </a:p>
          <a:p>
            <a:r>
              <a:rPr lang="en-US" b="1" dirty="0"/>
              <a:t>ANSWER:</a:t>
            </a:r>
          </a:p>
          <a:p>
            <a:pPr lvl="1"/>
            <a:r>
              <a:rPr lang="en-US" dirty="0"/>
              <a:t>Not to disable security applications and to be wary of emailed links, file attachments, removable media, and websites from unproven sources.</a:t>
            </a:r>
          </a:p>
        </p:txBody>
      </p:sp>
      <p:sp>
        <p:nvSpPr>
          <p:cNvPr id="3" name="Title 2">
            <a:extLst>
              <a:ext uri="{FF2B5EF4-FFF2-40B4-BE49-F238E27FC236}">
                <a16:creationId xmlns:a16="http://schemas.microsoft.com/office/drawing/2014/main" id="{8CC9853D-5157-F544-B9B0-2F55C9D22C56}"/>
              </a:ext>
            </a:extLst>
          </p:cNvPr>
          <p:cNvSpPr>
            <a:spLocks noGrp="1"/>
          </p:cNvSpPr>
          <p:nvPr>
            <p:ph type="title"/>
          </p:nvPr>
        </p:nvSpPr>
        <p:spPr>
          <a:xfrm>
            <a:off x="341925" y="148785"/>
            <a:ext cx="8497278" cy="633458"/>
          </a:xfrm>
        </p:spPr>
        <p:txBody>
          <a:bodyPr/>
          <a:lstStyle/>
          <a:p>
            <a:r>
              <a:rPr lang="en-US" dirty="0"/>
              <a:t>Discussing Detecting, Removing, and Preventing Malware Infections</a:t>
            </a:r>
          </a:p>
        </p:txBody>
      </p:sp>
      <p:sp>
        <p:nvSpPr>
          <p:cNvPr id="4" name="Slide Number Placeholder 3">
            <a:extLst>
              <a:ext uri="{FF2B5EF4-FFF2-40B4-BE49-F238E27FC236}">
                <a16:creationId xmlns:a16="http://schemas.microsoft.com/office/drawing/2014/main" id="{632EAA00-0E25-784B-8494-2AD54AE4FD24}"/>
              </a:ext>
            </a:extLst>
          </p:cNvPr>
          <p:cNvSpPr>
            <a:spLocks noGrp="1"/>
          </p:cNvSpPr>
          <p:nvPr>
            <p:ph type="sldNum" sz="quarter" idx="4"/>
          </p:nvPr>
        </p:nvSpPr>
        <p:spPr/>
        <p:txBody>
          <a:bodyPr/>
          <a:lstStyle/>
          <a:p>
            <a:fld id="{2066355A-084C-D24E-9AD2-7E4FC41EA627}" type="slidenum">
              <a:rPr lang="en-US" smtClean="0"/>
              <a:pPr/>
              <a:t>24</a:t>
            </a:fld>
            <a:endParaRPr lang="en-US" dirty="0"/>
          </a:p>
        </p:txBody>
      </p:sp>
    </p:spTree>
    <p:extLst>
      <p:ext uri="{BB962C8B-B14F-4D97-AF65-F5344CB8AC3E}">
        <p14:creationId xmlns:p14="http://schemas.microsoft.com/office/powerpoint/2010/main" val="3000373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B4D228-B7A9-1A09-95EC-D3A26BF1ABB8}"/>
              </a:ext>
            </a:extLst>
          </p:cNvPr>
          <p:cNvPicPr>
            <a:picLocks noChangeAspect="1"/>
          </p:cNvPicPr>
          <p:nvPr/>
        </p:nvPicPr>
        <p:blipFill>
          <a:blip r:embed="rId2"/>
          <a:stretch>
            <a:fillRect/>
          </a:stretch>
        </p:blipFill>
        <p:spPr>
          <a:xfrm>
            <a:off x="1269658" y="991077"/>
            <a:ext cx="5992981" cy="3161346"/>
          </a:xfrm>
          <a:prstGeom prst="rect">
            <a:avLst/>
          </a:prstGeom>
          <a:noFill/>
        </p:spPr>
      </p:pic>
      <p:sp>
        <p:nvSpPr>
          <p:cNvPr id="2" name="Title 1">
            <a:extLst>
              <a:ext uri="{FF2B5EF4-FFF2-40B4-BE49-F238E27FC236}">
                <a16:creationId xmlns:a16="http://schemas.microsoft.com/office/drawing/2014/main" id="{493E7CC7-B3F2-184D-9EE2-DFC0C8E16DC1}"/>
              </a:ext>
            </a:extLst>
          </p:cNvPr>
          <p:cNvSpPr>
            <a:spLocks noGrp="1"/>
          </p:cNvSpPr>
          <p:nvPr>
            <p:ph type="title"/>
          </p:nvPr>
        </p:nvSpPr>
        <p:spPr>
          <a:xfrm>
            <a:off x="341925" y="75202"/>
            <a:ext cx="7883768" cy="633458"/>
          </a:xfrm>
        </p:spPr>
        <p:txBody>
          <a:bodyPr anchor="ctr">
            <a:normAutofit/>
          </a:bodyPr>
          <a:lstStyle/>
          <a:p>
            <a:pPr>
              <a:lnSpc>
                <a:spcPct val="90000"/>
              </a:lnSpc>
            </a:pPr>
            <a:r>
              <a:rPr lang="en-US" sz="2000"/>
              <a:t>Topic B: Troubleshoot Common Workstation Security Issues</a:t>
            </a:r>
          </a:p>
        </p:txBody>
      </p:sp>
      <p:sp>
        <p:nvSpPr>
          <p:cNvPr id="3" name="Slide Number Placeholder 2">
            <a:extLst>
              <a:ext uri="{FF2B5EF4-FFF2-40B4-BE49-F238E27FC236}">
                <a16:creationId xmlns:a16="http://schemas.microsoft.com/office/drawing/2014/main" id="{CD0BB9B6-F8C5-1B40-A0AB-7109DF2461DB}"/>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25</a:t>
            </a:fld>
            <a:endParaRPr lang="en-US"/>
          </a:p>
        </p:txBody>
      </p:sp>
    </p:spTree>
    <p:extLst>
      <p:ext uri="{BB962C8B-B14F-4D97-AF65-F5344CB8AC3E}">
        <p14:creationId xmlns:p14="http://schemas.microsoft.com/office/powerpoint/2010/main" val="3709574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21C29-9A7D-41B1-89AF-19D0D560FAC6}"/>
              </a:ext>
            </a:extLst>
          </p:cNvPr>
          <p:cNvSpPr>
            <a:spLocks noGrp="1"/>
          </p:cNvSpPr>
          <p:nvPr>
            <p:ph type="title"/>
          </p:nvPr>
        </p:nvSpPr>
        <p:spPr/>
        <p:txBody>
          <a:bodyPr/>
          <a:lstStyle/>
          <a:p>
            <a:r>
              <a:rPr lang="en-US" dirty="0"/>
              <a:t>Common Symptoms of Malware Infection</a:t>
            </a:r>
          </a:p>
        </p:txBody>
      </p:sp>
      <p:sp>
        <p:nvSpPr>
          <p:cNvPr id="3" name="Slide Number Placeholder 2">
            <a:extLst>
              <a:ext uri="{FF2B5EF4-FFF2-40B4-BE49-F238E27FC236}">
                <a16:creationId xmlns:a16="http://schemas.microsoft.com/office/drawing/2014/main" id="{F4334637-A3A2-42B1-8122-D52AEE037F5B}"/>
              </a:ext>
            </a:extLst>
          </p:cNvPr>
          <p:cNvSpPr>
            <a:spLocks noGrp="1"/>
          </p:cNvSpPr>
          <p:nvPr>
            <p:ph type="sldNum" sz="quarter" idx="4"/>
          </p:nvPr>
        </p:nvSpPr>
        <p:spPr/>
        <p:txBody>
          <a:bodyPr/>
          <a:lstStyle/>
          <a:p>
            <a:fld id="{2066355A-084C-D24E-9AD2-7E4FC41EA627}" type="slidenum">
              <a:rPr lang="en-US" smtClean="0"/>
              <a:pPr/>
              <a:t>26</a:t>
            </a:fld>
            <a:endParaRPr lang="en-US" dirty="0"/>
          </a:p>
        </p:txBody>
      </p:sp>
      <p:graphicFrame>
        <p:nvGraphicFramePr>
          <p:cNvPr id="6" name="Content Placeholder 3">
            <a:extLst>
              <a:ext uri="{FF2B5EF4-FFF2-40B4-BE49-F238E27FC236}">
                <a16:creationId xmlns:a16="http://schemas.microsoft.com/office/drawing/2014/main" id="{2B1FBA94-6063-5B74-1C81-B8597900C7E3}"/>
              </a:ext>
            </a:extLst>
          </p:cNvPr>
          <p:cNvGraphicFramePr>
            <a:graphicFrameLocks noGrp="1"/>
          </p:cNvGraphicFramePr>
          <p:nvPr>
            <p:ph idx="1"/>
            <p:extLst>
              <p:ext uri="{D42A27DB-BD31-4B8C-83A1-F6EECF244321}">
                <p14:modId xmlns:p14="http://schemas.microsoft.com/office/powerpoint/2010/main" val="1627726317"/>
              </p:ext>
            </p:extLst>
          </p:nvPr>
        </p:nvGraphicFramePr>
        <p:xfrm>
          <a:off x="248081" y="708659"/>
          <a:ext cx="8591121" cy="38874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8786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13C6B-87A7-495D-8500-995C5F7FDEA0}"/>
              </a:ext>
            </a:extLst>
          </p:cNvPr>
          <p:cNvSpPr>
            <a:spLocks noGrp="1"/>
          </p:cNvSpPr>
          <p:nvPr>
            <p:ph type="title"/>
          </p:nvPr>
        </p:nvSpPr>
        <p:spPr>
          <a:xfrm>
            <a:off x="341925" y="75202"/>
            <a:ext cx="7883768" cy="633458"/>
          </a:xfrm>
        </p:spPr>
        <p:txBody>
          <a:bodyPr anchor="ctr">
            <a:normAutofit/>
          </a:bodyPr>
          <a:lstStyle/>
          <a:p>
            <a:r>
              <a:rPr lang="en-US" dirty="0"/>
              <a:t>Web Browser Security Issues</a:t>
            </a:r>
          </a:p>
        </p:txBody>
      </p:sp>
      <p:sp>
        <p:nvSpPr>
          <p:cNvPr id="5" name="Text Placeholder 4">
            <a:extLst>
              <a:ext uri="{FF2B5EF4-FFF2-40B4-BE49-F238E27FC236}">
                <a16:creationId xmlns:a16="http://schemas.microsoft.com/office/drawing/2014/main" id="{B16D562C-6607-4010-87D7-3358480B3262}"/>
              </a:ext>
            </a:extLst>
          </p:cNvPr>
          <p:cNvSpPr>
            <a:spLocks noGrp="1"/>
          </p:cNvSpPr>
          <p:nvPr>
            <p:ph type="body" sz="quarter" idx="13"/>
          </p:nvPr>
        </p:nvSpPr>
        <p:spPr>
          <a:xfrm>
            <a:off x="1752600" y="944984"/>
            <a:ext cx="6934200" cy="571500"/>
          </a:xfrm>
        </p:spPr>
        <p:txBody>
          <a:bodyPr>
            <a:normAutofit/>
          </a:bodyPr>
          <a:lstStyle/>
          <a:p>
            <a:pPr>
              <a:lnSpc>
                <a:spcPct val="90000"/>
              </a:lnSpc>
            </a:pPr>
            <a:r>
              <a:rPr lang="en-US" sz="1400" b="1"/>
              <a:t>Redirection: </a:t>
            </a:r>
            <a:r>
              <a:rPr lang="en-US" sz="1400"/>
              <a:t>When the user tries to open a web page but is sent to another page (which may or may not look like the page the user was attempting to access). </a:t>
            </a:r>
          </a:p>
        </p:txBody>
      </p:sp>
      <p:sp>
        <p:nvSpPr>
          <p:cNvPr id="3" name="Slide Number Placeholder 2">
            <a:extLst>
              <a:ext uri="{FF2B5EF4-FFF2-40B4-BE49-F238E27FC236}">
                <a16:creationId xmlns:a16="http://schemas.microsoft.com/office/drawing/2014/main" id="{9B4BFD25-31D5-4D1F-9E26-D00F392F44A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27</a:t>
            </a:fld>
            <a:endParaRPr lang="en-US"/>
          </a:p>
        </p:txBody>
      </p:sp>
      <p:sp>
        <p:nvSpPr>
          <p:cNvPr id="4" name="Content Placeholder 3">
            <a:extLst>
              <a:ext uri="{FF2B5EF4-FFF2-40B4-BE49-F238E27FC236}">
                <a16:creationId xmlns:a16="http://schemas.microsoft.com/office/drawing/2014/main" id="{5E745BF7-2B55-47E2-844E-ED81F870975C}"/>
              </a:ext>
            </a:extLst>
          </p:cNvPr>
          <p:cNvSpPr>
            <a:spLocks noGrp="1"/>
          </p:cNvSpPr>
          <p:nvPr>
            <p:ph idx="1"/>
          </p:nvPr>
        </p:nvSpPr>
        <p:spPr>
          <a:xfrm>
            <a:off x="341924" y="1696453"/>
            <a:ext cx="8460152" cy="2985451"/>
          </a:xfrm>
        </p:spPr>
        <p:txBody>
          <a:bodyPr>
            <a:normAutofit lnSpcReduction="10000"/>
          </a:bodyPr>
          <a:lstStyle/>
          <a:p>
            <a:pPr>
              <a:lnSpc>
                <a:spcPct val="90000"/>
              </a:lnSpc>
            </a:pPr>
            <a:r>
              <a:rPr lang="en-US" sz="1500" dirty="0"/>
              <a:t>Browsers are often targeted with adware and spyware:</a:t>
            </a:r>
          </a:p>
          <a:p>
            <a:pPr lvl="1">
              <a:lnSpc>
                <a:spcPct val="90000"/>
              </a:lnSpc>
            </a:pPr>
            <a:r>
              <a:rPr lang="en-US" sz="1500" dirty="0"/>
              <a:t>Pop-ups</a:t>
            </a:r>
          </a:p>
          <a:p>
            <a:pPr lvl="1">
              <a:lnSpc>
                <a:spcPct val="90000"/>
              </a:lnSpc>
            </a:pPr>
            <a:r>
              <a:rPr lang="en-US" sz="1500" dirty="0"/>
              <a:t>Additional toolbars</a:t>
            </a:r>
          </a:p>
          <a:p>
            <a:pPr lvl="1">
              <a:lnSpc>
                <a:spcPct val="90000"/>
              </a:lnSpc>
            </a:pPr>
            <a:r>
              <a:rPr lang="en-US" sz="1500" dirty="0"/>
              <a:t>Home page changes suddenly</a:t>
            </a:r>
          </a:p>
          <a:p>
            <a:pPr lvl="1">
              <a:lnSpc>
                <a:spcPct val="90000"/>
              </a:lnSpc>
            </a:pPr>
            <a:r>
              <a:rPr lang="en-US" sz="1500" dirty="0"/>
              <a:t>Search provider changes suddenly</a:t>
            </a:r>
          </a:p>
          <a:p>
            <a:pPr lvl="1">
              <a:lnSpc>
                <a:spcPct val="90000"/>
              </a:lnSpc>
            </a:pPr>
            <a:r>
              <a:rPr lang="en-US" sz="1500" dirty="0"/>
              <a:t>Slow performance</a:t>
            </a:r>
          </a:p>
          <a:p>
            <a:pPr lvl="1">
              <a:lnSpc>
                <a:spcPct val="90000"/>
              </a:lnSpc>
            </a:pPr>
            <a:r>
              <a:rPr lang="en-US" sz="1500" dirty="0"/>
              <a:t>Excessive crashes</a:t>
            </a:r>
          </a:p>
          <a:p>
            <a:pPr lvl="1">
              <a:lnSpc>
                <a:spcPct val="90000"/>
              </a:lnSpc>
            </a:pPr>
            <a:endParaRPr lang="en-US" sz="1500" dirty="0"/>
          </a:p>
          <a:p>
            <a:pPr>
              <a:lnSpc>
                <a:spcPct val="90000"/>
              </a:lnSpc>
            </a:pPr>
            <a:r>
              <a:rPr lang="en-US" sz="1500" dirty="0"/>
              <a:t>Trojans, rootkits, and botnets</a:t>
            </a:r>
          </a:p>
          <a:p>
            <a:pPr lvl="1">
              <a:lnSpc>
                <a:spcPct val="90000"/>
              </a:lnSpc>
            </a:pPr>
            <a:r>
              <a:rPr lang="en-US" sz="1500" dirty="0"/>
              <a:t>Firewall shows unfamiliar processes or ports trying to connect to the Internet</a:t>
            </a:r>
          </a:p>
          <a:p>
            <a:pPr lvl="1">
              <a:lnSpc>
                <a:spcPct val="90000"/>
              </a:lnSpc>
            </a:pPr>
            <a:r>
              <a:rPr lang="en-US" sz="1500" dirty="0"/>
              <a:t>Scan of other hosts for weaknesses</a:t>
            </a:r>
          </a:p>
          <a:p>
            <a:pPr lvl="1">
              <a:lnSpc>
                <a:spcPct val="90000"/>
              </a:lnSpc>
            </a:pPr>
            <a:r>
              <a:rPr lang="en-US" sz="1500" dirty="0"/>
              <a:t>Attempts to launch DoS attacks</a:t>
            </a:r>
          </a:p>
        </p:txBody>
      </p:sp>
    </p:spTree>
    <p:extLst>
      <p:ext uri="{BB962C8B-B14F-4D97-AF65-F5344CB8AC3E}">
        <p14:creationId xmlns:p14="http://schemas.microsoft.com/office/powerpoint/2010/main" val="1609585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80">
                                          <p:stCondLst>
                                            <p:cond delay="0"/>
                                          </p:stCondLst>
                                        </p:cTn>
                                        <p:tgtEl>
                                          <p:spTgt spid="4">
                                            <p:txEl>
                                              <p:pRg st="1" end="1"/>
                                            </p:txEl>
                                          </p:spTgt>
                                        </p:tgtEl>
                                      </p:cBhvr>
                                    </p:animEffect>
                                    <p:anim calcmode="lin" valueType="num">
                                      <p:cBhvr>
                                        <p:cTn id="8"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1" end="1"/>
                                            </p:txEl>
                                          </p:spTgt>
                                        </p:tgtEl>
                                      </p:cBhvr>
                                      <p:to x="100000" y="60000"/>
                                    </p:animScale>
                                    <p:animScale>
                                      <p:cBhvr>
                                        <p:cTn id="14" dur="166" decel="50000">
                                          <p:stCondLst>
                                            <p:cond delay="676"/>
                                          </p:stCondLst>
                                        </p:cTn>
                                        <p:tgtEl>
                                          <p:spTgt spid="4">
                                            <p:txEl>
                                              <p:pRg st="1" end="1"/>
                                            </p:txEl>
                                          </p:spTgt>
                                        </p:tgtEl>
                                      </p:cBhvr>
                                      <p:to x="100000" y="100000"/>
                                    </p:animScale>
                                    <p:animScale>
                                      <p:cBhvr>
                                        <p:cTn id="15" dur="26">
                                          <p:stCondLst>
                                            <p:cond delay="1312"/>
                                          </p:stCondLst>
                                        </p:cTn>
                                        <p:tgtEl>
                                          <p:spTgt spid="4">
                                            <p:txEl>
                                              <p:pRg st="1" end="1"/>
                                            </p:txEl>
                                          </p:spTgt>
                                        </p:tgtEl>
                                      </p:cBhvr>
                                      <p:to x="100000" y="80000"/>
                                    </p:animScale>
                                    <p:animScale>
                                      <p:cBhvr>
                                        <p:cTn id="16" dur="166" decel="50000">
                                          <p:stCondLst>
                                            <p:cond delay="1338"/>
                                          </p:stCondLst>
                                        </p:cTn>
                                        <p:tgtEl>
                                          <p:spTgt spid="4">
                                            <p:txEl>
                                              <p:pRg st="1" end="1"/>
                                            </p:txEl>
                                          </p:spTgt>
                                        </p:tgtEl>
                                      </p:cBhvr>
                                      <p:to x="100000" y="100000"/>
                                    </p:animScale>
                                    <p:animScale>
                                      <p:cBhvr>
                                        <p:cTn id="17" dur="26">
                                          <p:stCondLst>
                                            <p:cond delay="1642"/>
                                          </p:stCondLst>
                                        </p:cTn>
                                        <p:tgtEl>
                                          <p:spTgt spid="4">
                                            <p:txEl>
                                              <p:pRg st="1" end="1"/>
                                            </p:txEl>
                                          </p:spTgt>
                                        </p:tgtEl>
                                      </p:cBhvr>
                                      <p:to x="100000" y="90000"/>
                                    </p:animScale>
                                    <p:animScale>
                                      <p:cBhvr>
                                        <p:cTn id="18" dur="166" decel="50000">
                                          <p:stCondLst>
                                            <p:cond delay="1668"/>
                                          </p:stCondLst>
                                        </p:cTn>
                                        <p:tgtEl>
                                          <p:spTgt spid="4">
                                            <p:txEl>
                                              <p:pRg st="1" end="1"/>
                                            </p:txEl>
                                          </p:spTgt>
                                        </p:tgtEl>
                                      </p:cBhvr>
                                      <p:to x="100000" y="100000"/>
                                    </p:animScale>
                                    <p:animScale>
                                      <p:cBhvr>
                                        <p:cTn id="19" dur="26">
                                          <p:stCondLst>
                                            <p:cond delay="1808"/>
                                          </p:stCondLst>
                                        </p:cTn>
                                        <p:tgtEl>
                                          <p:spTgt spid="4">
                                            <p:txEl>
                                              <p:pRg st="1" end="1"/>
                                            </p:txEl>
                                          </p:spTgt>
                                        </p:tgtEl>
                                      </p:cBhvr>
                                      <p:to x="100000" y="95000"/>
                                    </p:animScale>
                                    <p:animScale>
                                      <p:cBhvr>
                                        <p:cTn id="20" dur="166" decel="50000">
                                          <p:stCondLst>
                                            <p:cond delay="1834"/>
                                          </p:stCondLst>
                                        </p:cTn>
                                        <p:tgtEl>
                                          <p:spTgt spid="4">
                                            <p:txEl>
                                              <p:pRg st="1" end="1"/>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wipe(down)">
                                      <p:cBhvr>
                                        <p:cTn id="23" dur="580">
                                          <p:stCondLst>
                                            <p:cond delay="0"/>
                                          </p:stCondLst>
                                        </p:cTn>
                                        <p:tgtEl>
                                          <p:spTgt spid="4">
                                            <p:txEl>
                                              <p:pRg st="2" end="2"/>
                                            </p:txEl>
                                          </p:spTgt>
                                        </p:tgtEl>
                                      </p:cBhvr>
                                    </p:animEffect>
                                    <p:anim calcmode="lin" valueType="num">
                                      <p:cBhvr>
                                        <p:cTn id="24"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2" end="2"/>
                                            </p:txEl>
                                          </p:spTgt>
                                        </p:tgtEl>
                                      </p:cBhvr>
                                      <p:to x="100000" y="60000"/>
                                    </p:animScale>
                                    <p:animScale>
                                      <p:cBhvr>
                                        <p:cTn id="30" dur="166" decel="50000">
                                          <p:stCondLst>
                                            <p:cond delay="676"/>
                                          </p:stCondLst>
                                        </p:cTn>
                                        <p:tgtEl>
                                          <p:spTgt spid="4">
                                            <p:txEl>
                                              <p:pRg st="2" end="2"/>
                                            </p:txEl>
                                          </p:spTgt>
                                        </p:tgtEl>
                                      </p:cBhvr>
                                      <p:to x="100000" y="100000"/>
                                    </p:animScale>
                                    <p:animScale>
                                      <p:cBhvr>
                                        <p:cTn id="31" dur="26">
                                          <p:stCondLst>
                                            <p:cond delay="1312"/>
                                          </p:stCondLst>
                                        </p:cTn>
                                        <p:tgtEl>
                                          <p:spTgt spid="4">
                                            <p:txEl>
                                              <p:pRg st="2" end="2"/>
                                            </p:txEl>
                                          </p:spTgt>
                                        </p:tgtEl>
                                      </p:cBhvr>
                                      <p:to x="100000" y="80000"/>
                                    </p:animScale>
                                    <p:animScale>
                                      <p:cBhvr>
                                        <p:cTn id="32" dur="166" decel="50000">
                                          <p:stCondLst>
                                            <p:cond delay="1338"/>
                                          </p:stCondLst>
                                        </p:cTn>
                                        <p:tgtEl>
                                          <p:spTgt spid="4">
                                            <p:txEl>
                                              <p:pRg st="2" end="2"/>
                                            </p:txEl>
                                          </p:spTgt>
                                        </p:tgtEl>
                                      </p:cBhvr>
                                      <p:to x="100000" y="100000"/>
                                    </p:animScale>
                                    <p:animScale>
                                      <p:cBhvr>
                                        <p:cTn id="33" dur="26">
                                          <p:stCondLst>
                                            <p:cond delay="1642"/>
                                          </p:stCondLst>
                                        </p:cTn>
                                        <p:tgtEl>
                                          <p:spTgt spid="4">
                                            <p:txEl>
                                              <p:pRg st="2" end="2"/>
                                            </p:txEl>
                                          </p:spTgt>
                                        </p:tgtEl>
                                      </p:cBhvr>
                                      <p:to x="100000" y="90000"/>
                                    </p:animScale>
                                    <p:animScale>
                                      <p:cBhvr>
                                        <p:cTn id="34" dur="166" decel="50000">
                                          <p:stCondLst>
                                            <p:cond delay="1668"/>
                                          </p:stCondLst>
                                        </p:cTn>
                                        <p:tgtEl>
                                          <p:spTgt spid="4">
                                            <p:txEl>
                                              <p:pRg st="2" end="2"/>
                                            </p:txEl>
                                          </p:spTgt>
                                        </p:tgtEl>
                                      </p:cBhvr>
                                      <p:to x="100000" y="100000"/>
                                    </p:animScale>
                                    <p:animScale>
                                      <p:cBhvr>
                                        <p:cTn id="35" dur="26">
                                          <p:stCondLst>
                                            <p:cond delay="1808"/>
                                          </p:stCondLst>
                                        </p:cTn>
                                        <p:tgtEl>
                                          <p:spTgt spid="4">
                                            <p:txEl>
                                              <p:pRg st="2" end="2"/>
                                            </p:txEl>
                                          </p:spTgt>
                                        </p:tgtEl>
                                      </p:cBhvr>
                                      <p:to x="100000" y="95000"/>
                                    </p:animScale>
                                    <p:animScale>
                                      <p:cBhvr>
                                        <p:cTn id="36" dur="166" decel="50000">
                                          <p:stCondLst>
                                            <p:cond delay="1834"/>
                                          </p:stCondLst>
                                        </p:cTn>
                                        <p:tgtEl>
                                          <p:spTgt spid="4">
                                            <p:txEl>
                                              <p:pRg st="2" end="2"/>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animEffect transition="in" filter="wipe(down)">
                                      <p:cBhvr>
                                        <p:cTn id="39" dur="580">
                                          <p:stCondLst>
                                            <p:cond delay="0"/>
                                          </p:stCondLst>
                                        </p:cTn>
                                        <p:tgtEl>
                                          <p:spTgt spid="4">
                                            <p:txEl>
                                              <p:pRg st="3" end="3"/>
                                            </p:txEl>
                                          </p:spTgt>
                                        </p:tgtEl>
                                      </p:cBhvr>
                                    </p:animEffect>
                                    <p:anim calcmode="lin" valueType="num">
                                      <p:cBhvr>
                                        <p:cTn id="40"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3" end="3"/>
                                            </p:txEl>
                                          </p:spTgt>
                                        </p:tgtEl>
                                      </p:cBhvr>
                                      <p:to x="100000" y="60000"/>
                                    </p:animScale>
                                    <p:animScale>
                                      <p:cBhvr>
                                        <p:cTn id="46" dur="166" decel="50000">
                                          <p:stCondLst>
                                            <p:cond delay="676"/>
                                          </p:stCondLst>
                                        </p:cTn>
                                        <p:tgtEl>
                                          <p:spTgt spid="4">
                                            <p:txEl>
                                              <p:pRg st="3" end="3"/>
                                            </p:txEl>
                                          </p:spTgt>
                                        </p:tgtEl>
                                      </p:cBhvr>
                                      <p:to x="100000" y="100000"/>
                                    </p:animScale>
                                    <p:animScale>
                                      <p:cBhvr>
                                        <p:cTn id="47" dur="26">
                                          <p:stCondLst>
                                            <p:cond delay="1312"/>
                                          </p:stCondLst>
                                        </p:cTn>
                                        <p:tgtEl>
                                          <p:spTgt spid="4">
                                            <p:txEl>
                                              <p:pRg st="3" end="3"/>
                                            </p:txEl>
                                          </p:spTgt>
                                        </p:tgtEl>
                                      </p:cBhvr>
                                      <p:to x="100000" y="80000"/>
                                    </p:animScale>
                                    <p:animScale>
                                      <p:cBhvr>
                                        <p:cTn id="48" dur="166" decel="50000">
                                          <p:stCondLst>
                                            <p:cond delay="1338"/>
                                          </p:stCondLst>
                                        </p:cTn>
                                        <p:tgtEl>
                                          <p:spTgt spid="4">
                                            <p:txEl>
                                              <p:pRg st="3" end="3"/>
                                            </p:txEl>
                                          </p:spTgt>
                                        </p:tgtEl>
                                      </p:cBhvr>
                                      <p:to x="100000" y="100000"/>
                                    </p:animScale>
                                    <p:animScale>
                                      <p:cBhvr>
                                        <p:cTn id="49" dur="26">
                                          <p:stCondLst>
                                            <p:cond delay="1642"/>
                                          </p:stCondLst>
                                        </p:cTn>
                                        <p:tgtEl>
                                          <p:spTgt spid="4">
                                            <p:txEl>
                                              <p:pRg st="3" end="3"/>
                                            </p:txEl>
                                          </p:spTgt>
                                        </p:tgtEl>
                                      </p:cBhvr>
                                      <p:to x="100000" y="90000"/>
                                    </p:animScale>
                                    <p:animScale>
                                      <p:cBhvr>
                                        <p:cTn id="50" dur="166" decel="50000">
                                          <p:stCondLst>
                                            <p:cond delay="1668"/>
                                          </p:stCondLst>
                                        </p:cTn>
                                        <p:tgtEl>
                                          <p:spTgt spid="4">
                                            <p:txEl>
                                              <p:pRg st="3" end="3"/>
                                            </p:txEl>
                                          </p:spTgt>
                                        </p:tgtEl>
                                      </p:cBhvr>
                                      <p:to x="100000" y="100000"/>
                                    </p:animScale>
                                    <p:animScale>
                                      <p:cBhvr>
                                        <p:cTn id="51" dur="26">
                                          <p:stCondLst>
                                            <p:cond delay="1808"/>
                                          </p:stCondLst>
                                        </p:cTn>
                                        <p:tgtEl>
                                          <p:spTgt spid="4">
                                            <p:txEl>
                                              <p:pRg st="3" end="3"/>
                                            </p:txEl>
                                          </p:spTgt>
                                        </p:tgtEl>
                                      </p:cBhvr>
                                      <p:to x="100000" y="95000"/>
                                    </p:animScale>
                                    <p:animScale>
                                      <p:cBhvr>
                                        <p:cTn id="52" dur="166" decel="50000">
                                          <p:stCondLst>
                                            <p:cond delay="1834"/>
                                          </p:stCondLst>
                                        </p:cTn>
                                        <p:tgtEl>
                                          <p:spTgt spid="4">
                                            <p:txEl>
                                              <p:pRg st="3" end="3"/>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animEffect transition="in" filter="wipe(down)">
                                      <p:cBhvr>
                                        <p:cTn id="55" dur="580">
                                          <p:stCondLst>
                                            <p:cond delay="0"/>
                                          </p:stCondLst>
                                        </p:cTn>
                                        <p:tgtEl>
                                          <p:spTgt spid="4">
                                            <p:txEl>
                                              <p:pRg st="4" end="4"/>
                                            </p:txEl>
                                          </p:spTgt>
                                        </p:tgtEl>
                                      </p:cBhvr>
                                    </p:animEffect>
                                    <p:anim calcmode="lin" valueType="num">
                                      <p:cBhvr>
                                        <p:cTn id="56"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4" end="4"/>
                                            </p:txEl>
                                          </p:spTgt>
                                        </p:tgtEl>
                                      </p:cBhvr>
                                      <p:to x="100000" y="60000"/>
                                    </p:animScale>
                                    <p:animScale>
                                      <p:cBhvr>
                                        <p:cTn id="62" dur="166" decel="50000">
                                          <p:stCondLst>
                                            <p:cond delay="676"/>
                                          </p:stCondLst>
                                        </p:cTn>
                                        <p:tgtEl>
                                          <p:spTgt spid="4">
                                            <p:txEl>
                                              <p:pRg st="4" end="4"/>
                                            </p:txEl>
                                          </p:spTgt>
                                        </p:tgtEl>
                                      </p:cBhvr>
                                      <p:to x="100000" y="100000"/>
                                    </p:animScale>
                                    <p:animScale>
                                      <p:cBhvr>
                                        <p:cTn id="63" dur="26">
                                          <p:stCondLst>
                                            <p:cond delay="1312"/>
                                          </p:stCondLst>
                                        </p:cTn>
                                        <p:tgtEl>
                                          <p:spTgt spid="4">
                                            <p:txEl>
                                              <p:pRg st="4" end="4"/>
                                            </p:txEl>
                                          </p:spTgt>
                                        </p:tgtEl>
                                      </p:cBhvr>
                                      <p:to x="100000" y="80000"/>
                                    </p:animScale>
                                    <p:animScale>
                                      <p:cBhvr>
                                        <p:cTn id="64" dur="166" decel="50000">
                                          <p:stCondLst>
                                            <p:cond delay="1338"/>
                                          </p:stCondLst>
                                        </p:cTn>
                                        <p:tgtEl>
                                          <p:spTgt spid="4">
                                            <p:txEl>
                                              <p:pRg st="4" end="4"/>
                                            </p:txEl>
                                          </p:spTgt>
                                        </p:tgtEl>
                                      </p:cBhvr>
                                      <p:to x="100000" y="100000"/>
                                    </p:animScale>
                                    <p:animScale>
                                      <p:cBhvr>
                                        <p:cTn id="65" dur="26">
                                          <p:stCondLst>
                                            <p:cond delay="1642"/>
                                          </p:stCondLst>
                                        </p:cTn>
                                        <p:tgtEl>
                                          <p:spTgt spid="4">
                                            <p:txEl>
                                              <p:pRg st="4" end="4"/>
                                            </p:txEl>
                                          </p:spTgt>
                                        </p:tgtEl>
                                      </p:cBhvr>
                                      <p:to x="100000" y="90000"/>
                                    </p:animScale>
                                    <p:animScale>
                                      <p:cBhvr>
                                        <p:cTn id="66" dur="166" decel="50000">
                                          <p:stCondLst>
                                            <p:cond delay="1668"/>
                                          </p:stCondLst>
                                        </p:cTn>
                                        <p:tgtEl>
                                          <p:spTgt spid="4">
                                            <p:txEl>
                                              <p:pRg st="4" end="4"/>
                                            </p:txEl>
                                          </p:spTgt>
                                        </p:tgtEl>
                                      </p:cBhvr>
                                      <p:to x="100000" y="100000"/>
                                    </p:animScale>
                                    <p:animScale>
                                      <p:cBhvr>
                                        <p:cTn id="67" dur="26">
                                          <p:stCondLst>
                                            <p:cond delay="1808"/>
                                          </p:stCondLst>
                                        </p:cTn>
                                        <p:tgtEl>
                                          <p:spTgt spid="4">
                                            <p:txEl>
                                              <p:pRg st="4" end="4"/>
                                            </p:txEl>
                                          </p:spTgt>
                                        </p:tgtEl>
                                      </p:cBhvr>
                                      <p:to x="100000" y="95000"/>
                                    </p:animScale>
                                    <p:animScale>
                                      <p:cBhvr>
                                        <p:cTn id="68" dur="166" decel="50000">
                                          <p:stCondLst>
                                            <p:cond delay="1834"/>
                                          </p:stCondLst>
                                        </p:cTn>
                                        <p:tgtEl>
                                          <p:spTgt spid="4">
                                            <p:txEl>
                                              <p:pRg st="4" end="4"/>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4">
                                            <p:txEl>
                                              <p:pRg st="5" end="5"/>
                                            </p:txEl>
                                          </p:spTgt>
                                        </p:tgtEl>
                                        <p:attrNameLst>
                                          <p:attrName>style.visibility</p:attrName>
                                        </p:attrNameLst>
                                      </p:cBhvr>
                                      <p:to>
                                        <p:strVal val="visible"/>
                                      </p:to>
                                    </p:set>
                                    <p:animEffect transition="in" filter="wipe(down)">
                                      <p:cBhvr>
                                        <p:cTn id="71" dur="580">
                                          <p:stCondLst>
                                            <p:cond delay="0"/>
                                          </p:stCondLst>
                                        </p:cTn>
                                        <p:tgtEl>
                                          <p:spTgt spid="4">
                                            <p:txEl>
                                              <p:pRg st="5" end="5"/>
                                            </p:txEl>
                                          </p:spTgt>
                                        </p:tgtEl>
                                      </p:cBhvr>
                                    </p:animEffect>
                                    <p:anim calcmode="lin" valueType="num">
                                      <p:cBhvr>
                                        <p:cTn id="72"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4">
                                            <p:txEl>
                                              <p:pRg st="5" end="5"/>
                                            </p:txEl>
                                          </p:spTgt>
                                        </p:tgtEl>
                                      </p:cBhvr>
                                      <p:to x="100000" y="60000"/>
                                    </p:animScale>
                                    <p:animScale>
                                      <p:cBhvr>
                                        <p:cTn id="78" dur="166" decel="50000">
                                          <p:stCondLst>
                                            <p:cond delay="676"/>
                                          </p:stCondLst>
                                        </p:cTn>
                                        <p:tgtEl>
                                          <p:spTgt spid="4">
                                            <p:txEl>
                                              <p:pRg st="5" end="5"/>
                                            </p:txEl>
                                          </p:spTgt>
                                        </p:tgtEl>
                                      </p:cBhvr>
                                      <p:to x="100000" y="100000"/>
                                    </p:animScale>
                                    <p:animScale>
                                      <p:cBhvr>
                                        <p:cTn id="79" dur="26">
                                          <p:stCondLst>
                                            <p:cond delay="1312"/>
                                          </p:stCondLst>
                                        </p:cTn>
                                        <p:tgtEl>
                                          <p:spTgt spid="4">
                                            <p:txEl>
                                              <p:pRg st="5" end="5"/>
                                            </p:txEl>
                                          </p:spTgt>
                                        </p:tgtEl>
                                      </p:cBhvr>
                                      <p:to x="100000" y="80000"/>
                                    </p:animScale>
                                    <p:animScale>
                                      <p:cBhvr>
                                        <p:cTn id="80" dur="166" decel="50000">
                                          <p:stCondLst>
                                            <p:cond delay="1338"/>
                                          </p:stCondLst>
                                        </p:cTn>
                                        <p:tgtEl>
                                          <p:spTgt spid="4">
                                            <p:txEl>
                                              <p:pRg st="5" end="5"/>
                                            </p:txEl>
                                          </p:spTgt>
                                        </p:tgtEl>
                                      </p:cBhvr>
                                      <p:to x="100000" y="100000"/>
                                    </p:animScale>
                                    <p:animScale>
                                      <p:cBhvr>
                                        <p:cTn id="81" dur="26">
                                          <p:stCondLst>
                                            <p:cond delay="1642"/>
                                          </p:stCondLst>
                                        </p:cTn>
                                        <p:tgtEl>
                                          <p:spTgt spid="4">
                                            <p:txEl>
                                              <p:pRg st="5" end="5"/>
                                            </p:txEl>
                                          </p:spTgt>
                                        </p:tgtEl>
                                      </p:cBhvr>
                                      <p:to x="100000" y="90000"/>
                                    </p:animScale>
                                    <p:animScale>
                                      <p:cBhvr>
                                        <p:cTn id="82" dur="166" decel="50000">
                                          <p:stCondLst>
                                            <p:cond delay="1668"/>
                                          </p:stCondLst>
                                        </p:cTn>
                                        <p:tgtEl>
                                          <p:spTgt spid="4">
                                            <p:txEl>
                                              <p:pRg st="5" end="5"/>
                                            </p:txEl>
                                          </p:spTgt>
                                        </p:tgtEl>
                                      </p:cBhvr>
                                      <p:to x="100000" y="100000"/>
                                    </p:animScale>
                                    <p:animScale>
                                      <p:cBhvr>
                                        <p:cTn id="83" dur="26">
                                          <p:stCondLst>
                                            <p:cond delay="1808"/>
                                          </p:stCondLst>
                                        </p:cTn>
                                        <p:tgtEl>
                                          <p:spTgt spid="4">
                                            <p:txEl>
                                              <p:pRg st="5" end="5"/>
                                            </p:txEl>
                                          </p:spTgt>
                                        </p:tgtEl>
                                      </p:cBhvr>
                                      <p:to x="100000" y="95000"/>
                                    </p:animScale>
                                    <p:animScale>
                                      <p:cBhvr>
                                        <p:cTn id="84" dur="166" decel="50000">
                                          <p:stCondLst>
                                            <p:cond delay="1834"/>
                                          </p:stCondLst>
                                        </p:cTn>
                                        <p:tgtEl>
                                          <p:spTgt spid="4">
                                            <p:txEl>
                                              <p:pRg st="5" end="5"/>
                                            </p:txEl>
                                          </p:spTgt>
                                        </p:tgtEl>
                                      </p:cBhvr>
                                      <p:to x="100000" y="100000"/>
                                    </p:animScale>
                                  </p:childTnLst>
                                </p:cTn>
                              </p:par>
                              <p:par>
                                <p:cTn id="85" presetID="26" presetClass="entr" presetSubtype="0" fill="hold" nodeType="withEffect">
                                  <p:stCondLst>
                                    <p:cond delay="0"/>
                                  </p:stCondLst>
                                  <p:childTnLst>
                                    <p:set>
                                      <p:cBhvr>
                                        <p:cTn id="86" dur="1" fill="hold">
                                          <p:stCondLst>
                                            <p:cond delay="0"/>
                                          </p:stCondLst>
                                        </p:cTn>
                                        <p:tgtEl>
                                          <p:spTgt spid="4">
                                            <p:txEl>
                                              <p:pRg st="6" end="6"/>
                                            </p:txEl>
                                          </p:spTgt>
                                        </p:tgtEl>
                                        <p:attrNameLst>
                                          <p:attrName>style.visibility</p:attrName>
                                        </p:attrNameLst>
                                      </p:cBhvr>
                                      <p:to>
                                        <p:strVal val="visible"/>
                                      </p:to>
                                    </p:set>
                                    <p:animEffect transition="in" filter="wipe(down)">
                                      <p:cBhvr>
                                        <p:cTn id="87" dur="580">
                                          <p:stCondLst>
                                            <p:cond delay="0"/>
                                          </p:stCondLst>
                                        </p:cTn>
                                        <p:tgtEl>
                                          <p:spTgt spid="4">
                                            <p:txEl>
                                              <p:pRg st="6" end="6"/>
                                            </p:txEl>
                                          </p:spTgt>
                                        </p:tgtEl>
                                      </p:cBhvr>
                                    </p:animEffect>
                                    <p:anim calcmode="lin" valueType="num">
                                      <p:cBhvr>
                                        <p:cTn id="88"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4">
                                            <p:txEl>
                                              <p:pRg st="6" end="6"/>
                                            </p:txEl>
                                          </p:spTgt>
                                        </p:tgtEl>
                                      </p:cBhvr>
                                      <p:to x="100000" y="60000"/>
                                    </p:animScale>
                                    <p:animScale>
                                      <p:cBhvr>
                                        <p:cTn id="94" dur="166" decel="50000">
                                          <p:stCondLst>
                                            <p:cond delay="676"/>
                                          </p:stCondLst>
                                        </p:cTn>
                                        <p:tgtEl>
                                          <p:spTgt spid="4">
                                            <p:txEl>
                                              <p:pRg st="6" end="6"/>
                                            </p:txEl>
                                          </p:spTgt>
                                        </p:tgtEl>
                                      </p:cBhvr>
                                      <p:to x="100000" y="100000"/>
                                    </p:animScale>
                                    <p:animScale>
                                      <p:cBhvr>
                                        <p:cTn id="95" dur="26">
                                          <p:stCondLst>
                                            <p:cond delay="1312"/>
                                          </p:stCondLst>
                                        </p:cTn>
                                        <p:tgtEl>
                                          <p:spTgt spid="4">
                                            <p:txEl>
                                              <p:pRg st="6" end="6"/>
                                            </p:txEl>
                                          </p:spTgt>
                                        </p:tgtEl>
                                      </p:cBhvr>
                                      <p:to x="100000" y="80000"/>
                                    </p:animScale>
                                    <p:animScale>
                                      <p:cBhvr>
                                        <p:cTn id="96" dur="166" decel="50000">
                                          <p:stCondLst>
                                            <p:cond delay="1338"/>
                                          </p:stCondLst>
                                        </p:cTn>
                                        <p:tgtEl>
                                          <p:spTgt spid="4">
                                            <p:txEl>
                                              <p:pRg st="6" end="6"/>
                                            </p:txEl>
                                          </p:spTgt>
                                        </p:tgtEl>
                                      </p:cBhvr>
                                      <p:to x="100000" y="100000"/>
                                    </p:animScale>
                                    <p:animScale>
                                      <p:cBhvr>
                                        <p:cTn id="97" dur="26">
                                          <p:stCondLst>
                                            <p:cond delay="1642"/>
                                          </p:stCondLst>
                                        </p:cTn>
                                        <p:tgtEl>
                                          <p:spTgt spid="4">
                                            <p:txEl>
                                              <p:pRg st="6" end="6"/>
                                            </p:txEl>
                                          </p:spTgt>
                                        </p:tgtEl>
                                      </p:cBhvr>
                                      <p:to x="100000" y="90000"/>
                                    </p:animScale>
                                    <p:animScale>
                                      <p:cBhvr>
                                        <p:cTn id="98" dur="166" decel="50000">
                                          <p:stCondLst>
                                            <p:cond delay="1668"/>
                                          </p:stCondLst>
                                        </p:cTn>
                                        <p:tgtEl>
                                          <p:spTgt spid="4">
                                            <p:txEl>
                                              <p:pRg st="6" end="6"/>
                                            </p:txEl>
                                          </p:spTgt>
                                        </p:tgtEl>
                                      </p:cBhvr>
                                      <p:to x="100000" y="100000"/>
                                    </p:animScale>
                                    <p:animScale>
                                      <p:cBhvr>
                                        <p:cTn id="99" dur="26">
                                          <p:stCondLst>
                                            <p:cond delay="1808"/>
                                          </p:stCondLst>
                                        </p:cTn>
                                        <p:tgtEl>
                                          <p:spTgt spid="4">
                                            <p:txEl>
                                              <p:pRg st="6" end="6"/>
                                            </p:txEl>
                                          </p:spTgt>
                                        </p:tgtEl>
                                      </p:cBhvr>
                                      <p:to x="100000" y="95000"/>
                                    </p:animScale>
                                    <p:animScale>
                                      <p:cBhvr>
                                        <p:cTn id="100" dur="166" decel="50000">
                                          <p:stCondLst>
                                            <p:cond delay="1834"/>
                                          </p:stCondLst>
                                        </p:cTn>
                                        <p:tgtEl>
                                          <p:spTgt spid="4">
                                            <p:txEl>
                                              <p:pRg st="6" end="6"/>
                                            </p:txEl>
                                          </p:spTgt>
                                        </p:tgtEl>
                                      </p:cBhvr>
                                      <p:to x="100000" y="100000"/>
                                    </p:animScale>
                                  </p:childTnLst>
                                </p:cTn>
                              </p:par>
                            </p:childTnLst>
                          </p:cTn>
                        </p:par>
                      </p:childTnLst>
                    </p:cTn>
                  </p:par>
                  <p:par>
                    <p:cTn id="101" fill="hold">
                      <p:stCondLst>
                        <p:cond delay="indefinite"/>
                      </p:stCondLst>
                      <p:childTnLst>
                        <p:par>
                          <p:cTn id="102" fill="hold">
                            <p:stCondLst>
                              <p:cond delay="0"/>
                            </p:stCondLst>
                            <p:childTnLst>
                              <p:par>
                                <p:cTn id="103" presetID="26" presetClass="entr" presetSubtype="0" fill="hold" nodeType="clickEffect">
                                  <p:stCondLst>
                                    <p:cond delay="0"/>
                                  </p:stCondLst>
                                  <p:childTnLst>
                                    <p:set>
                                      <p:cBhvr>
                                        <p:cTn id="104" dur="1" fill="hold">
                                          <p:stCondLst>
                                            <p:cond delay="0"/>
                                          </p:stCondLst>
                                        </p:cTn>
                                        <p:tgtEl>
                                          <p:spTgt spid="4">
                                            <p:txEl>
                                              <p:pRg st="9" end="9"/>
                                            </p:txEl>
                                          </p:spTgt>
                                        </p:tgtEl>
                                        <p:attrNameLst>
                                          <p:attrName>style.visibility</p:attrName>
                                        </p:attrNameLst>
                                      </p:cBhvr>
                                      <p:to>
                                        <p:strVal val="visible"/>
                                      </p:to>
                                    </p:set>
                                    <p:animEffect transition="in" filter="wipe(down)">
                                      <p:cBhvr>
                                        <p:cTn id="105" dur="580">
                                          <p:stCondLst>
                                            <p:cond delay="0"/>
                                          </p:stCondLst>
                                        </p:cTn>
                                        <p:tgtEl>
                                          <p:spTgt spid="4">
                                            <p:txEl>
                                              <p:pRg st="9" end="9"/>
                                            </p:txEl>
                                          </p:spTgt>
                                        </p:tgtEl>
                                      </p:cBhvr>
                                    </p:animEffect>
                                    <p:anim calcmode="lin" valueType="num">
                                      <p:cBhvr>
                                        <p:cTn id="106" dur="1822" tmFilter="0,0; 0.14,0.36; 0.43,0.73; 0.71,0.91; 1.0,1.0">
                                          <p:stCondLst>
                                            <p:cond delay="0"/>
                                          </p:stCondLst>
                                        </p:cTn>
                                        <p:tgtEl>
                                          <p:spTgt spid="4">
                                            <p:txEl>
                                              <p:pRg st="9" end="9"/>
                                            </p:txEl>
                                          </p:spTgt>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4">
                                            <p:txEl>
                                              <p:pRg st="9" end="9"/>
                                            </p:txEl>
                                          </p:spTgt>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4">
                                            <p:txEl>
                                              <p:pRg st="9" end="9"/>
                                            </p:txEl>
                                          </p:spTgt>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4">
                                            <p:txEl>
                                              <p:pRg st="9" end="9"/>
                                            </p:txEl>
                                          </p:spTgt>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4">
                                            <p:txEl>
                                              <p:pRg st="9" end="9"/>
                                            </p:txEl>
                                          </p:spTgt>
                                        </p:tgtEl>
                                        <p:attrNameLst>
                                          <p:attrName>ppt_y</p:attrName>
                                        </p:attrNameLst>
                                      </p:cBhvr>
                                      <p:tavLst>
                                        <p:tav tm="0" fmla="#ppt_y-sin(pi*$)/81">
                                          <p:val>
                                            <p:fltVal val="0"/>
                                          </p:val>
                                        </p:tav>
                                        <p:tav tm="100000">
                                          <p:val>
                                            <p:fltVal val="1"/>
                                          </p:val>
                                        </p:tav>
                                      </p:tavLst>
                                    </p:anim>
                                    <p:animScale>
                                      <p:cBhvr>
                                        <p:cTn id="111" dur="26">
                                          <p:stCondLst>
                                            <p:cond delay="650"/>
                                          </p:stCondLst>
                                        </p:cTn>
                                        <p:tgtEl>
                                          <p:spTgt spid="4">
                                            <p:txEl>
                                              <p:pRg st="9" end="9"/>
                                            </p:txEl>
                                          </p:spTgt>
                                        </p:tgtEl>
                                      </p:cBhvr>
                                      <p:to x="100000" y="60000"/>
                                    </p:animScale>
                                    <p:animScale>
                                      <p:cBhvr>
                                        <p:cTn id="112" dur="166" decel="50000">
                                          <p:stCondLst>
                                            <p:cond delay="676"/>
                                          </p:stCondLst>
                                        </p:cTn>
                                        <p:tgtEl>
                                          <p:spTgt spid="4">
                                            <p:txEl>
                                              <p:pRg st="9" end="9"/>
                                            </p:txEl>
                                          </p:spTgt>
                                        </p:tgtEl>
                                      </p:cBhvr>
                                      <p:to x="100000" y="100000"/>
                                    </p:animScale>
                                    <p:animScale>
                                      <p:cBhvr>
                                        <p:cTn id="113" dur="26">
                                          <p:stCondLst>
                                            <p:cond delay="1312"/>
                                          </p:stCondLst>
                                        </p:cTn>
                                        <p:tgtEl>
                                          <p:spTgt spid="4">
                                            <p:txEl>
                                              <p:pRg st="9" end="9"/>
                                            </p:txEl>
                                          </p:spTgt>
                                        </p:tgtEl>
                                      </p:cBhvr>
                                      <p:to x="100000" y="80000"/>
                                    </p:animScale>
                                    <p:animScale>
                                      <p:cBhvr>
                                        <p:cTn id="114" dur="166" decel="50000">
                                          <p:stCondLst>
                                            <p:cond delay="1338"/>
                                          </p:stCondLst>
                                        </p:cTn>
                                        <p:tgtEl>
                                          <p:spTgt spid="4">
                                            <p:txEl>
                                              <p:pRg st="9" end="9"/>
                                            </p:txEl>
                                          </p:spTgt>
                                        </p:tgtEl>
                                      </p:cBhvr>
                                      <p:to x="100000" y="100000"/>
                                    </p:animScale>
                                    <p:animScale>
                                      <p:cBhvr>
                                        <p:cTn id="115" dur="26">
                                          <p:stCondLst>
                                            <p:cond delay="1642"/>
                                          </p:stCondLst>
                                        </p:cTn>
                                        <p:tgtEl>
                                          <p:spTgt spid="4">
                                            <p:txEl>
                                              <p:pRg st="9" end="9"/>
                                            </p:txEl>
                                          </p:spTgt>
                                        </p:tgtEl>
                                      </p:cBhvr>
                                      <p:to x="100000" y="90000"/>
                                    </p:animScale>
                                    <p:animScale>
                                      <p:cBhvr>
                                        <p:cTn id="116" dur="166" decel="50000">
                                          <p:stCondLst>
                                            <p:cond delay="1668"/>
                                          </p:stCondLst>
                                        </p:cTn>
                                        <p:tgtEl>
                                          <p:spTgt spid="4">
                                            <p:txEl>
                                              <p:pRg st="9" end="9"/>
                                            </p:txEl>
                                          </p:spTgt>
                                        </p:tgtEl>
                                      </p:cBhvr>
                                      <p:to x="100000" y="100000"/>
                                    </p:animScale>
                                    <p:animScale>
                                      <p:cBhvr>
                                        <p:cTn id="117" dur="26">
                                          <p:stCondLst>
                                            <p:cond delay="1808"/>
                                          </p:stCondLst>
                                        </p:cTn>
                                        <p:tgtEl>
                                          <p:spTgt spid="4">
                                            <p:txEl>
                                              <p:pRg st="9" end="9"/>
                                            </p:txEl>
                                          </p:spTgt>
                                        </p:tgtEl>
                                      </p:cBhvr>
                                      <p:to x="100000" y="95000"/>
                                    </p:animScale>
                                    <p:animScale>
                                      <p:cBhvr>
                                        <p:cTn id="118" dur="166" decel="50000">
                                          <p:stCondLst>
                                            <p:cond delay="1834"/>
                                          </p:stCondLst>
                                        </p:cTn>
                                        <p:tgtEl>
                                          <p:spTgt spid="4">
                                            <p:txEl>
                                              <p:pRg st="9" end="9"/>
                                            </p:txEl>
                                          </p:spTgt>
                                        </p:tgtEl>
                                      </p:cBhvr>
                                      <p:to x="100000" y="100000"/>
                                    </p:animScale>
                                  </p:childTnLst>
                                </p:cTn>
                              </p:par>
                              <p:par>
                                <p:cTn id="119" presetID="26" presetClass="entr" presetSubtype="0" fill="hold" nodeType="withEffect">
                                  <p:stCondLst>
                                    <p:cond delay="0"/>
                                  </p:stCondLst>
                                  <p:childTnLst>
                                    <p:set>
                                      <p:cBhvr>
                                        <p:cTn id="120" dur="1" fill="hold">
                                          <p:stCondLst>
                                            <p:cond delay="0"/>
                                          </p:stCondLst>
                                        </p:cTn>
                                        <p:tgtEl>
                                          <p:spTgt spid="4">
                                            <p:txEl>
                                              <p:pRg st="10" end="10"/>
                                            </p:txEl>
                                          </p:spTgt>
                                        </p:tgtEl>
                                        <p:attrNameLst>
                                          <p:attrName>style.visibility</p:attrName>
                                        </p:attrNameLst>
                                      </p:cBhvr>
                                      <p:to>
                                        <p:strVal val="visible"/>
                                      </p:to>
                                    </p:set>
                                    <p:animEffect transition="in" filter="wipe(down)">
                                      <p:cBhvr>
                                        <p:cTn id="121" dur="580">
                                          <p:stCondLst>
                                            <p:cond delay="0"/>
                                          </p:stCondLst>
                                        </p:cTn>
                                        <p:tgtEl>
                                          <p:spTgt spid="4">
                                            <p:txEl>
                                              <p:pRg st="10" end="10"/>
                                            </p:txEl>
                                          </p:spTgt>
                                        </p:tgtEl>
                                      </p:cBhvr>
                                    </p:animEffect>
                                    <p:anim calcmode="lin" valueType="num">
                                      <p:cBhvr>
                                        <p:cTn id="122" dur="1822" tmFilter="0,0; 0.14,0.36; 0.43,0.73; 0.71,0.91; 1.0,1.0">
                                          <p:stCondLst>
                                            <p:cond delay="0"/>
                                          </p:stCondLst>
                                        </p:cTn>
                                        <p:tgtEl>
                                          <p:spTgt spid="4">
                                            <p:txEl>
                                              <p:pRg st="10" end="10"/>
                                            </p:txEl>
                                          </p:spTgt>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4">
                                            <p:txEl>
                                              <p:pRg st="10" end="10"/>
                                            </p:txEl>
                                          </p:spTgt>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4">
                                            <p:txEl>
                                              <p:pRg st="10" end="10"/>
                                            </p:txEl>
                                          </p:spTgt>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4">
                                            <p:txEl>
                                              <p:pRg st="10" end="10"/>
                                            </p:txEl>
                                          </p:spTgt>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4">
                                            <p:txEl>
                                              <p:pRg st="10" end="10"/>
                                            </p:txEl>
                                          </p:spTgt>
                                        </p:tgtEl>
                                        <p:attrNameLst>
                                          <p:attrName>ppt_y</p:attrName>
                                        </p:attrNameLst>
                                      </p:cBhvr>
                                      <p:tavLst>
                                        <p:tav tm="0" fmla="#ppt_y-sin(pi*$)/81">
                                          <p:val>
                                            <p:fltVal val="0"/>
                                          </p:val>
                                        </p:tav>
                                        <p:tav tm="100000">
                                          <p:val>
                                            <p:fltVal val="1"/>
                                          </p:val>
                                        </p:tav>
                                      </p:tavLst>
                                    </p:anim>
                                    <p:animScale>
                                      <p:cBhvr>
                                        <p:cTn id="127" dur="26">
                                          <p:stCondLst>
                                            <p:cond delay="650"/>
                                          </p:stCondLst>
                                        </p:cTn>
                                        <p:tgtEl>
                                          <p:spTgt spid="4">
                                            <p:txEl>
                                              <p:pRg st="10" end="10"/>
                                            </p:txEl>
                                          </p:spTgt>
                                        </p:tgtEl>
                                      </p:cBhvr>
                                      <p:to x="100000" y="60000"/>
                                    </p:animScale>
                                    <p:animScale>
                                      <p:cBhvr>
                                        <p:cTn id="128" dur="166" decel="50000">
                                          <p:stCondLst>
                                            <p:cond delay="676"/>
                                          </p:stCondLst>
                                        </p:cTn>
                                        <p:tgtEl>
                                          <p:spTgt spid="4">
                                            <p:txEl>
                                              <p:pRg st="10" end="10"/>
                                            </p:txEl>
                                          </p:spTgt>
                                        </p:tgtEl>
                                      </p:cBhvr>
                                      <p:to x="100000" y="100000"/>
                                    </p:animScale>
                                    <p:animScale>
                                      <p:cBhvr>
                                        <p:cTn id="129" dur="26">
                                          <p:stCondLst>
                                            <p:cond delay="1312"/>
                                          </p:stCondLst>
                                        </p:cTn>
                                        <p:tgtEl>
                                          <p:spTgt spid="4">
                                            <p:txEl>
                                              <p:pRg st="10" end="10"/>
                                            </p:txEl>
                                          </p:spTgt>
                                        </p:tgtEl>
                                      </p:cBhvr>
                                      <p:to x="100000" y="80000"/>
                                    </p:animScale>
                                    <p:animScale>
                                      <p:cBhvr>
                                        <p:cTn id="130" dur="166" decel="50000">
                                          <p:stCondLst>
                                            <p:cond delay="1338"/>
                                          </p:stCondLst>
                                        </p:cTn>
                                        <p:tgtEl>
                                          <p:spTgt spid="4">
                                            <p:txEl>
                                              <p:pRg st="10" end="10"/>
                                            </p:txEl>
                                          </p:spTgt>
                                        </p:tgtEl>
                                      </p:cBhvr>
                                      <p:to x="100000" y="100000"/>
                                    </p:animScale>
                                    <p:animScale>
                                      <p:cBhvr>
                                        <p:cTn id="131" dur="26">
                                          <p:stCondLst>
                                            <p:cond delay="1642"/>
                                          </p:stCondLst>
                                        </p:cTn>
                                        <p:tgtEl>
                                          <p:spTgt spid="4">
                                            <p:txEl>
                                              <p:pRg st="10" end="10"/>
                                            </p:txEl>
                                          </p:spTgt>
                                        </p:tgtEl>
                                      </p:cBhvr>
                                      <p:to x="100000" y="90000"/>
                                    </p:animScale>
                                    <p:animScale>
                                      <p:cBhvr>
                                        <p:cTn id="132" dur="166" decel="50000">
                                          <p:stCondLst>
                                            <p:cond delay="1668"/>
                                          </p:stCondLst>
                                        </p:cTn>
                                        <p:tgtEl>
                                          <p:spTgt spid="4">
                                            <p:txEl>
                                              <p:pRg st="10" end="10"/>
                                            </p:txEl>
                                          </p:spTgt>
                                        </p:tgtEl>
                                      </p:cBhvr>
                                      <p:to x="100000" y="100000"/>
                                    </p:animScale>
                                    <p:animScale>
                                      <p:cBhvr>
                                        <p:cTn id="133" dur="26">
                                          <p:stCondLst>
                                            <p:cond delay="1808"/>
                                          </p:stCondLst>
                                        </p:cTn>
                                        <p:tgtEl>
                                          <p:spTgt spid="4">
                                            <p:txEl>
                                              <p:pRg st="10" end="10"/>
                                            </p:txEl>
                                          </p:spTgt>
                                        </p:tgtEl>
                                      </p:cBhvr>
                                      <p:to x="100000" y="95000"/>
                                    </p:animScale>
                                    <p:animScale>
                                      <p:cBhvr>
                                        <p:cTn id="134" dur="166" decel="50000">
                                          <p:stCondLst>
                                            <p:cond delay="1834"/>
                                          </p:stCondLst>
                                        </p:cTn>
                                        <p:tgtEl>
                                          <p:spTgt spid="4">
                                            <p:txEl>
                                              <p:pRg st="10" end="10"/>
                                            </p:txEl>
                                          </p:spTgt>
                                        </p:tgtEl>
                                      </p:cBhvr>
                                      <p:to x="100000" y="100000"/>
                                    </p:animScale>
                                  </p:childTnLst>
                                </p:cTn>
                              </p:par>
                              <p:par>
                                <p:cTn id="135" presetID="26" presetClass="entr" presetSubtype="0" fill="hold" nodeType="withEffect">
                                  <p:stCondLst>
                                    <p:cond delay="0"/>
                                  </p:stCondLst>
                                  <p:childTnLst>
                                    <p:set>
                                      <p:cBhvr>
                                        <p:cTn id="136" dur="1" fill="hold">
                                          <p:stCondLst>
                                            <p:cond delay="0"/>
                                          </p:stCondLst>
                                        </p:cTn>
                                        <p:tgtEl>
                                          <p:spTgt spid="4">
                                            <p:txEl>
                                              <p:pRg st="11" end="11"/>
                                            </p:txEl>
                                          </p:spTgt>
                                        </p:tgtEl>
                                        <p:attrNameLst>
                                          <p:attrName>style.visibility</p:attrName>
                                        </p:attrNameLst>
                                      </p:cBhvr>
                                      <p:to>
                                        <p:strVal val="visible"/>
                                      </p:to>
                                    </p:set>
                                    <p:animEffect transition="in" filter="wipe(down)">
                                      <p:cBhvr>
                                        <p:cTn id="137" dur="580">
                                          <p:stCondLst>
                                            <p:cond delay="0"/>
                                          </p:stCondLst>
                                        </p:cTn>
                                        <p:tgtEl>
                                          <p:spTgt spid="4">
                                            <p:txEl>
                                              <p:pRg st="11" end="11"/>
                                            </p:txEl>
                                          </p:spTgt>
                                        </p:tgtEl>
                                      </p:cBhvr>
                                    </p:animEffect>
                                    <p:anim calcmode="lin" valueType="num">
                                      <p:cBhvr>
                                        <p:cTn id="138" dur="1822" tmFilter="0,0; 0.14,0.36; 0.43,0.73; 0.71,0.91; 1.0,1.0">
                                          <p:stCondLst>
                                            <p:cond delay="0"/>
                                          </p:stCondLst>
                                        </p:cTn>
                                        <p:tgtEl>
                                          <p:spTgt spid="4">
                                            <p:txEl>
                                              <p:pRg st="11" end="11"/>
                                            </p:txEl>
                                          </p:spTgt>
                                        </p:tgtEl>
                                        <p:attrNameLst>
                                          <p:attrName>ppt_x</p:attrName>
                                        </p:attrNameLst>
                                      </p:cBhvr>
                                      <p:tavLst>
                                        <p:tav tm="0">
                                          <p:val>
                                            <p:strVal val="#ppt_x-0.25"/>
                                          </p:val>
                                        </p:tav>
                                        <p:tav tm="100000">
                                          <p:val>
                                            <p:strVal val="#ppt_x"/>
                                          </p:val>
                                        </p:tav>
                                      </p:tavLst>
                                    </p:anim>
                                    <p:anim calcmode="lin" valueType="num">
                                      <p:cBhvr>
                                        <p:cTn id="139" dur="664" tmFilter="0.0,0.0; 0.25,0.07; 0.50,0.2; 0.75,0.467; 1.0,1.0">
                                          <p:stCondLst>
                                            <p:cond delay="0"/>
                                          </p:stCondLst>
                                        </p:cTn>
                                        <p:tgtEl>
                                          <p:spTgt spid="4">
                                            <p:txEl>
                                              <p:pRg st="11" end="11"/>
                                            </p:txEl>
                                          </p:spTgt>
                                        </p:tgtEl>
                                        <p:attrNameLst>
                                          <p:attrName>ppt_y</p:attrName>
                                        </p:attrNameLst>
                                      </p:cBhvr>
                                      <p:tavLst>
                                        <p:tav tm="0" fmla="#ppt_y-sin(pi*$)/3">
                                          <p:val>
                                            <p:fltVal val="0.5"/>
                                          </p:val>
                                        </p:tav>
                                        <p:tav tm="100000">
                                          <p:val>
                                            <p:fltVal val="1"/>
                                          </p:val>
                                        </p:tav>
                                      </p:tavLst>
                                    </p:anim>
                                    <p:anim calcmode="lin" valueType="num">
                                      <p:cBhvr>
                                        <p:cTn id="140" dur="664" tmFilter="0, 0; 0.125,0.2665; 0.25,0.4; 0.375,0.465; 0.5,0.5;  0.625,0.535; 0.75,0.6; 0.875,0.7335; 1,1">
                                          <p:stCondLst>
                                            <p:cond delay="664"/>
                                          </p:stCondLst>
                                        </p:cTn>
                                        <p:tgtEl>
                                          <p:spTgt spid="4">
                                            <p:txEl>
                                              <p:pRg st="11" end="11"/>
                                            </p:txEl>
                                          </p:spTgt>
                                        </p:tgtEl>
                                        <p:attrNameLst>
                                          <p:attrName>ppt_y</p:attrName>
                                        </p:attrNameLst>
                                      </p:cBhvr>
                                      <p:tavLst>
                                        <p:tav tm="0" fmla="#ppt_y-sin(pi*$)/9">
                                          <p:val>
                                            <p:fltVal val="0"/>
                                          </p:val>
                                        </p:tav>
                                        <p:tav tm="100000">
                                          <p:val>
                                            <p:fltVal val="1"/>
                                          </p:val>
                                        </p:tav>
                                      </p:tavLst>
                                    </p:anim>
                                    <p:anim calcmode="lin" valueType="num">
                                      <p:cBhvr>
                                        <p:cTn id="141" dur="332" tmFilter="0, 0; 0.125,0.2665; 0.25,0.4; 0.375,0.465; 0.5,0.5;  0.625,0.535; 0.75,0.6; 0.875,0.7335; 1,1">
                                          <p:stCondLst>
                                            <p:cond delay="1324"/>
                                          </p:stCondLst>
                                        </p:cTn>
                                        <p:tgtEl>
                                          <p:spTgt spid="4">
                                            <p:txEl>
                                              <p:pRg st="11" end="11"/>
                                            </p:txEl>
                                          </p:spTgt>
                                        </p:tgtEl>
                                        <p:attrNameLst>
                                          <p:attrName>ppt_y</p:attrName>
                                        </p:attrNameLst>
                                      </p:cBhvr>
                                      <p:tavLst>
                                        <p:tav tm="0" fmla="#ppt_y-sin(pi*$)/27">
                                          <p:val>
                                            <p:fltVal val="0"/>
                                          </p:val>
                                        </p:tav>
                                        <p:tav tm="100000">
                                          <p:val>
                                            <p:fltVal val="1"/>
                                          </p:val>
                                        </p:tav>
                                      </p:tavLst>
                                    </p:anim>
                                    <p:anim calcmode="lin" valueType="num">
                                      <p:cBhvr>
                                        <p:cTn id="142" dur="164" tmFilter="0, 0; 0.125,0.2665; 0.25,0.4; 0.375,0.465; 0.5,0.5;  0.625,0.535; 0.75,0.6; 0.875,0.7335; 1,1">
                                          <p:stCondLst>
                                            <p:cond delay="1656"/>
                                          </p:stCondLst>
                                        </p:cTn>
                                        <p:tgtEl>
                                          <p:spTgt spid="4">
                                            <p:txEl>
                                              <p:pRg st="11" end="11"/>
                                            </p:txEl>
                                          </p:spTgt>
                                        </p:tgtEl>
                                        <p:attrNameLst>
                                          <p:attrName>ppt_y</p:attrName>
                                        </p:attrNameLst>
                                      </p:cBhvr>
                                      <p:tavLst>
                                        <p:tav tm="0" fmla="#ppt_y-sin(pi*$)/81">
                                          <p:val>
                                            <p:fltVal val="0"/>
                                          </p:val>
                                        </p:tav>
                                        <p:tav tm="100000">
                                          <p:val>
                                            <p:fltVal val="1"/>
                                          </p:val>
                                        </p:tav>
                                      </p:tavLst>
                                    </p:anim>
                                    <p:animScale>
                                      <p:cBhvr>
                                        <p:cTn id="143" dur="26">
                                          <p:stCondLst>
                                            <p:cond delay="650"/>
                                          </p:stCondLst>
                                        </p:cTn>
                                        <p:tgtEl>
                                          <p:spTgt spid="4">
                                            <p:txEl>
                                              <p:pRg st="11" end="11"/>
                                            </p:txEl>
                                          </p:spTgt>
                                        </p:tgtEl>
                                      </p:cBhvr>
                                      <p:to x="100000" y="60000"/>
                                    </p:animScale>
                                    <p:animScale>
                                      <p:cBhvr>
                                        <p:cTn id="144" dur="166" decel="50000">
                                          <p:stCondLst>
                                            <p:cond delay="676"/>
                                          </p:stCondLst>
                                        </p:cTn>
                                        <p:tgtEl>
                                          <p:spTgt spid="4">
                                            <p:txEl>
                                              <p:pRg st="11" end="11"/>
                                            </p:txEl>
                                          </p:spTgt>
                                        </p:tgtEl>
                                      </p:cBhvr>
                                      <p:to x="100000" y="100000"/>
                                    </p:animScale>
                                    <p:animScale>
                                      <p:cBhvr>
                                        <p:cTn id="145" dur="26">
                                          <p:stCondLst>
                                            <p:cond delay="1312"/>
                                          </p:stCondLst>
                                        </p:cTn>
                                        <p:tgtEl>
                                          <p:spTgt spid="4">
                                            <p:txEl>
                                              <p:pRg st="11" end="11"/>
                                            </p:txEl>
                                          </p:spTgt>
                                        </p:tgtEl>
                                      </p:cBhvr>
                                      <p:to x="100000" y="80000"/>
                                    </p:animScale>
                                    <p:animScale>
                                      <p:cBhvr>
                                        <p:cTn id="146" dur="166" decel="50000">
                                          <p:stCondLst>
                                            <p:cond delay="1338"/>
                                          </p:stCondLst>
                                        </p:cTn>
                                        <p:tgtEl>
                                          <p:spTgt spid="4">
                                            <p:txEl>
                                              <p:pRg st="11" end="11"/>
                                            </p:txEl>
                                          </p:spTgt>
                                        </p:tgtEl>
                                      </p:cBhvr>
                                      <p:to x="100000" y="100000"/>
                                    </p:animScale>
                                    <p:animScale>
                                      <p:cBhvr>
                                        <p:cTn id="147" dur="26">
                                          <p:stCondLst>
                                            <p:cond delay="1642"/>
                                          </p:stCondLst>
                                        </p:cTn>
                                        <p:tgtEl>
                                          <p:spTgt spid="4">
                                            <p:txEl>
                                              <p:pRg st="11" end="11"/>
                                            </p:txEl>
                                          </p:spTgt>
                                        </p:tgtEl>
                                      </p:cBhvr>
                                      <p:to x="100000" y="90000"/>
                                    </p:animScale>
                                    <p:animScale>
                                      <p:cBhvr>
                                        <p:cTn id="148" dur="166" decel="50000">
                                          <p:stCondLst>
                                            <p:cond delay="1668"/>
                                          </p:stCondLst>
                                        </p:cTn>
                                        <p:tgtEl>
                                          <p:spTgt spid="4">
                                            <p:txEl>
                                              <p:pRg st="11" end="11"/>
                                            </p:txEl>
                                          </p:spTgt>
                                        </p:tgtEl>
                                      </p:cBhvr>
                                      <p:to x="100000" y="100000"/>
                                    </p:animScale>
                                    <p:animScale>
                                      <p:cBhvr>
                                        <p:cTn id="149" dur="26">
                                          <p:stCondLst>
                                            <p:cond delay="1808"/>
                                          </p:stCondLst>
                                        </p:cTn>
                                        <p:tgtEl>
                                          <p:spTgt spid="4">
                                            <p:txEl>
                                              <p:pRg st="11" end="11"/>
                                            </p:txEl>
                                          </p:spTgt>
                                        </p:tgtEl>
                                      </p:cBhvr>
                                      <p:to x="100000" y="95000"/>
                                    </p:animScale>
                                    <p:animScale>
                                      <p:cBhvr>
                                        <p:cTn id="150" dur="166" decel="50000">
                                          <p:stCondLst>
                                            <p:cond delay="1834"/>
                                          </p:stCondLst>
                                        </p:cTn>
                                        <p:tgtEl>
                                          <p:spTgt spid="4">
                                            <p:txEl>
                                              <p:pRg st="11" end="1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13C6B-87A7-495D-8500-995C5F7FDEA0}"/>
              </a:ext>
            </a:extLst>
          </p:cNvPr>
          <p:cNvSpPr>
            <a:spLocks noGrp="1"/>
          </p:cNvSpPr>
          <p:nvPr>
            <p:ph type="title"/>
          </p:nvPr>
        </p:nvSpPr>
        <p:spPr>
          <a:xfrm>
            <a:off x="341927" y="75202"/>
            <a:ext cx="8455567" cy="633458"/>
          </a:xfrm>
        </p:spPr>
        <p:txBody>
          <a:bodyPr anchor="ctr">
            <a:normAutofit/>
          </a:bodyPr>
          <a:lstStyle/>
          <a:p>
            <a:r>
              <a:rPr lang="en-US" dirty="0"/>
              <a:t>Web Browser Security Issues</a:t>
            </a:r>
          </a:p>
        </p:txBody>
      </p:sp>
      <p:sp>
        <p:nvSpPr>
          <p:cNvPr id="4" name="Content Placeholder 3">
            <a:extLst>
              <a:ext uri="{FF2B5EF4-FFF2-40B4-BE49-F238E27FC236}">
                <a16:creationId xmlns:a16="http://schemas.microsoft.com/office/drawing/2014/main" id="{5E745BF7-2B55-47E2-844E-ED81F870975C}"/>
              </a:ext>
            </a:extLst>
          </p:cNvPr>
          <p:cNvSpPr>
            <a:spLocks noGrp="1"/>
          </p:cNvSpPr>
          <p:nvPr>
            <p:ph sz="half" idx="1"/>
          </p:nvPr>
        </p:nvSpPr>
        <p:spPr>
          <a:xfrm>
            <a:off x="341927" y="882033"/>
            <a:ext cx="4523874" cy="3824602"/>
          </a:xfrm>
        </p:spPr>
        <p:txBody>
          <a:bodyPr>
            <a:normAutofit/>
          </a:bodyPr>
          <a:lstStyle/>
          <a:p>
            <a:pPr>
              <a:lnSpc>
                <a:spcPct val="90000"/>
              </a:lnSpc>
            </a:pPr>
            <a:r>
              <a:rPr lang="en-US" sz="1400" dirty="0"/>
              <a:t>Virus alert hoaxes and rogue antivirus:</a:t>
            </a:r>
          </a:p>
          <a:p>
            <a:pPr lvl="1">
              <a:lnSpc>
                <a:spcPct val="90000"/>
              </a:lnSpc>
            </a:pPr>
            <a:r>
              <a:rPr lang="en-US" sz="1400" dirty="0"/>
              <a:t>Hoax virus alerts sent as pranks</a:t>
            </a:r>
          </a:p>
          <a:p>
            <a:pPr lvl="1">
              <a:lnSpc>
                <a:spcPct val="90000"/>
              </a:lnSpc>
            </a:pPr>
            <a:endParaRPr lang="en-US" sz="1400" dirty="0"/>
          </a:p>
          <a:p>
            <a:pPr lvl="1">
              <a:lnSpc>
                <a:spcPct val="90000"/>
              </a:lnSpc>
            </a:pPr>
            <a:r>
              <a:rPr lang="en-US" sz="1400" dirty="0"/>
              <a:t>Asks user to forward message to everyone</a:t>
            </a:r>
          </a:p>
          <a:p>
            <a:pPr lvl="1">
              <a:lnSpc>
                <a:spcPct val="90000"/>
              </a:lnSpc>
            </a:pPr>
            <a:endParaRPr lang="en-US" sz="1400" dirty="0"/>
          </a:p>
          <a:p>
            <a:pPr lvl="1">
              <a:lnSpc>
                <a:spcPct val="90000"/>
              </a:lnSpc>
            </a:pPr>
            <a:r>
              <a:rPr lang="en-US" sz="1400" dirty="0"/>
              <a:t>Contains steps to “remove” the virus</a:t>
            </a:r>
          </a:p>
          <a:p>
            <a:pPr lvl="2">
              <a:lnSpc>
                <a:spcPct val="90000"/>
              </a:lnSpc>
            </a:pPr>
            <a:r>
              <a:rPr lang="en-US" dirty="0"/>
              <a:t>Actually, causes damage instead</a:t>
            </a:r>
          </a:p>
          <a:p>
            <a:pPr lvl="2">
              <a:lnSpc>
                <a:spcPct val="90000"/>
              </a:lnSpc>
            </a:pPr>
            <a:endParaRPr lang="en-US" dirty="0"/>
          </a:p>
          <a:p>
            <a:pPr lvl="1">
              <a:lnSpc>
                <a:spcPct val="90000"/>
              </a:lnSpc>
            </a:pPr>
            <a:r>
              <a:rPr lang="en-US" sz="1400" dirty="0"/>
              <a:t>Rogue antivirus used to disguise trojans</a:t>
            </a:r>
          </a:p>
          <a:p>
            <a:pPr lvl="2">
              <a:lnSpc>
                <a:spcPct val="90000"/>
              </a:lnSpc>
            </a:pPr>
            <a:r>
              <a:rPr lang="en-US" dirty="0"/>
              <a:t>Fake security alerts</a:t>
            </a:r>
          </a:p>
          <a:p>
            <a:pPr lvl="2">
              <a:lnSpc>
                <a:spcPct val="90000"/>
              </a:lnSpc>
            </a:pPr>
            <a:r>
              <a:rPr lang="en-US" dirty="0"/>
              <a:t>Cold calling users and claiming to represent Microsoft support</a:t>
            </a:r>
          </a:p>
        </p:txBody>
      </p:sp>
      <p:pic>
        <p:nvPicPr>
          <p:cNvPr id="5" name="Picture 4">
            <a:extLst>
              <a:ext uri="{FF2B5EF4-FFF2-40B4-BE49-F238E27FC236}">
                <a16:creationId xmlns:a16="http://schemas.microsoft.com/office/drawing/2014/main" id="{CFA63709-C9BF-AE16-FF50-2D8F9FB0DCEE}"/>
              </a:ext>
            </a:extLst>
          </p:cNvPr>
          <p:cNvPicPr>
            <a:picLocks noChangeAspect="1"/>
          </p:cNvPicPr>
          <p:nvPr/>
        </p:nvPicPr>
        <p:blipFill>
          <a:blip r:embed="rId2"/>
          <a:stretch>
            <a:fillRect/>
          </a:stretch>
        </p:blipFill>
        <p:spPr>
          <a:xfrm>
            <a:off x="4915933" y="1931436"/>
            <a:ext cx="4038600" cy="1725797"/>
          </a:xfrm>
          <a:prstGeom prst="rect">
            <a:avLst/>
          </a:prstGeom>
          <a:noFill/>
        </p:spPr>
      </p:pic>
      <p:sp>
        <p:nvSpPr>
          <p:cNvPr id="3" name="Slide Number Placeholder 2">
            <a:extLst>
              <a:ext uri="{FF2B5EF4-FFF2-40B4-BE49-F238E27FC236}">
                <a16:creationId xmlns:a16="http://schemas.microsoft.com/office/drawing/2014/main" id="{9B4BFD25-31D5-4D1F-9E26-D00F392F44A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28</a:t>
            </a:fld>
            <a:endParaRPr lang="en-US"/>
          </a:p>
        </p:txBody>
      </p:sp>
    </p:spTree>
    <p:extLst>
      <p:ext uri="{BB962C8B-B14F-4D97-AF65-F5344CB8AC3E}">
        <p14:creationId xmlns:p14="http://schemas.microsoft.com/office/powerpoint/2010/main" val="33379327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7F3F0-4643-448A-85EE-B2D812D75F6E}"/>
              </a:ext>
            </a:extLst>
          </p:cNvPr>
          <p:cNvSpPr>
            <a:spLocks noGrp="1"/>
          </p:cNvSpPr>
          <p:nvPr>
            <p:ph type="title"/>
          </p:nvPr>
        </p:nvSpPr>
        <p:spPr/>
        <p:txBody>
          <a:bodyPr/>
          <a:lstStyle/>
          <a:p>
            <a:r>
              <a:rPr lang="en-US" dirty="0"/>
              <a:t>Digital Certificate Issues</a:t>
            </a:r>
          </a:p>
        </p:txBody>
      </p:sp>
      <p:sp>
        <p:nvSpPr>
          <p:cNvPr id="6" name="Text Placeholder 5">
            <a:extLst>
              <a:ext uri="{FF2B5EF4-FFF2-40B4-BE49-F238E27FC236}">
                <a16:creationId xmlns:a16="http://schemas.microsoft.com/office/drawing/2014/main" id="{3F2615AA-0C91-44FB-AD67-0300130B8A7D}"/>
              </a:ext>
            </a:extLst>
          </p:cNvPr>
          <p:cNvSpPr>
            <a:spLocks noGrp="1"/>
          </p:cNvSpPr>
          <p:nvPr>
            <p:ph type="body" sz="quarter" idx="13"/>
          </p:nvPr>
        </p:nvSpPr>
        <p:spPr>
          <a:xfrm>
            <a:off x="1742975" y="640328"/>
            <a:ext cx="7054516" cy="978449"/>
          </a:xfrm>
        </p:spPr>
        <p:txBody>
          <a:bodyPr/>
          <a:lstStyle/>
          <a:p>
            <a:r>
              <a:rPr lang="en-US" sz="1400" b="1" dirty="0"/>
              <a:t>Digital certificate: </a:t>
            </a:r>
            <a:r>
              <a:rPr lang="en-US" sz="1400" dirty="0"/>
              <a:t>An X.509 digital certificate is issued by a CA as a guarantee that a public key it has issued to an organization to encrypt messages sent to it genuinely belongs to that organization.</a:t>
            </a:r>
          </a:p>
          <a:p>
            <a:endParaRPr lang="en-US" sz="1400" dirty="0"/>
          </a:p>
          <a:p>
            <a:r>
              <a:rPr lang="en-US" sz="1400" b="1" dirty="0"/>
              <a:t>Certificate Authority </a:t>
            </a:r>
            <a:r>
              <a:rPr lang="en-US" sz="1400" dirty="0"/>
              <a:t>(</a:t>
            </a:r>
            <a:r>
              <a:rPr lang="en-US" sz="1400" b="1" dirty="0"/>
              <a:t>CA</a:t>
            </a:r>
            <a:r>
              <a:rPr lang="en-US" sz="1400" dirty="0"/>
              <a:t>)</a:t>
            </a:r>
            <a:r>
              <a:rPr lang="en-US" sz="1400" b="1" dirty="0"/>
              <a:t>:</a:t>
            </a:r>
            <a:r>
              <a:rPr lang="en-US" sz="1400" dirty="0"/>
              <a:t> A server that can issue digital certificates and the associated public/private key pairs.</a:t>
            </a:r>
          </a:p>
        </p:txBody>
      </p:sp>
      <p:sp>
        <p:nvSpPr>
          <p:cNvPr id="3" name="Slide Number Placeholder 2">
            <a:extLst>
              <a:ext uri="{FF2B5EF4-FFF2-40B4-BE49-F238E27FC236}">
                <a16:creationId xmlns:a16="http://schemas.microsoft.com/office/drawing/2014/main" id="{24805FC6-DB5A-4C91-AA05-7AEC0EFF7253}"/>
              </a:ext>
            </a:extLst>
          </p:cNvPr>
          <p:cNvSpPr>
            <a:spLocks noGrp="1"/>
          </p:cNvSpPr>
          <p:nvPr>
            <p:ph type="sldNum" sz="quarter" idx="4"/>
          </p:nvPr>
        </p:nvSpPr>
        <p:spPr/>
        <p:txBody>
          <a:bodyPr/>
          <a:lstStyle/>
          <a:p>
            <a:fld id="{2066355A-084C-D24E-9AD2-7E4FC41EA627}" type="slidenum">
              <a:rPr lang="en-US" smtClean="0"/>
              <a:pPr/>
              <a:t>29</a:t>
            </a:fld>
            <a:endParaRPr lang="en-US" dirty="0"/>
          </a:p>
        </p:txBody>
      </p:sp>
      <p:sp>
        <p:nvSpPr>
          <p:cNvPr id="5" name="Content Placeholder 4">
            <a:extLst>
              <a:ext uri="{FF2B5EF4-FFF2-40B4-BE49-F238E27FC236}">
                <a16:creationId xmlns:a16="http://schemas.microsoft.com/office/drawing/2014/main" id="{34F06CB4-B124-44C5-B48C-6B95F83D5080}"/>
              </a:ext>
            </a:extLst>
          </p:cNvPr>
          <p:cNvSpPr>
            <a:spLocks noGrp="1"/>
          </p:cNvSpPr>
          <p:nvPr>
            <p:ph idx="1"/>
          </p:nvPr>
        </p:nvSpPr>
        <p:spPr>
          <a:xfrm>
            <a:off x="337339" y="2355737"/>
            <a:ext cx="8460152" cy="2337974"/>
          </a:xfrm>
        </p:spPr>
        <p:txBody>
          <a:bodyPr/>
          <a:lstStyle/>
          <a:p>
            <a:r>
              <a:rPr lang="en-US" dirty="0"/>
              <a:t>Digital certificate:</a:t>
            </a:r>
          </a:p>
          <a:p>
            <a:pPr lvl="1"/>
            <a:r>
              <a:rPr lang="en-US" dirty="0"/>
              <a:t>Wrapper for public/private key pair</a:t>
            </a:r>
          </a:p>
          <a:p>
            <a:pPr lvl="1"/>
            <a:r>
              <a:rPr lang="en-US" dirty="0"/>
              <a:t>Vouched for by a CA</a:t>
            </a:r>
          </a:p>
          <a:p>
            <a:pPr lvl="1"/>
            <a:endParaRPr lang="en-US" dirty="0"/>
          </a:p>
          <a:p>
            <a:r>
              <a:rPr lang="en-US" dirty="0"/>
              <a:t>When compromised, a CA installs its own root certificate on the computer:</a:t>
            </a:r>
          </a:p>
          <a:p>
            <a:pPr lvl="1"/>
            <a:r>
              <a:rPr lang="en-US" dirty="0"/>
              <a:t>Validates the CA signature on messages</a:t>
            </a:r>
          </a:p>
          <a:p>
            <a:pPr lvl="1"/>
            <a:r>
              <a:rPr lang="en-US" dirty="0"/>
              <a:t>Stolen certificates exploited due to weaknesses in the key used in the certificate</a:t>
            </a:r>
          </a:p>
        </p:txBody>
      </p:sp>
    </p:spTree>
    <p:extLst>
      <p:ext uri="{BB962C8B-B14F-4D97-AF65-F5344CB8AC3E}">
        <p14:creationId xmlns:p14="http://schemas.microsoft.com/office/powerpoint/2010/main" val="165003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Effect transition="in" filter="fade">
                                      <p:cBhvr>
                                        <p:cTn id="19" dur="1000"/>
                                        <p:tgtEl>
                                          <p:spTgt spid="5">
                                            <p:txEl>
                                              <p:pRg st="5" end="5"/>
                                            </p:txEl>
                                          </p:spTgt>
                                        </p:tgtEl>
                                      </p:cBhvr>
                                    </p:animEffect>
                                    <p:anim calcmode="lin" valueType="num">
                                      <p:cBhvr>
                                        <p:cTn id="2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1000"/>
                                        <p:tgtEl>
                                          <p:spTgt spid="5">
                                            <p:txEl>
                                              <p:pRg st="6" end="6"/>
                                            </p:txEl>
                                          </p:spTgt>
                                        </p:tgtEl>
                                      </p:cBhvr>
                                    </p:animEffect>
                                    <p:anim calcmode="lin" valueType="num">
                                      <p:cBhvr>
                                        <p:cTn id="2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AAFFC-EE04-403F-BB65-C5814997B934}"/>
              </a:ext>
            </a:extLst>
          </p:cNvPr>
          <p:cNvSpPr>
            <a:spLocks noGrp="1"/>
          </p:cNvSpPr>
          <p:nvPr>
            <p:ph type="title"/>
          </p:nvPr>
        </p:nvSpPr>
        <p:spPr>
          <a:xfrm>
            <a:off x="339972" y="80597"/>
            <a:ext cx="7797800" cy="615462"/>
          </a:xfrm>
        </p:spPr>
        <p:txBody>
          <a:bodyPr anchor="ctr">
            <a:normAutofit/>
          </a:bodyPr>
          <a:lstStyle/>
          <a:p>
            <a:r>
              <a:rPr lang="en-US" dirty="0"/>
              <a:t>Computer Viruses and Worms</a:t>
            </a:r>
          </a:p>
        </p:txBody>
      </p:sp>
      <p:sp>
        <p:nvSpPr>
          <p:cNvPr id="3" name="Text Placeholder 2">
            <a:extLst>
              <a:ext uri="{FF2B5EF4-FFF2-40B4-BE49-F238E27FC236}">
                <a16:creationId xmlns:a16="http://schemas.microsoft.com/office/drawing/2014/main" id="{EC397E1F-26A1-4FB1-AE64-6197922A170D}"/>
              </a:ext>
            </a:extLst>
          </p:cNvPr>
          <p:cNvSpPr>
            <a:spLocks noGrp="1"/>
          </p:cNvSpPr>
          <p:nvPr>
            <p:ph type="body" sz="half" idx="2"/>
          </p:nvPr>
        </p:nvSpPr>
        <p:spPr>
          <a:xfrm>
            <a:off x="457200" y="1076327"/>
            <a:ext cx="3008313" cy="3518297"/>
          </a:xfrm>
        </p:spPr>
        <p:txBody>
          <a:bodyPr>
            <a:normAutofit/>
          </a:bodyPr>
          <a:lstStyle/>
          <a:p>
            <a:r>
              <a:rPr lang="en-US" b="1" dirty="0"/>
              <a:t>Virus: </a:t>
            </a:r>
            <a:r>
              <a:rPr lang="en-US" dirty="0"/>
              <a:t>Code designed to infect computer files when it is activated.</a:t>
            </a:r>
          </a:p>
          <a:p>
            <a:r>
              <a:rPr lang="en-US" dirty="0"/>
              <a:t> </a:t>
            </a:r>
          </a:p>
          <a:p>
            <a:r>
              <a:rPr lang="en-US" b="1" dirty="0"/>
              <a:t>Worm: </a:t>
            </a:r>
            <a:r>
              <a:rPr lang="en-US" dirty="0"/>
              <a:t>A type of virus that spreads through memory and network connections rather than infecting files.</a:t>
            </a:r>
          </a:p>
        </p:txBody>
      </p:sp>
      <p:sp>
        <p:nvSpPr>
          <p:cNvPr id="4" name="Slide Number Placeholder 3">
            <a:extLst>
              <a:ext uri="{FF2B5EF4-FFF2-40B4-BE49-F238E27FC236}">
                <a16:creationId xmlns:a16="http://schemas.microsoft.com/office/drawing/2014/main" id="{3DE61145-EF1D-4B1A-BB8B-45A82FFDE736}"/>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a:t>
            </a:fld>
            <a:endParaRPr lang="en-US"/>
          </a:p>
        </p:txBody>
      </p:sp>
      <p:graphicFrame>
        <p:nvGraphicFramePr>
          <p:cNvPr id="7" name="Content Placeholder 4">
            <a:extLst>
              <a:ext uri="{FF2B5EF4-FFF2-40B4-BE49-F238E27FC236}">
                <a16:creationId xmlns:a16="http://schemas.microsoft.com/office/drawing/2014/main" id="{E8C68A79-3291-A38D-7281-3BE95A3607FC}"/>
              </a:ext>
            </a:extLst>
          </p:cNvPr>
          <p:cNvGraphicFramePr>
            <a:graphicFrameLocks noGrp="1"/>
          </p:cNvGraphicFramePr>
          <p:nvPr>
            <p:ph idx="1"/>
            <p:extLst>
              <p:ext uri="{D42A27DB-BD31-4B8C-83A1-F6EECF244321}">
                <p14:modId xmlns:p14="http://schemas.microsoft.com/office/powerpoint/2010/main" val="3449584004"/>
              </p:ext>
            </p:extLst>
          </p:nvPr>
        </p:nvGraphicFramePr>
        <p:xfrm>
          <a:off x="3575050" y="1076327"/>
          <a:ext cx="5111750" cy="35182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514682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17A78-E077-4F00-889A-1B5EDB9171B3}"/>
              </a:ext>
            </a:extLst>
          </p:cNvPr>
          <p:cNvSpPr>
            <a:spLocks noGrp="1"/>
          </p:cNvSpPr>
          <p:nvPr>
            <p:ph type="title"/>
          </p:nvPr>
        </p:nvSpPr>
        <p:spPr>
          <a:xfrm>
            <a:off x="341927" y="75202"/>
            <a:ext cx="8455567" cy="633458"/>
          </a:xfrm>
        </p:spPr>
        <p:txBody>
          <a:bodyPr anchor="ctr">
            <a:normAutofit/>
          </a:bodyPr>
          <a:lstStyle/>
          <a:p>
            <a:r>
              <a:rPr lang="en-US" dirty="0"/>
              <a:t>Digital Certificate Issues</a:t>
            </a:r>
          </a:p>
        </p:txBody>
      </p:sp>
      <p:pic>
        <p:nvPicPr>
          <p:cNvPr id="1026" name="Picture 2" descr="What is Digital Certificate? | A Technology Overview from Comodo">
            <a:extLst>
              <a:ext uri="{FF2B5EF4-FFF2-40B4-BE49-F238E27FC236}">
                <a16:creationId xmlns:a16="http://schemas.microsoft.com/office/drawing/2014/main" id="{B0ABE9A6-CD82-81EA-32B6-B2E016C8845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0048" y="708660"/>
            <a:ext cx="3118484" cy="3885963"/>
          </a:xfrm>
          <a:prstGeom prst="rect">
            <a:avLst/>
          </a:prstGeom>
          <a:solidFill>
            <a:srgbClr val="FFFFFF"/>
          </a:solidFill>
        </p:spPr>
      </p:pic>
      <p:sp>
        <p:nvSpPr>
          <p:cNvPr id="4" name="Content Placeholder 3">
            <a:extLst>
              <a:ext uri="{FF2B5EF4-FFF2-40B4-BE49-F238E27FC236}">
                <a16:creationId xmlns:a16="http://schemas.microsoft.com/office/drawing/2014/main" id="{6447356E-942A-489C-AF5D-2880D0F6A7E2}"/>
              </a:ext>
            </a:extLst>
          </p:cNvPr>
          <p:cNvSpPr>
            <a:spLocks noGrp="1"/>
          </p:cNvSpPr>
          <p:nvPr>
            <p:ph sz="half" idx="2"/>
          </p:nvPr>
        </p:nvSpPr>
        <p:spPr>
          <a:xfrm>
            <a:off x="4648200" y="1200151"/>
            <a:ext cx="4038600" cy="3394472"/>
          </a:xfrm>
        </p:spPr>
        <p:txBody>
          <a:bodyPr>
            <a:normAutofit lnSpcReduction="10000"/>
          </a:bodyPr>
          <a:lstStyle/>
          <a:p>
            <a:r>
              <a:rPr lang="en-US" dirty="0"/>
              <a:t>Browser displays certificate information in the address bar:</a:t>
            </a:r>
          </a:p>
          <a:p>
            <a:endParaRPr lang="en-US" dirty="0"/>
          </a:p>
          <a:p>
            <a:pPr lvl="1"/>
            <a:r>
              <a:rPr lang="en-US" sz="1800" dirty="0"/>
              <a:t>Valid, trusted certificates show a padlock icon</a:t>
            </a:r>
          </a:p>
          <a:p>
            <a:pPr lvl="1"/>
            <a:endParaRPr lang="en-US" sz="1800" dirty="0"/>
          </a:p>
          <a:p>
            <a:pPr lvl="1"/>
            <a:r>
              <a:rPr lang="en-US" sz="1800" dirty="0"/>
              <a:t>Highly trusted certificates show a green address bar</a:t>
            </a:r>
          </a:p>
          <a:p>
            <a:pPr lvl="1"/>
            <a:endParaRPr lang="en-US" sz="1800" dirty="0"/>
          </a:p>
          <a:p>
            <a:pPr lvl="1"/>
            <a:r>
              <a:rPr lang="en-US" sz="1800" dirty="0"/>
              <a:t>Untrusted, invalid certificates show a maroon address bar</a:t>
            </a:r>
          </a:p>
          <a:p>
            <a:endParaRPr lang="en-US" dirty="0"/>
          </a:p>
        </p:txBody>
      </p:sp>
      <p:sp>
        <p:nvSpPr>
          <p:cNvPr id="3" name="Slide Number Placeholder 2">
            <a:extLst>
              <a:ext uri="{FF2B5EF4-FFF2-40B4-BE49-F238E27FC236}">
                <a16:creationId xmlns:a16="http://schemas.microsoft.com/office/drawing/2014/main" id="{0974D267-98CA-42FF-87DD-7014C22ECAA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30</a:t>
            </a:fld>
            <a:endParaRPr lang="en-US"/>
          </a:p>
        </p:txBody>
      </p:sp>
    </p:spTree>
    <p:extLst>
      <p:ext uri="{BB962C8B-B14F-4D97-AF65-F5344CB8AC3E}">
        <p14:creationId xmlns:p14="http://schemas.microsoft.com/office/powerpoint/2010/main" val="1475673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80">
                                          <p:stCondLst>
                                            <p:cond delay="0"/>
                                          </p:stCondLst>
                                        </p:cTn>
                                        <p:tgtEl>
                                          <p:spTgt spid="4">
                                            <p:txEl>
                                              <p:pRg st="2" end="2"/>
                                            </p:txEl>
                                          </p:spTgt>
                                        </p:tgtEl>
                                      </p:cBhvr>
                                    </p:animEffect>
                                    <p:anim calcmode="lin" valueType="num">
                                      <p:cBhvr>
                                        <p:cTn id="8"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2" end="2"/>
                                            </p:txEl>
                                          </p:spTgt>
                                        </p:tgtEl>
                                      </p:cBhvr>
                                      <p:to x="100000" y="60000"/>
                                    </p:animScale>
                                    <p:animScale>
                                      <p:cBhvr>
                                        <p:cTn id="14" dur="166" decel="50000">
                                          <p:stCondLst>
                                            <p:cond delay="676"/>
                                          </p:stCondLst>
                                        </p:cTn>
                                        <p:tgtEl>
                                          <p:spTgt spid="4">
                                            <p:txEl>
                                              <p:pRg st="2" end="2"/>
                                            </p:txEl>
                                          </p:spTgt>
                                        </p:tgtEl>
                                      </p:cBhvr>
                                      <p:to x="100000" y="100000"/>
                                    </p:animScale>
                                    <p:animScale>
                                      <p:cBhvr>
                                        <p:cTn id="15" dur="26">
                                          <p:stCondLst>
                                            <p:cond delay="1312"/>
                                          </p:stCondLst>
                                        </p:cTn>
                                        <p:tgtEl>
                                          <p:spTgt spid="4">
                                            <p:txEl>
                                              <p:pRg st="2" end="2"/>
                                            </p:txEl>
                                          </p:spTgt>
                                        </p:tgtEl>
                                      </p:cBhvr>
                                      <p:to x="100000" y="80000"/>
                                    </p:animScale>
                                    <p:animScale>
                                      <p:cBhvr>
                                        <p:cTn id="16" dur="166" decel="50000">
                                          <p:stCondLst>
                                            <p:cond delay="1338"/>
                                          </p:stCondLst>
                                        </p:cTn>
                                        <p:tgtEl>
                                          <p:spTgt spid="4">
                                            <p:txEl>
                                              <p:pRg st="2" end="2"/>
                                            </p:txEl>
                                          </p:spTgt>
                                        </p:tgtEl>
                                      </p:cBhvr>
                                      <p:to x="100000" y="100000"/>
                                    </p:animScale>
                                    <p:animScale>
                                      <p:cBhvr>
                                        <p:cTn id="17" dur="26">
                                          <p:stCondLst>
                                            <p:cond delay="1642"/>
                                          </p:stCondLst>
                                        </p:cTn>
                                        <p:tgtEl>
                                          <p:spTgt spid="4">
                                            <p:txEl>
                                              <p:pRg st="2" end="2"/>
                                            </p:txEl>
                                          </p:spTgt>
                                        </p:tgtEl>
                                      </p:cBhvr>
                                      <p:to x="100000" y="90000"/>
                                    </p:animScale>
                                    <p:animScale>
                                      <p:cBhvr>
                                        <p:cTn id="18" dur="166" decel="50000">
                                          <p:stCondLst>
                                            <p:cond delay="1668"/>
                                          </p:stCondLst>
                                        </p:cTn>
                                        <p:tgtEl>
                                          <p:spTgt spid="4">
                                            <p:txEl>
                                              <p:pRg st="2" end="2"/>
                                            </p:txEl>
                                          </p:spTgt>
                                        </p:tgtEl>
                                      </p:cBhvr>
                                      <p:to x="100000" y="100000"/>
                                    </p:animScale>
                                    <p:animScale>
                                      <p:cBhvr>
                                        <p:cTn id="19" dur="26">
                                          <p:stCondLst>
                                            <p:cond delay="1808"/>
                                          </p:stCondLst>
                                        </p:cTn>
                                        <p:tgtEl>
                                          <p:spTgt spid="4">
                                            <p:txEl>
                                              <p:pRg st="2" end="2"/>
                                            </p:txEl>
                                          </p:spTgt>
                                        </p:tgtEl>
                                      </p:cBhvr>
                                      <p:to x="100000" y="95000"/>
                                    </p:animScale>
                                    <p:animScale>
                                      <p:cBhvr>
                                        <p:cTn id="20" dur="166" decel="50000">
                                          <p:stCondLst>
                                            <p:cond delay="1834"/>
                                          </p:stCondLst>
                                        </p:cTn>
                                        <p:tgtEl>
                                          <p:spTgt spid="4">
                                            <p:txEl>
                                              <p:pRg st="2" end="2"/>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down)">
                                      <p:cBhvr>
                                        <p:cTn id="23" dur="580">
                                          <p:stCondLst>
                                            <p:cond delay="0"/>
                                          </p:stCondLst>
                                        </p:cTn>
                                        <p:tgtEl>
                                          <p:spTgt spid="4">
                                            <p:txEl>
                                              <p:pRg st="4" end="4"/>
                                            </p:txEl>
                                          </p:spTgt>
                                        </p:tgtEl>
                                      </p:cBhvr>
                                    </p:animEffect>
                                    <p:anim calcmode="lin" valueType="num">
                                      <p:cBhvr>
                                        <p:cTn id="24"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4" end="4"/>
                                            </p:txEl>
                                          </p:spTgt>
                                        </p:tgtEl>
                                      </p:cBhvr>
                                      <p:to x="100000" y="60000"/>
                                    </p:animScale>
                                    <p:animScale>
                                      <p:cBhvr>
                                        <p:cTn id="30" dur="166" decel="50000">
                                          <p:stCondLst>
                                            <p:cond delay="676"/>
                                          </p:stCondLst>
                                        </p:cTn>
                                        <p:tgtEl>
                                          <p:spTgt spid="4">
                                            <p:txEl>
                                              <p:pRg st="4" end="4"/>
                                            </p:txEl>
                                          </p:spTgt>
                                        </p:tgtEl>
                                      </p:cBhvr>
                                      <p:to x="100000" y="100000"/>
                                    </p:animScale>
                                    <p:animScale>
                                      <p:cBhvr>
                                        <p:cTn id="31" dur="26">
                                          <p:stCondLst>
                                            <p:cond delay="1312"/>
                                          </p:stCondLst>
                                        </p:cTn>
                                        <p:tgtEl>
                                          <p:spTgt spid="4">
                                            <p:txEl>
                                              <p:pRg st="4" end="4"/>
                                            </p:txEl>
                                          </p:spTgt>
                                        </p:tgtEl>
                                      </p:cBhvr>
                                      <p:to x="100000" y="80000"/>
                                    </p:animScale>
                                    <p:animScale>
                                      <p:cBhvr>
                                        <p:cTn id="32" dur="166" decel="50000">
                                          <p:stCondLst>
                                            <p:cond delay="1338"/>
                                          </p:stCondLst>
                                        </p:cTn>
                                        <p:tgtEl>
                                          <p:spTgt spid="4">
                                            <p:txEl>
                                              <p:pRg st="4" end="4"/>
                                            </p:txEl>
                                          </p:spTgt>
                                        </p:tgtEl>
                                      </p:cBhvr>
                                      <p:to x="100000" y="100000"/>
                                    </p:animScale>
                                    <p:animScale>
                                      <p:cBhvr>
                                        <p:cTn id="33" dur="26">
                                          <p:stCondLst>
                                            <p:cond delay="1642"/>
                                          </p:stCondLst>
                                        </p:cTn>
                                        <p:tgtEl>
                                          <p:spTgt spid="4">
                                            <p:txEl>
                                              <p:pRg st="4" end="4"/>
                                            </p:txEl>
                                          </p:spTgt>
                                        </p:tgtEl>
                                      </p:cBhvr>
                                      <p:to x="100000" y="90000"/>
                                    </p:animScale>
                                    <p:animScale>
                                      <p:cBhvr>
                                        <p:cTn id="34" dur="166" decel="50000">
                                          <p:stCondLst>
                                            <p:cond delay="1668"/>
                                          </p:stCondLst>
                                        </p:cTn>
                                        <p:tgtEl>
                                          <p:spTgt spid="4">
                                            <p:txEl>
                                              <p:pRg st="4" end="4"/>
                                            </p:txEl>
                                          </p:spTgt>
                                        </p:tgtEl>
                                      </p:cBhvr>
                                      <p:to x="100000" y="100000"/>
                                    </p:animScale>
                                    <p:animScale>
                                      <p:cBhvr>
                                        <p:cTn id="35" dur="26">
                                          <p:stCondLst>
                                            <p:cond delay="1808"/>
                                          </p:stCondLst>
                                        </p:cTn>
                                        <p:tgtEl>
                                          <p:spTgt spid="4">
                                            <p:txEl>
                                              <p:pRg st="4" end="4"/>
                                            </p:txEl>
                                          </p:spTgt>
                                        </p:tgtEl>
                                      </p:cBhvr>
                                      <p:to x="100000" y="95000"/>
                                    </p:animScale>
                                    <p:animScale>
                                      <p:cBhvr>
                                        <p:cTn id="36" dur="166" decel="50000">
                                          <p:stCondLst>
                                            <p:cond delay="1834"/>
                                          </p:stCondLst>
                                        </p:cTn>
                                        <p:tgtEl>
                                          <p:spTgt spid="4">
                                            <p:txEl>
                                              <p:pRg st="4" end="4"/>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wipe(down)">
                                      <p:cBhvr>
                                        <p:cTn id="39" dur="580">
                                          <p:stCondLst>
                                            <p:cond delay="0"/>
                                          </p:stCondLst>
                                        </p:cTn>
                                        <p:tgtEl>
                                          <p:spTgt spid="4">
                                            <p:txEl>
                                              <p:pRg st="6" end="6"/>
                                            </p:txEl>
                                          </p:spTgt>
                                        </p:tgtEl>
                                      </p:cBhvr>
                                    </p:animEffect>
                                    <p:anim calcmode="lin" valueType="num">
                                      <p:cBhvr>
                                        <p:cTn id="40"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6" end="6"/>
                                            </p:txEl>
                                          </p:spTgt>
                                        </p:tgtEl>
                                      </p:cBhvr>
                                      <p:to x="100000" y="60000"/>
                                    </p:animScale>
                                    <p:animScale>
                                      <p:cBhvr>
                                        <p:cTn id="46" dur="166" decel="50000">
                                          <p:stCondLst>
                                            <p:cond delay="676"/>
                                          </p:stCondLst>
                                        </p:cTn>
                                        <p:tgtEl>
                                          <p:spTgt spid="4">
                                            <p:txEl>
                                              <p:pRg st="6" end="6"/>
                                            </p:txEl>
                                          </p:spTgt>
                                        </p:tgtEl>
                                      </p:cBhvr>
                                      <p:to x="100000" y="100000"/>
                                    </p:animScale>
                                    <p:animScale>
                                      <p:cBhvr>
                                        <p:cTn id="47" dur="26">
                                          <p:stCondLst>
                                            <p:cond delay="1312"/>
                                          </p:stCondLst>
                                        </p:cTn>
                                        <p:tgtEl>
                                          <p:spTgt spid="4">
                                            <p:txEl>
                                              <p:pRg st="6" end="6"/>
                                            </p:txEl>
                                          </p:spTgt>
                                        </p:tgtEl>
                                      </p:cBhvr>
                                      <p:to x="100000" y="80000"/>
                                    </p:animScale>
                                    <p:animScale>
                                      <p:cBhvr>
                                        <p:cTn id="48" dur="166" decel="50000">
                                          <p:stCondLst>
                                            <p:cond delay="1338"/>
                                          </p:stCondLst>
                                        </p:cTn>
                                        <p:tgtEl>
                                          <p:spTgt spid="4">
                                            <p:txEl>
                                              <p:pRg st="6" end="6"/>
                                            </p:txEl>
                                          </p:spTgt>
                                        </p:tgtEl>
                                      </p:cBhvr>
                                      <p:to x="100000" y="100000"/>
                                    </p:animScale>
                                    <p:animScale>
                                      <p:cBhvr>
                                        <p:cTn id="49" dur="26">
                                          <p:stCondLst>
                                            <p:cond delay="1642"/>
                                          </p:stCondLst>
                                        </p:cTn>
                                        <p:tgtEl>
                                          <p:spTgt spid="4">
                                            <p:txEl>
                                              <p:pRg st="6" end="6"/>
                                            </p:txEl>
                                          </p:spTgt>
                                        </p:tgtEl>
                                      </p:cBhvr>
                                      <p:to x="100000" y="90000"/>
                                    </p:animScale>
                                    <p:animScale>
                                      <p:cBhvr>
                                        <p:cTn id="50" dur="166" decel="50000">
                                          <p:stCondLst>
                                            <p:cond delay="1668"/>
                                          </p:stCondLst>
                                        </p:cTn>
                                        <p:tgtEl>
                                          <p:spTgt spid="4">
                                            <p:txEl>
                                              <p:pRg st="6" end="6"/>
                                            </p:txEl>
                                          </p:spTgt>
                                        </p:tgtEl>
                                      </p:cBhvr>
                                      <p:to x="100000" y="100000"/>
                                    </p:animScale>
                                    <p:animScale>
                                      <p:cBhvr>
                                        <p:cTn id="51" dur="26">
                                          <p:stCondLst>
                                            <p:cond delay="1808"/>
                                          </p:stCondLst>
                                        </p:cTn>
                                        <p:tgtEl>
                                          <p:spTgt spid="4">
                                            <p:txEl>
                                              <p:pRg st="6" end="6"/>
                                            </p:txEl>
                                          </p:spTgt>
                                        </p:tgtEl>
                                      </p:cBhvr>
                                      <p:to x="100000" y="95000"/>
                                    </p:animScale>
                                    <p:animScale>
                                      <p:cBhvr>
                                        <p:cTn id="52" dur="166" decel="50000">
                                          <p:stCondLst>
                                            <p:cond delay="1834"/>
                                          </p:stCondLst>
                                        </p:cTn>
                                        <p:tgtEl>
                                          <p:spTgt spid="4">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17A78-E077-4F00-889A-1B5EDB9171B3}"/>
              </a:ext>
            </a:extLst>
          </p:cNvPr>
          <p:cNvSpPr>
            <a:spLocks noGrp="1"/>
          </p:cNvSpPr>
          <p:nvPr>
            <p:ph type="title"/>
          </p:nvPr>
        </p:nvSpPr>
        <p:spPr/>
        <p:txBody>
          <a:bodyPr/>
          <a:lstStyle/>
          <a:p>
            <a:r>
              <a:rPr lang="en-US" dirty="0"/>
              <a:t>Digital Certificate Issues </a:t>
            </a:r>
          </a:p>
        </p:txBody>
      </p:sp>
      <p:sp>
        <p:nvSpPr>
          <p:cNvPr id="3" name="Slide Number Placeholder 2">
            <a:extLst>
              <a:ext uri="{FF2B5EF4-FFF2-40B4-BE49-F238E27FC236}">
                <a16:creationId xmlns:a16="http://schemas.microsoft.com/office/drawing/2014/main" id="{0974D267-98CA-42FF-87DD-7014C22ECAA1}"/>
              </a:ext>
            </a:extLst>
          </p:cNvPr>
          <p:cNvSpPr>
            <a:spLocks noGrp="1"/>
          </p:cNvSpPr>
          <p:nvPr>
            <p:ph type="sldNum" sz="quarter" idx="4"/>
          </p:nvPr>
        </p:nvSpPr>
        <p:spPr/>
        <p:txBody>
          <a:bodyPr/>
          <a:lstStyle/>
          <a:p>
            <a:fld id="{2066355A-084C-D24E-9AD2-7E4FC41EA627}" type="slidenum">
              <a:rPr lang="en-US" smtClean="0"/>
              <a:pPr/>
              <a:t>31</a:t>
            </a:fld>
            <a:endParaRPr lang="en-US" dirty="0"/>
          </a:p>
        </p:txBody>
      </p:sp>
      <p:pic>
        <p:nvPicPr>
          <p:cNvPr id="6" name="Picture 5">
            <a:extLst>
              <a:ext uri="{FF2B5EF4-FFF2-40B4-BE49-F238E27FC236}">
                <a16:creationId xmlns:a16="http://schemas.microsoft.com/office/drawing/2014/main" id="{20CB8527-6A8A-47E7-A3DE-047111885ED3}"/>
              </a:ext>
            </a:extLst>
          </p:cNvPr>
          <p:cNvPicPr>
            <a:picLocks noChangeAspect="1"/>
          </p:cNvPicPr>
          <p:nvPr/>
        </p:nvPicPr>
        <p:blipFill>
          <a:blip r:embed="rId2"/>
          <a:stretch>
            <a:fillRect/>
          </a:stretch>
        </p:blipFill>
        <p:spPr>
          <a:xfrm>
            <a:off x="841772" y="2196821"/>
            <a:ext cx="7600062" cy="2589588"/>
          </a:xfrm>
          <a:prstGeom prst="rect">
            <a:avLst/>
          </a:prstGeom>
        </p:spPr>
      </p:pic>
      <p:sp>
        <p:nvSpPr>
          <p:cNvPr id="4" name="TextBox 3">
            <a:extLst>
              <a:ext uri="{FF2B5EF4-FFF2-40B4-BE49-F238E27FC236}">
                <a16:creationId xmlns:a16="http://schemas.microsoft.com/office/drawing/2014/main" id="{6FEE3F6D-C048-41A8-B202-139AC802F8D6}"/>
              </a:ext>
            </a:extLst>
          </p:cNvPr>
          <p:cNvSpPr txBox="1"/>
          <p:nvPr/>
        </p:nvSpPr>
        <p:spPr>
          <a:xfrm>
            <a:off x="564351" y="780960"/>
            <a:ext cx="7746591" cy="1200329"/>
          </a:xfrm>
          <a:prstGeom prst="rect">
            <a:avLst/>
          </a:prstGeom>
          <a:noFill/>
        </p:spPr>
        <p:txBody>
          <a:bodyPr wrap="square" rtlCol="0">
            <a:spAutoFit/>
          </a:bodyPr>
          <a:lstStyle/>
          <a:p>
            <a:pPr marL="342900" indent="-342900">
              <a:buFont typeface="+mj-lt"/>
              <a:buAutoNum type="arabicPeriod"/>
            </a:pPr>
            <a:r>
              <a:rPr lang="en-US" dirty="0"/>
              <a:t>Check the domain in the address bar.</a:t>
            </a:r>
          </a:p>
          <a:p>
            <a:pPr marL="342900" indent="-342900">
              <a:buFont typeface="+mj-lt"/>
              <a:buAutoNum type="arabicPeriod"/>
            </a:pPr>
            <a:r>
              <a:rPr lang="en-US" dirty="0"/>
              <a:t>Only enter information using a trusted certificate.</a:t>
            </a:r>
          </a:p>
          <a:p>
            <a:pPr marL="342900" indent="-342900">
              <a:buFont typeface="+mj-lt"/>
              <a:buAutoNum type="arabicPeriod"/>
            </a:pPr>
            <a:r>
              <a:rPr lang="en-US" dirty="0"/>
              <a:t>Select the padlock to view certificate holder and information about the CA that issued the certificate and view the certificate itself.</a:t>
            </a:r>
          </a:p>
        </p:txBody>
      </p:sp>
    </p:spTree>
    <p:extLst>
      <p:ext uri="{BB962C8B-B14F-4D97-AF65-F5344CB8AC3E}">
        <p14:creationId xmlns:p14="http://schemas.microsoft.com/office/powerpoint/2010/main" val="30864295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99DE6-9530-4A4B-AD07-063B676B2799}"/>
              </a:ext>
            </a:extLst>
          </p:cNvPr>
          <p:cNvSpPr>
            <a:spLocks noGrp="1"/>
          </p:cNvSpPr>
          <p:nvPr>
            <p:ph type="title"/>
          </p:nvPr>
        </p:nvSpPr>
        <p:spPr>
          <a:xfrm>
            <a:off x="341925" y="75202"/>
            <a:ext cx="8455566" cy="633458"/>
          </a:xfrm>
        </p:spPr>
        <p:txBody>
          <a:bodyPr anchor="ctr">
            <a:normAutofit/>
          </a:bodyPr>
          <a:lstStyle/>
          <a:p>
            <a:r>
              <a:rPr lang="en-US" dirty="0"/>
              <a:t>Email Issues</a:t>
            </a:r>
          </a:p>
        </p:txBody>
      </p:sp>
      <p:sp>
        <p:nvSpPr>
          <p:cNvPr id="6" name="Text Placeholder 5">
            <a:extLst>
              <a:ext uri="{FF2B5EF4-FFF2-40B4-BE49-F238E27FC236}">
                <a16:creationId xmlns:a16="http://schemas.microsoft.com/office/drawing/2014/main" id="{1AA49A1C-348A-48D1-AC45-14C727AA8C85}"/>
              </a:ext>
            </a:extLst>
          </p:cNvPr>
          <p:cNvSpPr>
            <a:spLocks noGrp="1"/>
          </p:cNvSpPr>
          <p:nvPr>
            <p:ph type="body" sz="quarter" idx="13"/>
          </p:nvPr>
        </p:nvSpPr>
        <p:spPr>
          <a:xfrm>
            <a:off x="1742975" y="708660"/>
            <a:ext cx="7054516" cy="571500"/>
          </a:xfrm>
        </p:spPr>
        <p:txBody>
          <a:bodyPr>
            <a:noAutofit/>
          </a:bodyPr>
          <a:lstStyle/>
          <a:p>
            <a:pPr>
              <a:lnSpc>
                <a:spcPct val="90000"/>
              </a:lnSpc>
            </a:pPr>
            <a:r>
              <a:rPr lang="en-US" b="1" dirty="0"/>
              <a:t>Spam: </a:t>
            </a:r>
            <a:r>
              <a:rPr lang="en-US" dirty="0"/>
              <a:t>Junk messages sent over email.</a:t>
            </a:r>
          </a:p>
          <a:p>
            <a:pPr>
              <a:lnSpc>
                <a:spcPct val="90000"/>
              </a:lnSpc>
            </a:pPr>
            <a:endParaRPr lang="en-US" b="1" dirty="0"/>
          </a:p>
          <a:p>
            <a:pPr>
              <a:lnSpc>
                <a:spcPct val="90000"/>
              </a:lnSpc>
            </a:pPr>
            <a:r>
              <a:rPr lang="en-US" b="1" dirty="0"/>
              <a:t>Zombie PC: </a:t>
            </a:r>
            <a:r>
              <a:rPr lang="en-US" dirty="0"/>
              <a:t>A PC infected with unauthorized software that directs the PC to launch a DDoS attack.</a:t>
            </a:r>
            <a:endParaRPr lang="en-US" b="1" dirty="0"/>
          </a:p>
        </p:txBody>
      </p:sp>
      <p:sp>
        <p:nvSpPr>
          <p:cNvPr id="3" name="Slide Number Placeholder 2">
            <a:extLst>
              <a:ext uri="{FF2B5EF4-FFF2-40B4-BE49-F238E27FC236}">
                <a16:creationId xmlns:a16="http://schemas.microsoft.com/office/drawing/2014/main" id="{2ACDD5F6-A25C-44D6-BE5D-F453E13C240E}"/>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32</a:t>
            </a:fld>
            <a:endParaRPr lang="en-US"/>
          </a:p>
        </p:txBody>
      </p:sp>
      <p:graphicFrame>
        <p:nvGraphicFramePr>
          <p:cNvPr id="8" name="Content Placeholder 4">
            <a:extLst>
              <a:ext uri="{FF2B5EF4-FFF2-40B4-BE49-F238E27FC236}">
                <a16:creationId xmlns:a16="http://schemas.microsoft.com/office/drawing/2014/main" id="{D186621D-1285-F217-1326-31CA206332E2}"/>
              </a:ext>
            </a:extLst>
          </p:cNvPr>
          <p:cNvGraphicFramePr>
            <a:graphicFrameLocks noGrp="1"/>
          </p:cNvGraphicFramePr>
          <p:nvPr>
            <p:ph idx="1"/>
            <p:extLst>
              <p:ext uri="{D42A27DB-BD31-4B8C-83A1-F6EECF244321}">
                <p14:modId xmlns:p14="http://schemas.microsoft.com/office/powerpoint/2010/main" val="7985300"/>
              </p:ext>
            </p:extLst>
          </p:nvPr>
        </p:nvGraphicFramePr>
        <p:xfrm>
          <a:off x="341925" y="2045369"/>
          <a:ext cx="7959866" cy="2679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07463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759E0-989C-4BD1-8FBF-D14346D5C1DA}"/>
              </a:ext>
            </a:extLst>
          </p:cNvPr>
          <p:cNvSpPr>
            <a:spLocks noGrp="1"/>
          </p:cNvSpPr>
          <p:nvPr>
            <p:ph type="title"/>
          </p:nvPr>
        </p:nvSpPr>
        <p:spPr>
          <a:xfrm>
            <a:off x="341925" y="75202"/>
            <a:ext cx="8455566" cy="633458"/>
          </a:xfrm>
        </p:spPr>
        <p:txBody>
          <a:bodyPr anchor="ctr">
            <a:normAutofit/>
          </a:bodyPr>
          <a:lstStyle/>
          <a:p>
            <a:pPr>
              <a:lnSpc>
                <a:spcPct val="90000"/>
              </a:lnSpc>
            </a:pPr>
            <a:r>
              <a:rPr lang="en-US" sz="1900" dirty="0"/>
              <a:t>Guidelines for Troubleshooting Common Workstation Security Issues</a:t>
            </a:r>
          </a:p>
        </p:txBody>
      </p:sp>
      <p:sp>
        <p:nvSpPr>
          <p:cNvPr id="3" name="Slide Number Placeholder 2">
            <a:extLst>
              <a:ext uri="{FF2B5EF4-FFF2-40B4-BE49-F238E27FC236}">
                <a16:creationId xmlns:a16="http://schemas.microsoft.com/office/drawing/2014/main" id="{DB375108-E375-4C76-9C9D-63A8C343B86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33</a:t>
            </a:fld>
            <a:endParaRPr lang="en-US"/>
          </a:p>
        </p:txBody>
      </p:sp>
      <p:sp>
        <p:nvSpPr>
          <p:cNvPr id="4" name="Content Placeholder 3">
            <a:extLst>
              <a:ext uri="{FF2B5EF4-FFF2-40B4-BE49-F238E27FC236}">
                <a16:creationId xmlns:a16="http://schemas.microsoft.com/office/drawing/2014/main" id="{5D197A8A-58C1-48BA-BD62-C01FD144C665}"/>
              </a:ext>
            </a:extLst>
          </p:cNvPr>
          <p:cNvSpPr>
            <a:spLocks noGrp="1"/>
          </p:cNvSpPr>
          <p:nvPr>
            <p:ph idx="1"/>
          </p:nvPr>
        </p:nvSpPr>
        <p:spPr>
          <a:xfrm>
            <a:off x="337339" y="777126"/>
            <a:ext cx="8460152" cy="3589247"/>
          </a:xfrm>
        </p:spPr>
        <p:txBody>
          <a:bodyPr>
            <a:normAutofit/>
          </a:bodyPr>
          <a:lstStyle/>
          <a:p>
            <a:pPr>
              <a:lnSpc>
                <a:spcPct val="90000"/>
              </a:lnSpc>
            </a:pPr>
            <a:endParaRPr lang="en-US" dirty="0"/>
          </a:p>
          <a:p>
            <a:pPr marL="0" indent="0">
              <a:lnSpc>
                <a:spcPct val="90000"/>
              </a:lnSpc>
              <a:buNone/>
            </a:pPr>
            <a:r>
              <a:rPr lang="en-US" dirty="0"/>
              <a:t>Symptoms of malware infection might include:</a:t>
            </a:r>
          </a:p>
          <a:p>
            <a:pPr>
              <a:lnSpc>
                <a:spcPct val="90000"/>
              </a:lnSpc>
            </a:pPr>
            <a:endParaRPr lang="en-US" dirty="0"/>
          </a:p>
          <a:p>
            <a:pPr lvl="1">
              <a:lnSpc>
                <a:spcPct val="90000"/>
              </a:lnSpc>
            </a:pPr>
            <a:r>
              <a:rPr lang="en-US" sz="1800" dirty="0"/>
              <a:t>Performance issues such as failure to boot, lock ups, slow performance, or strange messages or images on screen.</a:t>
            </a:r>
          </a:p>
          <a:p>
            <a:pPr lvl="1">
              <a:lnSpc>
                <a:spcPct val="90000"/>
              </a:lnSpc>
            </a:pPr>
            <a:endParaRPr lang="en-US" sz="1800" dirty="0"/>
          </a:p>
          <a:p>
            <a:pPr lvl="1">
              <a:lnSpc>
                <a:spcPct val="90000"/>
              </a:lnSpc>
            </a:pPr>
            <a:r>
              <a:rPr lang="en-US" sz="1800" dirty="0"/>
              <a:t>Frequent application crashes and service problems.</a:t>
            </a:r>
          </a:p>
          <a:p>
            <a:pPr lvl="1">
              <a:lnSpc>
                <a:spcPct val="90000"/>
              </a:lnSpc>
            </a:pPr>
            <a:endParaRPr lang="en-US" sz="1800" dirty="0"/>
          </a:p>
          <a:p>
            <a:pPr lvl="1">
              <a:lnSpc>
                <a:spcPct val="90000"/>
              </a:lnSpc>
            </a:pPr>
            <a:r>
              <a:rPr lang="en-US" sz="1800" dirty="0"/>
              <a:t>Changes to system files or changes to file permissions.</a:t>
            </a:r>
          </a:p>
          <a:p>
            <a:pPr lvl="1">
              <a:lnSpc>
                <a:spcPct val="90000"/>
              </a:lnSpc>
            </a:pPr>
            <a:endParaRPr lang="en-US" sz="1800" dirty="0"/>
          </a:p>
          <a:p>
            <a:pPr lvl="1">
              <a:lnSpc>
                <a:spcPct val="90000"/>
              </a:lnSpc>
            </a:pPr>
            <a:r>
              <a:rPr lang="en-US" sz="1800" dirty="0"/>
              <a:t>Event log entries showing a high number of </a:t>
            </a:r>
            <a:r>
              <a:rPr lang="en-US" sz="1800" dirty="0">
                <a:solidFill>
                  <a:srgbClr val="FF0000"/>
                </a:solidFill>
              </a:rPr>
              <a:t>audit failures </a:t>
            </a:r>
            <a:r>
              <a:rPr lang="en-US" sz="1800" dirty="0"/>
              <a:t>or </a:t>
            </a:r>
            <a:r>
              <a:rPr lang="en-US" sz="1800" dirty="0">
                <a:solidFill>
                  <a:srgbClr val="FF0000"/>
                </a:solidFill>
              </a:rPr>
              <a:t>application</a:t>
            </a:r>
            <a:r>
              <a:rPr lang="en-US" sz="1800" dirty="0"/>
              <a:t> and </a:t>
            </a:r>
            <a:r>
              <a:rPr lang="en-US" sz="1800" dirty="0">
                <a:solidFill>
                  <a:srgbClr val="FF0000"/>
                </a:solidFill>
              </a:rPr>
              <a:t>service</a:t>
            </a:r>
            <a:r>
              <a:rPr lang="en-US" sz="1800" dirty="0"/>
              <a:t> crash events.</a:t>
            </a:r>
          </a:p>
          <a:p>
            <a:pPr marL="0" indent="0">
              <a:lnSpc>
                <a:spcPct val="90000"/>
              </a:lnSpc>
              <a:buNone/>
            </a:pPr>
            <a:endParaRPr lang="en-US" dirty="0"/>
          </a:p>
        </p:txBody>
      </p:sp>
    </p:spTree>
    <p:extLst>
      <p:ext uri="{BB962C8B-B14F-4D97-AF65-F5344CB8AC3E}">
        <p14:creationId xmlns:p14="http://schemas.microsoft.com/office/powerpoint/2010/main" val="11835158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759E0-989C-4BD1-8FBF-D14346D5C1DA}"/>
              </a:ext>
            </a:extLst>
          </p:cNvPr>
          <p:cNvSpPr>
            <a:spLocks noGrp="1"/>
          </p:cNvSpPr>
          <p:nvPr>
            <p:ph type="title"/>
          </p:nvPr>
        </p:nvSpPr>
        <p:spPr>
          <a:xfrm>
            <a:off x="341927" y="75202"/>
            <a:ext cx="8455567" cy="633458"/>
          </a:xfrm>
        </p:spPr>
        <p:txBody>
          <a:bodyPr anchor="ctr">
            <a:normAutofit/>
          </a:bodyPr>
          <a:lstStyle/>
          <a:p>
            <a:pPr>
              <a:lnSpc>
                <a:spcPct val="90000"/>
              </a:lnSpc>
            </a:pPr>
            <a:r>
              <a:rPr lang="en-US" sz="1900" dirty="0"/>
              <a:t>Guidelines for Troubleshooting Common Workstation Security Issues</a:t>
            </a:r>
          </a:p>
        </p:txBody>
      </p:sp>
      <p:pic>
        <p:nvPicPr>
          <p:cNvPr id="2050" name="Picture 2" descr="Zacinlo: Adware for Windows 10 with a spyware twist - ManageEngine Blog">
            <a:extLst>
              <a:ext uri="{FF2B5EF4-FFF2-40B4-BE49-F238E27FC236}">
                <a16:creationId xmlns:a16="http://schemas.microsoft.com/office/drawing/2014/main" id="{67FC1AEC-A2F4-B484-1227-BC2B3EE97C8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918" y="1900989"/>
            <a:ext cx="4405882" cy="1839455"/>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5D197A8A-58C1-48BA-BD62-C01FD144C665}"/>
              </a:ext>
            </a:extLst>
          </p:cNvPr>
          <p:cNvSpPr>
            <a:spLocks noGrp="1"/>
          </p:cNvSpPr>
          <p:nvPr>
            <p:ph sz="half" idx="2"/>
          </p:nvPr>
        </p:nvSpPr>
        <p:spPr>
          <a:xfrm>
            <a:off x="4648202" y="791077"/>
            <a:ext cx="4038600" cy="3394472"/>
          </a:xfrm>
        </p:spPr>
        <p:txBody>
          <a:bodyPr>
            <a:normAutofit/>
          </a:bodyPr>
          <a:lstStyle/>
          <a:p>
            <a:pPr>
              <a:lnSpc>
                <a:spcPct val="90000"/>
              </a:lnSpc>
            </a:pPr>
            <a:r>
              <a:rPr lang="en-US" sz="1100" dirty="0"/>
              <a:t>Web browsers are frequent targets for malware delivery.</a:t>
            </a:r>
          </a:p>
          <a:p>
            <a:pPr lvl="1">
              <a:lnSpc>
                <a:spcPct val="90000"/>
              </a:lnSpc>
            </a:pPr>
            <a:endParaRPr lang="en-US" sz="1100" dirty="0"/>
          </a:p>
          <a:p>
            <a:pPr lvl="1">
              <a:lnSpc>
                <a:spcPct val="90000"/>
              </a:lnSpc>
            </a:pPr>
            <a:r>
              <a:rPr lang="en-US" sz="1100" dirty="0"/>
              <a:t>May be adware or spyware.</a:t>
            </a:r>
          </a:p>
          <a:p>
            <a:pPr lvl="1">
              <a:lnSpc>
                <a:spcPct val="90000"/>
              </a:lnSpc>
            </a:pPr>
            <a:endParaRPr lang="en-US" sz="1100" dirty="0"/>
          </a:p>
          <a:p>
            <a:pPr lvl="1">
              <a:lnSpc>
                <a:spcPct val="90000"/>
              </a:lnSpc>
            </a:pPr>
            <a:r>
              <a:rPr lang="en-US" sz="1100" dirty="0"/>
              <a:t>Might redirect users to a site that imitates the site the user attempted to access.</a:t>
            </a:r>
          </a:p>
          <a:p>
            <a:pPr lvl="1">
              <a:lnSpc>
                <a:spcPct val="90000"/>
              </a:lnSpc>
            </a:pPr>
            <a:endParaRPr lang="en-US" sz="1100" dirty="0"/>
          </a:p>
          <a:p>
            <a:pPr lvl="1">
              <a:lnSpc>
                <a:spcPct val="90000"/>
              </a:lnSpc>
            </a:pPr>
            <a:r>
              <a:rPr lang="en-US" sz="1100" dirty="0"/>
              <a:t>As compromised PC attempts to communicate with handler, unfamiliar processes or ports show up in firewall log files.</a:t>
            </a:r>
          </a:p>
          <a:p>
            <a:pPr lvl="1">
              <a:lnSpc>
                <a:spcPct val="90000"/>
              </a:lnSpc>
            </a:pPr>
            <a:endParaRPr lang="en-US" sz="1100" dirty="0"/>
          </a:p>
          <a:p>
            <a:pPr lvl="1">
              <a:lnSpc>
                <a:spcPct val="90000"/>
              </a:lnSpc>
            </a:pPr>
            <a:r>
              <a:rPr lang="en-US" sz="1100" dirty="0"/>
              <a:t>Hoax virus alerts requesting users to forward the message, or messages  including steps to remove the virus with the steps doing the actual damage.</a:t>
            </a:r>
          </a:p>
          <a:p>
            <a:pPr lvl="1">
              <a:lnSpc>
                <a:spcPct val="90000"/>
              </a:lnSpc>
            </a:pPr>
            <a:endParaRPr lang="en-US" sz="1100" dirty="0"/>
          </a:p>
          <a:p>
            <a:pPr lvl="1">
              <a:lnSpc>
                <a:spcPct val="90000"/>
              </a:lnSpc>
            </a:pPr>
            <a:r>
              <a:rPr lang="en-US" sz="1100" dirty="0"/>
              <a:t>Rogue antivirus disguises Trojans.</a:t>
            </a:r>
          </a:p>
        </p:txBody>
      </p:sp>
      <p:sp>
        <p:nvSpPr>
          <p:cNvPr id="3" name="Slide Number Placeholder 2">
            <a:extLst>
              <a:ext uri="{FF2B5EF4-FFF2-40B4-BE49-F238E27FC236}">
                <a16:creationId xmlns:a16="http://schemas.microsoft.com/office/drawing/2014/main" id="{DB375108-E375-4C76-9C9D-63A8C343B86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34</a:t>
            </a:fld>
            <a:endParaRPr lang="en-US"/>
          </a:p>
        </p:txBody>
      </p:sp>
    </p:spTree>
    <p:extLst>
      <p:ext uri="{BB962C8B-B14F-4D97-AF65-F5344CB8AC3E}">
        <p14:creationId xmlns:p14="http://schemas.microsoft.com/office/powerpoint/2010/main" val="325293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anim calcmode="lin" valueType="num">
                                      <p:cBhvr>
                                        <p:cTn id="1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fade">
                                      <p:cBhvr>
                                        <p:cTn id="17" dur="1000"/>
                                        <p:tgtEl>
                                          <p:spTgt spid="4">
                                            <p:txEl>
                                              <p:pRg st="6" end="6"/>
                                            </p:txEl>
                                          </p:spTgt>
                                        </p:tgtEl>
                                      </p:cBhvr>
                                    </p:animEffect>
                                    <p:anim calcmode="lin" valueType="num">
                                      <p:cBhvr>
                                        <p:cTn id="1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6" end="6"/>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8" end="8"/>
                                            </p:txEl>
                                          </p:spTgt>
                                        </p:tgtEl>
                                        <p:attrNameLst>
                                          <p:attrName>style.visibility</p:attrName>
                                        </p:attrNameLst>
                                      </p:cBhvr>
                                      <p:to>
                                        <p:strVal val="visible"/>
                                      </p:to>
                                    </p:set>
                                    <p:animEffect transition="in" filter="fade">
                                      <p:cBhvr>
                                        <p:cTn id="22" dur="1000"/>
                                        <p:tgtEl>
                                          <p:spTgt spid="4">
                                            <p:txEl>
                                              <p:pRg st="8" end="8"/>
                                            </p:txEl>
                                          </p:spTgt>
                                        </p:tgtEl>
                                      </p:cBhvr>
                                    </p:animEffect>
                                    <p:anim calcmode="lin" valueType="num">
                                      <p:cBhvr>
                                        <p:cTn id="2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8" end="8"/>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animEffect transition="in" filter="fade">
                                      <p:cBhvr>
                                        <p:cTn id="27" dur="1000"/>
                                        <p:tgtEl>
                                          <p:spTgt spid="4">
                                            <p:txEl>
                                              <p:pRg st="10" end="10"/>
                                            </p:txEl>
                                          </p:spTgt>
                                        </p:tgtEl>
                                      </p:cBhvr>
                                    </p:animEffect>
                                    <p:anim calcmode="lin" valueType="num">
                                      <p:cBhvr>
                                        <p:cTn id="28"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759E0-989C-4BD1-8FBF-D14346D5C1DA}"/>
              </a:ext>
            </a:extLst>
          </p:cNvPr>
          <p:cNvSpPr>
            <a:spLocks noGrp="1"/>
          </p:cNvSpPr>
          <p:nvPr>
            <p:ph type="title"/>
          </p:nvPr>
        </p:nvSpPr>
        <p:spPr>
          <a:xfrm>
            <a:off x="341927" y="75202"/>
            <a:ext cx="8455567" cy="633458"/>
          </a:xfrm>
        </p:spPr>
        <p:txBody>
          <a:bodyPr anchor="ctr">
            <a:normAutofit/>
          </a:bodyPr>
          <a:lstStyle/>
          <a:p>
            <a:pPr>
              <a:lnSpc>
                <a:spcPct val="90000"/>
              </a:lnSpc>
            </a:pPr>
            <a:r>
              <a:rPr lang="en-US" sz="1900" dirty="0"/>
              <a:t>Guidelines for Troubleshooting Common Workstation Security Issues</a:t>
            </a:r>
          </a:p>
        </p:txBody>
      </p:sp>
      <p:sp>
        <p:nvSpPr>
          <p:cNvPr id="4" name="Content Placeholder 3">
            <a:extLst>
              <a:ext uri="{FF2B5EF4-FFF2-40B4-BE49-F238E27FC236}">
                <a16:creationId xmlns:a16="http://schemas.microsoft.com/office/drawing/2014/main" id="{5D197A8A-58C1-48BA-BD62-C01FD144C665}"/>
              </a:ext>
            </a:extLst>
          </p:cNvPr>
          <p:cNvSpPr>
            <a:spLocks noGrp="1"/>
          </p:cNvSpPr>
          <p:nvPr>
            <p:ph sz="half" idx="1"/>
          </p:nvPr>
        </p:nvSpPr>
        <p:spPr>
          <a:xfrm>
            <a:off x="341927" y="874514"/>
            <a:ext cx="4038600" cy="3394472"/>
          </a:xfrm>
        </p:spPr>
        <p:txBody>
          <a:bodyPr>
            <a:normAutofit lnSpcReduction="10000"/>
          </a:bodyPr>
          <a:lstStyle/>
          <a:p>
            <a:pPr>
              <a:lnSpc>
                <a:spcPct val="90000"/>
              </a:lnSpc>
            </a:pPr>
            <a:endParaRPr lang="en-US" sz="1500" dirty="0"/>
          </a:p>
          <a:p>
            <a:pPr>
              <a:lnSpc>
                <a:spcPct val="90000"/>
              </a:lnSpc>
            </a:pPr>
            <a:r>
              <a:rPr lang="en-US" sz="1500" dirty="0"/>
              <a:t>Check for compromised CAs.</a:t>
            </a:r>
          </a:p>
          <a:p>
            <a:pPr lvl="1">
              <a:lnSpc>
                <a:spcPct val="90000"/>
              </a:lnSpc>
            </a:pPr>
            <a:r>
              <a:rPr lang="en-US" sz="1500" dirty="0"/>
              <a:t>Verify the padlock icon is shown in browsers for secure sites and that the address bar is not </a:t>
            </a:r>
            <a:r>
              <a:rPr lang="en-US" sz="1500" b="1" dirty="0">
                <a:solidFill>
                  <a:srgbClr val="C00000"/>
                </a:solidFill>
              </a:rPr>
              <a:t>maroon</a:t>
            </a:r>
            <a:r>
              <a:rPr lang="en-US" sz="1500" dirty="0"/>
              <a:t>, which would indicate an untrusted, insecure site.</a:t>
            </a:r>
          </a:p>
          <a:p>
            <a:pPr lvl="1">
              <a:lnSpc>
                <a:spcPct val="90000"/>
              </a:lnSpc>
            </a:pPr>
            <a:endParaRPr lang="en-US" sz="1500" dirty="0"/>
          </a:p>
          <a:p>
            <a:pPr>
              <a:lnSpc>
                <a:spcPct val="90000"/>
              </a:lnSpc>
            </a:pPr>
            <a:r>
              <a:rPr lang="en-US" sz="1500" dirty="0"/>
              <a:t>Email issues include:</a:t>
            </a:r>
          </a:p>
          <a:p>
            <a:pPr lvl="1">
              <a:lnSpc>
                <a:spcPct val="90000"/>
              </a:lnSpc>
            </a:pPr>
            <a:r>
              <a:rPr lang="en-US" sz="1500" dirty="0"/>
              <a:t>Check the Junk email folder to ensure legitimate emails are not improperly flagged.</a:t>
            </a:r>
          </a:p>
          <a:p>
            <a:pPr lvl="1">
              <a:lnSpc>
                <a:spcPct val="90000"/>
              </a:lnSpc>
            </a:pPr>
            <a:endParaRPr lang="en-US" sz="1500" dirty="0"/>
          </a:p>
          <a:p>
            <a:pPr lvl="1">
              <a:lnSpc>
                <a:spcPct val="90000"/>
              </a:lnSpc>
            </a:pPr>
            <a:r>
              <a:rPr lang="en-US" sz="1500" dirty="0"/>
              <a:t>Make sure users understand the potential issues in running email file attachments.</a:t>
            </a:r>
          </a:p>
        </p:txBody>
      </p:sp>
      <p:pic>
        <p:nvPicPr>
          <p:cNvPr id="5" name="Picture 4">
            <a:extLst>
              <a:ext uri="{FF2B5EF4-FFF2-40B4-BE49-F238E27FC236}">
                <a16:creationId xmlns:a16="http://schemas.microsoft.com/office/drawing/2014/main" id="{71771135-9EFE-D5D5-9844-B060B8B5B9C4}"/>
              </a:ext>
            </a:extLst>
          </p:cNvPr>
          <p:cNvPicPr>
            <a:picLocks noChangeAspect="1"/>
          </p:cNvPicPr>
          <p:nvPr/>
        </p:nvPicPr>
        <p:blipFill rotWithShape="1">
          <a:blip r:embed="rId2"/>
          <a:srcRect l="13077" r="16130" b="-3"/>
          <a:stretch/>
        </p:blipFill>
        <p:spPr>
          <a:xfrm>
            <a:off x="4648200" y="1200151"/>
            <a:ext cx="4038600" cy="3394472"/>
          </a:xfrm>
          <a:prstGeom prst="rect">
            <a:avLst/>
          </a:prstGeom>
          <a:noFill/>
        </p:spPr>
      </p:pic>
      <p:sp>
        <p:nvSpPr>
          <p:cNvPr id="3" name="Slide Number Placeholder 2">
            <a:extLst>
              <a:ext uri="{FF2B5EF4-FFF2-40B4-BE49-F238E27FC236}">
                <a16:creationId xmlns:a16="http://schemas.microsoft.com/office/drawing/2014/main" id="{DB375108-E375-4C76-9C9D-63A8C343B86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35</a:t>
            </a:fld>
            <a:endParaRPr lang="en-US"/>
          </a:p>
        </p:txBody>
      </p:sp>
    </p:spTree>
    <p:extLst>
      <p:ext uri="{BB962C8B-B14F-4D97-AF65-F5344CB8AC3E}">
        <p14:creationId xmlns:p14="http://schemas.microsoft.com/office/powerpoint/2010/main" val="1060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5" end="5"/>
                                            </p:txEl>
                                          </p:spTgt>
                                        </p:tgtEl>
                                        <p:attrNameLst>
                                          <p:attrName>style.visibility</p:attrName>
                                        </p:attrNameLst>
                                      </p:cBhvr>
                                      <p:to>
                                        <p:strVal val="visible"/>
                                      </p:to>
                                    </p:set>
                                    <p:animEffect transition="in" filter="fade">
                                      <p:cBhvr>
                                        <p:cTn id="14" dur="1000"/>
                                        <p:tgtEl>
                                          <p:spTgt spid="4">
                                            <p:txEl>
                                              <p:pRg st="5" end="5"/>
                                            </p:txEl>
                                          </p:spTgt>
                                        </p:tgtEl>
                                      </p:cBhvr>
                                    </p:animEffect>
                                    <p:anim calcmode="lin" valueType="num">
                                      <p:cBhvr>
                                        <p:cTn id="15"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5" end="5"/>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Effect transition="in" filter="fade">
                                      <p:cBhvr>
                                        <p:cTn id="19" dur="1000"/>
                                        <p:tgtEl>
                                          <p:spTgt spid="4">
                                            <p:txEl>
                                              <p:pRg st="7" end="7"/>
                                            </p:txEl>
                                          </p:spTgt>
                                        </p:tgtEl>
                                      </p:cBhvr>
                                    </p:animEffect>
                                    <p:anim calcmode="lin" valueType="num">
                                      <p:cBhvr>
                                        <p:cTn id="2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220002-2009-2D45-9BC0-A41786F01746}"/>
              </a:ext>
            </a:extLst>
          </p:cNvPr>
          <p:cNvSpPr>
            <a:spLocks noGrp="1"/>
          </p:cNvSpPr>
          <p:nvPr>
            <p:ph idx="1"/>
          </p:nvPr>
        </p:nvSpPr>
        <p:spPr>
          <a:xfrm>
            <a:off x="341924" y="980348"/>
            <a:ext cx="8460152" cy="3701556"/>
          </a:xfrm>
        </p:spPr>
        <p:txBody>
          <a:bodyPr/>
          <a:lstStyle/>
          <a:p>
            <a:r>
              <a:rPr lang="en-US" sz="1500" b="1" dirty="0"/>
              <a:t>Early in the day, a user called the help desk saying that his computer is running slowly and freezing up. Shortly after this user called, other help desk technicians who overheard your call also received calls from users who report similar symptoms. Is this likely to be a malware infection? If so, what type of malware would you suspect?</a:t>
            </a:r>
          </a:p>
          <a:p>
            <a:endParaRPr lang="en-US" sz="1500" b="1" dirty="0"/>
          </a:p>
          <a:p>
            <a:r>
              <a:rPr lang="en-US" sz="1500" b="1" dirty="0"/>
              <a:t>ANSWER:</a:t>
            </a:r>
          </a:p>
          <a:p>
            <a:pPr lvl="1"/>
            <a:r>
              <a:rPr lang="en-US" sz="1200" dirty="0"/>
              <a:t>It is certainly possible. Software updates are often applied when a computer is started in the morning so that is another potential cause but you should investigate and log a warning so that all support staff are alerted.</a:t>
            </a:r>
          </a:p>
          <a:p>
            <a:pPr lvl="1"/>
            <a:endParaRPr lang="en-US" sz="1200" dirty="0"/>
          </a:p>
          <a:p>
            <a:pPr lvl="1"/>
            <a:r>
              <a:rPr lang="en-US" sz="1200" dirty="0"/>
              <a:t> It is very difficult to categorize malware when the only symptom is performance issues. You might say a virus or worm as the malware is non-stealthy. However, it is equally possible that performance issues could be a result of a badly written Trojan or a Trojan/backdoor application might be using resources maliciously (for DDoS, Bitcoin mining, spam, and so on).</a:t>
            </a:r>
          </a:p>
          <a:p>
            <a:endParaRPr lang="en-US" dirty="0"/>
          </a:p>
        </p:txBody>
      </p:sp>
      <p:sp>
        <p:nvSpPr>
          <p:cNvPr id="3" name="Title 2">
            <a:extLst>
              <a:ext uri="{FF2B5EF4-FFF2-40B4-BE49-F238E27FC236}">
                <a16:creationId xmlns:a16="http://schemas.microsoft.com/office/drawing/2014/main" id="{71FFE6CF-6E33-E14B-9B14-855AC6F60F53}"/>
              </a:ext>
            </a:extLst>
          </p:cNvPr>
          <p:cNvSpPr>
            <a:spLocks noGrp="1"/>
          </p:cNvSpPr>
          <p:nvPr>
            <p:ph type="title"/>
          </p:nvPr>
        </p:nvSpPr>
        <p:spPr>
          <a:xfrm>
            <a:off x="341924" y="148785"/>
            <a:ext cx="8460151" cy="633458"/>
          </a:xfrm>
        </p:spPr>
        <p:txBody>
          <a:bodyPr/>
          <a:lstStyle/>
          <a:p>
            <a:r>
              <a:rPr lang="en-US" dirty="0"/>
              <a:t>Discussing Troubleshooting Common Workstation Security Issues</a:t>
            </a:r>
          </a:p>
        </p:txBody>
      </p:sp>
      <p:sp>
        <p:nvSpPr>
          <p:cNvPr id="4" name="Slide Number Placeholder 3">
            <a:extLst>
              <a:ext uri="{FF2B5EF4-FFF2-40B4-BE49-F238E27FC236}">
                <a16:creationId xmlns:a16="http://schemas.microsoft.com/office/drawing/2014/main" id="{E0CED1A2-CA8A-DA41-8CCF-10077D1F249C}"/>
              </a:ext>
            </a:extLst>
          </p:cNvPr>
          <p:cNvSpPr>
            <a:spLocks noGrp="1"/>
          </p:cNvSpPr>
          <p:nvPr>
            <p:ph type="sldNum" sz="quarter" idx="4"/>
          </p:nvPr>
        </p:nvSpPr>
        <p:spPr/>
        <p:txBody>
          <a:bodyPr/>
          <a:lstStyle/>
          <a:p>
            <a:fld id="{2066355A-084C-D24E-9AD2-7E4FC41EA627}" type="slidenum">
              <a:rPr lang="en-US" smtClean="0"/>
              <a:pPr/>
              <a:t>36</a:t>
            </a:fld>
            <a:endParaRPr lang="en-US" dirty="0"/>
          </a:p>
        </p:txBody>
      </p:sp>
    </p:spTree>
    <p:extLst>
      <p:ext uri="{BB962C8B-B14F-4D97-AF65-F5344CB8AC3E}">
        <p14:creationId xmlns:p14="http://schemas.microsoft.com/office/powerpoint/2010/main" val="171361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220002-2009-2D45-9BC0-A41786F01746}"/>
              </a:ext>
            </a:extLst>
          </p:cNvPr>
          <p:cNvSpPr>
            <a:spLocks noGrp="1"/>
          </p:cNvSpPr>
          <p:nvPr>
            <p:ph idx="1"/>
          </p:nvPr>
        </p:nvSpPr>
        <p:spPr/>
        <p:txBody>
          <a:bodyPr/>
          <a:lstStyle/>
          <a:p>
            <a:r>
              <a:rPr lang="en-US" b="1" dirty="0"/>
              <a:t>Why might a PC infected with malware display no obvious symptoms?</a:t>
            </a:r>
          </a:p>
          <a:p>
            <a:endParaRPr lang="en-US" b="1" dirty="0"/>
          </a:p>
          <a:p>
            <a:r>
              <a:rPr lang="en-US" b="1" dirty="0"/>
              <a:t>ANSWER:</a:t>
            </a:r>
          </a:p>
          <a:p>
            <a:pPr lvl="1"/>
            <a:r>
              <a:rPr lang="en-US" dirty="0"/>
              <a:t>If the malware is used with the intent to steal information or record behavior, it will not try to make its presence obvious. </a:t>
            </a:r>
          </a:p>
          <a:p>
            <a:pPr lvl="1"/>
            <a:r>
              <a:rPr lang="en-US" dirty="0"/>
              <a:t>A rootkit may be very hard to detect even when a rigorous investigation is made.</a:t>
            </a:r>
          </a:p>
          <a:p>
            <a:endParaRPr lang="en-US" dirty="0"/>
          </a:p>
        </p:txBody>
      </p:sp>
      <p:sp>
        <p:nvSpPr>
          <p:cNvPr id="3" name="Title 2">
            <a:extLst>
              <a:ext uri="{FF2B5EF4-FFF2-40B4-BE49-F238E27FC236}">
                <a16:creationId xmlns:a16="http://schemas.microsoft.com/office/drawing/2014/main" id="{71FFE6CF-6E33-E14B-9B14-855AC6F60F53}"/>
              </a:ext>
            </a:extLst>
          </p:cNvPr>
          <p:cNvSpPr>
            <a:spLocks noGrp="1"/>
          </p:cNvSpPr>
          <p:nvPr>
            <p:ph type="title"/>
          </p:nvPr>
        </p:nvSpPr>
        <p:spPr>
          <a:xfrm>
            <a:off x="341924" y="148785"/>
            <a:ext cx="8460151" cy="633458"/>
          </a:xfrm>
        </p:spPr>
        <p:txBody>
          <a:bodyPr/>
          <a:lstStyle/>
          <a:p>
            <a:r>
              <a:rPr lang="en-US" dirty="0"/>
              <a:t>Discussing Troubleshooting Common Workstation Security Issues</a:t>
            </a:r>
          </a:p>
        </p:txBody>
      </p:sp>
      <p:sp>
        <p:nvSpPr>
          <p:cNvPr id="4" name="Slide Number Placeholder 3">
            <a:extLst>
              <a:ext uri="{FF2B5EF4-FFF2-40B4-BE49-F238E27FC236}">
                <a16:creationId xmlns:a16="http://schemas.microsoft.com/office/drawing/2014/main" id="{E0CED1A2-CA8A-DA41-8CCF-10077D1F249C}"/>
              </a:ext>
            </a:extLst>
          </p:cNvPr>
          <p:cNvSpPr>
            <a:spLocks noGrp="1"/>
          </p:cNvSpPr>
          <p:nvPr>
            <p:ph type="sldNum" sz="quarter" idx="4"/>
          </p:nvPr>
        </p:nvSpPr>
        <p:spPr/>
        <p:txBody>
          <a:bodyPr/>
          <a:lstStyle/>
          <a:p>
            <a:fld id="{2066355A-084C-D24E-9AD2-7E4FC41EA627}" type="slidenum">
              <a:rPr lang="en-US" smtClean="0"/>
              <a:pPr/>
              <a:t>37</a:t>
            </a:fld>
            <a:endParaRPr lang="en-US" dirty="0"/>
          </a:p>
        </p:txBody>
      </p:sp>
    </p:spTree>
    <p:extLst>
      <p:ext uri="{BB962C8B-B14F-4D97-AF65-F5344CB8AC3E}">
        <p14:creationId xmlns:p14="http://schemas.microsoft.com/office/powerpoint/2010/main" val="699517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220002-2009-2D45-9BC0-A41786F01746}"/>
              </a:ext>
            </a:extLst>
          </p:cNvPr>
          <p:cNvSpPr>
            <a:spLocks noGrp="1"/>
          </p:cNvSpPr>
          <p:nvPr>
            <p:ph idx="1"/>
          </p:nvPr>
        </p:nvSpPr>
        <p:spPr/>
        <p:txBody>
          <a:bodyPr/>
          <a:lstStyle/>
          <a:p>
            <a:r>
              <a:rPr lang="en-US" b="1" dirty="0"/>
              <a:t>You receive a support call from a user who is "stuck" on a web page. She is trying to use the Back button to return to her search results, but the page just displays again with a pop-up message. Is her computer infected with malware?</a:t>
            </a:r>
          </a:p>
          <a:p>
            <a:endParaRPr lang="en-US" b="1" dirty="0"/>
          </a:p>
          <a:p>
            <a:r>
              <a:rPr lang="en-US" b="1" dirty="0"/>
              <a:t>ANSWER:</a:t>
            </a:r>
          </a:p>
          <a:p>
            <a:pPr lvl="1"/>
            <a:r>
              <a:rPr lang="en-US" dirty="0"/>
              <a:t>If it only occurs on certain sites, it is probably part of the site design. </a:t>
            </a:r>
          </a:p>
          <a:p>
            <a:pPr lvl="1"/>
            <a:r>
              <a:rPr lang="en-US" dirty="0"/>
              <a:t>A script running on the site can prevent use of the Back button. It could also be a sign of adware or spyware though, so it would be safest to scan the computer using up to date anti-malware software.</a:t>
            </a:r>
          </a:p>
          <a:p>
            <a:endParaRPr lang="en-US" dirty="0"/>
          </a:p>
        </p:txBody>
      </p:sp>
      <p:sp>
        <p:nvSpPr>
          <p:cNvPr id="3" name="Title 2">
            <a:extLst>
              <a:ext uri="{FF2B5EF4-FFF2-40B4-BE49-F238E27FC236}">
                <a16:creationId xmlns:a16="http://schemas.microsoft.com/office/drawing/2014/main" id="{71FFE6CF-6E33-E14B-9B14-855AC6F60F53}"/>
              </a:ext>
            </a:extLst>
          </p:cNvPr>
          <p:cNvSpPr>
            <a:spLocks noGrp="1"/>
          </p:cNvSpPr>
          <p:nvPr>
            <p:ph type="title"/>
          </p:nvPr>
        </p:nvSpPr>
        <p:spPr>
          <a:xfrm>
            <a:off x="341924" y="148785"/>
            <a:ext cx="8460151" cy="633458"/>
          </a:xfrm>
        </p:spPr>
        <p:txBody>
          <a:bodyPr/>
          <a:lstStyle/>
          <a:p>
            <a:r>
              <a:rPr lang="en-US" dirty="0"/>
              <a:t>Discussing Troubleshooting Common Workstation Security Issues</a:t>
            </a:r>
          </a:p>
        </p:txBody>
      </p:sp>
      <p:sp>
        <p:nvSpPr>
          <p:cNvPr id="4" name="Slide Number Placeholder 3">
            <a:extLst>
              <a:ext uri="{FF2B5EF4-FFF2-40B4-BE49-F238E27FC236}">
                <a16:creationId xmlns:a16="http://schemas.microsoft.com/office/drawing/2014/main" id="{E0CED1A2-CA8A-DA41-8CCF-10077D1F249C}"/>
              </a:ext>
            </a:extLst>
          </p:cNvPr>
          <p:cNvSpPr>
            <a:spLocks noGrp="1"/>
          </p:cNvSpPr>
          <p:nvPr>
            <p:ph type="sldNum" sz="quarter" idx="4"/>
          </p:nvPr>
        </p:nvSpPr>
        <p:spPr/>
        <p:txBody>
          <a:bodyPr/>
          <a:lstStyle/>
          <a:p>
            <a:fld id="{2066355A-084C-D24E-9AD2-7E4FC41EA627}" type="slidenum">
              <a:rPr lang="en-US" smtClean="0"/>
              <a:pPr/>
              <a:t>38</a:t>
            </a:fld>
            <a:endParaRPr lang="en-US" dirty="0"/>
          </a:p>
        </p:txBody>
      </p:sp>
    </p:spTree>
    <p:extLst>
      <p:ext uri="{BB962C8B-B14F-4D97-AF65-F5344CB8AC3E}">
        <p14:creationId xmlns:p14="http://schemas.microsoft.com/office/powerpoint/2010/main" val="2091756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220002-2009-2D45-9BC0-A41786F01746}"/>
              </a:ext>
            </a:extLst>
          </p:cNvPr>
          <p:cNvSpPr>
            <a:spLocks noGrp="1"/>
          </p:cNvSpPr>
          <p:nvPr>
            <p:ph idx="1"/>
          </p:nvPr>
        </p:nvSpPr>
        <p:spPr/>
        <p:txBody>
          <a:bodyPr/>
          <a:lstStyle/>
          <a:p>
            <a:r>
              <a:rPr lang="en-US" b="1" dirty="0"/>
              <a:t>Another user calls to say he is trying to sign on to his online banking service, but the browser reports that the certificate is invalid. Should the bank update its certificate, or do you suspect another cause?</a:t>
            </a:r>
          </a:p>
          <a:p>
            <a:endParaRPr lang="en-US" b="1" dirty="0"/>
          </a:p>
          <a:p>
            <a:r>
              <a:rPr lang="en-US" b="1" dirty="0"/>
              <a:t>ANSWER:</a:t>
            </a:r>
          </a:p>
          <a:p>
            <a:pPr lvl="1"/>
            <a:r>
              <a:rPr lang="en-US" dirty="0"/>
              <a:t>It would be highly unlikely for a commercial bank to allow its website certificates to run out of date or otherwise be misconfigured. </a:t>
            </a:r>
          </a:p>
          <a:p>
            <a:pPr lvl="1"/>
            <a:r>
              <a:rPr lang="en-US" dirty="0"/>
              <a:t>You should strongly suspect redirection by malware or a phishing/pharming scam.</a:t>
            </a:r>
          </a:p>
        </p:txBody>
      </p:sp>
      <p:sp>
        <p:nvSpPr>
          <p:cNvPr id="3" name="Title 2">
            <a:extLst>
              <a:ext uri="{FF2B5EF4-FFF2-40B4-BE49-F238E27FC236}">
                <a16:creationId xmlns:a16="http://schemas.microsoft.com/office/drawing/2014/main" id="{71FFE6CF-6E33-E14B-9B14-855AC6F60F53}"/>
              </a:ext>
            </a:extLst>
          </p:cNvPr>
          <p:cNvSpPr>
            <a:spLocks noGrp="1"/>
          </p:cNvSpPr>
          <p:nvPr>
            <p:ph type="title"/>
          </p:nvPr>
        </p:nvSpPr>
        <p:spPr>
          <a:xfrm>
            <a:off x="341924" y="148785"/>
            <a:ext cx="8460151" cy="633458"/>
          </a:xfrm>
        </p:spPr>
        <p:txBody>
          <a:bodyPr/>
          <a:lstStyle/>
          <a:p>
            <a:r>
              <a:rPr lang="en-US" dirty="0"/>
              <a:t>Discussing Troubleshooting Common Workstation Security Issues</a:t>
            </a:r>
          </a:p>
        </p:txBody>
      </p:sp>
      <p:sp>
        <p:nvSpPr>
          <p:cNvPr id="4" name="Slide Number Placeholder 3">
            <a:extLst>
              <a:ext uri="{FF2B5EF4-FFF2-40B4-BE49-F238E27FC236}">
                <a16:creationId xmlns:a16="http://schemas.microsoft.com/office/drawing/2014/main" id="{E0CED1A2-CA8A-DA41-8CCF-10077D1F249C}"/>
              </a:ext>
            </a:extLst>
          </p:cNvPr>
          <p:cNvSpPr>
            <a:spLocks noGrp="1"/>
          </p:cNvSpPr>
          <p:nvPr>
            <p:ph type="sldNum" sz="quarter" idx="4"/>
          </p:nvPr>
        </p:nvSpPr>
        <p:spPr/>
        <p:txBody>
          <a:bodyPr/>
          <a:lstStyle/>
          <a:p>
            <a:fld id="{2066355A-084C-D24E-9AD2-7E4FC41EA627}" type="slidenum">
              <a:rPr lang="en-US" smtClean="0"/>
              <a:pPr/>
              <a:t>39</a:t>
            </a:fld>
            <a:endParaRPr lang="en-US" dirty="0"/>
          </a:p>
        </p:txBody>
      </p:sp>
    </p:spTree>
    <p:extLst>
      <p:ext uri="{BB962C8B-B14F-4D97-AF65-F5344CB8AC3E}">
        <p14:creationId xmlns:p14="http://schemas.microsoft.com/office/powerpoint/2010/main" val="75888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AAFFC-EE04-403F-BB65-C5814997B934}"/>
              </a:ext>
            </a:extLst>
          </p:cNvPr>
          <p:cNvSpPr>
            <a:spLocks noGrp="1"/>
          </p:cNvSpPr>
          <p:nvPr>
            <p:ph type="title"/>
          </p:nvPr>
        </p:nvSpPr>
        <p:spPr>
          <a:xfrm>
            <a:off x="339972" y="80597"/>
            <a:ext cx="7797800" cy="615462"/>
          </a:xfrm>
        </p:spPr>
        <p:txBody>
          <a:bodyPr anchor="ctr">
            <a:normAutofit/>
          </a:bodyPr>
          <a:lstStyle/>
          <a:p>
            <a:r>
              <a:rPr lang="en-US" dirty="0"/>
              <a:t>Computer Viruses and Worms</a:t>
            </a:r>
          </a:p>
        </p:txBody>
      </p:sp>
      <p:sp>
        <p:nvSpPr>
          <p:cNvPr id="3" name="Text Placeholder 2">
            <a:extLst>
              <a:ext uri="{FF2B5EF4-FFF2-40B4-BE49-F238E27FC236}">
                <a16:creationId xmlns:a16="http://schemas.microsoft.com/office/drawing/2014/main" id="{EC397E1F-26A1-4FB1-AE64-6197922A170D}"/>
              </a:ext>
            </a:extLst>
          </p:cNvPr>
          <p:cNvSpPr>
            <a:spLocks noGrp="1"/>
          </p:cNvSpPr>
          <p:nvPr>
            <p:ph type="body" sz="half" idx="2"/>
          </p:nvPr>
        </p:nvSpPr>
        <p:spPr>
          <a:xfrm>
            <a:off x="457203" y="1076327"/>
            <a:ext cx="3008313" cy="3518297"/>
          </a:xfrm>
        </p:spPr>
        <p:txBody>
          <a:bodyPr>
            <a:normAutofit/>
          </a:bodyPr>
          <a:lstStyle/>
          <a:p>
            <a:r>
              <a:rPr lang="en-US" b="1" dirty="0"/>
              <a:t>Worm: </a:t>
            </a:r>
            <a:r>
              <a:rPr lang="en-US" dirty="0"/>
              <a:t>A type of virus that spreads through memory and network connections rather than infecting files.</a:t>
            </a:r>
          </a:p>
        </p:txBody>
      </p:sp>
      <p:sp>
        <p:nvSpPr>
          <p:cNvPr id="4" name="Slide Number Placeholder 3">
            <a:extLst>
              <a:ext uri="{FF2B5EF4-FFF2-40B4-BE49-F238E27FC236}">
                <a16:creationId xmlns:a16="http://schemas.microsoft.com/office/drawing/2014/main" id="{3DE61145-EF1D-4B1A-BB8B-45A82FFDE736}"/>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a:t>
            </a:fld>
            <a:endParaRPr lang="en-US"/>
          </a:p>
        </p:txBody>
      </p:sp>
      <p:graphicFrame>
        <p:nvGraphicFramePr>
          <p:cNvPr id="8" name="Content Placeholder 5">
            <a:extLst>
              <a:ext uri="{FF2B5EF4-FFF2-40B4-BE49-F238E27FC236}">
                <a16:creationId xmlns:a16="http://schemas.microsoft.com/office/drawing/2014/main" id="{B2EBEFC2-EDBF-031E-CC59-64FD81915E03}"/>
              </a:ext>
            </a:extLst>
          </p:cNvPr>
          <p:cNvGraphicFramePr>
            <a:graphicFrameLocks noGrp="1"/>
          </p:cNvGraphicFramePr>
          <p:nvPr>
            <p:ph idx="1"/>
            <p:extLst>
              <p:ext uri="{D42A27DB-BD31-4B8C-83A1-F6EECF244321}">
                <p14:modId xmlns:p14="http://schemas.microsoft.com/office/powerpoint/2010/main" val="1608269722"/>
              </p:ext>
            </p:extLst>
          </p:nvPr>
        </p:nvGraphicFramePr>
        <p:xfrm>
          <a:off x="3575050" y="1076327"/>
          <a:ext cx="5111750" cy="35182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682138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220002-2009-2D45-9BC0-A41786F01746}"/>
              </a:ext>
            </a:extLst>
          </p:cNvPr>
          <p:cNvSpPr>
            <a:spLocks noGrp="1"/>
          </p:cNvSpPr>
          <p:nvPr>
            <p:ph idx="1"/>
          </p:nvPr>
        </p:nvSpPr>
        <p:spPr/>
        <p:txBody>
          <a:bodyPr/>
          <a:lstStyle/>
          <a:p>
            <a:r>
              <a:rPr lang="en-US" b="1" dirty="0"/>
              <a:t>Your company's static IP address has been placed on a number of anti-spam blacklists. Could this be the result of external fraud or do you need to investigate your internal systems for malware?</a:t>
            </a:r>
          </a:p>
          <a:p>
            <a:endParaRPr lang="en-US" b="1" dirty="0"/>
          </a:p>
          <a:p>
            <a:r>
              <a:rPr lang="en-US" b="1" dirty="0"/>
              <a:t>ANSWER:</a:t>
            </a:r>
          </a:p>
          <a:p>
            <a:pPr lvl="1"/>
            <a:r>
              <a:rPr lang="en-US" dirty="0"/>
              <a:t>It would be very unusual for someone to be able to insert your IP address into multiple blacklists. You should suspect that malware is being used to send spam from your network.</a:t>
            </a:r>
          </a:p>
        </p:txBody>
      </p:sp>
      <p:sp>
        <p:nvSpPr>
          <p:cNvPr id="3" name="Title 2">
            <a:extLst>
              <a:ext uri="{FF2B5EF4-FFF2-40B4-BE49-F238E27FC236}">
                <a16:creationId xmlns:a16="http://schemas.microsoft.com/office/drawing/2014/main" id="{71FFE6CF-6E33-E14B-9B14-855AC6F60F53}"/>
              </a:ext>
            </a:extLst>
          </p:cNvPr>
          <p:cNvSpPr>
            <a:spLocks noGrp="1"/>
          </p:cNvSpPr>
          <p:nvPr>
            <p:ph type="title"/>
          </p:nvPr>
        </p:nvSpPr>
        <p:spPr>
          <a:xfrm>
            <a:off x="341924" y="148785"/>
            <a:ext cx="8460151" cy="633458"/>
          </a:xfrm>
        </p:spPr>
        <p:txBody>
          <a:bodyPr/>
          <a:lstStyle/>
          <a:p>
            <a:r>
              <a:rPr lang="en-US" dirty="0"/>
              <a:t>Discussing Troubleshooting Common Workstation Security Issues</a:t>
            </a:r>
          </a:p>
        </p:txBody>
      </p:sp>
      <p:sp>
        <p:nvSpPr>
          <p:cNvPr id="4" name="Slide Number Placeholder 3">
            <a:extLst>
              <a:ext uri="{FF2B5EF4-FFF2-40B4-BE49-F238E27FC236}">
                <a16:creationId xmlns:a16="http://schemas.microsoft.com/office/drawing/2014/main" id="{E0CED1A2-CA8A-DA41-8CCF-10077D1F249C}"/>
              </a:ext>
            </a:extLst>
          </p:cNvPr>
          <p:cNvSpPr>
            <a:spLocks noGrp="1"/>
          </p:cNvSpPr>
          <p:nvPr>
            <p:ph type="sldNum" sz="quarter" idx="4"/>
          </p:nvPr>
        </p:nvSpPr>
        <p:spPr/>
        <p:txBody>
          <a:bodyPr/>
          <a:lstStyle/>
          <a:p>
            <a:fld id="{2066355A-084C-D24E-9AD2-7E4FC41EA627}" type="slidenum">
              <a:rPr lang="en-US" smtClean="0"/>
              <a:pPr/>
              <a:t>40</a:t>
            </a:fld>
            <a:endParaRPr lang="en-US" dirty="0"/>
          </a:p>
        </p:txBody>
      </p:sp>
    </p:spTree>
    <p:extLst>
      <p:ext uri="{BB962C8B-B14F-4D97-AF65-F5344CB8AC3E}">
        <p14:creationId xmlns:p14="http://schemas.microsoft.com/office/powerpoint/2010/main" val="236685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120EB-0EB9-4C12-8C06-41A72E4CAC8D}"/>
              </a:ext>
            </a:extLst>
          </p:cNvPr>
          <p:cNvSpPr>
            <a:spLocks noGrp="1"/>
          </p:cNvSpPr>
          <p:nvPr>
            <p:ph type="title"/>
          </p:nvPr>
        </p:nvSpPr>
        <p:spPr>
          <a:xfrm>
            <a:off x="341927" y="75202"/>
            <a:ext cx="8455567" cy="633458"/>
          </a:xfrm>
        </p:spPr>
        <p:txBody>
          <a:bodyPr anchor="ctr">
            <a:normAutofit/>
          </a:bodyPr>
          <a:lstStyle/>
          <a:p>
            <a:r>
              <a:rPr lang="en-US" dirty="0"/>
              <a:t>Trojan Horses and Spyware</a:t>
            </a:r>
          </a:p>
        </p:txBody>
      </p:sp>
      <p:pic>
        <p:nvPicPr>
          <p:cNvPr id="5" name="Content Placeholder 4">
            <a:extLst>
              <a:ext uri="{FF2B5EF4-FFF2-40B4-BE49-F238E27FC236}">
                <a16:creationId xmlns:a16="http://schemas.microsoft.com/office/drawing/2014/main" id="{9238ADDB-258F-8DDC-8362-6826825C04A5}"/>
              </a:ext>
            </a:extLst>
          </p:cNvPr>
          <p:cNvPicPr>
            <a:picLocks noGrp="1" noChangeAspect="1"/>
          </p:cNvPicPr>
          <p:nvPr>
            <p:ph sz="half" idx="1"/>
          </p:nvPr>
        </p:nvPicPr>
        <p:blipFill>
          <a:blip r:embed="rId3"/>
          <a:stretch>
            <a:fillRect/>
          </a:stretch>
        </p:blipFill>
        <p:spPr>
          <a:xfrm>
            <a:off x="341927" y="1200151"/>
            <a:ext cx="4038600" cy="2690535"/>
          </a:xfrm>
          <a:prstGeom prst="rect">
            <a:avLst/>
          </a:prstGeom>
        </p:spPr>
      </p:pic>
      <p:sp>
        <p:nvSpPr>
          <p:cNvPr id="4" name="Slide Number Placeholder 3">
            <a:extLst>
              <a:ext uri="{FF2B5EF4-FFF2-40B4-BE49-F238E27FC236}">
                <a16:creationId xmlns:a16="http://schemas.microsoft.com/office/drawing/2014/main" id="{B776680A-E7A7-488B-9373-378E3570EF8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a:t>
            </a:fld>
            <a:endParaRPr lang="en-US"/>
          </a:p>
        </p:txBody>
      </p:sp>
      <p:graphicFrame>
        <p:nvGraphicFramePr>
          <p:cNvPr id="6" name="Text Placeholder 2">
            <a:extLst>
              <a:ext uri="{FF2B5EF4-FFF2-40B4-BE49-F238E27FC236}">
                <a16:creationId xmlns:a16="http://schemas.microsoft.com/office/drawing/2014/main" id="{1A8CAACD-D2D9-7681-4B63-26FA55B732A8}"/>
              </a:ext>
            </a:extLst>
          </p:cNvPr>
          <p:cNvGraphicFramePr/>
          <p:nvPr>
            <p:extLst>
              <p:ext uri="{D42A27DB-BD31-4B8C-83A1-F6EECF244321}">
                <p14:modId xmlns:p14="http://schemas.microsoft.com/office/powerpoint/2010/main" val="1247268388"/>
              </p:ext>
            </p:extLst>
          </p:nvPr>
        </p:nvGraphicFramePr>
        <p:xfrm>
          <a:off x="4669634" y="928098"/>
          <a:ext cx="4038600" cy="33944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81598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B687F-0DCA-44AB-9512-6AEB4D52262E}"/>
              </a:ext>
            </a:extLst>
          </p:cNvPr>
          <p:cNvSpPr>
            <a:spLocks noGrp="1"/>
          </p:cNvSpPr>
          <p:nvPr>
            <p:ph type="title"/>
          </p:nvPr>
        </p:nvSpPr>
        <p:spPr>
          <a:xfrm>
            <a:off x="341927" y="75202"/>
            <a:ext cx="8455567" cy="633458"/>
          </a:xfrm>
        </p:spPr>
        <p:txBody>
          <a:bodyPr anchor="ctr">
            <a:normAutofit/>
          </a:bodyPr>
          <a:lstStyle/>
          <a:p>
            <a:r>
              <a:rPr lang="en-US" dirty="0"/>
              <a:t>Trojan Horses and Spyware</a:t>
            </a:r>
          </a:p>
        </p:txBody>
      </p:sp>
      <p:pic>
        <p:nvPicPr>
          <p:cNvPr id="5" name="Picture 4">
            <a:extLst>
              <a:ext uri="{FF2B5EF4-FFF2-40B4-BE49-F238E27FC236}">
                <a16:creationId xmlns:a16="http://schemas.microsoft.com/office/drawing/2014/main" id="{5EFE475E-168D-F8DE-EFDB-2CFBE2E1A947}"/>
              </a:ext>
            </a:extLst>
          </p:cNvPr>
          <p:cNvPicPr>
            <a:picLocks noChangeAspect="1"/>
          </p:cNvPicPr>
          <p:nvPr/>
        </p:nvPicPr>
        <p:blipFill rotWithShape="1">
          <a:blip r:embed="rId2"/>
          <a:srcRect l="27828" r="5546" b="1"/>
          <a:stretch/>
        </p:blipFill>
        <p:spPr>
          <a:xfrm>
            <a:off x="665017" y="1330458"/>
            <a:ext cx="3694755" cy="3105468"/>
          </a:xfrm>
          <a:prstGeom prst="rect">
            <a:avLst/>
          </a:prstGeom>
          <a:noFill/>
        </p:spPr>
      </p:pic>
      <p:sp>
        <p:nvSpPr>
          <p:cNvPr id="4" name="Content Placeholder 3">
            <a:extLst>
              <a:ext uri="{FF2B5EF4-FFF2-40B4-BE49-F238E27FC236}">
                <a16:creationId xmlns:a16="http://schemas.microsoft.com/office/drawing/2014/main" id="{D0257244-5F28-4264-ACF9-460ADBD7D270}"/>
              </a:ext>
            </a:extLst>
          </p:cNvPr>
          <p:cNvSpPr>
            <a:spLocks noGrp="1"/>
          </p:cNvSpPr>
          <p:nvPr>
            <p:ph sz="half" idx="2"/>
          </p:nvPr>
        </p:nvSpPr>
        <p:spPr>
          <a:xfrm>
            <a:off x="4682694" y="708660"/>
            <a:ext cx="4114800" cy="3885963"/>
          </a:xfrm>
        </p:spPr>
        <p:txBody>
          <a:bodyPr>
            <a:normAutofit lnSpcReduction="10000"/>
          </a:bodyPr>
          <a:lstStyle/>
          <a:p>
            <a:pPr marL="0" indent="0">
              <a:lnSpc>
                <a:spcPct val="90000"/>
              </a:lnSpc>
              <a:buNone/>
            </a:pPr>
            <a:r>
              <a:rPr lang="en-US" sz="1700" dirty="0"/>
              <a:t>Trojans: Used by the Greeks </a:t>
            </a:r>
            <a:r>
              <a:rPr lang="en-US" sz="1700" dirty="0" err="1"/>
              <a:t>tocapture</a:t>
            </a:r>
            <a:r>
              <a:rPr lang="en-US" sz="1700" dirty="0"/>
              <a:t> Troy</a:t>
            </a:r>
          </a:p>
          <a:p>
            <a:pPr lvl="1">
              <a:lnSpc>
                <a:spcPct val="90000"/>
              </a:lnSpc>
            </a:pPr>
            <a:r>
              <a:rPr lang="en-US" sz="1700" dirty="0"/>
              <a:t>Often function as a back door to applications</a:t>
            </a:r>
          </a:p>
          <a:p>
            <a:pPr lvl="1">
              <a:lnSpc>
                <a:spcPct val="90000"/>
              </a:lnSpc>
            </a:pPr>
            <a:endParaRPr lang="en-US" sz="1700" dirty="0"/>
          </a:p>
          <a:p>
            <a:pPr lvl="1">
              <a:lnSpc>
                <a:spcPct val="90000"/>
              </a:lnSpc>
            </a:pPr>
            <a:r>
              <a:rPr lang="en-US" sz="1700" dirty="0"/>
              <a:t>Backdoor allows attacker access to the computer</a:t>
            </a:r>
          </a:p>
          <a:p>
            <a:pPr lvl="2">
              <a:lnSpc>
                <a:spcPct val="90000"/>
              </a:lnSpc>
            </a:pPr>
            <a:r>
              <a:rPr lang="en-US" sz="1700" dirty="0"/>
              <a:t>Upload files</a:t>
            </a:r>
          </a:p>
          <a:p>
            <a:pPr lvl="2">
              <a:lnSpc>
                <a:spcPct val="90000"/>
              </a:lnSpc>
            </a:pPr>
            <a:r>
              <a:rPr lang="en-US" sz="1700" dirty="0"/>
              <a:t>Install software</a:t>
            </a:r>
          </a:p>
          <a:p>
            <a:pPr lvl="2">
              <a:lnSpc>
                <a:spcPct val="90000"/>
              </a:lnSpc>
            </a:pPr>
            <a:r>
              <a:rPr lang="en-US" sz="1700" dirty="0"/>
              <a:t>Turn the system into a botnet</a:t>
            </a:r>
          </a:p>
          <a:p>
            <a:pPr lvl="2">
              <a:lnSpc>
                <a:spcPct val="90000"/>
              </a:lnSpc>
            </a:pPr>
            <a:r>
              <a:rPr lang="en-US" sz="1700" dirty="0"/>
              <a:t>Launch DoS attacks</a:t>
            </a:r>
          </a:p>
          <a:p>
            <a:pPr lvl="2">
              <a:lnSpc>
                <a:spcPct val="90000"/>
              </a:lnSpc>
            </a:pPr>
            <a:r>
              <a:rPr lang="en-US" sz="1700" dirty="0"/>
              <a:t>Send mass-mail spam</a:t>
            </a:r>
          </a:p>
          <a:p>
            <a:pPr lvl="2">
              <a:lnSpc>
                <a:spcPct val="90000"/>
              </a:lnSpc>
            </a:pPr>
            <a:endParaRPr lang="en-US" sz="1700" dirty="0"/>
          </a:p>
          <a:p>
            <a:pPr lvl="1">
              <a:lnSpc>
                <a:spcPct val="90000"/>
              </a:lnSpc>
            </a:pPr>
            <a:r>
              <a:rPr lang="en-US" sz="1700" dirty="0"/>
              <a:t>Used to conceal the attacker’s actions</a:t>
            </a:r>
          </a:p>
        </p:txBody>
      </p:sp>
      <p:sp>
        <p:nvSpPr>
          <p:cNvPr id="3" name="Slide Number Placeholder 2">
            <a:extLst>
              <a:ext uri="{FF2B5EF4-FFF2-40B4-BE49-F238E27FC236}">
                <a16:creationId xmlns:a16="http://schemas.microsoft.com/office/drawing/2014/main" id="{5530BB0C-9763-4D29-BA6B-52E65F89942F}"/>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6</a:t>
            </a:fld>
            <a:endParaRPr lang="en-US"/>
          </a:p>
        </p:txBody>
      </p:sp>
    </p:spTree>
    <p:extLst>
      <p:ext uri="{BB962C8B-B14F-4D97-AF65-F5344CB8AC3E}">
        <p14:creationId xmlns:p14="http://schemas.microsoft.com/office/powerpoint/2010/main" val="264690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1000"/>
                                        <p:tgtEl>
                                          <p:spTgt spid="4">
                                            <p:txEl>
                                              <p:pRg st="4" end="4"/>
                                            </p:txEl>
                                          </p:spTgt>
                                        </p:tgtEl>
                                      </p:cBhvr>
                                    </p:animEffect>
                                    <p:anim calcmode="lin" valueType="num">
                                      <p:cBhvr>
                                        <p:cTn id="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fade">
                                      <p:cBhvr>
                                        <p:cTn id="12" dur="1000"/>
                                        <p:tgtEl>
                                          <p:spTgt spid="4">
                                            <p:txEl>
                                              <p:pRg st="5" end="5"/>
                                            </p:txEl>
                                          </p:spTgt>
                                        </p:tgtEl>
                                      </p:cBhvr>
                                    </p:animEffect>
                                    <p:anim calcmode="lin" valueType="num">
                                      <p:cBhvr>
                                        <p:cTn id="1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fade">
                                      <p:cBhvr>
                                        <p:cTn id="17" dur="1000"/>
                                        <p:tgtEl>
                                          <p:spTgt spid="4">
                                            <p:txEl>
                                              <p:pRg st="6" end="6"/>
                                            </p:txEl>
                                          </p:spTgt>
                                        </p:tgtEl>
                                      </p:cBhvr>
                                    </p:animEffect>
                                    <p:anim calcmode="lin" valueType="num">
                                      <p:cBhvr>
                                        <p:cTn id="1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6" end="6"/>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7" end="7"/>
                                            </p:txEl>
                                          </p:spTgt>
                                        </p:tgtEl>
                                        <p:attrNameLst>
                                          <p:attrName>style.visibility</p:attrName>
                                        </p:attrNameLst>
                                      </p:cBhvr>
                                      <p:to>
                                        <p:strVal val="visible"/>
                                      </p:to>
                                    </p:set>
                                    <p:animEffect transition="in" filter="fade">
                                      <p:cBhvr>
                                        <p:cTn id="22" dur="1000"/>
                                        <p:tgtEl>
                                          <p:spTgt spid="4">
                                            <p:txEl>
                                              <p:pRg st="7" end="7"/>
                                            </p:txEl>
                                          </p:spTgt>
                                        </p:tgtEl>
                                      </p:cBhvr>
                                    </p:animEffect>
                                    <p:anim calcmode="lin" valueType="num">
                                      <p:cBhvr>
                                        <p:cTn id="23"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7" end="7"/>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fade">
                                      <p:cBhvr>
                                        <p:cTn id="27" dur="1000"/>
                                        <p:tgtEl>
                                          <p:spTgt spid="4">
                                            <p:txEl>
                                              <p:pRg st="8" end="8"/>
                                            </p:txEl>
                                          </p:spTgt>
                                        </p:tgtEl>
                                      </p:cBhvr>
                                    </p:animEffect>
                                    <p:anim calcmode="lin" valueType="num">
                                      <p:cBhvr>
                                        <p:cTn id="28"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B687F-0DCA-44AB-9512-6AEB4D52262E}"/>
              </a:ext>
            </a:extLst>
          </p:cNvPr>
          <p:cNvSpPr>
            <a:spLocks noGrp="1"/>
          </p:cNvSpPr>
          <p:nvPr>
            <p:ph type="title"/>
          </p:nvPr>
        </p:nvSpPr>
        <p:spPr>
          <a:xfrm>
            <a:off x="339972" y="80597"/>
            <a:ext cx="7797800" cy="615462"/>
          </a:xfrm>
        </p:spPr>
        <p:txBody>
          <a:bodyPr anchor="ctr">
            <a:normAutofit/>
          </a:bodyPr>
          <a:lstStyle/>
          <a:p>
            <a:r>
              <a:rPr lang="en-US" dirty="0"/>
              <a:t>Trojan Horses and Spyware</a:t>
            </a:r>
          </a:p>
        </p:txBody>
      </p:sp>
      <p:pic>
        <p:nvPicPr>
          <p:cNvPr id="5" name="Picture 4" descr="Hands on a keyboard&#10;&#10;Description automatically generated with low confidence">
            <a:extLst>
              <a:ext uri="{FF2B5EF4-FFF2-40B4-BE49-F238E27FC236}">
                <a16:creationId xmlns:a16="http://schemas.microsoft.com/office/drawing/2014/main" id="{63D4E2E4-2C62-96E8-3B1A-B7BDC69CD6BE}"/>
              </a:ext>
            </a:extLst>
          </p:cNvPr>
          <p:cNvPicPr>
            <a:picLocks noChangeAspect="1"/>
          </p:cNvPicPr>
          <p:nvPr/>
        </p:nvPicPr>
        <p:blipFill>
          <a:blip r:embed="rId2"/>
          <a:stretch>
            <a:fillRect/>
          </a:stretch>
        </p:blipFill>
        <p:spPr>
          <a:xfrm>
            <a:off x="3727453" y="1440775"/>
            <a:ext cx="5111750" cy="2261949"/>
          </a:xfrm>
          <a:prstGeom prst="rect">
            <a:avLst/>
          </a:prstGeom>
          <a:noFill/>
        </p:spPr>
      </p:pic>
      <p:sp>
        <p:nvSpPr>
          <p:cNvPr id="4" name="Content Placeholder 3">
            <a:extLst>
              <a:ext uri="{FF2B5EF4-FFF2-40B4-BE49-F238E27FC236}">
                <a16:creationId xmlns:a16="http://schemas.microsoft.com/office/drawing/2014/main" id="{D0257244-5F28-4264-ACF9-460ADBD7D270}"/>
              </a:ext>
            </a:extLst>
          </p:cNvPr>
          <p:cNvSpPr>
            <a:spLocks noGrp="1"/>
          </p:cNvSpPr>
          <p:nvPr>
            <p:ph type="body" sz="half" idx="2"/>
          </p:nvPr>
        </p:nvSpPr>
        <p:spPr>
          <a:xfrm>
            <a:off x="457203" y="1076327"/>
            <a:ext cx="3008313" cy="3518297"/>
          </a:xfrm>
        </p:spPr>
        <p:txBody>
          <a:bodyPr>
            <a:normAutofit/>
          </a:bodyPr>
          <a:lstStyle/>
          <a:p>
            <a:r>
              <a:rPr lang="en-US" b="1" dirty="0">
                <a:solidFill>
                  <a:srgbClr val="FF0000"/>
                </a:solidFill>
              </a:rPr>
              <a:t>Spyware:</a:t>
            </a:r>
          </a:p>
          <a:p>
            <a:pPr lvl="1"/>
            <a:r>
              <a:rPr lang="en-US" sz="1800" dirty="0"/>
              <a:t>Often installed without user’s knowledge</a:t>
            </a:r>
          </a:p>
          <a:p>
            <a:pPr lvl="1"/>
            <a:endParaRPr lang="en-US" sz="1800" dirty="0"/>
          </a:p>
          <a:p>
            <a:pPr lvl="1"/>
            <a:r>
              <a:rPr lang="en-US" sz="1800" dirty="0"/>
              <a:t>Keyloggers attempt to steal information by recording keystrokes</a:t>
            </a:r>
          </a:p>
        </p:txBody>
      </p:sp>
      <p:sp>
        <p:nvSpPr>
          <p:cNvPr id="3" name="Slide Number Placeholder 2">
            <a:extLst>
              <a:ext uri="{FF2B5EF4-FFF2-40B4-BE49-F238E27FC236}">
                <a16:creationId xmlns:a16="http://schemas.microsoft.com/office/drawing/2014/main" id="{5530BB0C-9763-4D29-BA6B-52E65F89942F}"/>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7</a:t>
            </a:fld>
            <a:endParaRPr lang="en-US"/>
          </a:p>
        </p:txBody>
      </p:sp>
    </p:spTree>
    <p:extLst>
      <p:ext uri="{BB962C8B-B14F-4D97-AF65-F5344CB8AC3E}">
        <p14:creationId xmlns:p14="http://schemas.microsoft.com/office/powerpoint/2010/main" val="779276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B687F-0DCA-44AB-9512-6AEB4D52262E}"/>
              </a:ext>
            </a:extLst>
          </p:cNvPr>
          <p:cNvSpPr>
            <a:spLocks noGrp="1"/>
          </p:cNvSpPr>
          <p:nvPr>
            <p:ph type="title"/>
          </p:nvPr>
        </p:nvSpPr>
        <p:spPr>
          <a:xfrm>
            <a:off x="341927" y="75202"/>
            <a:ext cx="8455567" cy="633458"/>
          </a:xfrm>
        </p:spPr>
        <p:txBody>
          <a:bodyPr anchor="ctr">
            <a:normAutofit/>
          </a:bodyPr>
          <a:lstStyle/>
          <a:p>
            <a:r>
              <a:rPr lang="en-US" dirty="0"/>
              <a:t>Trojans and Spyware</a:t>
            </a:r>
          </a:p>
        </p:txBody>
      </p:sp>
      <p:pic>
        <p:nvPicPr>
          <p:cNvPr id="5" name="Picture 4">
            <a:extLst>
              <a:ext uri="{FF2B5EF4-FFF2-40B4-BE49-F238E27FC236}">
                <a16:creationId xmlns:a16="http://schemas.microsoft.com/office/drawing/2014/main" id="{E9D1E016-BFE5-0C28-75A6-EF760314B3AF}"/>
              </a:ext>
            </a:extLst>
          </p:cNvPr>
          <p:cNvPicPr>
            <a:picLocks noChangeAspect="1"/>
          </p:cNvPicPr>
          <p:nvPr/>
        </p:nvPicPr>
        <p:blipFill>
          <a:blip r:embed="rId2"/>
          <a:stretch>
            <a:fillRect/>
          </a:stretch>
        </p:blipFill>
        <p:spPr>
          <a:xfrm>
            <a:off x="457200" y="2004581"/>
            <a:ext cx="4038600" cy="1785612"/>
          </a:xfrm>
          <a:prstGeom prst="rect">
            <a:avLst/>
          </a:prstGeom>
          <a:noFill/>
        </p:spPr>
      </p:pic>
      <p:sp>
        <p:nvSpPr>
          <p:cNvPr id="4" name="Content Placeholder 3">
            <a:extLst>
              <a:ext uri="{FF2B5EF4-FFF2-40B4-BE49-F238E27FC236}">
                <a16:creationId xmlns:a16="http://schemas.microsoft.com/office/drawing/2014/main" id="{D0257244-5F28-4264-ACF9-460ADBD7D270}"/>
              </a:ext>
            </a:extLst>
          </p:cNvPr>
          <p:cNvSpPr>
            <a:spLocks noGrp="1"/>
          </p:cNvSpPr>
          <p:nvPr>
            <p:ph sz="half" idx="2"/>
          </p:nvPr>
        </p:nvSpPr>
        <p:spPr>
          <a:xfrm>
            <a:off x="4648200" y="708660"/>
            <a:ext cx="4038600" cy="4171349"/>
          </a:xfrm>
        </p:spPr>
        <p:txBody>
          <a:bodyPr>
            <a:normAutofit/>
          </a:bodyPr>
          <a:lstStyle/>
          <a:p>
            <a:pPr>
              <a:lnSpc>
                <a:spcPct val="90000"/>
              </a:lnSpc>
            </a:pPr>
            <a:r>
              <a:rPr lang="en-US" dirty="0"/>
              <a:t>Rootkits:</a:t>
            </a:r>
          </a:p>
          <a:p>
            <a:pPr lvl="1">
              <a:lnSpc>
                <a:spcPct val="90000"/>
              </a:lnSpc>
            </a:pPr>
            <a:r>
              <a:rPr lang="en-US" sz="1800" dirty="0"/>
              <a:t>Masquerade as a </a:t>
            </a:r>
            <a:r>
              <a:rPr lang="en-US" sz="1800" dirty="0" err="1"/>
              <a:t>dll</a:t>
            </a:r>
            <a:endParaRPr lang="en-US" sz="1800" dirty="0"/>
          </a:p>
          <a:p>
            <a:pPr lvl="1">
              <a:lnSpc>
                <a:spcPct val="90000"/>
              </a:lnSpc>
            </a:pPr>
            <a:endParaRPr lang="en-US" sz="1800" dirty="0"/>
          </a:p>
          <a:p>
            <a:pPr lvl="1">
              <a:lnSpc>
                <a:spcPct val="90000"/>
              </a:lnSpc>
            </a:pPr>
            <a:r>
              <a:rPr lang="en-US" sz="1800" dirty="0"/>
              <a:t>Doesn’t reveal its presence</a:t>
            </a:r>
          </a:p>
          <a:p>
            <a:pPr marL="342900" lvl="1" indent="0">
              <a:lnSpc>
                <a:spcPct val="90000"/>
              </a:lnSpc>
              <a:buNone/>
            </a:pPr>
            <a:endParaRPr lang="en-US" sz="1800" dirty="0"/>
          </a:p>
          <a:p>
            <a:pPr lvl="1">
              <a:lnSpc>
                <a:spcPct val="90000"/>
              </a:lnSpc>
            </a:pPr>
            <a:r>
              <a:rPr lang="en-US" sz="1800" dirty="0"/>
              <a:t>General function:</a:t>
            </a:r>
          </a:p>
          <a:p>
            <a:pPr lvl="2">
              <a:lnSpc>
                <a:spcPct val="90000"/>
              </a:lnSpc>
            </a:pPr>
            <a:r>
              <a:rPr lang="en-US" sz="1800" dirty="0"/>
              <a:t>Replace key system files and utilities</a:t>
            </a:r>
          </a:p>
          <a:p>
            <a:pPr lvl="2">
              <a:lnSpc>
                <a:spcPct val="90000"/>
              </a:lnSpc>
            </a:pPr>
            <a:r>
              <a:rPr lang="en-US" sz="1800" dirty="0"/>
              <a:t>Provide backdoor for rootkit handler</a:t>
            </a:r>
          </a:p>
          <a:p>
            <a:pPr lvl="2">
              <a:lnSpc>
                <a:spcPct val="90000"/>
              </a:lnSpc>
            </a:pPr>
            <a:r>
              <a:rPr lang="en-US" sz="1800" dirty="0"/>
              <a:t>Evade anti-virus software</a:t>
            </a:r>
          </a:p>
          <a:p>
            <a:pPr lvl="2">
              <a:lnSpc>
                <a:spcPct val="90000"/>
              </a:lnSpc>
            </a:pPr>
            <a:endParaRPr lang="en-US" sz="1800" dirty="0"/>
          </a:p>
          <a:p>
            <a:pPr lvl="1">
              <a:lnSpc>
                <a:spcPct val="90000"/>
              </a:lnSpc>
            </a:pPr>
            <a:r>
              <a:rPr lang="en-US" sz="1800" dirty="0"/>
              <a:t>May be deployed as part of DRM (</a:t>
            </a:r>
            <a:r>
              <a:rPr lang="en-US" sz="1800" b="0" i="0" u="none" strike="noStrike" baseline="0" dirty="0">
                <a:latin typeface="OpenSans-Regular"/>
              </a:rPr>
              <a:t>Digital Rights Management)</a:t>
            </a:r>
            <a:endParaRPr lang="en-US" sz="1800" dirty="0"/>
          </a:p>
        </p:txBody>
      </p:sp>
      <p:sp>
        <p:nvSpPr>
          <p:cNvPr id="3" name="Slide Number Placeholder 2">
            <a:extLst>
              <a:ext uri="{FF2B5EF4-FFF2-40B4-BE49-F238E27FC236}">
                <a16:creationId xmlns:a16="http://schemas.microsoft.com/office/drawing/2014/main" id="{5530BB0C-9763-4D29-BA6B-52E65F89942F}"/>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8</a:t>
            </a:fld>
            <a:endParaRPr lang="en-US"/>
          </a:p>
        </p:txBody>
      </p:sp>
    </p:spTree>
    <p:extLst>
      <p:ext uri="{BB962C8B-B14F-4D97-AF65-F5344CB8AC3E}">
        <p14:creationId xmlns:p14="http://schemas.microsoft.com/office/powerpoint/2010/main" val="4238187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fade">
                                      <p:cBhvr>
                                        <p:cTn id="7" dur="1000"/>
                                        <p:tgtEl>
                                          <p:spTgt spid="4">
                                            <p:txEl>
                                              <p:pRg st="6" end="6"/>
                                            </p:txEl>
                                          </p:spTgt>
                                        </p:tgtEl>
                                      </p:cBhvr>
                                    </p:animEffect>
                                    <p:anim calcmode="lin" valueType="num">
                                      <p:cBhvr>
                                        <p:cTn id="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6" end="6"/>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7" end="7"/>
                                            </p:txEl>
                                          </p:spTgt>
                                        </p:tgtEl>
                                        <p:attrNameLst>
                                          <p:attrName>style.visibility</p:attrName>
                                        </p:attrNameLst>
                                      </p:cBhvr>
                                      <p:to>
                                        <p:strVal val="visible"/>
                                      </p:to>
                                    </p:set>
                                    <p:animEffect transition="in" filter="fade">
                                      <p:cBhvr>
                                        <p:cTn id="12" dur="1000"/>
                                        <p:tgtEl>
                                          <p:spTgt spid="4">
                                            <p:txEl>
                                              <p:pRg st="7" end="7"/>
                                            </p:txEl>
                                          </p:spTgt>
                                        </p:tgtEl>
                                      </p:cBhvr>
                                    </p:animEffect>
                                    <p:anim calcmode="lin" valueType="num">
                                      <p:cBhvr>
                                        <p:cTn id="13"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7" end="7"/>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8" end="8"/>
                                            </p:txEl>
                                          </p:spTgt>
                                        </p:tgtEl>
                                        <p:attrNameLst>
                                          <p:attrName>style.visibility</p:attrName>
                                        </p:attrNameLst>
                                      </p:cBhvr>
                                      <p:to>
                                        <p:strVal val="visible"/>
                                      </p:to>
                                    </p:set>
                                    <p:animEffect transition="in" filter="fade">
                                      <p:cBhvr>
                                        <p:cTn id="17" dur="1000"/>
                                        <p:tgtEl>
                                          <p:spTgt spid="4">
                                            <p:txEl>
                                              <p:pRg st="8" end="8"/>
                                            </p:txEl>
                                          </p:spTgt>
                                        </p:tgtEl>
                                      </p:cBhvr>
                                    </p:animEffect>
                                    <p:anim calcmode="lin" valueType="num">
                                      <p:cBhvr>
                                        <p:cTn id="18"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B687F-0DCA-44AB-9512-6AEB4D52262E}"/>
              </a:ext>
            </a:extLst>
          </p:cNvPr>
          <p:cNvSpPr>
            <a:spLocks noGrp="1"/>
          </p:cNvSpPr>
          <p:nvPr>
            <p:ph type="title"/>
          </p:nvPr>
        </p:nvSpPr>
        <p:spPr>
          <a:xfrm>
            <a:off x="341927" y="75202"/>
            <a:ext cx="8455567" cy="633458"/>
          </a:xfrm>
        </p:spPr>
        <p:txBody>
          <a:bodyPr anchor="ctr">
            <a:normAutofit/>
          </a:bodyPr>
          <a:lstStyle/>
          <a:p>
            <a:r>
              <a:rPr lang="en-US" dirty="0"/>
              <a:t>Trojans and Spyware</a:t>
            </a:r>
          </a:p>
        </p:txBody>
      </p:sp>
      <p:pic>
        <p:nvPicPr>
          <p:cNvPr id="6" name="Picture 5">
            <a:extLst>
              <a:ext uri="{FF2B5EF4-FFF2-40B4-BE49-F238E27FC236}">
                <a16:creationId xmlns:a16="http://schemas.microsoft.com/office/drawing/2014/main" id="{D2C860C8-09BA-9B98-1FAA-129A8683A3A6}"/>
              </a:ext>
            </a:extLst>
          </p:cNvPr>
          <p:cNvPicPr>
            <a:picLocks noChangeAspect="1"/>
          </p:cNvPicPr>
          <p:nvPr/>
        </p:nvPicPr>
        <p:blipFill>
          <a:blip r:embed="rId2"/>
          <a:stretch>
            <a:fillRect/>
          </a:stretch>
        </p:blipFill>
        <p:spPr>
          <a:xfrm>
            <a:off x="341927" y="1427613"/>
            <a:ext cx="4040188" cy="2131199"/>
          </a:xfrm>
          <a:prstGeom prst="rect">
            <a:avLst/>
          </a:prstGeom>
          <a:noFill/>
        </p:spPr>
      </p:pic>
      <p:sp>
        <p:nvSpPr>
          <p:cNvPr id="4" name="Content Placeholder 3">
            <a:extLst>
              <a:ext uri="{FF2B5EF4-FFF2-40B4-BE49-F238E27FC236}">
                <a16:creationId xmlns:a16="http://schemas.microsoft.com/office/drawing/2014/main" id="{D0257244-5F28-4264-ACF9-460ADBD7D270}"/>
              </a:ext>
            </a:extLst>
          </p:cNvPr>
          <p:cNvSpPr>
            <a:spLocks noGrp="1"/>
          </p:cNvSpPr>
          <p:nvPr>
            <p:ph sz="quarter" idx="4"/>
          </p:nvPr>
        </p:nvSpPr>
        <p:spPr>
          <a:xfrm>
            <a:off x="4666459" y="1011479"/>
            <a:ext cx="4041775" cy="2963466"/>
          </a:xfrm>
        </p:spPr>
        <p:txBody>
          <a:bodyPr>
            <a:normAutofit/>
          </a:bodyPr>
          <a:lstStyle/>
          <a:p>
            <a:r>
              <a:rPr lang="en-US" dirty="0"/>
              <a:t>Ransomware:</a:t>
            </a:r>
          </a:p>
          <a:p>
            <a:pPr lvl="1"/>
            <a:r>
              <a:rPr lang="en-US" sz="1800" dirty="0"/>
              <a:t>Attempt to extort money from the victim</a:t>
            </a:r>
          </a:p>
          <a:p>
            <a:pPr lvl="1"/>
            <a:endParaRPr lang="en-US" sz="1800" dirty="0"/>
          </a:p>
          <a:p>
            <a:pPr lvl="1"/>
            <a:r>
              <a:rPr lang="en-US" sz="1800" dirty="0"/>
              <a:t>May block access to the PC or encrypt files</a:t>
            </a:r>
          </a:p>
          <a:p>
            <a:pPr marL="342900" lvl="1" indent="0">
              <a:buNone/>
            </a:pPr>
            <a:endParaRPr lang="en-US" sz="1800" dirty="0"/>
          </a:p>
          <a:p>
            <a:pPr lvl="1"/>
            <a:r>
              <a:rPr lang="en-US" sz="1800" dirty="0"/>
              <a:t>Allows access to OS but not to your personal data!</a:t>
            </a:r>
          </a:p>
        </p:txBody>
      </p:sp>
      <p:sp>
        <p:nvSpPr>
          <p:cNvPr id="3" name="Slide Number Placeholder 2">
            <a:extLst>
              <a:ext uri="{FF2B5EF4-FFF2-40B4-BE49-F238E27FC236}">
                <a16:creationId xmlns:a16="http://schemas.microsoft.com/office/drawing/2014/main" id="{5530BB0C-9763-4D29-BA6B-52E65F89942F}"/>
              </a:ext>
            </a:extLst>
          </p:cNvPr>
          <p:cNvSpPr>
            <a:spLocks noGrp="1"/>
          </p:cNvSpPr>
          <p:nvPr>
            <p:ph type="sldNum" sz="quarter" idx="10"/>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9</a:t>
            </a:fld>
            <a:endParaRPr lang="en-US"/>
          </a:p>
        </p:txBody>
      </p:sp>
    </p:spTree>
    <p:extLst>
      <p:ext uri="{BB962C8B-B14F-4D97-AF65-F5344CB8AC3E}">
        <p14:creationId xmlns:p14="http://schemas.microsoft.com/office/powerpoint/2010/main" val="725540403"/>
      </p:ext>
    </p:extLst>
  </p:cSld>
  <p:clrMapOvr>
    <a:masterClrMapping/>
  </p:clrMapOvr>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90B9"/>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5899037-AD01-46AD-9EAC-5FEDA1BBA09F}" vid="{3D6D6ED0-3277-4DBA-9565-7A4043132F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12" ma:contentTypeDescription="Create a new document." ma:contentTypeScope="" ma:versionID="418cf6fe0ea8ffec7f4bbd14d3bb840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fcf3f344b082f4df2f3eec2af3a5ce44"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F131772-1623-448B-9991-7FB77B04009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3C09136-E8A8-40D3-809D-74EB923E96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BADFAC9-101E-4362-90EF-5CB05A33A4D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LO CompTIA Visuals Template v2.2</Template>
  <TotalTime>859</TotalTime>
  <Words>2817</Words>
  <Application>Microsoft Office PowerPoint</Application>
  <PresentationFormat>On-screen Show (16:9)</PresentationFormat>
  <Paragraphs>379</Paragraphs>
  <Slides>40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Calibri</vt:lpstr>
      <vt:lpstr>Open Sans</vt:lpstr>
      <vt:lpstr>OpenSans-Regular</vt:lpstr>
      <vt:lpstr>Arial</vt:lpstr>
      <vt:lpstr>LO-CompTIA</vt:lpstr>
      <vt:lpstr>Ch: 8 Prevent Malware and Security Threats</vt:lpstr>
      <vt:lpstr>Topic A: Detect, Remove, and Prevent Malware</vt:lpstr>
      <vt:lpstr>Computer Viruses and Worms</vt:lpstr>
      <vt:lpstr>Computer Viruses and Worms</vt:lpstr>
      <vt:lpstr>Trojan Horses and Spyware</vt:lpstr>
      <vt:lpstr>Trojan Horses and Spyware</vt:lpstr>
      <vt:lpstr>Trojan Horses and Spyware</vt:lpstr>
      <vt:lpstr>Trojans and Spyware</vt:lpstr>
      <vt:lpstr>Trojans and Spyware</vt:lpstr>
      <vt:lpstr>Sources of Malware Infection</vt:lpstr>
      <vt:lpstr>Antivirus Software</vt:lpstr>
      <vt:lpstr>Best Practices for Malware Removal</vt:lpstr>
      <vt:lpstr>Malware Research</vt:lpstr>
      <vt:lpstr>Quarantine and Remediation of Infected Systems</vt:lpstr>
      <vt:lpstr>Malware Infection Prevention</vt:lpstr>
      <vt:lpstr>Guidelines for Reducing Malware Effects </vt:lpstr>
      <vt:lpstr>Discussing Detecting, Removing, and Preventing Malware Infections</vt:lpstr>
      <vt:lpstr>Discussing Detecting, Removing, and Preventing Malware Infections</vt:lpstr>
      <vt:lpstr>Discussing Detecting, Removing, and Preventing Malware Infections</vt:lpstr>
      <vt:lpstr>Discussing Detecting, Removing, and Preventing Malware Infections</vt:lpstr>
      <vt:lpstr>Discussing Detecting, Removing, and Preventing Malware Infections</vt:lpstr>
      <vt:lpstr>Discussing Detecting, Removing, and Preventing Malware Infections</vt:lpstr>
      <vt:lpstr>Discussing Detecting, Removing, and Preventing Malware Infections</vt:lpstr>
      <vt:lpstr>Discussing Detecting, Removing, and Preventing Malware Infections</vt:lpstr>
      <vt:lpstr>Topic B: Troubleshoot Common Workstation Security Issues</vt:lpstr>
      <vt:lpstr>Common Symptoms of Malware Infection</vt:lpstr>
      <vt:lpstr>Web Browser Security Issues</vt:lpstr>
      <vt:lpstr>Web Browser Security Issues</vt:lpstr>
      <vt:lpstr>Digital Certificate Issues</vt:lpstr>
      <vt:lpstr>Digital Certificate Issues</vt:lpstr>
      <vt:lpstr>Digital Certificate Issues </vt:lpstr>
      <vt:lpstr>Email Issues</vt:lpstr>
      <vt:lpstr>Guidelines for Troubleshooting Common Workstation Security Issues</vt:lpstr>
      <vt:lpstr>Guidelines for Troubleshooting Common Workstation Security Issues</vt:lpstr>
      <vt:lpstr>Guidelines for Troubleshooting Common Workstation Security Issues</vt:lpstr>
      <vt:lpstr>Discussing Troubleshooting Common Workstation Security Issues</vt:lpstr>
      <vt:lpstr>Discussing Troubleshooting Common Workstation Security Issues</vt:lpstr>
      <vt:lpstr>Discussing Troubleshooting Common Workstation Security Issues</vt:lpstr>
      <vt:lpstr>Discussing Troubleshooting Common Workstation Security Issues</vt:lpstr>
      <vt:lpstr>Discussing Troubleshooting Common Workstation Security Issues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Troubleshooting Workstation Security Issues</dc:title>
  <dc:subject/>
  <dc:creator>Gail Sandler</dc:creator>
  <cp:keywords/>
  <dc:description/>
  <cp:lastModifiedBy>Anton Santucci</cp:lastModifiedBy>
  <cp:revision>67</cp:revision>
  <dcterms:created xsi:type="dcterms:W3CDTF">2018-10-12T20:51:31Z</dcterms:created>
  <dcterms:modified xsi:type="dcterms:W3CDTF">2022-06-23T20:01:55Z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