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60"/>
  </p:notesMasterIdLst>
  <p:handoutMasterIdLst>
    <p:handoutMasterId r:id="rId61"/>
  </p:handoutMasterIdLst>
  <p:sldIdLst>
    <p:sldId id="264" r:id="rId5"/>
    <p:sldId id="312" r:id="rId6"/>
    <p:sldId id="280" r:id="rId7"/>
    <p:sldId id="281" r:id="rId8"/>
    <p:sldId id="282" r:id="rId9"/>
    <p:sldId id="283" r:id="rId10"/>
    <p:sldId id="284" r:id="rId11"/>
    <p:sldId id="285" r:id="rId12"/>
    <p:sldId id="286" r:id="rId13"/>
    <p:sldId id="287" r:id="rId14"/>
    <p:sldId id="288" r:id="rId15"/>
    <p:sldId id="289" r:id="rId16"/>
    <p:sldId id="290" r:id="rId17"/>
    <p:sldId id="291" r:id="rId18"/>
    <p:sldId id="334" r:id="rId19"/>
    <p:sldId id="337" r:id="rId20"/>
    <p:sldId id="320" r:id="rId21"/>
    <p:sldId id="313" r:id="rId22"/>
    <p:sldId id="314" r:id="rId23"/>
    <p:sldId id="315" r:id="rId24"/>
    <p:sldId id="316" r:id="rId25"/>
    <p:sldId id="317" r:id="rId26"/>
    <p:sldId id="318" r:id="rId27"/>
    <p:sldId id="319" r:id="rId28"/>
    <p:sldId id="335" r:id="rId29"/>
    <p:sldId id="293" r:id="rId30"/>
    <p:sldId id="294" r:id="rId31"/>
    <p:sldId id="295" r:id="rId32"/>
    <p:sldId id="273" r:id="rId33"/>
    <p:sldId id="275" r:id="rId34"/>
    <p:sldId id="338" r:id="rId35"/>
    <p:sldId id="274" r:id="rId36"/>
    <p:sldId id="296" r:id="rId37"/>
    <p:sldId id="297" r:id="rId38"/>
    <p:sldId id="298" r:id="rId39"/>
    <p:sldId id="299" r:id="rId40"/>
    <p:sldId id="300" r:id="rId41"/>
    <p:sldId id="301" r:id="rId42"/>
    <p:sldId id="302" r:id="rId43"/>
    <p:sldId id="322" r:id="rId44"/>
    <p:sldId id="323" r:id="rId45"/>
    <p:sldId id="324" r:id="rId46"/>
    <p:sldId id="325" r:id="rId47"/>
    <p:sldId id="326" r:id="rId48"/>
    <p:sldId id="327" r:id="rId49"/>
    <p:sldId id="328" r:id="rId50"/>
    <p:sldId id="304" r:id="rId51"/>
    <p:sldId id="310" r:id="rId52"/>
    <p:sldId id="305" r:id="rId53"/>
    <p:sldId id="306" r:id="rId54"/>
    <p:sldId id="309" r:id="rId55"/>
    <p:sldId id="307" r:id="rId56"/>
    <p:sldId id="329" r:id="rId57"/>
    <p:sldId id="330" r:id="rId58"/>
    <p:sldId id="331" r:id="rId59"/>
  </p:sldIdLst>
  <p:sldSz cx="9144000" cy="5143500" type="screen16x9"/>
  <p:notesSz cx="6858000" cy="9144000"/>
  <p:embeddedFontLst>
    <p:embeddedFont>
      <p:font typeface="Calibri" panose="020F0502020204030204" pitchFamily="34" charset="0"/>
      <p:regular r:id="rId62"/>
      <p:bold r:id="rId63"/>
      <p:italic r:id="rId64"/>
      <p:boldItalic r:id="rId65"/>
    </p:embeddedFont>
    <p:embeddedFont>
      <p:font typeface="Open Sans" panose="020B0606030504020204" pitchFamily="34" charset="0"/>
      <p:regular r:id="rId66"/>
      <p:bold r:id="rId67"/>
      <p:italic r:id="rId68"/>
      <p:boldItalic r:id="rId6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5483" autoAdjust="0"/>
    <p:restoredTop sz="85664" autoAdjust="0"/>
  </p:normalViewPr>
  <p:slideViewPr>
    <p:cSldViewPr snapToGrid="0">
      <p:cViewPr varScale="1">
        <p:scale>
          <a:sx n="76" d="100"/>
          <a:sy n="76" d="100"/>
        </p:scale>
        <p:origin x="296" y="44"/>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16278"/>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2.fntdata"/><Relationship Id="rId68"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5.fntdata"/><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3.fntdata"/><Relationship Id="rId69"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1.fntdata"/><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ata11.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16.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69.svg"/><Relationship Id="rId11" Type="http://schemas.openxmlformats.org/officeDocument/2006/relationships/image" Target="../media/image15.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diagrams/_rels/data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18.svg"/></Relationships>
</file>

<file path=ppt/diagrams/_rels/data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ata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ata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4.sv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11" Type="http://schemas.openxmlformats.org/officeDocument/2006/relationships/image" Target="../media/image63.png"/><Relationship Id="rId5" Type="http://schemas.openxmlformats.org/officeDocument/2006/relationships/image" Target="../media/image59.png"/><Relationship Id="rId10" Type="http://schemas.openxmlformats.org/officeDocument/2006/relationships/image" Target="../media/image18.svg"/><Relationship Id="rId4" Type="http://schemas.openxmlformats.org/officeDocument/2006/relationships/image" Target="../media/image58.svg"/><Relationship Id="rId9"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11.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16.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69.svg"/><Relationship Id="rId11" Type="http://schemas.openxmlformats.org/officeDocument/2006/relationships/image" Target="../media/image15.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18.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rawing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4.sv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11" Type="http://schemas.openxmlformats.org/officeDocument/2006/relationships/image" Target="../media/image63.png"/><Relationship Id="rId5" Type="http://schemas.openxmlformats.org/officeDocument/2006/relationships/image" Target="../media/image59.png"/><Relationship Id="rId10" Type="http://schemas.openxmlformats.org/officeDocument/2006/relationships/image" Target="../media/image18.svg"/><Relationship Id="rId4" Type="http://schemas.openxmlformats.org/officeDocument/2006/relationships/image" Target="../media/image58.svg"/><Relationship Id="rId9"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5954D0-E428-48ED-B2A0-20A0E96FF8E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C7F30F6A-7AE5-4FC6-85D2-C5EAD19025C3}">
      <dgm:prSet/>
      <dgm:spPr/>
      <dgm:t>
        <a:bodyPr/>
        <a:lstStyle/>
        <a:p>
          <a:r>
            <a:rPr lang="en-US"/>
            <a:t>Access control depends on credentials being known only to the account holder.</a:t>
          </a:r>
        </a:p>
      </dgm:t>
    </dgm:pt>
    <dgm:pt modelId="{E4FC7406-F06A-44B9-AA83-63DB8F5116CF}" type="parTrans" cxnId="{FE8078D7-EBFF-4C53-9040-9E2C132F179A}">
      <dgm:prSet/>
      <dgm:spPr/>
      <dgm:t>
        <a:bodyPr/>
        <a:lstStyle/>
        <a:p>
          <a:endParaRPr lang="en-US"/>
        </a:p>
      </dgm:t>
    </dgm:pt>
    <dgm:pt modelId="{F0B49332-50BC-4597-9E26-657F4280F482}" type="sibTrans" cxnId="{FE8078D7-EBFF-4C53-9040-9E2C132F179A}">
      <dgm:prSet/>
      <dgm:spPr/>
      <dgm:t>
        <a:bodyPr/>
        <a:lstStyle/>
        <a:p>
          <a:endParaRPr lang="en-US"/>
        </a:p>
      </dgm:t>
    </dgm:pt>
    <dgm:pt modelId="{988E9036-7D17-4992-AA57-17B8A0FC5B83}">
      <dgm:prSet/>
      <dgm:spPr/>
      <dgm:t>
        <a:bodyPr/>
        <a:lstStyle/>
        <a:p>
          <a:r>
            <a:rPr lang="en-US"/>
            <a:t>Use various authentication factors:</a:t>
          </a:r>
        </a:p>
      </dgm:t>
    </dgm:pt>
    <dgm:pt modelId="{FB0C6BB0-2D2A-476E-83FE-E36BCC24A176}" type="parTrans" cxnId="{60661DA9-A8A8-429C-811F-513AD7720262}">
      <dgm:prSet/>
      <dgm:spPr/>
      <dgm:t>
        <a:bodyPr/>
        <a:lstStyle/>
        <a:p>
          <a:endParaRPr lang="en-US"/>
        </a:p>
      </dgm:t>
    </dgm:pt>
    <dgm:pt modelId="{509E0526-C802-4AC6-BA35-3B27B0CD3D70}" type="sibTrans" cxnId="{60661DA9-A8A8-429C-811F-513AD7720262}">
      <dgm:prSet/>
      <dgm:spPr/>
      <dgm:t>
        <a:bodyPr/>
        <a:lstStyle/>
        <a:p>
          <a:endParaRPr lang="en-US"/>
        </a:p>
      </dgm:t>
    </dgm:pt>
    <dgm:pt modelId="{94AABD3C-F35F-4C4A-93E2-47CE42AAC41F}">
      <dgm:prSet/>
      <dgm:spPr/>
      <dgm:t>
        <a:bodyPr/>
        <a:lstStyle/>
        <a:p>
          <a:r>
            <a:rPr lang="en-US" b="1" dirty="0">
              <a:solidFill>
                <a:srgbClr val="FF0000"/>
              </a:solidFill>
            </a:rPr>
            <a:t>Something you know</a:t>
          </a:r>
        </a:p>
      </dgm:t>
    </dgm:pt>
    <dgm:pt modelId="{E2161881-76AA-4104-8DBE-A3B90C12C28A}" type="parTrans" cxnId="{6F22F83E-E3CE-4FBB-8D8A-D5962F5FBC6E}">
      <dgm:prSet/>
      <dgm:spPr/>
      <dgm:t>
        <a:bodyPr/>
        <a:lstStyle/>
        <a:p>
          <a:endParaRPr lang="en-US"/>
        </a:p>
      </dgm:t>
    </dgm:pt>
    <dgm:pt modelId="{2DAB311C-2F41-4B2C-B0EB-C31017E533DC}" type="sibTrans" cxnId="{6F22F83E-E3CE-4FBB-8D8A-D5962F5FBC6E}">
      <dgm:prSet/>
      <dgm:spPr/>
      <dgm:t>
        <a:bodyPr/>
        <a:lstStyle/>
        <a:p>
          <a:endParaRPr lang="en-US"/>
        </a:p>
      </dgm:t>
    </dgm:pt>
    <dgm:pt modelId="{9D7EE2B2-38BE-4E08-A120-1B692879E35F}">
      <dgm:prSet/>
      <dgm:spPr/>
      <dgm:t>
        <a:bodyPr/>
        <a:lstStyle/>
        <a:p>
          <a:r>
            <a:rPr lang="en-US" b="1" dirty="0">
              <a:solidFill>
                <a:srgbClr val="FF0000"/>
              </a:solidFill>
            </a:rPr>
            <a:t>Something you have</a:t>
          </a:r>
        </a:p>
      </dgm:t>
    </dgm:pt>
    <dgm:pt modelId="{7C1305F1-91D7-493B-9F48-9675654B9E30}" type="parTrans" cxnId="{1CFCCAF5-44F2-4F6F-91AC-C05672CF2384}">
      <dgm:prSet/>
      <dgm:spPr/>
      <dgm:t>
        <a:bodyPr/>
        <a:lstStyle/>
        <a:p>
          <a:endParaRPr lang="en-US"/>
        </a:p>
      </dgm:t>
    </dgm:pt>
    <dgm:pt modelId="{7066F38A-D1F7-4A4F-86F8-491F60B0D66F}" type="sibTrans" cxnId="{1CFCCAF5-44F2-4F6F-91AC-C05672CF2384}">
      <dgm:prSet/>
      <dgm:spPr/>
      <dgm:t>
        <a:bodyPr/>
        <a:lstStyle/>
        <a:p>
          <a:endParaRPr lang="en-US"/>
        </a:p>
      </dgm:t>
    </dgm:pt>
    <dgm:pt modelId="{2D675AF1-FFA0-417E-B3AD-642C9419AFEA}">
      <dgm:prSet/>
      <dgm:spPr/>
      <dgm:t>
        <a:bodyPr/>
        <a:lstStyle/>
        <a:p>
          <a:r>
            <a:rPr lang="en-US" b="1" dirty="0">
              <a:solidFill>
                <a:srgbClr val="FF0000"/>
              </a:solidFill>
            </a:rPr>
            <a:t>Something you are</a:t>
          </a:r>
        </a:p>
      </dgm:t>
    </dgm:pt>
    <dgm:pt modelId="{DACCE141-4BF0-43F4-96D8-F6361E5071B1}" type="parTrans" cxnId="{0F9B4E21-38C7-4002-8378-4654BB297B91}">
      <dgm:prSet/>
      <dgm:spPr/>
      <dgm:t>
        <a:bodyPr/>
        <a:lstStyle/>
        <a:p>
          <a:endParaRPr lang="en-US"/>
        </a:p>
      </dgm:t>
    </dgm:pt>
    <dgm:pt modelId="{AF670446-44D3-4401-A556-B6522AE1FD15}" type="sibTrans" cxnId="{0F9B4E21-38C7-4002-8378-4654BB297B91}">
      <dgm:prSet/>
      <dgm:spPr/>
      <dgm:t>
        <a:bodyPr/>
        <a:lstStyle/>
        <a:p>
          <a:endParaRPr lang="en-US"/>
        </a:p>
      </dgm:t>
    </dgm:pt>
    <dgm:pt modelId="{F706AF5D-9041-413D-94A8-D92253E6117B}" type="pres">
      <dgm:prSet presAssocID="{EA5954D0-E428-48ED-B2A0-20A0E96FF8EF}" presName="root" presStyleCnt="0">
        <dgm:presLayoutVars>
          <dgm:dir/>
          <dgm:resizeHandles val="exact"/>
        </dgm:presLayoutVars>
      </dgm:prSet>
      <dgm:spPr/>
    </dgm:pt>
    <dgm:pt modelId="{0CDA2A3C-C65E-4DDD-844A-A2327C3954C6}" type="pres">
      <dgm:prSet presAssocID="{C7F30F6A-7AE5-4FC6-85D2-C5EAD19025C3}" presName="compNode" presStyleCnt="0"/>
      <dgm:spPr/>
    </dgm:pt>
    <dgm:pt modelId="{66004C3D-2008-4CB9-8EB7-F7329BE7C123}" type="pres">
      <dgm:prSet presAssocID="{C7F30F6A-7AE5-4FC6-85D2-C5EAD19025C3}" presName="bgRect" presStyleLbl="bgShp" presStyleIdx="0" presStyleCnt="2"/>
      <dgm:spPr/>
    </dgm:pt>
    <dgm:pt modelId="{4EE7A2BF-6492-4B8A-85C6-211A5874CDFC}" type="pres">
      <dgm:prSet presAssocID="{C7F30F6A-7AE5-4FC6-85D2-C5EAD19025C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mployee Badge"/>
        </a:ext>
      </dgm:extLst>
    </dgm:pt>
    <dgm:pt modelId="{EBA2835A-F7BF-4607-AFBF-7399839A24B2}" type="pres">
      <dgm:prSet presAssocID="{C7F30F6A-7AE5-4FC6-85D2-C5EAD19025C3}" presName="spaceRect" presStyleCnt="0"/>
      <dgm:spPr/>
    </dgm:pt>
    <dgm:pt modelId="{DA43A8FB-085B-4D42-BB85-4117A624F2D9}" type="pres">
      <dgm:prSet presAssocID="{C7F30F6A-7AE5-4FC6-85D2-C5EAD19025C3}" presName="parTx" presStyleLbl="revTx" presStyleIdx="0" presStyleCnt="3">
        <dgm:presLayoutVars>
          <dgm:chMax val="0"/>
          <dgm:chPref val="0"/>
        </dgm:presLayoutVars>
      </dgm:prSet>
      <dgm:spPr/>
    </dgm:pt>
    <dgm:pt modelId="{F4FDBC5A-3DCB-4304-A55C-038C70758A45}" type="pres">
      <dgm:prSet presAssocID="{F0B49332-50BC-4597-9E26-657F4280F482}" presName="sibTrans" presStyleCnt="0"/>
      <dgm:spPr/>
    </dgm:pt>
    <dgm:pt modelId="{73585A85-86DE-49A2-9A1A-D90EAD241689}" type="pres">
      <dgm:prSet presAssocID="{988E9036-7D17-4992-AA57-17B8A0FC5B83}" presName="compNode" presStyleCnt="0"/>
      <dgm:spPr/>
    </dgm:pt>
    <dgm:pt modelId="{0D8F7DF4-CBBD-423D-A7AC-CE9C2515AE5A}" type="pres">
      <dgm:prSet presAssocID="{988E9036-7D17-4992-AA57-17B8A0FC5B83}" presName="bgRect" presStyleLbl="bgShp" presStyleIdx="1" presStyleCnt="2"/>
      <dgm:spPr/>
    </dgm:pt>
    <dgm:pt modelId="{ADE6B01D-D62C-4D2A-BEB2-C86FB64DB940}" type="pres">
      <dgm:prSet presAssocID="{988E9036-7D17-4992-AA57-17B8A0FC5B8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A9B135CC-3C0C-4C36-AFCA-69E10E732208}" type="pres">
      <dgm:prSet presAssocID="{988E9036-7D17-4992-AA57-17B8A0FC5B83}" presName="spaceRect" presStyleCnt="0"/>
      <dgm:spPr/>
    </dgm:pt>
    <dgm:pt modelId="{A6762DC7-27EF-4866-9003-FAC975A1432F}" type="pres">
      <dgm:prSet presAssocID="{988E9036-7D17-4992-AA57-17B8A0FC5B83}" presName="parTx" presStyleLbl="revTx" presStyleIdx="1" presStyleCnt="3">
        <dgm:presLayoutVars>
          <dgm:chMax val="0"/>
          <dgm:chPref val="0"/>
        </dgm:presLayoutVars>
      </dgm:prSet>
      <dgm:spPr/>
    </dgm:pt>
    <dgm:pt modelId="{EA52829F-43CE-40C9-8FCE-3CEB45BD42A6}" type="pres">
      <dgm:prSet presAssocID="{988E9036-7D17-4992-AA57-17B8A0FC5B83}" presName="desTx" presStyleLbl="revTx" presStyleIdx="2" presStyleCnt="3">
        <dgm:presLayoutVars/>
      </dgm:prSet>
      <dgm:spPr/>
    </dgm:pt>
  </dgm:ptLst>
  <dgm:cxnLst>
    <dgm:cxn modelId="{B842DE19-8E53-4BDA-90E6-94E1F6E5B572}" type="presOf" srcId="{C7F30F6A-7AE5-4FC6-85D2-C5EAD19025C3}" destId="{DA43A8FB-085B-4D42-BB85-4117A624F2D9}" srcOrd="0" destOrd="0" presId="urn:microsoft.com/office/officeart/2018/2/layout/IconVerticalSolidList"/>
    <dgm:cxn modelId="{E2B4261D-E8E3-4140-9EFE-DB8AE9250EB6}" type="presOf" srcId="{94AABD3C-F35F-4C4A-93E2-47CE42AAC41F}" destId="{EA52829F-43CE-40C9-8FCE-3CEB45BD42A6}" srcOrd="0" destOrd="0" presId="urn:microsoft.com/office/officeart/2018/2/layout/IconVerticalSolidList"/>
    <dgm:cxn modelId="{0F9B4E21-38C7-4002-8378-4654BB297B91}" srcId="{988E9036-7D17-4992-AA57-17B8A0FC5B83}" destId="{2D675AF1-FFA0-417E-B3AD-642C9419AFEA}" srcOrd="2" destOrd="0" parTransId="{DACCE141-4BF0-43F4-96D8-F6361E5071B1}" sibTransId="{AF670446-44D3-4401-A556-B6522AE1FD15}"/>
    <dgm:cxn modelId="{65705623-BAA6-4DF3-BF94-77EF692E4C99}" type="presOf" srcId="{9D7EE2B2-38BE-4E08-A120-1B692879E35F}" destId="{EA52829F-43CE-40C9-8FCE-3CEB45BD42A6}" srcOrd="0" destOrd="1" presId="urn:microsoft.com/office/officeart/2018/2/layout/IconVerticalSolidList"/>
    <dgm:cxn modelId="{6F22F83E-E3CE-4FBB-8D8A-D5962F5FBC6E}" srcId="{988E9036-7D17-4992-AA57-17B8A0FC5B83}" destId="{94AABD3C-F35F-4C4A-93E2-47CE42AAC41F}" srcOrd="0" destOrd="0" parTransId="{E2161881-76AA-4104-8DBE-A3B90C12C28A}" sibTransId="{2DAB311C-2F41-4B2C-B0EB-C31017E533DC}"/>
    <dgm:cxn modelId="{8CAF9858-E505-4796-930B-5DC32EA263EC}" type="presOf" srcId="{2D675AF1-FFA0-417E-B3AD-642C9419AFEA}" destId="{EA52829F-43CE-40C9-8FCE-3CEB45BD42A6}" srcOrd="0" destOrd="2" presId="urn:microsoft.com/office/officeart/2018/2/layout/IconVerticalSolidList"/>
    <dgm:cxn modelId="{3024069B-443B-404A-A4A8-D2B1BAB98905}" type="presOf" srcId="{988E9036-7D17-4992-AA57-17B8A0FC5B83}" destId="{A6762DC7-27EF-4866-9003-FAC975A1432F}" srcOrd="0" destOrd="0" presId="urn:microsoft.com/office/officeart/2018/2/layout/IconVerticalSolidList"/>
    <dgm:cxn modelId="{60661DA9-A8A8-429C-811F-513AD7720262}" srcId="{EA5954D0-E428-48ED-B2A0-20A0E96FF8EF}" destId="{988E9036-7D17-4992-AA57-17B8A0FC5B83}" srcOrd="1" destOrd="0" parTransId="{FB0C6BB0-2D2A-476E-83FE-E36BCC24A176}" sibTransId="{509E0526-C802-4AC6-BA35-3B27B0CD3D70}"/>
    <dgm:cxn modelId="{FE8078D7-EBFF-4C53-9040-9E2C132F179A}" srcId="{EA5954D0-E428-48ED-B2A0-20A0E96FF8EF}" destId="{C7F30F6A-7AE5-4FC6-85D2-C5EAD19025C3}" srcOrd="0" destOrd="0" parTransId="{E4FC7406-F06A-44B9-AA83-63DB8F5116CF}" sibTransId="{F0B49332-50BC-4597-9E26-657F4280F482}"/>
    <dgm:cxn modelId="{1CFCCAF5-44F2-4F6F-91AC-C05672CF2384}" srcId="{988E9036-7D17-4992-AA57-17B8A0FC5B83}" destId="{9D7EE2B2-38BE-4E08-A120-1B692879E35F}" srcOrd="1" destOrd="0" parTransId="{7C1305F1-91D7-493B-9F48-9675654B9E30}" sibTransId="{7066F38A-D1F7-4A4F-86F8-491F60B0D66F}"/>
    <dgm:cxn modelId="{D16F0BFD-AE51-48D8-B593-894FDA2B2C06}" type="presOf" srcId="{EA5954D0-E428-48ED-B2A0-20A0E96FF8EF}" destId="{F706AF5D-9041-413D-94A8-D92253E6117B}" srcOrd="0" destOrd="0" presId="urn:microsoft.com/office/officeart/2018/2/layout/IconVerticalSolidList"/>
    <dgm:cxn modelId="{8138C380-D7BF-4FCA-B2B2-6C1FD8D7584A}" type="presParOf" srcId="{F706AF5D-9041-413D-94A8-D92253E6117B}" destId="{0CDA2A3C-C65E-4DDD-844A-A2327C3954C6}" srcOrd="0" destOrd="0" presId="urn:microsoft.com/office/officeart/2018/2/layout/IconVerticalSolidList"/>
    <dgm:cxn modelId="{B4393771-5262-4E9A-888F-551853DCAD67}" type="presParOf" srcId="{0CDA2A3C-C65E-4DDD-844A-A2327C3954C6}" destId="{66004C3D-2008-4CB9-8EB7-F7329BE7C123}" srcOrd="0" destOrd="0" presId="urn:microsoft.com/office/officeart/2018/2/layout/IconVerticalSolidList"/>
    <dgm:cxn modelId="{F43247E7-9ACA-4C12-8235-34EDBBF69EBD}" type="presParOf" srcId="{0CDA2A3C-C65E-4DDD-844A-A2327C3954C6}" destId="{4EE7A2BF-6492-4B8A-85C6-211A5874CDFC}" srcOrd="1" destOrd="0" presId="urn:microsoft.com/office/officeart/2018/2/layout/IconVerticalSolidList"/>
    <dgm:cxn modelId="{B24D3C4C-CD0A-4C5A-8312-AFF91D2CD141}" type="presParOf" srcId="{0CDA2A3C-C65E-4DDD-844A-A2327C3954C6}" destId="{EBA2835A-F7BF-4607-AFBF-7399839A24B2}" srcOrd="2" destOrd="0" presId="urn:microsoft.com/office/officeart/2018/2/layout/IconVerticalSolidList"/>
    <dgm:cxn modelId="{5AD97099-E8D6-478D-A8E7-82F67AF62873}" type="presParOf" srcId="{0CDA2A3C-C65E-4DDD-844A-A2327C3954C6}" destId="{DA43A8FB-085B-4D42-BB85-4117A624F2D9}" srcOrd="3" destOrd="0" presId="urn:microsoft.com/office/officeart/2018/2/layout/IconVerticalSolidList"/>
    <dgm:cxn modelId="{71A377EF-C451-46B6-A1A4-8D0A1E4D295D}" type="presParOf" srcId="{F706AF5D-9041-413D-94A8-D92253E6117B}" destId="{F4FDBC5A-3DCB-4304-A55C-038C70758A45}" srcOrd="1" destOrd="0" presId="urn:microsoft.com/office/officeart/2018/2/layout/IconVerticalSolidList"/>
    <dgm:cxn modelId="{08CD080B-FED3-4ED1-952D-49B51865261F}" type="presParOf" srcId="{F706AF5D-9041-413D-94A8-D92253E6117B}" destId="{73585A85-86DE-49A2-9A1A-D90EAD241689}" srcOrd="2" destOrd="0" presId="urn:microsoft.com/office/officeart/2018/2/layout/IconVerticalSolidList"/>
    <dgm:cxn modelId="{D29B5E29-16EF-47BD-8D2A-13EA58B30CCF}" type="presParOf" srcId="{73585A85-86DE-49A2-9A1A-D90EAD241689}" destId="{0D8F7DF4-CBBD-423D-A7AC-CE9C2515AE5A}" srcOrd="0" destOrd="0" presId="urn:microsoft.com/office/officeart/2018/2/layout/IconVerticalSolidList"/>
    <dgm:cxn modelId="{99C302DE-66BA-4F91-A1D9-8806629B29D1}" type="presParOf" srcId="{73585A85-86DE-49A2-9A1A-D90EAD241689}" destId="{ADE6B01D-D62C-4D2A-BEB2-C86FB64DB940}" srcOrd="1" destOrd="0" presId="urn:microsoft.com/office/officeart/2018/2/layout/IconVerticalSolidList"/>
    <dgm:cxn modelId="{9FCB58FF-C1D8-463D-B718-B71D2F79DB22}" type="presParOf" srcId="{73585A85-86DE-49A2-9A1A-D90EAD241689}" destId="{A9B135CC-3C0C-4C36-AFCA-69E10E732208}" srcOrd="2" destOrd="0" presId="urn:microsoft.com/office/officeart/2018/2/layout/IconVerticalSolidList"/>
    <dgm:cxn modelId="{EC6FC9B4-7B25-447A-99D2-44E24439F805}" type="presParOf" srcId="{73585A85-86DE-49A2-9A1A-D90EAD241689}" destId="{A6762DC7-27EF-4866-9003-FAC975A1432F}" srcOrd="3" destOrd="0" presId="urn:microsoft.com/office/officeart/2018/2/layout/IconVerticalSolidList"/>
    <dgm:cxn modelId="{6A94EF68-4A7A-4E5C-B962-78C62E61F500}" type="presParOf" srcId="{73585A85-86DE-49A2-9A1A-D90EAD241689}" destId="{EA52829F-43CE-40C9-8FCE-3CEB45BD42A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84240A0-6964-4EEF-8076-06760943AA73}" type="doc">
      <dgm:prSet loTypeId="urn:microsoft.com/office/officeart/2005/8/layout/hList1" loCatId="list" qsTypeId="urn:microsoft.com/office/officeart/2005/8/quickstyle/simple4" qsCatId="simple" csTypeId="urn:microsoft.com/office/officeart/2005/8/colors/accent1_2" csCatId="accent1"/>
      <dgm:spPr/>
      <dgm:t>
        <a:bodyPr/>
        <a:lstStyle/>
        <a:p>
          <a:endParaRPr lang="en-US"/>
        </a:p>
      </dgm:t>
    </dgm:pt>
    <dgm:pt modelId="{D3688D51-0AAD-4A2F-824D-14976AD295CF}">
      <dgm:prSet/>
      <dgm:spPr/>
      <dgm:t>
        <a:bodyPr/>
        <a:lstStyle/>
        <a:p>
          <a:r>
            <a:rPr lang="en-US"/>
            <a:t>Security incidents might include:</a:t>
          </a:r>
        </a:p>
      </dgm:t>
    </dgm:pt>
    <dgm:pt modelId="{5A1B660F-5A9E-4B76-B65E-9416E6C433E5}" type="parTrans" cxnId="{AE6069AF-7B19-4A59-9BF4-F738924AC22C}">
      <dgm:prSet/>
      <dgm:spPr/>
      <dgm:t>
        <a:bodyPr/>
        <a:lstStyle/>
        <a:p>
          <a:endParaRPr lang="en-US"/>
        </a:p>
      </dgm:t>
    </dgm:pt>
    <dgm:pt modelId="{8A893AD4-1F45-4C59-A0F9-CBC6865DB003}" type="sibTrans" cxnId="{AE6069AF-7B19-4A59-9BF4-F738924AC22C}">
      <dgm:prSet/>
      <dgm:spPr/>
      <dgm:t>
        <a:bodyPr/>
        <a:lstStyle/>
        <a:p>
          <a:endParaRPr lang="en-US"/>
        </a:p>
      </dgm:t>
    </dgm:pt>
    <dgm:pt modelId="{80FA57C4-6A37-47E7-8838-D3FC3D3EC65D}">
      <dgm:prSet/>
      <dgm:spPr/>
      <dgm:t>
        <a:bodyPr/>
        <a:lstStyle/>
        <a:p>
          <a:r>
            <a:rPr lang="en-US"/>
            <a:t>Computer or network infected with virus, worms, Trojans</a:t>
          </a:r>
        </a:p>
      </dgm:t>
    </dgm:pt>
    <dgm:pt modelId="{94ED5EB2-71A1-4DE3-BF48-43A7189F6605}" type="parTrans" cxnId="{4C8BA94A-9CF4-4663-AD6D-7B31FB911578}">
      <dgm:prSet/>
      <dgm:spPr/>
      <dgm:t>
        <a:bodyPr/>
        <a:lstStyle/>
        <a:p>
          <a:endParaRPr lang="en-US"/>
        </a:p>
      </dgm:t>
    </dgm:pt>
    <dgm:pt modelId="{7DB6884F-97C5-42DC-A290-1B1CC556CC6F}" type="sibTrans" cxnId="{4C8BA94A-9CF4-4663-AD6D-7B31FB911578}">
      <dgm:prSet/>
      <dgm:spPr/>
      <dgm:t>
        <a:bodyPr/>
        <a:lstStyle/>
        <a:p>
          <a:endParaRPr lang="en-US"/>
        </a:p>
      </dgm:t>
    </dgm:pt>
    <dgm:pt modelId="{E47FC541-9C4D-4CCC-A47A-178159D732BD}">
      <dgm:prSet/>
      <dgm:spPr/>
      <dgm:t>
        <a:bodyPr/>
        <a:lstStyle/>
        <a:p>
          <a:r>
            <a:rPr lang="en-US"/>
            <a:t>Evil twin Wi-Fi access point</a:t>
          </a:r>
        </a:p>
      </dgm:t>
    </dgm:pt>
    <dgm:pt modelId="{27B6B9FD-318C-4020-A7D1-08573678FB40}" type="parTrans" cxnId="{DEFB302D-534D-4564-A085-C8E617800FB1}">
      <dgm:prSet/>
      <dgm:spPr/>
      <dgm:t>
        <a:bodyPr/>
        <a:lstStyle/>
        <a:p>
          <a:endParaRPr lang="en-US"/>
        </a:p>
      </dgm:t>
    </dgm:pt>
    <dgm:pt modelId="{3127407F-B5BC-4D40-9E2B-7A0B0C55D90A}" type="sibTrans" cxnId="{DEFB302D-534D-4564-A085-C8E617800FB1}">
      <dgm:prSet/>
      <dgm:spPr/>
      <dgm:t>
        <a:bodyPr/>
        <a:lstStyle/>
        <a:p>
          <a:endParaRPr lang="en-US"/>
        </a:p>
      </dgm:t>
    </dgm:pt>
    <dgm:pt modelId="{E55E97E3-CB9E-4312-A9A0-806A7BEB7D4E}">
      <dgm:prSet/>
      <dgm:spPr/>
      <dgm:t>
        <a:bodyPr/>
        <a:lstStyle/>
        <a:p>
          <a:r>
            <a:rPr lang="en-US"/>
            <a:t>DoS attack</a:t>
          </a:r>
        </a:p>
      </dgm:t>
    </dgm:pt>
    <dgm:pt modelId="{727436E3-A8EF-4A98-AB89-B3D9F73CAE79}" type="parTrans" cxnId="{5A36A400-EE3D-4D0D-B4C7-2122099473CA}">
      <dgm:prSet/>
      <dgm:spPr/>
      <dgm:t>
        <a:bodyPr/>
        <a:lstStyle/>
        <a:p>
          <a:endParaRPr lang="en-US"/>
        </a:p>
      </dgm:t>
    </dgm:pt>
    <dgm:pt modelId="{9EAB205A-9AB1-4526-A8A2-F8A072719301}" type="sibTrans" cxnId="{5A36A400-EE3D-4D0D-B4C7-2122099473CA}">
      <dgm:prSet/>
      <dgm:spPr/>
      <dgm:t>
        <a:bodyPr/>
        <a:lstStyle/>
        <a:p>
          <a:endParaRPr lang="en-US"/>
        </a:p>
      </dgm:t>
    </dgm:pt>
    <dgm:pt modelId="{821B2C19-0895-438B-8A8B-36DDE69C8BC9}">
      <dgm:prSet/>
      <dgm:spPr/>
      <dgm:t>
        <a:bodyPr/>
        <a:lstStyle/>
        <a:p>
          <a:r>
            <a:rPr lang="en-US"/>
            <a:t>Unlicensed software</a:t>
          </a:r>
        </a:p>
      </dgm:t>
    </dgm:pt>
    <dgm:pt modelId="{35880364-B03D-47D8-A8C0-4D1A532637FC}" type="parTrans" cxnId="{AFC016C8-352A-4D5D-A1FF-E6E2B0053F5C}">
      <dgm:prSet/>
      <dgm:spPr/>
      <dgm:t>
        <a:bodyPr/>
        <a:lstStyle/>
        <a:p>
          <a:endParaRPr lang="en-US"/>
        </a:p>
      </dgm:t>
    </dgm:pt>
    <dgm:pt modelId="{6A6700A3-7526-4C39-9201-7A24BFEFD732}" type="sibTrans" cxnId="{AFC016C8-352A-4D5D-A1FF-E6E2B0053F5C}">
      <dgm:prSet/>
      <dgm:spPr/>
      <dgm:t>
        <a:bodyPr/>
        <a:lstStyle/>
        <a:p>
          <a:endParaRPr lang="en-US"/>
        </a:p>
      </dgm:t>
    </dgm:pt>
    <dgm:pt modelId="{244D2997-C9FA-4869-9FBC-4C79DA0C4D33}">
      <dgm:prSet/>
      <dgm:spPr/>
      <dgm:t>
        <a:bodyPr/>
        <a:lstStyle/>
        <a:p>
          <a:r>
            <a:rPr lang="en-US"/>
            <a:t>Finding prohibited material on a PC</a:t>
          </a:r>
        </a:p>
      </dgm:t>
    </dgm:pt>
    <dgm:pt modelId="{0E598A6C-117D-4917-A5AA-835271A93E24}" type="parTrans" cxnId="{0A4C19E7-961B-449E-B7DD-3872D446C897}">
      <dgm:prSet/>
      <dgm:spPr/>
      <dgm:t>
        <a:bodyPr/>
        <a:lstStyle/>
        <a:p>
          <a:endParaRPr lang="en-US"/>
        </a:p>
      </dgm:t>
    </dgm:pt>
    <dgm:pt modelId="{22E83882-6CC7-4C32-A44A-51383240A7DF}" type="sibTrans" cxnId="{0A4C19E7-961B-449E-B7DD-3872D446C897}">
      <dgm:prSet/>
      <dgm:spPr/>
      <dgm:t>
        <a:bodyPr/>
        <a:lstStyle/>
        <a:p>
          <a:endParaRPr lang="en-US"/>
        </a:p>
      </dgm:t>
    </dgm:pt>
    <dgm:pt modelId="{B36923AE-B24F-4E7C-A092-B75BAD2D842D}">
      <dgm:prSet/>
      <dgm:spPr/>
      <dgm:t>
        <a:bodyPr/>
        <a:lstStyle/>
        <a:p>
          <a:r>
            <a:rPr lang="en-US"/>
            <a:t>Security incident handling lifecycle:</a:t>
          </a:r>
        </a:p>
      </dgm:t>
    </dgm:pt>
    <dgm:pt modelId="{54ED7CA0-239E-41D8-9FD0-6607D53BDEC0}" type="parTrans" cxnId="{19CE4619-B447-4F39-BE20-3950B660DA1C}">
      <dgm:prSet/>
      <dgm:spPr/>
      <dgm:t>
        <a:bodyPr/>
        <a:lstStyle/>
        <a:p>
          <a:endParaRPr lang="en-US"/>
        </a:p>
      </dgm:t>
    </dgm:pt>
    <dgm:pt modelId="{0ABA6CAA-6249-4A88-B7FE-23307C611C8D}" type="sibTrans" cxnId="{19CE4619-B447-4F39-BE20-3950B660DA1C}">
      <dgm:prSet/>
      <dgm:spPr/>
      <dgm:t>
        <a:bodyPr/>
        <a:lstStyle/>
        <a:p>
          <a:endParaRPr lang="en-US"/>
        </a:p>
      </dgm:t>
    </dgm:pt>
    <dgm:pt modelId="{D9529826-40AF-4CD2-8ACE-F87393E34DCC}">
      <dgm:prSet/>
      <dgm:spPr/>
      <dgm:t>
        <a:bodyPr/>
        <a:lstStyle/>
        <a:p>
          <a:r>
            <a:rPr lang="en-US"/>
            <a:t>Preparation</a:t>
          </a:r>
        </a:p>
      </dgm:t>
    </dgm:pt>
    <dgm:pt modelId="{F7F781F8-0668-4FF9-870D-174B9B9E3D1D}" type="parTrans" cxnId="{951D345D-35FA-4E08-9CDC-675DE93C058C}">
      <dgm:prSet/>
      <dgm:spPr/>
      <dgm:t>
        <a:bodyPr/>
        <a:lstStyle/>
        <a:p>
          <a:endParaRPr lang="en-US"/>
        </a:p>
      </dgm:t>
    </dgm:pt>
    <dgm:pt modelId="{28F515E2-6BBE-4C6F-94BB-4977EDD4CBD0}" type="sibTrans" cxnId="{951D345D-35FA-4E08-9CDC-675DE93C058C}">
      <dgm:prSet/>
      <dgm:spPr/>
      <dgm:t>
        <a:bodyPr/>
        <a:lstStyle/>
        <a:p>
          <a:endParaRPr lang="en-US"/>
        </a:p>
      </dgm:t>
    </dgm:pt>
    <dgm:pt modelId="{85470498-C4A9-4F00-BB7C-58023C339347}">
      <dgm:prSet/>
      <dgm:spPr/>
      <dgm:t>
        <a:bodyPr/>
        <a:lstStyle/>
        <a:p>
          <a:r>
            <a:rPr lang="en-US"/>
            <a:t>Detection and analysis</a:t>
          </a:r>
        </a:p>
      </dgm:t>
    </dgm:pt>
    <dgm:pt modelId="{E402A3EF-02AB-4193-9EE3-C7EE2E649575}" type="parTrans" cxnId="{F084FF13-8258-48AF-A3F7-B18424FB21F6}">
      <dgm:prSet/>
      <dgm:spPr/>
      <dgm:t>
        <a:bodyPr/>
        <a:lstStyle/>
        <a:p>
          <a:endParaRPr lang="en-US"/>
        </a:p>
      </dgm:t>
    </dgm:pt>
    <dgm:pt modelId="{CD0F1B73-3B60-4F9D-A800-FE9F3E730518}" type="sibTrans" cxnId="{F084FF13-8258-48AF-A3F7-B18424FB21F6}">
      <dgm:prSet/>
      <dgm:spPr/>
      <dgm:t>
        <a:bodyPr/>
        <a:lstStyle/>
        <a:p>
          <a:endParaRPr lang="en-US"/>
        </a:p>
      </dgm:t>
    </dgm:pt>
    <dgm:pt modelId="{2FC0C806-0550-4D44-8830-E4397AAB4C38}">
      <dgm:prSet/>
      <dgm:spPr/>
      <dgm:t>
        <a:bodyPr/>
        <a:lstStyle/>
        <a:p>
          <a:r>
            <a:rPr lang="en-US"/>
            <a:t>Containment, eradication, and recovery</a:t>
          </a:r>
        </a:p>
      </dgm:t>
    </dgm:pt>
    <dgm:pt modelId="{01CC3A6E-348D-4AEB-BD75-A8E966240CBD}" type="parTrans" cxnId="{6D2220DE-171D-4301-8084-9B4ACAC23225}">
      <dgm:prSet/>
      <dgm:spPr/>
      <dgm:t>
        <a:bodyPr/>
        <a:lstStyle/>
        <a:p>
          <a:endParaRPr lang="en-US"/>
        </a:p>
      </dgm:t>
    </dgm:pt>
    <dgm:pt modelId="{617339D5-7E0F-4938-92A5-902A1DBE803F}" type="sibTrans" cxnId="{6D2220DE-171D-4301-8084-9B4ACAC23225}">
      <dgm:prSet/>
      <dgm:spPr/>
      <dgm:t>
        <a:bodyPr/>
        <a:lstStyle/>
        <a:p>
          <a:endParaRPr lang="en-US"/>
        </a:p>
      </dgm:t>
    </dgm:pt>
    <dgm:pt modelId="{9770E01E-3946-4779-A825-00E561BEEBFD}">
      <dgm:prSet/>
      <dgm:spPr/>
      <dgm:t>
        <a:bodyPr/>
        <a:lstStyle/>
        <a:p>
          <a:r>
            <a:rPr lang="en-US"/>
            <a:t>Post-incident activity</a:t>
          </a:r>
        </a:p>
      </dgm:t>
    </dgm:pt>
    <dgm:pt modelId="{EB565851-3711-479C-88A4-6258F8E49A6B}" type="parTrans" cxnId="{BA900623-3980-41CA-B106-EABC7F8A1BF9}">
      <dgm:prSet/>
      <dgm:spPr/>
      <dgm:t>
        <a:bodyPr/>
        <a:lstStyle/>
        <a:p>
          <a:endParaRPr lang="en-US"/>
        </a:p>
      </dgm:t>
    </dgm:pt>
    <dgm:pt modelId="{E5114BA1-A930-4D88-BB91-2EDC74E6452F}" type="sibTrans" cxnId="{BA900623-3980-41CA-B106-EABC7F8A1BF9}">
      <dgm:prSet/>
      <dgm:spPr/>
      <dgm:t>
        <a:bodyPr/>
        <a:lstStyle/>
        <a:p>
          <a:endParaRPr lang="en-US"/>
        </a:p>
      </dgm:t>
    </dgm:pt>
    <dgm:pt modelId="{3D472F65-AA70-4401-88C5-F0472C220887}" type="pres">
      <dgm:prSet presAssocID="{F84240A0-6964-4EEF-8076-06760943AA73}" presName="Name0" presStyleCnt="0">
        <dgm:presLayoutVars>
          <dgm:dir/>
          <dgm:animLvl val="lvl"/>
          <dgm:resizeHandles val="exact"/>
        </dgm:presLayoutVars>
      </dgm:prSet>
      <dgm:spPr/>
    </dgm:pt>
    <dgm:pt modelId="{924E39AC-1CD6-40DB-A854-823310DD53AF}" type="pres">
      <dgm:prSet presAssocID="{D3688D51-0AAD-4A2F-824D-14976AD295CF}" presName="composite" presStyleCnt="0"/>
      <dgm:spPr/>
    </dgm:pt>
    <dgm:pt modelId="{DF66CCFD-698A-47D1-A18A-2F3DF4BA069C}" type="pres">
      <dgm:prSet presAssocID="{D3688D51-0AAD-4A2F-824D-14976AD295CF}" presName="parTx" presStyleLbl="alignNode1" presStyleIdx="0" presStyleCnt="2">
        <dgm:presLayoutVars>
          <dgm:chMax val="0"/>
          <dgm:chPref val="0"/>
          <dgm:bulletEnabled val="1"/>
        </dgm:presLayoutVars>
      </dgm:prSet>
      <dgm:spPr/>
    </dgm:pt>
    <dgm:pt modelId="{C451BB57-DB61-4CC4-8218-05644ABDA543}" type="pres">
      <dgm:prSet presAssocID="{D3688D51-0AAD-4A2F-824D-14976AD295CF}" presName="desTx" presStyleLbl="alignAccFollowNode1" presStyleIdx="0" presStyleCnt="2">
        <dgm:presLayoutVars>
          <dgm:bulletEnabled val="1"/>
        </dgm:presLayoutVars>
      </dgm:prSet>
      <dgm:spPr/>
    </dgm:pt>
    <dgm:pt modelId="{5EB9D24F-BC5B-4E5B-9CFE-6A6EC7FBBA7B}" type="pres">
      <dgm:prSet presAssocID="{8A893AD4-1F45-4C59-A0F9-CBC6865DB003}" presName="space" presStyleCnt="0"/>
      <dgm:spPr/>
    </dgm:pt>
    <dgm:pt modelId="{2A7A6EF0-54D0-4673-AA67-8AF1EF64B3E4}" type="pres">
      <dgm:prSet presAssocID="{B36923AE-B24F-4E7C-A092-B75BAD2D842D}" presName="composite" presStyleCnt="0"/>
      <dgm:spPr/>
    </dgm:pt>
    <dgm:pt modelId="{048E52B3-FDB1-46F2-B5E2-7A041C482D43}" type="pres">
      <dgm:prSet presAssocID="{B36923AE-B24F-4E7C-A092-B75BAD2D842D}" presName="parTx" presStyleLbl="alignNode1" presStyleIdx="1" presStyleCnt="2">
        <dgm:presLayoutVars>
          <dgm:chMax val="0"/>
          <dgm:chPref val="0"/>
          <dgm:bulletEnabled val="1"/>
        </dgm:presLayoutVars>
      </dgm:prSet>
      <dgm:spPr/>
    </dgm:pt>
    <dgm:pt modelId="{E58CCB94-2B5F-4916-B4AF-48F8E7933ED7}" type="pres">
      <dgm:prSet presAssocID="{B36923AE-B24F-4E7C-A092-B75BAD2D842D}" presName="desTx" presStyleLbl="alignAccFollowNode1" presStyleIdx="1" presStyleCnt="2">
        <dgm:presLayoutVars>
          <dgm:bulletEnabled val="1"/>
        </dgm:presLayoutVars>
      </dgm:prSet>
      <dgm:spPr/>
    </dgm:pt>
  </dgm:ptLst>
  <dgm:cxnLst>
    <dgm:cxn modelId="{5A36A400-EE3D-4D0D-B4C7-2122099473CA}" srcId="{D3688D51-0AAD-4A2F-824D-14976AD295CF}" destId="{E55E97E3-CB9E-4312-A9A0-806A7BEB7D4E}" srcOrd="2" destOrd="0" parTransId="{727436E3-A8EF-4A98-AB89-B3D9F73CAE79}" sibTransId="{9EAB205A-9AB1-4526-A8A2-F8A072719301}"/>
    <dgm:cxn modelId="{298A9101-D25D-4D31-A837-7B45E31CDDDB}" type="presOf" srcId="{244D2997-C9FA-4869-9FBC-4C79DA0C4D33}" destId="{C451BB57-DB61-4CC4-8218-05644ABDA543}" srcOrd="0" destOrd="4" presId="urn:microsoft.com/office/officeart/2005/8/layout/hList1"/>
    <dgm:cxn modelId="{F084FF13-8258-48AF-A3F7-B18424FB21F6}" srcId="{B36923AE-B24F-4E7C-A092-B75BAD2D842D}" destId="{85470498-C4A9-4F00-BB7C-58023C339347}" srcOrd="1" destOrd="0" parTransId="{E402A3EF-02AB-4193-9EE3-C7EE2E649575}" sibTransId="{CD0F1B73-3B60-4F9D-A800-FE9F3E730518}"/>
    <dgm:cxn modelId="{19CE4619-B447-4F39-BE20-3950B660DA1C}" srcId="{F84240A0-6964-4EEF-8076-06760943AA73}" destId="{B36923AE-B24F-4E7C-A092-B75BAD2D842D}" srcOrd="1" destOrd="0" parTransId="{54ED7CA0-239E-41D8-9FD0-6607D53BDEC0}" sibTransId="{0ABA6CAA-6249-4A88-B7FE-23307C611C8D}"/>
    <dgm:cxn modelId="{C25C0623-A0C2-43CE-AC97-F7349E4AE4EB}" type="presOf" srcId="{2FC0C806-0550-4D44-8830-E4397AAB4C38}" destId="{E58CCB94-2B5F-4916-B4AF-48F8E7933ED7}" srcOrd="0" destOrd="2" presId="urn:microsoft.com/office/officeart/2005/8/layout/hList1"/>
    <dgm:cxn modelId="{BA900623-3980-41CA-B106-EABC7F8A1BF9}" srcId="{B36923AE-B24F-4E7C-A092-B75BAD2D842D}" destId="{9770E01E-3946-4779-A825-00E561BEEBFD}" srcOrd="3" destOrd="0" parTransId="{EB565851-3711-479C-88A4-6258F8E49A6B}" sibTransId="{E5114BA1-A930-4D88-BB91-2EDC74E6452F}"/>
    <dgm:cxn modelId="{CAB6312B-5C44-4A30-A157-B5B326F7EF9D}" type="presOf" srcId="{D9529826-40AF-4CD2-8ACE-F87393E34DCC}" destId="{E58CCB94-2B5F-4916-B4AF-48F8E7933ED7}" srcOrd="0" destOrd="0" presId="urn:microsoft.com/office/officeart/2005/8/layout/hList1"/>
    <dgm:cxn modelId="{DEFB302D-534D-4564-A085-C8E617800FB1}" srcId="{D3688D51-0AAD-4A2F-824D-14976AD295CF}" destId="{E47FC541-9C4D-4CCC-A47A-178159D732BD}" srcOrd="1" destOrd="0" parTransId="{27B6B9FD-318C-4020-A7D1-08573678FB40}" sibTransId="{3127407F-B5BC-4D40-9E2B-7A0B0C55D90A}"/>
    <dgm:cxn modelId="{951D345D-35FA-4E08-9CDC-675DE93C058C}" srcId="{B36923AE-B24F-4E7C-A092-B75BAD2D842D}" destId="{D9529826-40AF-4CD2-8ACE-F87393E34DCC}" srcOrd="0" destOrd="0" parTransId="{F7F781F8-0668-4FF9-870D-174B9B9E3D1D}" sibTransId="{28F515E2-6BBE-4C6F-94BB-4977EDD4CBD0}"/>
    <dgm:cxn modelId="{6DCB5C5D-1B74-4B00-B198-15D8B9325CC2}" type="presOf" srcId="{9770E01E-3946-4779-A825-00E561BEEBFD}" destId="{E58CCB94-2B5F-4916-B4AF-48F8E7933ED7}" srcOrd="0" destOrd="3" presId="urn:microsoft.com/office/officeart/2005/8/layout/hList1"/>
    <dgm:cxn modelId="{BDE5FC62-6446-43E5-98B8-BA6A0FB0905D}" type="presOf" srcId="{80FA57C4-6A37-47E7-8838-D3FC3D3EC65D}" destId="{C451BB57-DB61-4CC4-8218-05644ABDA543}" srcOrd="0" destOrd="0" presId="urn:microsoft.com/office/officeart/2005/8/layout/hList1"/>
    <dgm:cxn modelId="{4C8BA94A-9CF4-4663-AD6D-7B31FB911578}" srcId="{D3688D51-0AAD-4A2F-824D-14976AD295CF}" destId="{80FA57C4-6A37-47E7-8838-D3FC3D3EC65D}" srcOrd="0" destOrd="0" parTransId="{94ED5EB2-71A1-4DE3-BF48-43A7189F6605}" sibTransId="{7DB6884F-97C5-42DC-A290-1B1CC556CC6F}"/>
    <dgm:cxn modelId="{9AB62A7C-A265-4555-8FFA-6E31BC9F4BC0}" type="presOf" srcId="{821B2C19-0895-438B-8A8B-36DDE69C8BC9}" destId="{C451BB57-DB61-4CC4-8218-05644ABDA543}" srcOrd="0" destOrd="3" presId="urn:microsoft.com/office/officeart/2005/8/layout/hList1"/>
    <dgm:cxn modelId="{90EE9280-5988-4803-82B4-82746180E49C}" type="presOf" srcId="{85470498-C4A9-4F00-BB7C-58023C339347}" destId="{E58CCB94-2B5F-4916-B4AF-48F8E7933ED7}" srcOrd="0" destOrd="1" presId="urn:microsoft.com/office/officeart/2005/8/layout/hList1"/>
    <dgm:cxn modelId="{C5DC7B93-CB88-4F94-BB2C-71C3669294E4}" type="presOf" srcId="{E55E97E3-CB9E-4312-A9A0-806A7BEB7D4E}" destId="{C451BB57-DB61-4CC4-8218-05644ABDA543}" srcOrd="0" destOrd="2" presId="urn:microsoft.com/office/officeart/2005/8/layout/hList1"/>
    <dgm:cxn modelId="{AE6069AF-7B19-4A59-9BF4-F738924AC22C}" srcId="{F84240A0-6964-4EEF-8076-06760943AA73}" destId="{D3688D51-0AAD-4A2F-824D-14976AD295CF}" srcOrd="0" destOrd="0" parTransId="{5A1B660F-5A9E-4B76-B65E-9416E6C433E5}" sibTransId="{8A893AD4-1F45-4C59-A0F9-CBC6865DB003}"/>
    <dgm:cxn modelId="{881A77B7-4A29-49C0-9186-A41A9D508216}" type="presOf" srcId="{B36923AE-B24F-4E7C-A092-B75BAD2D842D}" destId="{048E52B3-FDB1-46F2-B5E2-7A041C482D43}" srcOrd="0" destOrd="0" presId="urn:microsoft.com/office/officeart/2005/8/layout/hList1"/>
    <dgm:cxn modelId="{AFC016C8-352A-4D5D-A1FF-E6E2B0053F5C}" srcId="{D3688D51-0AAD-4A2F-824D-14976AD295CF}" destId="{821B2C19-0895-438B-8A8B-36DDE69C8BC9}" srcOrd="3" destOrd="0" parTransId="{35880364-B03D-47D8-A8C0-4D1A532637FC}" sibTransId="{6A6700A3-7526-4C39-9201-7A24BFEFD732}"/>
    <dgm:cxn modelId="{2F5811D3-7128-4B9E-ACF7-A3BD355775BA}" type="presOf" srcId="{D3688D51-0AAD-4A2F-824D-14976AD295CF}" destId="{DF66CCFD-698A-47D1-A18A-2F3DF4BA069C}" srcOrd="0" destOrd="0" presId="urn:microsoft.com/office/officeart/2005/8/layout/hList1"/>
    <dgm:cxn modelId="{19CB7AD7-E425-47CE-A3CB-7CCB5C958EE8}" type="presOf" srcId="{E47FC541-9C4D-4CCC-A47A-178159D732BD}" destId="{C451BB57-DB61-4CC4-8218-05644ABDA543}" srcOrd="0" destOrd="1" presId="urn:microsoft.com/office/officeart/2005/8/layout/hList1"/>
    <dgm:cxn modelId="{6D2220DE-171D-4301-8084-9B4ACAC23225}" srcId="{B36923AE-B24F-4E7C-A092-B75BAD2D842D}" destId="{2FC0C806-0550-4D44-8830-E4397AAB4C38}" srcOrd="2" destOrd="0" parTransId="{01CC3A6E-348D-4AEB-BD75-A8E966240CBD}" sibTransId="{617339D5-7E0F-4938-92A5-902A1DBE803F}"/>
    <dgm:cxn modelId="{0A4C19E7-961B-449E-B7DD-3872D446C897}" srcId="{D3688D51-0AAD-4A2F-824D-14976AD295CF}" destId="{244D2997-C9FA-4869-9FBC-4C79DA0C4D33}" srcOrd="4" destOrd="0" parTransId="{0E598A6C-117D-4917-A5AA-835271A93E24}" sibTransId="{22E83882-6CC7-4C32-A44A-51383240A7DF}"/>
    <dgm:cxn modelId="{343BEEFC-D922-49B7-A25A-BD0E79E478EF}" type="presOf" srcId="{F84240A0-6964-4EEF-8076-06760943AA73}" destId="{3D472F65-AA70-4401-88C5-F0472C220887}" srcOrd="0" destOrd="0" presId="urn:microsoft.com/office/officeart/2005/8/layout/hList1"/>
    <dgm:cxn modelId="{8111FD34-DE62-4A8D-8A5F-ABF2718D33A4}" type="presParOf" srcId="{3D472F65-AA70-4401-88C5-F0472C220887}" destId="{924E39AC-1CD6-40DB-A854-823310DD53AF}" srcOrd="0" destOrd="0" presId="urn:microsoft.com/office/officeart/2005/8/layout/hList1"/>
    <dgm:cxn modelId="{267152E7-C633-456A-BD49-1993DCD3D109}" type="presParOf" srcId="{924E39AC-1CD6-40DB-A854-823310DD53AF}" destId="{DF66CCFD-698A-47D1-A18A-2F3DF4BA069C}" srcOrd="0" destOrd="0" presId="urn:microsoft.com/office/officeart/2005/8/layout/hList1"/>
    <dgm:cxn modelId="{48B048EA-B033-4706-A9A5-EF956AED8E02}" type="presParOf" srcId="{924E39AC-1CD6-40DB-A854-823310DD53AF}" destId="{C451BB57-DB61-4CC4-8218-05644ABDA543}" srcOrd="1" destOrd="0" presId="urn:microsoft.com/office/officeart/2005/8/layout/hList1"/>
    <dgm:cxn modelId="{4032D990-07E8-4253-967D-CB139D6C3F33}" type="presParOf" srcId="{3D472F65-AA70-4401-88C5-F0472C220887}" destId="{5EB9D24F-BC5B-4E5B-9CFE-6A6EC7FBBA7B}" srcOrd="1" destOrd="0" presId="urn:microsoft.com/office/officeart/2005/8/layout/hList1"/>
    <dgm:cxn modelId="{5BC348EA-E5AC-4E34-BEAF-AC985C793F14}" type="presParOf" srcId="{3D472F65-AA70-4401-88C5-F0472C220887}" destId="{2A7A6EF0-54D0-4673-AA67-8AF1EF64B3E4}" srcOrd="2" destOrd="0" presId="urn:microsoft.com/office/officeart/2005/8/layout/hList1"/>
    <dgm:cxn modelId="{B3F5CD73-0E0E-4137-91C3-831F73145D7B}" type="presParOf" srcId="{2A7A6EF0-54D0-4673-AA67-8AF1EF64B3E4}" destId="{048E52B3-FDB1-46F2-B5E2-7A041C482D43}" srcOrd="0" destOrd="0" presId="urn:microsoft.com/office/officeart/2005/8/layout/hList1"/>
    <dgm:cxn modelId="{75CDC8D5-01EF-4436-9EB3-89E7492DA593}" type="presParOf" srcId="{2A7A6EF0-54D0-4673-AA67-8AF1EF64B3E4}" destId="{E58CCB94-2B5F-4916-B4AF-48F8E7933ED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256D0D2-8D05-44D9-B720-3477F96BB44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763DDCF0-4A9F-4254-9E20-FAB3E76FECC0}">
      <dgm:prSet/>
      <dgm:spPr/>
      <dgm:t>
        <a:bodyPr/>
        <a:lstStyle/>
        <a:p>
          <a:r>
            <a:rPr lang="en-US"/>
            <a:t>Preparation is key to effective response.</a:t>
          </a:r>
        </a:p>
      </dgm:t>
    </dgm:pt>
    <dgm:pt modelId="{D43095D9-BF1D-45B1-A3A6-5639E5B1F95A}" type="parTrans" cxnId="{A9BE698D-4C10-48EE-9AE4-6BE75630EA53}">
      <dgm:prSet/>
      <dgm:spPr/>
      <dgm:t>
        <a:bodyPr/>
        <a:lstStyle/>
        <a:p>
          <a:endParaRPr lang="en-US"/>
        </a:p>
      </dgm:t>
    </dgm:pt>
    <dgm:pt modelId="{1F81A5D5-4B5F-4AE0-8D2B-883A22DD641A}" type="sibTrans" cxnId="{A9BE698D-4C10-48EE-9AE4-6BE75630EA53}">
      <dgm:prSet/>
      <dgm:spPr/>
      <dgm:t>
        <a:bodyPr/>
        <a:lstStyle/>
        <a:p>
          <a:endParaRPr lang="en-US"/>
        </a:p>
      </dgm:t>
    </dgm:pt>
    <dgm:pt modelId="{7A49A762-B20F-47B4-B39F-C6D3D332FEC7}">
      <dgm:prSet/>
      <dgm:spPr/>
      <dgm:t>
        <a:bodyPr/>
        <a:lstStyle/>
        <a:p>
          <a:r>
            <a:rPr lang="en-US"/>
            <a:t>Documented policies and procedures for dealing with security breaches.</a:t>
          </a:r>
        </a:p>
      </dgm:t>
    </dgm:pt>
    <dgm:pt modelId="{6F8DC0D4-FCA6-44A0-BD95-F32717545721}" type="parTrans" cxnId="{1B89702F-C0B8-431E-8374-800388E1F304}">
      <dgm:prSet/>
      <dgm:spPr/>
      <dgm:t>
        <a:bodyPr/>
        <a:lstStyle/>
        <a:p>
          <a:endParaRPr lang="en-US"/>
        </a:p>
      </dgm:t>
    </dgm:pt>
    <dgm:pt modelId="{62F4F67B-807C-4D70-B189-1A8CCBC05CE7}" type="sibTrans" cxnId="{1B89702F-C0B8-431E-8374-800388E1F304}">
      <dgm:prSet/>
      <dgm:spPr/>
      <dgm:t>
        <a:bodyPr/>
        <a:lstStyle/>
        <a:p>
          <a:endParaRPr lang="en-US"/>
        </a:p>
      </dgm:t>
    </dgm:pt>
    <dgm:pt modelId="{87EBAEE5-73A9-4683-8470-698D66F61965}">
      <dgm:prSet/>
      <dgm:spPr/>
      <dgm:t>
        <a:bodyPr/>
        <a:lstStyle/>
        <a:p>
          <a:r>
            <a:rPr lang="en-US"/>
            <a:t>Personnel and resources to implement the policies.</a:t>
          </a:r>
        </a:p>
      </dgm:t>
    </dgm:pt>
    <dgm:pt modelId="{9FCAF3E6-C3DB-4CC9-8D76-497232671B79}" type="parTrans" cxnId="{07CDD244-F36C-4559-945C-663AC27A0466}">
      <dgm:prSet/>
      <dgm:spPr/>
      <dgm:t>
        <a:bodyPr/>
        <a:lstStyle/>
        <a:p>
          <a:endParaRPr lang="en-US"/>
        </a:p>
      </dgm:t>
    </dgm:pt>
    <dgm:pt modelId="{9BA7DFA1-609F-49AA-8F99-B170E9BE8FB1}" type="sibTrans" cxnId="{07CDD244-F36C-4559-945C-663AC27A0466}">
      <dgm:prSet/>
      <dgm:spPr/>
      <dgm:t>
        <a:bodyPr/>
        <a:lstStyle/>
        <a:p>
          <a:endParaRPr lang="en-US"/>
        </a:p>
      </dgm:t>
    </dgm:pt>
    <dgm:pt modelId="{819E3E4A-2953-4DBC-B4CD-B8E7BB0D1BE9}">
      <dgm:prSet/>
      <dgm:spPr/>
      <dgm:t>
        <a:bodyPr/>
        <a:lstStyle/>
        <a:p>
          <a:r>
            <a:rPr lang="en-US"/>
            <a:t>Clear lines of communication.</a:t>
          </a:r>
        </a:p>
      </dgm:t>
    </dgm:pt>
    <dgm:pt modelId="{24DC3F90-EA2D-4836-8AC8-287569773571}" type="parTrans" cxnId="{0F5F92A4-4202-4C62-B952-1030D2EF766B}">
      <dgm:prSet/>
      <dgm:spPr/>
      <dgm:t>
        <a:bodyPr/>
        <a:lstStyle/>
        <a:p>
          <a:endParaRPr lang="en-US"/>
        </a:p>
      </dgm:t>
    </dgm:pt>
    <dgm:pt modelId="{0AA63509-BEB7-4E2E-9CA8-BDF2E21E9531}" type="sibTrans" cxnId="{0F5F92A4-4202-4C62-B952-1030D2EF766B}">
      <dgm:prSet/>
      <dgm:spPr/>
      <dgm:t>
        <a:bodyPr/>
        <a:lstStyle/>
        <a:p>
          <a:endParaRPr lang="en-US"/>
        </a:p>
      </dgm:t>
    </dgm:pt>
    <dgm:pt modelId="{868FD2A3-7D14-4F90-BE91-3ECB6F60EFC4}">
      <dgm:prSet/>
      <dgm:spPr/>
      <dgm:t>
        <a:bodyPr/>
        <a:lstStyle/>
        <a:p>
          <a:r>
            <a:rPr lang="en-US" dirty="0"/>
            <a:t>Reporting incidents.</a:t>
          </a:r>
        </a:p>
      </dgm:t>
    </dgm:pt>
    <dgm:pt modelId="{56520B94-2B3C-487B-9228-B402E963C70A}" type="parTrans" cxnId="{5ACA4E4C-A759-4679-AD76-2EB66D1AE4B1}">
      <dgm:prSet/>
      <dgm:spPr/>
      <dgm:t>
        <a:bodyPr/>
        <a:lstStyle/>
        <a:p>
          <a:endParaRPr lang="en-US"/>
        </a:p>
      </dgm:t>
    </dgm:pt>
    <dgm:pt modelId="{D1467CEA-B6DA-4BEB-BB63-899FB2D9EABD}" type="sibTrans" cxnId="{5ACA4E4C-A759-4679-AD76-2EB66D1AE4B1}">
      <dgm:prSet/>
      <dgm:spPr/>
      <dgm:t>
        <a:bodyPr/>
        <a:lstStyle/>
        <a:p>
          <a:endParaRPr lang="en-US"/>
        </a:p>
      </dgm:t>
    </dgm:pt>
    <dgm:pt modelId="{1695D0CC-BC02-4B86-8679-CBA74F2B5123}">
      <dgm:prSet/>
      <dgm:spPr/>
      <dgm:t>
        <a:bodyPr/>
        <a:lstStyle/>
        <a:p>
          <a:r>
            <a:rPr lang="en-US"/>
            <a:t>Notifying affected parties as part of incident management.</a:t>
          </a:r>
        </a:p>
      </dgm:t>
    </dgm:pt>
    <dgm:pt modelId="{7568BE09-3AA7-43DD-8121-EDB22C309398}" type="parTrans" cxnId="{7B662F14-1FE0-43CB-ADF7-DE232BA40667}">
      <dgm:prSet/>
      <dgm:spPr/>
      <dgm:t>
        <a:bodyPr/>
        <a:lstStyle/>
        <a:p>
          <a:endParaRPr lang="en-US"/>
        </a:p>
      </dgm:t>
    </dgm:pt>
    <dgm:pt modelId="{0A3AB4D7-FFA5-410F-A31F-B9CF2A531D29}" type="sibTrans" cxnId="{7B662F14-1FE0-43CB-ADF7-DE232BA40667}">
      <dgm:prSet/>
      <dgm:spPr/>
      <dgm:t>
        <a:bodyPr/>
        <a:lstStyle/>
        <a:p>
          <a:endParaRPr lang="en-US"/>
        </a:p>
      </dgm:t>
    </dgm:pt>
    <dgm:pt modelId="{BE7F932C-F4FA-4F89-96FE-1B82F9C724E2}">
      <dgm:prSet/>
      <dgm:spPr/>
      <dgm:t>
        <a:bodyPr/>
        <a:lstStyle/>
        <a:p>
          <a:r>
            <a:rPr lang="en-US"/>
            <a:t>Contact information and alternative communication channels.</a:t>
          </a:r>
        </a:p>
      </dgm:t>
    </dgm:pt>
    <dgm:pt modelId="{6BAF0507-000B-4EA3-B62B-FAAF730E4F6F}" type="parTrans" cxnId="{A6C28629-921B-48C5-9784-40796C8BE9A2}">
      <dgm:prSet/>
      <dgm:spPr/>
      <dgm:t>
        <a:bodyPr/>
        <a:lstStyle/>
        <a:p>
          <a:endParaRPr lang="en-US"/>
        </a:p>
      </dgm:t>
    </dgm:pt>
    <dgm:pt modelId="{E4E281EA-4509-4A20-BA2F-2968C6B52D68}" type="sibTrans" cxnId="{A6C28629-921B-48C5-9784-40796C8BE9A2}">
      <dgm:prSet/>
      <dgm:spPr/>
      <dgm:t>
        <a:bodyPr/>
        <a:lstStyle/>
        <a:p>
          <a:endParaRPr lang="en-US"/>
        </a:p>
      </dgm:t>
    </dgm:pt>
    <dgm:pt modelId="{3DDCAC74-4335-4EB6-A6B2-65A87A5CC18A}">
      <dgm:prSet/>
      <dgm:spPr/>
      <dgm:t>
        <a:bodyPr/>
        <a:lstStyle/>
        <a:p>
          <a:r>
            <a:rPr lang="en-US" dirty="0"/>
            <a:t>Review and update periodically or after a trigger event.</a:t>
          </a:r>
        </a:p>
      </dgm:t>
    </dgm:pt>
    <dgm:pt modelId="{1286A53D-8409-4DAA-8D0B-4840C78FCCAE}" type="parTrans" cxnId="{D45F0D80-E717-44DB-9CA8-5C3ED73572A4}">
      <dgm:prSet/>
      <dgm:spPr/>
      <dgm:t>
        <a:bodyPr/>
        <a:lstStyle/>
        <a:p>
          <a:endParaRPr lang="en-US"/>
        </a:p>
      </dgm:t>
    </dgm:pt>
    <dgm:pt modelId="{DA2E05EB-1B82-476F-8E93-EA76F062E954}" type="sibTrans" cxnId="{D45F0D80-E717-44DB-9CA8-5C3ED73572A4}">
      <dgm:prSet/>
      <dgm:spPr/>
      <dgm:t>
        <a:bodyPr/>
        <a:lstStyle/>
        <a:p>
          <a:endParaRPr lang="en-US"/>
        </a:p>
      </dgm:t>
    </dgm:pt>
    <dgm:pt modelId="{B46FD807-860C-46D6-985E-CF4F6D14306B}">
      <dgm:prSet/>
      <dgm:spPr/>
      <dgm:t>
        <a:bodyPr/>
        <a:lstStyle/>
        <a:p>
          <a:r>
            <a:rPr lang="en-US"/>
            <a:t>Staff changes.</a:t>
          </a:r>
        </a:p>
      </dgm:t>
    </dgm:pt>
    <dgm:pt modelId="{D380A702-E046-4428-B1E5-387E236BA34A}" type="parTrans" cxnId="{3D0B3953-C0DE-4F1C-AB27-2FA54D3E5E2D}">
      <dgm:prSet/>
      <dgm:spPr/>
      <dgm:t>
        <a:bodyPr/>
        <a:lstStyle/>
        <a:p>
          <a:endParaRPr lang="en-US"/>
        </a:p>
      </dgm:t>
    </dgm:pt>
    <dgm:pt modelId="{B972F872-8195-4B0D-9DE1-75743A599B9E}" type="sibTrans" cxnId="{3D0B3953-C0DE-4F1C-AB27-2FA54D3E5E2D}">
      <dgm:prSet/>
      <dgm:spPr/>
      <dgm:t>
        <a:bodyPr/>
        <a:lstStyle/>
        <a:p>
          <a:endParaRPr lang="en-US"/>
        </a:p>
      </dgm:t>
    </dgm:pt>
    <dgm:pt modelId="{D2422F35-DF4A-4BFB-8F28-E129B11F6054}">
      <dgm:prSet/>
      <dgm:spPr/>
      <dgm:t>
        <a:bodyPr/>
        <a:lstStyle/>
        <a:p>
          <a:r>
            <a:rPr lang="en-US" dirty="0"/>
            <a:t>Deployment of new network or security systems.</a:t>
          </a:r>
        </a:p>
      </dgm:t>
    </dgm:pt>
    <dgm:pt modelId="{16A4D7FB-6966-4D73-B4B7-8F79F40E839E}" type="parTrans" cxnId="{FAF417F7-D628-4B07-9802-05D8888CDBCA}">
      <dgm:prSet/>
      <dgm:spPr/>
      <dgm:t>
        <a:bodyPr/>
        <a:lstStyle/>
        <a:p>
          <a:endParaRPr lang="en-US"/>
        </a:p>
      </dgm:t>
    </dgm:pt>
    <dgm:pt modelId="{E78DDADF-C75C-4193-BCA4-E3C2F9989A4E}" type="sibTrans" cxnId="{FAF417F7-D628-4B07-9802-05D8888CDBCA}">
      <dgm:prSet/>
      <dgm:spPr/>
      <dgm:t>
        <a:bodyPr/>
        <a:lstStyle/>
        <a:p>
          <a:endParaRPr lang="en-US"/>
        </a:p>
      </dgm:t>
    </dgm:pt>
    <dgm:pt modelId="{A999EE17-9D9C-415C-B781-DAD7B29D9A30}">
      <dgm:prSet/>
      <dgm:spPr/>
      <dgm:t>
        <a:bodyPr/>
        <a:lstStyle/>
        <a:p>
          <a:r>
            <a:rPr lang="en-US"/>
            <a:t>Changes in legal or regulatory requirements.</a:t>
          </a:r>
        </a:p>
      </dgm:t>
    </dgm:pt>
    <dgm:pt modelId="{246A4747-FE46-4795-A913-F751BCA8F421}" type="parTrans" cxnId="{E35F2E20-F780-41CD-9366-534B6BC8E563}">
      <dgm:prSet/>
      <dgm:spPr/>
      <dgm:t>
        <a:bodyPr/>
        <a:lstStyle/>
        <a:p>
          <a:endParaRPr lang="en-US"/>
        </a:p>
      </dgm:t>
    </dgm:pt>
    <dgm:pt modelId="{E067E05F-2A97-456A-B0D8-DD4A89900227}" type="sibTrans" cxnId="{E35F2E20-F780-41CD-9366-534B6BC8E563}">
      <dgm:prSet/>
      <dgm:spPr/>
      <dgm:t>
        <a:bodyPr/>
        <a:lstStyle/>
        <a:p>
          <a:endParaRPr lang="en-US"/>
        </a:p>
      </dgm:t>
    </dgm:pt>
    <dgm:pt modelId="{BBA6EE4B-EC2F-4120-B915-7C1DA31CD7F8}" type="pres">
      <dgm:prSet presAssocID="{9256D0D2-8D05-44D9-B720-3477F96BB44A}" presName="root" presStyleCnt="0">
        <dgm:presLayoutVars>
          <dgm:dir/>
          <dgm:resizeHandles val="exact"/>
        </dgm:presLayoutVars>
      </dgm:prSet>
      <dgm:spPr/>
    </dgm:pt>
    <dgm:pt modelId="{15F8EA63-73DD-4378-B475-529E86546BA2}" type="pres">
      <dgm:prSet presAssocID="{763DDCF0-4A9F-4254-9E20-FAB3E76FECC0}" presName="compNode" presStyleCnt="0"/>
      <dgm:spPr/>
    </dgm:pt>
    <dgm:pt modelId="{BAAA0A1D-850B-468F-8086-E5B694F2AACF}" type="pres">
      <dgm:prSet presAssocID="{763DDCF0-4A9F-4254-9E20-FAB3E76FECC0}" presName="bgRect" presStyleLbl="bgShp" presStyleIdx="0" presStyleCnt="6"/>
      <dgm:spPr/>
    </dgm:pt>
    <dgm:pt modelId="{34579357-FC66-4265-BB94-A14D468AE16A}" type="pres">
      <dgm:prSet presAssocID="{763DDCF0-4A9F-4254-9E20-FAB3E76FECC0}"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ey"/>
        </a:ext>
      </dgm:extLst>
    </dgm:pt>
    <dgm:pt modelId="{93299E04-D059-41CA-9B87-8C4C4B838E33}" type="pres">
      <dgm:prSet presAssocID="{763DDCF0-4A9F-4254-9E20-FAB3E76FECC0}" presName="spaceRect" presStyleCnt="0"/>
      <dgm:spPr/>
    </dgm:pt>
    <dgm:pt modelId="{6DB1C785-5C47-4211-AE21-5C95933D9E61}" type="pres">
      <dgm:prSet presAssocID="{763DDCF0-4A9F-4254-9E20-FAB3E76FECC0}" presName="parTx" presStyleLbl="revTx" presStyleIdx="0" presStyleCnt="8">
        <dgm:presLayoutVars>
          <dgm:chMax val="0"/>
          <dgm:chPref val="0"/>
        </dgm:presLayoutVars>
      </dgm:prSet>
      <dgm:spPr/>
    </dgm:pt>
    <dgm:pt modelId="{1D0B98CC-74DF-4ABF-A31A-937CD995DEE5}" type="pres">
      <dgm:prSet presAssocID="{1F81A5D5-4B5F-4AE0-8D2B-883A22DD641A}" presName="sibTrans" presStyleCnt="0"/>
      <dgm:spPr/>
    </dgm:pt>
    <dgm:pt modelId="{79F145F4-D0CD-4539-A19C-858113DB9B2E}" type="pres">
      <dgm:prSet presAssocID="{7A49A762-B20F-47B4-B39F-C6D3D332FEC7}" presName="compNode" presStyleCnt="0"/>
      <dgm:spPr/>
    </dgm:pt>
    <dgm:pt modelId="{4D15292D-C927-4A54-8142-874E20B6D44D}" type="pres">
      <dgm:prSet presAssocID="{7A49A762-B20F-47B4-B39F-C6D3D332FEC7}" presName="bgRect" presStyleLbl="bgShp" presStyleIdx="1" presStyleCnt="6"/>
      <dgm:spPr/>
    </dgm:pt>
    <dgm:pt modelId="{77F6B2C5-299A-4E7A-92F6-659738B7DACB}" type="pres">
      <dgm:prSet presAssocID="{7A49A762-B20F-47B4-B39F-C6D3D332FEC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hredder"/>
        </a:ext>
      </dgm:extLst>
    </dgm:pt>
    <dgm:pt modelId="{BD5EEDBE-9668-43FF-A6C5-000EE32481EF}" type="pres">
      <dgm:prSet presAssocID="{7A49A762-B20F-47B4-B39F-C6D3D332FEC7}" presName="spaceRect" presStyleCnt="0"/>
      <dgm:spPr/>
    </dgm:pt>
    <dgm:pt modelId="{4C97BD46-37EC-4090-A896-9885B218384F}" type="pres">
      <dgm:prSet presAssocID="{7A49A762-B20F-47B4-B39F-C6D3D332FEC7}" presName="parTx" presStyleLbl="revTx" presStyleIdx="1" presStyleCnt="8">
        <dgm:presLayoutVars>
          <dgm:chMax val="0"/>
          <dgm:chPref val="0"/>
        </dgm:presLayoutVars>
      </dgm:prSet>
      <dgm:spPr/>
    </dgm:pt>
    <dgm:pt modelId="{A4BDBD14-B2B5-4FD4-BD21-47FA8AFC4076}" type="pres">
      <dgm:prSet presAssocID="{62F4F67B-807C-4D70-B189-1A8CCBC05CE7}" presName="sibTrans" presStyleCnt="0"/>
      <dgm:spPr/>
    </dgm:pt>
    <dgm:pt modelId="{E493CB85-201D-45BC-B287-08B5469FDEFB}" type="pres">
      <dgm:prSet presAssocID="{87EBAEE5-73A9-4683-8470-698D66F61965}" presName="compNode" presStyleCnt="0"/>
      <dgm:spPr/>
    </dgm:pt>
    <dgm:pt modelId="{3092264A-2BE5-43A0-A565-C3EF9ECB513C}" type="pres">
      <dgm:prSet presAssocID="{87EBAEE5-73A9-4683-8470-698D66F61965}" presName="bgRect" presStyleLbl="bgShp" presStyleIdx="2" presStyleCnt="6"/>
      <dgm:spPr/>
    </dgm:pt>
    <dgm:pt modelId="{74E94C11-218E-4CE2-BE5F-A9223534A61D}" type="pres">
      <dgm:prSet presAssocID="{87EBAEE5-73A9-4683-8470-698D66F61965}"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eting"/>
        </a:ext>
      </dgm:extLst>
    </dgm:pt>
    <dgm:pt modelId="{2902E3C7-2183-4739-BA59-8F6CD922507E}" type="pres">
      <dgm:prSet presAssocID="{87EBAEE5-73A9-4683-8470-698D66F61965}" presName="spaceRect" presStyleCnt="0"/>
      <dgm:spPr/>
    </dgm:pt>
    <dgm:pt modelId="{C0FAB818-97C4-4162-B049-D4ABCA15BD37}" type="pres">
      <dgm:prSet presAssocID="{87EBAEE5-73A9-4683-8470-698D66F61965}" presName="parTx" presStyleLbl="revTx" presStyleIdx="2" presStyleCnt="8">
        <dgm:presLayoutVars>
          <dgm:chMax val="0"/>
          <dgm:chPref val="0"/>
        </dgm:presLayoutVars>
      </dgm:prSet>
      <dgm:spPr/>
    </dgm:pt>
    <dgm:pt modelId="{6C2005BD-9D7B-47C5-BBBA-AD6D6FCD05EA}" type="pres">
      <dgm:prSet presAssocID="{9BA7DFA1-609F-49AA-8F99-B170E9BE8FB1}" presName="sibTrans" presStyleCnt="0"/>
      <dgm:spPr/>
    </dgm:pt>
    <dgm:pt modelId="{C6BE1A49-2244-4901-A41A-46953552514D}" type="pres">
      <dgm:prSet presAssocID="{819E3E4A-2953-4DBC-B4CD-B8E7BB0D1BE9}" presName="compNode" presStyleCnt="0"/>
      <dgm:spPr/>
    </dgm:pt>
    <dgm:pt modelId="{0405126B-2AB3-43E2-B494-5DE00DF943D3}" type="pres">
      <dgm:prSet presAssocID="{819E3E4A-2953-4DBC-B4CD-B8E7BB0D1BE9}" presName="bgRect" presStyleLbl="bgShp" presStyleIdx="3" presStyleCnt="6" custScaleY="139020"/>
      <dgm:spPr/>
    </dgm:pt>
    <dgm:pt modelId="{98B36312-FA3E-47BD-B48C-894B95DE784C}" type="pres">
      <dgm:prSet presAssocID="{819E3E4A-2953-4DBC-B4CD-B8E7BB0D1BE9}"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ierarchy"/>
        </a:ext>
      </dgm:extLst>
    </dgm:pt>
    <dgm:pt modelId="{A466A416-3AAB-42F9-8175-6225A3F15A06}" type="pres">
      <dgm:prSet presAssocID="{819E3E4A-2953-4DBC-B4CD-B8E7BB0D1BE9}" presName="spaceRect" presStyleCnt="0"/>
      <dgm:spPr/>
    </dgm:pt>
    <dgm:pt modelId="{9BE45B48-C2DD-488F-9056-7A7AA1850DB4}" type="pres">
      <dgm:prSet presAssocID="{819E3E4A-2953-4DBC-B4CD-B8E7BB0D1BE9}" presName="parTx" presStyleLbl="revTx" presStyleIdx="3" presStyleCnt="8">
        <dgm:presLayoutVars>
          <dgm:chMax val="0"/>
          <dgm:chPref val="0"/>
        </dgm:presLayoutVars>
      </dgm:prSet>
      <dgm:spPr/>
    </dgm:pt>
    <dgm:pt modelId="{4EB050D0-9F6A-4D48-BD86-A504B4C0E271}" type="pres">
      <dgm:prSet presAssocID="{819E3E4A-2953-4DBC-B4CD-B8E7BB0D1BE9}" presName="desTx" presStyleLbl="revTx" presStyleIdx="4" presStyleCnt="8">
        <dgm:presLayoutVars/>
      </dgm:prSet>
      <dgm:spPr/>
    </dgm:pt>
    <dgm:pt modelId="{6260C4E1-3298-4F50-A348-5C3C218EB745}" type="pres">
      <dgm:prSet presAssocID="{0AA63509-BEB7-4E2E-9CA8-BDF2E21E9531}" presName="sibTrans" presStyleCnt="0"/>
      <dgm:spPr/>
    </dgm:pt>
    <dgm:pt modelId="{A79C1EFF-D1D9-4EE4-ADFA-D5BF48C6CBE9}" type="pres">
      <dgm:prSet presAssocID="{BE7F932C-F4FA-4F89-96FE-1B82F9C724E2}" presName="compNode" presStyleCnt="0"/>
      <dgm:spPr/>
    </dgm:pt>
    <dgm:pt modelId="{2700F47A-C894-483C-AB4D-AE5AC49F7748}" type="pres">
      <dgm:prSet presAssocID="{BE7F932C-F4FA-4F89-96FE-1B82F9C724E2}" presName="bgRect" presStyleLbl="bgShp" presStyleIdx="4" presStyleCnt="6"/>
      <dgm:spPr/>
    </dgm:pt>
    <dgm:pt modelId="{5D0D7459-3E24-4C1E-9B7D-4DBC51AAF080}" type="pres">
      <dgm:prSet presAssocID="{BE7F932C-F4FA-4F89-96FE-1B82F9C724E2}"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elephone"/>
        </a:ext>
      </dgm:extLst>
    </dgm:pt>
    <dgm:pt modelId="{13423E58-536B-45BB-B00E-0995FAF3F3D6}" type="pres">
      <dgm:prSet presAssocID="{BE7F932C-F4FA-4F89-96FE-1B82F9C724E2}" presName="spaceRect" presStyleCnt="0"/>
      <dgm:spPr/>
    </dgm:pt>
    <dgm:pt modelId="{81850DBA-CD88-4860-8B1D-9D1A1590BB55}" type="pres">
      <dgm:prSet presAssocID="{BE7F932C-F4FA-4F89-96FE-1B82F9C724E2}" presName="parTx" presStyleLbl="revTx" presStyleIdx="5" presStyleCnt="8">
        <dgm:presLayoutVars>
          <dgm:chMax val="0"/>
          <dgm:chPref val="0"/>
        </dgm:presLayoutVars>
      </dgm:prSet>
      <dgm:spPr/>
    </dgm:pt>
    <dgm:pt modelId="{9F0DDF3A-E67D-4C3D-BA75-8A5FEC8C3689}" type="pres">
      <dgm:prSet presAssocID="{E4E281EA-4509-4A20-BA2F-2968C6B52D68}" presName="sibTrans" presStyleCnt="0"/>
      <dgm:spPr/>
    </dgm:pt>
    <dgm:pt modelId="{F7801EF9-7149-4CE1-934D-915024156101}" type="pres">
      <dgm:prSet presAssocID="{3DDCAC74-4335-4EB6-A6B2-65A87A5CC18A}" presName="compNode" presStyleCnt="0"/>
      <dgm:spPr/>
    </dgm:pt>
    <dgm:pt modelId="{DD1947CB-5C75-4762-AD4E-B2E68A19CE20}" type="pres">
      <dgm:prSet presAssocID="{3DDCAC74-4335-4EB6-A6B2-65A87A5CC18A}" presName="bgRect" presStyleLbl="bgShp" presStyleIdx="5" presStyleCnt="6" custScaleY="226540"/>
      <dgm:spPr/>
    </dgm:pt>
    <dgm:pt modelId="{9785120E-553F-4144-AB1C-389175C6C126}" type="pres">
      <dgm:prSet presAssocID="{3DDCAC74-4335-4EB6-A6B2-65A87A5CC18A}"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isconnected"/>
        </a:ext>
      </dgm:extLst>
    </dgm:pt>
    <dgm:pt modelId="{DC977A59-18C9-4B9C-B6C5-171907546E03}" type="pres">
      <dgm:prSet presAssocID="{3DDCAC74-4335-4EB6-A6B2-65A87A5CC18A}" presName="spaceRect" presStyleCnt="0"/>
      <dgm:spPr/>
    </dgm:pt>
    <dgm:pt modelId="{893CD36A-6565-495B-B784-062E2DC6B6F5}" type="pres">
      <dgm:prSet presAssocID="{3DDCAC74-4335-4EB6-A6B2-65A87A5CC18A}" presName="parTx" presStyleLbl="revTx" presStyleIdx="6" presStyleCnt="8">
        <dgm:presLayoutVars>
          <dgm:chMax val="0"/>
          <dgm:chPref val="0"/>
        </dgm:presLayoutVars>
      </dgm:prSet>
      <dgm:spPr/>
    </dgm:pt>
    <dgm:pt modelId="{1EA0F58B-7C69-485D-99C4-70242CF914A9}" type="pres">
      <dgm:prSet presAssocID="{3DDCAC74-4335-4EB6-A6B2-65A87A5CC18A}" presName="desTx" presStyleLbl="revTx" presStyleIdx="7" presStyleCnt="8" custScaleY="129225">
        <dgm:presLayoutVars/>
      </dgm:prSet>
      <dgm:spPr/>
    </dgm:pt>
  </dgm:ptLst>
  <dgm:cxnLst>
    <dgm:cxn modelId="{EE5DDC06-23D2-4E27-82C7-198A0E5E71E3}" type="presOf" srcId="{7A49A762-B20F-47B4-B39F-C6D3D332FEC7}" destId="{4C97BD46-37EC-4090-A896-9885B218384F}" srcOrd="0" destOrd="0" presId="urn:microsoft.com/office/officeart/2018/2/layout/IconVerticalSolidList"/>
    <dgm:cxn modelId="{E0CB5A0F-62D7-4189-958B-327B3FECA924}" type="presOf" srcId="{BE7F932C-F4FA-4F89-96FE-1B82F9C724E2}" destId="{81850DBA-CD88-4860-8B1D-9D1A1590BB55}" srcOrd="0" destOrd="0" presId="urn:microsoft.com/office/officeart/2018/2/layout/IconVerticalSolidList"/>
    <dgm:cxn modelId="{7B662F14-1FE0-43CB-ADF7-DE232BA40667}" srcId="{819E3E4A-2953-4DBC-B4CD-B8E7BB0D1BE9}" destId="{1695D0CC-BC02-4B86-8679-CBA74F2B5123}" srcOrd="1" destOrd="0" parTransId="{7568BE09-3AA7-43DD-8121-EDB22C309398}" sibTransId="{0A3AB4D7-FFA5-410F-A31F-B9CF2A531D29}"/>
    <dgm:cxn modelId="{E35F2E20-F780-41CD-9366-534B6BC8E563}" srcId="{3DDCAC74-4335-4EB6-A6B2-65A87A5CC18A}" destId="{A999EE17-9D9C-415C-B781-DAD7B29D9A30}" srcOrd="2" destOrd="0" parTransId="{246A4747-FE46-4795-A913-F751BCA8F421}" sibTransId="{E067E05F-2A97-456A-B0D8-DD4A89900227}"/>
    <dgm:cxn modelId="{A6C28629-921B-48C5-9784-40796C8BE9A2}" srcId="{9256D0D2-8D05-44D9-B720-3477F96BB44A}" destId="{BE7F932C-F4FA-4F89-96FE-1B82F9C724E2}" srcOrd="4" destOrd="0" parTransId="{6BAF0507-000B-4EA3-B62B-FAAF730E4F6F}" sibTransId="{E4E281EA-4509-4A20-BA2F-2968C6B52D68}"/>
    <dgm:cxn modelId="{1B89702F-C0B8-431E-8374-800388E1F304}" srcId="{9256D0D2-8D05-44D9-B720-3477F96BB44A}" destId="{7A49A762-B20F-47B4-B39F-C6D3D332FEC7}" srcOrd="1" destOrd="0" parTransId="{6F8DC0D4-FCA6-44A0-BD95-F32717545721}" sibTransId="{62F4F67B-807C-4D70-B189-1A8CCBC05CE7}"/>
    <dgm:cxn modelId="{E214A03D-A56C-410F-A246-2E052EBF5A16}" type="presOf" srcId="{B46FD807-860C-46D6-985E-CF4F6D14306B}" destId="{1EA0F58B-7C69-485D-99C4-70242CF914A9}" srcOrd="0" destOrd="0" presId="urn:microsoft.com/office/officeart/2018/2/layout/IconVerticalSolidList"/>
    <dgm:cxn modelId="{B182DE3E-86D7-4B4B-9C38-0CD92150F37A}" type="presOf" srcId="{763DDCF0-4A9F-4254-9E20-FAB3E76FECC0}" destId="{6DB1C785-5C47-4211-AE21-5C95933D9E61}" srcOrd="0" destOrd="0" presId="urn:microsoft.com/office/officeart/2018/2/layout/IconVerticalSolidList"/>
    <dgm:cxn modelId="{DA29CF61-9F6C-4ACC-A3D6-A6C44D6A639D}" type="presOf" srcId="{87EBAEE5-73A9-4683-8470-698D66F61965}" destId="{C0FAB818-97C4-4162-B049-D4ABCA15BD37}" srcOrd="0" destOrd="0" presId="urn:microsoft.com/office/officeart/2018/2/layout/IconVerticalSolidList"/>
    <dgm:cxn modelId="{07CDD244-F36C-4559-945C-663AC27A0466}" srcId="{9256D0D2-8D05-44D9-B720-3477F96BB44A}" destId="{87EBAEE5-73A9-4683-8470-698D66F61965}" srcOrd="2" destOrd="0" parTransId="{9FCAF3E6-C3DB-4CC9-8D76-497232671B79}" sibTransId="{9BA7DFA1-609F-49AA-8F99-B170E9BE8FB1}"/>
    <dgm:cxn modelId="{DBCD6B65-AE5A-46E9-B5B6-D48DA23FABC0}" type="presOf" srcId="{D2422F35-DF4A-4BFB-8F28-E129B11F6054}" destId="{1EA0F58B-7C69-485D-99C4-70242CF914A9}" srcOrd="0" destOrd="1" presId="urn:microsoft.com/office/officeart/2018/2/layout/IconVerticalSolidList"/>
    <dgm:cxn modelId="{9CB2C84A-3554-4DF6-B3AF-FBF8446F5AE2}" type="presOf" srcId="{A999EE17-9D9C-415C-B781-DAD7B29D9A30}" destId="{1EA0F58B-7C69-485D-99C4-70242CF914A9}" srcOrd="0" destOrd="2" presId="urn:microsoft.com/office/officeart/2018/2/layout/IconVerticalSolidList"/>
    <dgm:cxn modelId="{33F1644B-3AE3-42C2-ABA5-B6B85ED6646D}" type="presOf" srcId="{9256D0D2-8D05-44D9-B720-3477F96BB44A}" destId="{BBA6EE4B-EC2F-4120-B915-7C1DA31CD7F8}" srcOrd="0" destOrd="0" presId="urn:microsoft.com/office/officeart/2018/2/layout/IconVerticalSolidList"/>
    <dgm:cxn modelId="{5ACA4E4C-A759-4679-AD76-2EB66D1AE4B1}" srcId="{819E3E4A-2953-4DBC-B4CD-B8E7BB0D1BE9}" destId="{868FD2A3-7D14-4F90-BE91-3ECB6F60EFC4}" srcOrd="0" destOrd="0" parTransId="{56520B94-2B3C-487B-9228-B402E963C70A}" sibTransId="{D1467CEA-B6DA-4BEB-BB63-899FB2D9EABD}"/>
    <dgm:cxn modelId="{3D0B3953-C0DE-4F1C-AB27-2FA54D3E5E2D}" srcId="{3DDCAC74-4335-4EB6-A6B2-65A87A5CC18A}" destId="{B46FD807-860C-46D6-985E-CF4F6D14306B}" srcOrd="0" destOrd="0" parTransId="{D380A702-E046-4428-B1E5-387E236BA34A}" sibTransId="{B972F872-8195-4B0D-9DE1-75743A599B9E}"/>
    <dgm:cxn modelId="{C27FDA58-4917-4200-B189-76DA331AE340}" type="presOf" srcId="{3DDCAC74-4335-4EB6-A6B2-65A87A5CC18A}" destId="{893CD36A-6565-495B-B784-062E2DC6B6F5}" srcOrd="0" destOrd="0" presId="urn:microsoft.com/office/officeart/2018/2/layout/IconVerticalSolidList"/>
    <dgm:cxn modelId="{D45F0D80-E717-44DB-9CA8-5C3ED73572A4}" srcId="{9256D0D2-8D05-44D9-B720-3477F96BB44A}" destId="{3DDCAC74-4335-4EB6-A6B2-65A87A5CC18A}" srcOrd="5" destOrd="0" parTransId="{1286A53D-8409-4DAA-8D0B-4840C78FCCAE}" sibTransId="{DA2E05EB-1B82-476F-8E93-EA76F062E954}"/>
    <dgm:cxn modelId="{A9BE698D-4C10-48EE-9AE4-6BE75630EA53}" srcId="{9256D0D2-8D05-44D9-B720-3477F96BB44A}" destId="{763DDCF0-4A9F-4254-9E20-FAB3E76FECC0}" srcOrd="0" destOrd="0" parTransId="{D43095D9-BF1D-45B1-A3A6-5639E5B1F95A}" sibTransId="{1F81A5D5-4B5F-4AE0-8D2B-883A22DD641A}"/>
    <dgm:cxn modelId="{512709A4-491E-4579-8288-C6A508F98272}" type="presOf" srcId="{1695D0CC-BC02-4B86-8679-CBA74F2B5123}" destId="{4EB050D0-9F6A-4D48-BD86-A504B4C0E271}" srcOrd="0" destOrd="1" presId="urn:microsoft.com/office/officeart/2018/2/layout/IconVerticalSolidList"/>
    <dgm:cxn modelId="{0F5F92A4-4202-4C62-B952-1030D2EF766B}" srcId="{9256D0D2-8D05-44D9-B720-3477F96BB44A}" destId="{819E3E4A-2953-4DBC-B4CD-B8E7BB0D1BE9}" srcOrd="3" destOrd="0" parTransId="{24DC3F90-EA2D-4836-8AC8-287569773571}" sibTransId="{0AA63509-BEB7-4E2E-9CA8-BDF2E21E9531}"/>
    <dgm:cxn modelId="{263B2DBB-B668-46D7-92EF-4F595F1AF91B}" type="presOf" srcId="{868FD2A3-7D14-4F90-BE91-3ECB6F60EFC4}" destId="{4EB050D0-9F6A-4D48-BD86-A504B4C0E271}" srcOrd="0" destOrd="0" presId="urn:microsoft.com/office/officeart/2018/2/layout/IconVerticalSolidList"/>
    <dgm:cxn modelId="{2EA803D8-F747-4A78-BD9E-FDD15C496951}" type="presOf" srcId="{819E3E4A-2953-4DBC-B4CD-B8E7BB0D1BE9}" destId="{9BE45B48-C2DD-488F-9056-7A7AA1850DB4}" srcOrd="0" destOrd="0" presId="urn:microsoft.com/office/officeart/2018/2/layout/IconVerticalSolidList"/>
    <dgm:cxn modelId="{FAF417F7-D628-4B07-9802-05D8888CDBCA}" srcId="{3DDCAC74-4335-4EB6-A6B2-65A87A5CC18A}" destId="{D2422F35-DF4A-4BFB-8F28-E129B11F6054}" srcOrd="1" destOrd="0" parTransId="{16A4D7FB-6966-4D73-B4B7-8F79F40E839E}" sibTransId="{E78DDADF-C75C-4193-BCA4-E3C2F9989A4E}"/>
    <dgm:cxn modelId="{91D9064E-3CBA-4DB7-8CFD-010FB10ABF29}" type="presParOf" srcId="{BBA6EE4B-EC2F-4120-B915-7C1DA31CD7F8}" destId="{15F8EA63-73DD-4378-B475-529E86546BA2}" srcOrd="0" destOrd="0" presId="urn:microsoft.com/office/officeart/2018/2/layout/IconVerticalSolidList"/>
    <dgm:cxn modelId="{A247BBAE-D80D-4AE8-9DD7-EDD8532C39B8}" type="presParOf" srcId="{15F8EA63-73DD-4378-B475-529E86546BA2}" destId="{BAAA0A1D-850B-468F-8086-E5B694F2AACF}" srcOrd="0" destOrd="0" presId="urn:microsoft.com/office/officeart/2018/2/layout/IconVerticalSolidList"/>
    <dgm:cxn modelId="{C3B9D10B-286A-40BC-B650-5FA498FECF49}" type="presParOf" srcId="{15F8EA63-73DD-4378-B475-529E86546BA2}" destId="{34579357-FC66-4265-BB94-A14D468AE16A}" srcOrd="1" destOrd="0" presId="urn:microsoft.com/office/officeart/2018/2/layout/IconVerticalSolidList"/>
    <dgm:cxn modelId="{05AE6718-4510-4370-B1C4-A185F92859F5}" type="presParOf" srcId="{15F8EA63-73DD-4378-B475-529E86546BA2}" destId="{93299E04-D059-41CA-9B87-8C4C4B838E33}" srcOrd="2" destOrd="0" presId="urn:microsoft.com/office/officeart/2018/2/layout/IconVerticalSolidList"/>
    <dgm:cxn modelId="{47900348-5BE7-459D-94EA-DE3C774309A6}" type="presParOf" srcId="{15F8EA63-73DD-4378-B475-529E86546BA2}" destId="{6DB1C785-5C47-4211-AE21-5C95933D9E61}" srcOrd="3" destOrd="0" presId="urn:microsoft.com/office/officeart/2018/2/layout/IconVerticalSolidList"/>
    <dgm:cxn modelId="{EBD813CB-C391-4642-95B4-79596F53C306}" type="presParOf" srcId="{BBA6EE4B-EC2F-4120-B915-7C1DA31CD7F8}" destId="{1D0B98CC-74DF-4ABF-A31A-937CD995DEE5}" srcOrd="1" destOrd="0" presId="urn:microsoft.com/office/officeart/2018/2/layout/IconVerticalSolidList"/>
    <dgm:cxn modelId="{84E27633-D022-4C1C-8E9B-4AC81DE59CA5}" type="presParOf" srcId="{BBA6EE4B-EC2F-4120-B915-7C1DA31CD7F8}" destId="{79F145F4-D0CD-4539-A19C-858113DB9B2E}" srcOrd="2" destOrd="0" presId="urn:microsoft.com/office/officeart/2018/2/layout/IconVerticalSolidList"/>
    <dgm:cxn modelId="{956260CD-7D87-4081-8DFC-C327E9E06E76}" type="presParOf" srcId="{79F145F4-D0CD-4539-A19C-858113DB9B2E}" destId="{4D15292D-C927-4A54-8142-874E20B6D44D}" srcOrd="0" destOrd="0" presId="urn:microsoft.com/office/officeart/2018/2/layout/IconVerticalSolidList"/>
    <dgm:cxn modelId="{C6E7AD2E-E5EB-4BD8-838B-AC03F8F1C2F7}" type="presParOf" srcId="{79F145F4-D0CD-4539-A19C-858113DB9B2E}" destId="{77F6B2C5-299A-4E7A-92F6-659738B7DACB}" srcOrd="1" destOrd="0" presId="urn:microsoft.com/office/officeart/2018/2/layout/IconVerticalSolidList"/>
    <dgm:cxn modelId="{BBE16901-A5DD-4108-A723-AEB9CCD16CCE}" type="presParOf" srcId="{79F145F4-D0CD-4539-A19C-858113DB9B2E}" destId="{BD5EEDBE-9668-43FF-A6C5-000EE32481EF}" srcOrd="2" destOrd="0" presId="urn:microsoft.com/office/officeart/2018/2/layout/IconVerticalSolidList"/>
    <dgm:cxn modelId="{F42EFBDF-A856-4AC9-9F26-704710F13F88}" type="presParOf" srcId="{79F145F4-D0CD-4539-A19C-858113DB9B2E}" destId="{4C97BD46-37EC-4090-A896-9885B218384F}" srcOrd="3" destOrd="0" presId="urn:microsoft.com/office/officeart/2018/2/layout/IconVerticalSolidList"/>
    <dgm:cxn modelId="{59401517-72F5-49E1-8367-3F0EC3667046}" type="presParOf" srcId="{BBA6EE4B-EC2F-4120-B915-7C1DA31CD7F8}" destId="{A4BDBD14-B2B5-4FD4-BD21-47FA8AFC4076}" srcOrd="3" destOrd="0" presId="urn:microsoft.com/office/officeart/2018/2/layout/IconVerticalSolidList"/>
    <dgm:cxn modelId="{1D731FC9-F294-46DD-9EF0-7E4F1BC18371}" type="presParOf" srcId="{BBA6EE4B-EC2F-4120-B915-7C1DA31CD7F8}" destId="{E493CB85-201D-45BC-B287-08B5469FDEFB}" srcOrd="4" destOrd="0" presId="urn:microsoft.com/office/officeart/2018/2/layout/IconVerticalSolidList"/>
    <dgm:cxn modelId="{1D3CE259-FDBE-423B-87CF-B49C023D7F07}" type="presParOf" srcId="{E493CB85-201D-45BC-B287-08B5469FDEFB}" destId="{3092264A-2BE5-43A0-A565-C3EF9ECB513C}" srcOrd="0" destOrd="0" presId="urn:microsoft.com/office/officeart/2018/2/layout/IconVerticalSolidList"/>
    <dgm:cxn modelId="{7FE1DE5B-CA74-42D9-A4C7-C0F25C9C06E8}" type="presParOf" srcId="{E493CB85-201D-45BC-B287-08B5469FDEFB}" destId="{74E94C11-218E-4CE2-BE5F-A9223534A61D}" srcOrd="1" destOrd="0" presId="urn:microsoft.com/office/officeart/2018/2/layout/IconVerticalSolidList"/>
    <dgm:cxn modelId="{1CACFAE7-371D-490A-B37F-A0DDD1CEC404}" type="presParOf" srcId="{E493CB85-201D-45BC-B287-08B5469FDEFB}" destId="{2902E3C7-2183-4739-BA59-8F6CD922507E}" srcOrd="2" destOrd="0" presId="urn:microsoft.com/office/officeart/2018/2/layout/IconVerticalSolidList"/>
    <dgm:cxn modelId="{785A0827-DE78-43BA-B3F0-4537D0DF6FB8}" type="presParOf" srcId="{E493CB85-201D-45BC-B287-08B5469FDEFB}" destId="{C0FAB818-97C4-4162-B049-D4ABCA15BD37}" srcOrd="3" destOrd="0" presId="urn:microsoft.com/office/officeart/2018/2/layout/IconVerticalSolidList"/>
    <dgm:cxn modelId="{4709BEC3-836D-45DA-A37D-DA514F27FFCF}" type="presParOf" srcId="{BBA6EE4B-EC2F-4120-B915-7C1DA31CD7F8}" destId="{6C2005BD-9D7B-47C5-BBBA-AD6D6FCD05EA}" srcOrd="5" destOrd="0" presId="urn:microsoft.com/office/officeart/2018/2/layout/IconVerticalSolidList"/>
    <dgm:cxn modelId="{347B3007-19C6-4F50-9C0F-B614BF5442E8}" type="presParOf" srcId="{BBA6EE4B-EC2F-4120-B915-7C1DA31CD7F8}" destId="{C6BE1A49-2244-4901-A41A-46953552514D}" srcOrd="6" destOrd="0" presId="urn:microsoft.com/office/officeart/2018/2/layout/IconVerticalSolidList"/>
    <dgm:cxn modelId="{D441DD6E-00B9-4A6B-B7D3-D6B6AF1C046A}" type="presParOf" srcId="{C6BE1A49-2244-4901-A41A-46953552514D}" destId="{0405126B-2AB3-43E2-B494-5DE00DF943D3}" srcOrd="0" destOrd="0" presId="urn:microsoft.com/office/officeart/2018/2/layout/IconVerticalSolidList"/>
    <dgm:cxn modelId="{C3A5DBD3-6487-44FD-8172-CAEDF9B38E5B}" type="presParOf" srcId="{C6BE1A49-2244-4901-A41A-46953552514D}" destId="{98B36312-FA3E-47BD-B48C-894B95DE784C}" srcOrd="1" destOrd="0" presId="urn:microsoft.com/office/officeart/2018/2/layout/IconVerticalSolidList"/>
    <dgm:cxn modelId="{16442CA9-5DE6-4AD8-835F-407A45CFBA0A}" type="presParOf" srcId="{C6BE1A49-2244-4901-A41A-46953552514D}" destId="{A466A416-3AAB-42F9-8175-6225A3F15A06}" srcOrd="2" destOrd="0" presId="urn:microsoft.com/office/officeart/2018/2/layout/IconVerticalSolidList"/>
    <dgm:cxn modelId="{700475D9-E01F-4E3C-96D7-7A50F169BE5D}" type="presParOf" srcId="{C6BE1A49-2244-4901-A41A-46953552514D}" destId="{9BE45B48-C2DD-488F-9056-7A7AA1850DB4}" srcOrd="3" destOrd="0" presId="urn:microsoft.com/office/officeart/2018/2/layout/IconVerticalSolidList"/>
    <dgm:cxn modelId="{3540703E-0E1A-43D7-B9B1-BE5A0C436506}" type="presParOf" srcId="{C6BE1A49-2244-4901-A41A-46953552514D}" destId="{4EB050D0-9F6A-4D48-BD86-A504B4C0E271}" srcOrd="4" destOrd="0" presId="urn:microsoft.com/office/officeart/2018/2/layout/IconVerticalSolidList"/>
    <dgm:cxn modelId="{2834F1B6-94E4-4CE1-B2BD-924AE97C2321}" type="presParOf" srcId="{BBA6EE4B-EC2F-4120-B915-7C1DA31CD7F8}" destId="{6260C4E1-3298-4F50-A348-5C3C218EB745}" srcOrd="7" destOrd="0" presId="urn:microsoft.com/office/officeart/2018/2/layout/IconVerticalSolidList"/>
    <dgm:cxn modelId="{AFA29747-02F8-426F-A4B7-CA593CA2664D}" type="presParOf" srcId="{BBA6EE4B-EC2F-4120-B915-7C1DA31CD7F8}" destId="{A79C1EFF-D1D9-4EE4-ADFA-D5BF48C6CBE9}" srcOrd="8" destOrd="0" presId="urn:microsoft.com/office/officeart/2018/2/layout/IconVerticalSolidList"/>
    <dgm:cxn modelId="{1BFBE976-9E4C-4C49-822E-AB9F19CFD482}" type="presParOf" srcId="{A79C1EFF-D1D9-4EE4-ADFA-D5BF48C6CBE9}" destId="{2700F47A-C894-483C-AB4D-AE5AC49F7748}" srcOrd="0" destOrd="0" presId="urn:microsoft.com/office/officeart/2018/2/layout/IconVerticalSolidList"/>
    <dgm:cxn modelId="{BBF77694-D89A-4BB8-B7C6-6BA7AEA6C197}" type="presParOf" srcId="{A79C1EFF-D1D9-4EE4-ADFA-D5BF48C6CBE9}" destId="{5D0D7459-3E24-4C1E-9B7D-4DBC51AAF080}" srcOrd="1" destOrd="0" presId="urn:microsoft.com/office/officeart/2018/2/layout/IconVerticalSolidList"/>
    <dgm:cxn modelId="{BC6F4791-0B29-4372-99A1-9ADCAE994412}" type="presParOf" srcId="{A79C1EFF-D1D9-4EE4-ADFA-D5BF48C6CBE9}" destId="{13423E58-536B-45BB-B00E-0995FAF3F3D6}" srcOrd="2" destOrd="0" presId="urn:microsoft.com/office/officeart/2018/2/layout/IconVerticalSolidList"/>
    <dgm:cxn modelId="{B3E261E9-D34F-45B6-B131-87164E4F8117}" type="presParOf" srcId="{A79C1EFF-D1D9-4EE4-ADFA-D5BF48C6CBE9}" destId="{81850DBA-CD88-4860-8B1D-9D1A1590BB55}" srcOrd="3" destOrd="0" presId="urn:microsoft.com/office/officeart/2018/2/layout/IconVerticalSolidList"/>
    <dgm:cxn modelId="{B0D79BF6-FD72-4A8B-97EE-FEB9B945A37E}" type="presParOf" srcId="{BBA6EE4B-EC2F-4120-B915-7C1DA31CD7F8}" destId="{9F0DDF3A-E67D-4C3D-BA75-8A5FEC8C3689}" srcOrd="9" destOrd="0" presId="urn:microsoft.com/office/officeart/2018/2/layout/IconVerticalSolidList"/>
    <dgm:cxn modelId="{ACAF8640-9D67-482D-B6F1-08F2E9ED32D7}" type="presParOf" srcId="{BBA6EE4B-EC2F-4120-B915-7C1DA31CD7F8}" destId="{F7801EF9-7149-4CE1-934D-915024156101}" srcOrd="10" destOrd="0" presId="urn:microsoft.com/office/officeart/2018/2/layout/IconVerticalSolidList"/>
    <dgm:cxn modelId="{5B4F452A-94DC-498E-9C04-B6CBBAD11C67}" type="presParOf" srcId="{F7801EF9-7149-4CE1-934D-915024156101}" destId="{DD1947CB-5C75-4762-AD4E-B2E68A19CE20}" srcOrd="0" destOrd="0" presId="urn:microsoft.com/office/officeart/2018/2/layout/IconVerticalSolidList"/>
    <dgm:cxn modelId="{83030E5D-0D38-4327-9FDD-80C629A6CA19}" type="presParOf" srcId="{F7801EF9-7149-4CE1-934D-915024156101}" destId="{9785120E-553F-4144-AB1C-389175C6C126}" srcOrd="1" destOrd="0" presId="urn:microsoft.com/office/officeart/2018/2/layout/IconVerticalSolidList"/>
    <dgm:cxn modelId="{58666B16-97E3-4685-8E73-58DDC71BC5C4}" type="presParOf" srcId="{F7801EF9-7149-4CE1-934D-915024156101}" destId="{DC977A59-18C9-4B9C-B6C5-171907546E03}" srcOrd="2" destOrd="0" presId="urn:microsoft.com/office/officeart/2018/2/layout/IconVerticalSolidList"/>
    <dgm:cxn modelId="{CBD6044C-2EE0-400B-805E-8A2190FA6232}" type="presParOf" srcId="{F7801EF9-7149-4CE1-934D-915024156101}" destId="{893CD36A-6565-495B-B784-062E2DC6B6F5}" srcOrd="3" destOrd="0" presId="urn:microsoft.com/office/officeart/2018/2/layout/IconVerticalSolidList"/>
    <dgm:cxn modelId="{E408FD10-1E61-4333-A107-80271DF8290F}" type="presParOf" srcId="{F7801EF9-7149-4CE1-934D-915024156101}" destId="{1EA0F58B-7C69-485D-99C4-70242CF914A9}"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9119B6-2983-47AD-999A-A226D164397C}" type="doc">
      <dgm:prSet loTypeId="urn:microsoft.com/office/officeart/2018/2/layout/IconLabelDescriptionList" loCatId="icon" qsTypeId="urn:microsoft.com/office/officeart/2005/8/quickstyle/simple1" qsCatId="simple" csTypeId="urn:microsoft.com/office/officeart/2005/8/colors/accent2_2" csCatId="accent2" phldr="1"/>
      <dgm:spPr/>
      <dgm:t>
        <a:bodyPr/>
        <a:lstStyle/>
        <a:p>
          <a:endParaRPr lang="en-US"/>
        </a:p>
      </dgm:t>
    </dgm:pt>
    <dgm:pt modelId="{FE81EEF0-7D14-4AB0-A94A-671772B26016}">
      <dgm:prSet/>
      <dgm:spPr/>
      <dgm:t>
        <a:bodyPr/>
        <a:lstStyle/>
        <a:p>
          <a:pPr>
            <a:defRPr b="1"/>
          </a:pPr>
          <a:r>
            <a:rPr lang="en-US"/>
            <a:t>Strong passwords</a:t>
          </a:r>
        </a:p>
      </dgm:t>
    </dgm:pt>
    <dgm:pt modelId="{D272EF45-B745-430D-98FC-42447C391B19}" type="parTrans" cxnId="{B89B115B-8538-4F59-BD96-E78F1AC0C062}">
      <dgm:prSet/>
      <dgm:spPr/>
      <dgm:t>
        <a:bodyPr/>
        <a:lstStyle/>
        <a:p>
          <a:endParaRPr lang="en-US"/>
        </a:p>
      </dgm:t>
    </dgm:pt>
    <dgm:pt modelId="{38663825-0E55-4B49-8749-3884FD1809B7}" type="sibTrans" cxnId="{B89B115B-8538-4F59-BD96-E78F1AC0C062}">
      <dgm:prSet/>
      <dgm:spPr/>
      <dgm:t>
        <a:bodyPr/>
        <a:lstStyle/>
        <a:p>
          <a:endParaRPr lang="en-US"/>
        </a:p>
      </dgm:t>
    </dgm:pt>
    <dgm:pt modelId="{AC2BE916-B195-45BD-8EF6-187831F395D7}">
      <dgm:prSet/>
      <dgm:spPr/>
      <dgm:t>
        <a:bodyPr/>
        <a:lstStyle/>
        <a:p>
          <a:r>
            <a:rPr lang="en-US"/>
            <a:t>8 – 14 characters for regular user accounts, longer for administrative accounts</a:t>
          </a:r>
        </a:p>
      </dgm:t>
    </dgm:pt>
    <dgm:pt modelId="{5E746377-36B5-42EC-84FE-1D3A8D736ECE}" type="parTrans" cxnId="{C39B199B-343C-47B1-BCF3-39F36869DDE5}">
      <dgm:prSet/>
      <dgm:spPr/>
      <dgm:t>
        <a:bodyPr/>
        <a:lstStyle/>
        <a:p>
          <a:endParaRPr lang="en-US"/>
        </a:p>
      </dgm:t>
    </dgm:pt>
    <dgm:pt modelId="{DBA0D8CF-869C-459F-B792-5DF7A87F82CB}" type="sibTrans" cxnId="{C39B199B-343C-47B1-BCF3-39F36869DDE5}">
      <dgm:prSet/>
      <dgm:spPr/>
      <dgm:t>
        <a:bodyPr/>
        <a:lstStyle/>
        <a:p>
          <a:endParaRPr lang="en-US"/>
        </a:p>
      </dgm:t>
    </dgm:pt>
    <dgm:pt modelId="{EA69C195-6879-4C41-B062-3C393BCB091F}">
      <dgm:prSet/>
      <dgm:spPr/>
      <dgm:t>
        <a:bodyPr/>
        <a:lstStyle/>
        <a:p>
          <a:r>
            <a:rPr lang="en-US"/>
            <a:t>No single words</a:t>
          </a:r>
        </a:p>
      </dgm:t>
    </dgm:pt>
    <dgm:pt modelId="{2407BE90-88FB-41EC-AE58-920A269CFDA2}" type="parTrans" cxnId="{F2C350F6-5945-4170-AA17-F401D172C944}">
      <dgm:prSet/>
      <dgm:spPr/>
      <dgm:t>
        <a:bodyPr/>
        <a:lstStyle/>
        <a:p>
          <a:endParaRPr lang="en-US"/>
        </a:p>
      </dgm:t>
    </dgm:pt>
    <dgm:pt modelId="{5D44D9C1-7269-4A40-A5DB-4FC67B3BD64B}" type="sibTrans" cxnId="{F2C350F6-5945-4170-AA17-F401D172C944}">
      <dgm:prSet/>
      <dgm:spPr/>
      <dgm:t>
        <a:bodyPr/>
        <a:lstStyle/>
        <a:p>
          <a:endParaRPr lang="en-US"/>
        </a:p>
      </dgm:t>
    </dgm:pt>
    <dgm:pt modelId="{13AC198B-71BA-46D6-99F3-D621625E0DBF}">
      <dgm:prSet/>
      <dgm:spPr/>
      <dgm:t>
        <a:bodyPr/>
        <a:lstStyle/>
        <a:p>
          <a:r>
            <a:rPr lang="en-US"/>
            <a:t>Mixed case</a:t>
          </a:r>
        </a:p>
      </dgm:t>
    </dgm:pt>
    <dgm:pt modelId="{2F21AD55-7CB6-4B95-812E-9DB2BE7D39CC}" type="parTrans" cxnId="{AC482522-E8C4-4584-AB07-F050B9618FA1}">
      <dgm:prSet/>
      <dgm:spPr/>
      <dgm:t>
        <a:bodyPr/>
        <a:lstStyle/>
        <a:p>
          <a:endParaRPr lang="en-US"/>
        </a:p>
      </dgm:t>
    </dgm:pt>
    <dgm:pt modelId="{76E5F6C3-495B-420D-8EAD-D16FC80D3828}" type="sibTrans" cxnId="{AC482522-E8C4-4584-AB07-F050B9618FA1}">
      <dgm:prSet/>
      <dgm:spPr/>
      <dgm:t>
        <a:bodyPr/>
        <a:lstStyle/>
        <a:p>
          <a:endParaRPr lang="en-US"/>
        </a:p>
      </dgm:t>
    </dgm:pt>
    <dgm:pt modelId="{1E69B204-DECA-4C69-BC83-79E3C4478DF0}">
      <dgm:prSet/>
      <dgm:spPr/>
      <dgm:t>
        <a:bodyPr/>
        <a:lstStyle/>
        <a:p>
          <a:r>
            <a:rPr lang="en-US"/>
            <a:t>Use easily memorized phrase</a:t>
          </a:r>
        </a:p>
      </dgm:t>
    </dgm:pt>
    <dgm:pt modelId="{23033F44-6665-40AF-88A2-705F9B7F4982}" type="parTrans" cxnId="{069BC952-8E3E-4712-90AE-FED29EE4E67A}">
      <dgm:prSet/>
      <dgm:spPr/>
      <dgm:t>
        <a:bodyPr/>
        <a:lstStyle/>
        <a:p>
          <a:endParaRPr lang="en-US"/>
        </a:p>
      </dgm:t>
    </dgm:pt>
    <dgm:pt modelId="{0464F629-BD9D-4B06-A753-E9CEA5710B8B}" type="sibTrans" cxnId="{069BC952-8E3E-4712-90AE-FED29EE4E67A}">
      <dgm:prSet/>
      <dgm:spPr/>
      <dgm:t>
        <a:bodyPr/>
        <a:lstStyle/>
        <a:p>
          <a:endParaRPr lang="en-US"/>
        </a:p>
      </dgm:t>
    </dgm:pt>
    <dgm:pt modelId="{AEDBE219-F31A-40B7-A90A-70BBC5231D97}">
      <dgm:prSet/>
      <dgm:spPr/>
      <dgm:t>
        <a:bodyPr/>
        <a:lstStyle/>
        <a:p>
          <a:r>
            <a:rPr lang="en-US"/>
            <a:t>Don’t write down passwords or share passwords</a:t>
          </a:r>
        </a:p>
      </dgm:t>
    </dgm:pt>
    <dgm:pt modelId="{6FA856B3-7D36-44DB-9EED-038548A84B03}" type="parTrans" cxnId="{48318432-2C98-41E3-9C0E-83A0D4982C24}">
      <dgm:prSet/>
      <dgm:spPr/>
      <dgm:t>
        <a:bodyPr/>
        <a:lstStyle/>
        <a:p>
          <a:endParaRPr lang="en-US"/>
        </a:p>
      </dgm:t>
    </dgm:pt>
    <dgm:pt modelId="{5F6A4C19-D8EA-4010-9469-D92F74BE8098}" type="sibTrans" cxnId="{48318432-2C98-41E3-9C0E-83A0D4982C24}">
      <dgm:prSet/>
      <dgm:spPr/>
      <dgm:t>
        <a:bodyPr/>
        <a:lstStyle/>
        <a:p>
          <a:endParaRPr lang="en-US"/>
        </a:p>
      </dgm:t>
    </dgm:pt>
    <dgm:pt modelId="{AACE3019-3A86-4669-B3C9-438579BF18C3}">
      <dgm:prSet/>
      <dgm:spPr/>
      <dgm:t>
        <a:bodyPr/>
        <a:lstStyle/>
        <a:p>
          <a:r>
            <a:rPr lang="en-US"/>
            <a:t>Change the password periodically</a:t>
          </a:r>
        </a:p>
      </dgm:t>
    </dgm:pt>
    <dgm:pt modelId="{A425DFD2-3B54-4DEA-A986-049CB029E384}" type="parTrans" cxnId="{69B4A728-1DAC-4396-9170-DEFDE1A3FA6B}">
      <dgm:prSet/>
      <dgm:spPr/>
      <dgm:t>
        <a:bodyPr/>
        <a:lstStyle/>
        <a:p>
          <a:endParaRPr lang="en-US"/>
        </a:p>
      </dgm:t>
    </dgm:pt>
    <dgm:pt modelId="{736CCE4F-20FD-441A-AA94-5970B597B887}" type="sibTrans" cxnId="{69B4A728-1DAC-4396-9170-DEFDE1A3FA6B}">
      <dgm:prSet/>
      <dgm:spPr/>
      <dgm:t>
        <a:bodyPr/>
        <a:lstStyle/>
        <a:p>
          <a:endParaRPr lang="en-US"/>
        </a:p>
      </dgm:t>
    </dgm:pt>
    <dgm:pt modelId="{5777BAA6-863E-485B-8368-34AB4633553D}">
      <dgm:prSet/>
      <dgm:spPr/>
      <dgm:t>
        <a:bodyPr/>
        <a:lstStyle/>
        <a:p>
          <a:pPr>
            <a:defRPr b="1"/>
          </a:pPr>
          <a:r>
            <a:rPr lang="en-US"/>
            <a:t>Password management</a:t>
          </a:r>
        </a:p>
      </dgm:t>
    </dgm:pt>
    <dgm:pt modelId="{D308042A-B9DB-49B0-8F89-114F4E9B4DCF}" type="parTrans" cxnId="{A399F18F-06A1-4F88-BA94-D58A90EE327A}">
      <dgm:prSet/>
      <dgm:spPr/>
      <dgm:t>
        <a:bodyPr/>
        <a:lstStyle/>
        <a:p>
          <a:endParaRPr lang="en-US"/>
        </a:p>
      </dgm:t>
    </dgm:pt>
    <dgm:pt modelId="{301EACC4-9E15-4683-BC98-281B73E8F834}" type="sibTrans" cxnId="{A399F18F-06A1-4F88-BA94-D58A90EE327A}">
      <dgm:prSet/>
      <dgm:spPr/>
      <dgm:t>
        <a:bodyPr/>
        <a:lstStyle/>
        <a:p>
          <a:endParaRPr lang="en-US"/>
        </a:p>
      </dgm:t>
    </dgm:pt>
    <dgm:pt modelId="{B869CBC7-92F9-48B2-AFB3-AC244699CAEC}">
      <dgm:prSet/>
      <dgm:spPr/>
      <dgm:t>
        <a:bodyPr/>
        <a:lstStyle/>
        <a:p>
          <a:r>
            <a:rPr lang="en-US"/>
            <a:t>Single sign on</a:t>
          </a:r>
        </a:p>
      </dgm:t>
    </dgm:pt>
    <dgm:pt modelId="{D1467C7F-3121-40AC-840E-8099AAD23DD4}" type="parTrans" cxnId="{2BBE45A8-FC01-423B-9542-51E41939B3E4}">
      <dgm:prSet/>
      <dgm:spPr/>
      <dgm:t>
        <a:bodyPr/>
        <a:lstStyle/>
        <a:p>
          <a:endParaRPr lang="en-US"/>
        </a:p>
      </dgm:t>
    </dgm:pt>
    <dgm:pt modelId="{C238715C-0100-436E-9624-FB9A89A82178}" type="sibTrans" cxnId="{2BBE45A8-FC01-423B-9542-51E41939B3E4}">
      <dgm:prSet/>
      <dgm:spPr/>
      <dgm:t>
        <a:bodyPr/>
        <a:lstStyle/>
        <a:p>
          <a:endParaRPr lang="en-US"/>
        </a:p>
      </dgm:t>
    </dgm:pt>
    <dgm:pt modelId="{55CC6E1F-FF10-4316-9F52-16AE5BD47EF8}">
      <dgm:prSet/>
      <dgm:spPr/>
      <dgm:t>
        <a:bodyPr/>
        <a:lstStyle/>
        <a:p>
          <a:r>
            <a:rPr lang="en-US"/>
            <a:t>Avoid using work passwords for personal accounts</a:t>
          </a:r>
        </a:p>
      </dgm:t>
    </dgm:pt>
    <dgm:pt modelId="{08D9847D-8197-4BD5-98D7-CBA1157C8F7C}" type="parTrans" cxnId="{644CD83C-DEF3-46C4-8E57-E56C4132DC33}">
      <dgm:prSet/>
      <dgm:spPr/>
      <dgm:t>
        <a:bodyPr/>
        <a:lstStyle/>
        <a:p>
          <a:endParaRPr lang="en-US"/>
        </a:p>
      </dgm:t>
    </dgm:pt>
    <dgm:pt modelId="{44512F09-3272-4400-BA83-DE2D131B8F3F}" type="sibTrans" cxnId="{644CD83C-DEF3-46C4-8E57-E56C4132DC33}">
      <dgm:prSet/>
      <dgm:spPr/>
      <dgm:t>
        <a:bodyPr/>
        <a:lstStyle/>
        <a:p>
          <a:endParaRPr lang="en-US"/>
        </a:p>
      </dgm:t>
    </dgm:pt>
    <dgm:pt modelId="{6BC12137-68D3-44ED-B679-472D4AF1628F}">
      <dgm:prSet/>
      <dgm:spPr/>
      <dgm:t>
        <a:bodyPr/>
        <a:lstStyle/>
        <a:p>
          <a:pPr>
            <a:defRPr b="1"/>
          </a:pPr>
          <a:r>
            <a:rPr lang="en-US"/>
            <a:t>Implement BIOS/UEFI passwords</a:t>
          </a:r>
        </a:p>
      </dgm:t>
    </dgm:pt>
    <dgm:pt modelId="{C9A8F1EA-3281-4A4A-BBFD-0923102943EE}" type="parTrans" cxnId="{3A71C4FA-6B19-4661-971F-83EC2ABA6259}">
      <dgm:prSet/>
      <dgm:spPr/>
      <dgm:t>
        <a:bodyPr/>
        <a:lstStyle/>
        <a:p>
          <a:endParaRPr lang="en-US"/>
        </a:p>
      </dgm:t>
    </dgm:pt>
    <dgm:pt modelId="{9640217B-C4BB-4B1F-AC76-9F7E46583435}" type="sibTrans" cxnId="{3A71C4FA-6B19-4661-971F-83EC2ABA6259}">
      <dgm:prSet/>
      <dgm:spPr/>
      <dgm:t>
        <a:bodyPr/>
        <a:lstStyle/>
        <a:p>
          <a:endParaRPr lang="en-US"/>
        </a:p>
      </dgm:t>
    </dgm:pt>
    <dgm:pt modelId="{955051F0-8AB3-494A-B9FD-2A35CC794BF3}" type="pres">
      <dgm:prSet presAssocID="{8D9119B6-2983-47AD-999A-A226D164397C}" presName="root" presStyleCnt="0">
        <dgm:presLayoutVars>
          <dgm:dir/>
          <dgm:resizeHandles val="exact"/>
        </dgm:presLayoutVars>
      </dgm:prSet>
      <dgm:spPr/>
    </dgm:pt>
    <dgm:pt modelId="{F8325581-53EC-4FD4-9E94-1665EFB8BBAD}" type="pres">
      <dgm:prSet presAssocID="{FE81EEF0-7D14-4AB0-A94A-671772B26016}" presName="compNode" presStyleCnt="0"/>
      <dgm:spPr/>
    </dgm:pt>
    <dgm:pt modelId="{425E5388-6172-48C4-9842-9E1C46E2FF5E}" type="pres">
      <dgm:prSet presAssocID="{FE81EEF0-7D14-4AB0-A94A-671772B2601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sconnected"/>
        </a:ext>
      </dgm:extLst>
    </dgm:pt>
    <dgm:pt modelId="{B9D0D449-98C8-4848-B57D-71453D008996}" type="pres">
      <dgm:prSet presAssocID="{FE81EEF0-7D14-4AB0-A94A-671772B26016}" presName="iconSpace" presStyleCnt="0"/>
      <dgm:spPr/>
    </dgm:pt>
    <dgm:pt modelId="{E3CD84AA-5182-406A-9535-FD7179788AD5}" type="pres">
      <dgm:prSet presAssocID="{FE81EEF0-7D14-4AB0-A94A-671772B26016}" presName="parTx" presStyleLbl="revTx" presStyleIdx="0" presStyleCnt="6">
        <dgm:presLayoutVars>
          <dgm:chMax val="0"/>
          <dgm:chPref val="0"/>
        </dgm:presLayoutVars>
      </dgm:prSet>
      <dgm:spPr/>
    </dgm:pt>
    <dgm:pt modelId="{7A577F85-ECBA-4BDF-A4CF-E4A0AD0A61CD}" type="pres">
      <dgm:prSet presAssocID="{FE81EEF0-7D14-4AB0-A94A-671772B26016}" presName="txSpace" presStyleCnt="0"/>
      <dgm:spPr/>
    </dgm:pt>
    <dgm:pt modelId="{28E97E0A-BF9F-41E3-8D4D-A2CFE57EFD57}" type="pres">
      <dgm:prSet presAssocID="{FE81EEF0-7D14-4AB0-A94A-671772B26016}" presName="desTx" presStyleLbl="revTx" presStyleIdx="1" presStyleCnt="6">
        <dgm:presLayoutVars/>
      </dgm:prSet>
      <dgm:spPr/>
    </dgm:pt>
    <dgm:pt modelId="{B179E2E4-A25E-4C89-BDC9-3529124143FB}" type="pres">
      <dgm:prSet presAssocID="{38663825-0E55-4B49-8749-3884FD1809B7}" presName="sibTrans" presStyleCnt="0"/>
      <dgm:spPr/>
    </dgm:pt>
    <dgm:pt modelId="{EA10897E-2C94-463C-B392-07F477B65667}" type="pres">
      <dgm:prSet presAssocID="{5777BAA6-863E-485B-8368-34AB4633553D}" presName="compNode" presStyleCnt="0"/>
      <dgm:spPr/>
    </dgm:pt>
    <dgm:pt modelId="{684E0AB9-E5F7-48B6-AF58-607100F2E81C}" type="pres">
      <dgm:prSet presAssocID="{5777BAA6-863E-485B-8368-34AB4633553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05766890-482A-4688-8ACC-62B945578257}" type="pres">
      <dgm:prSet presAssocID="{5777BAA6-863E-485B-8368-34AB4633553D}" presName="iconSpace" presStyleCnt="0"/>
      <dgm:spPr/>
    </dgm:pt>
    <dgm:pt modelId="{1B5B8658-9E78-4A5D-B3B4-30DF8CCAD0FF}" type="pres">
      <dgm:prSet presAssocID="{5777BAA6-863E-485B-8368-34AB4633553D}" presName="parTx" presStyleLbl="revTx" presStyleIdx="2" presStyleCnt="6">
        <dgm:presLayoutVars>
          <dgm:chMax val="0"/>
          <dgm:chPref val="0"/>
        </dgm:presLayoutVars>
      </dgm:prSet>
      <dgm:spPr/>
    </dgm:pt>
    <dgm:pt modelId="{485E2305-9849-4F48-87F4-19CC12F7F502}" type="pres">
      <dgm:prSet presAssocID="{5777BAA6-863E-485B-8368-34AB4633553D}" presName="txSpace" presStyleCnt="0"/>
      <dgm:spPr/>
    </dgm:pt>
    <dgm:pt modelId="{EF57572F-D794-48B1-ACBB-2B322460CD5A}" type="pres">
      <dgm:prSet presAssocID="{5777BAA6-863E-485B-8368-34AB4633553D}" presName="desTx" presStyleLbl="revTx" presStyleIdx="3" presStyleCnt="6">
        <dgm:presLayoutVars/>
      </dgm:prSet>
      <dgm:spPr/>
    </dgm:pt>
    <dgm:pt modelId="{884753FE-5FD4-43D9-8845-A8B15DBE9E06}" type="pres">
      <dgm:prSet presAssocID="{301EACC4-9E15-4683-BC98-281B73E8F834}" presName="sibTrans" presStyleCnt="0"/>
      <dgm:spPr/>
    </dgm:pt>
    <dgm:pt modelId="{150F8CE3-64BE-47BF-A3D7-4CC370656261}" type="pres">
      <dgm:prSet presAssocID="{6BC12137-68D3-44ED-B679-472D4AF1628F}" presName="compNode" presStyleCnt="0"/>
      <dgm:spPr/>
    </dgm:pt>
    <dgm:pt modelId="{0EED9C86-AEF0-4701-ACD3-607418777BBE}" type="pres">
      <dgm:prSet presAssocID="{6BC12137-68D3-44ED-B679-472D4AF1628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Key"/>
        </a:ext>
      </dgm:extLst>
    </dgm:pt>
    <dgm:pt modelId="{B576679A-5FFF-4587-846B-5EE5DE9C4C96}" type="pres">
      <dgm:prSet presAssocID="{6BC12137-68D3-44ED-B679-472D4AF1628F}" presName="iconSpace" presStyleCnt="0"/>
      <dgm:spPr/>
    </dgm:pt>
    <dgm:pt modelId="{F5D484C0-DFC6-4504-8658-F46AC548E022}" type="pres">
      <dgm:prSet presAssocID="{6BC12137-68D3-44ED-B679-472D4AF1628F}" presName="parTx" presStyleLbl="revTx" presStyleIdx="4" presStyleCnt="6">
        <dgm:presLayoutVars>
          <dgm:chMax val="0"/>
          <dgm:chPref val="0"/>
        </dgm:presLayoutVars>
      </dgm:prSet>
      <dgm:spPr/>
    </dgm:pt>
    <dgm:pt modelId="{2943253D-1668-419E-BB6B-54BC2A4383A6}" type="pres">
      <dgm:prSet presAssocID="{6BC12137-68D3-44ED-B679-472D4AF1628F}" presName="txSpace" presStyleCnt="0"/>
      <dgm:spPr/>
    </dgm:pt>
    <dgm:pt modelId="{5F2D4550-65CA-4891-A165-54B3AD93BC35}" type="pres">
      <dgm:prSet presAssocID="{6BC12137-68D3-44ED-B679-472D4AF1628F}" presName="desTx" presStyleLbl="revTx" presStyleIdx="5" presStyleCnt="6">
        <dgm:presLayoutVars/>
      </dgm:prSet>
      <dgm:spPr/>
    </dgm:pt>
  </dgm:ptLst>
  <dgm:cxnLst>
    <dgm:cxn modelId="{8086B50B-3A32-47DE-B73A-1F1AE2C3AE30}" type="presOf" srcId="{AACE3019-3A86-4669-B3C9-438579BF18C3}" destId="{28E97E0A-BF9F-41E3-8D4D-A2CFE57EFD57}" srcOrd="0" destOrd="5" presId="urn:microsoft.com/office/officeart/2018/2/layout/IconLabelDescriptionList"/>
    <dgm:cxn modelId="{ECAFD91F-B9EE-4E35-96A1-381C111746C8}" type="presOf" srcId="{8D9119B6-2983-47AD-999A-A226D164397C}" destId="{955051F0-8AB3-494A-B9FD-2A35CC794BF3}" srcOrd="0" destOrd="0" presId="urn:microsoft.com/office/officeart/2018/2/layout/IconLabelDescriptionList"/>
    <dgm:cxn modelId="{AC482522-E8C4-4584-AB07-F050B9618FA1}" srcId="{FE81EEF0-7D14-4AB0-A94A-671772B26016}" destId="{13AC198B-71BA-46D6-99F3-D621625E0DBF}" srcOrd="2" destOrd="0" parTransId="{2F21AD55-7CB6-4B95-812E-9DB2BE7D39CC}" sibTransId="{76E5F6C3-495B-420D-8EAD-D16FC80D3828}"/>
    <dgm:cxn modelId="{69B4A728-1DAC-4396-9170-DEFDE1A3FA6B}" srcId="{FE81EEF0-7D14-4AB0-A94A-671772B26016}" destId="{AACE3019-3A86-4669-B3C9-438579BF18C3}" srcOrd="5" destOrd="0" parTransId="{A425DFD2-3B54-4DEA-A986-049CB029E384}" sibTransId="{736CCE4F-20FD-441A-AA94-5970B597B887}"/>
    <dgm:cxn modelId="{9A11FB2C-0FE4-4EA9-BEA2-5E91B9F33976}" type="presOf" srcId="{6BC12137-68D3-44ED-B679-472D4AF1628F}" destId="{F5D484C0-DFC6-4504-8658-F46AC548E022}" srcOrd="0" destOrd="0" presId="urn:microsoft.com/office/officeart/2018/2/layout/IconLabelDescriptionList"/>
    <dgm:cxn modelId="{7E64C330-56F0-45DB-AEE3-49C8EDF0F9C6}" type="presOf" srcId="{55CC6E1F-FF10-4316-9F52-16AE5BD47EF8}" destId="{EF57572F-D794-48B1-ACBB-2B322460CD5A}" srcOrd="0" destOrd="1" presId="urn:microsoft.com/office/officeart/2018/2/layout/IconLabelDescriptionList"/>
    <dgm:cxn modelId="{48318432-2C98-41E3-9C0E-83A0D4982C24}" srcId="{FE81EEF0-7D14-4AB0-A94A-671772B26016}" destId="{AEDBE219-F31A-40B7-A90A-70BBC5231D97}" srcOrd="4" destOrd="0" parTransId="{6FA856B3-7D36-44DB-9EED-038548A84B03}" sibTransId="{5F6A4C19-D8EA-4010-9469-D92F74BE8098}"/>
    <dgm:cxn modelId="{D3744733-B432-43A8-BA63-1D7B3B2B0349}" type="presOf" srcId="{AC2BE916-B195-45BD-8EF6-187831F395D7}" destId="{28E97E0A-BF9F-41E3-8D4D-A2CFE57EFD57}" srcOrd="0" destOrd="0" presId="urn:microsoft.com/office/officeart/2018/2/layout/IconLabelDescriptionList"/>
    <dgm:cxn modelId="{644CD83C-DEF3-46C4-8E57-E56C4132DC33}" srcId="{5777BAA6-863E-485B-8368-34AB4633553D}" destId="{55CC6E1F-FF10-4316-9F52-16AE5BD47EF8}" srcOrd="1" destOrd="0" parTransId="{08D9847D-8197-4BD5-98D7-CBA1157C8F7C}" sibTransId="{44512F09-3272-4400-BA83-DE2D131B8F3F}"/>
    <dgm:cxn modelId="{CA30F340-9443-45C4-BFA5-376203E7202A}" type="presOf" srcId="{AEDBE219-F31A-40B7-A90A-70BBC5231D97}" destId="{28E97E0A-BF9F-41E3-8D4D-A2CFE57EFD57}" srcOrd="0" destOrd="4" presId="urn:microsoft.com/office/officeart/2018/2/layout/IconLabelDescriptionList"/>
    <dgm:cxn modelId="{B89B115B-8538-4F59-BD96-E78F1AC0C062}" srcId="{8D9119B6-2983-47AD-999A-A226D164397C}" destId="{FE81EEF0-7D14-4AB0-A94A-671772B26016}" srcOrd="0" destOrd="0" parTransId="{D272EF45-B745-430D-98FC-42447C391B19}" sibTransId="{38663825-0E55-4B49-8749-3884FD1809B7}"/>
    <dgm:cxn modelId="{25D1BB5B-9FDF-46C7-AD79-0628D29C8506}" type="presOf" srcId="{FE81EEF0-7D14-4AB0-A94A-671772B26016}" destId="{E3CD84AA-5182-406A-9535-FD7179788AD5}" srcOrd="0" destOrd="0" presId="urn:microsoft.com/office/officeart/2018/2/layout/IconLabelDescriptionList"/>
    <dgm:cxn modelId="{17FA455D-4BD9-416C-96A3-0A7AEBE6B205}" type="presOf" srcId="{5777BAA6-863E-485B-8368-34AB4633553D}" destId="{1B5B8658-9E78-4A5D-B3B4-30DF8CCAD0FF}" srcOrd="0" destOrd="0" presId="urn:microsoft.com/office/officeart/2018/2/layout/IconLabelDescriptionList"/>
    <dgm:cxn modelId="{7E101E64-25D6-4D09-AC13-19FB1F8960BA}" type="presOf" srcId="{1E69B204-DECA-4C69-BC83-79E3C4478DF0}" destId="{28E97E0A-BF9F-41E3-8D4D-A2CFE57EFD57}" srcOrd="0" destOrd="3" presId="urn:microsoft.com/office/officeart/2018/2/layout/IconLabelDescriptionList"/>
    <dgm:cxn modelId="{069BC952-8E3E-4712-90AE-FED29EE4E67A}" srcId="{FE81EEF0-7D14-4AB0-A94A-671772B26016}" destId="{1E69B204-DECA-4C69-BC83-79E3C4478DF0}" srcOrd="3" destOrd="0" parTransId="{23033F44-6665-40AF-88A2-705F9B7F4982}" sibTransId="{0464F629-BD9D-4B06-A753-E9CEA5710B8B}"/>
    <dgm:cxn modelId="{A399F18F-06A1-4F88-BA94-D58A90EE327A}" srcId="{8D9119B6-2983-47AD-999A-A226D164397C}" destId="{5777BAA6-863E-485B-8368-34AB4633553D}" srcOrd="1" destOrd="0" parTransId="{D308042A-B9DB-49B0-8F89-114F4E9B4DCF}" sibTransId="{301EACC4-9E15-4683-BC98-281B73E8F834}"/>
    <dgm:cxn modelId="{C39B199B-343C-47B1-BCF3-39F36869DDE5}" srcId="{FE81EEF0-7D14-4AB0-A94A-671772B26016}" destId="{AC2BE916-B195-45BD-8EF6-187831F395D7}" srcOrd="0" destOrd="0" parTransId="{5E746377-36B5-42EC-84FE-1D3A8D736ECE}" sibTransId="{DBA0D8CF-869C-459F-B792-5DF7A87F82CB}"/>
    <dgm:cxn modelId="{2BBE45A8-FC01-423B-9542-51E41939B3E4}" srcId="{5777BAA6-863E-485B-8368-34AB4633553D}" destId="{B869CBC7-92F9-48B2-AFB3-AC244699CAEC}" srcOrd="0" destOrd="0" parTransId="{D1467C7F-3121-40AC-840E-8099AAD23DD4}" sibTransId="{C238715C-0100-436E-9624-FB9A89A82178}"/>
    <dgm:cxn modelId="{DB2087E4-E90B-4015-B2B2-7727007679D5}" type="presOf" srcId="{13AC198B-71BA-46D6-99F3-D621625E0DBF}" destId="{28E97E0A-BF9F-41E3-8D4D-A2CFE57EFD57}" srcOrd="0" destOrd="2" presId="urn:microsoft.com/office/officeart/2018/2/layout/IconLabelDescriptionList"/>
    <dgm:cxn modelId="{F2C350F6-5945-4170-AA17-F401D172C944}" srcId="{FE81EEF0-7D14-4AB0-A94A-671772B26016}" destId="{EA69C195-6879-4C41-B062-3C393BCB091F}" srcOrd="1" destOrd="0" parTransId="{2407BE90-88FB-41EC-AE58-920A269CFDA2}" sibTransId="{5D44D9C1-7269-4A40-A5DB-4FC67B3BD64B}"/>
    <dgm:cxn modelId="{577CB0F8-81D0-457E-97F4-428CEDA2E870}" type="presOf" srcId="{B869CBC7-92F9-48B2-AFB3-AC244699CAEC}" destId="{EF57572F-D794-48B1-ACBB-2B322460CD5A}" srcOrd="0" destOrd="0" presId="urn:microsoft.com/office/officeart/2018/2/layout/IconLabelDescriptionList"/>
    <dgm:cxn modelId="{3A71C4FA-6B19-4661-971F-83EC2ABA6259}" srcId="{8D9119B6-2983-47AD-999A-A226D164397C}" destId="{6BC12137-68D3-44ED-B679-472D4AF1628F}" srcOrd="2" destOrd="0" parTransId="{C9A8F1EA-3281-4A4A-BBFD-0923102943EE}" sibTransId="{9640217B-C4BB-4B1F-AC76-9F7E46583435}"/>
    <dgm:cxn modelId="{E9C527FB-B1BE-4AF0-91F9-29F9C7E6BB65}" type="presOf" srcId="{EA69C195-6879-4C41-B062-3C393BCB091F}" destId="{28E97E0A-BF9F-41E3-8D4D-A2CFE57EFD57}" srcOrd="0" destOrd="1" presId="urn:microsoft.com/office/officeart/2018/2/layout/IconLabelDescriptionList"/>
    <dgm:cxn modelId="{E7A619F7-3F8D-4FDF-902B-B0DD8D532221}" type="presParOf" srcId="{955051F0-8AB3-494A-B9FD-2A35CC794BF3}" destId="{F8325581-53EC-4FD4-9E94-1665EFB8BBAD}" srcOrd="0" destOrd="0" presId="urn:microsoft.com/office/officeart/2018/2/layout/IconLabelDescriptionList"/>
    <dgm:cxn modelId="{AB9983B8-8740-4492-9799-82D3AC2873EE}" type="presParOf" srcId="{F8325581-53EC-4FD4-9E94-1665EFB8BBAD}" destId="{425E5388-6172-48C4-9842-9E1C46E2FF5E}" srcOrd="0" destOrd="0" presId="urn:microsoft.com/office/officeart/2018/2/layout/IconLabelDescriptionList"/>
    <dgm:cxn modelId="{B7BFD085-2798-4E26-BAC0-865F7ED985FE}" type="presParOf" srcId="{F8325581-53EC-4FD4-9E94-1665EFB8BBAD}" destId="{B9D0D449-98C8-4848-B57D-71453D008996}" srcOrd="1" destOrd="0" presId="urn:microsoft.com/office/officeart/2018/2/layout/IconLabelDescriptionList"/>
    <dgm:cxn modelId="{9F455D9A-C4C1-4F3A-8BB9-B8879D09A435}" type="presParOf" srcId="{F8325581-53EC-4FD4-9E94-1665EFB8BBAD}" destId="{E3CD84AA-5182-406A-9535-FD7179788AD5}" srcOrd="2" destOrd="0" presId="urn:microsoft.com/office/officeart/2018/2/layout/IconLabelDescriptionList"/>
    <dgm:cxn modelId="{0A51295F-52B7-4FE8-832B-829DD4FD01E7}" type="presParOf" srcId="{F8325581-53EC-4FD4-9E94-1665EFB8BBAD}" destId="{7A577F85-ECBA-4BDF-A4CF-E4A0AD0A61CD}" srcOrd="3" destOrd="0" presId="urn:microsoft.com/office/officeart/2018/2/layout/IconLabelDescriptionList"/>
    <dgm:cxn modelId="{0535F0A1-DB11-4FA1-B886-2C4959A2F024}" type="presParOf" srcId="{F8325581-53EC-4FD4-9E94-1665EFB8BBAD}" destId="{28E97E0A-BF9F-41E3-8D4D-A2CFE57EFD57}" srcOrd="4" destOrd="0" presId="urn:microsoft.com/office/officeart/2018/2/layout/IconLabelDescriptionList"/>
    <dgm:cxn modelId="{A3B9004A-A026-498C-A3CA-786B3A1CD51A}" type="presParOf" srcId="{955051F0-8AB3-494A-B9FD-2A35CC794BF3}" destId="{B179E2E4-A25E-4C89-BDC9-3529124143FB}" srcOrd="1" destOrd="0" presId="urn:microsoft.com/office/officeart/2018/2/layout/IconLabelDescriptionList"/>
    <dgm:cxn modelId="{1BC5A00C-509B-418B-A0B9-78EA101659A6}" type="presParOf" srcId="{955051F0-8AB3-494A-B9FD-2A35CC794BF3}" destId="{EA10897E-2C94-463C-B392-07F477B65667}" srcOrd="2" destOrd="0" presId="urn:microsoft.com/office/officeart/2018/2/layout/IconLabelDescriptionList"/>
    <dgm:cxn modelId="{54824459-AEA3-4509-9DA7-788DDC720E3B}" type="presParOf" srcId="{EA10897E-2C94-463C-B392-07F477B65667}" destId="{684E0AB9-E5F7-48B6-AF58-607100F2E81C}" srcOrd="0" destOrd="0" presId="urn:microsoft.com/office/officeart/2018/2/layout/IconLabelDescriptionList"/>
    <dgm:cxn modelId="{5037EFBE-7138-4149-A5C2-3B1772026B1B}" type="presParOf" srcId="{EA10897E-2C94-463C-B392-07F477B65667}" destId="{05766890-482A-4688-8ACC-62B945578257}" srcOrd="1" destOrd="0" presId="urn:microsoft.com/office/officeart/2018/2/layout/IconLabelDescriptionList"/>
    <dgm:cxn modelId="{AF01CAED-C058-4460-B226-1579E100D988}" type="presParOf" srcId="{EA10897E-2C94-463C-B392-07F477B65667}" destId="{1B5B8658-9E78-4A5D-B3B4-30DF8CCAD0FF}" srcOrd="2" destOrd="0" presId="urn:microsoft.com/office/officeart/2018/2/layout/IconLabelDescriptionList"/>
    <dgm:cxn modelId="{9F75F379-D536-4A57-A45D-510CDC46D6AD}" type="presParOf" srcId="{EA10897E-2C94-463C-B392-07F477B65667}" destId="{485E2305-9849-4F48-87F4-19CC12F7F502}" srcOrd="3" destOrd="0" presId="urn:microsoft.com/office/officeart/2018/2/layout/IconLabelDescriptionList"/>
    <dgm:cxn modelId="{9B4FC13E-4D6B-477F-9696-0109D9469C0F}" type="presParOf" srcId="{EA10897E-2C94-463C-B392-07F477B65667}" destId="{EF57572F-D794-48B1-ACBB-2B322460CD5A}" srcOrd="4" destOrd="0" presId="urn:microsoft.com/office/officeart/2018/2/layout/IconLabelDescriptionList"/>
    <dgm:cxn modelId="{6DCA937E-C5D0-434A-BFAA-81BEA5969A1B}" type="presParOf" srcId="{955051F0-8AB3-494A-B9FD-2A35CC794BF3}" destId="{884753FE-5FD4-43D9-8845-A8B15DBE9E06}" srcOrd="3" destOrd="0" presId="urn:microsoft.com/office/officeart/2018/2/layout/IconLabelDescriptionList"/>
    <dgm:cxn modelId="{FC378410-FAE8-4EBC-BE88-F5233CBBC22E}" type="presParOf" srcId="{955051F0-8AB3-494A-B9FD-2A35CC794BF3}" destId="{150F8CE3-64BE-47BF-A3D7-4CC370656261}" srcOrd="4" destOrd="0" presId="urn:microsoft.com/office/officeart/2018/2/layout/IconLabelDescriptionList"/>
    <dgm:cxn modelId="{641F65CC-5906-4B79-AEFB-80A5BA438B6A}" type="presParOf" srcId="{150F8CE3-64BE-47BF-A3D7-4CC370656261}" destId="{0EED9C86-AEF0-4701-ACD3-607418777BBE}" srcOrd="0" destOrd="0" presId="urn:microsoft.com/office/officeart/2018/2/layout/IconLabelDescriptionList"/>
    <dgm:cxn modelId="{5D0C39D4-4FB8-458E-8F5C-DADB5B8E9C28}" type="presParOf" srcId="{150F8CE3-64BE-47BF-A3D7-4CC370656261}" destId="{B576679A-5FFF-4587-846B-5EE5DE9C4C96}" srcOrd="1" destOrd="0" presId="urn:microsoft.com/office/officeart/2018/2/layout/IconLabelDescriptionList"/>
    <dgm:cxn modelId="{5FF7368F-C09E-4975-8F32-C2E1D2A85782}" type="presParOf" srcId="{150F8CE3-64BE-47BF-A3D7-4CC370656261}" destId="{F5D484C0-DFC6-4504-8658-F46AC548E022}" srcOrd="2" destOrd="0" presId="urn:microsoft.com/office/officeart/2018/2/layout/IconLabelDescriptionList"/>
    <dgm:cxn modelId="{6B465A24-0609-4E63-B48F-213C6EAD5DEB}" type="presParOf" srcId="{150F8CE3-64BE-47BF-A3D7-4CC370656261}" destId="{2943253D-1668-419E-BB6B-54BC2A4383A6}" srcOrd="3" destOrd="0" presId="urn:microsoft.com/office/officeart/2018/2/layout/IconLabelDescriptionList"/>
    <dgm:cxn modelId="{C2A523CB-6E2B-42AF-9FB5-7833B6A19436}" type="presParOf" srcId="{150F8CE3-64BE-47BF-A3D7-4CC370656261}" destId="{5F2D4550-65CA-4891-A165-54B3AD93BC35}"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29879C-A758-4081-A6EF-19E774A06749}" type="doc">
      <dgm:prSet loTypeId="urn:microsoft.com/office/officeart/2005/8/layout/default" loCatId="list" qsTypeId="urn:microsoft.com/office/officeart/2005/8/quickstyle/simple5" qsCatId="simple" csTypeId="urn:microsoft.com/office/officeart/2005/8/colors/accent1_2" csCatId="accent1"/>
      <dgm:spPr/>
      <dgm:t>
        <a:bodyPr/>
        <a:lstStyle/>
        <a:p>
          <a:endParaRPr lang="en-US"/>
        </a:p>
      </dgm:t>
    </dgm:pt>
    <dgm:pt modelId="{8E9138F5-A974-48F9-9D07-6D7A9C886075}">
      <dgm:prSet/>
      <dgm:spPr/>
      <dgm:t>
        <a:bodyPr/>
        <a:lstStyle/>
        <a:p>
          <a:r>
            <a:rPr lang="en-US"/>
            <a:t>System grants token to remember the user’s authentication</a:t>
          </a:r>
        </a:p>
      </dgm:t>
    </dgm:pt>
    <dgm:pt modelId="{5FD1AD3B-052A-48C3-AE20-60C47B2D9A80}" type="parTrans" cxnId="{50C6BE29-E7B1-4A4C-B8DA-EDB818044C13}">
      <dgm:prSet/>
      <dgm:spPr/>
      <dgm:t>
        <a:bodyPr/>
        <a:lstStyle/>
        <a:p>
          <a:endParaRPr lang="en-US"/>
        </a:p>
      </dgm:t>
    </dgm:pt>
    <dgm:pt modelId="{BFD77BFA-0364-4259-A11F-99E3F7986278}" type="sibTrans" cxnId="{50C6BE29-E7B1-4A4C-B8DA-EDB818044C13}">
      <dgm:prSet/>
      <dgm:spPr/>
      <dgm:t>
        <a:bodyPr/>
        <a:lstStyle/>
        <a:p>
          <a:endParaRPr lang="en-US"/>
        </a:p>
      </dgm:t>
    </dgm:pt>
    <dgm:pt modelId="{46C00B19-9CDD-4E41-9F08-1ABCE1A536D6}">
      <dgm:prSet/>
      <dgm:spPr/>
      <dgm:t>
        <a:bodyPr/>
        <a:lstStyle/>
        <a:p>
          <a:r>
            <a:rPr lang="en-US"/>
            <a:t>If not securely designed, token can be captured by a third party</a:t>
          </a:r>
        </a:p>
      </dgm:t>
    </dgm:pt>
    <dgm:pt modelId="{4A322A05-D9F5-4314-88DF-A745EF7C23DA}" type="parTrans" cxnId="{CB85F1E8-99E2-486C-8F39-23A30C7317E5}">
      <dgm:prSet/>
      <dgm:spPr/>
      <dgm:t>
        <a:bodyPr/>
        <a:lstStyle/>
        <a:p>
          <a:endParaRPr lang="en-US"/>
        </a:p>
      </dgm:t>
    </dgm:pt>
    <dgm:pt modelId="{016AD32A-5625-449E-A21A-F45D85B19581}" type="sibTrans" cxnId="{CB85F1E8-99E2-486C-8F39-23A30C7317E5}">
      <dgm:prSet/>
      <dgm:spPr/>
      <dgm:t>
        <a:bodyPr/>
        <a:lstStyle/>
        <a:p>
          <a:endParaRPr lang="en-US"/>
        </a:p>
      </dgm:t>
    </dgm:pt>
    <dgm:pt modelId="{31146AF9-7C24-4020-B95E-04D198AC1E30}">
      <dgm:prSet/>
      <dgm:spPr/>
      <dgm:t>
        <a:bodyPr/>
        <a:lstStyle/>
        <a:p>
          <a:r>
            <a:rPr lang="en-US"/>
            <a:t>Token based authorization: </a:t>
          </a:r>
        </a:p>
      </dgm:t>
    </dgm:pt>
    <dgm:pt modelId="{41279CDD-50CB-4AC7-A590-C79B06BB7C02}" type="parTrans" cxnId="{EAB5B0BB-B425-4685-A3D6-2604AD8595E7}">
      <dgm:prSet/>
      <dgm:spPr/>
      <dgm:t>
        <a:bodyPr/>
        <a:lstStyle/>
        <a:p>
          <a:endParaRPr lang="en-US"/>
        </a:p>
      </dgm:t>
    </dgm:pt>
    <dgm:pt modelId="{9191AE78-43C6-432E-ACB3-2AC0E7FD0282}" type="sibTrans" cxnId="{EAB5B0BB-B425-4685-A3D6-2604AD8595E7}">
      <dgm:prSet/>
      <dgm:spPr/>
      <dgm:t>
        <a:bodyPr/>
        <a:lstStyle/>
        <a:p>
          <a:endParaRPr lang="en-US"/>
        </a:p>
      </dgm:t>
    </dgm:pt>
    <dgm:pt modelId="{8A26652F-380B-4428-BFAA-BE85DF8C1B9C}">
      <dgm:prSet/>
      <dgm:spPr/>
      <dgm:t>
        <a:bodyPr/>
        <a:lstStyle/>
        <a:p>
          <a:r>
            <a:rPr lang="en-US"/>
            <a:t>Used in SSO</a:t>
          </a:r>
        </a:p>
      </dgm:t>
    </dgm:pt>
    <dgm:pt modelId="{5CC65B9A-B7D4-4745-BA02-AAB1E76FAC7F}" type="parTrans" cxnId="{1BB3BEA6-3988-4E4B-9DF4-D939A68D364C}">
      <dgm:prSet/>
      <dgm:spPr/>
      <dgm:t>
        <a:bodyPr/>
        <a:lstStyle/>
        <a:p>
          <a:endParaRPr lang="en-US"/>
        </a:p>
      </dgm:t>
    </dgm:pt>
    <dgm:pt modelId="{8F06D94C-C131-4547-892C-3D77F38D24A6}" type="sibTrans" cxnId="{1BB3BEA6-3988-4E4B-9DF4-D939A68D364C}">
      <dgm:prSet/>
      <dgm:spPr/>
      <dgm:t>
        <a:bodyPr/>
        <a:lstStyle/>
        <a:p>
          <a:endParaRPr lang="en-US"/>
        </a:p>
      </dgm:t>
    </dgm:pt>
    <dgm:pt modelId="{41835BC4-FFE5-4102-8338-AA15CE36F4FB}">
      <dgm:prSet/>
      <dgm:spPr/>
      <dgm:t>
        <a:bodyPr/>
        <a:lstStyle/>
        <a:p>
          <a:r>
            <a:rPr lang="en-US"/>
            <a:t>Domain logins use Kerberos</a:t>
          </a:r>
        </a:p>
      </dgm:t>
    </dgm:pt>
    <dgm:pt modelId="{C5346002-A706-46B7-980A-8BF364921AA9}" type="parTrans" cxnId="{C7D45773-D067-4597-87E8-E3D7B4140227}">
      <dgm:prSet/>
      <dgm:spPr/>
      <dgm:t>
        <a:bodyPr/>
        <a:lstStyle/>
        <a:p>
          <a:endParaRPr lang="en-US"/>
        </a:p>
      </dgm:t>
    </dgm:pt>
    <dgm:pt modelId="{9BF0B6CD-9312-4BF2-B673-513E8685B64D}" type="sibTrans" cxnId="{C7D45773-D067-4597-87E8-E3D7B4140227}">
      <dgm:prSet/>
      <dgm:spPr/>
      <dgm:t>
        <a:bodyPr/>
        <a:lstStyle/>
        <a:p>
          <a:endParaRPr lang="en-US"/>
        </a:p>
      </dgm:t>
    </dgm:pt>
    <dgm:pt modelId="{82A8F7E8-DC20-4531-B7E6-73C0646A4B2E}">
      <dgm:prSet/>
      <dgm:spPr/>
      <dgm:t>
        <a:bodyPr/>
        <a:lstStyle/>
        <a:p>
          <a:r>
            <a:rPr lang="en-US"/>
            <a:t>Implemented as cookies on the web</a:t>
          </a:r>
        </a:p>
      </dgm:t>
    </dgm:pt>
    <dgm:pt modelId="{605CEE91-EA03-4777-AA4E-DE3CE9CA597C}" type="parTrans" cxnId="{94A2DEC0-1CEE-43E2-AC4E-9091FC89B2D1}">
      <dgm:prSet/>
      <dgm:spPr/>
      <dgm:t>
        <a:bodyPr/>
        <a:lstStyle/>
        <a:p>
          <a:endParaRPr lang="en-US"/>
        </a:p>
      </dgm:t>
    </dgm:pt>
    <dgm:pt modelId="{2D8BE895-89AB-4E71-AC69-E5BA9BDD8066}" type="sibTrans" cxnId="{94A2DEC0-1CEE-43E2-AC4E-9091FC89B2D1}">
      <dgm:prSet/>
      <dgm:spPr/>
      <dgm:t>
        <a:bodyPr/>
        <a:lstStyle/>
        <a:p>
          <a:endParaRPr lang="en-US"/>
        </a:p>
      </dgm:t>
    </dgm:pt>
    <dgm:pt modelId="{FC1821A1-9FB0-4BA4-931D-0515CD71DD23}">
      <dgm:prSet/>
      <dgm:spPr/>
      <dgm:t>
        <a:bodyPr/>
        <a:lstStyle/>
        <a:p>
          <a:r>
            <a:rPr lang="en-US"/>
            <a:t>Software tokens can use digital signing</a:t>
          </a:r>
        </a:p>
      </dgm:t>
    </dgm:pt>
    <dgm:pt modelId="{C8BEF4B5-30C5-4113-AED1-51F392CF8680}" type="parTrans" cxnId="{1AFDAC2D-7B22-4F2E-9FE8-0DE4017544B6}">
      <dgm:prSet/>
      <dgm:spPr/>
      <dgm:t>
        <a:bodyPr/>
        <a:lstStyle/>
        <a:p>
          <a:endParaRPr lang="en-US"/>
        </a:p>
      </dgm:t>
    </dgm:pt>
    <dgm:pt modelId="{C8244695-770E-4814-B541-A0BA90A7FBDB}" type="sibTrans" cxnId="{1AFDAC2D-7B22-4F2E-9FE8-0DE4017544B6}">
      <dgm:prSet/>
      <dgm:spPr/>
      <dgm:t>
        <a:bodyPr/>
        <a:lstStyle/>
        <a:p>
          <a:endParaRPr lang="en-US"/>
        </a:p>
      </dgm:t>
    </dgm:pt>
    <dgm:pt modelId="{A25F5202-1701-412D-A720-0AAA6FD7D165}">
      <dgm:prSet/>
      <dgm:spPr/>
      <dgm:t>
        <a:bodyPr/>
        <a:lstStyle/>
        <a:p>
          <a:r>
            <a:rPr lang="en-US"/>
            <a:t>Should be designed to prevent replay</a:t>
          </a:r>
        </a:p>
      </dgm:t>
    </dgm:pt>
    <dgm:pt modelId="{462A302C-2E61-4443-A950-0CC6C5FEF62B}" type="parTrans" cxnId="{4F72D8CF-4748-4ED1-83F8-143C11928011}">
      <dgm:prSet/>
      <dgm:spPr/>
      <dgm:t>
        <a:bodyPr/>
        <a:lstStyle/>
        <a:p>
          <a:endParaRPr lang="en-US"/>
        </a:p>
      </dgm:t>
    </dgm:pt>
    <dgm:pt modelId="{AB919397-45A5-48CA-9EC5-C954AA6BEB7C}" type="sibTrans" cxnId="{4F72D8CF-4748-4ED1-83F8-143C11928011}">
      <dgm:prSet/>
      <dgm:spPr/>
      <dgm:t>
        <a:bodyPr/>
        <a:lstStyle/>
        <a:p>
          <a:endParaRPr lang="en-US"/>
        </a:p>
      </dgm:t>
    </dgm:pt>
    <dgm:pt modelId="{18B13550-E53A-4AC8-8C01-6148D4296401}" type="pres">
      <dgm:prSet presAssocID="{EB29879C-A758-4081-A6EF-19E774A06749}" presName="diagram" presStyleCnt="0">
        <dgm:presLayoutVars>
          <dgm:dir/>
          <dgm:resizeHandles val="exact"/>
        </dgm:presLayoutVars>
      </dgm:prSet>
      <dgm:spPr/>
    </dgm:pt>
    <dgm:pt modelId="{DC5313C4-1387-4778-9835-E947358FAAAA}" type="pres">
      <dgm:prSet presAssocID="{8E9138F5-A974-48F9-9D07-6D7A9C886075}" presName="node" presStyleLbl="node1" presStyleIdx="0" presStyleCnt="5">
        <dgm:presLayoutVars>
          <dgm:bulletEnabled val="1"/>
        </dgm:presLayoutVars>
      </dgm:prSet>
      <dgm:spPr/>
    </dgm:pt>
    <dgm:pt modelId="{F751E3F0-ABA2-4E4E-B1C4-E5A3F67E9A60}" type="pres">
      <dgm:prSet presAssocID="{BFD77BFA-0364-4259-A11F-99E3F7986278}" presName="sibTrans" presStyleCnt="0"/>
      <dgm:spPr/>
    </dgm:pt>
    <dgm:pt modelId="{3AFAD4B6-6F7E-40D0-9E43-918A993D0B31}" type="pres">
      <dgm:prSet presAssocID="{46C00B19-9CDD-4E41-9F08-1ABCE1A536D6}" presName="node" presStyleLbl="node1" presStyleIdx="1" presStyleCnt="5">
        <dgm:presLayoutVars>
          <dgm:bulletEnabled val="1"/>
        </dgm:presLayoutVars>
      </dgm:prSet>
      <dgm:spPr/>
    </dgm:pt>
    <dgm:pt modelId="{057C2FCD-C14F-44F6-829D-14AB1E351DEA}" type="pres">
      <dgm:prSet presAssocID="{016AD32A-5625-449E-A21A-F45D85B19581}" presName="sibTrans" presStyleCnt="0"/>
      <dgm:spPr/>
    </dgm:pt>
    <dgm:pt modelId="{2A0CA728-4E5B-4760-882E-29E5FB316090}" type="pres">
      <dgm:prSet presAssocID="{31146AF9-7C24-4020-B95E-04D198AC1E30}" presName="node" presStyleLbl="node1" presStyleIdx="2" presStyleCnt="5">
        <dgm:presLayoutVars>
          <dgm:bulletEnabled val="1"/>
        </dgm:presLayoutVars>
      </dgm:prSet>
      <dgm:spPr/>
    </dgm:pt>
    <dgm:pt modelId="{BDF6DDF9-41C8-4744-BD3C-074B3DAB37A4}" type="pres">
      <dgm:prSet presAssocID="{9191AE78-43C6-432E-ACB3-2AC0E7FD0282}" presName="sibTrans" presStyleCnt="0"/>
      <dgm:spPr/>
    </dgm:pt>
    <dgm:pt modelId="{F73F11DD-E617-446B-B1A1-1C38EAEF9571}" type="pres">
      <dgm:prSet presAssocID="{FC1821A1-9FB0-4BA4-931D-0515CD71DD23}" presName="node" presStyleLbl="node1" presStyleIdx="3" presStyleCnt="5">
        <dgm:presLayoutVars>
          <dgm:bulletEnabled val="1"/>
        </dgm:presLayoutVars>
      </dgm:prSet>
      <dgm:spPr/>
    </dgm:pt>
    <dgm:pt modelId="{AE753FD1-22A9-4E8C-B3C4-974400D2C084}" type="pres">
      <dgm:prSet presAssocID="{C8244695-770E-4814-B541-A0BA90A7FBDB}" presName="sibTrans" presStyleCnt="0"/>
      <dgm:spPr/>
    </dgm:pt>
    <dgm:pt modelId="{2BB12B2E-3277-4404-A68C-B01782BA12FB}" type="pres">
      <dgm:prSet presAssocID="{A25F5202-1701-412D-A720-0AAA6FD7D165}" presName="node" presStyleLbl="node1" presStyleIdx="4" presStyleCnt="5">
        <dgm:presLayoutVars>
          <dgm:bulletEnabled val="1"/>
        </dgm:presLayoutVars>
      </dgm:prSet>
      <dgm:spPr/>
    </dgm:pt>
  </dgm:ptLst>
  <dgm:cxnLst>
    <dgm:cxn modelId="{A208EE20-29A0-41E9-A644-EE8BA48F359E}" type="presOf" srcId="{EB29879C-A758-4081-A6EF-19E774A06749}" destId="{18B13550-E53A-4AC8-8C01-6148D4296401}" srcOrd="0" destOrd="0" presId="urn:microsoft.com/office/officeart/2005/8/layout/default"/>
    <dgm:cxn modelId="{50C6BE29-E7B1-4A4C-B8DA-EDB818044C13}" srcId="{EB29879C-A758-4081-A6EF-19E774A06749}" destId="{8E9138F5-A974-48F9-9D07-6D7A9C886075}" srcOrd="0" destOrd="0" parTransId="{5FD1AD3B-052A-48C3-AE20-60C47B2D9A80}" sibTransId="{BFD77BFA-0364-4259-A11F-99E3F7986278}"/>
    <dgm:cxn modelId="{1AFDAC2D-7B22-4F2E-9FE8-0DE4017544B6}" srcId="{EB29879C-A758-4081-A6EF-19E774A06749}" destId="{FC1821A1-9FB0-4BA4-931D-0515CD71DD23}" srcOrd="3" destOrd="0" parTransId="{C8BEF4B5-30C5-4113-AED1-51F392CF8680}" sibTransId="{C8244695-770E-4814-B541-A0BA90A7FBDB}"/>
    <dgm:cxn modelId="{78196E4C-BB76-4104-AD27-7C8E5B648950}" type="presOf" srcId="{46C00B19-9CDD-4E41-9F08-1ABCE1A536D6}" destId="{3AFAD4B6-6F7E-40D0-9E43-918A993D0B31}" srcOrd="0" destOrd="0" presId="urn:microsoft.com/office/officeart/2005/8/layout/default"/>
    <dgm:cxn modelId="{C7D45773-D067-4597-87E8-E3D7B4140227}" srcId="{31146AF9-7C24-4020-B95E-04D198AC1E30}" destId="{41835BC4-FFE5-4102-8338-AA15CE36F4FB}" srcOrd="1" destOrd="0" parTransId="{C5346002-A706-46B7-980A-8BF364921AA9}" sibTransId="{9BF0B6CD-9312-4BF2-B673-513E8685B64D}"/>
    <dgm:cxn modelId="{35F10979-3888-446C-88D3-DADEC9D96FC4}" type="presOf" srcId="{A25F5202-1701-412D-A720-0AAA6FD7D165}" destId="{2BB12B2E-3277-4404-A68C-B01782BA12FB}" srcOrd="0" destOrd="0" presId="urn:microsoft.com/office/officeart/2005/8/layout/default"/>
    <dgm:cxn modelId="{F483055A-68CB-4987-A813-A525F6A4AB6A}" type="presOf" srcId="{8E9138F5-A974-48F9-9D07-6D7A9C886075}" destId="{DC5313C4-1387-4778-9835-E947358FAAAA}" srcOrd="0" destOrd="0" presId="urn:microsoft.com/office/officeart/2005/8/layout/default"/>
    <dgm:cxn modelId="{D8D9468B-CCA7-4796-A923-054E85C6C674}" type="presOf" srcId="{8A26652F-380B-4428-BFAA-BE85DF8C1B9C}" destId="{2A0CA728-4E5B-4760-882E-29E5FB316090}" srcOrd="0" destOrd="1" presId="urn:microsoft.com/office/officeart/2005/8/layout/default"/>
    <dgm:cxn modelId="{1BB3BEA6-3988-4E4B-9DF4-D939A68D364C}" srcId="{31146AF9-7C24-4020-B95E-04D198AC1E30}" destId="{8A26652F-380B-4428-BFAA-BE85DF8C1B9C}" srcOrd="0" destOrd="0" parTransId="{5CC65B9A-B7D4-4745-BA02-AAB1E76FAC7F}" sibTransId="{8F06D94C-C131-4547-892C-3D77F38D24A6}"/>
    <dgm:cxn modelId="{BCAA90AA-D2AE-4149-BF3F-650C06523CFD}" type="presOf" srcId="{FC1821A1-9FB0-4BA4-931D-0515CD71DD23}" destId="{F73F11DD-E617-446B-B1A1-1C38EAEF9571}" srcOrd="0" destOrd="0" presId="urn:microsoft.com/office/officeart/2005/8/layout/default"/>
    <dgm:cxn modelId="{EA34F8B7-CF3F-4CC8-8443-6D125892CD59}" type="presOf" srcId="{41835BC4-FFE5-4102-8338-AA15CE36F4FB}" destId="{2A0CA728-4E5B-4760-882E-29E5FB316090}" srcOrd="0" destOrd="2" presId="urn:microsoft.com/office/officeart/2005/8/layout/default"/>
    <dgm:cxn modelId="{87256BB9-408C-4D2F-99D4-01E5B239C339}" type="presOf" srcId="{31146AF9-7C24-4020-B95E-04D198AC1E30}" destId="{2A0CA728-4E5B-4760-882E-29E5FB316090}" srcOrd="0" destOrd="0" presId="urn:microsoft.com/office/officeart/2005/8/layout/default"/>
    <dgm:cxn modelId="{EAB5B0BB-B425-4685-A3D6-2604AD8595E7}" srcId="{EB29879C-A758-4081-A6EF-19E774A06749}" destId="{31146AF9-7C24-4020-B95E-04D198AC1E30}" srcOrd="2" destOrd="0" parTransId="{41279CDD-50CB-4AC7-A590-C79B06BB7C02}" sibTransId="{9191AE78-43C6-432E-ACB3-2AC0E7FD0282}"/>
    <dgm:cxn modelId="{94A2DEC0-1CEE-43E2-AC4E-9091FC89B2D1}" srcId="{31146AF9-7C24-4020-B95E-04D198AC1E30}" destId="{82A8F7E8-DC20-4531-B7E6-73C0646A4B2E}" srcOrd="2" destOrd="0" parTransId="{605CEE91-EA03-4777-AA4E-DE3CE9CA597C}" sibTransId="{2D8BE895-89AB-4E71-AC69-E5BA9BDD8066}"/>
    <dgm:cxn modelId="{4F72D8CF-4748-4ED1-83F8-143C11928011}" srcId="{EB29879C-A758-4081-A6EF-19E774A06749}" destId="{A25F5202-1701-412D-A720-0AAA6FD7D165}" srcOrd="4" destOrd="0" parTransId="{462A302C-2E61-4443-A950-0CC6C5FEF62B}" sibTransId="{AB919397-45A5-48CA-9EC5-C954AA6BEB7C}"/>
    <dgm:cxn modelId="{CB85F1E8-99E2-486C-8F39-23A30C7317E5}" srcId="{EB29879C-A758-4081-A6EF-19E774A06749}" destId="{46C00B19-9CDD-4E41-9F08-1ABCE1A536D6}" srcOrd="1" destOrd="0" parTransId="{4A322A05-D9F5-4314-88DF-A745EF7C23DA}" sibTransId="{016AD32A-5625-449E-A21A-F45D85B19581}"/>
    <dgm:cxn modelId="{42AEBDF6-D03D-49E9-AECB-64D737EF3C80}" type="presOf" srcId="{82A8F7E8-DC20-4531-B7E6-73C0646A4B2E}" destId="{2A0CA728-4E5B-4760-882E-29E5FB316090}" srcOrd="0" destOrd="3" presId="urn:microsoft.com/office/officeart/2005/8/layout/default"/>
    <dgm:cxn modelId="{F293AFAB-0430-464B-B7F7-50919E1EB731}" type="presParOf" srcId="{18B13550-E53A-4AC8-8C01-6148D4296401}" destId="{DC5313C4-1387-4778-9835-E947358FAAAA}" srcOrd="0" destOrd="0" presId="urn:microsoft.com/office/officeart/2005/8/layout/default"/>
    <dgm:cxn modelId="{2B573C8D-2B0A-4417-BE54-5DBCCDBB5254}" type="presParOf" srcId="{18B13550-E53A-4AC8-8C01-6148D4296401}" destId="{F751E3F0-ABA2-4E4E-B1C4-E5A3F67E9A60}" srcOrd="1" destOrd="0" presId="urn:microsoft.com/office/officeart/2005/8/layout/default"/>
    <dgm:cxn modelId="{E24A283A-E155-4254-8B03-6FDFF82E130B}" type="presParOf" srcId="{18B13550-E53A-4AC8-8C01-6148D4296401}" destId="{3AFAD4B6-6F7E-40D0-9E43-918A993D0B31}" srcOrd="2" destOrd="0" presId="urn:microsoft.com/office/officeart/2005/8/layout/default"/>
    <dgm:cxn modelId="{9679B89F-4D02-4B51-8853-0A5C61862F84}" type="presParOf" srcId="{18B13550-E53A-4AC8-8C01-6148D4296401}" destId="{057C2FCD-C14F-44F6-829D-14AB1E351DEA}" srcOrd="3" destOrd="0" presId="urn:microsoft.com/office/officeart/2005/8/layout/default"/>
    <dgm:cxn modelId="{8C632FC1-30D8-483B-9FCA-76C073F46702}" type="presParOf" srcId="{18B13550-E53A-4AC8-8C01-6148D4296401}" destId="{2A0CA728-4E5B-4760-882E-29E5FB316090}" srcOrd="4" destOrd="0" presId="urn:microsoft.com/office/officeart/2005/8/layout/default"/>
    <dgm:cxn modelId="{AE2B3EA5-3948-404A-B59B-29F91D995E43}" type="presParOf" srcId="{18B13550-E53A-4AC8-8C01-6148D4296401}" destId="{BDF6DDF9-41C8-4744-BD3C-074B3DAB37A4}" srcOrd="5" destOrd="0" presId="urn:microsoft.com/office/officeart/2005/8/layout/default"/>
    <dgm:cxn modelId="{C2031E25-968A-4B8C-AB8F-ABA16F0B223E}" type="presParOf" srcId="{18B13550-E53A-4AC8-8C01-6148D4296401}" destId="{F73F11DD-E617-446B-B1A1-1C38EAEF9571}" srcOrd="6" destOrd="0" presId="urn:microsoft.com/office/officeart/2005/8/layout/default"/>
    <dgm:cxn modelId="{87BAC467-DD87-46CB-B270-0E48D0C797F0}" type="presParOf" srcId="{18B13550-E53A-4AC8-8C01-6148D4296401}" destId="{AE753FD1-22A9-4E8C-B3C4-974400D2C084}" srcOrd="7" destOrd="0" presId="urn:microsoft.com/office/officeart/2005/8/layout/default"/>
    <dgm:cxn modelId="{8972719C-D6B4-4734-90D4-C1C261F32539}" type="presParOf" srcId="{18B13550-E53A-4AC8-8C01-6148D4296401}" destId="{2BB12B2E-3277-4404-A68C-B01782BA12FB}"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64B492-8FA7-4452-B981-E78962D94E7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BC8436F0-247D-424A-BF53-D2E0120CBD15}">
      <dgm:prSet/>
      <dgm:spPr/>
      <dgm:t>
        <a:bodyPr/>
        <a:lstStyle/>
        <a:p>
          <a:r>
            <a:rPr lang="en-US"/>
            <a:t>After logon, system trusts workstation implicitly</a:t>
          </a:r>
        </a:p>
      </dgm:t>
    </dgm:pt>
    <dgm:pt modelId="{FD421195-AA88-4DBC-9584-4BB7D3C32886}" type="parTrans" cxnId="{FCC50991-6B0C-4A2D-84D5-B51794BD10DF}">
      <dgm:prSet/>
      <dgm:spPr/>
      <dgm:t>
        <a:bodyPr/>
        <a:lstStyle/>
        <a:p>
          <a:endParaRPr lang="en-US"/>
        </a:p>
      </dgm:t>
    </dgm:pt>
    <dgm:pt modelId="{8625E7E1-AE81-472E-A5DB-E47E9B7B3073}" type="sibTrans" cxnId="{FCC50991-6B0C-4A2D-84D5-B51794BD10DF}">
      <dgm:prSet/>
      <dgm:spPr/>
      <dgm:t>
        <a:bodyPr/>
        <a:lstStyle/>
        <a:p>
          <a:endParaRPr lang="en-US"/>
        </a:p>
      </dgm:t>
    </dgm:pt>
    <dgm:pt modelId="{2D5D7B81-DC7F-4DC4-AA5C-957906B88F5A}">
      <dgm:prSet/>
      <dgm:spPr/>
      <dgm:t>
        <a:bodyPr/>
        <a:lstStyle/>
        <a:p>
          <a:r>
            <a:rPr lang="en-US"/>
            <a:t>Someone else could use the system if left unlocked</a:t>
          </a:r>
        </a:p>
      </dgm:t>
    </dgm:pt>
    <dgm:pt modelId="{84BAD611-61FB-456D-916B-94CD47BD861F}" type="parTrans" cxnId="{58F5E871-EEBD-40E4-9428-62458055C258}">
      <dgm:prSet/>
      <dgm:spPr/>
      <dgm:t>
        <a:bodyPr/>
        <a:lstStyle/>
        <a:p>
          <a:endParaRPr lang="en-US"/>
        </a:p>
      </dgm:t>
    </dgm:pt>
    <dgm:pt modelId="{A56823CB-6466-4900-ACB9-D6E5EEFEC5B8}" type="sibTrans" cxnId="{58F5E871-EEBD-40E4-9428-62458055C258}">
      <dgm:prSet/>
      <dgm:spPr/>
      <dgm:t>
        <a:bodyPr/>
        <a:lstStyle/>
        <a:p>
          <a:endParaRPr lang="en-US"/>
        </a:p>
      </dgm:t>
    </dgm:pt>
    <dgm:pt modelId="{495F70DF-8BC2-434B-A47B-02ACAA554834}">
      <dgm:prSet/>
      <dgm:spPr/>
      <dgm:t>
        <a:bodyPr/>
        <a:lstStyle/>
        <a:p>
          <a:r>
            <a:rPr lang="en-US" dirty="0">
              <a:solidFill>
                <a:srgbClr val="FF0000"/>
              </a:solidFill>
            </a:rPr>
            <a:t>Lunchtime attack</a:t>
          </a:r>
        </a:p>
      </dgm:t>
    </dgm:pt>
    <dgm:pt modelId="{14D8186B-6B80-4045-834A-27484DEC80F1}" type="parTrans" cxnId="{40FC9908-A6DD-4A91-8F62-B41787AC5B2F}">
      <dgm:prSet/>
      <dgm:spPr/>
      <dgm:t>
        <a:bodyPr/>
        <a:lstStyle/>
        <a:p>
          <a:endParaRPr lang="en-US"/>
        </a:p>
      </dgm:t>
    </dgm:pt>
    <dgm:pt modelId="{2FEFBDF9-51EB-4E57-AE61-363909B6EC57}" type="sibTrans" cxnId="{40FC9908-A6DD-4A91-8F62-B41787AC5B2F}">
      <dgm:prSet/>
      <dgm:spPr/>
      <dgm:t>
        <a:bodyPr/>
        <a:lstStyle/>
        <a:p>
          <a:endParaRPr lang="en-US"/>
        </a:p>
      </dgm:t>
    </dgm:pt>
    <dgm:pt modelId="{64FF4FF7-6B3B-4D1B-88BC-2F646097E9C1}">
      <dgm:prSet/>
      <dgm:spPr/>
      <dgm:t>
        <a:bodyPr/>
        <a:lstStyle/>
        <a:p>
          <a:r>
            <a:rPr lang="en-US"/>
            <a:t>Lock workstations whenever unattended</a:t>
          </a:r>
        </a:p>
      </dgm:t>
    </dgm:pt>
    <dgm:pt modelId="{95D72D68-66E0-460F-A566-1635B8DEEBC8}" type="parTrans" cxnId="{C1E42DB8-6C7F-4137-9BC8-8012C633EC52}">
      <dgm:prSet/>
      <dgm:spPr/>
      <dgm:t>
        <a:bodyPr/>
        <a:lstStyle/>
        <a:p>
          <a:endParaRPr lang="en-US"/>
        </a:p>
      </dgm:t>
    </dgm:pt>
    <dgm:pt modelId="{C8500953-1A9B-4FAE-98D0-28C1836BF9FF}" type="sibTrans" cxnId="{C1E42DB8-6C7F-4137-9BC8-8012C633EC52}">
      <dgm:prSet/>
      <dgm:spPr/>
      <dgm:t>
        <a:bodyPr/>
        <a:lstStyle/>
        <a:p>
          <a:endParaRPr lang="en-US"/>
        </a:p>
      </dgm:t>
    </dgm:pt>
    <dgm:pt modelId="{9A55ADF7-2C68-453A-B0DA-94315DD45F85}">
      <dgm:prSet/>
      <dgm:spPr/>
      <dgm:t>
        <a:bodyPr/>
        <a:lstStyle/>
        <a:p>
          <a:r>
            <a:rPr lang="en-US" b="1"/>
            <a:t>Windows key + L</a:t>
          </a:r>
          <a:endParaRPr lang="en-US"/>
        </a:p>
      </dgm:t>
    </dgm:pt>
    <dgm:pt modelId="{B166ABCE-6A44-446E-BE6D-E20C6707CC81}" type="parTrans" cxnId="{2E0703C5-3118-4D2A-B760-D75C9E66D253}">
      <dgm:prSet/>
      <dgm:spPr/>
      <dgm:t>
        <a:bodyPr/>
        <a:lstStyle/>
        <a:p>
          <a:endParaRPr lang="en-US"/>
        </a:p>
      </dgm:t>
    </dgm:pt>
    <dgm:pt modelId="{E7F3C19C-E0CB-4573-805A-8640329FCE70}" type="sibTrans" cxnId="{2E0703C5-3118-4D2A-B760-D75C9E66D253}">
      <dgm:prSet/>
      <dgm:spPr/>
      <dgm:t>
        <a:bodyPr/>
        <a:lstStyle/>
        <a:p>
          <a:endParaRPr lang="en-US"/>
        </a:p>
      </dgm:t>
    </dgm:pt>
    <dgm:pt modelId="{6D4BADC1-628D-4DE7-8212-A5489D4909B1}">
      <dgm:prSet/>
      <dgm:spPr/>
      <dgm:t>
        <a:bodyPr/>
        <a:lstStyle/>
        <a:p>
          <a:r>
            <a:rPr lang="en-US"/>
            <a:t>Set screensaver to require password on resume</a:t>
          </a:r>
        </a:p>
      </dgm:t>
    </dgm:pt>
    <dgm:pt modelId="{1221AF85-9DBB-455A-975D-AF66A253FA58}" type="parTrans" cxnId="{A79598FC-135B-4556-8232-E5E827473630}">
      <dgm:prSet/>
      <dgm:spPr/>
      <dgm:t>
        <a:bodyPr/>
        <a:lstStyle/>
        <a:p>
          <a:endParaRPr lang="en-US"/>
        </a:p>
      </dgm:t>
    </dgm:pt>
    <dgm:pt modelId="{60A48A0E-4C78-46F2-970A-FF3671A70BF5}" type="sibTrans" cxnId="{A79598FC-135B-4556-8232-E5E827473630}">
      <dgm:prSet/>
      <dgm:spPr/>
      <dgm:t>
        <a:bodyPr/>
        <a:lstStyle/>
        <a:p>
          <a:endParaRPr lang="en-US"/>
        </a:p>
      </dgm:t>
    </dgm:pt>
    <dgm:pt modelId="{91F7442B-0063-4CA3-AB28-4215F6A2156F}">
      <dgm:prSet/>
      <dgm:spPr/>
      <dgm:t>
        <a:bodyPr/>
        <a:lstStyle/>
        <a:p>
          <a:r>
            <a:rPr lang="en-US"/>
            <a:t>System displays the screensaver after set inactivity time</a:t>
          </a:r>
        </a:p>
      </dgm:t>
    </dgm:pt>
    <dgm:pt modelId="{0CC6571D-337B-4E31-A85C-79E26484DAB9}" type="parTrans" cxnId="{9FE31FEB-9DD8-4682-93C8-AFD51ECA0239}">
      <dgm:prSet/>
      <dgm:spPr/>
      <dgm:t>
        <a:bodyPr/>
        <a:lstStyle/>
        <a:p>
          <a:endParaRPr lang="en-US"/>
        </a:p>
      </dgm:t>
    </dgm:pt>
    <dgm:pt modelId="{29A70697-EE56-47BF-967C-54469852914A}" type="sibTrans" cxnId="{9FE31FEB-9DD8-4682-93C8-AFD51ECA0239}">
      <dgm:prSet/>
      <dgm:spPr/>
      <dgm:t>
        <a:bodyPr/>
        <a:lstStyle/>
        <a:p>
          <a:endParaRPr lang="en-US"/>
        </a:p>
      </dgm:t>
    </dgm:pt>
    <dgm:pt modelId="{C9B3B9E4-2366-4AF5-9097-297085A70EB1}">
      <dgm:prSet/>
      <dgm:spPr/>
      <dgm:t>
        <a:bodyPr/>
        <a:lstStyle/>
        <a:p>
          <a:r>
            <a:rPr lang="en-US"/>
            <a:t>Locks the desktop after inactivity time</a:t>
          </a:r>
        </a:p>
      </dgm:t>
    </dgm:pt>
    <dgm:pt modelId="{CC0A5C91-81A6-4595-8E19-3B7313589CB8}" type="parTrans" cxnId="{F8079DE9-B28B-4F8F-AA1C-A840CF8236DD}">
      <dgm:prSet/>
      <dgm:spPr/>
      <dgm:t>
        <a:bodyPr/>
        <a:lstStyle/>
        <a:p>
          <a:endParaRPr lang="en-US"/>
        </a:p>
      </dgm:t>
    </dgm:pt>
    <dgm:pt modelId="{AF75823F-DEFE-456E-9615-2B6DAFE0D1FA}" type="sibTrans" cxnId="{F8079DE9-B28B-4F8F-AA1C-A840CF8236DD}">
      <dgm:prSet/>
      <dgm:spPr/>
      <dgm:t>
        <a:bodyPr/>
        <a:lstStyle/>
        <a:p>
          <a:endParaRPr lang="en-US"/>
        </a:p>
      </dgm:t>
    </dgm:pt>
    <dgm:pt modelId="{862E15CD-5C12-4446-BFF0-16A4E258C5C0}" type="pres">
      <dgm:prSet presAssocID="{C764B492-8FA7-4452-B981-E78962D94E7D}" presName="root" presStyleCnt="0">
        <dgm:presLayoutVars>
          <dgm:dir/>
          <dgm:resizeHandles val="exact"/>
        </dgm:presLayoutVars>
      </dgm:prSet>
      <dgm:spPr/>
    </dgm:pt>
    <dgm:pt modelId="{9C8B7251-CAFB-43D6-AAD3-737385E35117}" type="pres">
      <dgm:prSet presAssocID="{BC8436F0-247D-424A-BF53-D2E0120CBD15}" presName="compNode" presStyleCnt="0"/>
      <dgm:spPr/>
    </dgm:pt>
    <dgm:pt modelId="{ECCEA81B-A386-4356-9193-9EFD1AFACAB1}" type="pres">
      <dgm:prSet presAssocID="{BC8436F0-247D-424A-BF53-D2E0120CBD15}" presName="bgRect" presStyleLbl="bgShp" presStyleIdx="0" presStyleCnt="3"/>
      <dgm:spPr/>
    </dgm:pt>
    <dgm:pt modelId="{45E64968-9CCF-4C5F-89D4-F5397B569BAD}" type="pres">
      <dgm:prSet presAssocID="{BC8436F0-247D-424A-BF53-D2E0120CBD1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88DE0632-018C-4398-9A30-7733E1A185BE}" type="pres">
      <dgm:prSet presAssocID="{BC8436F0-247D-424A-BF53-D2E0120CBD15}" presName="spaceRect" presStyleCnt="0"/>
      <dgm:spPr/>
    </dgm:pt>
    <dgm:pt modelId="{28099BB6-CE89-449D-AF4C-A1566CBB3351}" type="pres">
      <dgm:prSet presAssocID="{BC8436F0-247D-424A-BF53-D2E0120CBD15}" presName="parTx" presStyleLbl="revTx" presStyleIdx="0" presStyleCnt="6">
        <dgm:presLayoutVars>
          <dgm:chMax val="0"/>
          <dgm:chPref val="0"/>
        </dgm:presLayoutVars>
      </dgm:prSet>
      <dgm:spPr/>
    </dgm:pt>
    <dgm:pt modelId="{F81056D2-78AE-4D89-86FA-1410BD867130}" type="pres">
      <dgm:prSet presAssocID="{BC8436F0-247D-424A-BF53-D2E0120CBD15}" presName="desTx" presStyleLbl="revTx" presStyleIdx="1" presStyleCnt="6">
        <dgm:presLayoutVars/>
      </dgm:prSet>
      <dgm:spPr/>
    </dgm:pt>
    <dgm:pt modelId="{0CB9DBC1-52E7-4FCD-898F-1F174EB66AFE}" type="pres">
      <dgm:prSet presAssocID="{8625E7E1-AE81-472E-A5DB-E47E9B7B3073}" presName="sibTrans" presStyleCnt="0"/>
      <dgm:spPr/>
    </dgm:pt>
    <dgm:pt modelId="{6526BA48-BD4C-449F-AABA-6A5B2DDCB286}" type="pres">
      <dgm:prSet presAssocID="{64FF4FF7-6B3B-4D1B-88BC-2F646097E9C1}" presName="compNode" presStyleCnt="0"/>
      <dgm:spPr/>
    </dgm:pt>
    <dgm:pt modelId="{AAAAE282-CE64-4D7E-989E-B7E5380CDDE3}" type="pres">
      <dgm:prSet presAssocID="{64FF4FF7-6B3B-4D1B-88BC-2F646097E9C1}" presName="bgRect" presStyleLbl="bgShp" presStyleIdx="1" presStyleCnt="3"/>
      <dgm:spPr/>
    </dgm:pt>
    <dgm:pt modelId="{184A4E17-4691-4A09-B8AD-AEAC3AE8644D}" type="pres">
      <dgm:prSet presAssocID="{64FF4FF7-6B3B-4D1B-88BC-2F646097E9C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724E47B2-BCAC-419D-AE4D-EC3DEB1C626B}" type="pres">
      <dgm:prSet presAssocID="{64FF4FF7-6B3B-4D1B-88BC-2F646097E9C1}" presName="spaceRect" presStyleCnt="0"/>
      <dgm:spPr/>
    </dgm:pt>
    <dgm:pt modelId="{873A63DC-EA93-4C2E-AADB-7A62BBFA0CE1}" type="pres">
      <dgm:prSet presAssocID="{64FF4FF7-6B3B-4D1B-88BC-2F646097E9C1}" presName="parTx" presStyleLbl="revTx" presStyleIdx="2" presStyleCnt="6">
        <dgm:presLayoutVars>
          <dgm:chMax val="0"/>
          <dgm:chPref val="0"/>
        </dgm:presLayoutVars>
      </dgm:prSet>
      <dgm:spPr/>
    </dgm:pt>
    <dgm:pt modelId="{97BF84BA-019B-4234-8340-3AA7C622FD99}" type="pres">
      <dgm:prSet presAssocID="{64FF4FF7-6B3B-4D1B-88BC-2F646097E9C1}" presName="desTx" presStyleLbl="revTx" presStyleIdx="3" presStyleCnt="6">
        <dgm:presLayoutVars/>
      </dgm:prSet>
      <dgm:spPr/>
    </dgm:pt>
    <dgm:pt modelId="{79579DA4-D81B-49AA-AA3A-5172565688E3}" type="pres">
      <dgm:prSet presAssocID="{C8500953-1A9B-4FAE-98D0-28C1836BF9FF}" presName="sibTrans" presStyleCnt="0"/>
      <dgm:spPr/>
    </dgm:pt>
    <dgm:pt modelId="{408D6B35-E3CD-48A4-B17E-FCA918AEFFCC}" type="pres">
      <dgm:prSet presAssocID="{6D4BADC1-628D-4DE7-8212-A5489D4909B1}" presName="compNode" presStyleCnt="0"/>
      <dgm:spPr/>
    </dgm:pt>
    <dgm:pt modelId="{126FB3B8-9915-4F72-AC87-18D590844190}" type="pres">
      <dgm:prSet presAssocID="{6D4BADC1-628D-4DE7-8212-A5489D4909B1}" presName="bgRect" presStyleLbl="bgShp" presStyleIdx="2" presStyleCnt="3"/>
      <dgm:spPr/>
    </dgm:pt>
    <dgm:pt modelId="{0055E999-5F4B-4C9E-8562-CA4ED617959B}" type="pres">
      <dgm:prSet presAssocID="{6D4BADC1-628D-4DE7-8212-A5489D4909B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aptop"/>
        </a:ext>
      </dgm:extLst>
    </dgm:pt>
    <dgm:pt modelId="{82481646-7440-4826-9A7A-AB95AF0E894E}" type="pres">
      <dgm:prSet presAssocID="{6D4BADC1-628D-4DE7-8212-A5489D4909B1}" presName="spaceRect" presStyleCnt="0"/>
      <dgm:spPr/>
    </dgm:pt>
    <dgm:pt modelId="{4EAEE637-51F9-4C10-A1E5-595D541EFB84}" type="pres">
      <dgm:prSet presAssocID="{6D4BADC1-628D-4DE7-8212-A5489D4909B1}" presName="parTx" presStyleLbl="revTx" presStyleIdx="4" presStyleCnt="6">
        <dgm:presLayoutVars>
          <dgm:chMax val="0"/>
          <dgm:chPref val="0"/>
        </dgm:presLayoutVars>
      </dgm:prSet>
      <dgm:spPr/>
    </dgm:pt>
    <dgm:pt modelId="{53D8D1DA-0F36-4306-9766-87C88DA6A26D}" type="pres">
      <dgm:prSet presAssocID="{6D4BADC1-628D-4DE7-8212-A5489D4909B1}" presName="desTx" presStyleLbl="revTx" presStyleIdx="5" presStyleCnt="6">
        <dgm:presLayoutVars/>
      </dgm:prSet>
      <dgm:spPr/>
    </dgm:pt>
  </dgm:ptLst>
  <dgm:cxnLst>
    <dgm:cxn modelId="{40FC9908-A6DD-4A91-8F62-B41787AC5B2F}" srcId="{BC8436F0-247D-424A-BF53-D2E0120CBD15}" destId="{495F70DF-8BC2-434B-A47B-02ACAA554834}" srcOrd="1" destOrd="0" parTransId="{14D8186B-6B80-4045-834A-27484DEC80F1}" sibTransId="{2FEFBDF9-51EB-4E57-AE61-363909B6EC57}"/>
    <dgm:cxn modelId="{6F023531-A982-4B21-ADAC-5930B060E171}" type="presOf" srcId="{9A55ADF7-2C68-453A-B0DA-94315DD45F85}" destId="{97BF84BA-019B-4234-8340-3AA7C622FD99}" srcOrd="0" destOrd="0" presId="urn:microsoft.com/office/officeart/2018/2/layout/IconVerticalSolidList"/>
    <dgm:cxn modelId="{15DF1D61-7A9E-4596-9C0B-DF4CEB02CA98}" type="presOf" srcId="{BC8436F0-247D-424A-BF53-D2E0120CBD15}" destId="{28099BB6-CE89-449D-AF4C-A1566CBB3351}" srcOrd="0" destOrd="0" presId="urn:microsoft.com/office/officeart/2018/2/layout/IconVerticalSolidList"/>
    <dgm:cxn modelId="{58F5E871-EEBD-40E4-9428-62458055C258}" srcId="{BC8436F0-247D-424A-BF53-D2E0120CBD15}" destId="{2D5D7B81-DC7F-4DC4-AA5C-957906B88F5A}" srcOrd="0" destOrd="0" parTransId="{84BAD611-61FB-456D-916B-94CD47BD861F}" sibTransId="{A56823CB-6466-4900-ACB9-D6E5EEFEC5B8}"/>
    <dgm:cxn modelId="{DCB3C152-55A1-4085-BC5E-04A93E54C6D1}" type="presOf" srcId="{C764B492-8FA7-4452-B981-E78962D94E7D}" destId="{862E15CD-5C12-4446-BFF0-16A4E258C5C0}" srcOrd="0" destOrd="0" presId="urn:microsoft.com/office/officeart/2018/2/layout/IconVerticalSolidList"/>
    <dgm:cxn modelId="{EF1B707B-8E48-4A6D-AD03-B2ABA95D8B9F}" type="presOf" srcId="{2D5D7B81-DC7F-4DC4-AA5C-957906B88F5A}" destId="{F81056D2-78AE-4D89-86FA-1410BD867130}" srcOrd="0" destOrd="0" presId="urn:microsoft.com/office/officeart/2018/2/layout/IconVerticalSolidList"/>
    <dgm:cxn modelId="{2316D888-2CDA-4016-A837-B1D6102DA30D}" type="presOf" srcId="{6D4BADC1-628D-4DE7-8212-A5489D4909B1}" destId="{4EAEE637-51F9-4C10-A1E5-595D541EFB84}" srcOrd="0" destOrd="0" presId="urn:microsoft.com/office/officeart/2018/2/layout/IconVerticalSolidList"/>
    <dgm:cxn modelId="{6854B88F-ED82-4F3D-B5EB-C3AED0694927}" type="presOf" srcId="{C9B3B9E4-2366-4AF5-9097-297085A70EB1}" destId="{53D8D1DA-0F36-4306-9766-87C88DA6A26D}" srcOrd="0" destOrd="1" presId="urn:microsoft.com/office/officeart/2018/2/layout/IconVerticalSolidList"/>
    <dgm:cxn modelId="{FCC50991-6B0C-4A2D-84D5-B51794BD10DF}" srcId="{C764B492-8FA7-4452-B981-E78962D94E7D}" destId="{BC8436F0-247D-424A-BF53-D2E0120CBD15}" srcOrd="0" destOrd="0" parTransId="{FD421195-AA88-4DBC-9584-4BB7D3C32886}" sibTransId="{8625E7E1-AE81-472E-A5DB-E47E9B7B3073}"/>
    <dgm:cxn modelId="{DC4411B0-A973-4E99-A230-FEC9F0EA18EB}" type="presOf" srcId="{495F70DF-8BC2-434B-A47B-02ACAA554834}" destId="{F81056D2-78AE-4D89-86FA-1410BD867130}" srcOrd="0" destOrd="1" presId="urn:microsoft.com/office/officeart/2018/2/layout/IconVerticalSolidList"/>
    <dgm:cxn modelId="{27772AB6-1B16-4625-B45C-5D435DC9F3F7}" type="presOf" srcId="{91F7442B-0063-4CA3-AB28-4215F6A2156F}" destId="{53D8D1DA-0F36-4306-9766-87C88DA6A26D}" srcOrd="0" destOrd="0" presId="urn:microsoft.com/office/officeart/2018/2/layout/IconVerticalSolidList"/>
    <dgm:cxn modelId="{C1E42DB8-6C7F-4137-9BC8-8012C633EC52}" srcId="{C764B492-8FA7-4452-B981-E78962D94E7D}" destId="{64FF4FF7-6B3B-4D1B-88BC-2F646097E9C1}" srcOrd="1" destOrd="0" parTransId="{95D72D68-66E0-460F-A566-1635B8DEEBC8}" sibTransId="{C8500953-1A9B-4FAE-98D0-28C1836BF9FF}"/>
    <dgm:cxn modelId="{2E0703C5-3118-4D2A-B760-D75C9E66D253}" srcId="{64FF4FF7-6B3B-4D1B-88BC-2F646097E9C1}" destId="{9A55ADF7-2C68-453A-B0DA-94315DD45F85}" srcOrd="0" destOrd="0" parTransId="{B166ABCE-6A44-446E-BE6D-E20C6707CC81}" sibTransId="{E7F3C19C-E0CB-4573-805A-8640329FCE70}"/>
    <dgm:cxn modelId="{6742DACF-FD35-4790-AF62-CAC50D0A0F99}" type="presOf" srcId="{64FF4FF7-6B3B-4D1B-88BC-2F646097E9C1}" destId="{873A63DC-EA93-4C2E-AADB-7A62BBFA0CE1}" srcOrd="0" destOrd="0" presId="urn:microsoft.com/office/officeart/2018/2/layout/IconVerticalSolidList"/>
    <dgm:cxn modelId="{F8079DE9-B28B-4F8F-AA1C-A840CF8236DD}" srcId="{6D4BADC1-628D-4DE7-8212-A5489D4909B1}" destId="{C9B3B9E4-2366-4AF5-9097-297085A70EB1}" srcOrd="1" destOrd="0" parTransId="{CC0A5C91-81A6-4595-8E19-3B7313589CB8}" sibTransId="{AF75823F-DEFE-456E-9615-2B6DAFE0D1FA}"/>
    <dgm:cxn modelId="{9FE31FEB-9DD8-4682-93C8-AFD51ECA0239}" srcId="{6D4BADC1-628D-4DE7-8212-A5489D4909B1}" destId="{91F7442B-0063-4CA3-AB28-4215F6A2156F}" srcOrd="0" destOrd="0" parTransId="{0CC6571D-337B-4E31-A85C-79E26484DAB9}" sibTransId="{29A70697-EE56-47BF-967C-54469852914A}"/>
    <dgm:cxn modelId="{A79598FC-135B-4556-8232-E5E827473630}" srcId="{C764B492-8FA7-4452-B981-E78962D94E7D}" destId="{6D4BADC1-628D-4DE7-8212-A5489D4909B1}" srcOrd="2" destOrd="0" parTransId="{1221AF85-9DBB-455A-975D-AF66A253FA58}" sibTransId="{60A48A0E-4C78-46F2-970A-FF3671A70BF5}"/>
    <dgm:cxn modelId="{C61DB651-6DC0-428C-A8B0-7E227237E435}" type="presParOf" srcId="{862E15CD-5C12-4446-BFF0-16A4E258C5C0}" destId="{9C8B7251-CAFB-43D6-AAD3-737385E35117}" srcOrd="0" destOrd="0" presId="urn:microsoft.com/office/officeart/2018/2/layout/IconVerticalSolidList"/>
    <dgm:cxn modelId="{B3FF8A79-232C-4A66-A923-273BCA9BEFF6}" type="presParOf" srcId="{9C8B7251-CAFB-43D6-AAD3-737385E35117}" destId="{ECCEA81B-A386-4356-9193-9EFD1AFACAB1}" srcOrd="0" destOrd="0" presId="urn:microsoft.com/office/officeart/2018/2/layout/IconVerticalSolidList"/>
    <dgm:cxn modelId="{8C9CEBB7-5B37-4773-95C2-B2A8B8C4A050}" type="presParOf" srcId="{9C8B7251-CAFB-43D6-AAD3-737385E35117}" destId="{45E64968-9CCF-4C5F-89D4-F5397B569BAD}" srcOrd="1" destOrd="0" presId="urn:microsoft.com/office/officeart/2018/2/layout/IconVerticalSolidList"/>
    <dgm:cxn modelId="{A6DCACF2-D146-4EBE-8F98-7F0927FC900E}" type="presParOf" srcId="{9C8B7251-CAFB-43D6-AAD3-737385E35117}" destId="{88DE0632-018C-4398-9A30-7733E1A185BE}" srcOrd="2" destOrd="0" presId="urn:microsoft.com/office/officeart/2018/2/layout/IconVerticalSolidList"/>
    <dgm:cxn modelId="{6F6F12C5-B223-419A-B0BE-13C0F03862CD}" type="presParOf" srcId="{9C8B7251-CAFB-43D6-AAD3-737385E35117}" destId="{28099BB6-CE89-449D-AF4C-A1566CBB3351}" srcOrd="3" destOrd="0" presId="urn:microsoft.com/office/officeart/2018/2/layout/IconVerticalSolidList"/>
    <dgm:cxn modelId="{D4769431-93B1-4303-8E6B-1F0B715AB08D}" type="presParOf" srcId="{9C8B7251-CAFB-43D6-AAD3-737385E35117}" destId="{F81056D2-78AE-4D89-86FA-1410BD867130}" srcOrd="4" destOrd="0" presId="urn:microsoft.com/office/officeart/2018/2/layout/IconVerticalSolidList"/>
    <dgm:cxn modelId="{4F98E6D2-8030-4AD7-81F3-8BD543AB3ACD}" type="presParOf" srcId="{862E15CD-5C12-4446-BFF0-16A4E258C5C0}" destId="{0CB9DBC1-52E7-4FCD-898F-1F174EB66AFE}" srcOrd="1" destOrd="0" presId="urn:microsoft.com/office/officeart/2018/2/layout/IconVerticalSolidList"/>
    <dgm:cxn modelId="{A928EB4B-40C9-41B8-8570-B1FFFD2DC24F}" type="presParOf" srcId="{862E15CD-5C12-4446-BFF0-16A4E258C5C0}" destId="{6526BA48-BD4C-449F-AABA-6A5B2DDCB286}" srcOrd="2" destOrd="0" presId="urn:microsoft.com/office/officeart/2018/2/layout/IconVerticalSolidList"/>
    <dgm:cxn modelId="{20B5434A-1A6D-4F3C-BAE3-39638676FF55}" type="presParOf" srcId="{6526BA48-BD4C-449F-AABA-6A5B2DDCB286}" destId="{AAAAE282-CE64-4D7E-989E-B7E5380CDDE3}" srcOrd="0" destOrd="0" presId="urn:microsoft.com/office/officeart/2018/2/layout/IconVerticalSolidList"/>
    <dgm:cxn modelId="{89369689-F4B0-4D7B-A4E6-A907FC29F7BF}" type="presParOf" srcId="{6526BA48-BD4C-449F-AABA-6A5B2DDCB286}" destId="{184A4E17-4691-4A09-B8AD-AEAC3AE8644D}" srcOrd="1" destOrd="0" presId="urn:microsoft.com/office/officeart/2018/2/layout/IconVerticalSolidList"/>
    <dgm:cxn modelId="{C86FF63D-3FDA-41DE-BD9A-7F5FE5291728}" type="presParOf" srcId="{6526BA48-BD4C-449F-AABA-6A5B2DDCB286}" destId="{724E47B2-BCAC-419D-AE4D-EC3DEB1C626B}" srcOrd="2" destOrd="0" presId="urn:microsoft.com/office/officeart/2018/2/layout/IconVerticalSolidList"/>
    <dgm:cxn modelId="{4569FA5E-41E6-4DFC-B8AC-93A0DEA8A76F}" type="presParOf" srcId="{6526BA48-BD4C-449F-AABA-6A5B2DDCB286}" destId="{873A63DC-EA93-4C2E-AADB-7A62BBFA0CE1}" srcOrd="3" destOrd="0" presId="urn:microsoft.com/office/officeart/2018/2/layout/IconVerticalSolidList"/>
    <dgm:cxn modelId="{94E6181B-98CC-42A3-A754-A5E4164D8D49}" type="presParOf" srcId="{6526BA48-BD4C-449F-AABA-6A5B2DDCB286}" destId="{97BF84BA-019B-4234-8340-3AA7C622FD99}" srcOrd="4" destOrd="0" presId="urn:microsoft.com/office/officeart/2018/2/layout/IconVerticalSolidList"/>
    <dgm:cxn modelId="{7616435E-E200-48C3-ACA9-F07239BF251E}" type="presParOf" srcId="{862E15CD-5C12-4446-BFF0-16A4E258C5C0}" destId="{79579DA4-D81B-49AA-AA3A-5172565688E3}" srcOrd="3" destOrd="0" presId="urn:microsoft.com/office/officeart/2018/2/layout/IconVerticalSolidList"/>
    <dgm:cxn modelId="{CA101945-400A-4528-A458-CC91FC9ABCDA}" type="presParOf" srcId="{862E15CD-5C12-4446-BFF0-16A4E258C5C0}" destId="{408D6B35-E3CD-48A4-B17E-FCA918AEFFCC}" srcOrd="4" destOrd="0" presId="urn:microsoft.com/office/officeart/2018/2/layout/IconVerticalSolidList"/>
    <dgm:cxn modelId="{3FA86A71-7B59-4ED5-9801-49A7E8C1E7C5}" type="presParOf" srcId="{408D6B35-E3CD-48A4-B17E-FCA918AEFFCC}" destId="{126FB3B8-9915-4F72-AC87-18D590844190}" srcOrd="0" destOrd="0" presId="urn:microsoft.com/office/officeart/2018/2/layout/IconVerticalSolidList"/>
    <dgm:cxn modelId="{145EAB70-887A-4FD9-9B73-E0A5C3FEC7EA}" type="presParOf" srcId="{408D6B35-E3CD-48A4-B17E-FCA918AEFFCC}" destId="{0055E999-5F4B-4C9E-8562-CA4ED617959B}" srcOrd="1" destOrd="0" presId="urn:microsoft.com/office/officeart/2018/2/layout/IconVerticalSolidList"/>
    <dgm:cxn modelId="{8CE0434D-7811-4621-ACD6-0C636B693013}" type="presParOf" srcId="{408D6B35-E3CD-48A4-B17E-FCA918AEFFCC}" destId="{82481646-7440-4826-9A7A-AB95AF0E894E}" srcOrd="2" destOrd="0" presId="urn:microsoft.com/office/officeart/2018/2/layout/IconVerticalSolidList"/>
    <dgm:cxn modelId="{3BEC73D4-86C8-4237-93C0-D48B492437B6}" type="presParOf" srcId="{408D6B35-E3CD-48A4-B17E-FCA918AEFFCC}" destId="{4EAEE637-51F9-4C10-A1E5-595D541EFB84}" srcOrd="3" destOrd="0" presId="urn:microsoft.com/office/officeart/2018/2/layout/IconVerticalSolidList"/>
    <dgm:cxn modelId="{18A7C83D-1EFC-4E85-A2AF-7C11C3AA976A}" type="presParOf" srcId="{408D6B35-E3CD-48A4-B17E-FCA918AEFFCC}" destId="{53D8D1DA-0F36-4306-9766-87C88DA6A26D}"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54704C-DB36-47D4-A13B-E77729F28FA3}" type="doc">
      <dgm:prSet loTypeId="urn:microsoft.com/office/officeart/2018/2/layout/IconLabelList" loCatId="icon" qsTypeId="urn:microsoft.com/office/officeart/2005/8/quickstyle/simple1" qsCatId="simple" csTypeId="urn:microsoft.com/office/officeart/2005/8/colors/accent3_2" csCatId="accent3" phldr="1"/>
      <dgm:spPr/>
      <dgm:t>
        <a:bodyPr/>
        <a:lstStyle/>
        <a:p>
          <a:endParaRPr lang="en-US"/>
        </a:p>
      </dgm:t>
    </dgm:pt>
    <dgm:pt modelId="{123E7B60-3824-4477-B94A-7E42BD06C9EC}">
      <dgm:prSet/>
      <dgm:spPr/>
      <dgm:t>
        <a:bodyPr/>
        <a:lstStyle/>
        <a:p>
          <a:r>
            <a:rPr lang="en-US" b="1" dirty="0"/>
            <a:t>Protected Health Information: </a:t>
          </a:r>
          <a:r>
            <a:rPr lang="en-US" dirty="0"/>
            <a:t>(</a:t>
          </a:r>
          <a:r>
            <a:rPr lang="en-US" b="1" dirty="0"/>
            <a:t>PHI</a:t>
          </a:r>
          <a:r>
            <a:rPr lang="en-US" dirty="0"/>
            <a:t>) Information that identifies someone as the subject of medical and insurance records, plus associated hospital and laboratory test results.</a:t>
          </a:r>
        </a:p>
      </dgm:t>
    </dgm:pt>
    <dgm:pt modelId="{8C9FE374-A991-4D8C-8A38-B6B5225B2E5F}" type="parTrans" cxnId="{93D8B78E-7F0D-42EA-AF29-30DEA2152776}">
      <dgm:prSet/>
      <dgm:spPr/>
      <dgm:t>
        <a:bodyPr/>
        <a:lstStyle/>
        <a:p>
          <a:endParaRPr lang="en-US"/>
        </a:p>
      </dgm:t>
    </dgm:pt>
    <dgm:pt modelId="{A3904D3E-20F7-41DC-ABE0-0FA5431CB06B}" type="sibTrans" cxnId="{93D8B78E-7F0D-42EA-AF29-30DEA2152776}">
      <dgm:prSet/>
      <dgm:spPr/>
      <dgm:t>
        <a:bodyPr/>
        <a:lstStyle/>
        <a:p>
          <a:endParaRPr lang="en-US"/>
        </a:p>
      </dgm:t>
    </dgm:pt>
    <dgm:pt modelId="{CC1FD8D6-4B22-491C-A911-8F15FB939211}">
      <dgm:prSet/>
      <dgm:spPr/>
      <dgm:t>
        <a:bodyPr/>
        <a:lstStyle/>
        <a:p>
          <a:r>
            <a:rPr lang="en-US" b="1" dirty="0"/>
            <a:t>Payment Card Industry Data Security Standard</a:t>
          </a:r>
          <a:r>
            <a:rPr lang="en-US" dirty="0"/>
            <a:t>: (</a:t>
          </a:r>
          <a:r>
            <a:rPr lang="en-US" b="1" dirty="0"/>
            <a:t>PCI DSS</a:t>
          </a:r>
          <a:r>
            <a:rPr lang="en-US" dirty="0"/>
            <a:t>) A standard for organizations that process credit or bank card payments.</a:t>
          </a:r>
        </a:p>
      </dgm:t>
    </dgm:pt>
    <dgm:pt modelId="{F11C3228-7974-4FD7-B6F3-A8DB53D8B98E}" type="parTrans" cxnId="{47FFEB75-4A1B-45E2-A237-26AE4BF04B32}">
      <dgm:prSet/>
      <dgm:spPr/>
      <dgm:t>
        <a:bodyPr/>
        <a:lstStyle/>
        <a:p>
          <a:endParaRPr lang="en-US"/>
        </a:p>
      </dgm:t>
    </dgm:pt>
    <dgm:pt modelId="{2874BE51-C45F-4CE1-8E9B-D771D943F519}" type="sibTrans" cxnId="{47FFEB75-4A1B-45E2-A237-26AE4BF04B32}">
      <dgm:prSet/>
      <dgm:spPr/>
      <dgm:t>
        <a:bodyPr/>
        <a:lstStyle/>
        <a:p>
          <a:endParaRPr lang="en-US"/>
        </a:p>
      </dgm:t>
    </dgm:pt>
    <dgm:pt modelId="{26108712-80CC-45B6-9E23-DADB17C9855A}" type="pres">
      <dgm:prSet presAssocID="{FE54704C-DB36-47D4-A13B-E77729F28FA3}" presName="root" presStyleCnt="0">
        <dgm:presLayoutVars>
          <dgm:dir/>
          <dgm:resizeHandles val="exact"/>
        </dgm:presLayoutVars>
      </dgm:prSet>
      <dgm:spPr/>
    </dgm:pt>
    <dgm:pt modelId="{900D3179-B28E-4DA2-8963-93DFD6D55B6D}" type="pres">
      <dgm:prSet presAssocID="{123E7B60-3824-4477-B94A-7E42BD06C9EC}" presName="compNode" presStyleCnt="0"/>
      <dgm:spPr/>
    </dgm:pt>
    <dgm:pt modelId="{3513D581-1DC8-435B-BD09-08F1CDD0E543}" type="pres">
      <dgm:prSet presAssocID="{123E7B60-3824-4477-B94A-7E42BD06C9EC}" presName="iconRect" presStyleLbl="node1" presStyleIdx="0" presStyleCnt="2" custLinFactNeighborX="-4464" custLinFactNeighborY="-3344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tor"/>
        </a:ext>
      </dgm:extLst>
    </dgm:pt>
    <dgm:pt modelId="{F41FBBA5-D984-4859-BE6A-B64A33468620}" type="pres">
      <dgm:prSet presAssocID="{123E7B60-3824-4477-B94A-7E42BD06C9EC}" presName="spaceRect" presStyleCnt="0"/>
      <dgm:spPr/>
    </dgm:pt>
    <dgm:pt modelId="{54E917CC-2614-4402-9023-4A5577C0F32D}" type="pres">
      <dgm:prSet presAssocID="{123E7B60-3824-4477-B94A-7E42BD06C9EC}" presName="textRect" presStyleLbl="revTx" presStyleIdx="0" presStyleCnt="2" custLinFactNeighborX="654" custLinFactNeighborY="-19393">
        <dgm:presLayoutVars>
          <dgm:chMax val="1"/>
          <dgm:chPref val="1"/>
        </dgm:presLayoutVars>
      </dgm:prSet>
      <dgm:spPr/>
    </dgm:pt>
    <dgm:pt modelId="{FF12C48B-FA60-47C5-9249-DCB013EC2CE7}" type="pres">
      <dgm:prSet presAssocID="{A3904D3E-20F7-41DC-ABE0-0FA5431CB06B}" presName="sibTrans" presStyleCnt="0"/>
      <dgm:spPr/>
    </dgm:pt>
    <dgm:pt modelId="{2845CE16-F242-4A35-BD57-91E2593C1B4A}" type="pres">
      <dgm:prSet presAssocID="{CC1FD8D6-4B22-491C-A911-8F15FB939211}" presName="compNode" presStyleCnt="0"/>
      <dgm:spPr/>
    </dgm:pt>
    <dgm:pt modelId="{61CF1670-3A8D-4CD8-8D89-A63FFFB0E46A}" type="pres">
      <dgm:prSet presAssocID="{CC1FD8D6-4B22-491C-A911-8F15FB939211}" presName="iconRect" presStyleLbl="node1" presStyleIdx="1" presStyleCnt="2" custLinFactNeighborX="-1454" custLinFactNeighborY="-29079"/>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redit card"/>
        </a:ext>
      </dgm:extLst>
    </dgm:pt>
    <dgm:pt modelId="{AA487F6D-6060-4884-B7C3-CB171C035B9C}" type="pres">
      <dgm:prSet presAssocID="{CC1FD8D6-4B22-491C-A911-8F15FB939211}" presName="spaceRect" presStyleCnt="0"/>
      <dgm:spPr/>
    </dgm:pt>
    <dgm:pt modelId="{4D6EDBEF-BE68-43E9-9A4E-0225EF5EE50E}" type="pres">
      <dgm:prSet presAssocID="{CC1FD8D6-4B22-491C-A911-8F15FB939211}" presName="textRect" presStyleLbl="revTx" presStyleIdx="1" presStyleCnt="2" custLinFactNeighborX="-1100" custLinFactNeighborY="-15084">
        <dgm:presLayoutVars>
          <dgm:chMax val="1"/>
          <dgm:chPref val="1"/>
        </dgm:presLayoutVars>
      </dgm:prSet>
      <dgm:spPr/>
    </dgm:pt>
  </dgm:ptLst>
  <dgm:cxnLst>
    <dgm:cxn modelId="{B162A720-6CEB-4E93-B817-2E97E776F3E8}" type="presOf" srcId="{123E7B60-3824-4477-B94A-7E42BD06C9EC}" destId="{54E917CC-2614-4402-9023-4A5577C0F32D}" srcOrd="0" destOrd="0" presId="urn:microsoft.com/office/officeart/2018/2/layout/IconLabelList"/>
    <dgm:cxn modelId="{47FFEB75-4A1B-45E2-A237-26AE4BF04B32}" srcId="{FE54704C-DB36-47D4-A13B-E77729F28FA3}" destId="{CC1FD8D6-4B22-491C-A911-8F15FB939211}" srcOrd="1" destOrd="0" parTransId="{F11C3228-7974-4FD7-B6F3-A8DB53D8B98E}" sibTransId="{2874BE51-C45F-4CE1-8E9B-D771D943F519}"/>
    <dgm:cxn modelId="{76B92259-DC65-43B6-BAD5-9A4D4A2FFDC3}" type="presOf" srcId="{FE54704C-DB36-47D4-A13B-E77729F28FA3}" destId="{26108712-80CC-45B6-9E23-DADB17C9855A}" srcOrd="0" destOrd="0" presId="urn:microsoft.com/office/officeart/2018/2/layout/IconLabelList"/>
    <dgm:cxn modelId="{778D5A8E-C868-4CE6-B881-705CB6B05C77}" type="presOf" srcId="{CC1FD8D6-4B22-491C-A911-8F15FB939211}" destId="{4D6EDBEF-BE68-43E9-9A4E-0225EF5EE50E}" srcOrd="0" destOrd="0" presId="urn:microsoft.com/office/officeart/2018/2/layout/IconLabelList"/>
    <dgm:cxn modelId="{93D8B78E-7F0D-42EA-AF29-30DEA2152776}" srcId="{FE54704C-DB36-47D4-A13B-E77729F28FA3}" destId="{123E7B60-3824-4477-B94A-7E42BD06C9EC}" srcOrd="0" destOrd="0" parTransId="{8C9FE374-A991-4D8C-8A38-B6B5225B2E5F}" sibTransId="{A3904D3E-20F7-41DC-ABE0-0FA5431CB06B}"/>
    <dgm:cxn modelId="{D8272689-0713-465C-99D9-23BDDBF686AE}" type="presParOf" srcId="{26108712-80CC-45B6-9E23-DADB17C9855A}" destId="{900D3179-B28E-4DA2-8963-93DFD6D55B6D}" srcOrd="0" destOrd="0" presId="urn:microsoft.com/office/officeart/2018/2/layout/IconLabelList"/>
    <dgm:cxn modelId="{CE38F248-1EF7-4617-A3A0-96C709190E68}" type="presParOf" srcId="{900D3179-B28E-4DA2-8963-93DFD6D55B6D}" destId="{3513D581-1DC8-435B-BD09-08F1CDD0E543}" srcOrd="0" destOrd="0" presId="urn:microsoft.com/office/officeart/2018/2/layout/IconLabelList"/>
    <dgm:cxn modelId="{5E13ED40-5DBD-48E4-95AE-9A4683F98C4B}" type="presParOf" srcId="{900D3179-B28E-4DA2-8963-93DFD6D55B6D}" destId="{F41FBBA5-D984-4859-BE6A-B64A33468620}" srcOrd="1" destOrd="0" presId="urn:microsoft.com/office/officeart/2018/2/layout/IconLabelList"/>
    <dgm:cxn modelId="{DB7AD44E-1934-4A2D-B2E0-D08AAB6DAAFE}" type="presParOf" srcId="{900D3179-B28E-4DA2-8963-93DFD6D55B6D}" destId="{54E917CC-2614-4402-9023-4A5577C0F32D}" srcOrd="2" destOrd="0" presId="urn:microsoft.com/office/officeart/2018/2/layout/IconLabelList"/>
    <dgm:cxn modelId="{4EDEFCFB-C8C6-4299-AAE4-A9A46BD6A7D2}" type="presParOf" srcId="{26108712-80CC-45B6-9E23-DADB17C9855A}" destId="{FF12C48B-FA60-47C5-9249-DCB013EC2CE7}" srcOrd="1" destOrd="0" presId="urn:microsoft.com/office/officeart/2018/2/layout/IconLabelList"/>
    <dgm:cxn modelId="{5C90A875-33EB-4D74-ADFF-746CE2D74BFA}" type="presParOf" srcId="{26108712-80CC-45B6-9E23-DADB17C9855A}" destId="{2845CE16-F242-4A35-BD57-91E2593C1B4A}" srcOrd="2" destOrd="0" presId="urn:microsoft.com/office/officeart/2018/2/layout/IconLabelList"/>
    <dgm:cxn modelId="{583D0E8A-3D9A-4BBB-A274-A55FA3302D56}" type="presParOf" srcId="{2845CE16-F242-4A35-BD57-91E2593C1B4A}" destId="{61CF1670-3A8D-4CD8-8D89-A63FFFB0E46A}" srcOrd="0" destOrd="0" presId="urn:microsoft.com/office/officeart/2018/2/layout/IconLabelList"/>
    <dgm:cxn modelId="{078811FE-B8B3-4730-9753-4BE8F7FBD0E9}" type="presParOf" srcId="{2845CE16-F242-4A35-BD57-91E2593C1B4A}" destId="{AA487F6D-6060-4884-B7C3-CB171C035B9C}" srcOrd="1" destOrd="0" presId="urn:microsoft.com/office/officeart/2018/2/layout/IconLabelList"/>
    <dgm:cxn modelId="{73694324-03D4-40E3-9860-F3AC23AEB27E}" type="presParOf" srcId="{2845CE16-F242-4A35-BD57-91E2593C1B4A}" destId="{4D6EDBEF-BE68-43E9-9A4E-0225EF5EE50E}"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CA49A8A-DF62-4E42-AC66-2469765D6E2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569DB19-64B1-4F2D-87E9-75BEA40D8DFD}">
      <dgm:prSet/>
      <dgm:spPr/>
      <dgm:t>
        <a:bodyPr/>
        <a:lstStyle/>
        <a:p>
          <a:r>
            <a:rPr lang="en-US"/>
            <a:t>Permissions are usually implemented as ACL attached to a resource.</a:t>
          </a:r>
        </a:p>
      </dgm:t>
    </dgm:pt>
    <dgm:pt modelId="{44E2B053-793F-4E9E-9FC5-12D340CE1FE9}" type="parTrans" cxnId="{644D6A1E-0E01-420E-861E-A4D0A919BF44}">
      <dgm:prSet/>
      <dgm:spPr/>
      <dgm:t>
        <a:bodyPr/>
        <a:lstStyle/>
        <a:p>
          <a:endParaRPr lang="en-US"/>
        </a:p>
      </dgm:t>
    </dgm:pt>
    <dgm:pt modelId="{3811E922-FDE2-4F38-AD12-B05E51E2B67D}" type="sibTrans" cxnId="{644D6A1E-0E01-420E-861E-A4D0A919BF44}">
      <dgm:prSet/>
      <dgm:spPr/>
      <dgm:t>
        <a:bodyPr/>
        <a:lstStyle/>
        <a:p>
          <a:endParaRPr lang="en-US"/>
        </a:p>
      </dgm:t>
    </dgm:pt>
    <dgm:pt modelId="{A544ABC6-AE55-457E-ABD5-D1FD9FC149DD}">
      <dgm:prSet/>
      <dgm:spPr/>
      <dgm:t>
        <a:bodyPr/>
        <a:lstStyle/>
        <a:p>
          <a:r>
            <a:rPr lang="en-US"/>
            <a:t>Windows has two permission types:</a:t>
          </a:r>
        </a:p>
      </dgm:t>
    </dgm:pt>
    <dgm:pt modelId="{E85F9FA2-C821-475D-BBFB-550355F6C4CD}" type="parTrans" cxnId="{7825FDE6-7E01-4230-B432-0757E68722D7}">
      <dgm:prSet/>
      <dgm:spPr/>
      <dgm:t>
        <a:bodyPr/>
        <a:lstStyle/>
        <a:p>
          <a:endParaRPr lang="en-US"/>
        </a:p>
      </dgm:t>
    </dgm:pt>
    <dgm:pt modelId="{EA28231D-E341-4535-A2E5-87368E8250D5}" type="sibTrans" cxnId="{7825FDE6-7E01-4230-B432-0757E68722D7}">
      <dgm:prSet/>
      <dgm:spPr/>
      <dgm:t>
        <a:bodyPr/>
        <a:lstStyle/>
        <a:p>
          <a:endParaRPr lang="en-US"/>
        </a:p>
      </dgm:t>
    </dgm:pt>
    <dgm:pt modelId="{7A0670D4-BE04-43E0-97BE-543D008605C7}">
      <dgm:prSet/>
      <dgm:spPr/>
      <dgm:t>
        <a:bodyPr/>
        <a:lstStyle/>
        <a:p>
          <a:r>
            <a:rPr lang="en-US"/>
            <a:t>File system permissions enforced by NTFS</a:t>
          </a:r>
        </a:p>
      </dgm:t>
    </dgm:pt>
    <dgm:pt modelId="{001738DD-EC75-42DE-806C-5A1EC92B33D7}" type="parTrans" cxnId="{42437C2D-A0AC-4D92-B6DE-B32CCA2D55CF}">
      <dgm:prSet/>
      <dgm:spPr/>
      <dgm:t>
        <a:bodyPr/>
        <a:lstStyle/>
        <a:p>
          <a:endParaRPr lang="en-US"/>
        </a:p>
      </dgm:t>
    </dgm:pt>
    <dgm:pt modelId="{77E537C9-3E4F-4214-86A0-6ED4DFFD3AF2}" type="sibTrans" cxnId="{42437C2D-A0AC-4D92-B6DE-B32CCA2D55CF}">
      <dgm:prSet/>
      <dgm:spPr/>
      <dgm:t>
        <a:bodyPr/>
        <a:lstStyle/>
        <a:p>
          <a:endParaRPr lang="en-US"/>
        </a:p>
      </dgm:t>
    </dgm:pt>
    <dgm:pt modelId="{026D109F-A268-4B0B-81BD-DE4D16F2F272}">
      <dgm:prSet/>
      <dgm:spPr/>
      <dgm:t>
        <a:bodyPr/>
        <a:lstStyle/>
        <a:p>
          <a:r>
            <a:rPr lang="en-US"/>
            <a:t>Share-level permissions </a:t>
          </a:r>
        </a:p>
      </dgm:t>
    </dgm:pt>
    <dgm:pt modelId="{0D9224AF-6604-4C3D-83D1-C0A31EAC2845}" type="parTrans" cxnId="{38FF5C97-D746-4626-AE47-138BA6E20D45}">
      <dgm:prSet/>
      <dgm:spPr/>
      <dgm:t>
        <a:bodyPr/>
        <a:lstStyle/>
        <a:p>
          <a:endParaRPr lang="en-US"/>
        </a:p>
      </dgm:t>
    </dgm:pt>
    <dgm:pt modelId="{0EF24AF2-2F64-4E48-8D90-D17EC9A3B007}" type="sibTrans" cxnId="{38FF5C97-D746-4626-AE47-138BA6E20D45}">
      <dgm:prSet/>
      <dgm:spPr/>
      <dgm:t>
        <a:bodyPr/>
        <a:lstStyle/>
        <a:p>
          <a:endParaRPr lang="en-US"/>
        </a:p>
      </dgm:t>
    </dgm:pt>
    <dgm:pt modelId="{24F286AA-4173-4CB0-B859-17E38804FC32}">
      <dgm:prSet/>
      <dgm:spPr/>
      <dgm:t>
        <a:bodyPr/>
        <a:lstStyle/>
        <a:p>
          <a:r>
            <a:rPr lang="en-US"/>
            <a:t>Linux uses the same set of permissions at the local level and over the network.</a:t>
          </a:r>
        </a:p>
      </dgm:t>
    </dgm:pt>
    <dgm:pt modelId="{34614394-EFCD-4DD6-95AD-48E805F8C862}" type="parTrans" cxnId="{188CF7B9-C905-4135-8657-9D9F05375CA4}">
      <dgm:prSet/>
      <dgm:spPr/>
      <dgm:t>
        <a:bodyPr/>
        <a:lstStyle/>
        <a:p>
          <a:endParaRPr lang="en-US"/>
        </a:p>
      </dgm:t>
    </dgm:pt>
    <dgm:pt modelId="{A54960D9-7649-428C-8A4D-995F1A93F7B1}" type="sibTrans" cxnId="{188CF7B9-C905-4135-8657-9D9F05375CA4}">
      <dgm:prSet/>
      <dgm:spPr/>
      <dgm:t>
        <a:bodyPr/>
        <a:lstStyle/>
        <a:p>
          <a:endParaRPr lang="en-US"/>
        </a:p>
      </dgm:t>
    </dgm:pt>
    <dgm:pt modelId="{1B4B9534-9350-48FD-B81E-E6065A3151DA}" type="pres">
      <dgm:prSet presAssocID="{2CA49A8A-DF62-4E42-AC66-2469765D6E20}" presName="linear" presStyleCnt="0">
        <dgm:presLayoutVars>
          <dgm:animLvl val="lvl"/>
          <dgm:resizeHandles val="exact"/>
        </dgm:presLayoutVars>
      </dgm:prSet>
      <dgm:spPr/>
    </dgm:pt>
    <dgm:pt modelId="{51F0C7F9-71F6-47D2-BFD8-B4FD7BCC9732}" type="pres">
      <dgm:prSet presAssocID="{0569DB19-64B1-4F2D-87E9-75BEA40D8DFD}" presName="parentText" presStyleLbl="node1" presStyleIdx="0" presStyleCnt="3">
        <dgm:presLayoutVars>
          <dgm:chMax val="0"/>
          <dgm:bulletEnabled val="1"/>
        </dgm:presLayoutVars>
      </dgm:prSet>
      <dgm:spPr/>
    </dgm:pt>
    <dgm:pt modelId="{B6560979-3374-4833-93E7-8AD61B781D10}" type="pres">
      <dgm:prSet presAssocID="{3811E922-FDE2-4F38-AD12-B05E51E2B67D}" presName="spacer" presStyleCnt="0"/>
      <dgm:spPr/>
    </dgm:pt>
    <dgm:pt modelId="{CBC22E94-96A8-4AB7-9098-A954C63B32F0}" type="pres">
      <dgm:prSet presAssocID="{A544ABC6-AE55-457E-ABD5-D1FD9FC149DD}" presName="parentText" presStyleLbl="node1" presStyleIdx="1" presStyleCnt="3">
        <dgm:presLayoutVars>
          <dgm:chMax val="0"/>
          <dgm:bulletEnabled val="1"/>
        </dgm:presLayoutVars>
      </dgm:prSet>
      <dgm:spPr/>
    </dgm:pt>
    <dgm:pt modelId="{1AFBAA7B-8573-4635-82D0-616073876BA4}" type="pres">
      <dgm:prSet presAssocID="{A544ABC6-AE55-457E-ABD5-D1FD9FC149DD}" presName="childText" presStyleLbl="revTx" presStyleIdx="0" presStyleCnt="1">
        <dgm:presLayoutVars>
          <dgm:bulletEnabled val="1"/>
        </dgm:presLayoutVars>
      </dgm:prSet>
      <dgm:spPr/>
    </dgm:pt>
    <dgm:pt modelId="{3847AF4E-0D47-412D-8E8C-620D3BB1334B}" type="pres">
      <dgm:prSet presAssocID="{24F286AA-4173-4CB0-B859-17E38804FC32}" presName="parentText" presStyleLbl="node1" presStyleIdx="2" presStyleCnt="3">
        <dgm:presLayoutVars>
          <dgm:chMax val="0"/>
          <dgm:bulletEnabled val="1"/>
        </dgm:presLayoutVars>
      </dgm:prSet>
      <dgm:spPr/>
    </dgm:pt>
  </dgm:ptLst>
  <dgm:cxnLst>
    <dgm:cxn modelId="{644D6A1E-0E01-420E-861E-A4D0A919BF44}" srcId="{2CA49A8A-DF62-4E42-AC66-2469765D6E20}" destId="{0569DB19-64B1-4F2D-87E9-75BEA40D8DFD}" srcOrd="0" destOrd="0" parTransId="{44E2B053-793F-4E9E-9FC5-12D340CE1FE9}" sibTransId="{3811E922-FDE2-4F38-AD12-B05E51E2B67D}"/>
    <dgm:cxn modelId="{42437C2D-A0AC-4D92-B6DE-B32CCA2D55CF}" srcId="{A544ABC6-AE55-457E-ABD5-D1FD9FC149DD}" destId="{7A0670D4-BE04-43E0-97BE-543D008605C7}" srcOrd="0" destOrd="0" parTransId="{001738DD-EC75-42DE-806C-5A1EC92B33D7}" sibTransId="{77E537C9-3E4F-4214-86A0-6ED4DFFD3AF2}"/>
    <dgm:cxn modelId="{6136D951-E4E3-4825-9C0D-853F7CD30423}" type="presOf" srcId="{7A0670D4-BE04-43E0-97BE-543D008605C7}" destId="{1AFBAA7B-8573-4635-82D0-616073876BA4}" srcOrd="0" destOrd="0" presId="urn:microsoft.com/office/officeart/2005/8/layout/vList2"/>
    <dgm:cxn modelId="{8E13F186-1C6E-42CC-8881-7022A7A5550C}" type="presOf" srcId="{026D109F-A268-4B0B-81BD-DE4D16F2F272}" destId="{1AFBAA7B-8573-4635-82D0-616073876BA4}" srcOrd="0" destOrd="1" presId="urn:microsoft.com/office/officeart/2005/8/layout/vList2"/>
    <dgm:cxn modelId="{C6B99087-F07D-470C-9ED9-56217B11254A}" type="presOf" srcId="{2CA49A8A-DF62-4E42-AC66-2469765D6E20}" destId="{1B4B9534-9350-48FD-B81E-E6065A3151DA}" srcOrd="0" destOrd="0" presId="urn:microsoft.com/office/officeart/2005/8/layout/vList2"/>
    <dgm:cxn modelId="{B300B388-B9F7-4940-9F81-066CB02E7F26}" type="presOf" srcId="{A544ABC6-AE55-457E-ABD5-D1FD9FC149DD}" destId="{CBC22E94-96A8-4AB7-9098-A954C63B32F0}" srcOrd="0" destOrd="0" presId="urn:microsoft.com/office/officeart/2005/8/layout/vList2"/>
    <dgm:cxn modelId="{24057094-686D-4D20-ACC9-CF3BE472B5D7}" type="presOf" srcId="{24F286AA-4173-4CB0-B859-17E38804FC32}" destId="{3847AF4E-0D47-412D-8E8C-620D3BB1334B}" srcOrd="0" destOrd="0" presId="urn:microsoft.com/office/officeart/2005/8/layout/vList2"/>
    <dgm:cxn modelId="{38FF5C97-D746-4626-AE47-138BA6E20D45}" srcId="{A544ABC6-AE55-457E-ABD5-D1FD9FC149DD}" destId="{026D109F-A268-4B0B-81BD-DE4D16F2F272}" srcOrd="1" destOrd="0" parTransId="{0D9224AF-6604-4C3D-83D1-C0A31EAC2845}" sibTransId="{0EF24AF2-2F64-4E48-8D90-D17EC9A3B007}"/>
    <dgm:cxn modelId="{188CF7B9-C905-4135-8657-9D9F05375CA4}" srcId="{2CA49A8A-DF62-4E42-AC66-2469765D6E20}" destId="{24F286AA-4173-4CB0-B859-17E38804FC32}" srcOrd="2" destOrd="0" parTransId="{34614394-EFCD-4DD6-95AD-48E805F8C862}" sibTransId="{A54960D9-7649-428C-8A4D-995F1A93F7B1}"/>
    <dgm:cxn modelId="{A89857DD-A49E-4E44-9DF5-98F8CA6FE080}" type="presOf" srcId="{0569DB19-64B1-4F2D-87E9-75BEA40D8DFD}" destId="{51F0C7F9-71F6-47D2-BFD8-B4FD7BCC9732}" srcOrd="0" destOrd="0" presId="urn:microsoft.com/office/officeart/2005/8/layout/vList2"/>
    <dgm:cxn modelId="{7825FDE6-7E01-4230-B432-0757E68722D7}" srcId="{2CA49A8A-DF62-4E42-AC66-2469765D6E20}" destId="{A544ABC6-AE55-457E-ABD5-D1FD9FC149DD}" srcOrd="1" destOrd="0" parTransId="{E85F9FA2-C821-475D-BBFB-550355F6C4CD}" sibTransId="{EA28231D-E341-4535-A2E5-87368E8250D5}"/>
    <dgm:cxn modelId="{B88E9891-1D6D-482A-8711-324CD5ABACDB}" type="presParOf" srcId="{1B4B9534-9350-48FD-B81E-E6065A3151DA}" destId="{51F0C7F9-71F6-47D2-BFD8-B4FD7BCC9732}" srcOrd="0" destOrd="0" presId="urn:microsoft.com/office/officeart/2005/8/layout/vList2"/>
    <dgm:cxn modelId="{93BFE042-2554-49F7-97A8-5318F75FFE68}" type="presParOf" srcId="{1B4B9534-9350-48FD-B81E-E6065A3151DA}" destId="{B6560979-3374-4833-93E7-8AD61B781D10}" srcOrd="1" destOrd="0" presId="urn:microsoft.com/office/officeart/2005/8/layout/vList2"/>
    <dgm:cxn modelId="{D8846B4F-CA93-446C-BC34-F00B84674FD3}" type="presParOf" srcId="{1B4B9534-9350-48FD-B81E-E6065A3151DA}" destId="{CBC22E94-96A8-4AB7-9098-A954C63B32F0}" srcOrd="2" destOrd="0" presId="urn:microsoft.com/office/officeart/2005/8/layout/vList2"/>
    <dgm:cxn modelId="{93A0AEF1-E19E-40CB-B6F9-F174C24AC34A}" type="presParOf" srcId="{1B4B9534-9350-48FD-B81E-E6065A3151DA}" destId="{1AFBAA7B-8573-4635-82D0-616073876BA4}" srcOrd="3" destOrd="0" presId="urn:microsoft.com/office/officeart/2005/8/layout/vList2"/>
    <dgm:cxn modelId="{C8ACE4E4-356C-444E-AD03-48348E328249}" type="presParOf" srcId="{1B4B9534-9350-48FD-B81E-E6065A3151DA}" destId="{3847AF4E-0D47-412D-8E8C-620D3BB1334B}"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EACC65B-0319-44E6-B466-0576CB70EB3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2BBF5E8-1940-40B4-A8B9-47016C729321}">
      <dgm:prSet/>
      <dgm:spPr/>
      <dgm:t>
        <a:bodyPr/>
        <a:lstStyle/>
        <a:p>
          <a:r>
            <a:rPr lang="en-US"/>
            <a:t>Most AUPs prohibit abuse of Internet services to download games or obscene content</a:t>
          </a:r>
        </a:p>
      </dgm:t>
    </dgm:pt>
    <dgm:pt modelId="{9B8567B2-DF31-4083-B5DF-368FFDCD3496}" type="parTrans" cxnId="{2EEBD2F1-D467-4EB5-9A44-152944CEDC27}">
      <dgm:prSet/>
      <dgm:spPr/>
      <dgm:t>
        <a:bodyPr/>
        <a:lstStyle/>
        <a:p>
          <a:endParaRPr lang="en-US"/>
        </a:p>
      </dgm:t>
    </dgm:pt>
    <dgm:pt modelId="{9E45AA9C-7148-4F24-8A38-CFC42C806E46}" type="sibTrans" cxnId="{2EEBD2F1-D467-4EB5-9A44-152944CEDC27}">
      <dgm:prSet/>
      <dgm:spPr/>
      <dgm:t>
        <a:bodyPr/>
        <a:lstStyle/>
        <a:p>
          <a:endParaRPr lang="en-US"/>
        </a:p>
      </dgm:t>
    </dgm:pt>
    <dgm:pt modelId="{0F4C0828-4AB2-4FFE-9899-E688B7B27397}">
      <dgm:prSet/>
      <dgm:spPr/>
      <dgm:t>
        <a:bodyPr/>
        <a:lstStyle/>
        <a:p>
          <a:r>
            <a:rPr lang="en-US"/>
            <a:t>Must accept the EULA when installing software</a:t>
          </a:r>
        </a:p>
      </dgm:t>
    </dgm:pt>
    <dgm:pt modelId="{AE9FCD9F-9581-4CB5-A1AE-82851C6EEC61}" type="parTrans" cxnId="{A4B9622E-631D-4CF8-BFE8-C5FEDA86B157}">
      <dgm:prSet/>
      <dgm:spPr/>
      <dgm:t>
        <a:bodyPr/>
        <a:lstStyle/>
        <a:p>
          <a:endParaRPr lang="en-US"/>
        </a:p>
      </dgm:t>
    </dgm:pt>
    <dgm:pt modelId="{5F0D8DB5-6589-4A85-A450-0E2C5DC9730A}" type="sibTrans" cxnId="{A4B9622E-631D-4CF8-BFE8-C5FEDA86B157}">
      <dgm:prSet/>
      <dgm:spPr/>
      <dgm:t>
        <a:bodyPr/>
        <a:lstStyle/>
        <a:p>
          <a:endParaRPr lang="en-US"/>
        </a:p>
      </dgm:t>
    </dgm:pt>
    <dgm:pt modelId="{BE20A39B-3E45-4566-9F3D-D6558652EE2E}">
      <dgm:prSet/>
      <dgm:spPr/>
      <dgm:t>
        <a:bodyPr/>
        <a:lstStyle/>
        <a:p>
          <a:r>
            <a:rPr lang="en-US"/>
            <a:t>Software often activated using a product key</a:t>
          </a:r>
        </a:p>
      </dgm:t>
    </dgm:pt>
    <dgm:pt modelId="{BF32E99A-8BBF-4F54-B38C-691A789693FE}" type="parTrans" cxnId="{3B08AD6B-14BA-4C80-B181-E9660014B012}">
      <dgm:prSet/>
      <dgm:spPr/>
      <dgm:t>
        <a:bodyPr/>
        <a:lstStyle/>
        <a:p>
          <a:endParaRPr lang="en-US"/>
        </a:p>
      </dgm:t>
    </dgm:pt>
    <dgm:pt modelId="{72A2A8D1-EC1F-473C-BFFC-34A9DC8E8CB2}" type="sibTrans" cxnId="{3B08AD6B-14BA-4C80-B181-E9660014B012}">
      <dgm:prSet/>
      <dgm:spPr/>
      <dgm:t>
        <a:bodyPr/>
        <a:lstStyle/>
        <a:p>
          <a:endParaRPr lang="en-US"/>
        </a:p>
      </dgm:t>
    </dgm:pt>
    <dgm:pt modelId="{AB13A484-0ABC-4EA9-8589-6F943687A05F}">
      <dgm:prSet/>
      <dgm:spPr/>
      <dgm:t>
        <a:bodyPr/>
        <a:lstStyle/>
        <a:p>
          <a:r>
            <a:rPr lang="en-US"/>
            <a:t>Each computer requires licensed software in most cases</a:t>
          </a:r>
        </a:p>
      </dgm:t>
    </dgm:pt>
    <dgm:pt modelId="{CE20124E-1BCF-488C-9D42-6072EF075146}" type="parTrans" cxnId="{414CF3B0-EB86-4F18-8A3E-22A37A9CC25F}">
      <dgm:prSet/>
      <dgm:spPr/>
      <dgm:t>
        <a:bodyPr/>
        <a:lstStyle/>
        <a:p>
          <a:endParaRPr lang="en-US"/>
        </a:p>
      </dgm:t>
    </dgm:pt>
    <dgm:pt modelId="{11B4F875-4722-4337-84C3-722C5F322F16}" type="sibTrans" cxnId="{414CF3B0-EB86-4F18-8A3E-22A37A9CC25F}">
      <dgm:prSet/>
      <dgm:spPr/>
      <dgm:t>
        <a:bodyPr/>
        <a:lstStyle/>
        <a:p>
          <a:endParaRPr lang="en-US"/>
        </a:p>
      </dgm:t>
    </dgm:pt>
    <dgm:pt modelId="{52A4B284-7DFF-464D-9670-6D71793B62E6}">
      <dgm:prSet/>
      <dgm:spPr/>
      <dgm:t>
        <a:bodyPr/>
        <a:lstStyle/>
        <a:p>
          <a:r>
            <a:rPr lang="en-US"/>
            <a:t>Types of licenses include:</a:t>
          </a:r>
        </a:p>
      </dgm:t>
    </dgm:pt>
    <dgm:pt modelId="{52F61180-52B1-433B-9DD3-AE01B42EA865}" type="parTrans" cxnId="{D4DCA735-7D26-4AA3-8A63-4F52B06C656E}">
      <dgm:prSet/>
      <dgm:spPr/>
      <dgm:t>
        <a:bodyPr/>
        <a:lstStyle/>
        <a:p>
          <a:endParaRPr lang="en-US"/>
        </a:p>
      </dgm:t>
    </dgm:pt>
    <dgm:pt modelId="{6DACC481-FD5E-42EC-84B2-8908F30F63FC}" type="sibTrans" cxnId="{D4DCA735-7D26-4AA3-8A63-4F52B06C656E}">
      <dgm:prSet/>
      <dgm:spPr/>
      <dgm:t>
        <a:bodyPr/>
        <a:lstStyle/>
        <a:p>
          <a:endParaRPr lang="en-US"/>
        </a:p>
      </dgm:t>
    </dgm:pt>
    <dgm:pt modelId="{339C5414-CC40-4438-A49C-91D7F68C4476}">
      <dgm:prSet/>
      <dgm:spPr/>
      <dgm:t>
        <a:bodyPr/>
        <a:lstStyle/>
        <a:p>
          <a:r>
            <a:rPr lang="en-US" b="1" dirty="0">
              <a:solidFill>
                <a:srgbClr val="FF0000"/>
              </a:solidFill>
            </a:rPr>
            <a:t>OEM</a:t>
          </a:r>
        </a:p>
      </dgm:t>
    </dgm:pt>
    <dgm:pt modelId="{45A44711-731A-41E1-AA28-289663236F62}" type="parTrans" cxnId="{AA4CE430-C937-426F-9057-3C4B3DFCCCDF}">
      <dgm:prSet/>
      <dgm:spPr/>
      <dgm:t>
        <a:bodyPr/>
        <a:lstStyle/>
        <a:p>
          <a:endParaRPr lang="en-US"/>
        </a:p>
      </dgm:t>
    </dgm:pt>
    <dgm:pt modelId="{D7B7C81B-D6C8-406C-9AC6-C9917A509E31}" type="sibTrans" cxnId="{AA4CE430-C937-426F-9057-3C4B3DFCCCDF}">
      <dgm:prSet/>
      <dgm:spPr/>
      <dgm:t>
        <a:bodyPr/>
        <a:lstStyle/>
        <a:p>
          <a:endParaRPr lang="en-US"/>
        </a:p>
      </dgm:t>
    </dgm:pt>
    <dgm:pt modelId="{89D2C721-C4AB-4505-9A08-8C4F2621189F}">
      <dgm:prSet/>
      <dgm:spPr/>
      <dgm:t>
        <a:bodyPr/>
        <a:lstStyle/>
        <a:p>
          <a:r>
            <a:rPr lang="en-US" b="1" dirty="0">
              <a:solidFill>
                <a:srgbClr val="FF0000"/>
              </a:solidFill>
            </a:rPr>
            <a:t>Retail</a:t>
          </a:r>
        </a:p>
      </dgm:t>
    </dgm:pt>
    <dgm:pt modelId="{4C062FD5-986D-47CC-BB11-13D2161FA0F3}" type="parTrans" cxnId="{DAEFC409-6618-4D61-AA14-C02909260389}">
      <dgm:prSet/>
      <dgm:spPr/>
      <dgm:t>
        <a:bodyPr/>
        <a:lstStyle/>
        <a:p>
          <a:endParaRPr lang="en-US"/>
        </a:p>
      </dgm:t>
    </dgm:pt>
    <dgm:pt modelId="{120B831A-10C9-4407-B79F-E387D839B888}" type="sibTrans" cxnId="{DAEFC409-6618-4D61-AA14-C02909260389}">
      <dgm:prSet/>
      <dgm:spPr/>
      <dgm:t>
        <a:bodyPr/>
        <a:lstStyle/>
        <a:p>
          <a:endParaRPr lang="en-US"/>
        </a:p>
      </dgm:t>
    </dgm:pt>
    <dgm:pt modelId="{7D27363D-216D-4975-A1FE-A8F9A0D31552}">
      <dgm:prSet/>
      <dgm:spPr/>
      <dgm:t>
        <a:bodyPr/>
        <a:lstStyle/>
        <a:p>
          <a:r>
            <a:rPr lang="en-US" b="1" dirty="0">
              <a:solidFill>
                <a:srgbClr val="FF0000"/>
              </a:solidFill>
            </a:rPr>
            <a:t>Volume</a:t>
          </a:r>
        </a:p>
      </dgm:t>
    </dgm:pt>
    <dgm:pt modelId="{A780BD44-E229-4412-AC46-90966F181AEB}" type="parTrans" cxnId="{8CD65523-46DF-444F-B382-44E198C1A94A}">
      <dgm:prSet/>
      <dgm:spPr/>
      <dgm:t>
        <a:bodyPr/>
        <a:lstStyle/>
        <a:p>
          <a:endParaRPr lang="en-US"/>
        </a:p>
      </dgm:t>
    </dgm:pt>
    <dgm:pt modelId="{9F5DB557-A38C-4869-801E-15538B8AB458}" type="sibTrans" cxnId="{8CD65523-46DF-444F-B382-44E198C1A94A}">
      <dgm:prSet/>
      <dgm:spPr/>
      <dgm:t>
        <a:bodyPr/>
        <a:lstStyle/>
        <a:p>
          <a:endParaRPr lang="en-US"/>
        </a:p>
      </dgm:t>
    </dgm:pt>
    <dgm:pt modelId="{00A23F3D-A343-40DF-A5BE-DE17EB17DEBA}">
      <dgm:prSet/>
      <dgm:spPr/>
      <dgm:t>
        <a:bodyPr/>
        <a:lstStyle/>
        <a:p>
          <a:r>
            <a:rPr lang="en-US" b="1" dirty="0">
              <a:solidFill>
                <a:srgbClr val="FF0000"/>
              </a:solidFill>
            </a:rPr>
            <a:t>Server</a:t>
          </a:r>
        </a:p>
      </dgm:t>
    </dgm:pt>
    <dgm:pt modelId="{184B071C-C639-4481-95FA-FB853D895093}" type="parTrans" cxnId="{08A605F1-354A-458B-BC55-CF0390D987A9}">
      <dgm:prSet/>
      <dgm:spPr/>
      <dgm:t>
        <a:bodyPr/>
        <a:lstStyle/>
        <a:p>
          <a:endParaRPr lang="en-US"/>
        </a:p>
      </dgm:t>
    </dgm:pt>
    <dgm:pt modelId="{4A07F7D6-6E4E-4FD3-8134-0B8C90034CC5}" type="sibTrans" cxnId="{08A605F1-354A-458B-BC55-CF0390D987A9}">
      <dgm:prSet/>
      <dgm:spPr/>
      <dgm:t>
        <a:bodyPr/>
        <a:lstStyle/>
        <a:p>
          <a:endParaRPr lang="en-US"/>
        </a:p>
      </dgm:t>
    </dgm:pt>
    <dgm:pt modelId="{D0F21B3A-BB5A-42A8-A9BF-65F97BDF5621}" type="pres">
      <dgm:prSet presAssocID="{2EACC65B-0319-44E6-B466-0576CB70EB33}" presName="linear" presStyleCnt="0">
        <dgm:presLayoutVars>
          <dgm:animLvl val="lvl"/>
          <dgm:resizeHandles val="exact"/>
        </dgm:presLayoutVars>
      </dgm:prSet>
      <dgm:spPr/>
    </dgm:pt>
    <dgm:pt modelId="{B2ED115F-619B-452F-8044-08081078B4BD}" type="pres">
      <dgm:prSet presAssocID="{B2BBF5E8-1940-40B4-A8B9-47016C729321}" presName="parentText" presStyleLbl="node1" presStyleIdx="0" presStyleCnt="5">
        <dgm:presLayoutVars>
          <dgm:chMax val="0"/>
          <dgm:bulletEnabled val="1"/>
        </dgm:presLayoutVars>
      </dgm:prSet>
      <dgm:spPr/>
    </dgm:pt>
    <dgm:pt modelId="{58B17065-5F41-4E0D-8A46-C9F4F3B8BBA6}" type="pres">
      <dgm:prSet presAssocID="{9E45AA9C-7148-4F24-8A38-CFC42C806E46}" presName="spacer" presStyleCnt="0"/>
      <dgm:spPr/>
    </dgm:pt>
    <dgm:pt modelId="{89F0837F-00FA-4255-9A35-0C4F1D17AA21}" type="pres">
      <dgm:prSet presAssocID="{0F4C0828-4AB2-4FFE-9899-E688B7B27397}" presName="parentText" presStyleLbl="node1" presStyleIdx="1" presStyleCnt="5">
        <dgm:presLayoutVars>
          <dgm:chMax val="0"/>
          <dgm:bulletEnabled val="1"/>
        </dgm:presLayoutVars>
      </dgm:prSet>
      <dgm:spPr/>
    </dgm:pt>
    <dgm:pt modelId="{F361095C-81F5-494C-936A-1F2939809080}" type="pres">
      <dgm:prSet presAssocID="{5F0D8DB5-6589-4A85-A450-0E2C5DC9730A}" presName="spacer" presStyleCnt="0"/>
      <dgm:spPr/>
    </dgm:pt>
    <dgm:pt modelId="{628F79B3-8178-4963-8711-A1AD4D35F513}" type="pres">
      <dgm:prSet presAssocID="{BE20A39B-3E45-4566-9F3D-D6558652EE2E}" presName="parentText" presStyleLbl="node1" presStyleIdx="2" presStyleCnt="5">
        <dgm:presLayoutVars>
          <dgm:chMax val="0"/>
          <dgm:bulletEnabled val="1"/>
        </dgm:presLayoutVars>
      </dgm:prSet>
      <dgm:spPr/>
    </dgm:pt>
    <dgm:pt modelId="{89B7CFC4-9D4A-408A-80BD-A3E74DF6032C}" type="pres">
      <dgm:prSet presAssocID="{72A2A8D1-EC1F-473C-BFFC-34A9DC8E8CB2}" presName="spacer" presStyleCnt="0"/>
      <dgm:spPr/>
    </dgm:pt>
    <dgm:pt modelId="{8B6B0CB1-2769-4568-ABD5-1A2C37961F25}" type="pres">
      <dgm:prSet presAssocID="{AB13A484-0ABC-4EA9-8589-6F943687A05F}" presName="parentText" presStyleLbl="node1" presStyleIdx="3" presStyleCnt="5">
        <dgm:presLayoutVars>
          <dgm:chMax val="0"/>
          <dgm:bulletEnabled val="1"/>
        </dgm:presLayoutVars>
      </dgm:prSet>
      <dgm:spPr/>
    </dgm:pt>
    <dgm:pt modelId="{1CF40927-728C-4D62-B7A1-7BC26F7B5F60}" type="pres">
      <dgm:prSet presAssocID="{11B4F875-4722-4337-84C3-722C5F322F16}" presName="spacer" presStyleCnt="0"/>
      <dgm:spPr/>
    </dgm:pt>
    <dgm:pt modelId="{19A13D2E-5BAD-4209-9FE7-2450F27F2F36}" type="pres">
      <dgm:prSet presAssocID="{52A4B284-7DFF-464D-9670-6D71793B62E6}" presName="parentText" presStyleLbl="node1" presStyleIdx="4" presStyleCnt="5">
        <dgm:presLayoutVars>
          <dgm:chMax val="0"/>
          <dgm:bulletEnabled val="1"/>
        </dgm:presLayoutVars>
      </dgm:prSet>
      <dgm:spPr/>
    </dgm:pt>
    <dgm:pt modelId="{7663FE85-1352-4972-89FB-E86E0DE6D470}" type="pres">
      <dgm:prSet presAssocID="{52A4B284-7DFF-464D-9670-6D71793B62E6}" presName="childText" presStyleLbl="revTx" presStyleIdx="0" presStyleCnt="1">
        <dgm:presLayoutVars>
          <dgm:bulletEnabled val="1"/>
        </dgm:presLayoutVars>
      </dgm:prSet>
      <dgm:spPr/>
    </dgm:pt>
  </dgm:ptLst>
  <dgm:cxnLst>
    <dgm:cxn modelId="{DAEFC409-6618-4D61-AA14-C02909260389}" srcId="{52A4B284-7DFF-464D-9670-6D71793B62E6}" destId="{89D2C721-C4AB-4505-9A08-8C4F2621189F}" srcOrd="1" destOrd="0" parTransId="{4C062FD5-986D-47CC-BB11-13D2161FA0F3}" sibTransId="{120B831A-10C9-4407-B79F-E387D839B888}"/>
    <dgm:cxn modelId="{E51C5316-70A7-4C1E-97CF-3DC251B02072}" type="presOf" srcId="{0F4C0828-4AB2-4FFE-9899-E688B7B27397}" destId="{89F0837F-00FA-4255-9A35-0C4F1D17AA21}" srcOrd="0" destOrd="0" presId="urn:microsoft.com/office/officeart/2005/8/layout/vList2"/>
    <dgm:cxn modelId="{8CD65523-46DF-444F-B382-44E198C1A94A}" srcId="{52A4B284-7DFF-464D-9670-6D71793B62E6}" destId="{7D27363D-216D-4975-A1FE-A8F9A0D31552}" srcOrd="2" destOrd="0" parTransId="{A780BD44-E229-4412-AC46-90966F181AEB}" sibTransId="{9F5DB557-A38C-4869-801E-15538B8AB458}"/>
    <dgm:cxn modelId="{A4B9622E-631D-4CF8-BFE8-C5FEDA86B157}" srcId="{2EACC65B-0319-44E6-B466-0576CB70EB33}" destId="{0F4C0828-4AB2-4FFE-9899-E688B7B27397}" srcOrd="1" destOrd="0" parTransId="{AE9FCD9F-9581-4CB5-A1AE-82851C6EEC61}" sibTransId="{5F0D8DB5-6589-4A85-A450-0E2C5DC9730A}"/>
    <dgm:cxn modelId="{AA4CE430-C937-426F-9057-3C4B3DFCCCDF}" srcId="{52A4B284-7DFF-464D-9670-6D71793B62E6}" destId="{339C5414-CC40-4438-A49C-91D7F68C4476}" srcOrd="0" destOrd="0" parTransId="{45A44711-731A-41E1-AA28-289663236F62}" sibTransId="{D7B7C81B-D6C8-406C-9AC6-C9917A509E31}"/>
    <dgm:cxn modelId="{D4DCA735-7D26-4AA3-8A63-4F52B06C656E}" srcId="{2EACC65B-0319-44E6-B466-0576CB70EB33}" destId="{52A4B284-7DFF-464D-9670-6D71793B62E6}" srcOrd="4" destOrd="0" parTransId="{52F61180-52B1-433B-9DD3-AE01B42EA865}" sibTransId="{6DACC481-FD5E-42EC-84B2-8908F30F63FC}"/>
    <dgm:cxn modelId="{2CE1A163-6398-43A7-8871-D95D3FCA0DC3}" type="presOf" srcId="{2EACC65B-0319-44E6-B466-0576CB70EB33}" destId="{D0F21B3A-BB5A-42A8-A9BF-65F97BDF5621}" srcOrd="0" destOrd="0" presId="urn:microsoft.com/office/officeart/2005/8/layout/vList2"/>
    <dgm:cxn modelId="{3B08AD6B-14BA-4C80-B181-E9660014B012}" srcId="{2EACC65B-0319-44E6-B466-0576CB70EB33}" destId="{BE20A39B-3E45-4566-9F3D-D6558652EE2E}" srcOrd="2" destOrd="0" parTransId="{BF32E99A-8BBF-4F54-B38C-691A789693FE}" sibTransId="{72A2A8D1-EC1F-473C-BFFC-34A9DC8E8CB2}"/>
    <dgm:cxn modelId="{B8F0E272-50B0-41E2-A4CF-B52872DCC0DE}" type="presOf" srcId="{AB13A484-0ABC-4EA9-8589-6F943687A05F}" destId="{8B6B0CB1-2769-4568-ABD5-1A2C37961F25}" srcOrd="0" destOrd="0" presId="urn:microsoft.com/office/officeart/2005/8/layout/vList2"/>
    <dgm:cxn modelId="{1293AE80-00E9-4419-BE38-1DCEDAB74F81}" type="presOf" srcId="{339C5414-CC40-4438-A49C-91D7F68C4476}" destId="{7663FE85-1352-4972-89FB-E86E0DE6D470}" srcOrd="0" destOrd="0" presId="urn:microsoft.com/office/officeart/2005/8/layout/vList2"/>
    <dgm:cxn modelId="{7D2C4982-18C6-4D5E-9469-65F713DA582C}" type="presOf" srcId="{B2BBF5E8-1940-40B4-A8B9-47016C729321}" destId="{B2ED115F-619B-452F-8044-08081078B4BD}" srcOrd="0" destOrd="0" presId="urn:microsoft.com/office/officeart/2005/8/layout/vList2"/>
    <dgm:cxn modelId="{414CF3B0-EB86-4F18-8A3E-22A37A9CC25F}" srcId="{2EACC65B-0319-44E6-B466-0576CB70EB33}" destId="{AB13A484-0ABC-4EA9-8589-6F943687A05F}" srcOrd="3" destOrd="0" parTransId="{CE20124E-1BCF-488C-9D42-6072EF075146}" sibTransId="{11B4F875-4722-4337-84C3-722C5F322F16}"/>
    <dgm:cxn modelId="{512762C2-71D7-42BA-B104-2754DA52EDAB}" type="presOf" srcId="{BE20A39B-3E45-4566-9F3D-D6558652EE2E}" destId="{628F79B3-8178-4963-8711-A1AD4D35F513}" srcOrd="0" destOrd="0" presId="urn:microsoft.com/office/officeart/2005/8/layout/vList2"/>
    <dgm:cxn modelId="{07CF93DC-7C2D-419B-BF03-793BB4BE1F83}" type="presOf" srcId="{00A23F3D-A343-40DF-A5BE-DE17EB17DEBA}" destId="{7663FE85-1352-4972-89FB-E86E0DE6D470}" srcOrd="0" destOrd="3" presId="urn:microsoft.com/office/officeart/2005/8/layout/vList2"/>
    <dgm:cxn modelId="{618AA4E1-FF69-44E7-A9A9-4BE364FC8E6D}" type="presOf" srcId="{52A4B284-7DFF-464D-9670-6D71793B62E6}" destId="{19A13D2E-5BAD-4209-9FE7-2450F27F2F36}" srcOrd="0" destOrd="0" presId="urn:microsoft.com/office/officeart/2005/8/layout/vList2"/>
    <dgm:cxn modelId="{7B6939EB-24EB-4842-ADA3-58DED81AE485}" type="presOf" srcId="{89D2C721-C4AB-4505-9A08-8C4F2621189F}" destId="{7663FE85-1352-4972-89FB-E86E0DE6D470}" srcOrd="0" destOrd="1" presId="urn:microsoft.com/office/officeart/2005/8/layout/vList2"/>
    <dgm:cxn modelId="{1418BEEE-F7D7-4474-895C-EAF6E1FFB52D}" type="presOf" srcId="{7D27363D-216D-4975-A1FE-A8F9A0D31552}" destId="{7663FE85-1352-4972-89FB-E86E0DE6D470}" srcOrd="0" destOrd="2" presId="urn:microsoft.com/office/officeart/2005/8/layout/vList2"/>
    <dgm:cxn modelId="{08A605F1-354A-458B-BC55-CF0390D987A9}" srcId="{52A4B284-7DFF-464D-9670-6D71793B62E6}" destId="{00A23F3D-A343-40DF-A5BE-DE17EB17DEBA}" srcOrd="3" destOrd="0" parTransId="{184B071C-C639-4481-95FA-FB853D895093}" sibTransId="{4A07F7D6-6E4E-4FD3-8134-0B8C90034CC5}"/>
    <dgm:cxn modelId="{2EEBD2F1-D467-4EB5-9A44-152944CEDC27}" srcId="{2EACC65B-0319-44E6-B466-0576CB70EB33}" destId="{B2BBF5E8-1940-40B4-A8B9-47016C729321}" srcOrd="0" destOrd="0" parTransId="{9B8567B2-DF31-4083-B5DF-368FFDCD3496}" sibTransId="{9E45AA9C-7148-4F24-8A38-CFC42C806E46}"/>
    <dgm:cxn modelId="{EE4DB86B-04AE-4B93-B873-85B09493E08B}" type="presParOf" srcId="{D0F21B3A-BB5A-42A8-A9BF-65F97BDF5621}" destId="{B2ED115F-619B-452F-8044-08081078B4BD}" srcOrd="0" destOrd="0" presId="urn:microsoft.com/office/officeart/2005/8/layout/vList2"/>
    <dgm:cxn modelId="{D3A8B76F-AF7A-49B3-9403-2E8F25874A61}" type="presParOf" srcId="{D0F21B3A-BB5A-42A8-A9BF-65F97BDF5621}" destId="{58B17065-5F41-4E0D-8A46-C9F4F3B8BBA6}" srcOrd="1" destOrd="0" presId="urn:microsoft.com/office/officeart/2005/8/layout/vList2"/>
    <dgm:cxn modelId="{5A6308D4-DD08-49CD-A182-DD903F5330C5}" type="presParOf" srcId="{D0F21B3A-BB5A-42A8-A9BF-65F97BDF5621}" destId="{89F0837F-00FA-4255-9A35-0C4F1D17AA21}" srcOrd="2" destOrd="0" presId="urn:microsoft.com/office/officeart/2005/8/layout/vList2"/>
    <dgm:cxn modelId="{62C3AE8C-AF36-43EC-BBF4-FB3D559B6210}" type="presParOf" srcId="{D0F21B3A-BB5A-42A8-A9BF-65F97BDF5621}" destId="{F361095C-81F5-494C-936A-1F2939809080}" srcOrd="3" destOrd="0" presId="urn:microsoft.com/office/officeart/2005/8/layout/vList2"/>
    <dgm:cxn modelId="{72975CF4-8B7D-4A23-B1F7-99765D984DDD}" type="presParOf" srcId="{D0F21B3A-BB5A-42A8-A9BF-65F97BDF5621}" destId="{628F79B3-8178-4963-8711-A1AD4D35F513}" srcOrd="4" destOrd="0" presId="urn:microsoft.com/office/officeart/2005/8/layout/vList2"/>
    <dgm:cxn modelId="{FBD1FB93-F418-455C-BBA1-B27F8207EE01}" type="presParOf" srcId="{D0F21B3A-BB5A-42A8-A9BF-65F97BDF5621}" destId="{89B7CFC4-9D4A-408A-80BD-A3E74DF6032C}" srcOrd="5" destOrd="0" presId="urn:microsoft.com/office/officeart/2005/8/layout/vList2"/>
    <dgm:cxn modelId="{CD9AEDA7-2CA6-4A61-B282-493DEC1D148A}" type="presParOf" srcId="{D0F21B3A-BB5A-42A8-A9BF-65F97BDF5621}" destId="{8B6B0CB1-2769-4568-ABD5-1A2C37961F25}" srcOrd="6" destOrd="0" presId="urn:microsoft.com/office/officeart/2005/8/layout/vList2"/>
    <dgm:cxn modelId="{CA326F8D-759C-4A69-BC22-37359E410650}" type="presParOf" srcId="{D0F21B3A-BB5A-42A8-A9BF-65F97BDF5621}" destId="{1CF40927-728C-4D62-B7A1-7BC26F7B5F60}" srcOrd="7" destOrd="0" presId="urn:microsoft.com/office/officeart/2005/8/layout/vList2"/>
    <dgm:cxn modelId="{224F0198-BBA3-40A1-AFDE-B5FD71F734FF}" type="presParOf" srcId="{D0F21B3A-BB5A-42A8-A9BF-65F97BDF5621}" destId="{19A13D2E-5BAD-4209-9FE7-2450F27F2F36}" srcOrd="8" destOrd="0" presId="urn:microsoft.com/office/officeart/2005/8/layout/vList2"/>
    <dgm:cxn modelId="{117A5820-2B8D-4A84-96D9-A78593372412}" type="presParOf" srcId="{D0F21B3A-BB5A-42A8-A9BF-65F97BDF5621}" destId="{7663FE85-1352-4972-89FB-E86E0DE6D470}"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EE98387-05B0-4BDF-8384-71C6D68A7663}"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211E6A12-73AA-40AF-9250-C4BC474CA3AF}">
      <dgm:prSet/>
      <dgm:spPr/>
      <dgm:t>
        <a:bodyPr/>
        <a:lstStyle/>
        <a:p>
          <a:r>
            <a:rPr lang="en-US" b="1" dirty="0"/>
            <a:t>Shareware: </a:t>
          </a:r>
          <a:r>
            <a:rPr lang="en-US" dirty="0"/>
            <a:t>Software you can install free of charge for a </a:t>
          </a:r>
          <a:r>
            <a:rPr lang="en-US" b="1" dirty="0"/>
            <a:t>limited time </a:t>
          </a:r>
          <a:r>
            <a:rPr lang="en-US" dirty="0"/>
            <a:t>or with limited functionality.</a:t>
          </a:r>
        </a:p>
      </dgm:t>
    </dgm:pt>
    <dgm:pt modelId="{CBF3B2EB-36B0-4E2F-921A-DC5FEE3DCA1E}" type="parTrans" cxnId="{2BEFE74D-38D4-41D4-B8D5-DBC179A3759A}">
      <dgm:prSet/>
      <dgm:spPr/>
      <dgm:t>
        <a:bodyPr/>
        <a:lstStyle/>
        <a:p>
          <a:endParaRPr lang="en-US"/>
        </a:p>
      </dgm:t>
    </dgm:pt>
    <dgm:pt modelId="{67762048-17FD-4119-982B-E9748077ACB9}" type="sibTrans" cxnId="{2BEFE74D-38D4-41D4-B8D5-DBC179A3759A}">
      <dgm:prSet/>
      <dgm:spPr/>
      <dgm:t>
        <a:bodyPr/>
        <a:lstStyle/>
        <a:p>
          <a:endParaRPr lang="en-US"/>
        </a:p>
      </dgm:t>
    </dgm:pt>
    <dgm:pt modelId="{26E5E92C-D321-4995-8151-F5A05D10ABD2}">
      <dgm:prSet/>
      <dgm:spPr/>
      <dgm:t>
        <a:bodyPr/>
        <a:lstStyle/>
        <a:p>
          <a:r>
            <a:rPr lang="en-US" b="1"/>
            <a:t>Freeware: </a:t>
          </a:r>
          <a:r>
            <a:rPr lang="en-US"/>
            <a:t>Software that is available for download and use free of charge.</a:t>
          </a:r>
        </a:p>
      </dgm:t>
    </dgm:pt>
    <dgm:pt modelId="{D03DC05E-2878-48AE-93C2-A4F615C9B914}" type="parTrans" cxnId="{2B7B48A4-A82A-4ECA-91DA-3976C3A125B2}">
      <dgm:prSet/>
      <dgm:spPr/>
      <dgm:t>
        <a:bodyPr/>
        <a:lstStyle/>
        <a:p>
          <a:endParaRPr lang="en-US"/>
        </a:p>
      </dgm:t>
    </dgm:pt>
    <dgm:pt modelId="{F65BA1A9-F003-4382-88B8-8B164515ABC0}" type="sibTrans" cxnId="{2B7B48A4-A82A-4ECA-91DA-3976C3A125B2}">
      <dgm:prSet/>
      <dgm:spPr/>
      <dgm:t>
        <a:bodyPr/>
        <a:lstStyle/>
        <a:p>
          <a:endParaRPr lang="en-US"/>
        </a:p>
      </dgm:t>
    </dgm:pt>
    <dgm:pt modelId="{D2E633F2-BEEB-4DF9-8714-240DFF7609A2}">
      <dgm:prSet/>
      <dgm:spPr/>
      <dgm:t>
        <a:bodyPr/>
        <a:lstStyle/>
        <a:p>
          <a:r>
            <a:rPr lang="en-US" b="1"/>
            <a:t>Open source: </a:t>
          </a:r>
          <a:r>
            <a:rPr lang="en-US"/>
            <a:t>Programming code used to design the software is freely available.</a:t>
          </a:r>
        </a:p>
      </dgm:t>
    </dgm:pt>
    <dgm:pt modelId="{5A288DCC-B65E-4CF3-A827-0369F84D7696}" type="parTrans" cxnId="{6685D6B4-55EB-439C-9AA5-A9DD237D4B49}">
      <dgm:prSet/>
      <dgm:spPr/>
      <dgm:t>
        <a:bodyPr/>
        <a:lstStyle/>
        <a:p>
          <a:endParaRPr lang="en-US"/>
        </a:p>
      </dgm:t>
    </dgm:pt>
    <dgm:pt modelId="{5604E084-8008-480E-A065-F64BC678F7A8}" type="sibTrans" cxnId="{6685D6B4-55EB-439C-9AA5-A9DD237D4B49}">
      <dgm:prSet/>
      <dgm:spPr/>
      <dgm:t>
        <a:bodyPr/>
        <a:lstStyle/>
        <a:p>
          <a:endParaRPr lang="en-US"/>
        </a:p>
      </dgm:t>
    </dgm:pt>
    <dgm:pt modelId="{06549AC9-20C0-4380-824D-FEE0286EB73B}">
      <dgm:prSet/>
      <dgm:spPr/>
      <dgm:t>
        <a:bodyPr/>
        <a:lstStyle/>
        <a:p>
          <a:r>
            <a:rPr lang="en-US" b="1"/>
            <a:t>Digital Rights Management: </a:t>
          </a:r>
          <a:r>
            <a:rPr lang="en-US"/>
            <a:t>(</a:t>
          </a:r>
          <a:r>
            <a:rPr lang="en-US" b="1"/>
            <a:t>DRM</a:t>
          </a:r>
          <a:r>
            <a:rPr lang="en-US"/>
            <a:t>) Copyright protection technologies for digital media.</a:t>
          </a:r>
        </a:p>
      </dgm:t>
    </dgm:pt>
    <dgm:pt modelId="{5FA5495D-A075-4A7C-A3E3-41F8375F9B5B}" type="parTrans" cxnId="{3AAE0064-E3CF-46AD-90AE-E8AB229687D4}">
      <dgm:prSet/>
      <dgm:spPr/>
      <dgm:t>
        <a:bodyPr/>
        <a:lstStyle/>
        <a:p>
          <a:endParaRPr lang="en-US"/>
        </a:p>
      </dgm:t>
    </dgm:pt>
    <dgm:pt modelId="{69833F00-517C-4F63-BA41-DBEF58D1A47A}" type="sibTrans" cxnId="{3AAE0064-E3CF-46AD-90AE-E8AB229687D4}">
      <dgm:prSet/>
      <dgm:spPr/>
      <dgm:t>
        <a:bodyPr/>
        <a:lstStyle/>
        <a:p>
          <a:endParaRPr lang="en-US"/>
        </a:p>
      </dgm:t>
    </dgm:pt>
    <dgm:pt modelId="{C5DD2EE8-66CF-45DB-851B-CAC5D632A524}" type="pres">
      <dgm:prSet presAssocID="{1EE98387-05B0-4BDF-8384-71C6D68A7663}" presName="root" presStyleCnt="0">
        <dgm:presLayoutVars>
          <dgm:dir/>
          <dgm:resizeHandles val="exact"/>
        </dgm:presLayoutVars>
      </dgm:prSet>
      <dgm:spPr/>
    </dgm:pt>
    <dgm:pt modelId="{8B9424CE-C491-4B45-A626-51110A315110}" type="pres">
      <dgm:prSet presAssocID="{1EE98387-05B0-4BDF-8384-71C6D68A7663}" presName="container" presStyleCnt="0">
        <dgm:presLayoutVars>
          <dgm:dir/>
          <dgm:resizeHandles val="exact"/>
        </dgm:presLayoutVars>
      </dgm:prSet>
      <dgm:spPr/>
    </dgm:pt>
    <dgm:pt modelId="{7ACD6E65-F213-4800-9FA2-0BC33B221C66}" type="pres">
      <dgm:prSet presAssocID="{211E6A12-73AA-40AF-9250-C4BC474CA3AF}" presName="compNode" presStyleCnt="0"/>
      <dgm:spPr/>
    </dgm:pt>
    <dgm:pt modelId="{96205EFB-9064-4A15-8900-72F4C81BBF77}" type="pres">
      <dgm:prSet presAssocID="{211E6A12-73AA-40AF-9250-C4BC474CA3AF}" presName="iconBgRect" presStyleLbl="bgShp" presStyleIdx="0" presStyleCnt="4"/>
      <dgm:spPr/>
    </dgm:pt>
    <dgm:pt modelId="{C48FA05B-772E-475F-9EC1-158781BE371F}" type="pres">
      <dgm:prSet presAssocID="{211E6A12-73AA-40AF-9250-C4BC474CA3A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B"/>
        </a:ext>
      </dgm:extLst>
    </dgm:pt>
    <dgm:pt modelId="{142A5DEF-6C39-4C41-96AA-4A055908262F}" type="pres">
      <dgm:prSet presAssocID="{211E6A12-73AA-40AF-9250-C4BC474CA3AF}" presName="spaceRect" presStyleCnt="0"/>
      <dgm:spPr/>
    </dgm:pt>
    <dgm:pt modelId="{CCB41DAB-6C40-443A-8C57-465E68C604EA}" type="pres">
      <dgm:prSet presAssocID="{211E6A12-73AA-40AF-9250-C4BC474CA3AF}" presName="textRect" presStyleLbl="revTx" presStyleIdx="0" presStyleCnt="4">
        <dgm:presLayoutVars>
          <dgm:chMax val="1"/>
          <dgm:chPref val="1"/>
        </dgm:presLayoutVars>
      </dgm:prSet>
      <dgm:spPr/>
    </dgm:pt>
    <dgm:pt modelId="{0A64C9DA-48CD-48E4-9DBA-8AECD278B4CC}" type="pres">
      <dgm:prSet presAssocID="{67762048-17FD-4119-982B-E9748077ACB9}" presName="sibTrans" presStyleLbl="sibTrans2D1" presStyleIdx="0" presStyleCnt="0"/>
      <dgm:spPr/>
    </dgm:pt>
    <dgm:pt modelId="{D51BE96C-90F5-48E3-B918-A4678B4E67A5}" type="pres">
      <dgm:prSet presAssocID="{26E5E92C-D321-4995-8151-F5A05D10ABD2}" presName="compNode" presStyleCnt="0"/>
      <dgm:spPr/>
    </dgm:pt>
    <dgm:pt modelId="{475E818A-E947-4525-8644-09C7DC17C482}" type="pres">
      <dgm:prSet presAssocID="{26E5E92C-D321-4995-8151-F5A05D10ABD2}" presName="iconBgRect" presStyleLbl="bgShp" presStyleIdx="1" presStyleCnt="4"/>
      <dgm:spPr/>
    </dgm:pt>
    <dgm:pt modelId="{7C8462A7-41C4-4B4F-8CE3-74FD8E8C3ED4}" type="pres">
      <dgm:prSet presAssocID="{26E5E92C-D321-4995-8151-F5A05D10ABD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ull Battery"/>
        </a:ext>
      </dgm:extLst>
    </dgm:pt>
    <dgm:pt modelId="{2A2F9D99-874C-4CF1-AF9A-1BE0742AE561}" type="pres">
      <dgm:prSet presAssocID="{26E5E92C-D321-4995-8151-F5A05D10ABD2}" presName="spaceRect" presStyleCnt="0"/>
      <dgm:spPr/>
    </dgm:pt>
    <dgm:pt modelId="{5BE6A62F-D9FE-4D78-B271-91D3E1F6E74D}" type="pres">
      <dgm:prSet presAssocID="{26E5E92C-D321-4995-8151-F5A05D10ABD2}" presName="textRect" presStyleLbl="revTx" presStyleIdx="1" presStyleCnt="4">
        <dgm:presLayoutVars>
          <dgm:chMax val="1"/>
          <dgm:chPref val="1"/>
        </dgm:presLayoutVars>
      </dgm:prSet>
      <dgm:spPr/>
    </dgm:pt>
    <dgm:pt modelId="{6EE1397C-1DA0-4080-9242-38DA3579160B}" type="pres">
      <dgm:prSet presAssocID="{F65BA1A9-F003-4382-88B8-8B164515ABC0}" presName="sibTrans" presStyleLbl="sibTrans2D1" presStyleIdx="0" presStyleCnt="0"/>
      <dgm:spPr/>
    </dgm:pt>
    <dgm:pt modelId="{631519E0-F4F0-49E1-AE5E-2F31F0B4B8DB}" type="pres">
      <dgm:prSet presAssocID="{D2E633F2-BEEB-4DF9-8714-240DFF7609A2}" presName="compNode" presStyleCnt="0"/>
      <dgm:spPr/>
    </dgm:pt>
    <dgm:pt modelId="{0A3A91C6-71B1-4022-ADDC-96DDFD0D8982}" type="pres">
      <dgm:prSet presAssocID="{D2E633F2-BEEB-4DF9-8714-240DFF7609A2}" presName="iconBgRect" presStyleLbl="bgShp" presStyleIdx="2" presStyleCnt="4"/>
      <dgm:spPr/>
    </dgm:pt>
    <dgm:pt modelId="{A2E69C81-EB23-49F2-92DE-401DBA456CAB}" type="pres">
      <dgm:prSet presAssocID="{D2E633F2-BEEB-4DF9-8714-240DFF7609A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eb Design"/>
        </a:ext>
      </dgm:extLst>
    </dgm:pt>
    <dgm:pt modelId="{957DCD7A-432E-40A6-BAE7-6358686FE403}" type="pres">
      <dgm:prSet presAssocID="{D2E633F2-BEEB-4DF9-8714-240DFF7609A2}" presName="spaceRect" presStyleCnt="0"/>
      <dgm:spPr/>
    </dgm:pt>
    <dgm:pt modelId="{76990890-9714-4D6E-BB24-638B5EEF91EC}" type="pres">
      <dgm:prSet presAssocID="{D2E633F2-BEEB-4DF9-8714-240DFF7609A2}" presName="textRect" presStyleLbl="revTx" presStyleIdx="2" presStyleCnt="4">
        <dgm:presLayoutVars>
          <dgm:chMax val="1"/>
          <dgm:chPref val="1"/>
        </dgm:presLayoutVars>
      </dgm:prSet>
      <dgm:spPr/>
    </dgm:pt>
    <dgm:pt modelId="{0E632F19-EA55-44EE-9F92-6856BE91ADD9}" type="pres">
      <dgm:prSet presAssocID="{5604E084-8008-480E-A065-F64BC678F7A8}" presName="sibTrans" presStyleLbl="sibTrans2D1" presStyleIdx="0" presStyleCnt="0"/>
      <dgm:spPr/>
    </dgm:pt>
    <dgm:pt modelId="{BCEF0527-67E5-46B4-8CE1-42B1B32CAA6D}" type="pres">
      <dgm:prSet presAssocID="{06549AC9-20C0-4380-824D-FEE0286EB73B}" presName="compNode" presStyleCnt="0"/>
      <dgm:spPr/>
    </dgm:pt>
    <dgm:pt modelId="{23A424C5-73F9-49E5-91F6-181F3EF5E09E}" type="pres">
      <dgm:prSet presAssocID="{06549AC9-20C0-4380-824D-FEE0286EB73B}" presName="iconBgRect" presStyleLbl="bgShp" presStyleIdx="3" presStyleCnt="4"/>
      <dgm:spPr/>
    </dgm:pt>
    <dgm:pt modelId="{9F5B8E3F-5C07-4823-A80B-7CF9F28C34FE}" type="pres">
      <dgm:prSet presAssocID="{06549AC9-20C0-4380-824D-FEE0286EB73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avel"/>
        </a:ext>
      </dgm:extLst>
    </dgm:pt>
    <dgm:pt modelId="{A591D0A5-2CFD-49FA-81F6-1E7DF0D54A50}" type="pres">
      <dgm:prSet presAssocID="{06549AC9-20C0-4380-824D-FEE0286EB73B}" presName="spaceRect" presStyleCnt="0"/>
      <dgm:spPr/>
    </dgm:pt>
    <dgm:pt modelId="{360E74F8-B9AA-4F4F-BAB3-460CB8337AAB}" type="pres">
      <dgm:prSet presAssocID="{06549AC9-20C0-4380-824D-FEE0286EB73B}" presName="textRect" presStyleLbl="revTx" presStyleIdx="3" presStyleCnt="4">
        <dgm:presLayoutVars>
          <dgm:chMax val="1"/>
          <dgm:chPref val="1"/>
        </dgm:presLayoutVars>
      </dgm:prSet>
      <dgm:spPr/>
    </dgm:pt>
  </dgm:ptLst>
  <dgm:cxnLst>
    <dgm:cxn modelId="{44CC1D16-4725-4602-9E35-4D462DC3CEF1}" type="presOf" srcId="{1EE98387-05B0-4BDF-8384-71C6D68A7663}" destId="{C5DD2EE8-66CF-45DB-851B-CAC5D632A524}" srcOrd="0" destOrd="0" presId="urn:microsoft.com/office/officeart/2018/2/layout/IconCircleList"/>
    <dgm:cxn modelId="{FD798726-A400-4B52-A814-BF61F59EDFF8}" type="presOf" srcId="{F65BA1A9-F003-4382-88B8-8B164515ABC0}" destId="{6EE1397C-1DA0-4080-9242-38DA3579160B}" srcOrd="0" destOrd="0" presId="urn:microsoft.com/office/officeart/2018/2/layout/IconCircleList"/>
    <dgm:cxn modelId="{B2F58731-A667-4CA2-9750-90BA26C01D20}" type="presOf" srcId="{67762048-17FD-4119-982B-E9748077ACB9}" destId="{0A64C9DA-48CD-48E4-9DBA-8AECD278B4CC}" srcOrd="0" destOrd="0" presId="urn:microsoft.com/office/officeart/2018/2/layout/IconCircleList"/>
    <dgm:cxn modelId="{74F48637-55E9-47B8-881E-A3E36130B31D}" type="presOf" srcId="{211E6A12-73AA-40AF-9250-C4BC474CA3AF}" destId="{CCB41DAB-6C40-443A-8C57-465E68C604EA}" srcOrd="0" destOrd="0" presId="urn:microsoft.com/office/officeart/2018/2/layout/IconCircleList"/>
    <dgm:cxn modelId="{51DA035F-ABAB-400D-828B-901262BDE9F3}" type="presOf" srcId="{D2E633F2-BEEB-4DF9-8714-240DFF7609A2}" destId="{76990890-9714-4D6E-BB24-638B5EEF91EC}" srcOrd="0" destOrd="0" presId="urn:microsoft.com/office/officeart/2018/2/layout/IconCircleList"/>
    <dgm:cxn modelId="{3AAE0064-E3CF-46AD-90AE-E8AB229687D4}" srcId="{1EE98387-05B0-4BDF-8384-71C6D68A7663}" destId="{06549AC9-20C0-4380-824D-FEE0286EB73B}" srcOrd="3" destOrd="0" parTransId="{5FA5495D-A075-4A7C-A3E3-41F8375F9B5B}" sibTransId="{69833F00-517C-4F63-BA41-DBEF58D1A47A}"/>
    <dgm:cxn modelId="{2BEFE74D-38D4-41D4-B8D5-DBC179A3759A}" srcId="{1EE98387-05B0-4BDF-8384-71C6D68A7663}" destId="{211E6A12-73AA-40AF-9250-C4BC474CA3AF}" srcOrd="0" destOrd="0" parTransId="{CBF3B2EB-36B0-4E2F-921A-DC5FEE3DCA1E}" sibTransId="{67762048-17FD-4119-982B-E9748077ACB9}"/>
    <dgm:cxn modelId="{2B7B48A4-A82A-4ECA-91DA-3976C3A125B2}" srcId="{1EE98387-05B0-4BDF-8384-71C6D68A7663}" destId="{26E5E92C-D321-4995-8151-F5A05D10ABD2}" srcOrd="1" destOrd="0" parTransId="{D03DC05E-2878-48AE-93C2-A4F615C9B914}" sibTransId="{F65BA1A9-F003-4382-88B8-8B164515ABC0}"/>
    <dgm:cxn modelId="{D2D579B4-7A87-4182-A1FF-F0E7BCCE23B1}" type="presOf" srcId="{26E5E92C-D321-4995-8151-F5A05D10ABD2}" destId="{5BE6A62F-D9FE-4D78-B271-91D3E1F6E74D}" srcOrd="0" destOrd="0" presId="urn:microsoft.com/office/officeart/2018/2/layout/IconCircleList"/>
    <dgm:cxn modelId="{6685D6B4-55EB-439C-9AA5-A9DD237D4B49}" srcId="{1EE98387-05B0-4BDF-8384-71C6D68A7663}" destId="{D2E633F2-BEEB-4DF9-8714-240DFF7609A2}" srcOrd="2" destOrd="0" parTransId="{5A288DCC-B65E-4CF3-A827-0369F84D7696}" sibTransId="{5604E084-8008-480E-A065-F64BC678F7A8}"/>
    <dgm:cxn modelId="{6AEBFACA-04C6-40CA-85D3-30A83A0DA10C}" type="presOf" srcId="{5604E084-8008-480E-A065-F64BC678F7A8}" destId="{0E632F19-EA55-44EE-9F92-6856BE91ADD9}" srcOrd="0" destOrd="0" presId="urn:microsoft.com/office/officeart/2018/2/layout/IconCircleList"/>
    <dgm:cxn modelId="{360B50F6-D8B5-464B-89FB-CB545C170FBE}" type="presOf" srcId="{06549AC9-20C0-4380-824D-FEE0286EB73B}" destId="{360E74F8-B9AA-4F4F-BAB3-460CB8337AAB}" srcOrd="0" destOrd="0" presId="urn:microsoft.com/office/officeart/2018/2/layout/IconCircleList"/>
    <dgm:cxn modelId="{EDE1B3A1-960B-40DD-A55D-D8BBC8428BCC}" type="presParOf" srcId="{C5DD2EE8-66CF-45DB-851B-CAC5D632A524}" destId="{8B9424CE-C491-4B45-A626-51110A315110}" srcOrd="0" destOrd="0" presId="urn:microsoft.com/office/officeart/2018/2/layout/IconCircleList"/>
    <dgm:cxn modelId="{A8354A2B-DA06-4F28-AD54-DAEC968D7C1B}" type="presParOf" srcId="{8B9424CE-C491-4B45-A626-51110A315110}" destId="{7ACD6E65-F213-4800-9FA2-0BC33B221C66}" srcOrd="0" destOrd="0" presId="urn:microsoft.com/office/officeart/2018/2/layout/IconCircleList"/>
    <dgm:cxn modelId="{F1189391-68BE-478E-BFB1-B5847418D7AA}" type="presParOf" srcId="{7ACD6E65-F213-4800-9FA2-0BC33B221C66}" destId="{96205EFB-9064-4A15-8900-72F4C81BBF77}" srcOrd="0" destOrd="0" presId="urn:microsoft.com/office/officeart/2018/2/layout/IconCircleList"/>
    <dgm:cxn modelId="{34F0E815-0116-41E8-8D00-C1861B3B3601}" type="presParOf" srcId="{7ACD6E65-F213-4800-9FA2-0BC33B221C66}" destId="{C48FA05B-772E-475F-9EC1-158781BE371F}" srcOrd="1" destOrd="0" presId="urn:microsoft.com/office/officeart/2018/2/layout/IconCircleList"/>
    <dgm:cxn modelId="{A44E1A97-89E2-4810-AFFF-B7D96E473010}" type="presParOf" srcId="{7ACD6E65-F213-4800-9FA2-0BC33B221C66}" destId="{142A5DEF-6C39-4C41-96AA-4A055908262F}" srcOrd="2" destOrd="0" presId="urn:microsoft.com/office/officeart/2018/2/layout/IconCircleList"/>
    <dgm:cxn modelId="{A85A5516-E775-45A7-B4E9-692D1C9BE583}" type="presParOf" srcId="{7ACD6E65-F213-4800-9FA2-0BC33B221C66}" destId="{CCB41DAB-6C40-443A-8C57-465E68C604EA}" srcOrd="3" destOrd="0" presId="urn:microsoft.com/office/officeart/2018/2/layout/IconCircleList"/>
    <dgm:cxn modelId="{FFCE7B39-6C00-4611-9515-AE18ADE22927}" type="presParOf" srcId="{8B9424CE-C491-4B45-A626-51110A315110}" destId="{0A64C9DA-48CD-48E4-9DBA-8AECD278B4CC}" srcOrd="1" destOrd="0" presId="urn:microsoft.com/office/officeart/2018/2/layout/IconCircleList"/>
    <dgm:cxn modelId="{B0B8F43D-14B3-42D5-97F7-6EF0BD5A42C2}" type="presParOf" srcId="{8B9424CE-C491-4B45-A626-51110A315110}" destId="{D51BE96C-90F5-48E3-B918-A4678B4E67A5}" srcOrd="2" destOrd="0" presId="urn:microsoft.com/office/officeart/2018/2/layout/IconCircleList"/>
    <dgm:cxn modelId="{9EB9A1D9-E6C4-4D3A-A082-FEDCCC4F1082}" type="presParOf" srcId="{D51BE96C-90F5-48E3-B918-A4678B4E67A5}" destId="{475E818A-E947-4525-8644-09C7DC17C482}" srcOrd="0" destOrd="0" presId="urn:microsoft.com/office/officeart/2018/2/layout/IconCircleList"/>
    <dgm:cxn modelId="{A6013E35-1B0B-4D5D-9987-9BED66E96FDA}" type="presParOf" srcId="{D51BE96C-90F5-48E3-B918-A4678B4E67A5}" destId="{7C8462A7-41C4-4B4F-8CE3-74FD8E8C3ED4}" srcOrd="1" destOrd="0" presId="urn:microsoft.com/office/officeart/2018/2/layout/IconCircleList"/>
    <dgm:cxn modelId="{472592EA-BCAA-413C-8ACA-40B322D2F0E0}" type="presParOf" srcId="{D51BE96C-90F5-48E3-B918-A4678B4E67A5}" destId="{2A2F9D99-874C-4CF1-AF9A-1BE0742AE561}" srcOrd="2" destOrd="0" presId="urn:microsoft.com/office/officeart/2018/2/layout/IconCircleList"/>
    <dgm:cxn modelId="{DD692E9D-D438-43CA-ACEF-0D57AF431265}" type="presParOf" srcId="{D51BE96C-90F5-48E3-B918-A4678B4E67A5}" destId="{5BE6A62F-D9FE-4D78-B271-91D3E1F6E74D}" srcOrd="3" destOrd="0" presId="urn:microsoft.com/office/officeart/2018/2/layout/IconCircleList"/>
    <dgm:cxn modelId="{64E05319-9A70-47B0-B4FB-566C44F5E953}" type="presParOf" srcId="{8B9424CE-C491-4B45-A626-51110A315110}" destId="{6EE1397C-1DA0-4080-9242-38DA3579160B}" srcOrd="3" destOrd="0" presId="urn:microsoft.com/office/officeart/2018/2/layout/IconCircleList"/>
    <dgm:cxn modelId="{489FAF6A-C6BA-4B35-905C-2AE4FC7D5906}" type="presParOf" srcId="{8B9424CE-C491-4B45-A626-51110A315110}" destId="{631519E0-F4F0-49E1-AE5E-2F31F0B4B8DB}" srcOrd="4" destOrd="0" presId="urn:microsoft.com/office/officeart/2018/2/layout/IconCircleList"/>
    <dgm:cxn modelId="{E1F445DB-7281-42FA-A364-BA9EE892C1A5}" type="presParOf" srcId="{631519E0-F4F0-49E1-AE5E-2F31F0B4B8DB}" destId="{0A3A91C6-71B1-4022-ADDC-96DDFD0D8982}" srcOrd="0" destOrd="0" presId="urn:microsoft.com/office/officeart/2018/2/layout/IconCircleList"/>
    <dgm:cxn modelId="{1649434F-2095-459A-9C82-DA3930E58A6D}" type="presParOf" srcId="{631519E0-F4F0-49E1-AE5E-2F31F0B4B8DB}" destId="{A2E69C81-EB23-49F2-92DE-401DBA456CAB}" srcOrd="1" destOrd="0" presId="urn:microsoft.com/office/officeart/2018/2/layout/IconCircleList"/>
    <dgm:cxn modelId="{14F7D6C1-52BF-425F-A53F-52EBA6CD247D}" type="presParOf" srcId="{631519E0-F4F0-49E1-AE5E-2F31F0B4B8DB}" destId="{957DCD7A-432E-40A6-BAE7-6358686FE403}" srcOrd="2" destOrd="0" presId="urn:microsoft.com/office/officeart/2018/2/layout/IconCircleList"/>
    <dgm:cxn modelId="{C91F434A-52C6-428B-A150-74EF92EDB912}" type="presParOf" srcId="{631519E0-F4F0-49E1-AE5E-2F31F0B4B8DB}" destId="{76990890-9714-4D6E-BB24-638B5EEF91EC}" srcOrd="3" destOrd="0" presId="urn:microsoft.com/office/officeart/2018/2/layout/IconCircleList"/>
    <dgm:cxn modelId="{0561AC61-C207-4A03-8515-88CEF0A8B7A2}" type="presParOf" srcId="{8B9424CE-C491-4B45-A626-51110A315110}" destId="{0E632F19-EA55-44EE-9F92-6856BE91ADD9}" srcOrd="5" destOrd="0" presId="urn:microsoft.com/office/officeart/2018/2/layout/IconCircleList"/>
    <dgm:cxn modelId="{0B1DC6E4-98C0-45E8-94EA-0012A5128645}" type="presParOf" srcId="{8B9424CE-C491-4B45-A626-51110A315110}" destId="{BCEF0527-67E5-46B4-8CE1-42B1B32CAA6D}" srcOrd="6" destOrd="0" presId="urn:microsoft.com/office/officeart/2018/2/layout/IconCircleList"/>
    <dgm:cxn modelId="{41B3EA4A-658C-4926-9B55-71B36A9EA761}" type="presParOf" srcId="{BCEF0527-67E5-46B4-8CE1-42B1B32CAA6D}" destId="{23A424C5-73F9-49E5-91F6-181F3EF5E09E}" srcOrd="0" destOrd="0" presId="urn:microsoft.com/office/officeart/2018/2/layout/IconCircleList"/>
    <dgm:cxn modelId="{B9545AC4-5F0A-4F62-A7DF-B65F9A4C15F8}" type="presParOf" srcId="{BCEF0527-67E5-46B4-8CE1-42B1B32CAA6D}" destId="{9F5B8E3F-5C07-4823-A80B-7CF9F28C34FE}" srcOrd="1" destOrd="0" presId="urn:microsoft.com/office/officeart/2018/2/layout/IconCircleList"/>
    <dgm:cxn modelId="{F864A374-F490-4741-AFB9-AC9FAA8FFD9D}" type="presParOf" srcId="{BCEF0527-67E5-46B4-8CE1-42B1B32CAA6D}" destId="{A591D0A5-2CFD-49FA-81F6-1E7DF0D54A50}" srcOrd="2" destOrd="0" presId="urn:microsoft.com/office/officeart/2018/2/layout/IconCircleList"/>
    <dgm:cxn modelId="{2F05B586-4C7D-421F-8EFA-543DDFA71F26}" type="presParOf" srcId="{BCEF0527-67E5-46B4-8CE1-42B1B32CAA6D}" destId="{360E74F8-B9AA-4F4F-BAB3-460CB8337AAB}"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8C36724-4ACE-4F43-93CF-2FE8FD31681E}"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74CBCF68-706F-40B2-962E-62CF70B7BC72}">
      <dgm:prSet/>
      <dgm:spPr/>
      <dgm:t>
        <a:bodyPr/>
        <a:lstStyle/>
        <a:p>
          <a:r>
            <a:rPr lang="en-US" dirty="0"/>
            <a:t>Classify documents based on how sensitive they are.</a:t>
          </a:r>
        </a:p>
      </dgm:t>
    </dgm:pt>
    <dgm:pt modelId="{84037F86-C9E4-43DD-98B6-56B973505C9C}" type="parTrans" cxnId="{24B63E98-3E27-4470-AD66-1550A2940A8A}">
      <dgm:prSet/>
      <dgm:spPr/>
      <dgm:t>
        <a:bodyPr/>
        <a:lstStyle/>
        <a:p>
          <a:endParaRPr lang="en-US"/>
        </a:p>
      </dgm:t>
    </dgm:pt>
    <dgm:pt modelId="{F341CE6E-0898-4EFA-9CF8-7C25114A8677}" type="sibTrans" cxnId="{24B63E98-3E27-4470-AD66-1550A2940A8A}">
      <dgm:prSet/>
      <dgm:spPr/>
      <dgm:t>
        <a:bodyPr/>
        <a:lstStyle/>
        <a:p>
          <a:endParaRPr lang="en-US"/>
        </a:p>
      </dgm:t>
    </dgm:pt>
    <dgm:pt modelId="{B888F490-8609-435C-B757-8A51291BD720}">
      <dgm:prSet/>
      <dgm:spPr/>
      <dgm:t>
        <a:bodyPr/>
        <a:lstStyle/>
        <a:p>
          <a:r>
            <a:rPr lang="en-US"/>
            <a:t>Protect PII, PHI, and PCI data.</a:t>
          </a:r>
        </a:p>
      </dgm:t>
    </dgm:pt>
    <dgm:pt modelId="{6308D107-0BDE-4F66-B3DD-0F48CA82D53B}" type="parTrans" cxnId="{52228B8C-428D-406A-A9A0-CD0D002F6DF2}">
      <dgm:prSet/>
      <dgm:spPr/>
      <dgm:t>
        <a:bodyPr/>
        <a:lstStyle/>
        <a:p>
          <a:endParaRPr lang="en-US"/>
        </a:p>
      </dgm:t>
    </dgm:pt>
    <dgm:pt modelId="{F766ECBE-519D-44B1-A566-A334CE52193A}" type="sibTrans" cxnId="{52228B8C-428D-406A-A9A0-CD0D002F6DF2}">
      <dgm:prSet/>
      <dgm:spPr/>
      <dgm:t>
        <a:bodyPr/>
        <a:lstStyle/>
        <a:p>
          <a:endParaRPr lang="en-US"/>
        </a:p>
      </dgm:t>
    </dgm:pt>
    <dgm:pt modelId="{0F2E37BC-D74F-4E5A-B971-344F0C10DE66}">
      <dgm:prSet/>
      <dgm:spPr/>
      <dgm:t>
        <a:bodyPr/>
        <a:lstStyle/>
        <a:p>
          <a:r>
            <a:rPr lang="en-US"/>
            <a:t>Implement permissions as ACLs attached to resources.</a:t>
          </a:r>
        </a:p>
      </dgm:t>
    </dgm:pt>
    <dgm:pt modelId="{9B7A6C74-271A-46C5-A710-5CA707D72478}" type="parTrans" cxnId="{0A02C0B5-8590-4556-9F0A-8A2FDFFE7E8A}">
      <dgm:prSet/>
      <dgm:spPr/>
      <dgm:t>
        <a:bodyPr/>
        <a:lstStyle/>
        <a:p>
          <a:endParaRPr lang="en-US"/>
        </a:p>
      </dgm:t>
    </dgm:pt>
    <dgm:pt modelId="{D600B17F-A2DF-40C2-AF59-B2E0B76EFFEA}" type="sibTrans" cxnId="{0A02C0B5-8590-4556-9F0A-8A2FDFFE7E8A}">
      <dgm:prSet/>
      <dgm:spPr/>
      <dgm:t>
        <a:bodyPr/>
        <a:lstStyle/>
        <a:p>
          <a:endParaRPr lang="en-US"/>
        </a:p>
      </dgm:t>
    </dgm:pt>
    <dgm:pt modelId="{63A45687-22AF-4B42-A8BD-C9016CE606BA}">
      <dgm:prSet/>
      <dgm:spPr/>
      <dgm:t>
        <a:bodyPr/>
        <a:lstStyle/>
        <a:p>
          <a:r>
            <a:rPr lang="en-US"/>
            <a:t>Use full disk, folder, and file encryption.</a:t>
          </a:r>
        </a:p>
      </dgm:t>
    </dgm:pt>
    <dgm:pt modelId="{9DCD9F2B-58BD-4BE5-B940-9F2B6A0D76DB}" type="parTrans" cxnId="{35EFBBBD-082F-4762-A0C1-3501B1E094FB}">
      <dgm:prSet/>
      <dgm:spPr/>
      <dgm:t>
        <a:bodyPr/>
        <a:lstStyle/>
        <a:p>
          <a:endParaRPr lang="en-US"/>
        </a:p>
      </dgm:t>
    </dgm:pt>
    <dgm:pt modelId="{47CC067B-E2CD-4D3A-9B60-F387C7ADD284}" type="sibTrans" cxnId="{35EFBBBD-082F-4762-A0C1-3501B1E094FB}">
      <dgm:prSet/>
      <dgm:spPr/>
      <dgm:t>
        <a:bodyPr/>
        <a:lstStyle/>
        <a:p>
          <a:endParaRPr lang="en-US"/>
        </a:p>
      </dgm:t>
    </dgm:pt>
    <dgm:pt modelId="{ED842771-0672-4A2D-97CB-D02DD9ABD064}">
      <dgm:prSet/>
      <dgm:spPr/>
      <dgm:t>
        <a:bodyPr/>
        <a:lstStyle/>
        <a:p>
          <a:r>
            <a:rPr lang="en-US"/>
            <a:t>Implement a data loss prevention policy.</a:t>
          </a:r>
        </a:p>
      </dgm:t>
    </dgm:pt>
    <dgm:pt modelId="{1AA12083-2931-44E7-948F-F2D47CA56590}" type="parTrans" cxnId="{E62CAF03-F792-43A1-9FF7-06CF930C127D}">
      <dgm:prSet/>
      <dgm:spPr/>
      <dgm:t>
        <a:bodyPr/>
        <a:lstStyle/>
        <a:p>
          <a:endParaRPr lang="en-US"/>
        </a:p>
      </dgm:t>
    </dgm:pt>
    <dgm:pt modelId="{A7217A4B-9FAE-4E80-8255-66526876AD9C}" type="sibTrans" cxnId="{E62CAF03-F792-43A1-9FF7-06CF930C127D}">
      <dgm:prSet/>
      <dgm:spPr/>
      <dgm:t>
        <a:bodyPr/>
        <a:lstStyle/>
        <a:p>
          <a:endParaRPr lang="en-US"/>
        </a:p>
      </dgm:t>
    </dgm:pt>
    <dgm:pt modelId="{390D19A3-CC2E-4E7D-A454-A78FDB82FCEF}">
      <dgm:prSet/>
      <dgm:spPr/>
      <dgm:t>
        <a:bodyPr/>
        <a:lstStyle/>
        <a:p>
          <a:r>
            <a:rPr lang="en-US"/>
            <a:t>Follow all software licensing agreements and DRM.</a:t>
          </a:r>
        </a:p>
      </dgm:t>
    </dgm:pt>
    <dgm:pt modelId="{47633D67-AADF-43C1-B4B0-8F5B1A9916F2}" type="parTrans" cxnId="{90B50B0C-034C-4BA7-B794-3EB702404DC3}">
      <dgm:prSet/>
      <dgm:spPr/>
      <dgm:t>
        <a:bodyPr/>
        <a:lstStyle/>
        <a:p>
          <a:endParaRPr lang="en-US"/>
        </a:p>
      </dgm:t>
    </dgm:pt>
    <dgm:pt modelId="{676ACE83-46FA-44F3-AE94-0C3BB8B94DA1}" type="sibTrans" cxnId="{90B50B0C-034C-4BA7-B794-3EB702404DC3}">
      <dgm:prSet/>
      <dgm:spPr/>
      <dgm:t>
        <a:bodyPr/>
        <a:lstStyle/>
        <a:p>
          <a:endParaRPr lang="en-US"/>
        </a:p>
      </dgm:t>
    </dgm:pt>
    <dgm:pt modelId="{F60E3405-AE51-4FF6-9795-EC134B49B3BA}" type="pres">
      <dgm:prSet presAssocID="{78C36724-4ACE-4F43-93CF-2FE8FD31681E}" presName="root" presStyleCnt="0">
        <dgm:presLayoutVars>
          <dgm:dir/>
          <dgm:resizeHandles val="exact"/>
        </dgm:presLayoutVars>
      </dgm:prSet>
      <dgm:spPr/>
    </dgm:pt>
    <dgm:pt modelId="{453CAF91-3E58-4590-8423-A9CD5A651EF5}" type="pres">
      <dgm:prSet presAssocID="{74CBCF68-706F-40B2-962E-62CF70B7BC72}" presName="compNode" presStyleCnt="0"/>
      <dgm:spPr/>
    </dgm:pt>
    <dgm:pt modelId="{7E5501EB-E922-4056-948E-3AED637A9517}" type="pres">
      <dgm:prSet presAssocID="{74CBCF68-706F-40B2-962E-62CF70B7BC72}" presName="bgRect" presStyleLbl="bgShp" presStyleIdx="0" presStyleCnt="6"/>
      <dgm:spPr/>
    </dgm:pt>
    <dgm:pt modelId="{B424A554-31A6-43B6-94B2-91E61C507381}" type="pres">
      <dgm:prSet presAssocID="{74CBCF68-706F-40B2-962E-62CF70B7BC72}"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ye"/>
        </a:ext>
      </dgm:extLst>
    </dgm:pt>
    <dgm:pt modelId="{DBAE3EBA-A494-4B23-81BC-BFE066D96A5E}" type="pres">
      <dgm:prSet presAssocID="{74CBCF68-706F-40B2-962E-62CF70B7BC72}" presName="spaceRect" presStyleCnt="0"/>
      <dgm:spPr/>
    </dgm:pt>
    <dgm:pt modelId="{9B9E2B02-C540-411A-8F6B-6762B2EF9D10}" type="pres">
      <dgm:prSet presAssocID="{74CBCF68-706F-40B2-962E-62CF70B7BC72}" presName="parTx" presStyleLbl="revTx" presStyleIdx="0" presStyleCnt="6">
        <dgm:presLayoutVars>
          <dgm:chMax val="0"/>
          <dgm:chPref val="0"/>
        </dgm:presLayoutVars>
      </dgm:prSet>
      <dgm:spPr/>
    </dgm:pt>
    <dgm:pt modelId="{EB4DA9C4-2743-4309-89CA-B8CD874677FC}" type="pres">
      <dgm:prSet presAssocID="{F341CE6E-0898-4EFA-9CF8-7C25114A8677}" presName="sibTrans" presStyleCnt="0"/>
      <dgm:spPr/>
    </dgm:pt>
    <dgm:pt modelId="{560DC121-E52F-4132-B990-A5F2C9417DE6}" type="pres">
      <dgm:prSet presAssocID="{B888F490-8609-435C-B757-8A51291BD720}" presName="compNode" presStyleCnt="0"/>
      <dgm:spPr/>
    </dgm:pt>
    <dgm:pt modelId="{836DDB3A-32B1-47AD-A4D7-5F0BEF8FAA31}" type="pres">
      <dgm:prSet presAssocID="{B888F490-8609-435C-B757-8A51291BD720}" presName="bgRect" presStyleLbl="bgShp" presStyleIdx="1" presStyleCnt="6"/>
      <dgm:spPr/>
    </dgm:pt>
    <dgm:pt modelId="{7037EA51-9F48-4E54-811A-207390F5AE95}" type="pres">
      <dgm:prSet presAssocID="{B888F490-8609-435C-B757-8A51291BD720}"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grammer"/>
        </a:ext>
      </dgm:extLst>
    </dgm:pt>
    <dgm:pt modelId="{58516AE8-7833-41D3-B91E-EE6690357C0B}" type="pres">
      <dgm:prSet presAssocID="{B888F490-8609-435C-B757-8A51291BD720}" presName="spaceRect" presStyleCnt="0"/>
      <dgm:spPr/>
    </dgm:pt>
    <dgm:pt modelId="{7453AD10-F7C8-492C-810B-FDC8A040CD4B}" type="pres">
      <dgm:prSet presAssocID="{B888F490-8609-435C-B757-8A51291BD720}" presName="parTx" presStyleLbl="revTx" presStyleIdx="1" presStyleCnt="6">
        <dgm:presLayoutVars>
          <dgm:chMax val="0"/>
          <dgm:chPref val="0"/>
        </dgm:presLayoutVars>
      </dgm:prSet>
      <dgm:spPr/>
    </dgm:pt>
    <dgm:pt modelId="{2ABC62BD-C9B8-46B7-A7DF-DCDDFDC8A19F}" type="pres">
      <dgm:prSet presAssocID="{F766ECBE-519D-44B1-A566-A334CE52193A}" presName="sibTrans" presStyleCnt="0"/>
      <dgm:spPr/>
    </dgm:pt>
    <dgm:pt modelId="{FD6555AE-2FA9-4003-A8C4-2AAE52924D1C}" type="pres">
      <dgm:prSet presAssocID="{0F2E37BC-D74F-4E5A-B971-344F0C10DE66}" presName="compNode" presStyleCnt="0"/>
      <dgm:spPr/>
    </dgm:pt>
    <dgm:pt modelId="{FDB38388-BB02-4A59-A000-E4FD09CF7205}" type="pres">
      <dgm:prSet presAssocID="{0F2E37BC-D74F-4E5A-B971-344F0C10DE66}" presName="bgRect" presStyleLbl="bgShp" presStyleIdx="2" presStyleCnt="6"/>
      <dgm:spPr/>
    </dgm:pt>
    <dgm:pt modelId="{B83FDC0E-936A-49F9-B180-EB5C5A220BF5}" type="pres">
      <dgm:prSet presAssocID="{0F2E37BC-D74F-4E5A-B971-344F0C10DE6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927AFDAB-F082-4066-BEFC-2500E7C35D65}" type="pres">
      <dgm:prSet presAssocID="{0F2E37BC-D74F-4E5A-B971-344F0C10DE66}" presName="spaceRect" presStyleCnt="0"/>
      <dgm:spPr/>
    </dgm:pt>
    <dgm:pt modelId="{251EEB7C-7B9B-43B9-83D6-6423EE61CB7A}" type="pres">
      <dgm:prSet presAssocID="{0F2E37BC-D74F-4E5A-B971-344F0C10DE66}" presName="parTx" presStyleLbl="revTx" presStyleIdx="2" presStyleCnt="6">
        <dgm:presLayoutVars>
          <dgm:chMax val="0"/>
          <dgm:chPref val="0"/>
        </dgm:presLayoutVars>
      </dgm:prSet>
      <dgm:spPr/>
    </dgm:pt>
    <dgm:pt modelId="{1BA47AED-FF63-4E03-9EE7-33784632380A}" type="pres">
      <dgm:prSet presAssocID="{D600B17F-A2DF-40C2-AF59-B2E0B76EFFEA}" presName="sibTrans" presStyleCnt="0"/>
      <dgm:spPr/>
    </dgm:pt>
    <dgm:pt modelId="{DC964BE0-67FB-4890-95C8-D4B10CA19EDF}" type="pres">
      <dgm:prSet presAssocID="{63A45687-22AF-4B42-A8BD-C9016CE606BA}" presName="compNode" presStyleCnt="0"/>
      <dgm:spPr/>
    </dgm:pt>
    <dgm:pt modelId="{B684918E-5176-4135-AA71-A1B3A4F0983C}" type="pres">
      <dgm:prSet presAssocID="{63A45687-22AF-4B42-A8BD-C9016CE606BA}" presName="bgRect" presStyleLbl="bgShp" presStyleIdx="3" presStyleCnt="6"/>
      <dgm:spPr/>
    </dgm:pt>
    <dgm:pt modelId="{CD64EBE5-BBFA-45DE-8B9B-A114B05EFA4F}" type="pres">
      <dgm:prSet presAssocID="{63A45687-22AF-4B42-A8BD-C9016CE606BA}"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Open Folder"/>
        </a:ext>
      </dgm:extLst>
    </dgm:pt>
    <dgm:pt modelId="{367AEC22-53A8-47E9-B750-44D617E1EE1C}" type="pres">
      <dgm:prSet presAssocID="{63A45687-22AF-4B42-A8BD-C9016CE606BA}" presName="spaceRect" presStyleCnt="0"/>
      <dgm:spPr/>
    </dgm:pt>
    <dgm:pt modelId="{558803F6-331F-4ECC-8D88-F1D1D8F58C79}" type="pres">
      <dgm:prSet presAssocID="{63A45687-22AF-4B42-A8BD-C9016CE606BA}" presName="parTx" presStyleLbl="revTx" presStyleIdx="3" presStyleCnt="6">
        <dgm:presLayoutVars>
          <dgm:chMax val="0"/>
          <dgm:chPref val="0"/>
        </dgm:presLayoutVars>
      </dgm:prSet>
      <dgm:spPr/>
    </dgm:pt>
    <dgm:pt modelId="{855719EA-C10E-4DD0-BA63-942B2099ADC6}" type="pres">
      <dgm:prSet presAssocID="{47CC067B-E2CD-4D3A-9B60-F387C7ADD284}" presName="sibTrans" presStyleCnt="0"/>
      <dgm:spPr/>
    </dgm:pt>
    <dgm:pt modelId="{077C1B8E-45D3-49A9-8D62-8909D0790778}" type="pres">
      <dgm:prSet presAssocID="{ED842771-0672-4A2D-97CB-D02DD9ABD064}" presName="compNode" presStyleCnt="0"/>
      <dgm:spPr/>
    </dgm:pt>
    <dgm:pt modelId="{0E427FB7-D9AE-4661-A80E-0B36D1E134A2}" type="pres">
      <dgm:prSet presAssocID="{ED842771-0672-4A2D-97CB-D02DD9ABD064}" presName="bgRect" presStyleLbl="bgShp" presStyleIdx="4" presStyleCnt="6"/>
      <dgm:spPr/>
    </dgm:pt>
    <dgm:pt modelId="{7ABF8280-A584-4F49-99F1-1A1D5F3F1510}" type="pres">
      <dgm:prSet presAssocID="{ED842771-0672-4A2D-97CB-D02DD9ABD064}"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Lock"/>
        </a:ext>
      </dgm:extLst>
    </dgm:pt>
    <dgm:pt modelId="{14E4C0C9-0A40-4F71-9A53-1878DF6A3360}" type="pres">
      <dgm:prSet presAssocID="{ED842771-0672-4A2D-97CB-D02DD9ABD064}" presName="spaceRect" presStyleCnt="0"/>
      <dgm:spPr/>
    </dgm:pt>
    <dgm:pt modelId="{6B97CA26-34F7-4320-9812-0B4151110F33}" type="pres">
      <dgm:prSet presAssocID="{ED842771-0672-4A2D-97CB-D02DD9ABD064}" presName="parTx" presStyleLbl="revTx" presStyleIdx="4" presStyleCnt="6">
        <dgm:presLayoutVars>
          <dgm:chMax val="0"/>
          <dgm:chPref val="0"/>
        </dgm:presLayoutVars>
      </dgm:prSet>
      <dgm:spPr/>
    </dgm:pt>
    <dgm:pt modelId="{52F7DB04-0970-444D-BABC-6FFF05D45EB4}" type="pres">
      <dgm:prSet presAssocID="{A7217A4B-9FAE-4E80-8255-66526876AD9C}" presName="sibTrans" presStyleCnt="0"/>
      <dgm:spPr/>
    </dgm:pt>
    <dgm:pt modelId="{88588072-7CBF-425F-AE30-2923AF047E0B}" type="pres">
      <dgm:prSet presAssocID="{390D19A3-CC2E-4E7D-A454-A78FDB82FCEF}" presName="compNode" presStyleCnt="0"/>
      <dgm:spPr/>
    </dgm:pt>
    <dgm:pt modelId="{8614607A-C24A-44D0-836E-98E827F1C66B}" type="pres">
      <dgm:prSet presAssocID="{390D19A3-CC2E-4E7D-A454-A78FDB82FCEF}" presName="bgRect" presStyleLbl="bgShp" presStyleIdx="5" presStyleCnt="6"/>
      <dgm:spPr/>
    </dgm:pt>
    <dgm:pt modelId="{42662D8F-5871-4126-ACCE-6F33487FE39A}" type="pres">
      <dgm:prSet presAssocID="{390D19A3-CC2E-4E7D-A454-A78FDB82FCEF}"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ntract"/>
        </a:ext>
      </dgm:extLst>
    </dgm:pt>
    <dgm:pt modelId="{A0E67085-F19E-41AD-9A29-B58A68D136E9}" type="pres">
      <dgm:prSet presAssocID="{390D19A3-CC2E-4E7D-A454-A78FDB82FCEF}" presName="spaceRect" presStyleCnt="0"/>
      <dgm:spPr/>
    </dgm:pt>
    <dgm:pt modelId="{69711B57-89B8-4ED3-B467-93405C5573E3}" type="pres">
      <dgm:prSet presAssocID="{390D19A3-CC2E-4E7D-A454-A78FDB82FCEF}" presName="parTx" presStyleLbl="revTx" presStyleIdx="5" presStyleCnt="6">
        <dgm:presLayoutVars>
          <dgm:chMax val="0"/>
          <dgm:chPref val="0"/>
        </dgm:presLayoutVars>
      </dgm:prSet>
      <dgm:spPr/>
    </dgm:pt>
  </dgm:ptLst>
  <dgm:cxnLst>
    <dgm:cxn modelId="{E62CAF03-F792-43A1-9FF7-06CF930C127D}" srcId="{78C36724-4ACE-4F43-93CF-2FE8FD31681E}" destId="{ED842771-0672-4A2D-97CB-D02DD9ABD064}" srcOrd="4" destOrd="0" parTransId="{1AA12083-2931-44E7-948F-F2D47CA56590}" sibTransId="{A7217A4B-9FAE-4E80-8255-66526876AD9C}"/>
    <dgm:cxn modelId="{90B50B0C-034C-4BA7-B794-3EB702404DC3}" srcId="{78C36724-4ACE-4F43-93CF-2FE8FD31681E}" destId="{390D19A3-CC2E-4E7D-A454-A78FDB82FCEF}" srcOrd="5" destOrd="0" parTransId="{47633D67-AADF-43C1-B4B0-8F5B1A9916F2}" sibTransId="{676ACE83-46FA-44F3-AE94-0C3BB8B94DA1}"/>
    <dgm:cxn modelId="{35EE0910-BFC6-45CE-9CCD-57C365D8FB44}" type="presOf" srcId="{0F2E37BC-D74F-4E5A-B971-344F0C10DE66}" destId="{251EEB7C-7B9B-43B9-83D6-6423EE61CB7A}" srcOrd="0" destOrd="0" presId="urn:microsoft.com/office/officeart/2018/2/layout/IconVerticalSolidList"/>
    <dgm:cxn modelId="{39156A15-DB74-425C-AC4C-66C8C2335813}" type="presOf" srcId="{ED842771-0672-4A2D-97CB-D02DD9ABD064}" destId="{6B97CA26-34F7-4320-9812-0B4151110F33}" srcOrd="0" destOrd="0" presId="urn:microsoft.com/office/officeart/2018/2/layout/IconVerticalSolidList"/>
    <dgm:cxn modelId="{1443673F-2376-4A88-AA99-E12DEAD9012E}" type="presOf" srcId="{B888F490-8609-435C-B757-8A51291BD720}" destId="{7453AD10-F7C8-492C-810B-FDC8A040CD4B}" srcOrd="0" destOrd="0" presId="urn:microsoft.com/office/officeart/2018/2/layout/IconVerticalSolidList"/>
    <dgm:cxn modelId="{8B11874B-42A1-4465-B3D1-F53643E4C46D}" type="presOf" srcId="{78C36724-4ACE-4F43-93CF-2FE8FD31681E}" destId="{F60E3405-AE51-4FF6-9795-EC134B49B3BA}" srcOrd="0" destOrd="0" presId="urn:microsoft.com/office/officeart/2018/2/layout/IconVerticalSolidList"/>
    <dgm:cxn modelId="{06C7A775-FFAD-4260-939C-3F4FDD107F0A}" type="presOf" srcId="{390D19A3-CC2E-4E7D-A454-A78FDB82FCEF}" destId="{69711B57-89B8-4ED3-B467-93405C5573E3}" srcOrd="0" destOrd="0" presId="urn:microsoft.com/office/officeart/2018/2/layout/IconVerticalSolidList"/>
    <dgm:cxn modelId="{C11DCA78-1BE7-4743-8C07-45173DC3CBBC}" type="presOf" srcId="{63A45687-22AF-4B42-A8BD-C9016CE606BA}" destId="{558803F6-331F-4ECC-8D88-F1D1D8F58C79}" srcOrd="0" destOrd="0" presId="urn:microsoft.com/office/officeart/2018/2/layout/IconVerticalSolidList"/>
    <dgm:cxn modelId="{52228B8C-428D-406A-A9A0-CD0D002F6DF2}" srcId="{78C36724-4ACE-4F43-93CF-2FE8FD31681E}" destId="{B888F490-8609-435C-B757-8A51291BD720}" srcOrd="1" destOrd="0" parTransId="{6308D107-0BDE-4F66-B3DD-0F48CA82D53B}" sibTransId="{F766ECBE-519D-44B1-A566-A334CE52193A}"/>
    <dgm:cxn modelId="{24B63E98-3E27-4470-AD66-1550A2940A8A}" srcId="{78C36724-4ACE-4F43-93CF-2FE8FD31681E}" destId="{74CBCF68-706F-40B2-962E-62CF70B7BC72}" srcOrd="0" destOrd="0" parTransId="{84037F86-C9E4-43DD-98B6-56B973505C9C}" sibTransId="{F341CE6E-0898-4EFA-9CF8-7C25114A8677}"/>
    <dgm:cxn modelId="{0A02C0B5-8590-4556-9F0A-8A2FDFFE7E8A}" srcId="{78C36724-4ACE-4F43-93CF-2FE8FD31681E}" destId="{0F2E37BC-D74F-4E5A-B971-344F0C10DE66}" srcOrd="2" destOrd="0" parTransId="{9B7A6C74-271A-46C5-A710-5CA707D72478}" sibTransId="{D600B17F-A2DF-40C2-AF59-B2E0B76EFFEA}"/>
    <dgm:cxn modelId="{A4F64BB8-BBB5-4EDD-BB17-6C936A7BB56D}" type="presOf" srcId="{74CBCF68-706F-40B2-962E-62CF70B7BC72}" destId="{9B9E2B02-C540-411A-8F6B-6762B2EF9D10}" srcOrd="0" destOrd="0" presId="urn:microsoft.com/office/officeart/2018/2/layout/IconVerticalSolidList"/>
    <dgm:cxn modelId="{35EFBBBD-082F-4762-A0C1-3501B1E094FB}" srcId="{78C36724-4ACE-4F43-93CF-2FE8FD31681E}" destId="{63A45687-22AF-4B42-A8BD-C9016CE606BA}" srcOrd="3" destOrd="0" parTransId="{9DCD9F2B-58BD-4BE5-B940-9F2B6A0D76DB}" sibTransId="{47CC067B-E2CD-4D3A-9B60-F387C7ADD284}"/>
    <dgm:cxn modelId="{1EDD3FC9-3409-4A4B-8A6D-4060805EA67E}" type="presParOf" srcId="{F60E3405-AE51-4FF6-9795-EC134B49B3BA}" destId="{453CAF91-3E58-4590-8423-A9CD5A651EF5}" srcOrd="0" destOrd="0" presId="urn:microsoft.com/office/officeart/2018/2/layout/IconVerticalSolidList"/>
    <dgm:cxn modelId="{6AC0C878-0978-43D0-B3A4-BB9C8AA9B67A}" type="presParOf" srcId="{453CAF91-3E58-4590-8423-A9CD5A651EF5}" destId="{7E5501EB-E922-4056-948E-3AED637A9517}" srcOrd="0" destOrd="0" presId="urn:microsoft.com/office/officeart/2018/2/layout/IconVerticalSolidList"/>
    <dgm:cxn modelId="{438D2478-B219-4DF9-BF75-B9B20167257B}" type="presParOf" srcId="{453CAF91-3E58-4590-8423-A9CD5A651EF5}" destId="{B424A554-31A6-43B6-94B2-91E61C507381}" srcOrd="1" destOrd="0" presId="urn:microsoft.com/office/officeart/2018/2/layout/IconVerticalSolidList"/>
    <dgm:cxn modelId="{B0834F20-9BDD-4B0E-B22D-C350DCD007DB}" type="presParOf" srcId="{453CAF91-3E58-4590-8423-A9CD5A651EF5}" destId="{DBAE3EBA-A494-4B23-81BC-BFE066D96A5E}" srcOrd="2" destOrd="0" presId="urn:microsoft.com/office/officeart/2018/2/layout/IconVerticalSolidList"/>
    <dgm:cxn modelId="{93CB549E-FD66-433B-B802-0ABD2115320D}" type="presParOf" srcId="{453CAF91-3E58-4590-8423-A9CD5A651EF5}" destId="{9B9E2B02-C540-411A-8F6B-6762B2EF9D10}" srcOrd="3" destOrd="0" presId="urn:microsoft.com/office/officeart/2018/2/layout/IconVerticalSolidList"/>
    <dgm:cxn modelId="{D11A8091-A2D1-4694-90A0-A5B3B160EB57}" type="presParOf" srcId="{F60E3405-AE51-4FF6-9795-EC134B49B3BA}" destId="{EB4DA9C4-2743-4309-89CA-B8CD874677FC}" srcOrd="1" destOrd="0" presId="urn:microsoft.com/office/officeart/2018/2/layout/IconVerticalSolidList"/>
    <dgm:cxn modelId="{A1E9B75B-C490-4E89-9165-03F281CEC23A}" type="presParOf" srcId="{F60E3405-AE51-4FF6-9795-EC134B49B3BA}" destId="{560DC121-E52F-4132-B990-A5F2C9417DE6}" srcOrd="2" destOrd="0" presId="urn:microsoft.com/office/officeart/2018/2/layout/IconVerticalSolidList"/>
    <dgm:cxn modelId="{1EFDAC67-C57F-461E-8E69-C4A47140752D}" type="presParOf" srcId="{560DC121-E52F-4132-B990-A5F2C9417DE6}" destId="{836DDB3A-32B1-47AD-A4D7-5F0BEF8FAA31}" srcOrd="0" destOrd="0" presId="urn:microsoft.com/office/officeart/2018/2/layout/IconVerticalSolidList"/>
    <dgm:cxn modelId="{E2FCBF41-F216-4D09-A2E7-9C2605C831C4}" type="presParOf" srcId="{560DC121-E52F-4132-B990-A5F2C9417DE6}" destId="{7037EA51-9F48-4E54-811A-207390F5AE95}" srcOrd="1" destOrd="0" presId="urn:microsoft.com/office/officeart/2018/2/layout/IconVerticalSolidList"/>
    <dgm:cxn modelId="{7AAC6E84-0F4E-4706-B29B-DBED84505CBC}" type="presParOf" srcId="{560DC121-E52F-4132-B990-A5F2C9417DE6}" destId="{58516AE8-7833-41D3-B91E-EE6690357C0B}" srcOrd="2" destOrd="0" presId="urn:microsoft.com/office/officeart/2018/2/layout/IconVerticalSolidList"/>
    <dgm:cxn modelId="{0573E6FC-F191-4212-A339-3CD8F9306361}" type="presParOf" srcId="{560DC121-E52F-4132-B990-A5F2C9417DE6}" destId="{7453AD10-F7C8-492C-810B-FDC8A040CD4B}" srcOrd="3" destOrd="0" presId="urn:microsoft.com/office/officeart/2018/2/layout/IconVerticalSolidList"/>
    <dgm:cxn modelId="{BD8F1A2D-469D-4DA0-825A-781012DD7460}" type="presParOf" srcId="{F60E3405-AE51-4FF6-9795-EC134B49B3BA}" destId="{2ABC62BD-C9B8-46B7-A7DF-DCDDFDC8A19F}" srcOrd="3" destOrd="0" presId="urn:microsoft.com/office/officeart/2018/2/layout/IconVerticalSolidList"/>
    <dgm:cxn modelId="{2F765717-1EF1-4EE3-A481-504296AD28F0}" type="presParOf" srcId="{F60E3405-AE51-4FF6-9795-EC134B49B3BA}" destId="{FD6555AE-2FA9-4003-A8C4-2AAE52924D1C}" srcOrd="4" destOrd="0" presId="urn:microsoft.com/office/officeart/2018/2/layout/IconVerticalSolidList"/>
    <dgm:cxn modelId="{C70301F4-0AC5-48E0-831D-150EDC3835FB}" type="presParOf" srcId="{FD6555AE-2FA9-4003-A8C4-2AAE52924D1C}" destId="{FDB38388-BB02-4A59-A000-E4FD09CF7205}" srcOrd="0" destOrd="0" presId="urn:microsoft.com/office/officeart/2018/2/layout/IconVerticalSolidList"/>
    <dgm:cxn modelId="{648F7B35-4320-4FE9-89B2-BBE180373B15}" type="presParOf" srcId="{FD6555AE-2FA9-4003-A8C4-2AAE52924D1C}" destId="{B83FDC0E-936A-49F9-B180-EB5C5A220BF5}" srcOrd="1" destOrd="0" presId="urn:microsoft.com/office/officeart/2018/2/layout/IconVerticalSolidList"/>
    <dgm:cxn modelId="{A9D041FA-A4D8-4264-A2DE-997587D5B274}" type="presParOf" srcId="{FD6555AE-2FA9-4003-A8C4-2AAE52924D1C}" destId="{927AFDAB-F082-4066-BEFC-2500E7C35D65}" srcOrd="2" destOrd="0" presId="urn:microsoft.com/office/officeart/2018/2/layout/IconVerticalSolidList"/>
    <dgm:cxn modelId="{929C800C-2E1F-4035-A841-65F90A7F7348}" type="presParOf" srcId="{FD6555AE-2FA9-4003-A8C4-2AAE52924D1C}" destId="{251EEB7C-7B9B-43B9-83D6-6423EE61CB7A}" srcOrd="3" destOrd="0" presId="urn:microsoft.com/office/officeart/2018/2/layout/IconVerticalSolidList"/>
    <dgm:cxn modelId="{1A66F852-5278-499F-BC03-EA2016B7C276}" type="presParOf" srcId="{F60E3405-AE51-4FF6-9795-EC134B49B3BA}" destId="{1BA47AED-FF63-4E03-9EE7-33784632380A}" srcOrd="5" destOrd="0" presId="urn:microsoft.com/office/officeart/2018/2/layout/IconVerticalSolidList"/>
    <dgm:cxn modelId="{D759CF66-12BB-4290-95CF-641DEF57FE46}" type="presParOf" srcId="{F60E3405-AE51-4FF6-9795-EC134B49B3BA}" destId="{DC964BE0-67FB-4890-95C8-D4B10CA19EDF}" srcOrd="6" destOrd="0" presId="urn:microsoft.com/office/officeart/2018/2/layout/IconVerticalSolidList"/>
    <dgm:cxn modelId="{5916BD07-6E01-4762-AFEA-502A225E6082}" type="presParOf" srcId="{DC964BE0-67FB-4890-95C8-D4B10CA19EDF}" destId="{B684918E-5176-4135-AA71-A1B3A4F0983C}" srcOrd="0" destOrd="0" presId="urn:microsoft.com/office/officeart/2018/2/layout/IconVerticalSolidList"/>
    <dgm:cxn modelId="{3E909D88-AE58-45FA-95E4-DBD18C0825DD}" type="presParOf" srcId="{DC964BE0-67FB-4890-95C8-D4B10CA19EDF}" destId="{CD64EBE5-BBFA-45DE-8B9B-A114B05EFA4F}" srcOrd="1" destOrd="0" presId="urn:microsoft.com/office/officeart/2018/2/layout/IconVerticalSolidList"/>
    <dgm:cxn modelId="{CA4C619B-3544-4C38-9DB2-D9CB8942FFD5}" type="presParOf" srcId="{DC964BE0-67FB-4890-95C8-D4B10CA19EDF}" destId="{367AEC22-53A8-47E9-B750-44D617E1EE1C}" srcOrd="2" destOrd="0" presId="urn:microsoft.com/office/officeart/2018/2/layout/IconVerticalSolidList"/>
    <dgm:cxn modelId="{976DC010-2C3B-49B3-96E9-614216001819}" type="presParOf" srcId="{DC964BE0-67FB-4890-95C8-D4B10CA19EDF}" destId="{558803F6-331F-4ECC-8D88-F1D1D8F58C79}" srcOrd="3" destOrd="0" presId="urn:microsoft.com/office/officeart/2018/2/layout/IconVerticalSolidList"/>
    <dgm:cxn modelId="{D5D2B45B-D7BC-4384-AC8B-E39903274CFA}" type="presParOf" srcId="{F60E3405-AE51-4FF6-9795-EC134B49B3BA}" destId="{855719EA-C10E-4DD0-BA63-942B2099ADC6}" srcOrd="7" destOrd="0" presId="urn:microsoft.com/office/officeart/2018/2/layout/IconVerticalSolidList"/>
    <dgm:cxn modelId="{C0EB60AF-3003-4968-A8C1-CF1654C8757C}" type="presParOf" srcId="{F60E3405-AE51-4FF6-9795-EC134B49B3BA}" destId="{077C1B8E-45D3-49A9-8D62-8909D0790778}" srcOrd="8" destOrd="0" presId="urn:microsoft.com/office/officeart/2018/2/layout/IconVerticalSolidList"/>
    <dgm:cxn modelId="{040FB96C-CC83-4BC3-A934-BAA7A2A12AA7}" type="presParOf" srcId="{077C1B8E-45D3-49A9-8D62-8909D0790778}" destId="{0E427FB7-D9AE-4661-A80E-0B36D1E134A2}" srcOrd="0" destOrd="0" presId="urn:microsoft.com/office/officeart/2018/2/layout/IconVerticalSolidList"/>
    <dgm:cxn modelId="{E956B292-84EF-40F2-9191-AA939F5E997A}" type="presParOf" srcId="{077C1B8E-45D3-49A9-8D62-8909D0790778}" destId="{7ABF8280-A584-4F49-99F1-1A1D5F3F1510}" srcOrd="1" destOrd="0" presId="urn:microsoft.com/office/officeart/2018/2/layout/IconVerticalSolidList"/>
    <dgm:cxn modelId="{BCB34BFC-0F23-44E2-8FE2-3EBFE4B231C3}" type="presParOf" srcId="{077C1B8E-45D3-49A9-8D62-8909D0790778}" destId="{14E4C0C9-0A40-4F71-9A53-1878DF6A3360}" srcOrd="2" destOrd="0" presId="urn:microsoft.com/office/officeart/2018/2/layout/IconVerticalSolidList"/>
    <dgm:cxn modelId="{685888D6-A85B-47D4-BB9E-32AFBB1E6B98}" type="presParOf" srcId="{077C1B8E-45D3-49A9-8D62-8909D0790778}" destId="{6B97CA26-34F7-4320-9812-0B4151110F33}" srcOrd="3" destOrd="0" presId="urn:microsoft.com/office/officeart/2018/2/layout/IconVerticalSolidList"/>
    <dgm:cxn modelId="{404A54C0-3D22-4A5B-941D-CD9DC1871303}" type="presParOf" srcId="{F60E3405-AE51-4FF6-9795-EC134B49B3BA}" destId="{52F7DB04-0970-444D-BABC-6FFF05D45EB4}" srcOrd="9" destOrd="0" presId="urn:microsoft.com/office/officeart/2018/2/layout/IconVerticalSolidList"/>
    <dgm:cxn modelId="{DDE99E44-DFDB-457D-84A5-901F12136B6B}" type="presParOf" srcId="{F60E3405-AE51-4FF6-9795-EC134B49B3BA}" destId="{88588072-7CBF-425F-AE30-2923AF047E0B}" srcOrd="10" destOrd="0" presId="urn:microsoft.com/office/officeart/2018/2/layout/IconVerticalSolidList"/>
    <dgm:cxn modelId="{ADA60899-8193-47CC-8B7E-842B0D478C29}" type="presParOf" srcId="{88588072-7CBF-425F-AE30-2923AF047E0B}" destId="{8614607A-C24A-44D0-836E-98E827F1C66B}" srcOrd="0" destOrd="0" presId="urn:microsoft.com/office/officeart/2018/2/layout/IconVerticalSolidList"/>
    <dgm:cxn modelId="{94629E1F-801D-4025-9D8E-B8B67DE24B8B}" type="presParOf" srcId="{88588072-7CBF-425F-AE30-2923AF047E0B}" destId="{42662D8F-5871-4126-ACCE-6F33487FE39A}" srcOrd="1" destOrd="0" presId="urn:microsoft.com/office/officeart/2018/2/layout/IconVerticalSolidList"/>
    <dgm:cxn modelId="{0CB69885-C7A5-43ED-A14E-F62AE2AC1EC5}" type="presParOf" srcId="{88588072-7CBF-425F-AE30-2923AF047E0B}" destId="{A0E67085-F19E-41AD-9A29-B58A68D136E9}" srcOrd="2" destOrd="0" presId="urn:microsoft.com/office/officeart/2018/2/layout/IconVerticalSolidList"/>
    <dgm:cxn modelId="{F593F5C6-D4FD-4945-9D76-9A0BD5988669}" type="presParOf" srcId="{88588072-7CBF-425F-AE30-2923AF047E0B}" destId="{69711B57-89B8-4ED3-B467-93405C5573E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04C3D-2008-4CB9-8EB7-F7329BE7C123}">
      <dsp:nvSpPr>
        <dsp:cNvPr id="0" name=""/>
        <dsp:cNvSpPr/>
      </dsp:nvSpPr>
      <dsp:spPr>
        <a:xfrm>
          <a:off x="0" y="480443"/>
          <a:ext cx="8460152" cy="88697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E7A2BF-6492-4B8A-85C6-211A5874CDFC}">
      <dsp:nvSpPr>
        <dsp:cNvPr id="0" name=""/>
        <dsp:cNvSpPr/>
      </dsp:nvSpPr>
      <dsp:spPr>
        <a:xfrm>
          <a:off x="268309" y="680012"/>
          <a:ext cx="487834" cy="4878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A43A8FB-085B-4D42-BB85-4117A624F2D9}">
      <dsp:nvSpPr>
        <dsp:cNvPr id="0" name=""/>
        <dsp:cNvSpPr/>
      </dsp:nvSpPr>
      <dsp:spPr>
        <a:xfrm>
          <a:off x="1024453" y="480443"/>
          <a:ext cx="7435698"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977900">
            <a:lnSpc>
              <a:spcPct val="90000"/>
            </a:lnSpc>
            <a:spcBef>
              <a:spcPct val="0"/>
            </a:spcBef>
            <a:spcAft>
              <a:spcPct val="35000"/>
            </a:spcAft>
            <a:buNone/>
          </a:pPr>
          <a:r>
            <a:rPr lang="en-US" sz="2200" kern="1200"/>
            <a:t>Access control depends on credentials being known only to the account holder.</a:t>
          </a:r>
        </a:p>
      </dsp:txBody>
      <dsp:txXfrm>
        <a:off x="1024453" y="480443"/>
        <a:ext cx="7435698" cy="886972"/>
      </dsp:txXfrm>
    </dsp:sp>
    <dsp:sp modelId="{0D8F7DF4-CBBD-423D-A7AC-CE9C2515AE5A}">
      <dsp:nvSpPr>
        <dsp:cNvPr id="0" name=""/>
        <dsp:cNvSpPr/>
      </dsp:nvSpPr>
      <dsp:spPr>
        <a:xfrm>
          <a:off x="0" y="1589159"/>
          <a:ext cx="8460152" cy="88697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E6B01D-D62C-4D2A-BEB2-C86FB64DB940}">
      <dsp:nvSpPr>
        <dsp:cNvPr id="0" name=""/>
        <dsp:cNvSpPr/>
      </dsp:nvSpPr>
      <dsp:spPr>
        <a:xfrm>
          <a:off x="268309" y="1788727"/>
          <a:ext cx="487834" cy="4878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762DC7-27EF-4866-9003-FAC975A1432F}">
      <dsp:nvSpPr>
        <dsp:cNvPr id="0" name=""/>
        <dsp:cNvSpPr/>
      </dsp:nvSpPr>
      <dsp:spPr>
        <a:xfrm>
          <a:off x="1024453" y="1589159"/>
          <a:ext cx="3807068"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977900">
            <a:lnSpc>
              <a:spcPct val="90000"/>
            </a:lnSpc>
            <a:spcBef>
              <a:spcPct val="0"/>
            </a:spcBef>
            <a:spcAft>
              <a:spcPct val="35000"/>
            </a:spcAft>
            <a:buNone/>
          </a:pPr>
          <a:r>
            <a:rPr lang="en-US" sz="2200" kern="1200"/>
            <a:t>Use various authentication factors:</a:t>
          </a:r>
        </a:p>
      </dsp:txBody>
      <dsp:txXfrm>
        <a:off x="1024453" y="1589159"/>
        <a:ext cx="3807068" cy="886972"/>
      </dsp:txXfrm>
    </dsp:sp>
    <dsp:sp modelId="{EA52829F-43CE-40C9-8FCE-3CEB45BD42A6}">
      <dsp:nvSpPr>
        <dsp:cNvPr id="0" name=""/>
        <dsp:cNvSpPr/>
      </dsp:nvSpPr>
      <dsp:spPr>
        <a:xfrm>
          <a:off x="4831521" y="1589159"/>
          <a:ext cx="3628630"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488950">
            <a:lnSpc>
              <a:spcPct val="90000"/>
            </a:lnSpc>
            <a:spcBef>
              <a:spcPct val="0"/>
            </a:spcBef>
            <a:spcAft>
              <a:spcPct val="35000"/>
            </a:spcAft>
            <a:buNone/>
          </a:pPr>
          <a:r>
            <a:rPr lang="en-US" sz="1100" b="1" kern="1200" dirty="0">
              <a:solidFill>
                <a:srgbClr val="FF0000"/>
              </a:solidFill>
            </a:rPr>
            <a:t>Something you know</a:t>
          </a:r>
        </a:p>
        <a:p>
          <a:pPr marL="0" lvl="0" indent="0" algn="l" defTabSz="488950">
            <a:lnSpc>
              <a:spcPct val="90000"/>
            </a:lnSpc>
            <a:spcBef>
              <a:spcPct val="0"/>
            </a:spcBef>
            <a:spcAft>
              <a:spcPct val="35000"/>
            </a:spcAft>
            <a:buNone/>
          </a:pPr>
          <a:r>
            <a:rPr lang="en-US" sz="1100" b="1" kern="1200" dirty="0">
              <a:solidFill>
                <a:srgbClr val="FF0000"/>
              </a:solidFill>
            </a:rPr>
            <a:t>Something you have</a:t>
          </a:r>
        </a:p>
        <a:p>
          <a:pPr marL="0" lvl="0" indent="0" algn="l" defTabSz="488950">
            <a:lnSpc>
              <a:spcPct val="90000"/>
            </a:lnSpc>
            <a:spcBef>
              <a:spcPct val="0"/>
            </a:spcBef>
            <a:spcAft>
              <a:spcPct val="35000"/>
            </a:spcAft>
            <a:buNone/>
          </a:pPr>
          <a:r>
            <a:rPr lang="en-US" sz="1100" b="1" kern="1200" dirty="0">
              <a:solidFill>
                <a:srgbClr val="FF0000"/>
              </a:solidFill>
            </a:rPr>
            <a:t>Something you are</a:t>
          </a:r>
        </a:p>
      </dsp:txBody>
      <dsp:txXfrm>
        <a:off x="4831521" y="1589159"/>
        <a:ext cx="3628630" cy="8869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66CCFD-698A-47D1-A18A-2F3DF4BA069C}">
      <dsp:nvSpPr>
        <dsp:cNvPr id="0" name=""/>
        <dsp:cNvSpPr/>
      </dsp:nvSpPr>
      <dsp:spPr>
        <a:xfrm>
          <a:off x="41" y="119290"/>
          <a:ext cx="3953303" cy="773414"/>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a:t>Security incidents might include:</a:t>
          </a:r>
        </a:p>
      </dsp:txBody>
      <dsp:txXfrm>
        <a:off x="41" y="119290"/>
        <a:ext cx="3953303" cy="773414"/>
      </dsp:txXfrm>
    </dsp:sp>
    <dsp:sp modelId="{C451BB57-DB61-4CC4-8218-05644ABDA543}">
      <dsp:nvSpPr>
        <dsp:cNvPr id="0" name=""/>
        <dsp:cNvSpPr/>
      </dsp:nvSpPr>
      <dsp:spPr>
        <a:xfrm>
          <a:off x="41" y="892704"/>
          <a:ext cx="3953303" cy="2555595"/>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a:t>Computer or network infected with virus, worms, Trojans</a:t>
          </a:r>
        </a:p>
        <a:p>
          <a:pPr marL="171450" lvl="1" indent="-171450" algn="l" defTabSz="844550">
            <a:lnSpc>
              <a:spcPct val="90000"/>
            </a:lnSpc>
            <a:spcBef>
              <a:spcPct val="0"/>
            </a:spcBef>
            <a:spcAft>
              <a:spcPct val="15000"/>
            </a:spcAft>
            <a:buChar char="•"/>
          </a:pPr>
          <a:r>
            <a:rPr lang="en-US" sz="1900" kern="1200"/>
            <a:t>Evil twin Wi-Fi access point</a:t>
          </a:r>
        </a:p>
        <a:p>
          <a:pPr marL="171450" lvl="1" indent="-171450" algn="l" defTabSz="844550">
            <a:lnSpc>
              <a:spcPct val="90000"/>
            </a:lnSpc>
            <a:spcBef>
              <a:spcPct val="0"/>
            </a:spcBef>
            <a:spcAft>
              <a:spcPct val="15000"/>
            </a:spcAft>
            <a:buChar char="•"/>
          </a:pPr>
          <a:r>
            <a:rPr lang="en-US" sz="1900" kern="1200"/>
            <a:t>DoS attack</a:t>
          </a:r>
        </a:p>
        <a:p>
          <a:pPr marL="171450" lvl="1" indent="-171450" algn="l" defTabSz="844550">
            <a:lnSpc>
              <a:spcPct val="90000"/>
            </a:lnSpc>
            <a:spcBef>
              <a:spcPct val="0"/>
            </a:spcBef>
            <a:spcAft>
              <a:spcPct val="15000"/>
            </a:spcAft>
            <a:buChar char="•"/>
          </a:pPr>
          <a:r>
            <a:rPr lang="en-US" sz="1900" kern="1200"/>
            <a:t>Unlicensed software</a:t>
          </a:r>
        </a:p>
        <a:p>
          <a:pPr marL="171450" lvl="1" indent="-171450" algn="l" defTabSz="844550">
            <a:lnSpc>
              <a:spcPct val="90000"/>
            </a:lnSpc>
            <a:spcBef>
              <a:spcPct val="0"/>
            </a:spcBef>
            <a:spcAft>
              <a:spcPct val="15000"/>
            </a:spcAft>
            <a:buChar char="•"/>
          </a:pPr>
          <a:r>
            <a:rPr lang="en-US" sz="1900" kern="1200"/>
            <a:t>Finding prohibited material on a PC</a:t>
          </a:r>
        </a:p>
      </dsp:txBody>
      <dsp:txXfrm>
        <a:off x="41" y="892704"/>
        <a:ext cx="3953303" cy="2555595"/>
      </dsp:txXfrm>
    </dsp:sp>
    <dsp:sp modelId="{048E52B3-FDB1-46F2-B5E2-7A041C482D43}">
      <dsp:nvSpPr>
        <dsp:cNvPr id="0" name=""/>
        <dsp:cNvSpPr/>
      </dsp:nvSpPr>
      <dsp:spPr>
        <a:xfrm>
          <a:off x="4506807" y="119290"/>
          <a:ext cx="3953303" cy="773414"/>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a:t>Security incident handling lifecycle:</a:t>
          </a:r>
        </a:p>
      </dsp:txBody>
      <dsp:txXfrm>
        <a:off x="4506807" y="119290"/>
        <a:ext cx="3953303" cy="773414"/>
      </dsp:txXfrm>
    </dsp:sp>
    <dsp:sp modelId="{E58CCB94-2B5F-4916-B4AF-48F8E7933ED7}">
      <dsp:nvSpPr>
        <dsp:cNvPr id="0" name=""/>
        <dsp:cNvSpPr/>
      </dsp:nvSpPr>
      <dsp:spPr>
        <a:xfrm>
          <a:off x="4506807" y="892704"/>
          <a:ext cx="3953303" cy="2555595"/>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a:t>Preparation</a:t>
          </a:r>
        </a:p>
        <a:p>
          <a:pPr marL="171450" lvl="1" indent="-171450" algn="l" defTabSz="844550">
            <a:lnSpc>
              <a:spcPct val="90000"/>
            </a:lnSpc>
            <a:spcBef>
              <a:spcPct val="0"/>
            </a:spcBef>
            <a:spcAft>
              <a:spcPct val="15000"/>
            </a:spcAft>
            <a:buChar char="•"/>
          </a:pPr>
          <a:r>
            <a:rPr lang="en-US" sz="1900" kern="1200"/>
            <a:t>Detection and analysis</a:t>
          </a:r>
        </a:p>
        <a:p>
          <a:pPr marL="171450" lvl="1" indent="-171450" algn="l" defTabSz="844550">
            <a:lnSpc>
              <a:spcPct val="90000"/>
            </a:lnSpc>
            <a:spcBef>
              <a:spcPct val="0"/>
            </a:spcBef>
            <a:spcAft>
              <a:spcPct val="15000"/>
            </a:spcAft>
            <a:buChar char="•"/>
          </a:pPr>
          <a:r>
            <a:rPr lang="en-US" sz="1900" kern="1200"/>
            <a:t>Containment, eradication, and recovery</a:t>
          </a:r>
        </a:p>
        <a:p>
          <a:pPr marL="171450" lvl="1" indent="-171450" algn="l" defTabSz="844550">
            <a:lnSpc>
              <a:spcPct val="90000"/>
            </a:lnSpc>
            <a:spcBef>
              <a:spcPct val="0"/>
            </a:spcBef>
            <a:spcAft>
              <a:spcPct val="15000"/>
            </a:spcAft>
            <a:buChar char="•"/>
          </a:pPr>
          <a:r>
            <a:rPr lang="en-US" sz="1900" kern="1200"/>
            <a:t>Post-incident activity</a:t>
          </a:r>
        </a:p>
      </dsp:txBody>
      <dsp:txXfrm>
        <a:off x="4506807" y="892704"/>
        <a:ext cx="3953303" cy="255559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A0A1D-850B-468F-8086-E5B694F2AACF}">
      <dsp:nvSpPr>
        <dsp:cNvPr id="0" name=""/>
        <dsp:cNvSpPr/>
      </dsp:nvSpPr>
      <dsp:spPr>
        <a:xfrm>
          <a:off x="0" y="178525"/>
          <a:ext cx="8460152" cy="2946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579357-FC66-4265-BB94-A14D468AE16A}">
      <dsp:nvSpPr>
        <dsp:cNvPr id="0" name=""/>
        <dsp:cNvSpPr/>
      </dsp:nvSpPr>
      <dsp:spPr>
        <a:xfrm>
          <a:off x="89125" y="244816"/>
          <a:ext cx="162204" cy="1620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B1C785-5C47-4211-AE21-5C95933D9E61}">
      <dsp:nvSpPr>
        <dsp:cNvPr id="0" name=""/>
        <dsp:cNvSpPr/>
      </dsp:nvSpPr>
      <dsp:spPr>
        <a:xfrm>
          <a:off x="340455" y="178525"/>
          <a:ext cx="8058695"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a:t>Preparation is key to effective response.</a:t>
          </a:r>
        </a:p>
      </dsp:txBody>
      <dsp:txXfrm>
        <a:off x="340455" y="178525"/>
        <a:ext cx="8058695" cy="405115"/>
      </dsp:txXfrm>
    </dsp:sp>
    <dsp:sp modelId="{4D15292D-C927-4A54-8142-874E20B6D44D}">
      <dsp:nvSpPr>
        <dsp:cNvPr id="0" name=""/>
        <dsp:cNvSpPr/>
      </dsp:nvSpPr>
      <dsp:spPr>
        <a:xfrm>
          <a:off x="0" y="684919"/>
          <a:ext cx="8460152" cy="2946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F6B2C5-299A-4E7A-92F6-659738B7DACB}">
      <dsp:nvSpPr>
        <dsp:cNvPr id="0" name=""/>
        <dsp:cNvSpPr/>
      </dsp:nvSpPr>
      <dsp:spPr>
        <a:xfrm>
          <a:off x="89125" y="751210"/>
          <a:ext cx="162204" cy="1620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C97BD46-37EC-4090-A896-9885B218384F}">
      <dsp:nvSpPr>
        <dsp:cNvPr id="0" name=""/>
        <dsp:cNvSpPr/>
      </dsp:nvSpPr>
      <dsp:spPr>
        <a:xfrm>
          <a:off x="340455" y="684919"/>
          <a:ext cx="8058695"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a:t>Documented policies and procedures for dealing with security breaches.</a:t>
          </a:r>
        </a:p>
      </dsp:txBody>
      <dsp:txXfrm>
        <a:off x="340455" y="684919"/>
        <a:ext cx="8058695" cy="405115"/>
      </dsp:txXfrm>
    </dsp:sp>
    <dsp:sp modelId="{3092264A-2BE5-43A0-A565-C3EF9ECB513C}">
      <dsp:nvSpPr>
        <dsp:cNvPr id="0" name=""/>
        <dsp:cNvSpPr/>
      </dsp:nvSpPr>
      <dsp:spPr>
        <a:xfrm>
          <a:off x="0" y="1191312"/>
          <a:ext cx="8460152" cy="2946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E94C11-218E-4CE2-BE5F-A9223534A61D}">
      <dsp:nvSpPr>
        <dsp:cNvPr id="0" name=""/>
        <dsp:cNvSpPr/>
      </dsp:nvSpPr>
      <dsp:spPr>
        <a:xfrm>
          <a:off x="89125" y="1257604"/>
          <a:ext cx="162204" cy="1620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0FAB818-97C4-4162-B049-D4ABCA15BD37}">
      <dsp:nvSpPr>
        <dsp:cNvPr id="0" name=""/>
        <dsp:cNvSpPr/>
      </dsp:nvSpPr>
      <dsp:spPr>
        <a:xfrm>
          <a:off x="340455" y="1191312"/>
          <a:ext cx="8058695"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a:t>Personnel and resources to implement the policies.</a:t>
          </a:r>
        </a:p>
      </dsp:txBody>
      <dsp:txXfrm>
        <a:off x="340455" y="1191312"/>
        <a:ext cx="8058695" cy="405115"/>
      </dsp:txXfrm>
    </dsp:sp>
    <dsp:sp modelId="{0405126B-2AB3-43E2-B494-5DE00DF943D3}">
      <dsp:nvSpPr>
        <dsp:cNvPr id="0" name=""/>
        <dsp:cNvSpPr/>
      </dsp:nvSpPr>
      <dsp:spPr>
        <a:xfrm>
          <a:off x="0" y="1697706"/>
          <a:ext cx="8460152" cy="40959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36312-FA3E-47BD-B48C-894B95DE784C}">
      <dsp:nvSpPr>
        <dsp:cNvPr id="0" name=""/>
        <dsp:cNvSpPr/>
      </dsp:nvSpPr>
      <dsp:spPr>
        <a:xfrm>
          <a:off x="89125" y="1821480"/>
          <a:ext cx="162204" cy="1620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BE45B48-C2DD-488F-9056-7A7AA1850DB4}">
      <dsp:nvSpPr>
        <dsp:cNvPr id="0" name=""/>
        <dsp:cNvSpPr/>
      </dsp:nvSpPr>
      <dsp:spPr>
        <a:xfrm>
          <a:off x="340455" y="1755189"/>
          <a:ext cx="3807068"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a:t>Clear lines of communication.</a:t>
          </a:r>
        </a:p>
      </dsp:txBody>
      <dsp:txXfrm>
        <a:off x="340455" y="1755189"/>
        <a:ext cx="3807068" cy="405115"/>
      </dsp:txXfrm>
    </dsp:sp>
    <dsp:sp modelId="{4EB050D0-9F6A-4D48-BD86-A504B4C0E271}">
      <dsp:nvSpPr>
        <dsp:cNvPr id="0" name=""/>
        <dsp:cNvSpPr/>
      </dsp:nvSpPr>
      <dsp:spPr>
        <a:xfrm>
          <a:off x="4147523" y="1755189"/>
          <a:ext cx="4251627" cy="294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82" tIns="31182" rIns="31182" bIns="31182" numCol="1" spcCol="1270" anchor="ctr" anchorCtr="0">
          <a:noAutofit/>
        </a:bodyPr>
        <a:lstStyle/>
        <a:p>
          <a:pPr marL="0" lvl="0" indent="0" algn="l" defTabSz="488950">
            <a:lnSpc>
              <a:spcPct val="90000"/>
            </a:lnSpc>
            <a:spcBef>
              <a:spcPct val="0"/>
            </a:spcBef>
            <a:spcAft>
              <a:spcPct val="35000"/>
            </a:spcAft>
            <a:buNone/>
          </a:pPr>
          <a:r>
            <a:rPr lang="en-US" sz="1100" kern="1200" dirty="0"/>
            <a:t>Reporting incidents.</a:t>
          </a:r>
        </a:p>
        <a:p>
          <a:pPr marL="0" lvl="0" indent="0" algn="l" defTabSz="488950">
            <a:lnSpc>
              <a:spcPct val="90000"/>
            </a:lnSpc>
            <a:spcBef>
              <a:spcPct val="0"/>
            </a:spcBef>
            <a:spcAft>
              <a:spcPct val="35000"/>
            </a:spcAft>
            <a:buNone/>
          </a:pPr>
          <a:r>
            <a:rPr lang="en-US" sz="1100" kern="1200"/>
            <a:t>Notifying affected parties as part of incident management.</a:t>
          </a:r>
        </a:p>
      </dsp:txBody>
      <dsp:txXfrm>
        <a:off x="4147523" y="1755189"/>
        <a:ext cx="4251627" cy="294629"/>
      </dsp:txXfrm>
    </dsp:sp>
    <dsp:sp modelId="{2700F47A-C894-483C-AB4D-AE5AC49F7748}">
      <dsp:nvSpPr>
        <dsp:cNvPr id="0" name=""/>
        <dsp:cNvSpPr/>
      </dsp:nvSpPr>
      <dsp:spPr>
        <a:xfrm>
          <a:off x="0" y="2261582"/>
          <a:ext cx="8460152" cy="2946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D0D7459-3E24-4C1E-9B7D-4DBC51AAF080}">
      <dsp:nvSpPr>
        <dsp:cNvPr id="0" name=""/>
        <dsp:cNvSpPr/>
      </dsp:nvSpPr>
      <dsp:spPr>
        <a:xfrm>
          <a:off x="89125" y="2327874"/>
          <a:ext cx="162204" cy="16204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1850DBA-CD88-4860-8B1D-9D1A1590BB55}">
      <dsp:nvSpPr>
        <dsp:cNvPr id="0" name=""/>
        <dsp:cNvSpPr/>
      </dsp:nvSpPr>
      <dsp:spPr>
        <a:xfrm>
          <a:off x="340455" y="2261582"/>
          <a:ext cx="8058695"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a:t>Contact information and alternative communication channels.</a:t>
          </a:r>
        </a:p>
      </dsp:txBody>
      <dsp:txXfrm>
        <a:off x="340455" y="2261582"/>
        <a:ext cx="8058695" cy="405115"/>
      </dsp:txXfrm>
    </dsp:sp>
    <dsp:sp modelId="{DD1947CB-5C75-4762-AD4E-B2E68A19CE20}">
      <dsp:nvSpPr>
        <dsp:cNvPr id="0" name=""/>
        <dsp:cNvSpPr/>
      </dsp:nvSpPr>
      <dsp:spPr>
        <a:xfrm>
          <a:off x="0" y="2767976"/>
          <a:ext cx="8460152" cy="6674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85120E-553F-4144-AB1C-389175C6C126}">
      <dsp:nvSpPr>
        <dsp:cNvPr id="0" name=""/>
        <dsp:cNvSpPr/>
      </dsp:nvSpPr>
      <dsp:spPr>
        <a:xfrm>
          <a:off x="89212" y="3020680"/>
          <a:ext cx="162204" cy="16204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93CD36A-6565-495B-B784-062E2DC6B6F5}">
      <dsp:nvSpPr>
        <dsp:cNvPr id="0" name=""/>
        <dsp:cNvSpPr/>
      </dsp:nvSpPr>
      <dsp:spPr>
        <a:xfrm>
          <a:off x="340629" y="2954388"/>
          <a:ext cx="3807068" cy="40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875" tIns="42875" rIns="42875" bIns="42875" numCol="1" spcCol="1270" anchor="ctr" anchorCtr="0">
          <a:noAutofit/>
        </a:bodyPr>
        <a:lstStyle/>
        <a:p>
          <a:pPr marL="0" lvl="0" indent="0" algn="l" defTabSz="622300">
            <a:lnSpc>
              <a:spcPct val="90000"/>
            </a:lnSpc>
            <a:spcBef>
              <a:spcPct val="0"/>
            </a:spcBef>
            <a:spcAft>
              <a:spcPct val="35000"/>
            </a:spcAft>
            <a:buNone/>
          </a:pPr>
          <a:r>
            <a:rPr lang="en-US" sz="1400" kern="1200" dirty="0"/>
            <a:t>Review and update periodically or after a trigger event.</a:t>
          </a:r>
        </a:p>
      </dsp:txBody>
      <dsp:txXfrm>
        <a:off x="340629" y="2954388"/>
        <a:ext cx="3807068" cy="405115"/>
      </dsp:txXfrm>
    </dsp:sp>
    <dsp:sp modelId="{1EA0F58B-7C69-485D-99C4-70242CF914A9}">
      <dsp:nvSpPr>
        <dsp:cNvPr id="0" name=""/>
        <dsp:cNvSpPr/>
      </dsp:nvSpPr>
      <dsp:spPr>
        <a:xfrm>
          <a:off x="4147697" y="2911336"/>
          <a:ext cx="4184718" cy="380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82" tIns="31182" rIns="31182" bIns="31182" numCol="1" spcCol="1270" anchor="ctr" anchorCtr="0">
          <a:noAutofit/>
        </a:bodyPr>
        <a:lstStyle/>
        <a:p>
          <a:pPr marL="0" lvl="0" indent="0" algn="l" defTabSz="488950">
            <a:lnSpc>
              <a:spcPct val="90000"/>
            </a:lnSpc>
            <a:spcBef>
              <a:spcPct val="0"/>
            </a:spcBef>
            <a:spcAft>
              <a:spcPct val="35000"/>
            </a:spcAft>
            <a:buNone/>
          </a:pPr>
          <a:r>
            <a:rPr lang="en-US" sz="1100" kern="1200"/>
            <a:t>Staff changes.</a:t>
          </a:r>
        </a:p>
        <a:p>
          <a:pPr marL="0" lvl="0" indent="0" algn="l" defTabSz="488950">
            <a:lnSpc>
              <a:spcPct val="90000"/>
            </a:lnSpc>
            <a:spcBef>
              <a:spcPct val="0"/>
            </a:spcBef>
            <a:spcAft>
              <a:spcPct val="35000"/>
            </a:spcAft>
            <a:buNone/>
          </a:pPr>
          <a:r>
            <a:rPr lang="en-US" sz="1100" kern="1200" dirty="0"/>
            <a:t>Deployment of new network or security systems.</a:t>
          </a:r>
        </a:p>
        <a:p>
          <a:pPr marL="0" lvl="0" indent="0" algn="l" defTabSz="488950">
            <a:lnSpc>
              <a:spcPct val="90000"/>
            </a:lnSpc>
            <a:spcBef>
              <a:spcPct val="0"/>
            </a:spcBef>
            <a:spcAft>
              <a:spcPct val="35000"/>
            </a:spcAft>
            <a:buNone/>
          </a:pPr>
          <a:r>
            <a:rPr lang="en-US" sz="1100" kern="1200"/>
            <a:t>Changes in legal or regulatory requirements.</a:t>
          </a:r>
        </a:p>
      </dsp:txBody>
      <dsp:txXfrm>
        <a:off x="4147697" y="2911336"/>
        <a:ext cx="4184718" cy="3807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5E5388-6172-48C4-9842-9E1C46E2FF5E}">
      <dsp:nvSpPr>
        <dsp:cNvPr id="0" name=""/>
        <dsp:cNvSpPr/>
      </dsp:nvSpPr>
      <dsp:spPr>
        <a:xfrm>
          <a:off x="8491" y="79342"/>
          <a:ext cx="882122" cy="8821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CD84AA-5182-406A-9535-FD7179788AD5}">
      <dsp:nvSpPr>
        <dsp:cNvPr id="0" name=""/>
        <dsp:cNvSpPr/>
      </dsp:nvSpPr>
      <dsp:spPr>
        <a:xfrm>
          <a:off x="8491" y="1108047"/>
          <a:ext cx="2520348" cy="437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kern="1200"/>
            <a:t>Strong passwords</a:t>
          </a:r>
        </a:p>
      </dsp:txBody>
      <dsp:txXfrm>
        <a:off x="8491" y="1108047"/>
        <a:ext cx="2520348" cy="437122"/>
      </dsp:txXfrm>
    </dsp:sp>
    <dsp:sp modelId="{28E97E0A-BF9F-41E3-8D4D-A2CFE57EFD57}">
      <dsp:nvSpPr>
        <dsp:cNvPr id="0" name=""/>
        <dsp:cNvSpPr/>
      </dsp:nvSpPr>
      <dsp:spPr>
        <a:xfrm>
          <a:off x="8491" y="1613348"/>
          <a:ext cx="2520348" cy="1874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90000"/>
            </a:lnSpc>
            <a:spcBef>
              <a:spcPct val="0"/>
            </a:spcBef>
            <a:spcAft>
              <a:spcPct val="35000"/>
            </a:spcAft>
            <a:buNone/>
          </a:pPr>
          <a:r>
            <a:rPr lang="en-US" sz="1100" kern="1200"/>
            <a:t>8 – 14 characters for regular user accounts, longer for administrative accounts</a:t>
          </a:r>
        </a:p>
        <a:p>
          <a:pPr marL="0" lvl="0" indent="0" algn="l" defTabSz="488950">
            <a:lnSpc>
              <a:spcPct val="90000"/>
            </a:lnSpc>
            <a:spcBef>
              <a:spcPct val="0"/>
            </a:spcBef>
            <a:spcAft>
              <a:spcPct val="35000"/>
            </a:spcAft>
            <a:buNone/>
          </a:pPr>
          <a:r>
            <a:rPr lang="en-US" sz="1100" kern="1200"/>
            <a:t>No single words</a:t>
          </a:r>
        </a:p>
        <a:p>
          <a:pPr marL="0" lvl="0" indent="0" algn="l" defTabSz="488950">
            <a:lnSpc>
              <a:spcPct val="90000"/>
            </a:lnSpc>
            <a:spcBef>
              <a:spcPct val="0"/>
            </a:spcBef>
            <a:spcAft>
              <a:spcPct val="35000"/>
            </a:spcAft>
            <a:buNone/>
          </a:pPr>
          <a:r>
            <a:rPr lang="en-US" sz="1100" kern="1200"/>
            <a:t>Mixed case</a:t>
          </a:r>
        </a:p>
        <a:p>
          <a:pPr marL="0" lvl="0" indent="0" algn="l" defTabSz="488950">
            <a:lnSpc>
              <a:spcPct val="90000"/>
            </a:lnSpc>
            <a:spcBef>
              <a:spcPct val="0"/>
            </a:spcBef>
            <a:spcAft>
              <a:spcPct val="35000"/>
            </a:spcAft>
            <a:buNone/>
          </a:pPr>
          <a:r>
            <a:rPr lang="en-US" sz="1100" kern="1200"/>
            <a:t>Use easily memorized phrase</a:t>
          </a:r>
        </a:p>
        <a:p>
          <a:pPr marL="0" lvl="0" indent="0" algn="l" defTabSz="488950">
            <a:lnSpc>
              <a:spcPct val="90000"/>
            </a:lnSpc>
            <a:spcBef>
              <a:spcPct val="0"/>
            </a:spcBef>
            <a:spcAft>
              <a:spcPct val="35000"/>
            </a:spcAft>
            <a:buNone/>
          </a:pPr>
          <a:r>
            <a:rPr lang="en-US" sz="1100" kern="1200"/>
            <a:t>Don’t write down passwords or share passwords</a:t>
          </a:r>
        </a:p>
        <a:p>
          <a:pPr marL="0" lvl="0" indent="0" algn="l" defTabSz="488950">
            <a:lnSpc>
              <a:spcPct val="90000"/>
            </a:lnSpc>
            <a:spcBef>
              <a:spcPct val="0"/>
            </a:spcBef>
            <a:spcAft>
              <a:spcPct val="35000"/>
            </a:spcAft>
            <a:buNone/>
          </a:pPr>
          <a:r>
            <a:rPr lang="en-US" sz="1100" kern="1200"/>
            <a:t>Change the password periodically</a:t>
          </a:r>
        </a:p>
      </dsp:txBody>
      <dsp:txXfrm>
        <a:off x="8491" y="1613348"/>
        <a:ext cx="2520348" cy="1874899"/>
      </dsp:txXfrm>
    </dsp:sp>
    <dsp:sp modelId="{684E0AB9-E5F7-48B6-AF58-607100F2E81C}">
      <dsp:nvSpPr>
        <dsp:cNvPr id="0" name=""/>
        <dsp:cNvSpPr/>
      </dsp:nvSpPr>
      <dsp:spPr>
        <a:xfrm>
          <a:off x="2969901" y="79342"/>
          <a:ext cx="882122" cy="8821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B5B8658-9E78-4A5D-B3B4-30DF8CCAD0FF}">
      <dsp:nvSpPr>
        <dsp:cNvPr id="0" name=""/>
        <dsp:cNvSpPr/>
      </dsp:nvSpPr>
      <dsp:spPr>
        <a:xfrm>
          <a:off x="2969901" y="1108047"/>
          <a:ext cx="2520348" cy="437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kern="1200"/>
            <a:t>Password management</a:t>
          </a:r>
        </a:p>
      </dsp:txBody>
      <dsp:txXfrm>
        <a:off x="2969901" y="1108047"/>
        <a:ext cx="2520348" cy="437122"/>
      </dsp:txXfrm>
    </dsp:sp>
    <dsp:sp modelId="{EF57572F-D794-48B1-ACBB-2B322460CD5A}">
      <dsp:nvSpPr>
        <dsp:cNvPr id="0" name=""/>
        <dsp:cNvSpPr/>
      </dsp:nvSpPr>
      <dsp:spPr>
        <a:xfrm>
          <a:off x="2969901" y="1613348"/>
          <a:ext cx="2520348" cy="1874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90000"/>
            </a:lnSpc>
            <a:spcBef>
              <a:spcPct val="0"/>
            </a:spcBef>
            <a:spcAft>
              <a:spcPct val="35000"/>
            </a:spcAft>
            <a:buNone/>
          </a:pPr>
          <a:r>
            <a:rPr lang="en-US" sz="1100" kern="1200"/>
            <a:t>Single sign on</a:t>
          </a:r>
        </a:p>
        <a:p>
          <a:pPr marL="0" lvl="0" indent="0" algn="l" defTabSz="488950">
            <a:lnSpc>
              <a:spcPct val="90000"/>
            </a:lnSpc>
            <a:spcBef>
              <a:spcPct val="0"/>
            </a:spcBef>
            <a:spcAft>
              <a:spcPct val="35000"/>
            </a:spcAft>
            <a:buNone/>
          </a:pPr>
          <a:r>
            <a:rPr lang="en-US" sz="1100" kern="1200"/>
            <a:t>Avoid using work passwords for personal accounts</a:t>
          </a:r>
        </a:p>
      </dsp:txBody>
      <dsp:txXfrm>
        <a:off x="2969901" y="1613348"/>
        <a:ext cx="2520348" cy="1874899"/>
      </dsp:txXfrm>
    </dsp:sp>
    <dsp:sp modelId="{0EED9C86-AEF0-4701-ACD3-607418777BBE}">
      <dsp:nvSpPr>
        <dsp:cNvPr id="0" name=""/>
        <dsp:cNvSpPr/>
      </dsp:nvSpPr>
      <dsp:spPr>
        <a:xfrm>
          <a:off x="5931311" y="79342"/>
          <a:ext cx="882122" cy="8821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5D484C0-DFC6-4504-8658-F46AC548E022}">
      <dsp:nvSpPr>
        <dsp:cNvPr id="0" name=""/>
        <dsp:cNvSpPr/>
      </dsp:nvSpPr>
      <dsp:spPr>
        <a:xfrm>
          <a:off x="5931311" y="1108047"/>
          <a:ext cx="2520348" cy="437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kern="1200"/>
            <a:t>Implement BIOS/UEFI passwords</a:t>
          </a:r>
        </a:p>
      </dsp:txBody>
      <dsp:txXfrm>
        <a:off x="5931311" y="1108047"/>
        <a:ext cx="2520348" cy="437122"/>
      </dsp:txXfrm>
    </dsp:sp>
    <dsp:sp modelId="{5F2D4550-65CA-4891-A165-54B3AD93BC35}">
      <dsp:nvSpPr>
        <dsp:cNvPr id="0" name=""/>
        <dsp:cNvSpPr/>
      </dsp:nvSpPr>
      <dsp:spPr>
        <a:xfrm>
          <a:off x="5931311" y="1613348"/>
          <a:ext cx="2520348" cy="1874899"/>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313C4-1387-4778-9835-E947358FAAAA}">
      <dsp:nvSpPr>
        <dsp:cNvPr id="0" name=""/>
        <dsp:cNvSpPr/>
      </dsp:nvSpPr>
      <dsp:spPr>
        <a:xfrm>
          <a:off x="561806" y="2491"/>
          <a:ext cx="2292668" cy="13756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System grants token to remember the user’s authentication</a:t>
          </a:r>
        </a:p>
      </dsp:txBody>
      <dsp:txXfrm>
        <a:off x="561806" y="2491"/>
        <a:ext cx="2292668" cy="1375600"/>
      </dsp:txXfrm>
    </dsp:sp>
    <dsp:sp modelId="{3AFAD4B6-6F7E-40D0-9E43-918A993D0B31}">
      <dsp:nvSpPr>
        <dsp:cNvPr id="0" name=""/>
        <dsp:cNvSpPr/>
      </dsp:nvSpPr>
      <dsp:spPr>
        <a:xfrm>
          <a:off x="3083741" y="2491"/>
          <a:ext cx="2292668" cy="13756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If not securely designed, token can be captured by a third party</a:t>
          </a:r>
        </a:p>
      </dsp:txBody>
      <dsp:txXfrm>
        <a:off x="3083741" y="2491"/>
        <a:ext cx="2292668" cy="1375600"/>
      </dsp:txXfrm>
    </dsp:sp>
    <dsp:sp modelId="{2A0CA728-4E5B-4760-882E-29E5FB316090}">
      <dsp:nvSpPr>
        <dsp:cNvPr id="0" name=""/>
        <dsp:cNvSpPr/>
      </dsp:nvSpPr>
      <dsp:spPr>
        <a:xfrm>
          <a:off x="5605676" y="2491"/>
          <a:ext cx="2292668" cy="13756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US" sz="1400" kern="1200"/>
            <a:t>Token based authorization: </a:t>
          </a:r>
        </a:p>
        <a:p>
          <a:pPr marL="57150" lvl="1" indent="-57150" algn="l" defTabSz="488950">
            <a:lnSpc>
              <a:spcPct val="90000"/>
            </a:lnSpc>
            <a:spcBef>
              <a:spcPct val="0"/>
            </a:spcBef>
            <a:spcAft>
              <a:spcPct val="15000"/>
            </a:spcAft>
            <a:buChar char="•"/>
          </a:pPr>
          <a:r>
            <a:rPr lang="en-US" sz="1100" kern="1200"/>
            <a:t>Used in SSO</a:t>
          </a:r>
        </a:p>
        <a:p>
          <a:pPr marL="57150" lvl="1" indent="-57150" algn="l" defTabSz="488950">
            <a:lnSpc>
              <a:spcPct val="90000"/>
            </a:lnSpc>
            <a:spcBef>
              <a:spcPct val="0"/>
            </a:spcBef>
            <a:spcAft>
              <a:spcPct val="15000"/>
            </a:spcAft>
            <a:buChar char="•"/>
          </a:pPr>
          <a:r>
            <a:rPr lang="en-US" sz="1100" kern="1200"/>
            <a:t>Domain logins use Kerberos</a:t>
          </a:r>
        </a:p>
        <a:p>
          <a:pPr marL="57150" lvl="1" indent="-57150" algn="l" defTabSz="488950">
            <a:lnSpc>
              <a:spcPct val="90000"/>
            </a:lnSpc>
            <a:spcBef>
              <a:spcPct val="0"/>
            </a:spcBef>
            <a:spcAft>
              <a:spcPct val="15000"/>
            </a:spcAft>
            <a:buChar char="•"/>
          </a:pPr>
          <a:r>
            <a:rPr lang="en-US" sz="1100" kern="1200"/>
            <a:t>Implemented as cookies on the web</a:t>
          </a:r>
        </a:p>
      </dsp:txBody>
      <dsp:txXfrm>
        <a:off x="5605676" y="2491"/>
        <a:ext cx="2292668" cy="1375600"/>
      </dsp:txXfrm>
    </dsp:sp>
    <dsp:sp modelId="{F73F11DD-E617-446B-B1A1-1C38EAEF9571}">
      <dsp:nvSpPr>
        <dsp:cNvPr id="0" name=""/>
        <dsp:cNvSpPr/>
      </dsp:nvSpPr>
      <dsp:spPr>
        <a:xfrm>
          <a:off x="1822774" y="1607358"/>
          <a:ext cx="2292668" cy="13756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Software tokens can use digital signing</a:t>
          </a:r>
        </a:p>
      </dsp:txBody>
      <dsp:txXfrm>
        <a:off x="1822774" y="1607358"/>
        <a:ext cx="2292668" cy="1375600"/>
      </dsp:txXfrm>
    </dsp:sp>
    <dsp:sp modelId="{2BB12B2E-3277-4404-A68C-B01782BA12FB}">
      <dsp:nvSpPr>
        <dsp:cNvPr id="0" name=""/>
        <dsp:cNvSpPr/>
      </dsp:nvSpPr>
      <dsp:spPr>
        <a:xfrm>
          <a:off x="4344709" y="1607358"/>
          <a:ext cx="2292668" cy="13756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Should be designed to prevent replay</a:t>
          </a:r>
        </a:p>
      </dsp:txBody>
      <dsp:txXfrm>
        <a:off x="4344709" y="1607358"/>
        <a:ext cx="2292668" cy="13756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CEA81B-A386-4356-9193-9EFD1AFACAB1}">
      <dsp:nvSpPr>
        <dsp:cNvPr id="0" name=""/>
        <dsp:cNvSpPr/>
      </dsp:nvSpPr>
      <dsp:spPr>
        <a:xfrm>
          <a:off x="0" y="451"/>
          <a:ext cx="8460152" cy="10573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E64968-9CCF-4C5F-89D4-F5397B569BAD}">
      <dsp:nvSpPr>
        <dsp:cNvPr id="0" name=""/>
        <dsp:cNvSpPr/>
      </dsp:nvSpPr>
      <dsp:spPr>
        <a:xfrm>
          <a:off x="319842" y="238350"/>
          <a:ext cx="581531" cy="5815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8099BB6-CE89-449D-AF4C-A1566CBB3351}">
      <dsp:nvSpPr>
        <dsp:cNvPr id="0" name=""/>
        <dsp:cNvSpPr/>
      </dsp:nvSpPr>
      <dsp:spPr>
        <a:xfrm>
          <a:off x="1221215" y="451"/>
          <a:ext cx="38070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22350">
            <a:lnSpc>
              <a:spcPct val="90000"/>
            </a:lnSpc>
            <a:spcBef>
              <a:spcPct val="0"/>
            </a:spcBef>
            <a:spcAft>
              <a:spcPct val="35000"/>
            </a:spcAft>
            <a:buNone/>
          </a:pPr>
          <a:r>
            <a:rPr lang="en-US" sz="2300" kern="1200"/>
            <a:t>After logon, system trusts workstation implicitly</a:t>
          </a:r>
        </a:p>
      </dsp:txBody>
      <dsp:txXfrm>
        <a:off x="1221215" y="451"/>
        <a:ext cx="3807068" cy="1057329"/>
      </dsp:txXfrm>
    </dsp:sp>
    <dsp:sp modelId="{F81056D2-78AE-4D89-86FA-1410BD867130}">
      <dsp:nvSpPr>
        <dsp:cNvPr id="0" name=""/>
        <dsp:cNvSpPr/>
      </dsp:nvSpPr>
      <dsp:spPr>
        <a:xfrm>
          <a:off x="5028283" y="451"/>
          <a:ext cx="34318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622300">
            <a:lnSpc>
              <a:spcPct val="90000"/>
            </a:lnSpc>
            <a:spcBef>
              <a:spcPct val="0"/>
            </a:spcBef>
            <a:spcAft>
              <a:spcPct val="35000"/>
            </a:spcAft>
            <a:buNone/>
          </a:pPr>
          <a:r>
            <a:rPr lang="en-US" sz="1400" kern="1200"/>
            <a:t>Someone else could use the system if left unlocked</a:t>
          </a:r>
        </a:p>
        <a:p>
          <a:pPr marL="0" lvl="0" indent="0" algn="l" defTabSz="622300">
            <a:lnSpc>
              <a:spcPct val="90000"/>
            </a:lnSpc>
            <a:spcBef>
              <a:spcPct val="0"/>
            </a:spcBef>
            <a:spcAft>
              <a:spcPct val="35000"/>
            </a:spcAft>
            <a:buNone/>
          </a:pPr>
          <a:r>
            <a:rPr lang="en-US" sz="1400" kern="1200" dirty="0">
              <a:solidFill>
                <a:srgbClr val="FF0000"/>
              </a:solidFill>
            </a:rPr>
            <a:t>Lunchtime attack</a:t>
          </a:r>
        </a:p>
      </dsp:txBody>
      <dsp:txXfrm>
        <a:off x="5028283" y="451"/>
        <a:ext cx="3431868" cy="1057329"/>
      </dsp:txXfrm>
    </dsp:sp>
    <dsp:sp modelId="{AAAAE282-CE64-4D7E-989E-B7E5380CDDE3}">
      <dsp:nvSpPr>
        <dsp:cNvPr id="0" name=""/>
        <dsp:cNvSpPr/>
      </dsp:nvSpPr>
      <dsp:spPr>
        <a:xfrm>
          <a:off x="0" y="1322113"/>
          <a:ext cx="8460152" cy="10573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4A4E17-4691-4A09-B8AD-AEAC3AE8644D}">
      <dsp:nvSpPr>
        <dsp:cNvPr id="0" name=""/>
        <dsp:cNvSpPr/>
      </dsp:nvSpPr>
      <dsp:spPr>
        <a:xfrm>
          <a:off x="319842" y="1560012"/>
          <a:ext cx="581531" cy="58153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3A63DC-EA93-4C2E-AADB-7A62BBFA0CE1}">
      <dsp:nvSpPr>
        <dsp:cNvPr id="0" name=""/>
        <dsp:cNvSpPr/>
      </dsp:nvSpPr>
      <dsp:spPr>
        <a:xfrm>
          <a:off x="1221215" y="1322113"/>
          <a:ext cx="38070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22350">
            <a:lnSpc>
              <a:spcPct val="90000"/>
            </a:lnSpc>
            <a:spcBef>
              <a:spcPct val="0"/>
            </a:spcBef>
            <a:spcAft>
              <a:spcPct val="35000"/>
            </a:spcAft>
            <a:buNone/>
          </a:pPr>
          <a:r>
            <a:rPr lang="en-US" sz="2300" kern="1200"/>
            <a:t>Lock workstations whenever unattended</a:t>
          </a:r>
        </a:p>
      </dsp:txBody>
      <dsp:txXfrm>
        <a:off x="1221215" y="1322113"/>
        <a:ext cx="3807068" cy="1057329"/>
      </dsp:txXfrm>
    </dsp:sp>
    <dsp:sp modelId="{97BF84BA-019B-4234-8340-3AA7C622FD99}">
      <dsp:nvSpPr>
        <dsp:cNvPr id="0" name=""/>
        <dsp:cNvSpPr/>
      </dsp:nvSpPr>
      <dsp:spPr>
        <a:xfrm>
          <a:off x="5028283" y="1322113"/>
          <a:ext cx="34318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622300">
            <a:lnSpc>
              <a:spcPct val="90000"/>
            </a:lnSpc>
            <a:spcBef>
              <a:spcPct val="0"/>
            </a:spcBef>
            <a:spcAft>
              <a:spcPct val="35000"/>
            </a:spcAft>
            <a:buNone/>
          </a:pPr>
          <a:r>
            <a:rPr lang="en-US" sz="1400" b="1" kern="1200"/>
            <a:t>Windows key + L</a:t>
          </a:r>
          <a:endParaRPr lang="en-US" sz="1400" kern="1200"/>
        </a:p>
      </dsp:txBody>
      <dsp:txXfrm>
        <a:off x="5028283" y="1322113"/>
        <a:ext cx="3431868" cy="1057329"/>
      </dsp:txXfrm>
    </dsp:sp>
    <dsp:sp modelId="{126FB3B8-9915-4F72-AC87-18D590844190}">
      <dsp:nvSpPr>
        <dsp:cNvPr id="0" name=""/>
        <dsp:cNvSpPr/>
      </dsp:nvSpPr>
      <dsp:spPr>
        <a:xfrm>
          <a:off x="0" y="2643774"/>
          <a:ext cx="8460152" cy="105732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55E999-5F4B-4C9E-8562-CA4ED617959B}">
      <dsp:nvSpPr>
        <dsp:cNvPr id="0" name=""/>
        <dsp:cNvSpPr/>
      </dsp:nvSpPr>
      <dsp:spPr>
        <a:xfrm>
          <a:off x="319842" y="2881673"/>
          <a:ext cx="581531" cy="58153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AEE637-51F9-4C10-A1E5-595D541EFB84}">
      <dsp:nvSpPr>
        <dsp:cNvPr id="0" name=""/>
        <dsp:cNvSpPr/>
      </dsp:nvSpPr>
      <dsp:spPr>
        <a:xfrm>
          <a:off x="1221215" y="2643774"/>
          <a:ext cx="38070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22350">
            <a:lnSpc>
              <a:spcPct val="90000"/>
            </a:lnSpc>
            <a:spcBef>
              <a:spcPct val="0"/>
            </a:spcBef>
            <a:spcAft>
              <a:spcPct val="35000"/>
            </a:spcAft>
            <a:buNone/>
          </a:pPr>
          <a:r>
            <a:rPr lang="en-US" sz="2300" kern="1200"/>
            <a:t>Set screensaver to require password on resume</a:t>
          </a:r>
        </a:p>
      </dsp:txBody>
      <dsp:txXfrm>
        <a:off x="1221215" y="2643774"/>
        <a:ext cx="3807068" cy="1057329"/>
      </dsp:txXfrm>
    </dsp:sp>
    <dsp:sp modelId="{53D8D1DA-0F36-4306-9766-87C88DA6A26D}">
      <dsp:nvSpPr>
        <dsp:cNvPr id="0" name=""/>
        <dsp:cNvSpPr/>
      </dsp:nvSpPr>
      <dsp:spPr>
        <a:xfrm>
          <a:off x="5028283" y="2643774"/>
          <a:ext cx="34318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622300">
            <a:lnSpc>
              <a:spcPct val="90000"/>
            </a:lnSpc>
            <a:spcBef>
              <a:spcPct val="0"/>
            </a:spcBef>
            <a:spcAft>
              <a:spcPct val="35000"/>
            </a:spcAft>
            <a:buNone/>
          </a:pPr>
          <a:r>
            <a:rPr lang="en-US" sz="1400" kern="1200"/>
            <a:t>System displays the screensaver after set inactivity time</a:t>
          </a:r>
        </a:p>
        <a:p>
          <a:pPr marL="0" lvl="0" indent="0" algn="l" defTabSz="622300">
            <a:lnSpc>
              <a:spcPct val="90000"/>
            </a:lnSpc>
            <a:spcBef>
              <a:spcPct val="0"/>
            </a:spcBef>
            <a:spcAft>
              <a:spcPct val="35000"/>
            </a:spcAft>
            <a:buNone/>
          </a:pPr>
          <a:r>
            <a:rPr lang="en-US" sz="1400" kern="1200"/>
            <a:t>Locks the desktop after inactivity time</a:t>
          </a:r>
        </a:p>
      </dsp:txBody>
      <dsp:txXfrm>
        <a:off x="5028283" y="2643774"/>
        <a:ext cx="3431868" cy="10573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13D581-1DC8-435B-BD09-08F1CDD0E543}">
      <dsp:nvSpPr>
        <dsp:cNvPr id="0" name=""/>
        <dsp:cNvSpPr/>
      </dsp:nvSpPr>
      <dsp:spPr>
        <a:xfrm>
          <a:off x="663818" y="206741"/>
          <a:ext cx="1022625" cy="10226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4E917CC-2614-4402-9023-4A5577C0F32D}">
      <dsp:nvSpPr>
        <dsp:cNvPr id="0" name=""/>
        <dsp:cNvSpPr/>
      </dsp:nvSpPr>
      <dsp:spPr>
        <a:xfrm>
          <a:off x="99393" y="1733861"/>
          <a:ext cx="22725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b="1" kern="1200" dirty="0"/>
            <a:t>Protected Health Information: </a:t>
          </a:r>
          <a:r>
            <a:rPr lang="en-US" sz="1100" kern="1200" dirty="0"/>
            <a:t>(</a:t>
          </a:r>
          <a:r>
            <a:rPr lang="en-US" sz="1100" b="1" kern="1200" dirty="0"/>
            <a:t>PHI</a:t>
          </a:r>
          <a:r>
            <a:rPr lang="en-US" sz="1100" kern="1200" dirty="0"/>
            <a:t>) Information that identifies someone as the subject of medical and insurance records, plus associated hospital and laboratory test results.</a:t>
          </a:r>
        </a:p>
      </dsp:txBody>
      <dsp:txXfrm>
        <a:off x="99393" y="1733861"/>
        <a:ext cx="2272500" cy="1035000"/>
      </dsp:txXfrm>
    </dsp:sp>
    <dsp:sp modelId="{61CF1670-3A8D-4CD8-8D89-A63FFFB0E46A}">
      <dsp:nvSpPr>
        <dsp:cNvPr id="0" name=""/>
        <dsp:cNvSpPr/>
      </dsp:nvSpPr>
      <dsp:spPr>
        <a:xfrm>
          <a:off x="3364787" y="251348"/>
          <a:ext cx="1022625" cy="10226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6EDBEF-BE68-43E9-9A4E-0225EF5EE50E}">
      <dsp:nvSpPr>
        <dsp:cNvPr id="0" name=""/>
        <dsp:cNvSpPr/>
      </dsp:nvSpPr>
      <dsp:spPr>
        <a:xfrm>
          <a:off x="2729721" y="1778459"/>
          <a:ext cx="22725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b="1" kern="1200" dirty="0"/>
            <a:t>Payment Card Industry Data Security Standard</a:t>
          </a:r>
          <a:r>
            <a:rPr lang="en-US" sz="1100" kern="1200" dirty="0"/>
            <a:t>: (</a:t>
          </a:r>
          <a:r>
            <a:rPr lang="en-US" sz="1100" b="1" kern="1200" dirty="0"/>
            <a:t>PCI DSS</a:t>
          </a:r>
          <a:r>
            <a:rPr lang="en-US" sz="1100" kern="1200" dirty="0"/>
            <a:t>) A standard for organizations that process credit or bank card payments.</a:t>
          </a:r>
        </a:p>
      </dsp:txBody>
      <dsp:txXfrm>
        <a:off x="2729721" y="1778459"/>
        <a:ext cx="2272500" cy="1035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0C7F9-71F6-47D2-BFD8-B4FD7BCC9732}">
      <dsp:nvSpPr>
        <dsp:cNvPr id="0" name=""/>
        <dsp:cNvSpPr/>
      </dsp:nvSpPr>
      <dsp:spPr>
        <a:xfrm>
          <a:off x="0" y="109060"/>
          <a:ext cx="8460152" cy="4375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Permissions are usually implemented as ACL attached to a resource.</a:t>
          </a:r>
        </a:p>
      </dsp:txBody>
      <dsp:txXfrm>
        <a:off x="21361" y="130421"/>
        <a:ext cx="8417430" cy="394858"/>
      </dsp:txXfrm>
    </dsp:sp>
    <dsp:sp modelId="{CBC22E94-96A8-4AB7-9098-A954C63B32F0}">
      <dsp:nvSpPr>
        <dsp:cNvPr id="0" name=""/>
        <dsp:cNvSpPr/>
      </dsp:nvSpPr>
      <dsp:spPr>
        <a:xfrm>
          <a:off x="0" y="595600"/>
          <a:ext cx="8460152" cy="4375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Windows has two permission types:</a:t>
          </a:r>
        </a:p>
      </dsp:txBody>
      <dsp:txXfrm>
        <a:off x="21361" y="616961"/>
        <a:ext cx="8417430" cy="394858"/>
      </dsp:txXfrm>
    </dsp:sp>
    <dsp:sp modelId="{1AFBAA7B-8573-4635-82D0-616073876BA4}">
      <dsp:nvSpPr>
        <dsp:cNvPr id="0" name=""/>
        <dsp:cNvSpPr/>
      </dsp:nvSpPr>
      <dsp:spPr>
        <a:xfrm>
          <a:off x="0" y="1033180"/>
          <a:ext cx="8460152" cy="5014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a:t>File system permissions enforced by NTFS</a:t>
          </a:r>
        </a:p>
        <a:p>
          <a:pPr marL="114300" lvl="1" indent="-114300" algn="l" defTabSz="577850">
            <a:lnSpc>
              <a:spcPct val="90000"/>
            </a:lnSpc>
            <a:spcBef>
              <a:spcPct val="0"/>
            </a:spcBef>
            <a:spcAft>
              <a:spcPct val="20000"/>
            </a:spcAft>
            <a:buChar char="•"/>
          </a:pPr>
          <a:r>
            <a:rPr lang="en-US" sz="1300" kern="1200"/>
            <a:t>Share-level permissions </a:t>
          </a:r>
        </a:p>
      </dsp:txBody>
      <dsp:txXfrm>
        <a:off x="0" y="1033180"/>
        <a:ext cx="8460152" cy="501457"/>
      </dsp:txXfrm>
    </dsp:sp>
    <dsp:sp modelId="{3847AF4E-0D47-412D-8E8C-620D3BB1334B}">
      <dsp:nvSpPr>
        <dsp:cNvPr id="0" name=""/>
        <dsp:cNvSpPr/>
      </dsp:nvSpPr>
      <dsp:spPr>
        <a:xfrm>
          <a:off x="0" y="1534638"/>
          <a:ext cx="8460152" cy="4375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Linux uses the same set of permissions at the local level and over the network.</a:t>
          </a:r>
        </a:p>
      </dsp:txBody>
      <dsp:txXfrm>
        <a:off x="21361" y="1555999"/>
        <a:ext cx="8417430" cy="3948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ED115F-619B-452F-8044-08081078B4BD}">
      <dsp:nvSpPr>
        <dsp:cNvPr id="0" name=""/>
        <dsp:cNvSpPr/>
      </dsp:nvSpPr>
      <dsp:spPr>
        <a:xfrm>
          <a:off x="0" y="43568"/>
          <a:ext cx="5111749" cy="5194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a:t>Most AUPs prohibit abuse of Internet services to download games or obscene content</a:t>
          </a:r>
        </a:p>
      </dsp:txBody>
      <dsp:txXfrm>
        <a:off x="25359" y="68927"/>
        <a:ext cx="5061031" cy="468761"/>
      </dsp:txXfrm>
    </dsp:sp>
    <dsp:sp modelId="{89F0837F-00FA-4255-9A35-0C4F1D17AA21}">
      <dsp:nvSpPr>
        <dsp:cNvPr id="0" name=""/>
        <dsp:cNvSpPr/>
      </dsp:nvSpPr>
      <dsp:spPr>
        <a:xfrm>
          <a:off x="0" y="597608"/>
          <a:ext cx="5111749" cy="5194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a:t>Must accept the EULA when installing software</a:t>
          </a:r>
        </a:p>
      </dsp:txBody>
      <dsp:txXfrm>
        <a:off x="25359" y="622967"/>
        <a:ext cx="5061031" cy="468761"/>
      </dsp:txXfrm>
    </dsp:sp>
    <dsp:sp modelId="{628F79B3-8178-4963-8711-A1AD4D35F513}">
      <dsp:nvSpPr>
        <dsp:cNvPr id="0" name=""/>
        <dsp:cNvSpPr/>
      </dsp:nvSpPr>
      <dsp:spPr>
        <a:xfrm>
          <a:off x="0" y="1151648"/>
          <a:ext cx="5111749" cy="5194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a:t>Software often activated using a product key</a:t>
          </a:r>
        </a:p>
      </dsp:txBody>
      <dsp:txXfrm>
        <a:off x="25359" y="1177007"/>
        <a:ext cx="5061031" cy="468761"/>
      </dsp:txXfrm>
    </dsp:sp>
    <dsp:sp modelId="{8B6B0CB1-2769-4568-ABD5-1A2C37961F25}">
      <dsp:nvSpPr>
        <dsp:cNvPr id="0" name=""/>
        <dsp:cNvSpPr/>
      </dsp:nvSpPr>
      <dsp:spPr>
        <a:xfrm>
          <a:off x="0" y="1705688"/>
          <a:ext cx="5111749" cy="5194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a:t>Each computer requires licensed software in most cases</a:t>
          </a:r>
        </a:p>
      </dsp:txBody>
      <dsp:txXfrm>
        <a:off x="25359" y="1731047"/>
        <a:ext cx="5061031" cy="468761"/>
      </dsp:txXfrm>
    </dsp:sp>
    <dsp:sp modelId="{19A13D2E-5BAD-4209-9FE7-2450F27F2F36}">
      <dsp:nvSpPr>
        <dsp:cNvPr id="0" name=""/>
        <dsp:cNvSpPr/>
      </dsp:nvSpPr>
      <dsp:spPr>
        <a:xfrm>
          <a:off x="0" y="2259728"/>
          <a:ext cx="5111749" cy="5194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a:t>Types of licenses include:</a:t>
          </a:r>
        </a:p>
      </dsp:txBody>
      <dsp:txXfrm>
        <a:off x="25359" y="2285087"/>
        <a:ext cx="5061031" cy="468761"/>
      </dsp:txXfrm>
    </dsp:sp>
    <dsp:sp modelId="{7663FE85-1352-4972-89FB-E86E0DE6D470}">
      <dsp:nvSpPr>
        <dsp:cNvPr id="0" name=""/>
        <dsp:cNvSpPr/>
      </dsp:nvSpPr>
      <dsp:spPr>
        <a:xfrm>
          <a:off x="0" y="2779208"/>
          <a:ext cx="5111749"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298"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1" kern="1200" dirty="0">
              <a:solidFill>
                <a:srgbClr val="FF0000"/>
              </a:solidFill>
            </a:rPr>
            <a:t>OEM</a:t>
          </a:r>
        </a:p>
        <a:p>
          <a:pPr marL="57150" lvl="1" indent="-57150" algn="l" defTabSz="400050">
            <a:lnSpc>
              <a:spcPct val="90000"/>
            </a:lnSpc>
            <a:spcBef>
              <a:spcPct val="0"/>
            </a:spcBef>
            <a:spcAft>
              <a:spcPct val="20000"/>
            </a:spcAft>
            <a:buChar char="•"/>
          </a:pPr>
          <a:r>
            <a:rPr lang="en-US" sz="900" b="1" kern="1200" dirty="0">
              <a:solidFill>
                <a:srgbClr val="FF0000"/>
              </a:solidFill>
            </a:rPr>
            <a:t>Retail</a:t>
          </a:r>
        </a:p>
        <a:p>
          <a:pPr marL="57150" lvl="1" indent="-57150" algn="l" defTabSz="400050">
            <a:lnSpc>
              <a:spcPct val="90000"/>
            </a:lnSpc>
            <a:spcBef>
              <a:spcPct val="0"/>
            </a:spcBef>
            <a:spcAft>
              <a:spcPct val="20000"/>
            </a:spcAft>
            <a:buChar char="•"/>
          </a:pPr>
          <a:r>
            <a:rPr lang="en-US" sz="900" b="1" kern="1200" dirty="0">
              <a:solidFill>
                <a:srgbClr val="FF0000"/>
              </a:solidFill>
            </a:rPr>
            <a:t>Volume</a:t>
          </a:r>
        </a:p>
        <a:p>
          <a:pPr marL="57150" lvl="1" indent="-57150" algn="l" defTabSz="400050">
            <a:lnSpc>
              <a:spcPct val="90000"/>
            </a:lnSpc>
            <a:spcBef>
              <a:spcPct val="0"/>
            </a:spcBef>
            <a:spcAft>
              <a:spcPct val="20000"/>
            </a:spcAft>
            <a:buChar char="•"/>
          </a:pPr>
          <a:r>
            <a:rPr lang="en-US" sz="900" b="1" kern="1200" dirty="0">
              <a:solidFill>
                <a:srgbClr val="FF0000"/>
              </a:solidFill>
            </a:rPr>
            <a:t>Server</a:t>
          </a:r>
        </a:p>
      </dsp:txBody>
      <dsp:txXfrm>
        <a:off x="0" y="2779208"/>
        <a:ext cx="5111749" cy="6955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05EFB-9064-4A15-8900-72F4C81BBF77}">
      <dsp:nvSpPr>
        <dsp:cNvPr id="0" name=""/>
        <dsp:cNvSpPr/>
      </dsp:nvSpPr>
      <dsp:spPr>
        <a:xfrm>
          <a:off x="72072" y="277753"/>
          <a:ext cx="1100936" cy="110093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8FA05B-772E-475F-9EC1-158781BE371F}">
      <dsp:nvSpPr>
        <dsp:cNvPr id="0" name=""/>
        <dsp:cNvSpPr/>
      </dsp:nvSpPr>
      <dsp:spPr>
        <a:xfrm>
          <a:off x="303269" y="508949"/>
          <a:ext cx="638543" cy="63854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CB41DAB-6C40-443A-8C57-465E68C604EA}">
      <dsp:nvSpPr>
        <dsp:cNvPr id="0" name=""/>
        <dsp:cNvSpPr/>
      </dsp:nvSpPr>
      <dsp:spPr>
        <a:xfrm>
          <a:off x="1408925" y="277753"/>
          <a:ext cx="2595065" cy="1100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90000"/>
            </a:lnSpc>
            <a:spcBef>
              <a:spcPct val="0"/>
            </a:spcBef>
            <a:spcAft>
              <a:spcPct val="35000"/>
            </a:spcAft>
            <a:buNone/>
          </a:pPr>
          <a:r>
            <a:rPr lang="en-US" sz="1400" b="1" kern="1200" dirty="0"/>
            <a:t>Shareware: </a:t>
          </a:r>
          <a:r>
            <a:rPr lang="en-US" sz="1400" kern="1200" dirty="0"/>
            <a:t>Software you can install free of charge for a </a:t>
          </a:r>
          <a:r>
            <a:rPr lang="en-US" sz="1400" b="1" kern="1200" dirty="0"/>
            <a:t>limited time </a:t>
          </a:r>
          <a:r>
            <a:rPr lang="en-US" sz="1400" kern="1200" dirty="0"/>
            <a:t>or with limited functionality.</a:t>
          </a:r>
        </a:p>
      </dsp:txBody>
      <dsp:txXfrm>
        <a:off x="1408925" y="277753"/>
        <a:ext cx="2595065" cy="1100936"/>
      </dsp:txXfrm>
    </dsp:sp>
    <dsp:sp modelId="{475E818A-E947-4525-8644-09C7DC17C482}">
      <dsp:nvSpPr>
        <dsp:cNvPr id="0" name=""/>
        <dsp:cNvSpPr/>
      </dsp:nvSpPr>
      <dsp:spPr>
        <a:xfrm>
          <a:off x="4456161" y="277753"/>
          <a:ext cx="1100936" cy="110093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8462A7-41C4-4B4F-8CE3-74FD8E8C3ED4}">
      <dsp:nvSpPr>
        <dsp:cNvPr id="0" name=""/>
        <dsp:cNvSpPr/>
      </dsp:nvSpPr>
      <dsp:spPr>
        <a:xfrm>
          <a:off x="4687358" y="508949"/>
          <a:ext cx="638543" cy="63854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BE6A62F-D9FE-4D78-B271-91D3E1F6E74D}">
      <dsp:nvSpPr>
        <dsp:cNvPr id="0" name=""/>
        <dsp:cNvSpPr/>
      </dsp:nvSpPr>
      <dsp:spPr>
        <a:xfrm>
          <a:off x="5793013" y="277753"/>
          <a:ext cx="2595065" cy="1100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90000"/>
            </a:lnSpc>
            <a:spcBef>
              <a:spcPct val="0"/>
            </a:spcBef>
            <a:spcAft>
              <a:spcPct val="35000"/>
            </a:spcAft>
            <a:buNone/>
          </a:pPr>
          <a:r>
            <a:rPr lang="en-US" sz="1400" b="1" kern="1200"/>
            <a:t>Freeware: </a:t>
          </a:r>
          <a:r>
            <a:rPr lang="en-US" sz="1400" kern="1200"/>
            <a:t>Software that is available for download and use free of charge.</a:t>
          </a:r>
        </a:p>
      </dsp:txBody>
      <dsp:txXfrm>
        <a:off x="5793013" y="277753"/>
        <a:ext cx="2595065" cy="1100936"/>
      </dsp:txXfrm>
    </dsp:sp>
    <dsp:sp modelId="{0A3A91C6-71B1-4022-ADDC-96DDFD0D8982}">
      <dsp:nvSpPr>
        <dsp:cNvPr id="0" name=""/>
        <dsp:cNvSpPr/>
      </dsp:nvSpPr>
      <dsp:spPr>
        <a:xfrm>
          <a:off x="72072" y="1943454"/>
          <a:ext cx="1100936" cy="110093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E69C81-EB23-49F2-92DE-401DBA456CAB}">
      <dsp:nvSpPr>
        <dsp:cNvPr id="0" name=""/>
        <dsp:cNvSpPr/>
      </dsp:nvSpPr>
      <dsp:spPr>
        <a:xfrm>
          <a:off x="303269" y="2174651"/>
          <a:ext cx="638543" cy="63854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6990890-9714-4D6E-BB24-638B5EEF91EC}">
      <dsp:nvSpPr>
        <dsp:cNvPr id="0" name=""/>
        <dsp:cNvSpPr/>
      </dsp:nvSpPr>
      <dsp:spPr>
        <a:xfrm>
          <a:off x="1408925" y="1943454"/>
          <a:ext cx="2595065" cy="1100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90000"/>
            </a:lnSpc>
            <a:spcBef>
              <a:spcPct val="0"/>
            </a:spcBef>
            <a:spcAft>
              <a:spcPct val="35000"/>
            </a:spcAft>
            <a:buNone/>
          </a:pPr>
          <a:r>
            <a:rPr lang="en-US" sz="1400" b="1" kern="1200"/>
            <a:t>Open source: </a:t>
          </a:r>
          <a:r>
            <a:rPr lang="en-US" sz="1400" kern="1200"/>
            <a:t>Programming code used to design the software is freely available.</a:t>
          </a:r>
        </a:p>
      </dsp:txBody>
      <dsp:txXfrm>
        <a:off x="1408925" y="1943454"/>
        <a:ext cx="2595065" cy="1100936"/>
      </dsp:txXfrm>
    </dsp:sp>
    <dsp:sp modelId="{23A424C5-73F9-49E5-91F6-181F3EF5E09E}">
      <dsp:nvSpPr>
        <dsp:cNvPr id="0" name=""/>
        <dsp:cNvSpPr/>
      </dsp:nvSpPr>
      <dsp:spPr>
        <a:xfrm>
          <a:off x="4456161" y="1943454"/>
          <a:ext cx="1100936" cy="110093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5B8E3F-5C07-4823-A80B-7CF9F28C34FE}">
      <dsp:nvSpPr>
        <dsp:cNvPr id="0" name=""/>
        <dsp:cNvSpPr/>
      </dsp:nvSpPr>
      <dsp:spPr>
        <a:xfrm>
          <a:off x="4687358" y="2174651"/>
          <a:ext cx="638543" cy="63854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60E74F8-B9AA-4F4F-BAB3-460CB8337AAB}">
      <dsp:nvSpPr>
        <dsp:cNvPr id="0" name=""/>
        <dsp:cNvSpPr/>
      </dsp:nvSpPr>
      <dsp:spPr>
        <a:xfrm>
          <a:off x="5793013" y="1943454"/>
          <a:ext cx="2595065" cy="1100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90000"/>
            </a:lnSpc>
            <a:spcBef>
              <a:spcPct val="0"/>
            </a:spcBef>
            <a:spcAft>
              <a:spcPct val="35000"/>
            </a:spcAft>
            <a:buNone/>
          </a:pPr>
          <a:r>
            <a:rPr lang="en-US" sz="1400" b="1" kern="1200"/>
            <a:t>Digital Rights Management: </a:t>
          </a:r>
          <a:r>
            <a:rPr lang="en-US" sz="1400" kern="1200"/>
            <a:t>(</a:t>
          </a:r>
          <a:r>
            <a:rPr lang="en-US" sz="1400" b="1" kern="1200"/>
            <a:t>DRM</a:t>
          </a:r>
          <a:r>
            <a:rPr lang="en-US" sz="1400" kern="1200"/>
            <a:t>) Copyright protection technologies for digital media.</a:t>
          </a:r>
        </a:p>
      </dsp:txBody>
      <dsp:txXfrm>
        <a:off x="5793013" y="1943454"/>
        <a:ext cx="2595065" cy="110093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501EB-E922-4056-948E-3AED637A9517}">
      <dsp:nvSpPr>
        <dsp:cNvPr id="0" name=""/>
        <dsp:cNvSpPr/>
      </dsp:nvSpPr>
      <dsp:spPr>
        <a:xfrm>
          <a:off x="0" y="1154"/>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24A554-31A6-43B6-94B2-91E61C507381}">
      <dsp:nvSpPr>
        <dsp:cNvPr id="0" name=""/>
        <dsp:cNvSpPr/>
      </dsp:nvSpPr>
      <dsp:spPr>
        <a:xfrm>
          <a:off x="148758" y="111800"/>
          <a:ext cx="270469" cy="2704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B9E2B02-C540-411A-8F6B-6762B2EF9D10}">
      <dsp:nvSpPr>
        <dsp:cNvPr id="0" name=""/>
        <dsp:cNvSpPr/>
      </dsp:nvSpPr>
      <dsp:spPr>
        <a:xfrm>
          <a:off x="567986" y="1154"/>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dirty="0"/>
            <a:t>Classify documents based on how sensitive they are.</a:t>
          </a:r>
        </a:p>
      </dsp:txBody>
      <dsp:txXfrm>
        <a:off x="567986" y="1154"/>
        <a:ext cx="7892165" cy="491763"/>
      </dsp:txXfrm>
    </dsp:sp>
    <dsp:sp modelId="{836DDB3A-32B1-47AD-A4D7-5F0BEF8FAA31}">
      <dsp:nvSpPr>
        <dsp:cNvPr id="0" name=""/>
        <dsp:cNvSpPr/>
      </dsp:nvSpPr>
      <dsp:spPr>
        <a:xfrm>
          <a:off x="0" y="615857"/>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37EA51-9F48-4E54-811A-207390F5AE95}">
      <dsp:nvSpPr>
        <dsp:cNvPr id="0" name=""/>
        <dsp:cNvSpPr/>
      </dsp:nvSpPr>
      <dsp:spPr>
        <a:xfrm>
          <a:off x="148758" y="726504"/>
          <a:ext cx="270469" cy="2704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453AD10-F7C8-492C-810B-FDC8A040CD4B}">
      <dsp:nvSpPr>
        <dsp:cNvPr id="0" name=""/>
        <dsp:cNvSpPr/>
      </dsp:nvSpPr>
      <dsp:spPr>
        <a:xfrm>
          <a:off x="567986" y="615857"/>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a:t>Protect PII, PHI, and PCI data.</a:t>
          </a:r>
        </a:p>
      </dsp:txBody>
      <dsp:txXfrm>
        <a:off x="567986" y="615857"/>
        <a:ext cx="7892165" cy="491763"/>
      </dsp:txXfrm>
    </dsp:sp>
    <dsp:sp modelId="{FDB38388-BB02-4A59-A000-E4FD09CF7205}">
      <dsp:nvSpPr>
        <dsp:cNvPr id="0" name=""/>
        <dsp:cNvSpPr/>
      </dsp:nvSpPr>
      <dsp:spPr>
        <a:xfrm>
          <a:off x="0" y="1230561"/>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3FDC0E-936A-49F9-B180-EB5C5A220BF5}">
      <dsp:nvSpPr>
        <dsp:cNvPr id="0" name=""/>
        <dsp:cNvSpPr/>
      </dsp:nvSpPr>
      <dsp:spPr>
        <a:xfrm>
          <a:off x="148758" y="1341208"/>
          <a:ext cx="270469" cy="2704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1EEB7C-7B9B-43B9-83D6-6423EE61CB7A}">
      <dsp:nvSpPr>
        <dsp:cNvPr id="0" name=""/>
        <dsp:cNvSpPr/>
      </dsp:nvSpPr>
      <dsp:spPr>
        <a:xfrm>
          <a:off x="567986" y="1230561"/>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a:t>Implement permissions as ACLs attached to resources.</a:t>
          </a:r>
        </a:p>
      </dsp:txBody>
      <dsp:txXfrm>
        <a:off x="567986" y="1230561"/>
        <a:ext cx="7892165" cy="491763"/>
      </dsp:txXfrm>
    </dsp:sp>
    <dsp:sp modelId="{B684918E-5176-4135-AA71-A1B3A4F0983C}">
      <dsp:nvSpPr>
        <dsp:cNvPr id="0" name=""/>
        <dsp:cNvSpPr/>
      </dsp:nvSpPr>
      <dsp:spPr>
        <a:xfrm>
          <a:off x="0" y="1845265"/>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64EBE5-BBFA-45DE-8B9B-A114B05EFA4F}">
      <dsp:nvSpPr>
        <dsp:cNvPr id="0" name=""/>
        <dsp:cNvSpPr/>
      </dsp:nvSpPr>
      <dsp:spPr>
        <a:xfrm>
          <a:off x="148758" y="1955912"/>
          <a:ext cx="270469" cy="2704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8803F6-331F-4ECC-8D88-F1D1D8F58C79}">
      <dsp:nvSpPr>
        <dsp:cNvPr id="0" name=""/>
        <dsp:cNvSpPr/>
      </dsp:nvSpPr>
      <dsp:spPr>
        <a:xfrm>
          <a:off x="567986" y="1845265"/>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a:t>Use full disk, folder, and file encryption.</a:t>
          </a:r>
        </a:p>
      </dsp:txBody>
      <dsp:txXfrm>
        <a:off x="567986" y="1845265"/>
        <a:ext cx="7892165" cy="491763"/>
      </dsp:txXfrm>
    </dsp:sp>
    <dsp:sp modelId="{0E427FB7-D9AE-4661-A80E-0B36D1E134A2}">
      <dsp:nvSpPr>
        <dsp:cNvPr id="0" name=""/>
        <dsp:cNvSpPr/>
      </dsp:nvSpPr>
      <dsp:spPr>
        <a:xfrm>
          <a:off x="0" y="2459969"/>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F8280-A584-4F49-99F1-1A1D5F3F1510}">
      <dsp:nvSpPr>
        <dsp:cNvPr id="0" name=""/>
        <dsp:cNvSpPr/>
      </dsp:nvSpPr>
      <dsp:spPr>
        <a:xfrm>
          <a:off x="148758" y="2570615"/>
          <a:ext cx="270469" cy="27046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B97CA26-34F7-4320-9812-0B4151110F33}">
      <dsp:nvSpPr>
        <dsp:cNvPr id="0" name=""/>
        <dsp:cNvSpPr/>
      </dsp:nvSpPr>
      <dsp:spPr>
        <a:xfrm>
          <a:off x="567986" y="2459969"/>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a:t>Implement a data loss prevention policy.</a:t>
          </a:r>
        </a:p>
      </dsp:txBody>
      <dsp:txXfrm>
        <a:off x="567986" y="2459969"/>
        <a:ext cx="7892165" cy="491763"/>
      </dsp:txXfrm>
    </dsp:sp>
    <dsp:sp modelId="{8614607A-C24A-44D0-836E-98E827F1C66B}">
      <dsp:nvSpPr>
        <dsp:cNvPr id="0" name=""/>
        <dsp:cNvSpPr/>
      </dsp:nvSpPr>
      <dsp:spPr>
        <a:xfrm>
          <a:off x="0" y="3074672"/>
          <a:ext cx="8460152" cy="491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662D8F-5871-4126-ACCE-6F33487FE39A}">
      <dsp:nvSpPr>
        <dsp:cNvPr id="0" name=""/>
        <dsp:cNvSpPr/>
      </dsp:nvSpPr>
      <dsp:spPr>
        <a:xfrm>
          <a:off x="148758" y="3185319"/>
          <a:ext cx="270469" cy="27046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9711B57-89B8-4ED3-B467-93405C5573E3}">
      <dsp:nvSpPr>
        <dsp:cNvPr id="0" name=""/>
        <dsp:cNvSpPr/>
      </dsp:nvSpPr>
      <dsp:spPr>
        <a:xfrm>
          <a:off x="567986" y="3074672"/>
          <a:ext cx="7892165" cy="49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45" tIns="52045" rIns="52045" bIns="52045" numCol="1" spcCol="1270" anchor="ctr" anchorCtr="0">
          <a:noAutofit/>
        </a:bodyPr>
        <a:lstStyle/>
        <a:p>
          <a:pPr marL="0" lvl="0" indent="0" algn="l" defTabSz="844550">
            <a:lnSpc>
              <a:spcPct val="90000"/>
            </a:lnSpc>
            <a:spcBef>
              <a:spcPct val="0"/>
            </a:spcBef>
            <a:spcAft>
              <a:spcPct val="35000"/>
            </a:spcAft>
            <a:buNone/>
          </a:pPr>
          <a:r>
            <a:rPr lang="en-US" sz="1900" kern="1200"/>
            <a:t>Follow all software licensing agreements and DRM.</a:t>
          </a:r>
        </a:p>
      </dsp:txBody>
      <dsp:txXfrm>
        <a:off x="567986" y="3074672"/>
        <a:ext cx="7892165" cy="49176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6/24/2022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covers a large range of technologies, so be prepared to allocate plenty of time to it.</a:t>
            </a:r>
          </a:p>
          <a:p>
            <a:endParaRPr lang="en-US" dirty="0"/>
          </a:p>
          <a:p>
            <a:r>
              <a:rPr lang="en-US" dirty="0"/>
              <a:t>Teaching Tip: Exam candidates need to know how these authentication methods are implemented in either hardware or software, or both.</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741284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Make sure that students can identify the secure connection indicators and know how to inspect a certificate.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31</a:t>
            </a:fld>
            <a:endParaRPr lang="en-US" dirty="0"/>
          </a:p>
        </p:txBody>
      </p:sp>
    </p:spTree>
    <p:extLst>
      <p:ext uri="{BB962C8B-B14F-4D97-AF65-F5344CB8AC3E}">
        <p14:creationId xmlns:p14="http://schemas.microsoft.com/office/powerpoint/2010/main" val="3911901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difference between same-origin and third-party cookies. Mention other methods of tracking, such as browser fingerprinting and tracking IP and MAC addresses. Note that browser vendors are starting to compete to provide the most effective privacy and tracking protection controls. For example, Opera uses a built-in VPN.</a:t>
            </a:r>
          </a:p>
          <a:p>
            <a:endParaRPr lang="en-US" dirty="0"/>
          </a:p>
          <a:p>
            <a:r>
              <a:rPr lang="en-US" dirty="0"/>
              <a:t>Distinguish the controls you can set in the browser to manage site content (cookie policy, tracking protection, pop-up blocker, ad blocker) with controls for managing the data saved by the browser (clearing cache and private/incognito mode).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32</a:t>
            </a:fld>
            <a:endParaRPr lang="en-US" dirty="0"/>
          </a:p>
        </p:txBody>
      </p:sp>
    </p:spTree>
    <p:extLst>
      <p:ext uri="{BB962C8B-B14F-4D97-AF65-F5344CB8AC3E}">
        <p14:creationId xmlns:p14="http://schemas.microsoft.com/office/powerpoint/2010/main" val="1823852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You might want to note that color coding for encrypted folders is turned off by default in Windows 10. Use the View tab in Folder Options to enable it. This course content slightly simplifies the mechanics of EFS. An RSA key pair is used to encrypt and decrypt a File Encryption Key</a:t>
            </a:r>
          </a:p>
          <a:p>
            <a:r>
              <a:rPr lang="en-US" dirty="0"/>
              <a:t>(FEK). The FEK is a key used with a symmetric cipher (AES). A symmetric cipher is used for the actual data encryption because it is much faster. The RSA key pair is used to protect the FEK because it allows the user to be authenticated as the unique key holder.</a:t>
            </a:r>
          </a:p>
        </p:txBody>
      </p:sp>
      <p:sp>
        <p:nvSpPr>
          <p:cNvPr id="4" name="Slide Number Placeholder 3"/>
          <p:cNvSpPr>
            <a:spLocks noGrp="1"/>
          </p:cNvSpPr>
          <p:nvPr>
            <p:ph type="sldNum" sz="quarter" idx="5"/>
          </p:nvPr>
        </p:nvSpPr>
        <p:spPr/>
        <p:txBody>
          <a:bodyPr/>
          <a:lstStyle/>
          <a:p>
            <a:fld id="{F0DDA35F-9E58-5D40-92C1-D8C7631003B0}" type="slidenum">
              <a:rPr lang="en-US" smtClean="0"/>
              <a:t>33</a:t>
            </a:fld>
            <a:endParaRPr lang="en-US" dirty="0"/>
          </a:p>
        </p:txBody>
      </p:sp>
    </p:spTree>
    <p:extLst>
      <p:ext uri="{BB962C8B-B14F-4D97-AF65-F5344CB8AC3E}">
        <p14:creationId xmlns:p14="http://schemas.microsoft.com/office/powerpoint/2010/main" val="788554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Refer learners to a vendor site such as Symantec for more information about specific DLP product features and implementation guidelines.</a:t>
            </a:r>
          </a:p>
        </p:txBody>
      </p:sp>
      <p:sp>
        <p:nvSpPr>
          <p:cNvPr id="4" name="Slide Number Placeholder 3"/>
          <p:cNvSpPr>
            <a:spLocks noGrp="1"/>
          </p:cNvSpPr>
          <p:nvPr>
            <p:ph type="sldNum" sz="quarter" idx="5"/>
          </p:nvPr>
        </p:nvSpPr>
        <p:spPr/>
        <p:txBody>
          <a:bodyPr/>
          <a:lstStyle/>
          <a:p>
            <a:fld id="{F0DDA35F-9E58-5D40-92C1-D8C7631003B0}" type="slidenum">
              <a:rPr lang="en-US" smtClean="0"/>
              <a:t>36</a:t>
            </a:fld>
            <a:endParaRPr lang="en-US" dirty="0"/>
          </a:p>
        </p:txBody>
      </p:sp>
    </p:spTree>
    <p:extLst>
      <p:ext uri="{BB962C8B-B14F-4D97-AF65-F5344CB8AC3E}">
        <p14:creationId xmlns:p14="http://schemas.microsoft.com/office/powerpoint/2010/main" val="666711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Although learners will not be managing incidents, they should understand the overall process and the role of junior technicians in the early stages of incident response and reporting.</a:t>
            </a:r>
          </a:p>
        </p:txBody>
      </p:sp>
      <p:sp>
        <p:nvSpPr>
          <p:cNvPr id="4" name="Slide Number Placeholder 3"/>
          <p:cNvSpPr>
            <a:spLocks noGrp="1"/>
          </p:cNvSpPr>
          <p:nvPr>
            <p:ph type="sldNum" sz="quarter" idx="5"/>
          </p:nvPr>
        </p:nvSpPr>
        <p:spPr/>
        <p:txBody>
          <a:bodyPr/>
          <a:lstStyle/>
          <a:p>
            <a:fld id="{F0DDA35F-9E58-5D40-92C1-D8C7631003B0}" type="slidenum">
              <a:rPr lang="en-US" smtClean="0"/>
              <a:t>47</a:t>
            </a:fld>
            <a:endParaRPr lang="en-US" dirty="0"/>
          </a:p>
        </p:txBody>
      </p:sp>
    </p:spTree>
    <p:extLst>
      <p:ext uri="{BB962C8B-B14F-4D97-AF65-F5344CB8AC3E}">
        <p14:creationId xmlns:p14="http://schemas.microsoft.com/office/powerpoint/2010/main" val="1137745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4</a:t>
            </a:fld>
            <a:endParaRPr lang="en-US" dirty="0"/>
          </a:p>
        </p:txBody>
      </p:sp>
    </p:spTree>
    <p:extLst>
      <p:ext uri="{BB962C8B-B14F-4D97-AF65-F5344CB8AC3E}">
        <p14:creationId xmlns:p14="http://schemas.microsoft.com/office/powerpoint/2010/main" val="1420418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Near Field Communications (NFC) technologies are also appearing, especially in the smartphone market. Unlike RFID, NFC allows two-way communication and provides the basis of contactless payment systems.</a:t>
            </a:r>
          </a:p>
        </p:txBody>
      </p:sp>
      <p:sp>
        <p:nvSpPr>
          <p:cNvPr id="4" name="Slide Number Placeholder 3"/>
          <p:cNvSpPr>
            <a:spLocks noGrp="1"/>
          </p:cNvSpPr>
          <p:nvPr>
            <p:ph type="sldNum" sz="quarter" idx="5"/>
          </p:nvPr>
        </p:nvSpPr>
        <p:spPr/>
        <p:txBody>
          <a:bodyPr/>
          <a:lstStyle/>
          <a:p>
            <a:fld id="{F0DDA35F-9E58-5D40-92C1-D8C7631003B0}" type="slidenum">
              <a:rPr lang="en-US" smtClean="0"/>
              <a:t>5</a:t>
            </a:fld>
            <a:endParaRPr lang="en-US" dirty="0"/>
          </a:p>
        </p:txBody>
      </p:sp>
    </p:spTree>
    <p:extLst>
      <p:ext uri="{BB962C8B-B14F-4D97-AF65-F5344CB8AC3E}">
        <p14:creationId xmlns:p14="http://schemas.microsoft.com/office/powerpoint/2010/main" val="404529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These technologies are widely deployed on wired LANs too, as part of NAC (endpoint) security solutions.</a:t>
            </a:r>
          </a:p>
        </p:txBody>
      </p:sp>
      <p:sp>
        <p:nvSpPr>
          <p:cNvPr id="4" name="Slide Number Placeholder 3"/>
          <p:cNvSpPr>
            <a:spLocks noGrp="1"/>
          </p:cNvSpPr>
          <p:nvPr>
            <p:ph type="sldNum" sz="quarter" idx="5"/>
          </p:nvPr>
        </p:nvSpPr>
        <p:spPr/>
        <p:txBody>
          <a:bodyPr/>
          <a:lstStyle/>
          <a:p>
            <a:fld id="{F0DDA35F-9E58-5D40-92C1-D8C7631003B0}" type="slidenum">
              <a:rPr lang="en-US" smtClean="0"/>
              <a:t>9</a:t>
            </a:fld>
            <a:endParaRPr lang="en-US" dirty="0"/>
          </a:p>
        </p:txBody>
      </p:sp>
    </p:spTree>
    <p:extLst>
      <p:ext uri="{BB962C8B-B14F-4D97-AF65-F5344CB8AC3E}">
        <p14:creationId xmlns:p14="http://schemas.microsoft.com/office/powerpoint/2010/main" val="70681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Remind learners of the drawbacks of requiring strong passwords. Users can easily forget passwords if they are too complex, but security breaches can occur if passwords are too weak.</a:t>
            </a:r>
          </a:p>
          <a:p>
            <a:r>
              <a:rPr lang="en-US" dirty="0"/>
              <a:t>It won't be tested on the exam, but you might want to note that a domain can have only one password policy for domain user accounts. Later versions of Windows Server support fine-grained password policies, configured through a different interface.</a:t>
            </a:r>
          </a:p>
          <a:p>
            <a:r>
              <a:rPr lang="en-US" dirty="0"/>
              <a:t>You might also want to discuss password filters. These are lists of strings that cannot be used as passwords. These can be compiled from databases of well-known passwords and augmented with custom strings</a:t>
            </a:r>
          </a:p>
          <a:p>
            <a:r>
              <a:rPr lang="en-US" dirty="0"/>
              <a:t>(company/department names, user names, etc.). Password filters are supported in Azure AD and protection can be extended to on-premises domains.</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3931022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introduces a wide range of terms and technologies, so allow plenty of time to cover it.</a:t>
            </a:r>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2254672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Make sure learners can expand each acronym and identify examples of each regulated data type.</a:t>
            </a:r>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84806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Discuss types of extensions/plug-ins, usually collectively referred to as add-ons. The definitions used here follow Mozilla Firefox’s, but do note that browser vendors can use this terminology slightly differently (for example, Edge refers to extensions/add-ons interchangeably and doesn’t refer to plug-ins, while Chrome just refers to extensions and themes). Explain that browser vendors operate add-on marketplaces.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29</a:t>
            </a:fld>
            <a:endParaRPr lang="en-US" dirty="0"/>
          </a:p>
        </p:txBody>
      </p:sp>
    </p:spTree>
    <p:extLst>
      <p:ext uri="{BB962C8B-B14F-4D97-AF65-F5344CB8AC3E}">
        <p14:creationId xmlns:p14="http://schemas.microsoft.com/office/powerpoint/2010/main" val="3161680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30</a:t>
            </a:fld>
            <a:endParaRPr lang="en-US" dirty="0"/>
          </a:p>
        </p:txBody>
      </p:sp>
    </p:spTree>
    <p:extLst>
      <p:ext uri="{BB962C8B-B14F-4D97-AF65-F5344CB8AC3E}">
        <p14:creationId xmlns:p14="http://schemas.microsoft.com/office/powerpoint/2010/main" val="8486931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13135-8067-FC44-8783-E914A1B2024A}"/>
              </a:ext>
            </a:extLst>
          </p:cNvPr>
          <p:cNvPicPr>
            <a:picLocks noChangeAspect="1"/>
          </p:cNvPicPr>
          <p:nvPr userDrawn="1"/>
        </p:nvPicPr>
        <p:blipFill>
          <a:blip r:embed="rId2"/>
          <a:stretch>
            <a:fillRect/>
          </a:stretch>
        </p:blipFill>
        <p:spPr>
          <a:xfrm>
            <a:off x="0" y="4119153"/>
            <a:ext cx="9162066" cy="715887"/>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2" name="Rectangle: Single Corner Rounded 11">
            <a:extLst>
              <a:ext uri="{FF2B5EF4-FFF2-40B4-BE49-F238E27FC236}">
                <a16:creationId xmlns:a16="http://schemas.microsoft.com/office/drawing/2014/main" id="{383114E0-FC38-4C53-8D64-670EC726FF74}"/>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Rectangle: Single Corner Rounded 13">
            <a:extLst>
              <a:ext uri="{FF2B5EF4-FFF2-40B4-BE49-F238E27FC236}">
                <a16:creationId xmlns:a16="http://schemas.microsoft.com/office/drawing/2014/main" id="{484E03A7-4EDE-483C-942F-5E9B803F527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0AB6119D-6996-4C9C-AF34-D187DFFEF8E3}"/>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4"/>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615038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5A69C4-6D06-0244-8E5D-808032E5A68E}"/>
              </a:ext>
            </a:extLst>
          </p:cNvPr>
          <p:cNvPicPr>
            <a:picLocks noChangeAspect="1"/>
          </p:cNvPicPr>
          <p:nvPr userDrawn="1"/>
        </p:nvPicPr>
        <p:blipFill>
          <a:blip r:embed="rId2"/>
          <a:stretch>
            <a:fillRect/>
          </a:stretch>
        </p:blipFill>
        <p:spPr>
          <a:xfrm>
            <a:off x="-19050" y="4444093"/>
            <a:ext cx="9182100" cy="381633"/>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38442" y="3143794"/>
            <a:ext cx="2205558"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3" name="Rectangle: Single Corner Rounded 12">
            <a:extLst>
              <a:ext uri="{FF2B5EF4-FFF2-40B4-BE49-F238E27FC236}">
                <a16:creationId xmlns:a16="http://schemas.microsoft.com/office/drawing/2014/main" id="{C7E459F2-B99C-4C05-8D53-77B50604130A}"/>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DCE2423F-8819-4DED-BA22-825194AE4CB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7E02DDA3-7125-40DC-9F6A-502DDA1156BA}"/>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4"/>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45" r:id="rId22"/>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dirty="0"/>
              <a:t>CH 7: Policies to Protect Data</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1</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Implement Security Best Practices</a:t>
            </a:r>
          </a:p>
          <a:p>
            <a:endParaRPr lang="en-US" dirty="0">
              <a:solidFill>
                <a:schemeClr val="tx1">
                  <a:lumMod val="85000"/>
                  <a:lumOff val="15000"/>
                </a:schemeClr>
              </a:solidFill>
            </a:endParaRPr>
          </a:p>
          <a:p>
            <a:r>
              <a:rPr lang="en-US" dirty="0">
                <a:solidFill>
                  <a:schemeClr val="tx1">
                    <a:lumMod val="85000"/>
                    <a:lumOff val="15000"/>
                  </a:schemeClr>
                </a:solidFill>
              </a:rPr>
              <a:t>Implement Data Protection Policies</a:t>
            </a:r>
          </a:p>
          <a:p>
            <a:endParaRPr lang="en-US" dirty="0">
              <a:solidFill>
                <a:schemeClr val="tx1">
                  <a:lumMod val="85000"/>
                  <a:lumOff val="15000"/>
                </a:schemeClr>
              </a:solidFill>
            </a:endParaRPr>
          </a:p>
          <a:p>
            <a:r>
              <a:rPr lang="en-US" dirty="0">
                <a:solidFill>
                  <a:schemeClr val="tx1">
                    <a:lumMod val="85000"/>
                    <a:lumOff val="15000"/>
                  </a:schemeClr>
                </a:solidFill>
              </a:rPr>
              <a:t>Protect Data During Incident Response</a:t>
            </a:r>
          </a:p>
        </p:txBody>
      </p:sp>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8324D-30CD-49A6-9FA4-10DAA4F7C4E1}"/>
              </a:ext>
            </a:extLst>
          </p:cNvPr>
          <p:cNvSpPr>
            <a:spLocks noGrp="1"/>
          </p:cNvSpPr>
          <p:nvPr>
            <p:ph type="title"/>
          </p:nvPr>
        </p:nvSpPr>
        <p:spPr>
          <a:xfrm>
            <a:off x="339972" y="80597"/>
            <a:ext cx="7797800" cy="615462"/>
          </a:xfrm>
        </p:spPr>
        <p:txBody>
          <a:bodyPr anchor="ctr">
            <a:normAutofit/>
          </a:bodyPr>
          <a:lstStyle/>
          <a:p>
            <a:r>
              <a:rPr lang="en-US" dirty="0"/>
              <a:t>Password and Account Policies</a:t>
            </a:r>
          </a:p>
        </p:txBody>
      </p:sp>
      <p:sp>
        <p:nvSpPr>
          <p:cNvPr id="5" name="Content Placeholder 4">
            <a:extLst>
              <a:ext uri="{FF2B5EF4-FFF2-40B4-BE49-F238E27FC236}">
                <a16:creationId xmlns:a16="http://schemas.microsoft.com/office/drawing/2014/main" id="{D12F6796-B1F7-4BD8-83B6-2CEDE94091D7}"/>
              </a:ext>
            </a:extLst>
          </p:cNvPr>
          <p:cNvSpPr>
            <a:spLocks noGrp="1"/>
          </p:cNvSpPr>
          <p:nvPr>
            <p:ph idx="1"/>
          </p:nvPr>
        </p:nvSpPr>
        <p:spPr>
          <a:xfrm>
            <a:off x="3575050" y="1076327"/>
            <a:ext cx="5111750" cy="3518297"/>
          </a:xfrm>
        </p:spPr>
        <p:txBody>
          <a:bodyPr>
            <a:normAutofit/>
          </a:bodyPr>
          <a:lstStyle/>
          <a:p>
            <a:r>
              <a:rPr lang="en-US" dirty="0"/>
              <a:t>Many authentication systems still password based</a:t>
            </a:r>
          </a:p>
          <a:p>
            <a:r>
              <a:rPr lang="en-US" dirty="0"/>
              <a:t>Use policies to enforce ACLs:</a:t>
            </a:r>
          </a:p>
          <a:p>
            <a:pPr lvl="1"/>
            <a:r>
              <a:rPr lang="en-US" sz="1800" dirty="0"/>
              <a:t>Require passwords</a:t>
            </a:r>
          </a:p>
          <a:p>
            <a:pPr lvl="1"/>
            <a:r>
              <a:rPr lang="en-US" sz="1800" dirty="0"/>
              <a:t>Change default admin user name</a:t>
            </a:r>
          </a:p>
          <a:p>
            <a:pPr lvl="1"/>
            <a:r>
              <a:rPr lang="en-US" sz="1800" dirty="0"/>
              <a:t>Change default user passwords</a:t>
            </a:r>
          </a:p>
          <a:p>
            <a:pPr lvl="1"/>
            <a:r>
              <a:rPr lang="en-US" sz="1800" dirty="0"/>
              <a:t>Disable guest account</a:t>
            </a:r>
          </a:p>
          <a:p>
            <a:pPr lvl="1"/>
            <a:r>
              <a:rPr lang="en-US" sz="1800" dirty="0"/>
              <a:t>Restrict user permissions (least privilege)</a:t>
            </a:r>
          </a:p>
          <a:p>
            <a:r>
              <a:rPr lang="en-US" b="1" dirty="0"/>
              <a:t>Use Local Security Policies</a:t>
            </a:r>
          </a:p>
          <a:p>
            <a:r>
              <a:rPr lang="en-US" dirty="0"/>
              <a:t>Use Group Policy Objects in domains</a:t>
            </a:r>
          </a:p>
        </p:txBody>
      </p:sp>
      <p:sp>
        <p:nvSpPr>
          <p:cNvPr id="3" name="Text Placeholder 2">
            <a:extLst>
              <a:ext uri="{FF2B5EF4-FFF2-40B4-BE49-F238E27FC236}">
                <a16:creationId xmlns:a16="http://schemas.microsoft.com/office/drawing/2014/main" id="{00C6F5E2-EBB0-4BC9-9DA3-FC1D8FF7FDAC}"/>
              </a:ext>
            </a:extLst>
          </p:cNvPr>
          <p:cNvSpPr>
            <a:spLocks noGrp="1"/>
          </p:cNvSpPr>
          <p:nvPr>
            <p:ph type="body" sz="half" idx="2"/>
          </p:nvPr>
        </p:nvSpPr>
        <p:spPr>
          <a:xfrm>
            <a:off x="457203" y="1076327"/>
            <a:ext cx="3008313" cy="3518297"/>
          </a:xfrm>
        </p:spPr>
        <p:txBody>
          <a:bodyPr>
            <a:normAutofit/>
          </a:bodyPr>
          <a:lstStyle/>
          <a:p>
            <a:r>
              <a:rPr lang="en-US" b="1" dirty="0"/>
              <a:t>Access Control List: </a:t>
            </a:r>
            <a:r>
              <a:rPr lang="en-US" dirty="0"/>
              <a:t>(</a:t>
            </a:r>
            <a:r>
              <a:rPr lang="en-US" b="1" dirty="0"/>
              <a:t>ACL</a:t>
            </a:r>
            <a:r>
              <a:rPr lang="en-US" dirty="0"/>
              <a:t>) The permissions attached to or configured on a network resource</a:t>
            </a:r>
          </a:p>
        </p:txBody>
      </p:sp>
      <p:sp>
        <p:nvSpPr>
          <p:cNvPr id="4" name="Slide Number Placeholder 3">
            <a:extLst>
              <a:ext uri="{FF2B5EF4-FFF2-40B4-BE49-F238E27FC236}">
                <a16:creationId xmlns:a16="http://schemas.microsoft.com/office/drawing/2014/main" id="{D6E8023A-BDA3-4C8A-9EBA-B99749CBCF9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10</a:t>
            </a:fld>
            <a:endParaRPr lang="en-US"/>
          </a:p>
        </p:txBody>
      </p:sp>
    </p:spTree>
    <p:extLst>
      <p:ext uri="{BB962C8B-B14F-4D97-AF65-F5344CB8AC3E}">
        <p14:creationId xmlns:p14="http://schemas.microsoft.com/office/powerpoint/2010/main" val="393848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D9F8-936B-4897-BAA8-F055D3B01BD2}"/>
              </a:ext>
            </a:extLst>
          </p:cNvPr>
          <p:cNvSpPr>
            <a:spLocks noGrp="1"/>
          </p:cNvSpPr>
          <p:nvPr>
            <p:ph type="title"/>
          </p:nvPr>
        </p:nvSpPr>
        <p:spPr/>
        <p:txBody>
          <a:bodyPr/>
          <a:lstStyle/>
          <a:p>
            <a:r>
              <a:rPr lang="en-US" dirty="0"/>
              <a:t>Password Protection Policies</a:t>
            </a:r>
          </a:p>
        </p:txBody>
      </p:sp>
      <p:sp>
        <p:nvSpPr>
          <p:cNvPr id="3" name="Slide Number Placeholder 2">
            <a:extLst>
              <a:ext uri="{FF2B5EF4-FFF2-40B4-BE49-F238E27FC236}">
                <a16:creationId xmlns:a16="http://schemas.microsoft.com/office/drawing/2014/main" id="{1AB3D1B9-BA66-41F8-AF71-1D5E9CFE7969}"/>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4" name="Content Placeholder 3">
            <a:extLst>
              <a:ext uri="{FF2B5EF4-FFF2-40B4-BE49-F238E27FC236}">
                <a16:creationId xmlns:a16="http://schemas.microsoft.com/office/drawing/2014/main" id="{35652802-285C-41F0-87B6-CBA6138C8A20}"/>
              </a:ext>
            </a:extLst>
          </p:cNvPr>
          <p:cNvSpPr>
            <a:spLocks noGrp="1"/>
          </p:cNvSpPr>
          <p:nvPr>
            <p:ph idx="1"/>
          </p:nvPr>
        </p:nvSpPr>
        <p:spPr/>
        <p:txBody>
          <a:bodyPr/>
          <a:lstStyle/>
          <a:p>
            <a:r>
              <a:rPr lang="en-US" dirty="0"/>
              <a:t>Minimum password length</a:t>
            </a:r>
          </a:p>
          <a:p>
            <a:r>
              <a:rPr lang="en-US" dirty="0"/>
              <a:t>Complexity requirements</a:t>
            </a:r>
          </a:p>
          <a:p>
            <a:r>
              <a:rPr lang="en-US" dirty="0"/>
              <a:t>Maximum password age</a:t>
            </a:r>
          </a:p>
          <a:p>
            <a:r>
              <a:rPr lang="en-US" dirty="0"/>
              <a:t>Password history</a:t>
            </a:r>
          </a:p>
          <a:p>
            <a:r>
              <a:rPr lang="en-US" dirty="0"/>
              <a:t>Minimum password age</a:t>
            </a:r>
          </a:p>
          <a:p>
            <a:r>
              <a:rPr lang="en-US" dirty="0"/>
              <a:t>User cannot change password</a:t>
            </a:r>
          </a:p>
          <a:p>
            <a:r>
              <a:rPr lang="en-US" dirty="0"/>
              <a:t>Password never expires</a:t>
            </a:r>
          </a:p>
        </p:txBody>
      </p:sp>
      <p:pic>
        <p:nvPicPr>
          <p:cNvPr id="6" name="Picture 5">
            <a:extLst>
              <a:ext uri="{FF2B5EF4-FFF2-40B4-BE49-F238E27FC236}">
                <a16:creationId xmlns:a16="http://schemas.microsoft.com/office/drawing/2014/main" id="{BE02A703-033B-42C0-A748-01277E9E9C16}"/>
              </a:ext>
            </a:extLst>
          </p:cNvPr>
          <p:cNvPicPr>
            <a:picLocks noChangeAspect="1"/>
          </p:cNvPicPr>
          <p:nvPr/>
        </p:nvPicPr>
        <p:blipFill>
          <a:blip r:embed="rId3"/>
          <a:stretch>
            <a:fillRect/>
          </a:stretch>
        </p:blipFill>
        <p:spPr>
          <a:xfrm>
            <a:off x="4135596" y="1079596"/>
            <a:ext cx="4572637" cy="3429478"/>
          </a:xfrm>
          <a:prstGeom prst="rect">
            <a:avLst/>
          </a:prstGeom>
        </p:spPr>
      </p:pic>
    </p:spTree>
    <p:extLst>
      <p:ext uri="{BB962C8B-B14F-4D97-AF65-F5344CB8AC3E}">
        <p14:creationId xmlns:p14="http://schemas.microsoft.com/office/powerpoint/2010/main" val="12280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wipe(down)">
                                      <p:cBhvr>
                                        <p:cTn id="23" dur="580">
                                          <p:stCondLst>
                                            <p:cond delay="0"/>
                                          </p:stCondLst>
                                        </p:cTn>
                                        <p:tgtEl>
                                          <p:spTgt spid="4">
                                            <p:txEl>
                                              <p:pRg st="1" end="1"/>
                                            </p:txEl>
                                          </p:spTgt>
                                        </p:tgtEl>
                                      </p:cBhvr>
                                    </p:animEffect>
                                    <p:anim calcmode="lin" valueType="num">
                                      <p:cBhvr>
                                        <p:cTn id="24"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1" end="1"/>
                                            </p:txEl>
                                          </p:spTgt>
                                        </p:tgtEl>
                                      </p:cBhvr>
                                      <p:to x="100000" y="60000"/>
                                    </p:animScale>
                                    <p:animScale>
                                      <p:cBhvr>
                                        <p:cTn id="30" dur="166" decel="50000">
                                          <p:stCondLst>
                                            <p:cond delay="676"/>
                                          </p:stCondLst>
                                        </p:cTn>
                                        <p:tgtEl>
                                          <p:spTgt spid="4">
                                            <p:txEl>
                                              <p:pRg st="1" end="1"/>
                                            </p:txEl>
                                          </p:spTgt>
                                        </p:tgtEl>
                                      </p:cBhvr>
                                      <p:to x="100000" y="100000"/>
                                    </p:animScale>
                                    <p:animScale>
                                      <p:cBhvr>
                                        <p:cTn id="31" dur="26">
                                          <p:stCondLst>
                                            <p:cond delay="1312"/>
                                          </p:stCondLst>
                                        </p:cTn>
                                        <p:tgtEl>
                                          <p:spTgt spid="4">
                                            <p:txEl>
                                              <p:pRg st="1" end="1"/>
                                            </p:txEl>
                                          </p:spTgt>
                                        </p:tgtEl>
                                      </p:cBhvr>
                                      <p:to x="100000" y="80000"/>
                                    </p:animScale>
                                    <p:animScale>
                                      <p:cBhvr>
                                        <p:cTn id="32" dur="166" decel="50000">
                                          <p:stCondLst>
                                            <p:cond delay="1338"/>
                                          </p:stCondLst>
                                        </p:cTn>
                                        <p:tgtEl>
                                          <p:spTgt spid="4">
                                            <p:txEl>
                                              <p:pRg st="1" end="1"/>
                                            </p:txEl>
                                          </p:spTgt>
                                        </p:tgtEl>
                                      </p:cBhvr>
                                      <p:to x="100000" y="100000"/>
                                    </p:animScale>
                                    <p:animScale>
                                      <p:cBhvr>
                                        <p:cTn id="33" dur="26">
                                          <p:stCondLst>
                                            <p:cond delay="1642"/>
                                          </p:stCondLst>
                                        </p:cTn>
                                        <p:tgtEl>
                                          <p:spTgt spid="4">
                                            <p:txEl>
                                              <p:pRg st="1" end="1"/>
                                            </p:txEl>
                                          </p:spTgt>
                                        </p:tgtEl>
                                      </p:cBhvr>
                                      <p:to x="100000" y="90000"/>
                                    </p:animScale>
                                    <p:animScale>
                                      <p:cBhvr>
                                        <p:cTn id="34" dur="166" decel="50000">
                                          <p:stCondLst>
                                            <p:cond delay="1668"/>
                                          </p:stCondLst>
                                        </p:cTn>
                                        <p:tgtEl>
                                          <p:spTgt spid="4">
                                            <p:txEl>
                                              <p:pRg st="1" end="1"/>
                                            </p:txEl>
                                          </p:spTgt>
                                        </p:tgtEl>
                                      </p:cBhvr>
                                      <p:to x="100000" y="100000"/>
                                    </p:animScale>
                                    <p:animScale>
                                      <p:cBhvr>
                                        <p:cTn id="35" dur="26">
                                          <p:stCondLst>
                                            <p:cond delay="1808"/>
                                          </p:stCondLst>
                                        </p:cTn>
                                        <p:tgtEl>
                                          <p:spTgt spid="4">
                                            <p:txEl>
                                              <p:pRg st="1" end="1"/>
                                            </p:txEl>
                                          </p:spTgt>
                                        </p:tgtEl>
                                      </p:cBhvr>
                                      <p:to x="100000" y="95000"/>
                                    </p:animScale>
                                    <p:animScale>
                                      <p:cBhvr>
                                        <p:cTn id="36" dur="166" decel="50000">
                                          <p:stCondLst>
                                            <p:cond delay="1834"/>
                                          </p:stCondLst>
                                        </p:cTn>
                                        <p:tgtEl>
                                          <p:spTgt spid="4">
                                            <p:txEl>
                                              <p:pRg st="1" end="1"/>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2" end="2"/>
                                            </p:txEl>
                                          </p:spTgt>
                                        </p:tgtEl>
                                        <p:attrNameLst>
                                          <p:attrName>style.visibility</p:attrName>
                                        </p:attrNameLst>
                                      </p:cBhvr>
                                      <p:to>
                                        <p:strVal val="visible"/>
                                      </p:to>
                                    </p:set>
                                    <p:animEffect transition="in" filter="wipe(down)">
                                      <p:cBhvr>
                                        <p:cTn id="39" dur="580">
                                          <p:stCondLst>
                                            <p:cond delay="0"/>
                                          </p:stCondLst>
                                        </p:cTn>
                                        <p:tgtEl>
                                          <p:spTgt spid="4">
                                            <p:txEl>
                                              <p:pRg st="2" end="2"/>
                                            </p:txEl>
                                          </p:spTgt>
                                        </p:tgtEl>
                                      </p:cBhvr>
                                    </p:animEffect>
                                    <p:anim calcmode="lin" valueType="num">
                                      <p:cBhvr>
                                        <p:cTn id="40"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2" end="2"/>
                                            </p:txEl>
                                          </p:spTgt>
                                        </p:tgtEl>
                                      </p:cBhvr>
                                      <p:to x="100000" y="60000"/>
                                    </p:animScale>
                                    <p:animScale>
                                      <p:cBhvr>
                                        <p:cTn id="46" dur="166" decel="50000">
                                          <p:stCondLst>
                                            <p:cond delay="676"/>
                                          </p:stCondLst>
                                        </p:cTn>
                                        <p:tgtEl>
                                          <p:spTgt spid="4">
                                            <p:txEl>
                                              <p:pRg st="2" end="2"/>
                                            </p:txEl>
                                          </p:spTgt>
                                        </p:tgtEl>
                                      </p:cBhvr>
                                      <p:to x="100000" y="100000"/>
                                    </p:animScale>
                                    <p:animScale>
                                      <p:cBhvr>
                                        <p:cTn id="47" dur="26">
                                          <p:stCondLst>
                                            <p:cond delay="1312"/>
                                          </p:stCondLst>
                                        </p:cTn>
                                        <p:tgtEl>
                                          <p:spTgt spid="4">
                                            <p:txEl>
                                              <p:pRg st="2" end="2"/>
                                            </p:txEl>
                                          </p:spTgt>
                                        </p:tgtEl>
                                      </p:cBhvr>
                                      <p:to x="100000" y="80000"/>
                                    </p:animScale>
                                    <p:animScale>
                                      <p:cBhvr>
                                        <p:cTn id="48" dur="166" decel="50000">
                                          <p:stCondLst>
                                            <p:cond delay="1338"/>
                                          </p:stCondLst>
                                        </p:cTn>
                                        <p:tgtEl>
                                          <p:spTgt spid="4">
                                            <p:txEl>
                                              <p:pRg st="2" end="2"/>
                                            </p:txEl>
                                          </p:spTgt>
                                        </p:tgtEl>
                                      </p:cBhvr>
                                      <p:to x="100000" y="100000"/>
                                    </p:animScale>
                                    <p:animScale>
                                      <p:cBhvr>
                                        <p:cTn id="49" dur="26">
                                          <p:stCondLst>
                                            <p:cond delay="1642"/>
                                          </p:stCondLst>
                                        </p:cTn>
                                        <p:tgtEl>
                                          <p:spTgt spid="4">
                                            <p:txEl>
                                              <p:pRg st="2" end="2"/>
                                            </p:txEl>
                                          </p:spTgt>
                                        </p:tgtEl>
                                      </p:cBhvr>
                                      <p:to x="100000" y="90000"/>
                                    </p:animScale>
                                    <p:animScale>
                                      <p:cBhvr>
                                        <p:cTn id="50" dur="166" decel="50000">
                                          <p:stCondLst>
                                            <p:cond delay="1668"/>
                                          </p:stCondLst>
                                        </p:cTn>
                                        <p:tgtEl>
                                          <p:spTgt spid="4">
                                            <p:txEl>
                                              <p:pRg st="2" end="2"/>
                                            </p:txEl>
                                          </p:spTgt>
                                        </p:tgtEl>
                                      </p:cBhvr>
                                      <p:to x="100000" y="100000"/>
                                    </p:animScale>
                                    <p:animScale>
                                      <p:cBhvr>
                                        <p:cTn id="51" dur="26">
                                          <p:stCondLst>
                                            <p:cond delay="1808"/>
                                          </p:stCondLst>
                                        </p:cTn>
                                        <p:tgtEl>
                                          <p:spTgt spid="4">
                                            <p:txEl>
                                              <p:pRg st="2" end="2"/>
                                            </p:txEl>
                                          </p:spTgt>
                                        </p:tgtEl>
                                      </p:cBhvr>
                                      <p:to x="100000" y="95000"/>
                                    </p:animScale>
                                    <p:animScale>
                                      <p:cBhvr>
                                        <p:cTn id="52" dur="166" decel="50000">
                                          <p:stCondLst>
                                            <p:cond delay="1834"/>
                                          </p:stCondLst>
                                        </p:cTn>
                                        <p:tgtEl>
                                          <p:spTgt spid="4">
                                            <p:txEl>
                                              <p:pRg st="2" end="2"/>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animEffect transition="in" filter="wipe(down)">
                                      <p:cBhvr>
                                        <p:cTn id="55" dur="580">
                                          <p:stCondLst>
                                            <p:cond delay="0"/>
                                          </p:stCondLst>
                                        </p:cTn>
                                        <p:tgtEl>
                                          <p:spTgt spid="4">
                                            <p:txEl>
                                              <p:pRg st="3" end="3"/>
                                            </p:txEl>
                                          </p:spTgt>
                                        </p:tgtEl>
                                      </p:cBhvr>
                                    </p:animEffect>
                                    <p:anim calcmode="lin" valueType="num">
                                      <p:cBhvr>
                                        <p:cTn id="56"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3" end="3"/>
                                            </p:txEl>
                                          </p:spTgt>
                                        </p:tgtEl>
                                      </p:cBhvr>
                                      <p:to x="100000" y="60000"/>
                                    </p:animScale>
                                    <p:animScale>
                                      <p:cBhvr>
                                        <p:cTn id="62" dur="166" decel="50000">
                                          <p:stCondLst>
                                            <p:cond delay="676"/>
                                          </p:stCondLst>
                                        </p:cTn>
                                        <p:tgtEl>
                                          <p:spTgt spid="4">
                                            <p:txEl>
                                              <p:pRg st="3" end="3"/>
                                            </p:txEl>
                                          </p:spTgt>
                                        </p:tgtEl>
                                      </p:cBhvr>
                                      <p:to x="100000" y="100000"/>
                                    </p:animScale>
                                    <p:animScale>
                                      <p:cBhvr>
                                        <p:cTn id="63" dur="26">
                                          <p:stCondLst>
                                            <p:cond delay="1312"/>
                                          </p:stCondLst>
                                        </p:cTn>
                                        <p:tgtEl>
                                          <p:spTgt spid="4">
                                            <p:txEl>
                                              <p:pRg st="3" end="3"/>
                                            </p:txEl>
                                          </p:spTgt>
                                        </p:tgtEl>
                                      </p:cBhvr>
                                      <p:to x="100000" y="80000"/>
                                    </p:animScale>
                                    <p:animScale>
                                      <p:cBhvr>
                                        <p:cTn id="64" dur="166" decel="50000">
                                          <p:stCondLst>
                                            <p:cond delay="1338"/>
                                          </p:stCondLst>
                                        </p:cTn>
                                        <p:tgtEl>
                                          <p:spTgt spid="4">
                                            <p:txEl>
                                              <p:pRg st="3" end="3"/>
                                            </p:txEl>
                                          </p:spTgt>
                                        </p:tgtEl>
                                      </p:cBhvr>
                                      <p:to x="100000" y="100000"/>
                                    </p:animScale>
                                    <p:animScale>
                                      <p:cBhvr>
                                        <p:cTn id="65" dur="26">
                                          <p:stCondLst>
                                            <p:cond delay="1642"/>
                                          </p:stCondLst>
                                        </p:cTn>
                                        <p:tgtEl>
                                          <p:spTgt spid="4">
                                            <p:txEl>
                                              <p:pRg st="3" end="3"/>
                                            </p:txEl>
                                          </p:spTgt>
                                        </p:tgtEl>
                                      </p:cBhvr>
                                      <p:to x="100000" y="90000"/>
                                    </p:animScale>
                                    <p:animScale>
                                      <p:cBhvr>
                                        <p:cTn id="66" dur="166" decel="50000">
                                          <p:stCondLst>
                                            <p:cond delay="1668"/>
                                          </p:stCondLst>
                                        </p:cTn>
                                        <p:tgtEl>
                                          <p:spTgt spid="4">
                                            <p:txEl>
                                              <p:pRg st="3" end="3"/>
                                            </p:txEl>
                                          </p:spTgt>
                                        </p:tgtEl>
                                      </p:cBhvr>
                                      <p:to x="100000" y="100000"/>
                                    </p:animScale>
                                    <p:animScale>
                                      <p:cBhvr>
                                        <p:cTn id="67" dur="26">
                                          <p:stCondLst>
                                            <p:cond delay="1808"/>
                                          </p:stCondLst>
                                        </p:cTn>
                                        <p:tgtEl>
                                          <p:spTgt spid="4">
                                            <p:txEl>
                                              <p:pRg st="3" end="3"/>
                                            </p:txEl>
                                          </p:spTgt>
                                        </p:tgtEl>
                                      </p:cBhvr>
                                      <p:to x="100000" y="95000"/>
                                    </p:animScale>
                                    <p:animScale>
                                      <p:cBhvr>
                                        <p:cTn id="68" dur="166" decel="50000">
                                          <p:stCondLst>
                                            <p:cond delay="1834"/>
                                          </p:stCondLst>
                                        </p:cTn>
                                        <p:tgtEl>
                                          <p:spTgt spid="4">
                                            <p:txEl>
                                              <p:pRg st="3" end="3"/>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4" end="4"/>
                                            </p:txEl>
                                          </p:spTgt>
                                        </p:tgtEl>
                                        <p:attrNameLst>
                                          <p:attrName>style.visibility</p:attrName>
                                        </p:attrNameLst>
                                      </p:cBhvr>
                                      <p:to>
                                        <p:strVal val="visible"/>
                                      </p:to>
                                    </p:set>
                                    <p:animEffect transition="in" filter="wipe(down)">
                                      <p:cBhvr>
                                        <p:cTn id="71" dur="580">
                                          <p:stCondLst>
                                            <p:cond delay="0"/>
                                          </p:stCondLst>
                                        </p:cTn>
                                        <p:tgtEl>
                                          <p:spTgt spid="4">
                                            <p:txEl>
                                              <p:pRg st="4" end="4"/>
                                            </p:txEl>
                                          </p:spTgt>
                                        </p:tgtEl>
                                      </p:cBhvr>
                                    </p:animEffect>
                                    <p:anim calcmode="lin" valueType="num">
                                      <p:cBhvr>
                                        <p:cTn id="72"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4" end="4"/>
                                            </p:txEl>
                                          </p:spTgt>
                                        </p:tgtEl>
                                      </p:cBhvr>
                                      <p:to x="100000" y="60000"/>
                                    </p:animScale>
                                    <p:animScale>
                                      <p:cBhvr>
                                        <p:cTn id="78" dur="166" decel="50000">
                                          <p:stCondLst>
                                            <p:cond delay="676"/>
                                          </p:stCondLst>
                                        </p:cTn>
                                        <p:tgtEl>
                                          <p:spTgt spid="4">
                                            <p:txEl>
                                              <p:pRg st="4" end="4"/>
                                            </p:txEl>
                                          </p:spTgt>
                                        </p:tgtEl>
                                      </p:cBhvr>
                                      <p:to x="100000" y="100000"/>
                                    </p:animScale>
                                    <p:animScale>
                                      <p:cBhvr>
                                        <p:cTn id="79" dur="26">
                                          <p:stCondLst>
                                            <p:cond delay="1312"/>
                                          </p:stCondLst>
                                        </p:cTn>
                                        <p:tgtEl>
                                          <p:spTgt spid="4">
                                            <p:txEl>
                                              <p:pRg st="4" end="4"/>
                                            </p:txEl>
                                          </p:spTgt>
                                        </p:tgtEl>
                                      </p:cBhvr>
                                      <p:to x="100000" y="80000"/>
                                    </p:animScale>
                                    <p:animScale>
                                      <p:cBhvr>
                                        <p:cTn id="80" dur="166" decel="50000">
                                          <p:stCondLst>
                                            <p:cond delay="1338"/>
                                          </p:stCondLst>
                                        </p:cTn>
                                        <p:tgtEl>
                                          <p:spTgt spid="4">
                                            <p:txEl>
                                              <p:pRg st="4" end="4"/>
                                            </p:txEl>
                                          </p:spTgt>
                                        </p:tgtEl>
                                      </p:cBhvr>
                                      <p:to x="100000" y="100000"/>
                                    </p:animScale>
                                    <p:animScale>
                                      <p:cBhvr>
                                        <p:cTn id="81" dur="26">
                                          <p:stCondLst>
                                            <p:cond delay="1642"/>
                                          </p:stCondLst>
                                        </p:cTn>
                                        <p:tgtEl>
                                          <p:spTgt spid="4">
                                            <p:txEl>
                                              <p:pRg st="4" end="4"/>
                                            </p:txEl>
                                          </p:spTgt>
                                        </p:tgtEl>
                                      </p:cBhvr>
                                      <p:to x="100000" y="90000"/>
                                    </p:animScale>
                                    <p:animScale>
                                      <p:cBhvr>
                                        <p:cTn id="82" dur="166" decel="50000">
                                          <p:stCondLst>
                                            <p:cond delay="1668"/>
                                          </p:stCondLst>
                                        </p:cTn>
                                        <p:tgtEl>
                                          <p:spTgt spid="4">
                                            <p:txEl>
                                              <p:pRg st="4" end="4"/>
                                            </p:txEl>
                                          </p:spTgt>
                                        </p:tgtEl>
                                      </p:cBhvr>
                                      <p:to x="100000" y="100000"/>
                                    </p:animScale>
                                    <p:animScale>
                                      <p:cBhvr>
                                        <p:cTn id="83" dur="26">
                                          <p:stCondLst>
                                            <p:cond delay="1808"/>
                                          </p:stCondLst>
                                        </p:cTn>
                                        <p:tgtEl>
                                          <p:spTgt spid="4">
                                            <p:txEl>
                                              <p:pRg st="4" end="4"/>
                                            </p:txEl>
                                          </p:spTgt>
                                        </p:tgtEl>
                                      </p:cBhvr>
                                      <p:to x="100000" y="95000"/>
                                    </p:animScale>
                                    <p:animScale>
                                      <p:cBhvr>
                                        <p:cTn id="84" dur="166" decel="50000">
                                          <p:stCondLst>
                                            <p:cond delay="1834"/>
                                          </p:stCondLst>
                                        </p:cTn>
                                        <p:tgtEl>
                                          <p:spTgt spid="4">
                                            <p:txEl>
                                              <p:pRg st="4" end="4"/>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4">
                                            <p:txEl>
                                              <p:pRg st="5" end="5"/>
                                            </p:txEl>
                                          </p:spTgt>
                                        </p:tgtEl>
                                        <p:attrNameLst>
                                          <p:attrName>style.visibility</p:attrName>
                                        </p:attrNameLst>
                                      </p:cBhvr>
                                      <p:to>
                                        <p:strVal val="visible"/>
                                      </p:to>
                                    </p:set>
                                    <p:animEffect transition="in" filter="wipe(down)">
                                      <p:cBhvr>
                                        <p:cTn id="87" dur="580">
                                          <p:stCondLst>
                                            <p:cond delay="0"/>
                                          </p:stCondLst>
                                        </p:cTn>
                                        <p:tgtEl>
                                          <p:spTgt spid="4">
                                            <p:txEl>
                                              <p:pRg st="5" end="5"/>
                                            </p:txEl>
                                          </p:spTgt>
                                        </p:tgtEl>
                                      </p:cBhvr>
                                    </p:animEffect>
                                    <p:anim calcmode="lin" valueType="num">
                                      <p:cBhvr>
                                        <p:cTn id="88"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5" end="5"/>
                                            </p:txEl>
                                          </p:spTgt>
                                        </p:tgtEl>
                                      </p:cBhvr>
                                      <p:to x="100000" y="60000"/>
                                    </p:animScale>
                                    <p:animScale>
                                      <p:cBhvr>
                                        <p:cTn id="94" dur="166" decel="50000">
                                          <p:stCondLst>
                                            <p:cond delay="676"/>
                                          </p:stCondLst>
                                        </p:cTn>
                                        <p:tgtEl>
                                          <p:spTgt spid="4">
                                            <p:txEl>
                                              <p:pRg st="5" end="5"/>
                                            </p:txEl>
                                          </p:spTgt>
                                        </p:tgtEl>
                                      </p:cBhvr>
                                      <p:to x="100000" y="100000"/>
                                    </p:animScale>
                                    <p:animScale>
                                      <p:cBhvr>
                                        <p:cTn id="95" dur="26">
                                          <p:stCondLst>
                                            <p:cond delay="1312"/>
                                          </p:stCondLst>
                                        </p:cTn>
                                        <p:tgtEl>
                                          <p:spTgt spid="4">
                                            <p:txEl>
                                              <p:pRg st="5" end="5"/>
                                            </p:txEl>
                                          </p:spTgt>
                                        </p:tgtEl>
                                      </p:cBhvr>
                                      <p:to x="100000" y="80000"/>
                                    </p:animScale>
                                    <p:animScale>
                                      <p:cBhvr>
                                        <p:cTn id="96" dur="166" decel="50000">
                                          <p:stCondLst>
                                            <p:cond delay="1338"/>
                                          </p:stCondLst>
                                        </p:cTn>
                                        <p:tgtEl>
                                          <p:spTgt spid="4">
                                            <p:txEl>
                                              <p:pRg st="5" end="5"/>
                                            </p:txEl>
                                          </p:spTgt>
                                        </p:tgtEl>
                                      </p:cBhvr>
                                      <p:to x="100000" y="100000"/>
                                    </p:animScale>
                                    <p:animScale>
                                      <p:cBhvr>
                                        <p:cTn id="97" dur="26">
                                          <p:stCondLst>
                                            <p:cond delay="1642"/>
                                          </p:stCondLst>
                                        </p:cTn>
                                        <p:tgtEl>
                                          <p:spTgt spid="4">
                                            <p:txEl>
                                              <p:pRg st="5" end="5"/>
                                            </p:txEl>
                                          </p:spTgt>
                                        </p:tgtEl>
                                      </p:cBhvr>
                                      <p:to x="100000" y="90000"/>
                                    </p:animScale>
                                    <p:animScale>
                                      <p:cBhvr>
                                        <p:cTn id="98" dur="166" decel="50000">
                                          <p:stCondLst>
                                            <p:cond delay="1668"/>
                                          </p:stCondLst>
                                        </p:cTn>
                                        <p:tgtEl>
                                          <p:spTgt spid="4">
                                            <p:txEl>
                                              <p:pRg st="5" end="5"/>
                                            </p:txEl>
                                          </p:spTgt>
                                        </p:tgtEl>
                                      </p:cBhvr>
                                      <p:to x="100000" y="100000"/>
                                    </p:animScale>
                                    <p:animScale>
                                      <p:cBhvr>
                                        <p:cTn id="99" dur="26">
                                          <p:stCondLst>
                                            <p:cond delay="1808"/>
                                          </p:stCondLst>
                                        </p:cTn>
                                        <p:tgtEl>
                                          <p:spTgt spid="4">
                                            <p:txEl>
                                              <p:pRg st="5" end="5"/>
                                            </p:txEl>
                                          </p:spTgt>
                                        </p:tgtEl>
                                      </p:cBhvr>
                                      <p:to x="100000" y="95000"/>
                                    </p:animScale>
                                    <p:animScale>
                                      <p:cBhvr>
                                        <p:cTn id="100" dur="166" decel="50000">
                                          <p:stCondLst>
                                            <p:cond delay="1834"/>
                                          </p:stCondLst>
                                        </p:cTn>
                                        <p:tgtEl>
                                          <p:spTgt spid="4">
                                            <p:txEl>
                                              <p:pRg st="5" end="5"/>
                                            </p:txEl>
                                          </p:spTgt>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4">
                                            <p:txEl>
                                              <p:pRg st="6" end="6"/>
                                            </p:txEl>
                                          </p:spTgt>
                                        </p:tgtEl>
                                        <p:attrNameLst>
                                          <p:attrName>style.visibility</p:attrName>
                                        </p:attrNameLst>
                                      </p:cBhvr>
                                      <p:to>
                                        <p:strVal val="visible"/>
                                      </p:to>
                                    </p:set>
                                    <p:animEffect transition="in" filter="wipe(down)">
                                      <p:cBhvr>
                                        <p:cTn id="103" dur="580">
                                          <p:stCondLst>
                                            <p:cond delay="0"/>
                                          </p:stCondLst>
                                        </p:cTn>
                                        <p:tgtEl>
                                          <p:spTgt spid="4">
                                            <p:txEl>
                                              <p:pRg st="6" end="6"/>
                                            </p:txEl>
                                          </p:spTgt>
                                        </p:tgtEl>
                                      </p:cBhvr>
                                    </p:animEffect>
                                    <p:anim calcmode="lin" valueType="num">
                                      <p:cBhvr>
                                        <p:cTn id="104"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4">
                                            <p:txEl>
                                              <p:pRg st="6" end="6"/>
                                            </p:txEl>
                                          </p:spTgt>
                                        </p:tgtEl>
                                      </p:cBhvr>
                                      <p:to x="100000" y="60000"/>
                                    </p:animScale>
                                    <p:animScale>
                                      <p:cBhvr>
                                        <p:cTn id="110" dur="166" decel="50000">
                                          <p:stCondLst>
                                            <p:cond delay="676"/>
                                          </p:stCondLst>
                                        </p:cTn>
                                        <p:tgtEl>
                                          <p:spTgt spid="4">
                                            <p:txEl>
                                              <p:pRg st="6" end="6"/>
                                            </p:txEl>
                                          </p:spTgt>
                                        </p:tgtEl>
                                      </p:cBhvr>
                                      <p:to x="100000" y="100000"/>
                                    </p:animScale>
                                    <p:animScale>
                                      <p:cBhvr>
                                        <p:cTn id="111" dur="26">
                                          <p:stCondLst>
                                            <p:cond delay="1312"/>
                                          </p:stCondLst>
                                        </p:cTn>
                                        <p:tgtEl>
                                          <p:spTgt spid="4">
                                            <p:txEl>
                                              <p:pRg st="6" end="6"/>
                                            </p:txEl>
                                          </p:spTgt>
                                        </p:tgtEl>
                                      </p:cBhvr>
                                      <p:to x="100000" y="80000"/>
                                    </p:animScale>
                                    <p:animScale>
                                      <p:cBhvr>
                                        <p:cTn id="112" dur="166" decel="50000">
                                          <p:stCondLst>
                                            <p:cond delay="1338"/>
                                          </p:stCondLst>
                                        </p:cTn>
                                        <p:tgtEl>
                                          <p:spTgt spid="4">
                                            <p:txEl>
                                              <p:pRg st="6" end="6"/>
                                            </p:txEl>
                                          </p:spTgt>
                                        </p:tgtEl>
                                      </p:cBhvr>
                                      <p:to x="100000" y="100000"/>
                                    </p:animScale>
                                    <p:animScale>
                                      <p:cBhvr>
                                        <p:cTn id="113" dur="26">
                                          <p:stCondLst>
                                            <p:cond delay="1642"/>
                                          </p:stCondLst>
                                        </p:cTn>
                                        <p:tgtEl>
                                          <p:spTgt spid="4">
                                            <p:txEl>
                                              <p:pRg st="6" end="6"/>
                                            </p:txEl>
                                          </p:spTgt>
                                        </p:tgtEl>
                                      </p:cBhvr>
                                      <p:to x="100000" y="90000"/>
                                    </p:animScale>
                                    <p:animScale>
                                      <p:cBhvr>
                                        <p:cTn id="114" dur="166" decel="50000">
                                          <p:stCondLst>
                                            <p:cond delay="1668"/>
                                          </p:stCondLst>
                                        </p:cTn>
                                        <p:tgtEl>
                                          <p:spTgt spid="4">
                                            <p:txEl>
                                              <p:pRg st="6" end="6"/>
                                            </p:txEl>
                                          </p:spTgt>
                                        </p:tgtEl>
                                      </p:cBhvr>
                                      <p:to x="100000" y="100000"/>
                                    </p:animScale>
                                    <p:animScale>
                                      <p:cBhvr>
                                        <p:cTn id="115" dur="26">
                                          <p:stCondLst>
                                            <p:cond delay="1808"/>
                                          </p:stCondLst>
                                        </p:cTn>
                                        <p:tgtEl>
                                          <p:spTgt spid="4">
                                            <p:txEl>
                                              <p:pRg st="6" end="6"/>
                                            </p:txEl>
                                          </p:spTgt>
                                        </p:tgtEl>
                                      </p:cBhvr>
                                      <p:to x="100000" y="95000"/>
                                    </p:animScale>
                                    <p:animScale>
                                      <p:cBhvr>
                                        <p:cTn id="116" dur="166" decel="50000">
                                          <p:stCondLst>
                                            <p:cond delay="1834"/>
                                          </p:stCondLst>
                                        </p:cTn>
                                        <p:tgtEl>
                                          <p:spTgt spid="4">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F5C3-F330-43D7-BF85-8F753DDB6619}"/>
              </a:ext>
            </a:extLst>
          </p:cNvPr>
          <p:cNvSpPr>
            <a:spLocks noGrp="1"/>
          </p:cNvSpPr>
          <p:nvPr>
            <p:ph type="title"/>
          </p:nvPr>
        </p:nvSpPr>
        <p:spPr>
          <a:xfrm>
            <a:off x="341927" y="75202"/>
            <a:ext cx="8455567" cy="633458"/>
          </a:xfrm>
        </p:spPr>
        <p:txBody>
          <a:bodyPr anchor="ctr">
            <a:normAutofit/>
          </a:bodyPr>
          <a:lstStyle/>
          <a:p>
            <a:r>
              <a:rPr lang="en-US" dirty="0"/>
              <a:t>Account Restrictions</a:t>
            </a:r>
          </a:p>
        </p:txBody>
      </p:sp>
      <p:sp>
        <p:nvSpPr>
          <p:cNvPr id="4" name="Content Placeholder 3">
            <a:extLst>
              <a:ext uri="{FF2B5EF4-FFF2-40B4-BE49-F238E27FC236}">
                <a16:creationId xmlns:a16="http://schemas.microsoft.com/office/drawing/2014/main" id="{FA2AA7A5-CF4D-4D3D-969D-5913F50B0530}"/>
              </a:ext>
            </a:extLst>
          </p:cNvPr>
          <p:cNvSpPr>
            <a:spLocks noGrp="1"/>
          </p:cNvSpPr>
          <p:nvPr>
            <p:ph sz="half" idx="1"/>
          </p:nvPr>
        </p:nvSpPr>
        <p:spPr>
          <a:xfrm>
            <a:off x="457200" y="1200151"/>
            <a:ext cx="4038600" cy="3394472"/>
          </a:xfrm>
        </p:spPr>
        <p:txBody>
          <a:bodyPr>
            <a:normAutofit/>
          </a:bodyPr>
          <a:lstStyle/>
          <a:p>
            <a:r>
              <a:rPr lang="en-US" dirty="0"/>
              <a:t>Logon Time Restriction</a:t>
            </a:r>
          </a:p>
          <a:p>
            <a:r>
              <a:rPr lang="en-US" dirty="0"/>
              <a:t>Station Restriction</a:t>
            </a:r>
          </a:p>
          <a:p>
            <a:r>
              <a:rPr lang="en-US" dirty="0"/>
              <a:t>Concurrent Logons</a:t>
            </a:r>
          </a:p>
          <a:p>
            <a:r>
              <a:rPr lang="en-US" dirty="0"/>
              <a:t>Account Expiration Date</a:t>
            </a:r>
          </a:p>
          <a:p>
            <a:r>
              <a:rPr lang="en-US" dirty="0"/>
              <a:t>Disable Account</a:t>
            </a:r>
          </a:p>
          <a:p>
            <a:r>
              <a:rPr lang="en-US" dirty="0"/>
              <a:t>Failed Attempts Lockout</a:t>
            </a:r>
          </a:p>
        </p:txBody>
      </p:sp>
      <p:pic>
        <p:nvPicPr>
          <p:cNvPr id="5" name="Picture 4">
            <a:extLst>
              <a:ext uri="{FF2B5EF4-FFF2-40B4-BE49-F238E27FC236}">
                <a16:creationId xmlns:a16="http://schemas.microsoft.com/office/drawing/2014/main" id="{AFD53451-9E83-71B5-D9A6-522531D948CA}"/>
              </a:ext>
            </a:extLst>
          </p:cNvPr>
          <p:cNvPicPr>
            <a:picLocks noChangeAspect="1"/>
          </p:cNvPicPr>
          <p:nvPr/>
        </p:nvPicPr>
        <p:blipFill>
          <a:blip r:embed="rId2"/>
          <a:stretch>
            <a:fillRect/>
          </a:stretch>
        </p:blipFill>
        <p:spPr>
          <a:xfrm>
            <a:off x="4411436" y="708660"/>
            <a:ext cx="4038600" cy="3028950"/>
          </a:xfrm>
          <a:prstGeom prst="rect">
            <a:avLst/>
          </a:prstGeom>
          <a:noFill/>
          <a:ln>
            <a:solidFill>
              <a:schemeClr val="accent1"/>
            </a:solidFill>
          </a:ln>
        </p:spPr>
      </p:pic>
      <p:sp>
        <p:nvSpPr>
          <p:cNvPr id="3" name="Slide Number Placeholder 2">
            <a:extLst>
              <a:ext uri="{FF2B5EF4-FFF2-40B4-BE49-F238E27FC236}">
                <a16:creationId xmlns:a16="http://schemas.microsoft.com/office/drawing/2014/main" id="{87965A13-2196-43E5-AEE1-2AE0654FF99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12</a:t>
            </a:fld>
            <a:endParaRPr lang="en-US"/>
          </a:p>
        </p:txBody>
      </p:sp>
    </p:spTree>
    <p:extLst>
      <p:ext uri="{BB962C8B-B14F-4D97-AF65-F5344CB8AC3E}">
        <p14:creationId xmlns:p14="http://schemas.microsoft.com/office/powerpoint/2010/main" val="3675439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4F39C-CC7C-4BFB-943F-413CE2EC37F1}"/>
              </a:ext>
            </a:extLst>
          </p:cNvPr>
          <p:cNvSpPr>
            <a:spLocks noGrp="1"/>
          </p:cNvSpPr>
          <p:nvPr>
            <p:ph type="title"/>
          </p:nvPr>
        </p:nvSpPr>
        <p:spPr>
          <a:xfrm>
            <a:off x="341925" y="75202"/>
            <a:ext cx="7883768" cy="633458"/>
          </a:xfrm>
        </p:spPr>
        <p:txBody>
          <a:bodyPr anchor="ctr">
            <a:normAutofit/>
          </a:bodyPr>
          <a:lstStyle/>
          <a:p>
            <a:r>
              <a:rPr lang="en-US" dirty="0"/>
              <a:t>Desktop Lock and Timeout</a:t>
            </a:r>
          </a:p>
        </p:txBody>
      </p:sp>
      <p:sp>
        <p:nvSpPr>
          <p:cNvPr id="3" name="Slide Number Placeholder 2">
            <a:extLst>
              <a:ext uri="{FF2B5EF4-FFF2-40B4-BE49-F238E27FC236}">
                <a16:creationId xmlns:a16="http://schemas.microsoft.com/office/drawing/2014/main" id="{D84C503E-168C-45E5-9416-231332DF3AF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13</a:t>
            </a:fld>
            <a:endParaRPr lang="en-US"/>
          </a:p>
        </p:txBody>
      </p:sp>
      <p:graphicFrame>
        <p:nvGraphicFramePr>
          <p:cNvPr id="6" name="Content Placeholder 3">
            <a:extLst>
              <a:ext uri="{FF2B5EF4-FFF2-40B4-BE49-F238E27FC236}">
                <a16:creationId xmlns:a16="http://schemas.microsoft.com/office/drawing/2014/main" id="{F63B9135-253A-AC0D-50B4-B9D9F36F85CA}"/>
              </a:ext>
            </a:extLst>
          </p:cNvPr>
          <p:cNvGraphicFramePr>
            <a:graphicFrameLocks noGrp="1"/>
          </p:cNvGraphicFramePr>
          <p:nvPr>
            <p:ph idx="1"/>
            <p:extLst>
              <p:ext uri="{D42A27DB-BD31-4B8C-83A1-F6EECF244321}">
                <p14:modId xmlns:p14="http://schemas.microsoft.com/office/powerpoint/2010/main" val="1710419065"/>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4310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8B7E7-CF6C-4EDF-AFBE-555CCBE2D4F2}"/>
              </a:ext>
            </a:extLst>
          </p:cNvPr>
          <p:cNvSpPr>
            <a:spLocks noGrp="1"/>
          </p:cNvSpPr>
          <p:nvPr>
            <p:ph type="title"/>
          </p:nvPr>
        </p:nvSpPr>
        <p:spPr/>
        <p:txBody>
          <a:bodyPr/>
          <a:lstStyle/>
          <a:p>
            <a:r>
              <a:rPr lang="en-US" dirty="0"/>
              <a:t>Guidelines for Implementing Security Best Practices</a:t>
            </a:r>
          </a:p>
        </p:txBody>
      </p:sp>
      <p:sp>
        <p:nvSpPr>
          <p:cNvPr id="3" name="Slide Number Placeholder 2">
            <a:extLst>
              <a:ext uri="{FF2B5EF4-FFF2-40B4-BE49-F238E27FC236}">
                <a16:creationId xmlns:a16="http://schemas.microsoft.com/office/drawing/2014/main" id="{3E991583-23BF-4449-ABB8-C80495DF9602}"/>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4" name="Content Placeholder 3">
            <a:extLst>
              <a:ext uri="{FF2B5EF4-FFF2-40B4-BE49-F238E27FC236}">
                <a16:creationId xmlns:a16="http://schemas.microsoft.com/office/drawing/2014/main" id="{11B3572D-7095-4A5E-A85D-DBDC9EDEB269}"/>
              </a:ext>
            </a:extLst>
          </p:cNvPr>
          <p:cNvSpPr>
            <a:spLocks noGrp="1"/>
          </p:cNvSpPr>
          <p:nvPr>
            <p:ph idx="1"/>
          </p:nvPr>
        </p:nvSpPr>
        <p:spPr>
          <a:xfrm>
            <a:off x="341927" y="787955"/>
            <a:ext cx="8460152" cy="3567590"/>
          </a:xfrm>
        </p:spPr>
        <p:txBody>
          <a:bodyPr/>
          <a:lstStyle/>
          <a:p>
            <a:r>
              <a:rPr lang="en-US" dirty="0"/>
              <a:t>Enforce use of ACLs through Local Security Policy or Group Policy Objects.</a:t>
            </a:r>
          </a:p>
          <a:p>
            <a:endParaRPr lang="en-US" dirty="0"/>
          </a:p>
          <a:p>
            <a:r>
              <a:rPr lang="en-US" dirty="0"/>
              <a:t>Enforce the use of strong passwords through GPOs.</a:t>
            </a:r>
          </a:p>
          <a:p>
            <a:endParaRPr lang="en-US" dirty="0"/>
          </a:p>
          <a:p>
            <a:r>
              <a:rPr lang="en-US" dirty="0"/>
              <a:t>Implement account restrictions.</a:t>
            </a:r>
          </a:p>
          <a:p>
            <a:endParaRPr lang="en-US" dirty="0"/>
          </a:p>
          <a:p>
            <a:r>
              <a:rPr lang="en-US" dirty="0"/>
              <a:t>Require users to lock unattended systems.</a:t>
            </a:r>
          </a:p>
          <a:p>
            <a:endParaRPr lang="en-US" dirty="0"/>
          </a:p>
          <a:p>
            <a:r>
              <a:rPr lang="en-US" dirty="0"/>
              <a:t>Implement timeouts for unattended systems.</a:t>
            </a:r>
          </a:p>
        </p:txBody>
      </p:sp>
    </p:spTree>
    <p:extLst>
      <p:ext uri="{BB962C8B-B14F-4D97-AF65-F5344CB8AC3E}">
        <p14:creationId xmlns:p14="http://schemas.microsoft.com/office/powerpoint/2010/main" val="48631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circle(in)">
                                      <p:cBhvr>
                                        <p:cTn id="10" dur="2000"/>
                                        <p:tgtEl>
                                          <p:spTgt spid="4">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circle(in)">
                                      <p:cBhvr>
                                        <p:cTn id="13" dur="2000"/>
                                        <p:tgtEl>
                                          <p:spTgt spid="4">
                                            <p:txEl>
                                              <p:pRg st="4" end="4"/>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4">
                                            <p:txEl>
                                              <p:pRg st="6" end="6"/>
                                            </p:txEl>
                                          </p:spTgt>
                                        </p:tgtEl>
                                        <p:attrNameLst>
                                          <p:attrName>style.visibility</p:attrName>
                                        </p:attrNameLst>
                                      </p:cBhvr>
                                      <p:to>
                                        <p:strVal val="visible"/>
                                      </p:to>
                                    </p:set>
                                    <p:animEffect transition="in" filter="circle(in)">
                                      <p:cBhvr>
                                        <p:cTn id="16" dur="2000"/>
                                        <p:tgtEl>
                                          <p:spTgt spid="4">
                                            <p:txEl>
                                              <p:pRg st="6" end="6"/>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Effect transition="in" filter="circle(in)">
                                      <p:cBhvr>
                                        <p:cTn id="19"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8B7E7-CF6C-4EDF-AFBE-555CCBE2D4F2}"/>
              </a:ext>
            </a:extLst>
          </p:cNvPr>
          <p:cNvSpPr>
            <a:spLocks noGrp="1"/>
          </p:cNvSpPr>
          <p:nvPr>
            <p:ph type="title"/>
          </p:nvPr>
        </p:nvSpPr>
        <p:spPr/>
        <p:txBody>
          <a:bodyPr/>
          <a:lstStyle/>
          <a:p>
            <a:r>
              <a:rPr lang="en-US" dirty="0"/>
              <a:t>Guidelines for Implementing Security Best Practices</a:t>
            </a:r>
          </a:p>
        </p:txBody>
      </p:sp>
      <p:sp>
        <p:nvSpPr>
          <p:cNvPr id="3" name="Slide Number Placeholder 2">
            <a:extLst>
              <a:ext uri="{FF2B5EF4-FFF2-40B4-BE49-F238E27FC236}">
                <a16:creationId xmlns:a16="http://schemas.microsoft.com/office/drawing/2014/main" id="{3E991583-23BF-4449-ABB8-C80495DF9602}"/>
              </a:ext>
            </a:extLst>
          </p:cNvPr>
          <p:cNvSpPr>
            <a:spLocks noGrp="1"/>
          </p:cNvSpPr>
          <p:nvPr>
            <p:ph type="sldNum" sz="quarter" idx="4"/>
          </p:nvPr>
        </p:nvSpPr>
        <p:spPr/>
        <p:txBody>
          <a:bodyPr/>
          <a:lstStyle/>
          <a:p>
            <a:fld id="{2066355A-084C-D24E-9AD2-7E4FC41EA627}" type="slidenum">
              <a:rPr lang="en-US" smtClean="0"/>
              <a:pPr/>
              <a:t>15</a:t>
            </a:fld>
            <a:endParaRPr lang="en-US" dirty="0"/>
          </a:p>
        </p:txBody>
      </p:sp>
      <p:sp>
        <p:nvSpPr>
          <p:cNvPr id="4" name="Content Placeholder 3">
            <a:extLst>
              <a:ext uri="{FF2B5EF4-FFF2-40B4-BE49-F238E27FC236}">
                <a16:creationId xmlns:a16="http://schemas.microsoft.com/office/drawing/2014/main" id="{11B3572D-7095-4A5E-A85D-DBDC9EDEB269}"/>
              </a:ext>
            </a:extLst>
          </p:cNvPr>
          <p:cNvSpPr>
            <a:spLocks noGrp="1"/>
          </p:cNvSpPr>
          <p:nvPr>
            <p:ph idx="1"/>
          </p:nvPr>
        </p:nvSpPr>
        <p:spPr>
          <a:xfrm>
            <a:off x="341927" y="787955"/>
            <a:ext cx="8460152" cy="3567590"/>
          </a:xfrm>
        </p:spPr>
        <p:txBody>
          <a:bodyPr/>
          <a:lstStyle/>
          <a:p>
            <a:r>
              <a:rPr lang="en-US" dirty="0"/>
              <a:t>Consider using multifactor authentication.</a:t>
            </a:r>
          </a:p>
          <a:p>
            <a:endParaRPr lang="en-US" dirty="0"/>
          </a:p>
          <a:p>
            <a:r>
              <a:rPr lang="en-US" dirty="0"/>
              <a:t>Create secure passwords.</a:t>
            </a:r>
          </a:p>
          <a:p>
            <a:endParaRPr lang="en-US" dirty="0"/>
          </a:p>
          <a:p>
            <a:r>
              <a:rPr lang="en-US" dirty="0"/>
              <a:t>Consider password protecting BIOS/UEFI.</a:t>
            </a:r>
          </a:p>
          <a:p>
            <a:endParaRPr lang="en-US" dirty="0"/>
          </a:p>
          <a:p>
            <a:r>
              <a:rPr lang="en-US" dirty="0"/>
              <a:t>Take measures to prevent software tokens from being used in replay attacks.</a:t>
            </a:r>
          </a:p>
          <a:p>
            <a:endParaRPr lang="en-US" dirty="0"/>
          </a:p>
          <a:p>
            <a:r>
              <a:rPr lang="en-US" dirty="0"/>
              <a:t>Consider using RADIUS in VPN implementations and TACACS+ for authenticating administrative access to routers and switches.</a:t>
            </a:r>
          </a:p>
          <a:p>
            <a:endParaRPr lang="en-US" dirty="0"/>
          </a:p>
        </p:txBody>
      </p:sp>
    </p:spTree>
    <p:extLst>
      <p:ext uri="{BB962C8B-B14F-4D97-AF65-F5344CB8AC3E}">
        <p14:creationId xmlns:p14="http://schemas.microsoft.com/office/powerpoint/2010/main" val="44687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circle(in)">
                                      <p:cBhvr>
                                        <p:cTn id="10" dur="2000"/>
                                        <p:tgtEl>
                                          <p:spTgt spid="4">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circle(in)">
                                      <p:cBhvr>
                                        <p:cTn id="13" dur="2000"/>
                                        <p:tgtEl>
                                          <p:spTgt spid="4">
                                            <p:txEl>
                                              <p:pRg st="4" end="4"/>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4">
                                            <p:txEl>
                                              <p:pRg st="6" end="6"/>
                                            </p:txEl>
                                          </p:spTgt>
                                        </p:tgtEl>
                                        <p:attrNameLst>
                                          <p:attrName>style.visibility</p:attrName>
                                        </p:attrNameLst>
                                      </p:cBhvr>
                                      <p:to>
                                        <p:strVal val="visible"/>
                                      </p:to>
                                    </p:set>
                                    <p:animEffect transition="in" filter="circle(in)">
                                      <p:cBhvr>
                                        <p:cTn id="16" dur="2000"/>
                                        <p:tgtEl>
                                          <p:spTgt spid="4">
                                            <p:txEl>
                                              <p:pRg st="6" end="6"/>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Effect transition="in" filter="circle(in)">
                                      <p:cBhvr>
                                        <p:cTn id="19"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8B7E7-CF6C-4EDF-AFBE-555CCBE2D4F2}"/>
              </a:ext>
            </a:extLst>
          </p:cNvPr>
          <p:cNvSpPr>
            <a:spLocks noGrp="1"/>
          </p:cNvSpPr>
          <p:nvPr>
            <p:ph type="title"/>
          </p:nvPr>
        </p:nvSpPr>
        <p:spPr/>
        <p:txBody>
          <a:bodyPr/>
          <a:lstStyle/>
          <a:p>
            <a:r>
              <a:rPr lang="en-US" dirty="0"/>
              <a:t>Guidelines for Implementing Security Best Practices</a:t>
            </a:r>
          </a:p>
        </p:txBody>
      </p:sp>
      <p:sp>
        <p:nvSpPr>
          <p:cNvPr id="3" name="Slide Number Placeholder 2">
            <a:extLst>
              <a:ext uri="{FF2B5EF4-FFF2-40B4-BE49-F238E27FC236}">
                <a16:creationId xmlns:a16="http://schemas.microsoft.com/office/drawing/2014/main" id="{3E991583-23BF-4449-ABB8-C80495DF9602}"/>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4" name="Content Placeholder 3">
            <a:extLst>
              <a:ext uri="{FF2B5EF4-FFF2-40B4-BE49-F238E27FC236}">
                <a16:creationId xmlns:a16="http://schemas.microsoft.com/office/drawing/2014/main" id="{11B3572D-7095-4A5E-A85D-DBDC9EDEB269}"/>
              </a:ext>
            </a:extLst>
          </p:cNvPr>
          <p:cNvSpPr>
            <a:spLocks noGrp="1"/>
          </p:cNvSpPr>
          <p:nvPr>
            <p:ph idx="1"/>
          </p:nvPr>
        </p:nvSpPr>
        <p:spPr>
          <a:xfrm>
            <a:off x="341927" y="587233"/>
            <a:ext cx="8460152" cy="3567590"/>
          </a:xfrm>
        </p:spPr>
        <p:txBody>
          <a:bodyPr/>
          <a:lstStyle/>
          <a:p>
            <a:pPr marL="0" indent="0">
              <a:buNone/>
            </a:pPr>
            <a:endParaRPr lang="en-US" dirty="0"/>
          </a:p>
          <a:p>
            <a:pPr marL="0" indent="0">
              <a:buNone/>
            </a:pPr>
            <a:r>
              <a:rPr lang="en-US" dirty="0"/>
              <a:t>Which Policy Wins</a:t>
            </a:r>
          </a:p>
          <a:p>
            <a:pPr lvl="1"/>
            <a:r>
              <a:rPr lang="en-US" dirty="0"/>
              <a:t>onetime policies overlap or conflict</a:t>
            </a:r>
          </a:p>
          <a:p>
            <a:endParaRPr lang="en-US" dirty="0"/>
          </a:p>
          <a:p>
            <a:pPr marL="0" indent="0">
              <a:buNone/>
            </a:pPr>
            <a:r>
              <a:rPr lang="en-US" dirty="0"/>
              <a:t>Order in which policies are applied; the last policy applied wins</a:t>
            </a:r>
          </a:p>
          <a:p>
            <a:pPr lvl="1"/>
            <a:r>
              <a:rPr lang="en-US" dirty="0"/>
              <a:t>Local</a:t>
            </a:r>
          </a:p>
          <a:p>
            <a:pPr lvl="1"/>
            <a:r>
              <a:rPr lang="en-US" dirty="0"/>
              <a:t>Site</a:t>
            </a:r>
          </a:p>
          <a:p>
            <a:pPr lvl="1"/>
            <a:r>
              <a:rPr lang="en-US" dirty="0"/>
              <a:t>Domain</a:t>
            </a:r>
          </a:p>
          <a:p>
            <a:pPr lvl="1"/>
            <a:r>
              <a:rPr lang="en-US" dirty="0"/>
              <a:t>OU</a:t>
            </a:r>
          </a:p>
          <a:p>
            <a:pPr lvl="1"/>
            <a:r>
              <a:rPr lang="en-US" dirty="0"/>
              <a:t>Enforced</a:t>
            </a:r>
          </a:p>
          <a:p>
            <a:endParaRPr lang="en-US" dirty="0"/>
          </a:p>
        </p:txBody>
      </p:sp>
      <p:pic>
        <p:nvPicPr>
          <p:cNvPr id="5" name="Picture 4">
            <a:extLst>
              <a:ext uri="{FF2B5EF4-FFF2-40B4-BE49-F238E27FC236}">
                <a16:creationId xmlns:a16="http://schemas.microsoft.com/office/drawing/2014/main" id="{BEF2B9FF-E42F-91D8-6D4E-B1408255DC3D}"/>
              </a:ext>
            </a:extLst>
          </p:cNvPr>
          <p:cNvPicPr>
            <a:picLocks noChangeAspect="1"/>
          </p:cNvPicPr>
          <p:nvPr/>
        </p:nvPicPr>
        <p:blipFill>
          <a:blip r:embed="rId2"/>
          <a:stretch>
            <a:fillRect/>
          </a:stretch>
        </p:blipFill>
        <p:spPr>
          <a:xfrm>
            <a:off x="4088780" y="2371028"/>
            <a:ext cx="4316081" cy="2188435"/>
          </a:xfrm>
          <a:prstGeom prst="rect">
            <a:avLst/>
          </a:prstGeom>
        </p:spPr>
      </p:pic>
    </p:spTree>
    <p:extLst>
      <p:ext uri="{BB962C8B-B14F-4D97-AF65-F5344CB8AC3E}">
        <p14:creationId xmlns:p14="http://schemas.microsoft.com/office/powerpoint/2010/main" val="21144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circle(in)">
                                      <p:cBhvr>
                                        <p:cTn id="7" dur="20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circle(in)">
                                      <p:cBhvr>
                                        <p:cTn id="12" dur="20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circle(in)">
                                      <p:cBhvr>
                                        <p:cTn id="17" dur="20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circle(in)">
                                      <p:cBhvr>
                                        <p:cTn id="22" dur="20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circle(in)">
                                      <p:cBhvr>
                                        <p:cTn id="27" dur="20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circle(in)">
                                      <p:cBhvr>
                                        <p:cTn id="32" dur="2000"/>
                                        <p:tgtEl>
                                          <p:spTgt spid="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circle(in)">
                                      <p:cBhvr>
                                        <p:cTn id="37" dur="2000"/>
                                        <p:tgtEl>
                                          <p:spTgt spid="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Effect transition="in" filter="circle(in)">
                                      <p:cBhvr>
                                        <p:cTn id="42" dur="2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What constitutes a strong password?</a:t>
            </a:r>
          </a:p>
          <a:p>
            <a:endParaRPr lang="en-US" b="1" dirty="0"/>
          </a:p>
          <a:p>
            <a:r>
              <a:rPr lang="en-US" b="1" dirty="0"/>
              <a:t>ANSWER:</a:t>
            </a:r>
          </a:p>
          <a:p>
            <a:pPr lvl="1"/>
            <a:r>
              <a:rPr lang="en-US" dirty="0"/>
              <a:t>Something easy to remember but difficult to guess. A password should be sufficiently long and mix alphanumeric and punctuation characters and case.</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Tree>
    <p:extLst>
      <p:ext uri="{BB962C8B-B14F-4D97-AF65-F5344CB8AC3E}">
        <p14:creationId xmlns:p14="http://schemas.microsoft.com/office/powerpoint/2010/main" val="243367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How does a smart card provide authentication?</a:t>
            </a:r>
          </a:p>
          <a:p>
            <a:endParaRPr lang="en-US" b="1" dirty="0"/>
          </a:p>
          <a:p>
            <a:r>
              <a:rPr lang="en-US" b="1" dirty="0"/>
              <a:t>ANSWER:</a:t>
            </a:r>
          </a:p>
          <a:p>
            <a:pPr lvl="1"/>
            <a:r>
              <a:rPr lang="en-US" dirty="0"/>
              <a:t>It contains a chip that can store the user's account and credentials securely in a digital certificate that the logon provider trusts. Therefore, possession of the device is confirmation of identity.</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Tree>
    <p:extLst>
      <p:ext uri="{BB962C8B-B14F-4D97-AF65-F5344CB8AC3E}">
        <p14:creationId xmlns:p14="http://schemas.microsoft.com/office/powerpoint/2010/main" val="375193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Why should use of a smart card be protected by a PIN?</a:t>
            </a:r>
          </a:p>
          <a:p>
            <a:endParaRPr lang="en-US" b="1" dirty="0"/>
          </a:p>
          <a:p>
            <a:r>
              <a:rPr lang="en-US" b="1" dirty="0"/>
              <a:t>ANSWER:</a:t>
            </a:r>
          </a:p>
          <a:p>
            <a:pPr lvl="1"/>
            <a:r>
              <a:rPr lang="en-US" dirty="0"/>
              <a:t>To prevent misuse of the card if it is lost or stolen.</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Tree>
    <p:extLst>
      <p:ext uri="{BB962C8B-B14F-4D97-AF65-F5344CB8AC3E}">
        <p14:creationId xmlns:p14="http://schemas.microsoft.com/office/powerpoint/2010/main" val="173612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B8C21-1116-7541-822A-0965141201E8}"/>
              </a:ext>
            </a:extLst>
          </p:cNvPr>
          <p:cNvSpPr>
            <a:spLocks noGrp="1"/>
          </p:cNvSpPr>
          <p:nvPr>
            <p:ph type="title"/>
          </p:nvPr>
        </p:nvSpPr>
        <p:spPr>
          <a:xfrm>
            <a:off x="341927" y="75202"/>
            <a:ext cx="8455567" cy="633458"/>
          </a:xfrm>
        </p:spPr>
        <p:txBody>
          <a:bodyPr anchor="ctr">
            <a:normAutofit/>
          </a:bodyPr>
          <a:lstStyle/>
          <a:p>
            <a:r>
              <a:rPr lang="en-US" dirty="0"/>
              <a:t>Topic A: Implement Security Best Practices</a:t>
            </a:r>
          </a:p>
        </p:txBody>
      </p:sp>
      <p:sp>
        <p:nvSpPr>
          <p:cNvPr id="3" name="Slide Number Placeholder 2">
            <a:extLst>
              <a:ext uri="{FF2B5EF4-FFF2-40B4-BE49-F238E27FC236}">
                <a16:creationId xmlns:a16="http://schemas.microsoft.com/office/drawing/2014/main" id="{2CA6DB0E-DE9F-364A-82D5-1C91D023AC3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a:t>
            </a:fld>
            <a:endParaRPr lang="en-US"/>
          </a:p>
        </p:txBody>
      </p:sp>
      <p:pic>
        <p:nvPicPr>
          <p:cNvPr id="4" name="Picture 3" descr="A group of people standing in front of a screen&#10;&#10;Description automatically generated with low confidence">
            <a:extLst>
              <a:ext uri="{FF2B5EF4-FFF2-40B4-BE49-F238E27FC236}">
                <a16:creationId xmlns:a16="http://schemas.microsoft.com/office/drawing/2014/main" id="{ACC034BC-885A-B2FA-2DAF-A544B6CAB732}"/>
              </a:ext>
            </a:extLst>
          </p:cNvPr>
          <p:cNvPicPr>
            <a:picLocks noChangeAspect="1"/>
          </p:cNvPicPr>
          <p:nvPr/>
        </p:nvPicPr>
        <p:blipFill>
          <a:blip r:embed="rId2"/>
          <a:stretch>
            <a:fillRect/>
          </a:stretch>
        </p:blipFill>
        <p:spPr>
          <a:xfrm>
            <a:off x="1891434" y="980347"/>
            <a:ext cx="5361132" cy="3567590"/>
          </a:xfrm>
          <a:prstGeom prst="rect">
            <a:avLst/>
          </a:prstGeom>
          <a:noFill/>
        </p:spPr>
      </p:pic>
    </p:spTree>
    <p:extLst>
      <p:ext uri="{BB962C8B-B14F-4D97-AF65-F5344CB8AC3E}">
        <p14:creationId xmlns:p14="http://schemas.microsoft.com/office/powerpoint/2010/main" val="841054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What are the drawbacks of biometric authentication technologies?</a:t>
            </a:r>
          </a:p>
          <a:p>
            <a:endParaRPr lang="en-US" b="1" dirty="0"/>
          </a:p>
          <a:p>
            <a:r>
              <a:rPr lang="en-US" b="1" dirty="0"/>
              <a:t>ANSWER:</a:t>
            </a:r>
          </a:p>
          <a:p>
            <a:pPr lvl="1"/>
            <a:r>
              <a:rPr lang="en-US" dirty="0"/>
              <a:t>Users find it </a:t>
            </a:r>
            <a:r>
              <a:rPr lang="en-US" b="1" dirty="0"/>
              <a:t>intrusive</a:t>
            </a:r>
            <a:r>
              <a:rPr lang="en-US" dirty="0"/>
              <a:t>, it is relatively </a:t>
            </a:r>
            <a:r>
              <a:rPr lang="en-US" b="1" dirty="0"/>
              <a:t>expensive</a:t>
            </a:r>
            <a:r>
              <a:rPr lang="en-US" dirty="0"/>
              <a:t> (compared to password-based authentication), and there are risks from </a:t>
            </a:r>
            <a:r>
              <a:rPr lang="en-US" b="1" dirty="0"/>
              <a:t>false positives </a:t>
            </a:r>
            <a:r>
              <a:rPr lang="en-US" dirty="0"/>
              <a:t>and false negatives.</a:t>
            </a:r>
          </a:p>
          <a:p>
            <a:pPr lvl="1"/>
            <a:r>
              <a:rPr lang="en-US" dirty="0"/>
              <a:t> Some implementations of biometric methods can be vulnerable to spoofing, such as using a photograph to pass through a facial recognition system.</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Tree>
    <p:extLst>
      <p:ext uri="{BB962C8B-B14F-4D97-AF65-F5344CB8AC3E}">
        <p14:creationId xmlns:p14="http://schemas.microsoft.com/office/powerpoint/2010/main" val="21016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What type of biometric recognition is most suitable for integrating with a laptop computer?</a:t>
            </a:r>
          </a:p>
          <a:p>
            <a:endParaRPr lang="en-US" b="1" dirty="0"/>
          </a:p>
          <a:p>
            <a:r>
              <a:rPr lang="en-US" b="1" dirty="0"/>
              <a:t>ANSWER:</a:t>
            </a:r>
          </a:p>
          <a:p>
            <a:pPr lvl="1"/>
            <a:r>
              <a:rPr lang="en-US" dirty="0"/>
              <a:t>Finger or thumbprint readers are generally the simplest type of device. Facial recognition using a built-in camera is also becoming popular.</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Tree>
    <p:extLst>
      <p:ext uri="{BB962C8B-B14F-4D97-AF65-F5344CB8AC3E}">
        <p14:creationId xmlns:p14="http://schemas.microsoft.com/office/powerpoint/2010/main" val="23849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a:xfrm>
            <a:off x="379051" y="950612"/>
            <a:ext cx="8460152" cy="3701556"/>
          </a:xfrm>
        </p:spPr>
        <p:txBody>
          <a:bodyPr/>
          <a:lstStyle/>
          <a:p>
            <a:r>
              <a:rPr lang="en-US" b="1" dirty="0"/>
              <a:t>What general methods can be used to prevent a replay attack against a software token?</a:t>
            </a:r>
          </a:p>
          <a:p>
            <a:endParaRPr lang="en-US" b="1" dirty="0"/>
          </a:p>
          <a:p>
            <a:r>
              <a:rPr lang="en-US" b="1" dirty="0"/>
              <a:t>ANSWER:</a:t>
            </a:r>
          </a:p>
          <a:p>
            <a:pPr lvl="1"/>
            <a:r>
              <a:rPr lang="en-US" dirty="0"/>
              <a:t>Using coding techniques to accept a token only once or restrict the timeframe in which a token can be used.</a:t>
            </a:r>
          </a:p>
          <a:p>
            <a:endParaRPr lang="en-US" dirty="0"/>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Tree>
    <p:extLst>
      <p:ext uri="{BB962C8B-B14F-4D97-AF65-F5344CB8AC3E}">
        <p14:creationId xmlns:p14="http://schemas.microsoft.com/office/powerpoint/2010/main" val="67889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a:xfrm>
            <a:off x="379051" y="980348"/>
            <a:ext cx="8460152" cy="3701556"/>
          </a:xfrm>
        </p:spPr>
        <p:txBody>
          <a:bodyPr/>
          <a:lstStyle/>
          <a:p>
            <a:r>
              <a:rPr lang="en-US" b="1" dirty="0"/>
              <a:t>In AAA architecture, what type of device might a RADIUS client be?</a:t>
            </a:r>
          </a:p>
          <a:p>
            <a:endParaRPr lang="en-US" b="1" dirty="0"/>
          </a:p>
          <a:p>
            <a:r>
              <a:rPr lang="en-US" b="1" dirty="0"/>
              <a:t>ANSWER:</a:t>
            </a:r>
          </a:p>
          <a:p>
            <a:pPr lvl="1"/>
            <a:r>
              <a:rPr lang="en-US" dirty="0"/>
              <a:t>AAA refers to Authentication, Authorization, and Accounting. </a:t>
            </a:r>
          </a:p>
          <a:p>
            <a:pPr lvl="1"/>
            <a:endParaRPr lang="en-US" dirty="0"/>
          </a:p>
          <a:p>
            <a:pPr lvl="1"/>
            <a:r>
              <a:rPr lang="en-US" dirty="0"/>
              <a:t>When the role is played by a Remote Access Dial-in User Service (RADIUS) server, the server processes authentication and authorization requests.</a:t>
            </a:r>
          </a:p>
          <a:p>
            <a:pPr lvl="1"/>
            <a:endParaRPr lang="en-US" dirty="0"/>
          </a:p>
          <a:p>
            <a:pPr lvl="1"/>
            <a:r>
              <a:rPr lang="en-US" dirty="0"/>
              <a:t> The clients submitting the requests to the server are network access devices, such as routers, switches, wireless access points and VPN servers. The end user devices connecting to them are referred to as supplicants.</a:t>
            </a:r>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Tree>
    <p:extLst>
      <p:ext uri="{BB962C8B-B14F-4D97-AF65-F5344CB8AC3E}">
        <p14:creationId xmlns:p14="http://schemas.microsoft.com/office/powerpoint/2010/main" val="34346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53D79-A558-D549-96E5-EAA7A95A740B}"/>
              </a:ext>
            </a:extLst>
          </p:cNvPr>
          <p:cNvSpPr>
            <a:spLocks noGrp="1"/>
          </p:cNvSpPr>
          <p:nvPr>
            <p:ph idx="1"/>
          </p:nvPr>
        </p:nvSpPr>
        <p:spPr/>
        <p:txBody>
          <a:bodyPr/>
          <a:lstStyle/>
          <a:p>
            <a:r>
              <a:rPr lang="en-US" b="1" dirty="0"/>
              <a:t>What type of account policy can protect against password-guessing attacks?</a:t>
            </a:r>
          </a:p>
          <a:p>
            <a:endParaRPr lang="en-US" b="1" dirty="0"/>
          </a:p>
          <a:p>
            <a:r>
              <a:rPr lang="en-US" b="1" dirty="0"/>
              <a:t>ANSWER:</a:t>
            </a:r>
          </a:p>
          <a:p>
            <a:pPr lvl="1"/>
            <a:r>
              <a:rPr lang="en-US" dirty="0"/>
              <a:t>A lockout policy (disables the account after a number of incorrect logon attempts).</a:t>
            </a:r>
          </a:p>
        </p:txBody>
      </p:sp>
      <p:sp>
        <p:nvSpPr>
          <p:cNvPr id="3" name="Title 2">
            <a:extLst>
              <a:ext uri="{FF2B5EF4-FFF2-40B4-BE49-F238E27FC236}">
                <a16:creationId xmlns:a16="http://schemas.microsoft.com/office/drawing/2014/main" id="{1553E95A-A4FF-6A44-9BC1-07EFB6BBC89E}"/>
              </a:ext>
            </a:extLst>
          </p:cNvPr>
          <p:cNvSpPr>
            <a:spLocks noGrp="1"/>
          </p:cNvSpPr>
          <p:nvPr>
            <p:ph type="title"/>
          </p:nvPr>
        </p:nvSpPr>
        <p:spPr>
          <a:xfrm>
            <a:off x="341925" y="148785"/>
            <a:ext cx="8497278" cy="633458"/>
          </a:xfrm>
        </p:spPr>
        <p:txBody>
          <a:bodyPr/>
          <a:lstStyle/>
          <a:p>
            <a:r>
              <a:rPr lang="en-US" dirty="0"/>
              <a:t>Discussing Security Best Practices Implementation</a:t>
            </a:r>
          </a:p>
        </p:txBody>
      </p:sp>
      <p:sp>
        <p:nvSpPr>
          <p:cNvPr id="4" name="Slide Number Placeholder 3">
            <a:extLst>
              <a:ext uri="{FF2B5EF4-FFF2-40B4-BE49-F238E27FC236}">
                <a16:creationId xmlns:a16="http://schemas.microsoft.com/office/drawing/2014/main" id="{F119ACEF-7E32-9144-AB8C-4B150DEEB622}"/>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Tree>
    <p:extLst>
      <p:ext uri="{BB962C8B-B14F-4D97-AF65-F5344CB8AC3E}">
        <p14:creationId xmlns:p14="http://schemas.microsoft.com/office/powerpoint/2010/main" val="218199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B13DB-DAE3-BC43-8140-7B2F44B5ED0B}"/>
              </a:ext>
            </a:extLst>
          </p:cNvPr>
          <p:cNvSpPr>
            <a:spLocks noGrp="1"/>
          </p:cNvSpPr>
          <p:nvPr>
            <p:ph type="title"/>
          </p:nvPr>
        </p:nvSpPr>
        <p:spPr/>
        <p:txBody>
          <a:bodyPr/>
          <a:lstStyle/>
          <a:p>
            <a:r>
              <a:rPr lang="en-US" dirty="0"/>
              <a:t>Topic B: Implement Data Protection Policies</a:t>
            </a:r>
          </a:p>
        </p:txBody>
      </p:sp>
      <p:sp>
        <p:nvSpPr>
          <p:cNvPr id="3" name="Slide Number Placeholder 2">
            <a:extLst>
              <a:ext uri="{FF2B5EF4-FFF2-40B4-BE49-F238E27FC236}">
                <a16:creationId xmlns:a16="http://schemas.microsoft.com/office/drawing/2014/main" id="{DA902B96-8490-974D-A593-71E90A1A5178}"/>
              </a:ext>
            </a:extLst>
          </p:cNvPr>
          <p:cNvSpPr>
            <a:spLocks noGrp="1"/>
          </p:cNvSpPr>
          <p:nvPr>
            <p:ph type="sldNum" sz="quarter" idx="4"/>
          </p:nvPr>
        </p:nvSpPr>
        <p:spPr/>
        <p:txBody>
          <a:bodyPr/>
          <a:lstStyle/>
          <a:p>
            <a:fld id="{2066355A-084C-D24E-9AD2-7E4FC41EA627}" type="slidenum">
              <a:rPr lang="en-US" smtClean="0"/>
              <a:pPr/>
              <a:t>25</a:t>
            </a:fld>
            <a:endParaRPr lang="en-US" dirty="0"/>
          </a:p>
        </p:txBody>
      </p:sp>
      <p:pic>
        <p:nvPicPr>
          <p:cNvPr id="4" name="Picture 3">
            <a:extLst>
              <a:ext uri="{FF2B5EF4-FFF2-40B4-BE49-F238E27FC236}">
                <a16:creationId xmlns:a16="http://schemas.microsoft.com/office/drawing/2014/main" id="{EF37AE37-B582-528B-E153-3A9692F552C2}"/>
              </a:ext>
            </a:extLst>
          </p:cNvPr>
          <p:cNvPicPr>
            <a:picLocks noChangeAspect="1"/>
          </p:cNvPicPr>
          <p:nvPr/>
        </p:nvPicPr>
        <p:blipFill>
          <a:blip r:embed="rId2"/>
          <a:stretch>
            <a:fillRect/>
          </a:stretch>
        </p:blipFill>
        <p:spPr>
          <a:xfrm>
            <a:off x="2421918" y="1260724"/>
            <a:ext cx="4300164" cy="2622051"/>
          </a:xfrm>
          <a:prstGeom prst="rect">
            <a:avLst/>
          </a:prstGeom>
        </p:spPr>
      </p:pic>
    </p:spTree>
    <p:extLst>
      <p:ext uri="{BB962C8B-B14F-4D97-AF65-F5344CB8AC3E}">
        <p14:creationId xmlns:p14="http://schemas.microsoft.com/office/powerpoint/2010/main" val="1041049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7475B-B75C-4451-BC7F-FDF608DE865D}"/>
              </a:ext>
            </a:extLst>
          </p:cNvPr>
          <p:cNvSpPr>
            <a:spLocks noGrp="1"/>
          </p:cNvSpPr>
          <p:nvPr>
            <p:ph type="title"/>
          </p:nvPr>
        </p:nvSpPr>
        <p:spPr/>
        <p:txBody>
          <a:bodyPr/>
          <a:lstStyle/>
          <a:p>
            <a:r>
              <a:rPr lang="en-US" dirty="0"/>
              <a:t>Data Policies</a:t>
            </a:r>
          </a:p>
        </p:txBody>
      </p:sp>
      <p:sp>
        <p:nvSpPr>
          <p:cNvPr id="3" name="Text Placeholder 2">
            <a:extLst>
              <a:ext uri="{FF2B5EF4-FFF2-40B4-BE49-F238E27FC236}">
                <a16:creationId xmlns:a16="http://schemas.microsoft.com/office/drawing/2014/main" id="{2E588817-BC42-4D9A-A3DF-09E549DDB0D2}"/>
              </a:ext>
            </a:extLst>
          </p:cNvPr>
          <p:cNvSpPr>
            <a:spLocks noGrp="1"/>
          </p:cNvSpPr>
          <p:nvPr>
            <p:ph type="body" sz="quarter" idx="13"/>
          </p:nvPr>
        </p:nvSpPr>
        <p:spPr>
          <a:xfrm>
            <a:off x="1774034" y="708660"/>
            <a:ext cx="6934200" cy="571500"/>
          </a:xfrm>
        </p:spPr>
        <p:txBody>
          <a:bodyPr/>
          <a:lstStyle/>
          <a:p>
            <a:r>
              <a:rPr lang="en-US" b="1" dirty="0"/>
              <a:t>Information Content Management: </a:t>
            </a:r>
            <a:r>
              <a:rPr lang="en-US" dirty="0"/>
              <a:t>(</a:t>
            </a:r>
            <a:r>
              <a:rPr lang="en-US" b="1" dirty="0"/>
              <a:t>ICM</a:t>
            </a:r>
            <a:r>
              <a:rPr lang="en-US" dirty="0"/>
              <a:t>) The process of managing information over its lifecycle, from creation to destruction.</a:t>
            </a:r>
          </a:p>
        </p:txBody>
      </p:sp>
      <p:sp>
        <p:nvSpPr>
          <p:cNvPr id="4" name="Slide Number Placeholder 3">
            <a:extLst>
              <a:ext uri="{FF2B5EF4-FFF2-40B4-BE49-F238E27FC236}">
                <a16:creationId xmlns:a16="http://schemas.microsoft.com/office/drawing/2014/main" id="{0B7EE036-2144-4942-9190-C002D5CA2DA6}"/>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
        <p:nvSpPr>
          <p:cNvPr id="5" name="Content Placeholder 4">
            <a:extLst>
              <a:ext uri="{FF2B5EF4-FFF2-40B4-BE49-F238E27FC236}">
                <a16:creationId xmlns:a16="http://schemas.microsoft.com/office/drawing/2014/main" id="{BA51081D-26FC-4864-9171-9721D812C00A}"/>
              </a:ext>
            </a:extLst>
          </p:cNvPr>
          <p:cNvSpPr>
            <a:spLocks noGrp="1"/>
          </p:cNvSpPr>
          <p:nvPr>
            <p:ph idx="1"/>
          </p:nvPr>
        </p:nvSpPr>
        <p:spPr>
          <a:xfrm>
            <a:off x="341924" y="1759513"/>
            <a:ext cx="8460152" cy="2985451"/>
          </a:xfrm>
        </p:spPr>
        <p:txBody>
          <a:bodyPr/>
          <a:lstStyle/>
          <a:p>
            <a:r>
              <a:rPr lang="en-US" dirty="0"/>
              <a:t>Documents are classified based on sensitivity levels:</a:t>
            </a:r>
          </a:p>
          <a:p>
            <a:pPr lvl="1">
              <a:lnSpc>
                <a:spcPct val="150000"/>
              </a:lnSpc>
            </a:pPr>
            <a:r>
              <a:rPr lang="en-US" dirty="0"/>
              <a:t>Unclassified: there are no restrictions</a:t>
            </a:r>
          </a:p>
          <a:p>
            <a:pPr lvl="1">
              <a:lnSpc>
                <a:spcPct val="150000"/>
              </a:lnSpc>
            </a:pPr>
            <a:r>
              <a:rPr lang="en-US" dirty="0"/>
              <a:t>Classified: internal use only/official use only</a:t>
            </a:r>
          </a:p>
          <a:p>
            <a:pPr lvl="1">
              <a:lnSpc>
                <a:spcPct val="150000"/>
              </a:lnSpc>
            </a:pPr>
            <a:r>
              <a:rPr lang="en-US" dirty="0"/>
              <a:t>Confidential: information is highly sensitive, viewing only by approval </a:t>
            </a:r>
          </a:p>
          <a:p>
            <a:pPr lvl="1">
              <a:lnSpc>
                <a:spcPct val="150000"/>
              </a:lnSpc>
            </a:pPr>
            <a:r>
              <a:rPr lang="en-US" dirty="0"/>
              <a:t>Secret: Viewing is severely restricted.</a:t>
            </a:r>
          </a:p>
          <a:p>
            <a:pPr lvl="1">
              <a:lnSpc>
                <a:spcPct val="150000"/>
              </a:lnSpc>
            </a:pPr>
            <a:r>
              <a:rPr lang="en-US" dirty="0"/>
              <a:t>Top Secret: the highest level of classification</a:t>
            </a:r>
          </a:p>
          <a:p>
            <a:r>
              <a:rPr lang="en-US" sz="1600" dirty="0"/>
              <a:t>Confidential, secret, and top-secret information should be securely protected (encrypted) for storage and transmission.</a:t>
            </a:r>
          </a:p>
        </p:txBody>
      </p:sp>
    </p:spTree>
    <p:extLst>
      <p:ext uri="{BB962C8B-B14F-4D97-AF65-F5344CB8AC3E}">
        <p14:creationId xmlns:p14="http://schemas.microsoft.com/office/powerpoint/2010/main" val="200200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20F9A-4E1C-4561-B9D4-8CC4BEBE6249}"/>
              </a:ext>
            </a:extLst>
          </p:cNvPr>
          <p:cNvSpPr>
            <a:spLocks noGrp="1"/>
          </p:cNvSpPr>
          <p:nvPr>
            <p:ph type="title"/>
          </p:nvPr>
        </p:nvSpPr>
        <p:spPr/>
        <p:txBody>
          <a:bodyPr/>
          <a:lstStyle/>
          <a:p>
            <a:r>
              <a:rPr lang="en-US" dirty="0"/>
              <a:t>PII</a:t>
            </a:r>
          </a:p>
        </p:txBody>
      </p:sp>
      <p:sp>
        <p:nvSpPr>
          <p:cNvPr id="3" name="Text Placeholder 2">
            <a:extLst>
              <a:ext uri="{FF2B5EF4-FFF2-40B4-BE49-F238E27FC236}">
                <a16:creationId xmlns:a16="http://schemas.microsoft.com/office/drawing/2014/main" id="{2CBA6793-4830-46FA-A0B5-121E5087E6B1}"/>
              </a:ext>
            </a:extLst>
          </p:cNvPr>
          <p:cNvSpPr>
            <a:spLocks noGrp="1"/>
          </p:cNvSpPr>
          <p:nvPr>
            <p:ph type="body" sz="quarter" idx="13"/>
          </p:nvPr>
        </p:nvSpPr>
        <p:spPr>
          <a:xfrm>
            <a:off x="1752600" y="860904"/>
            <a:ext cx="6934200" cy="571500"/>
          </a:xfrm>
        </p:spPr>
        <p:txBody>
          <a:bodyPr/>
          <a:lstStyle/>
          <a:p>
            <a:r>
              <a:rPr lang="en-US" b="1" dirty="0"/>
              <a:t>Personally Identifiable Information: </a:t>
            </a:r>
            <a:r>
              <a:rPr lang="en-US" dirty="0"/>
              <a:t>(</a:t>
            </a:r>
            <a:r>
              <a:rPr lang="en-US" b="1" dirty="0"/>
              <a:t>PII</a:t>
            </a:r>
            <a:r>
              <a:rPr lang="en-US" dirty="0"/>
              <a:t>) </a:t>
            </a:r>
            <a:r>
              <a:rPr lang="en-US" b="1" dirty="0"/>
              <a:t>D</a:t>
            </a:r>
            <a:r>
              <a:rPr lang="en-US" dirty="0"/>
              <a:t>ata that can be used to identify or contact an individual.</a:t>
            </a:r>
          </a:p>
        </p:txBody>
      </p:sp>
      <p:sp>
        <p:nvSpPr>
          <p:cNvPr id="4" name="Slide Number Placeholder 3">
            <a:extLst>
              <a:ext uri="{FF2B5EF4-FFF2-40B4-BE49-F238E27FC236}">
                <a16:creationId xmlns:a16="http://schemas.microsoft.com/office/drawing/2014/main" id="{21186FBC-1668-4624-AA57-391E972C37FD}"/>
              </a:ext>
            </a:extLst>
          </p:cNvPr>
          <p:cNvSpPr>
            <a:spLocks noGrp="1"/>
          </p:cNvSpPr>
          <p:nvPr>
            <p:ph type="sldNum" sz="quarter" idx="4"/>
          </p:nvPr>
        </p:nvSpPr>
        <p:spPr/>
        <p:txBody>
          <a:bodyPr/>
          <a:lstStyle/>
          <a:p>
            <a:fld id="{2066355A-084C-D24E-9AD2-7E4FC41EA627}" type="slidenum">
              <a:rPr lang="en-US" smtClean="0"/>
              <a:pPr/>
              <a:t>27</a:t>
            </a:fld>
            <a:endParaRPr lang="en-US" dirty="0"/>
          </a:p>
        </p:txBody>
      </p:sp>
      <p:sp>
        <p:nvSpPr>
          <p:cNvPr id="5" name="Content Placeholder 4">
            <a:extLst>
              <a:ext uri="{FF2B5EF4-FFF2-40B4-BE49-F238E27FC236}">
                <a16:creationId xmlns:a16="http://schemas.microsoft.com/office/drawing/2014/main" id="{D9BE0839-13DE-49FD-8649-D2D51249717C}"/>
              </a:ext>
            </a:extLst>
          </p:cNvPr>
          <p:cNvSpPr>
            <a:spLocks noGrp="1"/>
          </p:cNvSpPr>
          <p:nvPr>
            <p:ph idx="1"/>
          </p:nvPr>
        </p:nvSpPr>
        <p:spPr/>
        <p:txBody>
          <a:bodyPr/>
          <a:lstStyle/>
          <a:p>
            <a:r>
              <a:rPr lang="en-US" dirty="0"/>
              <a:t>Some information becomes PII based on how it is used, including:</a:t>
            </a:r>
          </a:p>
          <a:p>
            <a:pPr lvl="1"/>
            <a:r>
              <a:rPr lang="en-US" dirty="0"/>
              <a:t>Social security number</a:t>
            </a:r>
          </a:p>
          <a:p>
            <a:pPr lvl="1"/>
            <a:r>
              <a:rPr lang="en-US" dirty="0"/>
              <a:t>Date of birth</a:t>
            </a:r>
          </a:p>
          <a:p>
            <a:pPr lvl="1"/>
            <a:r>
              <a:rPr lang="en-US" dirty="0"/>
              <a:t>Email address</a:t>
            </a:r>
          </a:p>
          <a:p>
            <a:pPr lvl="1"/>
            <a:r>
              <a:rPr lang="en-US" dirty="0"/>
              <a:t>Phone number</a:t>
            </a:r>
          </a:p>
          <a:p>
            <a:pPr lvl="1"/>
            <a:r>
              <a:rPr lang="en-US" dirty="0"/>
              <a:t>Address</a:t>
            </a:r>
          </a:p>
          <a:p>
            <a:pPr lvl="1"/>
            <a:r>
              <a:rPr lang="en-US" dirty="0"/>
              <a:t>Biometric data</a:t>
            </a:r>
          </a:p>
        </p:txBody>
      </p:sp>
      <p:pic>
        <p:nvPicPr>
          <p:cNvPr id="6" name="Picture 5">
            <a:extLst>
              <a:ext uri="{FF2B5EF4-FFF2-40B4-BE49-F238E27FC236}">
                <a16:creationId xmlns:a16="http://schemas.microsoft.com/office/drawing/2014/main" id="{C5248047-6F2E-E9DF-B719-3A27C8FA6A23}"/>
              </a:ext>
            </a:extLst>
          </p:cNvPr>
          <p:cNvPicPr>
            <a:picLocks noChangeAspect="1"/>
          </p:cNvPicPr>
          <p:nvPr/>
        </p:nvPicPr>
        <p:blipFill>
          <a:blip r:embed="rId3"/>
          <a:stretch>
            <a:fillRect/>
          </a:stretch>
        </p:blipFill>
        <p:spPr>
          <a:xfrm>
            <a:off x="7448642" y="2084172"/>
            <a:ext cx="1695358" cy="3134529"/>
          </a:xfrm>
          <a:prstGeom prst="rect">
            <a:avLst/>
          </a:prstGeom>
        </p:spPr>
      </p:pic>
    </p:spTree>
    <p:extLst>
      <p:ext uri="{BB962C8B-B14F-4D97-AF65-F5344CB8AC3E}">
        <p14:creationId xmlns:p14="http://schemas.microsoft.com/office/powerpoint/2010/main" val="105917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1000"/>
                                        <p:tgtEl>
                                          <p:spTgt spid="5">
                                            <p:txEl>
                                              <p:pRg st="6" end="6"/>
                                            </p:txEl>
                                          </p:spTgt>
                                        </p:tgtEl>
                                      </p:cBhvr>
                                    </p:animEffect>
                                    <p:anim calcmode="lin" valueType="num">
                                      <p:cBhvr>
                                        <p:cTn id="3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20F9A-4E1C-4561-B9D4-8CC4BEBE6249}"/>
              </a:ext>
            </a:extLst>
          </p:cNvPr>
          <p:cNvSpPr>
            <a:spLocks noGrp="1"/>
          </p:cNvSpPr>
          <p:nvPr>
            <p:ph type="title"/>
          </p:nvPr>
        </p:nvSpPr>
        <p:spPr>
          <a:xfrm>
            <a:off x="339972" y="80597"/>
            <a:ext cx="7797800" cy="615462"/>
          </a:xfrm>
        </p:spPr>
        <p:txBody>
          <a:bodyPr anchor="ctr">
            <a:normAutofit/>
          </a:bodyPr>
          <a:lstStyle/>
          <a:p>
            <a:r>
              <a:rPr lang="en-US" dirty="0"/>
              <a:t>PII</a:t>
            </a:r>
          </a:p>
        </p:txBody>
      </p:sp>
      <p:sp>
        <p:nvSpPr>
          <p:cNvPr id="5" name="Content Placeholder 4">
            <a:extLst>
              <a:ext uri="{FF2B5EF4-FFF2-40B4-BE49-F238E27FC236}">
                <a16:creationId xmlns:a16="http://schemas.microsoft.com/office/drawing/2014/main" id="{D9BE0839-13DE-49FD-8649-D2D51249717C}"/>
              </a:ext>
            </a:extLst>
          </p:cNvPr>
          <p:cNvSpPr>
            <a:spLocks noGrp="1"/>
          </p:cNvSpPr>
          <p:nvPr>
            <p:ph type="body" sz="half" idx="2"/>
          </p:nvPr>
        </p:nvSpPr>
        <p:spPr>
          <a:xfrm>
            <a:off x="457200" y="868171"/>
            <a:ext cx="3008313" cy="3518297"/>
          </a:xfrm>
        </p:spPr>
        <p:txBody>
          <a:bodyPr>
            <a:normAutofit/>
          </a:bodyPr>
          <a:lstStyle/>
          <a:p>
            <a:pPr>
              <a:lnSpc>
                <a:spcPct val="90000"/>
              </a:lnSpc>
            </a:pPr>
            <a:r>
              <a:rPr lang="en-US" b="1" dirty="0">
                <a:solidFill>
                  <a:srgbClr val="FF0000"/>
                </a:solidFill>
              </a:rPr>
              <a:t>PHI</a:t>
            </a:r>
            <a:r>
              <a:rPr lang="en-US" dirty="0"/>
              <a:t>:</a:t>
            </a:r>
          </a:p>
          <a:p>
            <a:pPr lvl="1">
              <a:lnSpc>
                <a:spcPct val="90000"/>
              </a:lnSpc>
            </a:pPr>
            <a:r>
              <a:rPr lang="en-US" sz="1800" dirty="0"/>
              <a:t>Anonymizes data</a:t>
            </a:r>
          </a:p>
          <a:p>
            <a:pPr lvl="1">
              <a:lnSpc>
                <a:spcPct val="90000"/>
              </a:lnSpc>
            </a:pPr>
            <a:r>
              <a:rPr lang="en-US" sz="1800" dirty="0"/>
              <a:t>Highly sensitive and unrecoverable; cannot be changed</a:t>
            </a:r>
          </a:p>
          <a:p>
            <a:pPr lvl="1">
              <a:lnSpc>
                <a:spcPct val="90000"/>
              </a:lnSpc>
            </a:pPr>
            <a:endParaRPr lang="en-US" sz="1800" dirty="0"/>
          </a:p>
          <a:p>
            <a:pPr>
              <a:lnSpc>
                <a:spcPct val="90000"/>
              </a:lnSpc>
            </a:pPr>
            <a:r>
              <a:rPr lang="en-US" b="1" dirty="0">
                <a:solidFill>
                  <a:srgbClr val="FF0000"/>
                </a:solidFill>
              </a:rPr>
              <a:t>PCI DSS</a:t>
            </a:r>
            <a:r>
              <a:rPr lang="en-US" dirty="0"/>
              <a:t>:</a:t>
            </a:r>
          </a:p>
          <a:p>
            <a:pPr lvl="1">
              <a:lnSpc>
                <a:spcPct val="90000"/>
              </a:lnSpc>
            </a:pPr>
            <a:r>
              <a:rPr lang="en-US" sz="1800" dirty="0"/>
              <a:t>Identifies steps to take if cardholder data is stored</a:t>
            </a:r>
          </a:p>
          <a:p>
            <a:pPr lvl="1">
              <a:lnSpc>
                <a:spcPct val="90000"/>
              </a:lnSpc>
            </a:pPr>
            <a:r>
              <a:rPr lang="en-US" sz="1800" dirty="0"/>
              <a:t>Specific cyber-security controls</a:t>
            </a:r>
          </a:p>
        </p:txBody>
      </p:sp>
      <p:sp>
        <p:nvSpPr>
          <p:cNvPr id="4" name="Slide Number Placeholder 3">
            <a:extLst>
              <a:ext uri="{FF2B5EF4-FFF2-40B4-BE49-F238E27FC236}">
                <a16:creationId xmlns:a16="http://schemas.microsoft.com/office/drawing/2014/main" id="{21186FBC-1668-4624-AA57-391E972C37F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28</a:t>
            </a:fld>
            <a:endParaRPr lang="en-US"/>
          </a:p>
        </p:txBody>
      </p:sp>
      <p:graphicFrame>
        <p:nvGraphicFramePr>
          <p:cNvPr id="7" name="Text Placeholder 2">
            <a:extLst>
              <a:ext uri="{FF2B5EF4-FFF2-40B4-BE49-F238E27FC236}">
                <a16:creationId xmlns:a16="http://schemas.microsoft.com/office/drawing/2014/main" id="{0E2BB045-8090-88A9-D417-75E9C8404140}"/>
              </a:ext>
            </a:extLst>
          </p:cNvPr>
          <p:cNvGraphicFramePr/>
          <p:nvPr>
            <p:extLst>
              <p:ext uri="{D42A27DB-BD31-4B8C-83A1-F6EECF244321}">
                <p14:modId xmlns:p14="http://schemas.microsoft.com/office/powerpoint/2010/main" val="2596527876"/>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90478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937CB-34B0-4D17-97A8-0B8F1DBA1CAC}"/>
              </a:ext>
            </a:extLst>
          </p:cNvPr>
          <p:cNvSpPr>
            <a:spLocks noGrp="1"/>
          </p:cNvSpPr>
          <p:nvPr>
            <p:ph type="title"/>
          </p:nvPr>
        </p:nvSpPr>
        <p:spPr/>
        <p:txBody>
          <a:bodyPr/>
          <a:lstStyle/>
          <a:p>
            <a:r>
              <a:rPr lang="en-US" noProof="0" dirty="0"/>
              <a:t>Browser Protection Policies</a:t>
            </a:r>
          </a:p>
        </p:txBody>
      </p:sp>
      <p:sp>
        <p:nvSpPr>
          <p:cNvPr id="5" name="Content Placeholder 4">
            <a:extLst>
              <a:ext uri="{FF2B5EF4-FFF2-40B4-BE49-F238E27FC236}">
                <a16:creationId xmlns:a16="http://schemas.microsoft.com/office/drawing/2014/main" id="{42EF59A1-52BC-462C-AD07-0C7D3CCA80CE}"/>
              </a:ext>
            </a:extLst>
          </p:cNvPr>
          <p:cNvSpPr>
            <a:spLocks noGrp="1"/>
          </p:cNvSpPr>
          <p:nvPr>
            <p:ph idx="12"/>
          </p:nvPr>
        </p:nvSpPr>
        <p:spPr>
          <a:xfrm>
            <a:off x="4636383" y="746759"/>
            <a:ext cx="4380617" cy="4337605"/>
          </a:xfrm>
        </p:spPr>
        <p:txBody>
          <a:bodyPr>
            <a:normAutofit lnSpcReduction="10000"/>
          </a:bodyPr>
          <a:lstStyle/>
          <a:p>
            <a:r>
              <a:rPr lang="en-US" noProof="0" dirty="0"/>
              <a:t>Extension</a:t>
            </a:r>
          </a:p>
          <a:p>
            <a:pPr lvl="1"/>
            <a:r>
              <a:rPr lang="en-US" sz="1400" dirty="0"/>
              <a:t>Script that uses the browser application programming interface (API) to implement new or modified functionality</a:t>
            </a:r>
          </a:p>
          <a:p>
            <a:pPr marL="342900" lvl="1" indent="0">
              <a:buNone/>
            </a:pPr>
            <a:endParaRPr lang="en-US" sz="1400" dirty="0"/>
          </a:p>
          <a:p>
            <a:r>
              <a:rPr lang="en-US" noProof="0" dirty="0"/>
              <a:t>Plug-in</a:t>
            </a:r>
          </a:p>
          <a:p>
            <a:pPr lvl="1"/>
            <a:r>
              <a:rPr lang="en-US" sz="1400" dirty="0"/>
              <a:t>Executable designed to handle a specific type of object embedded on a web page</a:t>
            </a:r>
          </a:p>
          <a:p>
            <a:pPr lvl="1"/>
            <a:r>
              <a:rPr lang="en-US" sz="1400" dirty="0"/>
              <a:t>Generally deprecated due to risks from vulnerabilities</a:t>
            </a:r>
          </a:p>
          <a:p>
            <a:pPr lvl="1"/>
            <a:endParaRPr lang="en-US" sz="1400" dirty="0"/>
          </a:p>
          <a:p>
            <a:r>
              <a:rPr lang="en-US" noProof="0" dirty="0"/>
              <a:t>Apps, default search provider, and themes</a:t>
            </a:r>
          </a:p>
          <a:p>
            <a:endParaRPr lang="en-US" noProof="0" dirty="0"/>
          </a:p>
          <a:p>
            <a:r>
              <a:rPr lang="en-US" noProof="0" dirty="0"/>
              <a:t>Trusted versus untrusted sources</a:t>
            </a:r>
          </a:p>
          <a:p>
            <a:pPr lvl="1"/>
            <a:r>
              <a:rPr lang="en-US" sz="1400" dirty="0"/>
              <a:t>Browser plug-in store/marketplace</a:t>
            </a:r>
          </a:p>
        </p:txBody>
      </p:sp>
      <p:pic>
        <p:nvPicPr>
          <p:cNvPr id="9" name="Content Placeholder 8">
            <a:extLst>
              <a:ext uri="{FF2B5EF4-FFF2-40B4-BE49-F238E27FC236}">
                <a16:creationId xmlns:a16="http://schemas.microsoft.com/office/drawing/2014/main" id="{78D5F3D9-6676-D945-842B-E19282E6095C}"/>
              </a:ext>
            </a:extLst>
          </p:cNvPr>
          <p:cNvPicPr>
            <a:picLocks noGrp="1" noChangeAspect="1"/>
          </p:cNvPicPr>
          <p:nvPr>
            <p:ph idx="1"/>
          </p:nvPr>
        </p:nvPicPr>
        <p:blipFill>
          <a:blip r:embed="rId3"/>
          <a:stretch>
            <a:fillRect/>
          </a:stretch>
        </p:blipFill>
        <p:spPr>
          <a:xfrm>
            <a:off x="222571" y="1732156"/>
            <a:ext cx="4110424" cy="2029522"/>
          </a:xfrm>
          <a:prstGeom prst="rect">
            <a:avLst/>
          </a:prstGeom>
        </p:spPr>
      </p:pic>
    </p:spTree>
    <p:extLst>
      <p:ext uri="{BB962C8B-B14F-4D97-AF65-F5344CB8AC3E}">
        <p14:creationId xmlns:p14="http://schemas.microsoft.com/office/powerpoint/2010/main" val="2477996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9FB0C-F983-4294-A55D-87731CF4ABCE}"/>
              </a:ext>
            </a:extLst>
          </p:cNvPr>
          <p:cNvSpPr>
            <a:spLocks noGrp="1"/>
          </p:cNvSpPr>
          <p:nvPr>
            <p:ph type="title"/>
          </p:nvPr>
        </p:nvSpPr>
        <p:spPr>
          <a:xfrm>
            <a:off x="341925" y="75202"/>
            <a:ext cx="8455566" cy="633458"/>
          </a:xfrm>
        </p:spPr>
        <p:txBody>
          <a:bodyPr anchor="ctr">
            <a:normAutofit/>
          </a:bodyPr>
          <a:lstStyle/>
          <a:p>
            <a:r>
              <a:rPr lang="en-US" dirty="0"/>
              <a:t>Authentication</a:t>
            </a:r>
          </a:p>
        </p:txBody>
      </p:sp>
      <p:sp>
        <p:nvSpPr>
          <p:cNvPr id="5" name="Text Placeholder 4">
            <a:extLst>
              <a:ext uri="{FF2B5EF4-FFF2-40B4-BE49-F238E27FC236}">
                <a16:creationId xmlns:a16="http://schemas.microsoft.com/office/drawing/2014/main" id="{F421069B-41F5-4C41-AE98-546096ED87C1}"/>
              </a:ext>
            </a:extLst>
          </p:cNvPr>
          <p:cNvSpPr>
            <a:spLocks noGrp="1"/>
          </p:cNvSpPr>
          <p:nvPr>
            <p:ph type="body" sz="quarter" idx="13"/>
          </p:nvPr>
        </p:nvSpPr>
        <p:spPr>
          <a:xfrm>
            <a:off x="1752600" y="944984"/>
            <a:ext cx="7054516" cy="571500"/>
          </a:xfrm>
        </p:spPr>
        <p:txBody>
          <a:bodyPr>
            <a:normAutofit/>
          </a:bodyPr>
          <a:lstStyle/>
          <a:p>
            <a:r>
              <a:rPr lang="en-US" b="1" dirty="0"/>
              <a:t>Authentication factor: </a:t>
            </a:r>
            <a:r>
              <a:rPr lang="en-US" dirty="0"/>
              <a:t>Information used to identify a user.</a:t>
            </a:r>
            <a:endParaRPr lang="en-US" b="1" dirty="0"/>
          </a:p>
        </p:txBody>
      </p:sp>
      <p:sp>
        <p:nvSpPr>
          <p:cNvPr id="3" name="Slide Number Placeholder 2">
            <a:extLst>
              <a:ext uri="{FF2B5EF4-FFF2-40B4-BE49-F238E27FC236}">
                <a16:creationId xmlns:a16="http://schemas.microsoft.com/office/drawing/2014/main" id="{0FF01B9B-C0AF-40E8-843A-CFED00D80C5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7" name="Content Placeholder 3">
            <a:extLst>
              <a:ext uri="{FF2B5EF4-FFF2-40B4-BE49-F238E27FC236}">
                <a16:creationId xmlns:a16="http://schemas.microsoft.com/office/drawing/2014/main" id="{2AA653A6-A1D8-7E16-BAB3-EE95E7DD615D}"/>
              </a:ext>
            </a:extLst>
          </p:cNvPr>
          <p:cNvGraphicFramePr>
            <a:graphicFrameLocks noGrp="1"/>
          </p:cNvGraphicFramePr>
          <p:nvPr>
            <p:ph idx="1"/>
            <p:extLst>
              <p:ext uri="{D42A27DB-BD31-4B8C-83A1-F6EECF244321}">
                <p14:modId xmlns:p14="http://schemas.microsoft.com/office/powerpoint/2010/main" val="3529123956"/>
              </p:ext>
            </p:extLst>
          </p:nvPr>
        </p:nvGraphicFramePr>
        <p:xfrm>
          <a:off x="341924" y="1696454"/>
          <a:ext cx="8460152" cy="2956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3360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DFAD7-E42F-468E-9BF4-EDBBAA6B740B}"/>
              </a:ext>
            </a:extLst>
          </p:cNvPr>
          <p:cNvSpPr>
            <a:spLocks noGrp="1"/>
          </p:cNvSpPr>
          <p:nvPr>
            <p:ph type="title"/>
          </p:nvPr>
        </p:nvSpPr>
        <p:spPr/>
        <p:txBody>
          <a:bodyPr/>
          <a:lstStyle/>
          <a:p>
            <a:r>
              <a:rPr lang="en-US" noProof="0" dirty="0"/>
              <a:t>Browser Protection Policies</a:t>
            </a:r>
          </a:p>
        </p:txBody>
      </p:sp>
      <p:sp>
        <p:nvSpPr>
          <p:cNvPr id="3" name="Content Placeholder 2">
            <a:extLst>
              <a:ext uri="{FF2B5EF4-FFF2-40B4-BE49-F238E27FC236}">
                <a16:creationId xmlns:a16="http://schemas.microsoft.com/office/drawing/2014/main" id="{35DACE06-0394-4EBF-B691-4F74E218AE21}"/>
              </a:ext>
            </a:extLst>
          </p:cNvPr>
          <p:cNvSpPr>
            <a:spLocks noGrp="1"/>
          </p:cNvSpPr>
          <p:nvPr>
            <p:ph idx="1"/>
          </p:nvPr>
        </p:nvSpPr>
        <p:spPr>
          <a:xfrm>
            <a:off x="218050" y="873125"/>
            <a:ext cx="4353949" cy="2955445"/>
          </a:xfrm>
        </p:spPr>
        <p:txBody>
          <a:bodyPr/>
          <a:lstStyle/>
          <a:p>
            <a:r>
              <a:rPr lang="en-US" sz="1600" dirty="0"/>
              <a:t>Sign-in and browser data synchronization</a:t>
            </a:r>
          </a:p>
          <a:p>
            <a:r>
              <a:rPr lang="en-US" sz="1600" dirty="0"/>
              <a:t>Password managers</a:t>
            </a:r>
          </a:p>
          <a:p>
            <a:endParaRPr lang="en-US" dirty="0"/>
          </a:p>
          <a:p>
            <a:endParaRPr lang="en-US" noProof="0" dirty="0"/>
          </a:p>
          <a:p>
            <a:r>
              <a:rPr lang="en-US" noProof="0" dirty="0"/>
              <a:t>Settings page</a:t>
            </a:r>
          </a:p>
          <a:p>
            <a:pPr lvl="1"/>
            <a:r>
              <a:rPr lang="en-US" noProof="0" dirty="0"/>
              <a:t>Ellipsis (…) or Hamburger (☰) menu </a:t>
            </a:r>
          </a:p>
          <a:p>
            <a:pPr lvl="1"/>
            <a:r>
              <a:rPr lang="en-US" noProof="0" dirty="0"/>
              <a:t>chrome://settings</a:t>
            </a:r>
            <a:br>
              <a:rPr lang="en-US" noProof="0" dirty="0"/>
            </a:br>
            <a:r>
              <a:rPr lang="en-US" noProof="0" dirty="0"/>
              <a:t>edge://settings</a:t>
            </a:r>
            <a:br>
              <a:rPr lang="en-US" noProof="0" dirty="0"/>
            </a:br>
            <a:r>
              <a:rPr lang="en-US" noProof="0" dirty="0"/>
              <a:t>about:preferences </a:t>
            </a:r>
          </a:p>
          <a:p>
            <a:endParaRPr lang="en-US" noProof="0" dirty="0"/>
          </a:p>
        </p:txBody>
      </p:sp>
      <p:pic>
        <p:nvPicPr>
          <p:cNvPr id="13" name="Content Placeholder 12">
            <a:extLst>
              <a:ext uri="{FF2B5EF4-FFF2-40B4-BE49-F238E27FC236}">
                <a16:creationId xmlns:a16="http://schemas.microsoft.com/office/drawing/2014/main" id="{540D665A-DE69-3CC7-E694-B0FC3F603B3E}"/>
              </a:ext>
            </a:extLst>
          </p:cNvPr>
          <p:cNvPicPr>
            <a:picLocks noGrp="1" noChangeAspect="1"/>
          </p:cNvPicPr>
          <p:nvPr>
            <p:ph idx="12"/>
          </p:nvPr>
        </p:nvPicPr>
        <p:blipFill>
          <a:blip r:embed="rId3"/>
          <a:stretch>
            <a:fillRect/>
          </a:stretch>
        </p:blipFill>
        <p:spPr>
          <a:xfrm>
            <a:off x="5408222" y="2350847"/>
            <a:ext cx="2981325" cy="2212683"/>
          </a:xfrm>
        </p:spPr>
      </p:pic>
      <p:pic>
        <p:nvPicPr>
          <p:cNvPr id="15" name="Picture 14">
            <a:extLst>
              <a:ext uri="{FF2B5EF4-FFF2-40B4-BE49-F238E27FC236}">
                <a16:creationId xmlns:a16="http://schemas.microsoft.com/office/drawing/2014/main" id="{DC861431-BD61-00A7-8B6B-3EF69A9C97C7}"/>
              </a:ext>
            </a:extLst>
          </p:cNvPr>
          <p:cNvPicPr>
            <a:picLocks noChangeAspect="1"/>
          </p:cNvPicPr>
          <p:nvPr/>
        </p:nvPicPr>
        <p:blipFill>
          <a:blip r:embed="rId4"/>
          <a:stretch>
            <a:fillRect/>
          </a:stretch>
        </p:blipFill>
        <p:spPr>
          <a:xfrm>
            <a:off x="5408223" y="350597"/>
            <a:ext cx="2981325" cy="2000250"/>
          </a:xfrm>
          <a:prstGeom prst="rect">
            <a:avLst/>
          </a:prstGeom>
        </p:spPr>
      </p:pic>
    </p:spTree>
    <p:extLst>
      <p:ext uri="{BB962C8B-B14F-4D97-AF65-F5344CB8AC3E}">
        <p14:creationId xmlns:p14="http://schemas.microsoft.com/office/powerpoint/2010/main" val="3127036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EBF5-DD29-489A-B255-8E9FD9C7CC55}"/>
              </a:ext>
            </a:extLst>
          </p:cNvPr>
          <p:cNvSpPr>
            <a:spLocks noGrp="1"/>
          </p:cNvSpPr>
          <p:nvPr>
            <p:ph type="title"/>
          </p:nvPr>
        </p:nvSpPr>
        <p:spPr>
          <a:xfrm>
            <a:off x="341927" y="75202"/>
            <a:ext cx="8455567" cy="633458"/>
          </a:xfrm>
        </p:spPr>
        <p:txBody>
          <a:bodyPr anchor="ctr">
            <a:normAutofit/>
          </a:bodyPr>
          <a:lstStyle/>
          <a:p>
            <a:r>
              <a:rPr lang="en-US" noProof="0" dirty="0"/>
              <a:t>Browser Protection Policies</a:t>
            </a:r>
          </a:p>
        </p:txBody>
      </p:sp>
      <p:sp>
        <p:nvSpPr>
          <p:cNvPr id="4" name="Content Placeholder 3">
            <a:extLst>
              <a:ext uri="{FF2B5EF4-FFF2-40B4-BE49-F238E27FC236}">
                <a16:creationId xmlns:a16="http://schemas.microsoft.com/office/drawing/2014/main" id="{193E386E-6191-47D4-A460-7CCCA599BC89}"/>
              </a:ext>
            </a:extLst>
          </p:cNvPr>
          <p:cNvSpPr>
            <a:spLocks noGrp="1"/>
          </p:cNvSpPr>
          <p:nvPr>
            <p:ph sz="half" idx="2"/>
          </p:nvPr>
        </p:nvSpPr>
        <p:spPr>
          <a:xfrm>
            <a:off x="4648200" y="1200151"/>
            <a:ext cx="4038600" cy="3394472"/>
          </a:xfrm>
        </p:spPr>
        <p:txBody>
          <a:bodyPr>
            <a:normAutofit/>
          </a:bodyPr>
          <a:lstStyle/>
          <a:p>
            <a:r>
              <a:rPr lang="en-US" noProof="0" dirty="0"/>
              <a:t>Transport Layer Security (TLS) and digital certificates</a:t>
            </a:r>
          </a:p>
          <a:p>
            <a:pPr marL="0" indent="0">
              <a:buNone/>
            </a:pPr>
            <a:r>
              <a:rPr lang="en-US" noProof="0" dirty="0"/>
              <a:t> </a:t>
            </a:r>
          </a:p>
          <a:p>
            <a:r>
              <a:rPr lang="en-US" noProof="0" dirty="0"/>
              <a:t>HTTPS browser validation</a:t>
            </a:r>
          </a:p>
          <a:p>
            <a:pPr lvl="1"/>
            <a:r>
              <a:rPr lang="en-US" sz="1800" noProof="0" dirty="0"/>
              <a:t>Padlock icon</a:t>
            </a:r>
          </a:p>
          <a:p>
            <a:pPr lvl="1"/>
            <a:r>
              <a:rPr lang="en-US" sz="1800" noProof="0" dirty="0"/>
              <a:t>High assurance certificates</a:t>
            </a:r>
          </a:p>
          <a:p>
            <a:pPr marL="342900" lvl="1" indent="0">
              <a:buNone/>
            </a:pPr>
            <a:endParaRPr lang="en-US" sz="1800" noProof="0" dirty="0"/>
          </a:p>
          <a:p>
            <a:r>
              <a:rPr lang="en-US" noProof="0" dirty="0"/>
              <a:t>Trusted root certificate updates</a:t>
            </a:r>
          </a:p>
          <a:p>
            <a:pPr lvl="1"/>
            <a:r>
              <a:rPr lang="en-US" sz="1800" noProof="0" dirty="0"/>
              <a:t>Windows Update</a:t>
            </a:r>
          </a:p>
          <a:p>
            <a:pPr lvl="1"/>
            <a:r>
              <a:rPr lang="en-US" sz="1800" noProof="0" dirty="0"/>
              <a:t>Separate per-browser stores</a:t>
            </a:r>
          </a:p>
        </p:txBody>
      </p:sp>
      <p:sp>
        <p:nvSpPr>
          <p:cNvPr id="14" name="Slide Number Placeholder 4">
            <a:extLst>
              <a:ext uri="{FF2B5EF4-FFF2-40B4-BE49-F238E27FC236}">
                <a16:creationId xmlns:a16="http://schemas.microsoft.com/office/drawing/2014/main" id="{F3A9EF7A-6D8C-844B-73F0-E3DD313315DA}"/>
              </a:ext>
            </a:extLst>
          </p:cNvPr>
          <p:cNvSpPr>
            <a:spLocks noGrp="1"/>
          </p:cNvSpPr>
          <p:nvPr>
            <p:ph type="sldNum" sz="quarter" idx="4"/>
          </p:nvPr>
        </p:nvSpPr>
        <p:spPr>
          <a:xfrm>
            <a:off x="8577266" y="4880009"/>
            <a:ext cx="261937" cy="205383"/>
          </a:xfrm>
        </p:spPr>
        <p:txBody>
          <a:bodyPr/>
          <a:lstStyle/>
          <a:p>
            <a:pPr>
              <a:spcAft>
                <a:spcPts val="600"/>
              </a:spcAft>
            </a:pPr>
            <a:fld id="{2066355A-084C-D24E-9AD2-7E4FC41EA627}" type="slidenum">
              <a:rPr lang="en-US" smtClean="0"/>
              <a:pPr>
                <a:spcAft>
                  <a:spcPts val="600"/>
                </a:spcAft>
              </a:pPr>
              <a:t>31</a:t>
            </a:fld>
            <a:endParaRPr lang="en-US"/>
          </a:p>
        </p:txBody>
      </p:sp>
      <p:sp>
        <p:nvSpPr>
          <p:cNvPr id="5" name="Slide Number Placeholder 4">
            <a:extLst>
              <a:ext uri="{FF2B5EF4-FFF2-40B4-BE49-F238E27FC236}">
                <a16:creationId xmlns:a16="http://schemas.microsoft.com/office/drawing/2014/main" id="{EDC6E814-D4F7-47C8-A413-0D3F3D8BC77F}"/>
              </a:ext>
            </a:extLst>
          </p:cNvPr>
          <p:cNvSpPr>
            <a:spLocks noGrp="1"/>
          </p:cNvSpPr>
          <p:nvPr>
            <p:ph type="sldNum" sz="quarter" idx="4294967295"/>
          </p:nvPr>
        </p:nvSpPr>
        <p:spPr/>
        <p:txBody>
          <a:bodyPr/>
          <a:lstStyle/>
          <a:p>
            <a:pPr>
              <a:spcAft>
                <a:spcPts val="600"/>
              </a:spcAft>
            </a:pPr>
            <a:fld id="{B7CF8A19-3A9E-4ABC-B336-2FDDE321C72D}" type="slidenum">
              <a:rPr lang="en-US" smtClean="0"/>
              <a:pPr>
                <a:spcAft>
                  <a:spcPts val="600"/>
                </a:spcAft>
              </a:pPr>
              <a:t>31</a:t>
            </a:fld>
            <a:endParaRPr lang="en-US"/>
          </a:p>
        </p:txBody>
      </p:sp>
      <p:pic>
        <p:nvPicPr>
          <p:cNvPr id="12" name="Content Placeholder 11">
            <a:extLst>
              <a:ext uri="{FF2B5EF4-FFF2-40B4-BE49-F238E27FC236}">
                <a16:creationId xmlns:a16="http://schemas.microsoft.com/office/drawing/2014/main" id="{BCC29628-D10D-E1AE-703F-BAAE82C11A8A}"/>
              </a:ext>
            </a:extLst>
          </p:cNvPr>
          <p:cNvPicPr>
            <a:picLocks noGrp="1" noChangeAspect="1"/>
          </p:cNvPicPr>
          <p:nvPr>
            <p:ph sz="half" idx="1"/>
          </p:nvPr>
        </p:nvPicPr>
        <p:blipFill>
          <a:blip r:embed="rId3"/>
          <a:stretch>
            <a:fillRect/>
          </a:stretch>
        </p:blipFill>
        <p:spPr>
          <a:xfrm>
            <a:off x="719192" y="1724527"/>
            <a:ext cx="3326175" cy="2014120"/>
          </a:xfrm>
          <a:prstGeom prst="rect">
            <a:avLst/>
          </a:prstGeom>
        </p:spPr>
      </p:pic>
    </p:spTree>
    <p:extLst>
      <p:ext uri="{BB962C8B-B14F-4D97-AF65-F5344CB8AC3E}">
        <p14:creationId xmlns:p14="http://schemas.microsoft.com/office/powerpoint/2010/main" val="425087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744C1-9FDD-4AAB-98F3-B1E17455051D}"/>
              </a:ext>
            </a:extLst>
          </p:cNvPr>
          <p:cNvSpPr>
            <a:spLocks noGrp="1"/>
          </p:cNvSpPr>
          <p:nvPr>
            <p:ph type="title"/>
          </p:nvPr>
        </p:nvSpPr>
        <p:spPr/>
        <p:txBody>
          <a:bodyPr/>
          <a:lstStyle/>
          <a:p>
            <a:r>
              <a:rPr lang="en-US" noProof="0" dirty="0"/>
              <a:t>Browser Privacy Settings</a:t>
            </a:r>
          </a:p>
        </p:txBody>
      </p:sp>
      <p:sp>
        <p:nvSpPr>
          <p:cNvPr id="3" name="Content Placeholder 2">
            <a:extLst>
              <a:ext uri="{FF2B5EF4-FFF2-40B4-BE49-F238E27FC236}">
                <a16:creationId xmlns:a16="http://schemas.microsoft.com/office/drawing/2014/main" id="{ECB0A2EB-17C4-4733-B73D-F12F7CDEDA54}"/>
              </a:ext>
            </a:extLst>
          </p:cNvPr>
          <p:cNvSpPr>
            <a:spLocks noGrp="1"/>
          </p:cNvSpPr>
          <p:nvPr>
            <p:ph idx="1"/>
          </p:nvPr>
        </p:nvSpPr>
        <p:spPr>
          <a:xfrm>
            <a:off x="218050" y="923824"/>
            <a:ext cx="4353949" cy="3295851"/>
          </a:xfrm>
        </p:spPr>
        <p:txBody>
          <a:bodyPr>
            <a:normAutofit/>
          </a:bodyPr>
          <a:lstStyle/>
          <a:p>
            <a:r>
              <a:rPr lang="en-US" noProof="0" dirty="0"/>
              <a:t>Site privacy and content controls</a:t>
            </a:r>
          </a:p>
          <a:p>
            <a:pPr lvl="1"/>
            <a:r>
              <a:rPr lang="en-US" noProof="0" dirty="0"/>
              <a:t>Cookie policy and tracking protection</a:t>
            </a:r>
          </a:p>
          <a:p>
            <a:pPr lvl="1"/>
            <a:r>
              <a:rPr lang="en-US" noProof="0" dirty="0"/>
              <a:t>Pop-up blocker</a:t>
            </a:r>
          </a:p>
          <a:p>
            <a:pPr lvl="1"/>
            <a:r>
              <a:rPr lang="en-US" noProof="0" dirty="0"/>
              <a:t>Ad blockers</a:t>
            </a:r>
          </a:p>
          <a:p>
            <a:pPr lvl="1"/>
            <a:endParaRPr lang="en-US" dirty="0"/>
          </a:p>
          <a:p>
            <a:pPr lvl="1"/>
            <a:endParaRPr lang="en-US" noProof="0" dirty="0"/>
          </a:p>
          <a:p>
            <a:r>
              <a:rPr lang="en-US" noProof="0" dirty="0"/>
              <a:t>Browser cache</a:t>
            </a:r>
          </a:p>
          <a:p>
            <a:pPr lvl="1"/>
            <a:r>
              <a:rPr lang="en-US" noProof="0" dirty="0"/>
              <a:t>Clearing cache and browsing data</a:t>
            </a:r>
          </a:p>
          <a:p>
            <a:pPr lvl="1"/>
            <a:r>
              <a:rPr lang="en-US" noProof="0" dirty="0"/>
              <a:t>Private/incognito browsing mode</a:t>
            </a:r>
          </a:p>
        </p:txBody>
      </p:sp>
      <p:pic>
        <p:nvPicPr>
          <p:cNvPr id="9" name="Content Placeholder 8">
            <a:extLst>
              <a:ext uri="{FF2B5EF4-FFF2-40B4-BE49-F238E27FC236}">
                <a16:creationId xmlns:a16="http://schemas.microsoft.com/office/drawing/2014/main" id="{F61E0C21-7EAF-A524-5EA2-7A4C339109F8}"/>
              </a:ext>
            </a:extLst>
          </p:cNvPr>
          <p:cNvPicPr>
            <a:picLocks noGrp="1" noChangeAspect="1"/>
          </p:cNvPicPr>
          <p:nvPr>
            <p:ph idx="12"/>
          </p:nvPr>
        </p:nvPicPr>
        <p:blipFill>
          <a:blip r:embed="rId3"/>
          <a:stretch>
            <a:fillRect/>
          </a:stretch>
        </p:blipFill>
        <p:spPr>
          <a:xfrm>
            <a:off x="4862327" y="1415527"/>
            <a:ext cx="3338823" cy="2312444"/>
          </a:xfrm>
          <a:prstGeom prst="rect">
            <a:avLst/>
          </a:prstGeom>
        </p:spPr>
      </p:pic>
    </p:spTree>
    <p:extLst>
      <p:ext uri="{BB962C8B-B14F-4D97-AF65-F5344CB8AC3E}">
        <p14:creationId xmlns:p14="http://schemas.microsoft.com/office/powerpoint/2010/main" val="19951932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B8034-18B3-4C7E-AFB2-14933CCAF890}"/>
              </a:ext>
            </a:extLst>
          </p:cNvPr>
          <p:cNvSpPr>
            <a:spLocks noGrp="1"/>
          </p:cNvSpPr>
          <p:nvPr>
            <p:ph type="title"/>
          </p:nvPr>
        </p:nvSpPr>
        <p:spPr/>
        <p:txBody>
          <a:bodyPr/>
          <a:lstStyle/>
          <a:p>
            <a:r>
              <a:rPr lang="en-US" dirty="0"/>
              <a:t>ACLs and Directory Permissions</a:t>
            </a:r>
          </a:p>
        </p:txBody>
      </p:sp>
      <p:sp>
        <p:nvSpPr>
          <p:cNvPr id="6" name="Text Placeholder 5">
            <a:extLst>
              <a:ext uri="{FF2B5EF4-FFF2-40B4-BE49-F238E27FC236}">
                <a16:creationId xmlns:a16="http://schemas.microsoft.com/office/drawing/2014/main" id="{94214BF0-239E-48B2-B3F5-B7AC9228E602}"/>
              </a:ext>
            </a:extLst>
          </p:cNvPr>
          <p:cNvSpPr>
            <a:spLocks noGrp="1"/>
          </p:cNvSpPr>
          <p:nvPr>
            <p:ph type="body" sz="quarter" idx="13"/>
          </p:nvPr>
        </p:nvSpPr>
        <p:spPr>
          <a:xfrm>
            <a:off x="1742975" y="568136"/>
            <a:ext cx="7054516" cy="571500"/>
          </a:xfrm>
        </p:spPr>
        <p:txBody>
          <a:bodyPr/>
          <a:lstStyle/>
          <a:p>
            <a:r>
              <a:rPr lang="en-US" b="1" dirty="0"/>
              <a:t>Permissions: </a:t>
            </a:r>
            <a:r>
              <a:rPr lang="en-US" dirty="0"/>
              <a:t>Rights granted to access files and folders.</a:t>
            </a:r>
          </a:p>
          <a:p>
            <a:endParaRPr lang="en-US" b="1" dirty="0"/>
          </a:p>
          <a:p>
            <a:r>
              <a:rPr lang="en-US" b="1" dirty="0"/>
              <a:t>Access Control List: </a:t>
            </a:r>
            <a:r>
              <a:rPr lang="en-US" dirty="0"/>
              <a:t>(</a:t>
            </a:r>
            <a:r>
              <a:rPr lang="en-US" b="1" dirty="0"/>
              <a:t>ACL</a:t>
            </a:r>
            <a:r>
              <a:rPr lang="en-US" dirty="0"/>
              <a:t>) The permissions attached to or configured on a network resource.</a:t>
            </a:r>
          </a:p>
          <a:p>
            <a:endParaRPr lang="en-US" dirty="0"/>
          </a:p>
          <a:p>
            <a:r>
              <a:rPr lang="en-US" b="1" dirty="0"/>
              <a:t>Access Control Entries: </a:t>
            </a:r>
            <a:r>
              <a:rPr lang="en-US" dirty="0"/>
              <a:t>(</a:t>
            </a:r>
            <a:r>
              <a:rPr lang="en-US" b="1" dirty="0"/>
              <a:t>ACE</a:t>
            </a:r>
            <a:r>
              <a:rPr lang="en-US" dirty="0"/>
              <a:t>) Within an ACL, the records of subjects and the permissions they hold on the resource.</a:t>
            </a:r>
          </a:p>
        </p:txBody>
      </p:sp>
      <p:sp>
        <p:nvSpPr>
          <p:cNvPr id="3" name="Slide Number Placeholder 2">
            <a:extLst>
              <a:ext uri="{FF2B5EF4-FFF2-40B4-BE49-F238E27FC236}">
                <a16:creationId xmlns:a16="http://schemas.microsoft.com/office/drawing/2014/main" id="{5AFC3B61-9174-4F1C-93F2-4812267A0F19}"/>
              </a:ext>
            </a:extLst>
          </p:cNvPr>
          <p:cNvSpPr>
            <a:spLocks noGrp="1"/>
          </p:cNvSpPr>
          <p:nvPr>
            <p:ph type="sldNum" sz="quarter" idx="4"/>
          </p:nvPr>
        </p:nvSpPr>
        <p:spPr/>
        <p:txBody>
          <a:bodyPr/>
          <a:lstStyle/>
          <a:p>
            <a:fld id="{2066355A-084C-D24E-9AD2-7E4FC41EA627}" type="slidenum">
              <a:rPr lang="en-US" smtClean="0"/>
              <a:pPr/>
              <a:t>33</a:t>
            </a:fld>
            <a:endParaRPr lang="en-US" dirty="0"/>
          </a:p>
        </p:txBody>
      </p:sp>
      <p:graphicFrame>
        <p:nvGraphicFramePr>
          <p:cNvPr id="8" name="Content Placeholder 4">
            <a:extLst>
              <a:ext uri="{FF2B5EF4-FFF2-40B4-BE49-F238E27FC236}">
                <a16:creationId xmlns:a16="http://schemas.microsoft.com/office/drawing/2014/main" id="{9AF8F685-8A43-6989-51DD-31AE504AF10C}"/>
              </a:ext>
            </a:extLst>
          </p:cNvPr>
          <p:cNvGraphicFramePr>
            <a:graphicFrameLocks noGrp="1"/>
          </p:cNvGraphicFramePr>
          <p:nvPr>
            <p:ph idx="1"/>
            <p:extLst>
              <p:ext uri="{D42A27DB-BD31-4B8C-83A1-F6EECF244321}">
                <p14:modId xmlns:p14="http://schemas.microsoft.com/office/powerpoint/2010/main" val="483561289"/>
              </p:ext>
            </p:extLst>
          </p:nvPr>
        </p:nvGraphicFramePr>
        <p:xfrm>
          <a:off x="304797" y="2901421"/>
          <a:ext cx="8460152" cy="2081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477234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E218A-CBFD-44DC-9145-7FBEF99860E1}"/>
              </a:ext>
            </a:extLst>
          </p:cNvPr>
          <p:cNvSpPr>
            <a:spLocks noGrp="1"/>
          </p:cNvSpPr>
          <p:nvPr>
            <p:ph type="title"/>
          </p:nvPr>
        </p:nvSpPr>
        <p:spPr/>
        <p:txBody>
          <a:bodyPr/>
          <a:lstStyle/>
          <a:p>
            <a:r>
              <a:rPr lang="en-US" dirty="0"/>
              <a:t>Data Encryption</a:t>
            </a:r>
          </a:p>
        </p:txBody>
      </p:sp>
      <p:sp>
        <p:nvSpPr>
          <p:cNvPr id="3" name="Text Placeholder 2">
            <a:extLst>
              <a:ext uri="{FF2B5EF4-FFF2-40B4-BE49-F238E27FC236}">
                <a16:creationId xmlns:a16="http://schemas.microsoft.com/office/drawing/2014/main" id="{EAF02113-ABAA-46C3-ACED-DE6E7B795A88}"/>
              </a:ext>
            </a:extLst>
          </p:cNvPr>
          <p:cNvSpPr>
            <a:spLocks noGrp="1"/>
          </p:cNvSpPr>
          <p:nvPr>
            <p:ph type="body" sz="quarter" idx="13"/>
          </p:nvPr>
        </p:nvSpPr>
        <p:spPr/>
        <p:txBody>
          <a:bodyPr/>
          <a:lstStyle/>
          <a:p>
            <a:r>
              <a:rPr lang="en-US" b="1" dirty="0"/>
              <a:t>Encrypting File System: </a:t>
            </a:r>
            <a:r>
              <a:rPr lang="en-US" dirty="0"/>
              <a:t>(</a:t>
            </a:r>
            <a:r>
              <a:rPr lang="en-US" b="1" dirty="0"/>
              <a:t>EFS</a:t>
            </a:r>
            <a:r>
              <a:rPr lang="en-US" dirty="0"/>
              <a:t>) Under NTFS, files and folders can be encrypted to ensure privacy of the data. </a:t>
            </a:r>
          </a:p>
        </p:txBody>
      </p:sp>
      <p:sp>
        <p:nvSpPr>
          <p:cNvPr id="4" name="Slide Number Placeholder 3">
            <a:extLst>
              <a:ext uri="{FF2B5EF4-FFF2-40B4-BE49-F238E27FC236}">
                <a16:creationId xmlns:a16="http://schemas.microsoft.com/office/drawing/2014/main" id="{8B368F9F-0437-44ED-898B-F3C9F740C072}"/>
              </a:ext>
            </a:extLst>
          </p:cNvPr>
          <p:cNvSpPr>
            <a:spLocks noGrp="1"/>
          </p:cNvSpPr>
          <p:nvPr>
            <p:ph type="sldNum" sz="quarter" idx="4"/>
          </p:nvPr>
        </p:nvSpPr>
        <p:spPr/>
        <p:txBody>
          <a:bodyPr/>
          <a:lstStyle/>
          <a:p>
            <a:fld id="{2066355A-084C-D24E-9AD2-7E4FC41EA627}" type="slidenum">
              <a:rPr lang="en-US" smtClean="0"/>
              <a:pPr/>
              <a:t>34</a:t>
            </a:fld>
            <a:endParaRPr lang="en-US" dirty="0"/>
          </a:p>
        </p:txBody>
      </p:sp>
      <p:pic>
        <p:nvPicPr>
          <p:cNvPr id="7" name="Content Placeholder 6">
            <a:extLst>
              <a:ext uri="{FF2B5EF4-FFF2-40B4-BE49-F238E27FC236}">
                <a16:creationId xmlns:a16="http://schemas.microsoft.com/office/drawing/2014/main" id="{47599A6D-52F6-479F-B49D-BE4A486D83E9}"/>
              </a:ext>
            </a:extLst>
          </p:cNvPr>
          <p:cNvPicPr>
            <a:picLocks noGrp="1" noChangeAspect="1"/>
          </p:cNvPicPr>
          <p:nvPr>
            <p:ph idx="1"/>
          </p:nvPr>
        </p:nvPicPr>
        <p:blipFill>
          <a:blip r:embed="rId2"/>
          <a:stretch>
            <a:fillRect/>
          </a:stretch>
        </p:blipFill>
        <p:spPr>
          <a:xfrm>
            <a:off x="315384" y="2190947"/>
            <a:ext cx="3941231" cy="2079646"/>
          </a:xfrm>
        </p:spPr>
      </p:pic>
      <p:pic>
        <p:nvPicPr>
          <p:cNvPr id="8" name="Content Placeholder 6">
            <a:extLst>
              <a:ext uri="{FF2B5EF4-FFF2-40B4-BE49-F238E27FC236}">
                <a16:creationId xmlns:a16="http://schemas.microsoft.com/office/drawing/2014/main" id="{1CC019B3-6ABF-454E-B14E-55A478DA54F7}"/>
              </a:ext>
            </a:extLst>
          </p:cNvPr>
          <p:cNvPicPr>
            <a:picLocks noChangeAspect="1"/>
          </p:cNvPicPr>
          <p:nvPr/>
        </p:nvPicPr>
        <p:blipFill>
          <a:blip r:embed="rId3"/>
          <a:stretch>
            <a:fillRect/>
          </a:stretch>
        </p:blipFill>
        <p:spPr>
          <a:xfrm>
            <a:off x="4691126" y="2061659"/>
            <a:ext cx="3941230" cy="2449058"/>
          </a:xfrm>
          <a:prstGeom prst="rect">
            <a:avLst/>
          </a:prstGeom>
        </p:spPr>
      </p:pic>
    </p:spTree>
    <p:extLst>
      <p:ext uri="{BB962C8B-B14F-4D97-AF65-F5344CB8AC3E}">
        <p14:creationId xmlns:p14="http://schemas.microsoft.com/office/powerpoint/2010/main" val="140849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65ACE-D8EF-486B-BF42-88355C2E70E0}"/>
              </a:ext>
            </a:extLst>
          </p:cNvPr>
          <p:cNvSpPr>
            <a:spLocks noGrp="1"/>
          </p:cNvSpPr>
          <p:nvPr>
            <p:ph type="title"/>
          </p:nvPr>
        </p:nvSpPr>
        <p:spPr/>
        <p:txBody>
          <a:bodyPr/>
          <a:lstStyle/>
          <a:p>
            <a:r>
              <a:rPr lang="en-US" dirty="0"/>
              <a:t>Full Disk Encryption</a:t>
            </a:r>
          </a:p>
        </p:txBody>
      </p:sp>
      <p:sp>
        <p:nvSpPr>
          <p:cNvPr id="3" name="Text Placeholder 2">
            <a:extLst>
              <a:ext uri="{FF2B5EF4-FFF2-40B4-BE49-F238E27FC236}">
                <a16:creationId xmlns:a16="http://schemas.microsoft.com/office/drawing/2014/main" id="{8093A93E-67DE-4A6F-90BA-82D8CEF15796}"/>
              </a:ext>
            </a:extLst>
          </p:cNvPr>
          <p:cNvSpPr>
            <a:spLocks noGrp="1"/>
          </p:cNvSpPr>
          <p:nvPr>
            <p:ph type="body" sz="quarter" idx="13"/>
          </p:nvPr>
        </p:nvSpPr>
        <p:spPr/>
        <p:txBody>
          <a:bodyPr/>
          <a:lstStyle/>
          <a:p>
            <a:r>
              <a:rPr lang="en-US" b="1" dirty="0"/>
              <a:t>Full Disk Encryption: </a:t>
            </a:r>
            <a:r>
              <a:rPr lang="en-US" dirty="0"/>
              <a:t>(</a:t>
            </a:r>
            <a:r>
              <a:rPr lang="en-US" b="1" dirty="0"/>
              <a:t>FDE</a:t>
            </a:r>
            <a:r>
              <a:rPr lang="en-US" dirty="0"/>
              <a:t>) Encryption of all data on a disk.</a:t>
            </a:r>
            <a:endParaRPr lang="en-US" b="1" dirty="0"/>
          </a:p>
        </p:txBody>
      </p:sp>
      <p:sp>
        <p:nvSpPr>
          <p:cNvPr id="4" name="Slide Number Placeholder 3">
            <a:extLst>
              <a:ext uri="{FF2B5EF4-FFF2-40B4-BE49-F238E27FC236}">
                <a16:creationId xmlns:a16="http://schemas.microsoft.com/office/drawing/2014/main" id="{E6A98132-257C-4AD0-9358-CFF36D892C66}"/>
              </a:ext>
            </a:extLst>
          </p:cNvPr>
          <p:cNvSpPr>
            <a:spLocks noGrp="1"/>
          </p:cNvSpPr>
          <p:nvPr>
            <p:ph type="sldNum" sz="quarter" idx="4"/>
          </p:nvPr>
        </p:nvSpPr>
        <p:spPr/>
        <p:txBody>
          <a:bodyPr/>
          <a:lstStyle/>
          <a:p>
            <a:fld id="{2066355A-084C-D24E-9AD2-7E4FC41EA627}" type="slidenum">
              <a:rPr lang="en-US" smtClean="0"/>
              <a:pPr/>
              <a:t>35</a:t>
            </a:fld>
            <a:endParaRPr lang="en-US" dirty="0"/>
          </a:p>
        </p:txBody>
      </p:sp>
      <p:pic>
        <p:nvPicPr>
          <p:cNvPr id="6" name="Content Placeholder 6">
            <a:extLst>
              <a:ext uri="{FF2B5EF4-FFF2-40B4-BE49-F238E27FC236}">
                <a16:creationId xmlns:a16="http://schemas.microsoft.com/office/drawing/2014/main" id="{D5AE1AD3-FE92-4F0D-A955-6897834C38A5}"/>
              </a:ext>
            </a:extLst>
          </p:cNvPr>
          <p:cNvPicPr>
            <a:picLocks noGrp="1" noChangeAspect="1"/>
          </p:cNvPicPr>
          <p:nvPr>
            <p:ph idx="1"/>
          </p:nvPr>
        </p:nvPicPr>
        <p:blipFill>
          <a:blip r:embed="rId2"/>
          <a:stretch>
            <a:fillRect/>
          </a:stretch>
        </p:blipFill>
        <p:spPr>
          <a:xfrm>
            <a:off x="410130" y="1893754"/>
            <a:ext cx="3941231" cy="2608984"/>
          </a:xfrm>
        </p:spPr>
      </p:pic>
      <p:pic>
        <p:nvPicPr>
          <p:cNvPr id="7" name="Content Placeholder 6">
            <a:extLst>
              <a:ext uri="{FF2B5EF4-FFF2-40B4-BE49-F238E27FC236}">
                <a16:creationId xmlns:a16="http://schemas.microsoft.com/office/drawing/2014/main" id="{E0765E38-E235-4946-BF91-0C5600DECF9D}"/>
              </a:ext>
            </a:extLst>
          </p:cNvPr>
          <p:cNvPicPr>
            <a:picLocks noChangeAspect="1"/>
          </p:cNvPicPr>
          <p:nvPr/>
        </p:nvPicPr>
        <p:blipFill>
          <a:blip r:embed="rId3"/>
          <a:stretch>
            <a:fillRect/>
          </a:stretch>
        </p:blipFill>
        <p:spPr>
          <a:xfrm>
            <a:off x="4608136" y="2119357"/>
            <a:ext cx="4112441" cy="2169986"/>
          </a:xfrm>
          <a:prstGeom prst="rect">
            <a:avLst/>
          </a:prstGeom>
        </p:spPr>
      </p:pic>
    </p:spTree>
    <p:extLst>
      <p:ext uri="{BB962C8B-B14F-4D97-AF65-F5344CB8AC3E}">
        <p14:creationId xmlns:p14="http://schemas.microsoft.com/office/powerpoint/2010/main" val="50045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0A3C-87DB-48BE-8E6B-E0F673C84995}"/>
              </a:ext>
            </a:extLst>
          </p:cNvPr>
          <p:cNvSpPr>
            <a:spLocks noGrp="1"/>
          </p:cNvSpPr>
          <p:nvPr>
            <p:ph type="title"/>
          </p:nvPr>
        </p:nvSpPr>
        <p:spPr/>
        <p:txBody>
          <a:bodyPr/>
          <a:lstStyle/>
          <a:p>
            <a:r>
              <a:rPr lang="en-US" dirty="0"/>
              <a:t>Data Loss Prevention (DLP)</a:t>
            </a:r>
          </a:p>
        </p:txBody>
      </p:sp>
      <p:sp>
        <p:nvSpPr>
          <p:cNvPr id="3" name="Text Placeholder 2">
            <a:extLst>
              <a:ext uri="{FF2B5EF4-FFF2-40B4-BE49-F238E27FC236}">
                <a16:creationId xmlns:a16="http://schemas.microsoft.com/office/drawing/2014/main" id="{CF812A6D-8EE3-4A8A-A391-C08BD12748E4}"/>
              </a:ext>
            </a:extLst>
          </p:cNvPr>
          <p:cNvSpPr>
            <a:spLocks noGrp="1"/>
          </p:cNvSpPr>
          <p:nvPr>
            <p:ph type="body" sz="quarter" idx="13"/>
          </p:nvPr>
        </p:nvSpPr>
        <p:spPr/>
        <p:txBody>
          <a:bodyPr/>
          <a:lstStyle/>
          <a:p>
            <a:r>
              <a:rPr lang="en-US" b="1" dirty="0"/>
              <a:t>Data Loss Prevention: </a:t>
            </a:r>
            <a:r>
              <a:rPr lang="en-US" dirty="0"/>
              <a:t>(</a:t>
            </a:r>
            <a:r>
              <a:rPr lang="en-US" b="1" dirty="0"/>
              <a:t>DLP</a:t>
            </a:r>
            <a:r>
              <a:rPr lang="en-US" dirty="0"/>
              <a:t>) Software that can identify data that has been classified and apply fine-grained user privileges to it.</a:t>
            </a:r>
          </a:p>
        </p:txBody>
      </p:sp>
      <p:sp>
        <p:nvSpPr>
          <p:cNvPr id="4" name="Slide Number Placeholder 3">
            <a:extLst>
              <a:ext uri="{FF2B5EF4-FFF2-40B4-BE49-F238E27FC236}">
                <a16:creationId xmlns:a16="http://schemas.microsoft.com/office/drawing/2014/main" id="{FD4F02D6-C723-46A8-8299-6C0EECD6527E}"/>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5" name="Content Placeholder 4">
            <a:extLst>
              <a:ext uri="{FF2B5EF4-FFF2-40B4-BE49-F238E27FC236}">
                <a16:creationId xmlns:a16="http://schemas.microsoft.com/office/drawing/2014/main" id="{C108224A-7CFD-4DA4-9001-B618C2DC8869}"/>
              </a:ext>
            </a:extLst>
          </p:cNvPr>
          <p:cNvSpPr>
            <a:spLocks noGrp="1"/>
          </p:cNvSpPr>
          <p:nvPr>
            <p:ph idx="1"/>
          </p:nvPr>
        </p:nvSpPr>
        <p:spPr>
          <a:xfrm>
            <a:off x="337339" y="2117855"/>
            <a:ext cx="8460152" cy="2956575"/>
          </a:xfrm>
        </p:spPr>
        <p:txBody>
          <a:bodyPr/>
          <a:lstStyle/>
          <a:p>
            <a:r>
              <a:rPr lang="en-US" dirty="0"/>
              <a:t>Policy server: to configure confidentiality rules</a:t>
            </a:r>
          </a:p>
          <a:p>
            <a:endParaRPr lang="en-US" dirty="0"/>
          </a:p>
          <a:p>
            <a:r>
              <a:rPr lang="en-US" dirty="0"/>
              <a:t>Endpoint agents: to enforce policy on client computers</a:t>
            </a:r>
          </a:p>
          <a:p>
            <a:pPr marL="0" indent="0">
              <a:buNone/>
            </a:pPr>
            <a:endParaRPr lang="en-US" dirty="0"/>
          </a:p>
          <a:p>
            <a:r>
              <a:rPr lang="en-US" dirty="0"/>
              <a:t>Network agents: to scan communications at network borders and interface </a:t>
            </a:r>
          </a:p>
        </p:txBody>
      </p:sp>
      <p:pic>
        <p:nvPicPr>
          <p:cNvPr id="7" name="Picture 6">
            <a:extLst>
              <a:ext uri="{FF2B5EF4-FFF2-40B4-BE49-F238E27FC236}">
                <a16:creationId xmlns:a16="http://schemas.microsoft.com/office/drawing/2014/main" id="{915A06B9-635D-280F-F7F1-955939CE233E}"/>
              </a:ext>
            </a:extLst>
          </p:cNvPr>
          <p:cNvPicPr>
            <a:picLocks noChangeAspect="1"/>
          </p:cNvPicPr>
          <p:nvPr/>
        </p:nvPicPr>
        <p:blipFill>
          <a:blip r:embed="rId3"/>
          <a:stretch>
            <a:fillRect/>
          </a:stretch>
        </p:blipFill>
        <p:spPr>
          <a:xfrm>
            <a:off x="6601522" y="1946353"/>
            <a:ext cx="2445833" cy="1375781"/>
          </a:xfrm>
          <a:prstGeom prst="rect">
            <a:avLst/>
          </a:prstGeom>
        </p:spPr>
      </p:pic>
    </p:spTree>
    <p:extLst>
      <p:ext uri="{BB962C8B-B14F-4D97-AF65-F5344CB8AC3E}">
        <p14:creationId xmlns:p14="http://schemas.microsoft.com/office/powerpoint/2010/main" val="15147872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0C5C1-AACF-4B9F-ABBC-BDB31880EE57}"/>
              </a:ext>
            </a:extLst>
          </p:cNvPr>
          <p:cNvSpPr>
            <a:spLocks noGrp="1"/>
          </p:cNvSpPr>
          <p:nvPr>
            <p:ph type="title"/>
          </p:nvPr>
        </p:nvSpPr>
        <p:spPr>
          <a:xfrm>
            <a:off x="339972" y="80597"/>
            <a:ext cx="7797800" cy="615462"/>
          </a:xfrm>
        </p:spPr>
        <p:txBody>
          <a:bodyPr anchor="ctr">
            <a:normAutofit/>
          </a:bodyPr>
          <a:lstStyle/>
          <a:p>
            <a:r>
              <a:rPr lang="en-US" dirty="0"/>
              <a:t>Software Licensing and DRM</a:t>
            </a:r>
          </a:p>
        </p:txBody>
      </p:sp>
      <p:sp>
        <p:nvSpPr>
          <p:cNvPr id="3" name="Text Placeholder 2">
            <a:extLst>
              <a:ext uri="{FF2B5EF4-FFF2-40B4-BE49-F238E27FC236}">
                <a16:creationId xmlns:a16="http://schemas.microsoft.com/office/drawing/2014/main" id="{64CDDC85-3837-4FC5-8631-67A24E50C8B6}"/>
              </a:ext>
            </a:extLst>
          </p:cNvPr>
          <p:cNvSpPr>
            <a:spLocks noGrp="1"/>
          </p:cNvSpPr>
          <p:nvPr>
            <p:ph type="body" sz="half" idx="2"/>
          </p:nvPr>
        </p:nvSpPr>
        <p:spPr>
          <a:xfrm>
            <a:off x="457203" y="1076327"/>
            <a:ext cx="3008313" cy="3518297"/>
          </a:xfrm>
        </p:spPr>
        <p:txBody>
          <a:bodyPr>
            <a:normAutofit/>
          </a:bodyPr>
          <a:lstStyle/>
          <a:p>
            <a:r>
              <a:rPr lang="en-US" b="1" dirty="0"/>
              <a:t>End User License Agreement: </a:t>
            </a:r>
            <a:r>
              <a:rPr lang="en-US" dirty="0"/>
              <a:t>(</a:t>
            </a:r>
            <a:r>
              <a:rPr lang="en-US" b="1" dirty="0"/>
              <a:t>EULA</a:t>
            </a:r>
            <a:r>
              <a:rPr lang="en-US" dirty="0"/>
              <a:t>) The agreement governing the installation and use of proprietary software.</a:t>
            </a:r>
          </a:p>
          <a:p>
            <a:endParaRPr lang="en-US" dirty="0"/>
          </a:p>
        </p:txBody>
      </p:sp>
      <p:sp>
        <p:nvSpPr>
          <p:cNvPr id="4" name="Slide Number Placeholder 3">
            <a:extLst>
              <a:ext uri="{FF2B5EF4-FFF2-40B4-BE49-F238E27FC236}">
                <a16:creationId xmlns:a16="http://schemas.microsoft.com/office/drawing/2014/main" id="{C8CB8234-5D18-40A8-88F2-9F5C62B3D06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37</a:t>
            </a:fld>
            <a:endParaRPr lang="en-US"/>
          </a:p>
        </p:txBody>
      </p:sp>
      <p:graphicFrame>
        <p:nvGraphicFramePr>
          <p:cNvPr id="7" name="Content Placeholder 4">
            <a:extLst>
              <a:ext uri="{FF2B5EF4-FFF2-40B4-BE49-F238E27FC236}">
                <a16:creationId xmlns:a16="http://schemas.microsoft.com/office/drawing/2014/main" id="{FB161681-09AD-8004-3CCF-24EDEE9B9D42}"/>
              </a:ext>
            </a:extLst>
          </p:cNvPr>
          <p:cNvGraphicFramePr>
            <a:graphicFrameLocks noGrp="1"/>
          </p:cNvGraphicFramePr>
          <p:nvPr>
            <p:ph idx="1"/>
            <p:extLst>
              <p:ext uri="{D42A27DB-BD31-4B8C-83A1-F6EECF244321}">
                <p14:modId xmlns:p14="http://schemas.microsoft.com/office/powerpoint/2010/main" val="2957997470"/>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56525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0C5C1-AACF-4B9F-ABBC-BDB31880EE57}"/>
              </a:ext>
            </a:extLst>
          </p:cNvPr>
          <p:cNvSpPr>
            <a:spLocks noGrp="1"/>
          </p:cNvSpPr>
          <p:nvPr>
            <p:ph type="title"/>
          </p:nvPr>
        </p:nvSpPr>
        <p:spPr>
          <a:xfrm>
            <a:off x="341925" y="75202"/>
            <a:ext cx="8455566" cy="633458"/>
          </a:xfrm>
        </p:spPr>
        <p:txBody>
          <a:bodyPr anchor="ctr">
            <a:normAutofit/>
          </a:bodyPr>
          <a:lstStyle/>
          <a:p>
            <a:r>
              <a:rPr lang="en-US" dirty="0"/>
              <a:t>Software Licensing and DRM </a:t>
            </a:r>
          </a:p>
        </p:txBody>
      </p:sp>
      <p:sp>
        <p:nvSpPr>
          <p:cNvPr id="4" name="Slide Number Placeholder 3">
            <a:extLst>
              <a:ext uri="{FF2B5EF4-FFF2-40B4-BE49-F238E27FC236}">
                <a16:creationId xmlns:a16="http://schemas.microsoft.com/office/drawing/2014/main" id="{C8CB8234-5D18-40A8-88F2-9F5C62B3D06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38</a:t>
            </a:fld>
            <a:endParaRPr lang="en-US"/>
          </a:p>
        </p:txBody>
      </p:sp>
      <p:graphicFrame>
        <p:nvGraphicFramePr>
          <p:cNvPr id="6" name="Text Placeholder 2">
            <a:extLst>
              <a:ext uri="{FF2B5EF4-FFF2-40B4-BE49-F238E27FC236}">
                <a16:creationId xmlns:a16="http://schemas.microsoft.com/office/drawing/2014/main" id="{09D44506-12D5-8D74-2E86-3B46D4E640DF}"/>
              </a:ext>
            </a:extLst>
          </p:cNvPr>
          <p:cNvGraphicFramePr/>
          <p:nvPr>
            <p:extLst>
              <p:ext uri="{D42A27DB-BD31-4B8C-83A1-F6EECF244321}">
                <p14:modId xmlns:p14="http://schemas.microsoft.com/office/powerpoint/2010/main" val="1683042996"/>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99490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2CB81-708F-46CA-859A-298A95F088C0}"/>
              </a:ext>
            </a:extLst>
          </p:cNvPr>
          <p:cNvSpPr>
            <a:spLocks noGrp="1"/>
          </p:cNvSpPr>
          <p:nvPr>
            <p:ph type="title"/>
          </p:nvPr>
        </p:nvSpPr>
        <p:spPr>
          <a:xfrm>
            <a:off x="341927" y="75202"/>
            <a:ext cx="8455567" cy="633458"/>
          </a:xfrm>
        </p:spPr>
        <p:txBody>
          <a:bodyPr anchor="ctr">
            <a:normAutofit/>
          </a:bodyPr>
          <a:lstStyle/>
          <a:p>
            <a:r>
              <a:rPr lang="en-US" dirty="0"/>
              <a:t>Guidelines for Implementing Data Protection Policies</a:t>
            </a:r>
          </a:p>
        </p:txBody>
      </p:sp>
      <p:sp>
        <p:nvSpPr>
          <p:cNvPr id="3" name="Slide Number Placeholder 2">
            <a:extLst>
              <a:ext uri="{FF2B5EF4-FFF2-40B4-BE49-F238E27FC236}">
                <a16:creationId xmlns:a16="http://schemas.microsoft.com/office/drawing/2014/main" id="{C98718B1-EF04-47EA-82BE-A78DCD91F15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39</a:t>
            </a:fld>
            <a:endParaRPr lang="en-US"/>
          </a:p>
        </p:txBody>
      </p:sp>
      <p:graphicFrame>
        <p:nvGraphicFramePr>
          <p:cNvPr id="6" name="Content Placeholder 3">
            <a:extLst>
              <a:ext uri="{FF2B5EF4-FFF2-40B4-BE49-F238E27FC236}">
                <a16:creationId xmlns:a16="http://schemas.microsoft.com/office/drawing/2014/main" id="{54E71591-9B92-2067-6F60-9AF914BA9456}"/>
              </a:ext>
            </a:extLst>
          </p:cNvPr>
          <p:cNvGraphicFramePr>
            <a:graphicFrameLocks noGrp="1"/>
          </p:cNvGraphicFramePr>
          <p:nvPr>
            <p:ph idx="1"/>
            <p:extLst>
              <p:ext uri="{D42A27DB-BD31-4B8C-83A1-F6EECF244321}">
                <p14:modId xmlns:p14="http://schemas.microsoft.com/office/powerpoint/2010/main" val="4246032916"/>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832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9EC2F-07F4-4209-8B55-A6C35E01DE51}"/>
              </a:ext>
            </a:extLst>
          </p:cNvPr>
          <p:cNvSpPr>
            <a:spLocks noGrp="1"/>
          </p:cNvSpPr>
          <p:nvPr>
            <p:ph type="title"/>
          </p:nvPr>
        </p:nvSpPr>
        <p:spPr>
          <a:xfrm>
            <a:off x="341927" y="75202"/>
            <a:ext cx="8455567" cy="633458"/>
          </a:xfrm>
        </p:spPr>
        <p:txBody>
          <a:bodyPr anchor="ctr">
            <a:normAutofit/>
          </a:bodyPr>
          <a:lstStyle/>
          <a:p>
            <a:r>
              <a:rPr lang="en-US" dirty="0"/>
              <a:t>Something You Know: Strong Passwords</a:t>
            </a:r>
          </a:p>
        </p:txBody>
      </p:sp>
      <p:sp>
        <p:nvSpPr>
          <p:cNvPr id="3" name="Slide Number Placeholder 2">
            <a:extLst>
              <a:ext uri="{FF2B5EF4-FFF2-40B4-BE49-F238E27FC236}">
                <a16:creationId xmlns:a16="http://schemas.microsoft.com/office/drawing/2014/main" id="{B08122D7-91C0-495B-89CA-9F73953D1E5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graphicFrame>
        <p:nvGraphicFramePr>
          <p:cNvPr id="6" name="Content Placeholder 3">
            <a:extLst>
              <a:ext uri="{FF2B5EF4-FFF2-40B4-BE49-F238E27FC236}">
                <a16:creationId xmlns:a16="http://schemas.microsoft.com/office/drawing/2014/main" id="{51C9E07E-2670-4B01-B3E9-330EE4C7338F}"/>
              </a:ext>
            </a:extLst>
          </p:cNvPr>
          <p:cNvGraphicFramePr>
            <a:graphicFrameLocks noGrp="1"/>
          </p:cNvGraphicFramePr>
          <p:nvPr>
            <p:ph idx="1"/>
            <p:extLst>
              <p:ext uri="{D42A27DB-BD31-4B8C-83A1-F6EECF244321}">
                <p14:modId xmlns:p14="http://schemas.microsoft.com/office/powerpoint/2010/main" val="3089308927"/>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8041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Why should PII be classed as sensitive or confidential?</a:t>
            </a:r>
          </a:p>
          <a:p>
            <a:endParaRPr lang="en-US" b="1" dirty="0"/>
          </a:p>
          <a:p>
            <a:r>
              <a:rPr lang="en-US" b="1" dirty="0"/>
              <a:t>ANSWER:</a:t>
            </a:r>
          </a:p>
          <a:p>
            <a:pPr lvl="1"/>
            <a:r>
              <a:rPr lang="en-US" dirty="0"/>
              <a:t>Disclosing Personally Identifiable Information (PII) may lead to loss of privacy or identity theft. There may be legal or regulatory penalties for mishandling PII.</a:t>
            </a:r>
          </a:p>
          <a:p>
            <a:endParaRPr lang="en-US" dirty="0"/>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Tree>
    <p:extLst>
      <p:ext uri="{BB962C8B-B14F-4D97-AF65-F5344CB8AC3E}">
        <p14:creationId xmlns:p14="http://schemas.microsoft.com/office/powerpoint/2010/main" val="269523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What is PHI?</a:t>
            </a:r>
          </a:p>
          <a:p>
            <a:endParaRPr lang="en-US" b="1" dirty="0"/>
          </a:p>
          <a:p>
            <a:r>
              <a:rPr lang="en-US" b="1" dirty="0"/>
              <a:t>ANSWER:</a:t>
            </a:r>
          </a:p>
          <a:p>
            <a:pPr lvl="1"/>
            <a:r>
              <a:rPr lang="en-US" dirty="0"/>
              <a:t>Protected Health Information (PHI) is data such as medical records, insurance forms, hospital/laboratory test results, and so on.</a:t>
            </a:r>
          </a:p>
          <a:p>
            <a:endParaRPr lang="en-US" dirty="0"/>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41</a:t>
            </a:fld>
            <a:endParaRPr lang="en-US" dirty="0"/>
          </a:p>
        </p:txBody>
      </p:sp>
    </p:spTree>
    <p:extLst>
      <p:ext uri="{BB962C8B-B14F-4D97-AF65-F5344CB8AC3E}">
        <p14:creationId xmlns:p14="http://schemas.microsoft.com/office/powerpoint/2010/main" val="425335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True or false? The encryption applied by EFS can be overridden by the local administrator account.</a:t>
            </a:r>
          </a:p>
          <a:p>
            <a:endParaRPr lang="en-US" b="1" dirty="0"/>
          </a:p>
          <a:p>
            <a:r>
              <a:rPr lang="en-US" b="1" dirty="0"/>
              <a:t>ANSWER:</a:t>
            </a:r>
          </a:p>
          <a:p>
            <a:pPr lvl="1"/>
            <a:r>
              <a:rPr lang="en-US" dirty="0"/>
              <a:t>False—only the user can decrypt files, via their account password or a backup key. In a Windows domain, administrators can be configured key recovery agents but the local administrator does not have this right automatically. This means that the disk cannot be connected to a different computer to circumvent the protection afforded by encryption.</a:t>
            </a:r>
          </a:p>
          <a:p>
            <a:endParaRPr lang="en-US" dirty="0"/>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a:xfrm>
            <a:off x="341924" y="9850"/>
            <a:ext cx="7883768" cy="633458"/>
          </a:xfrm>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Tree>
    <p:extLst>
      <p:ext uri="{BB962C8B-B14F-4D97-AF65-F5344CB8AC3E}">
        <p14:creationId xmlns:p14="http://schemas.microsoft.com/office/powerpoint/2010/main" val="19732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What is the function of a TPM in relation to Windows' BitLocker feature?</a:t>
            </a:r>
          </a:p>
          <a:p>
            <a:endParaRPr lang="en-US" b="1" dirty="0"/>
          </a:p>
          <a:p>
            <a:r>
              <a:rPr lang="en-US" b="1" dirty="0"/>
              <a:t>ANSWER:</a:t>
            </a:r>
          </a:p>
          <a:p>
            <a:pPr lvl="1"/>
            <a:r>
              <a:rPr lang="en-US" dirty="0"/>
              <a:t>A Trusted Platform Module can store the disk encryption key to tie use of the disk to a particular computer.</a:t>
            </a:r>
          </a:p>
          <a:p>
            <a:endParaRPr lang="en-US" dirty="0"/>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Tree>
    <p:extLst>
      <p:ext uri="{BB962C8B-B14F-4D97-AF65-F5344CB8AC3E}">
        <p14:creationId xmlns:p14="http://schemas.microsoft.com/office/powerpoint/2010/main" val="292239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You are advising a customer on purchasing security controls. What class of security technology prevents users from sending unauthorized files as email attachments?</a:t>
            </a:r>
          </a:p>
          <a:p>
            <a:endParaRPr lang="en-US" b="1" dirty="0"/>
          </a:p>
          <a:p>
            <a:r>
              <a:rPr lang="en-US" b="1" dirty="0"/>
              <a:t>ANSWER:</a:t>
            </a:r>
          </a:p>
          <a:p>
            <a:pPr lvl="1"/>
            <a:r>
              <a:rPr lang="en-US" dirty="0"/>
              <a:t>Data Loss Prevention (DLP).</a:t>
            </a:r>
          </a:p>
          <a:p>
            <a:endParaRPr lang="en-US" dirty="0"/>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Tree>
    <p:extLst>
      <p:ext uri="{BB962C8B-B14F-4D97-AF65-F5344CB8AC3E}">
        <p14:creationId xmlns:p14="http://schemas.microsoft.com/office/powerpoint/2010/main" val="87751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865CF1-C5FE-324B-828A-70CA8B9BD680}"/>
              </a:ext>
            </a:extLst>
          </p:cNvPr>
          <p:cNvSpPr>
            <a:spLocks noGrp="1"/>
          </p:cNvSpPr>
          <p:nvPr>
            <p:ph idx="1"/>
          </p:nvPr>
        </p:nvSpPr>
        <p:spPr/>
        <p:txBody>
          <a:bodyPr/>
          <a:lstStyle/>
          <a:p>
            <a:r>
              <a:rPr lang="en-US" b="1" dirty="0"/>
              <a:t>What type of software license is locked to a single hardware device?</a:t>
            </a:r>
          </a:p>
          <a:p>
            <a:endParaRPr lang="en-US" b="1" dirty="0"/>
          </a:p>
          <a:p>
            <a:r>
              <a:rPr lang="en-US" b="1" dirty="0"/>
              <a:t>ANSWER:</a:t>
            </a:r>
          </a:p>
          <a:p>
            <a:pPr lvl="1"/>
            <a:r>
              <a:rPr lang="en-US" dirty="0"/>
              <a:t>Original Equipment Manufacturer (OEM).</a:t>
            </a:r>
          </a:p>
        </p:txBody>
      </p:sp>
      <p:sp>
        <p:nvSpPr>
          <p:cNvPr id="3" name="Title 2">
            <a:extLst>
              <a:ext uri="{FF2B5EF4-FFF2-40B4-BE49-F238E27FC236}">
                <a16:creationId xmlns:a16="http://schemas.microsoft.com/office/drawing/2014/main" id="{2373EB06-9632-AB41-9204-545E73CA4207}"/>
              </a:ext>
            </a:extLst>
          </p:cNvPr>
          <p:cNvSpPr>
            <a:spLocks noGrp="1"/>
          </p:cNvSpPr>
          <p:nvPr>
            <p:ph type="title"/>
          </p:nvPr>
        </p:nvSpPr>
        <p:spPr/>
        <p:txBody>
          <a:bodyPr/>
          <a:lstStyle/>
          <a:p>
            <a:r>
              <a:rPr lang="en-US" dirty="0"/>
              <a:t>Discussing Data Protection Policies</a:t>
            </a:r>
          </a:p>
        </p:txBody>
      </p:sp>
      <p:sp>
        <p:nvSpPr>
          <p:cNvPr id="4" name="Slide Number Placeholder 3">
            <a:extLst>
              <a:ext uri="{FF2B5EF4-FFF2-40B4-BE49-F238E27FC236}">
                <a16:creationId xmlns:a16="http://schemas.microsoft.com/office/drawing/2014/main" id="{1B1EB62B-8F5D-0E49-B9B1-51CE20DFCBD4}"/>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Tree>
    <p:extLst>
      <p:ext uri="{BB962C8B-B14F-4D97-AF65-F5344CB8AC3E}">
        <p14:creationId xmlns:p14="http://schemas.microsoft.com/office/powerpoint/2010/main" val="157017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BD528-6DAB-E94D-8204-A04F282CB761}"/>
              </a:ext>
            </a:extLst>
          </p:cNvPr>
          <p:cNvSpPr>
            <a:spLocks noGrp="1"/>
          </p:cNvSpPr>
          <p:nvPr>
            <p:ph type="title"/>
          </p:nvPr>
        </p:nvSpPr>
        <p:spPr/>
        <p:txBody>
          <a:bodyPr/>
          <a:lstStyle/>
          <a:p>
            <a:r>
              <a:rPr lang="en-US" dirty="0"/>
              <a:t>Topic C: Protect Data During Incident Response</a:t>
            </a:r>
          </a:p>
        </p:txBody>
      </p:sp>
      <p:sp>
        <p:nvSpPr>
          <p:cNvPr id="3" name="Slide Number Placeholder 2">
            <a:extLst>
              <a:ext uri="{FF2B5EF4-FFF2-40B4-BE49-F238E27FC236}">
                <a16:creationId xmlns:a16="http://schemas.microsoft.com/office/drawing/2014/main" id="{15695845-00EE-064E-8A8D-6D57C206E109}"/>
              </a:ext>
            </a:extLst>
          </p:cNvPr>
          <p:cNvSpPr>
            <a:spLocks noGrp="1"/>
          </p:cNvSpPr>
          <p:nvPr>
            <p:ph type="sldNum" sz="quarter" idx="4"/>
          </p:nvPr>
        </p:nvSpPr>
        <p:spPr/>
        <p:txBody>
          <a:bodyPr/>
          <a:lstStyle/>
          <a:p>
            <a:fld id="{2066355A-084C-D24E-9AD2-7E4FC41EA627}" type="slidenum">
              <a:rPr lang="en-US" smtClean="0"/>
              <a:pPr/>
              <a:t>46</a:t>
            </a:fld>
            <a:endParaRPr lang="en-US" dirty="0"/>
          </a:p>
        </p:txBody>
      </p:sp>
      <p:pic>
        <p:nvPicPr>
          <p:cNvPr id="10" name="Picture 9">
            <a:extLst>
              <a:ext uri="{FF2B5EF4-FFF2-40B4-BE49-F238E27FC236}">
                <a16:creationId xmlns:a16="http://schemas.microsoft.com/office/drawing/2014/main" id="{34459310-F0B2-4801-235C-61905BF3E86C}"/>
              </a:ext>
            </a:extLst>
          </p:cNvPr>
          <p:cNvPicPr>
            <a:picLocks noChangeAspect="1"/>
          </p:cNvPicPr>
          <p:nvPr/>
        </p:nvPicPr>
        <p:blipFill>
          <a:blip r:embed="rId2"/>
          <a:stretch>
            <a:fillRect/>
          </a:stretch>
        </p:blipFill>
        <p:spPr>
          <a:xfrm>
            <a:off x="1822209" y="1211155"/>
            <a:ext cx="5499582" cy="2721190"/>
          </a:xfrm>
          <a:prstGeom prst="rect">
            <a:avLst/>
          </a:prstGeom>
        </p:spPr>
      </p:pic>
    </p:spTree>
    <p:extLst>
      <p:ext uri="{BB962C8B-B14F-4D97-AF65-F5344CB8AC3E}">
        <p14:creationId xmlns:p14="http://schemas.microsoft.com/office/powerpoint/2010/main" val="6088089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AC3B3-32A3-4631-A9D8-E4EC1BFA7A17}"/>
              </a:ext>
            </a:extLst>
          </p:cNvPr>
          <p:cNvSpPr>
            <a:spLocks noGrp="1"/>
          </p:cNvSpPr>
          <p:nvPr>
            <p:ph type="title"/>
          </p:nvPr>
        </p:nvSpPr>
        <p:spPr>
          <a:xfrm>
            <a:off x="341927" y="75202"/>
            <a:ext cx="8455567" cy="633458"/>
          </a:xfrm>
        </p:spPr>
        <p:txBody>
          <a:bodyPr anchor="ctr">
            <a:normAutofit/>
          </a:bodyPr>
          <a:lstStyle/>
          <a:p>
            <a:r>
              <a:rPr lang="en-US" dirty="0"/>
              <a:t>Incident Response Policies</a:t>
            </a:r>
          </a:p>
        </p:txBody>
      </p:sp>
      <p:sp>
        <p:nvSpPr>
          <p:cNvPr id="3" name="Slide Number Placeholder 2">
            <a:extLst>
              <a:ext uri="{FF2B5EF4-FFF2-40B4-BE49-F238E27FC236}">
                <a16:creationId xmlns:a16="http://schemas.microsoft.com/office/drawing/2014/main" id="{FF412896-30C3-4411-ABE4-3B1194969C7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47</a:t>
            </a:fld>
            <a:endParaRPr lang="en-US"/>
          </a:p>
        </p:txBody>
      </p:sp>
      <p:graphicFrame>
        <p:nvGraphicFramePr>
          <p:cNvPr id="6" name="Content Placeholder 3">
            <a:extLst>
              <a:ext uri="{FF2B5EF4-FFF2-40B4-BE49-F238E27FC236}">
                <a16:creationId xmlns:a16="http://schemas.microsoft.com/office/drawing/2014/main" id="{09460CAE-1450-50DD-4555-CAA80F5CF910}"/>
              </a:ext>
            </a:extLst>
          </p:cNvPr>
          <p:cNvGraphicFramePr>
            <a:graphicFrameLocks noGrp="1"/>
          </p:cNvGraphicFramePr>
          <p:nvPr>
            <p:ph idx="1"/>
            <p:extLst>
              <p:ext uri="{D42A27DB-BD31-4B8C-83A1-F6EECF244321}">
                <p14:modId xmlns:p14="http://schemas.microsoft.com/office/powerpoint/2010/main" val="2020829071"/>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81544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4E72C-90C6-4371-8016-99211C477970}"/>
              </a:ext>
            </a:extLst>
          </p:cNvPr>
          <p:cNvSpPr>
            <a:spLocks noGrp="1"/>
          </p:cNvSpPr>
          <p:nvPr>
            <p:ph type="title"/>
          </p:nvPr>
        </p:nvSpPr>
        <p:spPr>
          <a:xfrm>
            <a:off x="341927" y="75202"/>
            <a:ext cx="8455567" cy="633458"/>
          </a:xfrm>
        </p:spPr>
        <p:txBody>
          <a:bodyPr anchor="ctr">
            <a:normAutofit/>
          </a:bodyPr>
          <a:lstStyle/>
          <a:p>
            <a:r>
              <a:rPr lang="en-US" dirty="0"/>
              <a:t>Incident Response Documentation</a:t>
            </a:r>
          </a:p>
        </p:txBody>
      </p:sp>
      <p:sp>
        <p:nvSpPr>
          <p:cNvPr id="3" name="Slide Number Placeholder 2">
            <a:extLst>
              <a:ext uri="{FF2B5EF4-FFF2-40B4-BE49-F238E27FC236}">
                <a16:creationId xmlns:a16="http://schemas.microsoft.com/office/drawing/2014/main" id="{B1E78C0F-95AD-414D-A65A-3F3360AFEA7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48</a:t>
            </a:fld>
            <a:endParaRPr lang="en-US"/>
          </a:p>
        </p:txBody>
      </p:sp>
      <p:graphicFrame>
        <p:nvGraphicFramePr>
          <p:cNvPr id="6" name="Content Placeholder 3">
            <a:extLst>
              <a:ext uri="{FF2B5EF4-FFF2-40B4-BE49-F238E27FC236}">
                <a16:creationId xmlns:a16="http://schemas.microsoft.com/office/drawing/2014/main" id="{D7135129-7E4D-76EE-1D3F-7BDC5AD70FB1}"/>
              </a:ext>
            </a:extLst>
          </p:cNvPr>
          <p:cNvGraphicFramePr>
            <a:graphicFrameLocks noGrp="1"/>
          </p:cNvGraphicFramePr>
          <p:nvPr>
            <p:ph idx="1"/>
            <p:extLst>
              <p:ext uri="{D42A27DB-BD31-4B8C-83A1-F6EECF244321}">
                <p14:modId xmlns:p14="http://schemas.microsoft.com/office/powerpoint/2010/main" val="3343122239"/>
              </p:ext>
            </p:extLst>
          </p:nvPr>
        </p:nvGraphicFramePr>
        <p:xfrm>
          <a:off x="341924" y="980346"/>
          <a:ext cx="8460152" cy="36139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9761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A263-A5B2-4BDF-B60C-5842F5BB745A}"/>
              </a:ext>
            </a:extLst>
          </p:cNvPr>
          <p:cNvSpPr>
            <a:spLocks noGrp="1"/>
          </p:cNvSpPr>
          <p:nvPr>
            <p:ph type="title"/>
          </p:nvPr>
        </p:nvSpPr>
        <p:spPr/>
        <p:txBody>
          <a:bodyPr/>
          <a:lstStyle/>
          <a:p>
            <a:r>
              <a:rPr lang="en-US" dirty="0"/>
              <a:t>First Responders</a:t>
            </a:r>
          </a:p>
        </p:txBody>
      </p:sp>
      <p:sp>
        <p:nvSpPr>
          <p:cNvPr id="3" name="Text Placeholder 2">
            <a:extLst>
              <a:ext uri="{FF2B5EF4-FFF2-40B4-BE49-F238E27FC236}">
                <a16:creationId xmlns:a16="http://schemas.microsoft.com/office/drawing/2014/main" id="{8F744DA4-6A6F-4DD0-9771-AA6B0EBE4244}"/>
              </a:ext>
            </a:extLst>
          </p:cNvPr>
          <p:cNvSpPr>
            <a:spLocks noGrp="1"/>
          </p:cNvSpPr>
          <p:nvPr>
            <p:ph type="body" sz="quarter" idx="13"/>
          </p:nvPr>
        </p:nvSpPr>
        <p:spPr>
          <a:xfrm>
            <a:off x="1742975" y="603275"/>
            <a:ext cx="7054516" cy="571500"/>
          </a:xfrm>
        </p:spPr>
        <p:txBody>
          <a:bodyPr/>
          <a:lstStyle/>
          <a:p>
            <a:r>
              <a:rPr lang="en-US" b="1" dirty="0"/>
              <a:t>Incident: </a:t>
            </a:r>
            <a:r>
              <a:rPr lang="en-US" dirty="0"/>
              <a:t>Something that is not normal and disrupts regular operations in the computing environment.</a:t>
            </a:r>
          </a:p>
          <a:p>
            <a:r>
              <a:rPr lang="en-US" b="1" dirty="0"/>
              <a:t>Computer Security Incident Response Team: </a:t>
            </a:r>
            <a:r>
              <a:rPr lang="en-US" dirty="0"/>
              <a:t>(</a:t>
            </a:r>
            <a:r>
              <a:rPr lang="en-US" b="1" dirty="0"/>
              <a:t>CSIRT</a:t>
            </a:r>
            <a:r>
              <a:rPr lang="en-US" dirty="0"/>
              <a:t>) Team with responsibility for incident response. </a:t>
            </a:r>
          </a:p>
        </p:txBody>
      </p:sp>
      <p:sp>
        <p:nvSpPr>
          <p:cNvPr id="4" name="Slide Number Placeholder 3">
            <a:extLst>
              <a:ext uri="{FF2B5EF4-FFF2-40B4-BE49-F238E27FC236}">
                <a16:creationId xmlns:a16="http://schemas.microsoft.com/office/drawing/2014/main" id="{5218D734-07EA-4235-8ACC-42750B2330AF}"/>
              </a:ext>
            </a:extLst>
          </p:cNvPr>
          <p:cNvSpPr>
            <a:spLocks noGrp="1"/>
          </p:cNvSpPr>
          <p:nvPr>
            <p:ph type="sldNum" sz="quarter" idx="4"/>
          </p:nvPr>
        </p:nvSpPr>
        <p:spPr/>
        <p:txBody>
          <a:bodyPr/>
          <a:lstStyle/>
          <a:p>
            <a:fld id="{2066355A-084C-D24E-9AD2-7E4FC41EA627}" type="slidenum">
              <a:rPr lang="en-US" smtClean="0"/>
              <a:pPr/>
              <a:t>49</a:t>
            </a:fld>
            <a:endParaRPr lang="en-US" dirty="0"/>
          </a:p>
        </p:txBody>
      </p:sp>
      <p:sp>
        <p:nvSpPr>
          <p:cNvPr id="5" name="Content Placeholder 4">
            <a:extLst>
              <a:ext uri="{FF2B5EF4-FFF2-40B4-BE49-F238E27FC236}">
                <a16:creationId xmlns:a16="http://schemas.microsoft.com/office/drawing/2014/main" id="{5D835C3E-F62F-4708-AB08-E374F080A35F}"/>
              </a:ext>
            </a:extLst>
          </p:cNvPr>
          <p:cNvSpPr>
            <a:spLocks noGrp="1"/>
          </p:cNvSpPr>
          <p:nvPr>
            <p:ph idx="1"/>
          </p:nvPr>
        </p:nvSpPr>
        <p:spPr>
          <a:xfrm>
            <a:off x="337339" y="1956380"/>
            <a:ext cx="8460152" cy="2956575"/>
          </a:xfrm>
        </p:spPr>
        <p:txBody>
          <a:bodyPr/>
          <a:lstStyle/>
          <a:p>
            <a:r>
              <a:rPr lang="en-US" dirty="0"/>
              <a:t>Categorize and prioritize incident types.</a:t>
            </a:r>
          </a:p>
          <a:p>
            <a:endParaRPr lang="en-US" dirty="0"/>
          </a:p>
          <a:p>
            <a:r>
              <a:rPr lang="en-US" dirty="0"/>
              <a:t>CSIRT : (</a:t>
            </a:r>
            <a:r>
              <a:rPr lang="en-US" sz="1600" dirty="0"/>
              <a:t>Computer Security Incident Response Team) </a:t>
            </a:r>
          </a:p>
          <a:p>
            <a:pPr lvl="1"/>
            <a:r>
              <a:rPr lang="en-US" dirty="0"/>
              <a:t>Provide the range of decision making and technical skills needed to respond to incidents.</a:t>
            </a:r>
          </a:p>
          <a:p>
            <a:pPr lvl="1"/>
            <a:r>
              <a:rPr lang="en-US" dirty="0"/>
              <a:t>Mix of senior decision makers, managers, and technicians.</a:t>
            </a:r>
          </a:p>
          <a:p>
            <a:pPr marL="342900" lvl="1" indent="0">
              <a:buNone/>
            </a:pPr>
            <a:endParaRPr lang="en-US" dirty="0"/>
          </a:p>
          <a:p>
            <a:r>
              <a:rPr lang="en-US" dirty="0"/>
              <a:t>Employees at all levels must be trained to recognize and respond to actual or suspected security incidents.</a:t>
            </a:r>
          </a:p>
        </p:txBody>
      </p:sp>
    </p:spTree>
    <p:extLst>
      <p:ext uri="{BB962C8B-B14F-4D97-AF65-F5344CB8AC3E}">
        <p14:creationId xmlns:p14="http://schemas.microsoft.com/office/powerpoint/2010/main" val="216183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6988C-7D8F-4AD9-B76D-1E394AAF8851}"/>
              </a:ext>
            </a:extLst>
          </p:cNvPr>
          <p:cNvSpPr>
            <a:spLocks noGrp="1"/>
          </p:cNvSpPr>
          <p:nvPr>
            <p:ph type="title"/>
          </p:nvPr>
        </p:nvSpPr>
        <p:spPr/>
        <p:txBody>
          <a:bodyPr/>
          <a:lstStyle/>
          <a:p>
            <a:r>
              <a:rPr lang="en-US" dirty="0"/>
              <a:t>Something You Have: Smart Cards and Tokens</a:t>
            </a:r>
          </a:p>
        </p:txBody>
      </p:sp>
      <p:sp>
        <p:nvSpPr>
          <p:cNvPr id="3" name="Text Placeholder 2">
            <a:extLst>
              <a:ext uri="{FF2B5EF4-FFF2-40B4-BE49-F238E27FC236}">
                <a16:creationId xmlns:a16="http://schemas.microsoft.com/office/drawing/2014/main" id="{A217C5C7-0FD0-4E8C-97AF-0CE0FEF30CEF}"/>
              </a:ext>
            </a:extLst>
          </p:cNvPr>
          <p:cNvSpPr>
            <a:spLocks noGrp="1"/>
          </p:cNvSpPr>
          <p:nvPr>
            <p:ph type="body" sz="quarter" idx="13"/>
          </p:nvPr>
        </p:nvSpPr>
        <p:spPr>
          <a:xfrm>
            <a:off x="1752600" y="871414"/>
            <a:ext cx="7054516" cy="571500"/>
          </a:xfrm>
        </p:spPr>
        <p:txBody>
          <a:bodyPr/>
          <a:lstStyle/>
          <a:p>
            <a:r>
              <a:rPr lang="en-US" b="1" dirty="0"/>
              <a:t>RFID: </a:t>
            </a:r>
            <a:r>
              <a:rPr lang="en-US" dirty="0"/>
              <a:t>A chip allowing data to be read wirelessly.</a:t>
            </a:r>
          </a:p>
          <a:p>
            <a:r>
              <a:rPr lang="en-US" b="1" dirty="0"/>
              <a:t>Key fob: </a:t>
            </a:r>
            <a:r>
              <a:rPr lang="en-US" dirty="0"/>
              <a:t>A chip implanted in a plastic fob. </a:t>
            </a:r>
          </a:p>
        </p:txBody>
      </p:sp>
      <p:sp>
        <p:nvSpPr>
          <p:cNvPr id="4" name="Slide Number Placeholder 3">
            <a:extLst>
              <a:ext uri="{FF2B5EF4-FFF2-40B4-BE49-F238E27FC236}">
                <a16:creationId xmlns:a16="http://schemas.microsoft.com/office/drawing/2014/main" id="{041A1525-E614-4C66-9881-02D3B8F3AD6B}"/>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5" name="Content Placeholder 4">
            <a:extLst>
              <a:ext uri="{FF2B5EF4-FFF2-40B4-BE49-F238E27FC236}">
                <a16:creationId xmlns:a16="http://schemas.microsoft.com/office/drawing/2014/main" id="{B8617200-A1D6-4A99-AB2A-D0BB7E25773B}"/>
              </a:ext>
            </a:extLst>
          </p:cNvPr>
          <p:cNvSpPr>
            <a:spLocks noGrp="1"/>
          </p:cNvSpPr>
          <p:nvPr>
            <p:ph idx="1"/>
          </p:nvPr>
        </p:nvSpPr>
        <p:spPr>
          <a:xfrm>
            <a:off x="341924" y="1696454"/>
            <a:ext cx="8460152" cy="3183555"/>
          </a:xfrm>
        </p:spPr>
        <p:txBody>
          <a:bodyPr/>
          <a:lstStyle/>
          <a:p>
            <a:r>
              <a:rPr lang="en-US" dirty="0"/>
              <a:t>Smart card is “</a:t>
            </a:r>
            <a:r>
              <a:rPr lang="en-US" b="1" dirty="0">
                <a:solidFill>
                  <a:srgbClr val="FF0000"/>
                </a:solidFill>
              </a:rPr>
              <a:t>something you have</a:t>
            </a:r>
            <a:r>
              <a:rPr lang="en-US" dirty="0"/>
              <a:t>”</a:t>
            </a:r>
          </a:p>
          <a:p>
            <a:pPr lvl="1"/>
            <a:r>
              <a:rPr lang="en-US" dirty="0"/>
              <a:t>Chip contains authentication data</a:t>
            </a:r>
          </a:p>
          <a:p>
            <a:pPr lvl="1"/>
            <a:r>
              <a:rPr lang="en-US" dirty="0"/>
              <a:t>Card reader reads the data to authenticate the user</a:t>
            </a:r>
          </a:p>
          <a:p>
            <a:pPr lvl="1"/>
            <a:r>
              <a:rPr lang="en-US" dirty="0"/>
              <a:t>Can be a contactless card using RFID</a:t>
            </a:r>
          </a:p>
          <a:p>
            <a:pPr lvl="1"/>
            <a:endParaRPr lang="en-US" dirty="0"/>
          </a:p>
          <a:p>
            <a:r>
              <a:rPr lang="en-US" dirty="0"/>
              <a:t>Token-based technology</a:t>
            </a:r>
          </a:p>
          <a:p>
            <a:pPr lvl="1"/>
            <a:r>
              <a:rPr lang="en-US" dirty="0"/>
              <a:t>SecurID token from RSA</a:t>
            </a:r>
          </a:p>
          <a:p>
            <a:pPr lvl="1"/>
            <a:r>
              <a:rPr lang="en-US" dirty="0"/>
              <a:t>Contained in a key fob</a:t>
            </a:r>
          </a:p>
          <a:p>
            <a:pPr lvl="2"/>
            <a:r>
              <a:rPr lang="en-US" dirty="0"/>
              <a:t>Generates random number code</a:t>
            </a:r>
          </a:p>
          <a:p>
            <a:pPr lvl="2"/>
            <a:r>
              <a:rPr lang="en-US" dirty="0"/>
              <a:t>Synchronized to code on the server</a:t>
            </a:r>
          </a:p>
          <a:p>
            <a:pPr lvl="2"/>
            <a:r>
              <a:rPr lang="en-US" dirty="0"/>
              <a:t>One-time password</a:t>
            </a:r>
          </a:p>
        </p:txBody>
      </p:sp>
      <p:pic>
        <p:nvPicPr>
          <p:cNvPr id="9" name="Picture 8">
            <a:extLst>
              <a:ext uri="{FF2B5EF4-FFF2-40B4-BE49-F238E27FC236}">
                <a16:creationId xmlns:a16="http://schemas.microsoft.com/office/drawing/2014/main" id="{E6CEF5A1-F0D8-4183-A356-5D9BBEE85BBC}"/>
              </a:ext>
            </a:extLst>
          </p:cNvPr>
          <p:cNvPicPr>
            <a:picLocks noChangeAspect="1"/>
          </p:cNvPicPr>
          <p:nvPr/>
        </p:nvPicPr>
        <p:blipFill>
          <a:blip r:embed="rId3"/>
          <a:stretch>
            <a:fillRect/>
          </a:stretch>
        </p:blipFill>
        <p:spPr>
          <a:xfrm>
            <a:off x="6310745" y="3070705"/>
            <a:ext cx="2286320" cy="1449907"/>
          </a:xfrm>
          <a:prstGeom prst="rect">
            <a:avLst/>
          </a:prstGeom>
        </p:spPr>
      </p:pic>
    </p:spTree>
    <p:extLst>
      <p:ext uri="{BB962C8B-B14F-4D97-AF65-F5344CB8AC3E}">
        <p14:creationId xmlns:p14="http://schemas.microsoft.com/office/powerpoint/2010/main" val="119912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B7C44-36FF-41B9-BFE1-92C5C50E5B10}"/>
              </a:ext>
            </a:extLst>
          </p:cNvPr>
          <p:cNvSpPr>
            <a:spLocks noGrp="1"/>
          </p:cNvSpPr>
          <p:nvPr>
            <p:ph type="title"/>
          </p:nvPr>
        </p:nvSpPr>
        <p:spPr/>
        <p:txBody>
          <a:bodyPr/>
          <a:lstStyle/>
          <a:p>
            <a:r>
              <a:rPr lang="en-US" dirty="0"/>
              <a:t>Data and Device Preservation</a:t>
            </a:r>
          </a:p>
        </p:txBody>
      </p:sp>
      <p:sp>
        <p:nvSpPr>
          <p:cNvPr id="3" name="Text Placeholder 2">
            <a:extLst>
              <a:ext uri="{FF2B5EF4-FFF2-40B4-BE49-F238E27FC236}">
                <a16:creationId xmlns:a16="http://schemas.microsoft.com/office/drawing/2014/main" id="{B8430D29-A15D-4523-96C8-0FA6590746B3}"/>
              </a:ext>
            </a:extLst>
          </p:cNvPr>
          <p:cNvSpPr>
            <a:spLocks noGrp="1"/>
          </p:cNvSpPr>
          <p:nvPr>
            <p:ph type="body" sz="quarter" idx="13"/>
          </p:nvPr>
        </p:nvSpPr>
        <p:spPr>
          <a:xfrm>
            <a:off x="1752600" y="881924"/>
            <a:ext cx="6934200" cy="571500"/>
          </a:xfrm>
        </p:spPr>
        <p:txBody>
          <a:bodyPr/>
          <a:lstStyle/>
          <a:p>
            <a:r>
              <a:rPr lang="en-US" b="1" dirty="0"/>
              <a:t>Forensics</a:t>
            </a:r>
            <a:r>
              <a:rPr lang="en-US" dirty="0"/>
              <a:t>: The process of gathering and submitting computer evidence to trial. </a:t>
            </a:r>
          </a:p>
          <a:p>
            <a:r>
              <a:rPr lang="en-US" b="1" dirty="0"/>
              <a:t>Latent</a:t>
            </a:r>
            <a:r>
              <a:rPr lang="en-US" dirty="0"/>
              <a:t>: Evidence that cannot be seen with the naked eye and instead must be interpreted using a machine or process.</a:t>
            </a:r>
          </a:p>
        </p:txBody>
      </p:sp>
      <p:sp>
        <p:nvSpPr>
          <p:cNvPr id="4" name="Slide Number Placeholder 3">
            <a:extLst>
              <a:ext uri="{FF2B5EF4-FFF2-40B4-BE49-F238E27FC236}">
                <a16:creationId xmlns:a16="http://schemas.microsoft.com/office/drawing/2014/main" id="{A1E3E4C7-99C4-4DE0-B161-DF1FE24C3BE7}"/>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
        <p:nvSpPr>
          <p:cNvPr id="9" name="Content Placeholder 8">
            <a:extLst>
              <a:ext uri="{FF2B5EF4-FFF2-40B4-BE49-F238E27FC236}">
                <a16:creationId xmlns:a16="http://schemas.microsoft.com/office/drawing/2014/main" id="{56F577B8-E892-4F68-943D-9A0F8FB93E4F}"/>
              </a:ext>
            </a:extLst>
          </p:cNvPr>
          <p:cNvSpPr>
            <a:spLocks noGrp="1"/>
          </p:cNvSpPr>
          <p:nvPr>
            <p:ph idx="1"/>
          </p:nvPr>
        </p:nvSpPr>
        <p:spPr>
          <a:xfrm>
            <a:off x="341924" y="2385848"/>
            <a:ext cx="8460152" cy="2116087"/>
          </a:xfrm>
        </p:spPr>
        <p:txBody>
          <a:bodyPr/>
          <a:lstStyle/>
          <a:p>
            <a:r>
              <a:rPr lang="en-US" dirty="0"/>
              <a:t>Collection of evidence:</a:t>
            </a:r>
          </a:p>
          <a:p>
            <a:pPr lvl="1"/>
            <a:r>
              <a:rPr lang="en-US" dirty="0"/>
              <a:t>What evidence must be collected?</a:t>
            </a:r>
          </a:p>
          <a:p>
            <a:pPr lvl="1"/>
            <a:r>
              <a:rPr lang="en-US" dirty="0"/>
              <a:t>How should evidence be collected?</a:t>
            </a:r>
          </a:p>
          <a:p>
            <a:pPr marL="0" indent="0">
              <a:buNone/>
            </a:pPr>
            <a:endParaRPr lang="en-US" dirty="0"/>
          </a:p>
        </p:txBody>
      </p:sp>
      <p:pic>
        <p:nvPicPr>
          <p:cNvPr id="5" name="Picture 4">
            <a:extLst>
              <a:ext uri="{FF2B5EF4-FFF2-40B4-BE49-F238E27FC236}">
                <a16:creationId xmlns:a16="http://schemas.microsoft.com/office/drawing/2014/main" id="{A53E2C4B-6933-C260-9F7B-41FC0BF7E294}"/>
              </a:ext>
            </a:extLst>
          </p:cNvPr>
          <p:cNvPicPr>
            <a:picLocks noChangeAspect="1"/>
          </p:cNvPicPr>
          <p:nvPr/>
        </p:nvPicPr>
        <p:blipFill>
          <a:blip r:embed="rId2"/>
          <a:stretch>
            <a:fillRect/>
          </a:stretch>
        </p:blipFill>
        <p:spPr>
          <a:xfrm>
            <a:off x="4911824" y="3019408"/>
            <a:ext cx="4232176" cy="2116088"/>
          </a:xfrm>
          <a:prstGeom prst="rect">
            <a:avLst/>
          </a:prstGeom>
        </p:spPr>
      </p:pic>
    </p:spTree>
    <p:extLst>
      <p:ext uri="{BB962C8B-B14F-4D97-AF65-F5344CB8AC3E}">
        <p14:creationId xmlns:p14="http://schemas.microsoft.com/office/powerpoint/2010/main" val="15348503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B7C44-36FF-41B9-BFE1-92C5C50E5B10}"/>
              </a:ext>
            </a:extLst>
          </p:cNvPr>
          <p:cNvSpPr>
            <a:spLocks noGrp="1"/>
          </p:cNvSpPr>
          <p:nvPr>
            <p:ph type="title"/>
          </p:nvPr>
        </p:nvSpPr>
        <p:spPr/>
        <p:txBody>
          <a:bodyPr/>
          <a:lstStyle/>
          <a:p>
            <a:r>
              <a:rPr lang="en-US" dirty="0"/>
              <a:t>Data and Device Preservation</a:t>
            </a:r>
          </a:p>
        </p:txBody>
      </p:sp>
      <p:sp>
        <p:nvSpPr>
          <p:cNvPr id="4" name="Slide Number Placeholder 3">
            <a:extLst>
              <a:ext uri="{FF2B5EF4-FFF2-40B4-BE49-F238E27FC236}">
                <a16:creationId xmlns:a16="http://schemas.microsoft.com/office/drawing/2014/main" id="{A1E3E4C7-99C4-4DE0-B161-DF1FE24C3BE7}"/>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
        <p:nvSpPr>
          <p:cNvPr id="5" name="Content Placeholder 4">
            <a:extLst>
              <a:ext uri="{FF2B5EF4-FFF2-40B4-BE49-F238E27FC236}">
                <a16:creationId xmlns:a16="http://schemas.microsoft.com/office/drawing/2014/main" id="{0E37E3A6-3B4D-476B-8692-3E800B32F53E}"/>
              </a:ext>
            </a:extLst>
          </p:cNvPr>
          <p:cNvSpPr>
            <a:spLocks noGrp="1"/>
          </p:cNvSpPr>
          <p:nvPr>
            <p:ph idx="1"/>
          </p:nvPr>
        </p:nvSpPr>
        <p:spPr/>
        <p:txBody>
          <a:bodyPr/>
          <a:lstStyle/>
          <a:p>
            <a:r>
              <a:rPr lang="en-US" dirty="0"/>
              <a:t>General procedure:</a:t>
            </a:r>
          </a:p>
          <a:p>
            <a:pPr lvl="1">
              <a:lnSpc>
                <a:spcPct val="150000"/>
              </a:lnSpc>
            </a:pPr>
            <a:r>
              <a:rPr lang="en-US" dirty="0"/>
              <a:t>Document crime scene</a:t>
            </a:r>
          </a:p>
          <a:p>
            <a:pPr lvl="1">
              <a:lnSpc>
                <a:spcPct val="150000"/>
              </a:lnSpc>
            </a:pPr>
            <a:r>
              <a:rPr lang="en-US" dirty="0"/>
              <a:t>Interview witnesses</a:t>
            </a:r>
          </a:p>
          <a:p>
            <a:pPr lvl="1">
              <a:lnSpc>
                <a:spcPct val="150000"/>
              </a:lnSpc>
            </a:pPr>
            <a:r>
              <a:rPr lang="en-US" dirty="0"/>
              <a:t>Gather evidence from the live system</a:t>
            </a:r>
          </a:p>
          <a:p>
            <a:pPr lvl="1">
              <a:lnSpc>
                <a:spcPct val="150000"/>
              </a:lnSpc>
            </a:pPr>
            <a:r>
              <a:rPr lang="en-US" dirty="0"/>
              <a:t>Use forensic tools</a:t>
            </a:r>
          </a:p>
          <a:p>
            <a:pPr lvl="1">
              <a:lnSpc>
                <a:spcPct val="150000"/>
              </a:lnSpc>
            </a:pPr>
            <a:r>
              <a:rPr lang="en-US" dirty="0"/>
              <a:t>Make cryptographic hash of collected data</a:t>
            </a:r>
          </a:p>
          <a:p>
            <a:pPr lvl="1">
              <a:lnSpc>
                <a:spcPct val="150000"/>
              </a:lnSpc>
            </a:pPr>
            <a:r>
              <a:rPr lang="en-US" dirty="0"/>
              <a:t>Shut down or power off system</a:t>
            </a:r>
          </a:p>
          <a:p>
            <a:pPr lvl="1">
              <a:lnSpc>
                <a:spcPct val="150000"/>
              </a:lnSpc>
            </a:pPr>
            <a:r>
              <a:rPr lang="en-US" dirty="0"/>
              <a:t>Place evidence in tamper-proof bags</a:t>
            </a:r>
          </a:p>
        </p:txBody>
      </p:sp>
    </p:spTree>
    <p:extLst>
      <p:ext uri="{BB962C8B-B14F-4D97-AF65-F5344CB8AC3E}">
        <p14:creationId xmlns:p14="http://schemas.microsoft.com/office/powerpoint/2010/main" val="364417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80">
                                          <p:stCondLst>
                                            <p:cond delay="0"/>
                                          </p:stCondLst>
                                        </p:cTn>
                                        <p:tgtEl>
                                          <p:spTgt spid="5">
                                            <p:txEl>
                                              <p:pRg st="1" end="1"/>
                                            </p:txEl>
                                          </p:spTgt>
                                        </p:tgtEl>
                                      </p:cBhvr>
                                    </p:animEffect>
                                    <p:anim calcmode="lin" valueType="num">
                                      <p:cBhvr>
                                        <p:cTn id="8"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1" end="1"/>
                                            </p:txEl>
                                          </p:spTgt>
                                        </p:tgtEl>
                                      </p:cBhvr>
                                      <p:to x="100000" y="60000"/>
                                    </p:animScale>
                                    <p:animScale>
                                      <p:cBhvr>
                                        <p:cTn id="14" dur="166" decel="50000">
                                          <p:stCondLst>
                                            <p:cond delay="676"/>
                                          </p:stCondLst>
                                        </p:cTn>
                                        <p:tgtEl>
                                          <p:spTgt spid="5">
                                            <p:txEl>
                                              <p:pRg st="1" end="1"/>
                                            </p:txEl>
                                          </p:spTgt>
                                        </p:tgtEl>
                                      </p:cBhvr>
                                      <p:to x="100000" y="100000"/>
                                    </p:animScale>
                                    <p:animScale>
                                      <p:cBhvr>
                                        <p:cTn id="15" dur="26">
                                          <p:stCondLst>
                                            <p:cond delay="1312"/>
                                          </p:stCondLst>
                                        </p:cTn>
                                        <p:tgtEl>
                                          <p:spTgt spid="5">
                                            <p:txEl>
                                              <p:pRg st="1" end="1"/>
                                            </p:txEl>
                                          </p:spTgt>
                                        </p:tgtEl>
                                      </p:cBhvr>
                                      <p:to x="100000" y="80000"/>
                                    </p:animScale>
                                    <p:animScale>
                                      <p:cBhvr>
                                        <p:cTn id="16" dur="166" decel="50000">
                                          <p:stCondLst>
                                            <p:cond delay="1338"/>
                                          </p:stCondLst>
                                        </p:cTn>
                                        <p:tgtEl>
                                          <p:spTgt spid="5">
                                            <p:txEl>
                                              <p:pRg st="1" end="1"/>
                                            </p:txEl>
                                          </p:spTgt>
                                        </p:tgtEl>
                                      </p:cBhvr>
                                      <p:to x="100000" y="100000"/>
                                    </p:animScale>
                                    <p:animScale>
                                      <p:cBhvr>
                                        <p:cTn id="17" dur="26">
                                          <p:stCondLst>
                                            <p:cond delay="1642"/>
                                          </p:stCondLst>
                                        </p:cTn>
                                        <p:tgtEl>
                                          <p:spTgt spid="5">
                                            <p:txEl>
                                              <p:pRg st="1" end="1"/>
                                            </p:txEl>
                                          </p:spTgt>
                                        </p:tgtEl>
                                      </p:cBhvr>
                                      <p:to x="100000" y="90000"/>
                                    </p:animScale>
                                    <p:animScale>
                                      <p:cBhvr>
                                        <p:cTn id="18" dur="166" decel="50000">
                                          <p:stCondLst>
                                            <p:cond delay="1668"/>
                                          </p:stCondLst>
                                        </p:cTn>
                                        <p:tgtEl>
                                          <p:spTgt spid="5">
                                            <p:txEl>
                                              <p:pRg st="1" end="1"/>
                                            </p:txEl>
                                          </p:spTgt>
                                        </p:tgtEl>
                                      </p:cBhvr>
                                      <p:to x="100000" y="100000"/>
                                    </p:animScale>
                                    <p:animScale>
                                      <p:cBhvr>
                                        <p:cTn id="19" dur="26">
                                          <p:stCondLst>
                                            <p:cond delay="1808"/>
                                          </p:stCondLst>
                                        </p:cTn>
                                        <p:tgtEl>
                                          <p:spTgt spid="5">
                                            <p:txEl>
                                              <p:pRg st="1" end="1"/>
                                            </p:txEl>
                                          </p:spTgt>
                                        </p:tgtEl>
                                      </p:cBhvr>
                                      <p:to x="100000" y="95000"/>
                                    </p:animScale>
                                    <p:animScale>
                                      <p:cBhvr>
                                        <p:cTn id="20" dur="166" decel="50000">
                                          <p:stCondLst>
                                            <p:cond delay="1834"/>
                                          </p:stCondLst>
                                        </p:cTn>
                                        <p:tgtEl>
                                          <p:spTgt spid="5">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80">
                                          <p:stCondLst>
                                            <p:cond delay="0"/>
                                          </p:stCondLst>
                                        </p:cTn>
                                        <p:tgtEl>
                                          <p:spTgt spid="5">
                                            <p:txEl>
                                              <p:pRg st="2" end="2"/>
                                            </p:txEl>
                                          </p:spTgt>
                                        </p:tgtEl>
                                      </p:cBhvr>
                                    </p:animEffect>
                                    <p:anim calcmode="lin" valueType="num">
                                      <p:cBhvr>
                                        <p:cTn id="24"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xEl>
                                              <p:pRg st="2" end="2"/>
                                            </p:txEl>
                                          </p:spTgt>
                                        </p:tgtEl>
                                      </p:cBhvr>
                                      <p:to x="100000" y="60000"/>
                                    </p:animScale>
                                    <p:animScale>
                                      <p:cBhvr>
                                        <p:cTn id="30" dur="166" decel="50000">
                                          <p:stCondLst>
                                            <p:cond delay="676"/>
                                          </p:stCondLst>
                                        </p:cTn>
                                        <p:tgtEl>
                                          <p:spTgt spid="5">
                                            <p:txEl>
                                              <p:pRg st="2" end="2"/>
                                            </p:txEl>
                                          </p:spTgt>
                                        </p:tgtEl>
                                      </p:cBhvr>
                                      <p:to x="100000" y="100000"/>
                                    </p:animScale>
                                    <p:animScale>
                                      <p:cBhvr>
                                        <p:cTn id="31" dur="26">
                                          <p:stCondLst>
                                            <p:cond delay="1312"/>
                                          </p:stCondLst>
                                        </p:cTn>
                                        <p:tgtEl>
                                          <p:spTgt spid="5">
                                            <p:txEl>
                                              <p:pRg st="2" end="2"/>
                                            </p:txEl>
                                          </p:spTgt>
                                        </p:tgtEl>
                                      </p:cBhvr>
                                      <p:to x="100000" y="80000"/>
                                    </p:animScale>
                                    <p:animScale>
                                      <p:cBhvr>
                                        <p:cTn id="32" dur="166" decel="50000">
                                          <p:stCondLst>
                                            <p:cond delay="1338"/>
                                          </p:stCondLst>
                                        </p:cTn>
                                        <p:tgtEl>
                                          <p:spTgt spid="5">
                                            <p:txEl>
                                              <p:pRg st="2" end="2"/>
                                            </p:txEl>
                                          </p:spTgt>
                                        </p:tgtEl>
                                      </p:cBhvr>
                                      <p:to x="100000" y="100000"/>
                                    </p:animScale>
                                    <p:animScale>
                                      <p:cBhvr>
                                        <p:cTn id="33" dur="26">
                                          <p:stCondLst>
                                            <p:cond delay="1642"/>
                                          </p:stCondLst>
                                        </p:cTn>
                                        <p:tgtEl>
                                          <p:spTgt spid="5">
                                            <p:txEl>
                                              <p:pRg st="2" end="2"/>
                                            </p:txEl>
                                          </p:spTgt>
                                        </p:tgtEl>
                                      </p:cBhvr>
                                      <p:to x="100000" y="90000"/>
                                    </p:animScale>
                                    <p:animScale>
                                      <p:cBhvr>
                                        <p:cTn id="34" dur="166" decel="50000">
                                          <p:stCondLst>
                                            <p:cond delay="1668"/>
                                          </p:stCondLst>
                                        </p:cTn>
                                        <p:tgtEl>
                                          <p:spTgt spid="5">
                                            <p:txEl>
                                              <p:pRg st="2" end="2"/>
                                            </p:txEl>
                                          </p:spTgt>
                                        </p:tgtEl>
                                      </p:cBhvr>
                                      <p:to x="100000" y="100000"/>
                                    </p:animScale>
                                    <p:animScale>
                                      <p:cBhvr>
                                        <p:cTn id="35" dur="26">
                                          <p:stCondLst>
                                            <p:cond delay="1808"/>
                                          </p:stCondLst>
                                        </p:cTn>
                                        <p:tgtEl>
                                          <p:spTgt spid="5">
                                            <p:txEl>
                                              <p:pRg st="2" end="2"/>
                                            </p:txEl>
                                          </p:spTgt>
                                        </p:tgtEl>
                                      </p:cBhvr>
                                      <p:to x="100000" y="95000"/>
                                    </p:animScale>
                                    <p:animScale>
                                      <p:cBhvr>
                                        <p:cTn id="36" dur="166" decel="50000">
                                          <p:stCondLst>
                                            <p:cond delay="1834"/>
                                          </p:stCondLst>
                                        </p:cTn>
                                        <p:tgtEl>
                                          <p:spTgt spid="5">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wipe(down)">
                                      <p:cBhvr>
                                        <p:cTn id="39" dur="580">
                                          <p:stCondLst>
                                            <p:cond delay="0"/>
                                          </p:stCondLst>
                                        </p:cTn>
                                        <p:tgtEl>
                                          <p:spTgt spid="5">
                                            <p:txEl>
                                              <p:pRg st="3" end="3"/>
                                            </p:txEl>
                                          </p:spTgt>
                                        </p:tgtEl>
                                      </p:cBhvr>
                                    </p:animEffect>
                                    <p:anim calcmode="lin" valueType="num">
                                      <p:cBhvr>
                                        <p:cTn id="40"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xEl>
                                              <p:pRg st="3" end="3"/>
                                            </p:txEl>
                                          </p:spTgt>
                                        </p:tgtEl>
                                      </p:cBhvr>
                                      <p:to x="100000" y="60000"/>
                                    </p:animScale>
                                    <p:animScale>
                                      <p:cBhvr>
                                        <p:cTn id="46" dur="166" decel="50000">
                                          <p:stCondLst>
                                            <p:cond delay="676"/>
                                          </p:stCondLst>
                                        </p:cTn>
                                        <p:tgtEl>
                                          <p:spTgt spid="5">
                                            <p:txEl>
                                              <p:pRg st="3" end="3"/>
                                            </p:txEl>
                                          </p:spTgt>
                                        </p:tgtEl>
                                      </p:cBhvr>
                                      <p:to x="100000" y="100000"/>
                                    </p:animScale>
                                    <p:animScale>
                                      <p:cBhvr>
                                        <p:cTn id="47" dur="26">
                                          <p:stCondLst>
                                            <p:cond delay="1312"/>
                                          </p:stCondLst>
                                        </p:cTn>
                                        <p:tgtEl>
                                          <p:spTgt spid="5">
                                            <p:txEl>
                                              <p:pRg st="3" end="3"/>
                                            </p:txEl>
                                          </p:spTgt>
                                        </p:tgtEl>
                                      </p:cBhvr>
                                      <p:to x="100000" y="80000"/>
                                    </p:animScale>
                                    <p:animScale>
                                      <p:cBhvr>
                                        <p:cTn id="48" dur="166" decel="50000">
                                          <p:stCondLst>
                                            <p:cond delay="1338"/>
                                          </p:stCondLst>
                                        </p:cTn>
                                        <p:tgtEl>
                                          <p:spTgt spid="5">
                                            <p:txEl>
                                              <p:pRg st="3" end="3"/>
                                            </p:txEl>
                                          </p:spTgt>
                                        </p:tgtEl>
                                      </p:cBhvr>
                                      <p:to x="100000" y="100000"/>
                                    </p:animScale>
                                    <p:animScale>
                                      <p:cBhvr>
                                        <p:cTn id="49" dur="26">
                                          <p:stCondLst>
                                            <p:cond delay="1642"/>
                                          </p:stCondLst>
                                        </p:cTn>
                                        <p:tgtEl>
                                          <p:spTgt spid="5">
                                            <p:txEl>
                                              <p:pRg st="3" end="3"/>
                                            </p:txEl>
                                          </p:spTgt>
                                        </p:tgtEl>
                                      </p:cBhvr>
                                      <p:to x="100000" y="90000"/>
                                    </p:animScale>
                                    <p:animScale>
                                      <p:cBhvr>
                                        <p:cTn id="50" dur="166" decel="50000">
                                          <p:stCondLst>
                                            <p:cond delay="1668"/>
                                          </p:stCondLst>
                                        </p:cTn>
                                        <p:tgtEl>
                                          <p:spTgt spid="5">
                                            <p:txEl>
                                              <p:pRg st="3" end="3"/>
                                            </p:txEl>
                                          </p:spTgt>
                                        </p:tgtEl>
                                      </p:cBhvr>
                                      <p:to x="100000" y="100000"/>
                                    </p:animScale>
                                    <p:animScale>
                                      <p:cBhvr>
                                        <p:cTn id="51" dur="26">
                                          <p:stCondLst>
                                            <p:cond delay="1808"/>
                                          </p:stCondLst>
                                        </p:cTn>
                                        <p:tgtEl>
                                          <p:spTgt spid="5">
                                            <p:txEl>
                                              <p:pRg st="3" end="3"/>
                                            </p:txEl>
                                          </p:spTgt>
                                        </p:tgtEl>
                                      </p:cBhvr>
                                      <p:to x="100000" y="95000"/>
                                    </p:animScale>
                                    <p:animScale>
                                      <p:cBhvr>
                                        <p:cTn id="52" dur="166" decel="50000">
                                          <p:stCondLst>
                                            <p:cond delay="1834"/>
                                          </p:stCondLst>
                                        </p:cTn>
                                        <p:tgtEl>
                                          <p:spTgt spid="5">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animEffect transition="in" filter="wipe(down)">
                                      <p:cBhvr>
                                        <p:cTn id="55" dur="580">
                                          <p:stCondLst>
                                            <p:cond delay="0"/>
                                          </p:stCondLst>
                                        </p:cTn>
                                        <p:tgtEl>
                                          <p:spTgt spid="5">
                                            <p:txEl>
                                              <p:pRg st="4" end="4"/>
                                            </p:txEl>
                                          </p:spTgt>
                                        </p:tgtEl>
                                      </p:cBhvr>
                                    </p:animEffect>
                                    <p:anim calcmode="lin" valueType="num">
                                      <p:cBhvr>
                                        <p:cTn id="56"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xEl>
                                              <p:pRg st="4" end="4"/>
                                            </p:txEl>
                                          </p:spTgt>
                                        </p:tgtEl>
                                      </p:cBhvr>
                                      <p:to x="100000" y="60000"/>
                                    </p:animScale>
                                    <p:animScale>
                                      <p:cBhvr>
                                        <p:cTn id="62" dur="166" decel="50000">
                                          <p:stCondLst>
                                            <p:cond delay="676"/>
                                          </p:stCondLst>
                                        </p:cTn>
                                        <p:tgtEl>
                                          <p:spTgt spid="5">
                                            <p:txEl>
                                              <p:pRg st="4" end="4"/>
                                            </p:txEl>
                                          </p:spTgt>
                                        </p:tgtEl>
                                      </p:cBhvr>
                                      <p:to x="100000" y="100000"/>
                                    </p:animScale>
                                    <p:animScale>
                                      <p:cBhvr>
                                        <p:cTn id="63" dur="26">
                                          <p:stCondLst>
                                            <p:cond delay="1312"/>
                                          </p:stCondLst>
                                        </p:cTn>
                                        <p:tgtEl>
                                          <p:spTgt spid="5">
                                            <p:txEl>
                                              <p:pRg st="4" end="4"/>
                                            </p:txEl>
                                          </p:spTgt>
                                        </p:tgtEl>
                                      </p:cBhvr>
                                      <p:to x="100000" y="80000"/>
                                    </p:animScale>
                                    <p:animScale>
                                      <p:cBhvr>
                                        <p:cTn id="64" dur="166" decel="50000">
                                          <p:stCondLst>
                                            <p:cond delay="1338"/>
                                          </p:stCondLst>
                                        </p:cTn>
                                        <p:tgtEl>
                                          <p:spTgt spid="5">
                                            <p:txEl>
                                              <p:pRg st="4" end="4"/>
                                            </p:txEl>
                                          </p:spTgt>
                                        </p:tgtEl>
                                      </p:cBhvr>
                                      <p:to x="100000" y="100000"/>
                                    </p:animScale>
                                    <p:animScale>
                                      <p:cBhvr>
                                        <p:cTn id="65" dur="26">
                                          <p:stCondLst>
                                            <p:cond delay="1642"/>
                                          </p:stCondLst>
                                        </p:cTn>
                                        <p:tgtEl>
                                          <p:spTgt spid="5">
                                            <p:txEl>
                                              <p:pRg st="4" end="4"/>
                                            </p:txEl>
                                          </p:spTgt>
                                        </p:tgtEl>
                                      </p:cBhvr>
                                      <p:to x="100000" y="90000"/>
                                    </p:animScale>
                                    <p:animScale>
                                      <p:cBhvr>
                                        <p:cTn id="66" dur="166" decel="50000">
                                          <p:stCondLst>
                                            <p:cond delay="1668"/>
                                          </p:stCondLst>
                                        </p:cTn>
                                        <p:tgtEl>
                                          <p:spTgt spid="5">
                                            <p:txEl>
                                              <p:pRg st="4" end="4"/>
                                            </p:txEl>
                                          </p:spTgt>
                                        </p:tgtEl>
                                      </p:cBhvr>
                                      <p:to x="100000" y="100000"/>
                                    </p:animScale>
                                    <p:animScale>
                                      <p:cBhvr>
                                        <p:cTn id="67" dur="26">
                                          <p:stCondLst>
                                            <p:cond delay="1808"/>
                                          </p:stCondLst>
                                        </p:cTn>
                                        <p:tgtEl>
                                          <p:spTgt spid="5">
                                            <p:txEl>
                                              <p:pRg st="4" end="4"/>
                                            </p:txEl>
                                          </p:spTgt>
                                        </p:tgtEl>
                                      </p:cBhvr>
                                      <p:to x="100000" y="95000"/>
                                    </p:animScale>
                                    <p:animScale>
                                      <p:cBhvr>
                                        <p:cTn id="68" dur="166" decel="50000">
                                          <p:stCondLst>
                                            <p:cond delay="1834"/>
                                          </p:stCondLst>
                                        </p:cTn>
                                        <p:tgtEl>
                                          <p:spTgt spid="5">
                                            <p:txEl>
                                              <p:pRg st="4" end="4"/>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5">
                                            <p:txEl>
                                              <p:pRg st="5" end="5"/>
                                            </p:txEl>
                                          </p:spTgt>
                                        </p:tgtEl>
                                        <p:attrNameLst>
                                          <p:attrName>style.visibility</p:attrName>
                                        </p:attrNameLst>
                                      </p:cBhvr>
                                      <p:to>
                                        <p:strVal val="visible"/>
                                      </p:to>
                                    </p:set>
                                    <p:animEffect transition="in" filter="wipe(down)">
                                      <p:cBhvr>
                                        <p:cTn id="71" dur="580">
                                          <p:stCondLst>
                                            <p:cond delay="0"/>
                                          </p:stCondLst>
                                        </p:cTn>
                                        <p:tgtEl>
                                          <p:spTgt spid="5">
                                            <p:txEl>
                                              <p:pRg st="5" end="5"/>
                                            </p:txEl>
                                          </p:spTgt>
                                        </p:tgtEl>
                                      </p:cBhvr>
                                    </p:animEffect>
                                    <p:anim calcmode="lin" valueType="num">
                                      <p:cBhvr>
                                        <p:cTn id="72"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5">
                                            <p:txEl>
                                              <p:pRg st="5" end="5"/>
                                            </p:txEl>
                                          </p:spTgt>
                                        </p:tgtEl>
                                      </p:cBhvr>
                                      <p:to x="100000" y="60000"/>
                                    </p:animScale>
                                    <p:animScale>
                                      <p:cBhvr>
                                        <p:cTn id="78" dur="166" decel="50000">
                                          <p:stCondLst>
                                            <p:cond delay="676"/>
                                          </p:stCondLst>
                                        </p:cTn>
                                        <p:tgtEl>
                                          <p:spTgt spid="5">
                                            <p:txEl>
                                              <p:pRg st="5" end="5"/>
                                            </p:txEl>
                                          </p:spTgt>
                                        </p:tgtEl>
                                      </p:cBhvr>
                                      <p:to x="100000" y="100000"/>
                                    </p:animScale>
                                    <p:animScale>
                                      <p:cBhvr>
                                        <p:cTn id="79" dur="26">
                                          <p:stCondLst>
                                            <p:cond delay="1312"/>
                                          </p:stCondLst>
                                        </p:cTn>
                                        <p:tgtEl>
                                          <p:spTgt spid="5">
                                            <p:txEl>
                                              <p:pRg st="5" end="5"/>
                                            </p:txEl>
                                          </p:spTgt>
                                        </p:tgtEl>
                                      </p:cBhvr>
                                      <p:to x="100000" y="80000"/>
                                    </p:animScale>
                                    <p:animScale>
                                      <p:cBhvr>
                                        <p:cTn id="80" dur="166" decel="50000">
                                          <p:stCondLst>
                                            <p:cond delay="1338"/>
                                          </p:stCondLst>
                                        </p:cTn>
                                        <p:tgtEl>
                                          <p:spTgt spid="5">
                                            <p:txEl>
                                              <p:pRg st="5" end="5"/>
                                            </p:txEl>
                                          </p:spTgt>
                                        </p:tgtEl>
                                      </p:cBhvr>
                                      <p:to x="100000" y="100000"/>
                                    </p:animScale>
                                    <p:animScale>
                                      <p:cBhvr>
                                        <p:cTn id="81" dur="26">
                                          <p:stCondLst>
                                            <p:cond delay="1642"/>
                                          </p:stCondLst>
                                        </p:cTn>
                                        <p:tgtEl>
                                          <p:spTgt spid="5">
                                            <p:txEl>
                                              <p:pRg st="5" end="5"/>
                                            </p:txEl>
                                          </p:spTgt>
                                        </p:tgtEl>
                                      </p:cBhvr>
                                      <p:to x="100000" y="90000"/>
                                    </p:animScale>
                                    <p:animScale>
                                      <p:cBhvr>
                                        <p:cTn id="82" dur="166" decel="50000">
                                          <p:stCondLst>
                                            <p:cond delay="1668"/>
                                          </p:stCondLst>
                                        </p:cTn>
                                        <p:tgtEl>
                                          <p:spTgt spid="5">
                                            <p:txEl>
                                              <p:pRg st="5" end="5"/>
                                            </p:txEl>
                                          </p:spTgt>
                                        </p:tgtEl>
                                      </p:cBhvr>
                                      <p:to x="100000" y="100000"/>
                                    </p:animScale>
                                    <p:animScale>
                                      <p:cBhvr>
                                        <p:cTn id="83" dur="26">
                                          <p:stCondLst>
                                            <p:cond delay="1808"/>
                                          </p:stCondLst>
                                        </p:cTn>
                                        <p:tgtEl>
                                          <p:spTgt spid="5">
                                            <p:txEl>
                                              <p:pRg st="5" end="5"/>
                                            </p:txEl>
                                          </p:spTgt>
                                        </p:tgtEl>
                                      </p:cBhvr>
                                      <p:to x="100000" y="95000"/>
                                    </p:animScale>
                                    <p:animScale>
                                      <p:cBhvr>
                                        <p:cTn id="84" dur="166" decel="50000">
                                          <p:stCondLst>
                                            <p:cond delay="1834"/>
                                          </p:stCondLst>
                                        </p:cTn>
                                        <p:tgtEl>
                                          <p:spTgt spid="5">
                                            <p:txEl>
                                              <p:pRg st="5" end="5"/>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5">
                                            <p:txEl>
                                              <p:pRg st="6" end="6"/>
                                            </p:txEl>
                                          </p:spTgt>
                                        </p:tgtEl>
                                        <p:attrNameLst>
                                          <p:attrName>style.visibility</p:attrName>
                                        </p:attrNameLst>
                                      </p:cBhvr>
                                      <p:to>
                                        <p:strVal val="visible"/>
                                      </p:to>
                                    </p:set>
                                    <p:animEffect transition="in" filter="wipe(down)">
                                      <p:cBhvr>
                                        <p:cTn id="87" dur="580">
                                          <p:stCondLst>
                                            <p:cond delay="0"/>
                                          </p:stCondLst>
                                        </p:cTn>
                                        <p:tgtEl>
                                          <p:spTgt spid="5">
                                            <p:txEl>
                                              <p:pRg st="6" end="6"/>
                                            </p:txEl>
                                          </p:spTgt>
                                        </p:tgtEl>
                                      </p:cBhvr>
                                    </p:animEffect>
                                    <p:anim calcmode="lin" valueType="num">
                                      <p:cBhvr>
                                        <p:cTn id="88"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5">
                                            <p:txEl>
                                              <p:pRg st="6" end="6"/>
                                            </p:txEl>
                                          </p:spTgt>
                                        </p:tgtEl>
                                      </p:cBhvr>
                                      <p:to x="100000" y="60000"/>
                                    </p:animScale>
                                    <p:animScale>
                                      <p:cBhvr>
                                        <p:cTn id="94" dur="166" decel="50000">
                                          <p:stCondLst>
                                            <p:cond delay="676"/>
                                          </p:stCondLst>
                                        </p:cTn>
                                        <p:tgtEl>
                                          <p:spTgt spid="5">
                                            <p:txEl>
                                              <p:pRg st="6" end="6"/>
                                            </p:txEl>
                                          </p:spTgt>
                                        </p:tgtEl>
                                      </p:cBhvr>
                                      <p:to x="100000" y="100000"/>
                                    </p:animScale>
                                    <p:animScale>
                                      <p:cBhvr>
                                        <p:cTn id="95" dur="26">
                                          <p:stCondLst>
                                            <p:cond delay="1312"/>
                                          </p:stCondLst>
                                        </p:cTn>
                                        <p:tgtEl>
                                          <p:spTgt spid="5">
                                            <p:txEl>
                                              <p:pRg st="6" end="6"/>
                                            </p:txEl>
                                          </p:spTgt>
                                        </p:tgtEl>
                                      </p:cBhvr>
                                      <p:to x="100000" y="80000"/>
                                    </p:animScale>
                                    <p:animScale>
                                      <p:cBhvr>
                                        <p:cTn id="96" dur="166" decel="50000">
                                          <p:stCondLst>
                                            <p:cond delay="1338"/>
                                          </p:stCondLst>
                                        </p:cTn>
                                        <p:tgtEl>
                                          <p:spTgt spid="5">
                                            <p:txEl>
                                              <p:pRg st="6" end="6"/>
                                            </p:txEl>
                                          </p:spTgt>
                                        </p:tgtEl>
                                      </p:cBhvr>
                                      <p:to x="100000" y="100000"/>
                                    </p:animScale>
                                    <p:animScale>
                                      <p:cBhvr>
                                        <p:cTn id="97" dur="26">
                                          <p:stCondLst>
                                            <p:cond delay="1642"/>
                                          </p:stCondLst>
                                        </p:cTn>
                                        <p:tgtEl>
                                          <p:spTgt spid="5">
                                            <p:txEl>
                                              <p:pRg st="6" end="6"/>
                                            </p:txEl>
                                          </p:spTgt>
                                        </p:tgtEl>
                                      </p:cBhvr>
                                      <p:to x="100000" y="90000"/>
                                    </p:animScale>
                                    <p:animScale>
                                      <p:cBhvr>
                                        <p:cTn id="98" dur="166" decel="50000">
                                          <p:stCondLst>
                                            <p:cond delay="1668"/>
                                          </p:stCondLst>
                                        </p:cTn>
                                        <p:tgtEl>
                                          <p:spTgt spid="5">
                                            <p:txEl>
                                              <p:pRg st="6" end="6"/>
                                            </p:txEl>
                                          </p:spTgt>
                                        </p:tgtEl>
                                      </p:cBhvr>
                                      <p:to x="100000" y="100000"/>
                                    </p:animScale>
                                    <p:animScale>
                                      <p:cBhvr>
                                        <p:cTn id="99" dur="26">
                                          <p:stCondLst>
                                            <p:cond delay="1808"/>
                                          </p:stCondLst>
                                        </p:cTn>
                                        <p:tgtEl>
                                          <p:spTgt spid="5">
                                            <p:txEl>
                                              <p:pRg st="6" end="6"/>
                                            </p:txEl>
                                          </p:spTgt>
                                        </p:tgtEl>
                                      </p:cBhvr>
                                      <p:to x="100000" y="95000"/>
                                    </p:animScale>
                                    <p:animScale>
                                      <p:cBhvr>
                                        <p:cTn id="100" dur="166" decel="50000">
                                          <p:stCondLst>
                                            <p:cond delay="1834"/>
                                          </p:stCondLst>
                                        </p:cTn>
                                        <p:tgtEl>
                                          <p:spTgt spid="5">
                                            <p:txEl>
                                              <p:pRg st="6" end="6"/>
                                            </p:txEl>
                                          </p:spTgt>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5">
                                            <p:txEl>
                                              <p:pRg st="7" end="7"/>
                                            </p:txEl>
                                          </p:spTgt>
                                        </p:tgtEl>
                                        <p:attrNameLst>
                                          <p:attrName>style.visibility</p:attrName>
                                        </p:attrNameLst>
                                      </p:cBhvr>
                                      <p:to>
                                        <p:strVal val="visible"/>
                                      </p:to>
                                    </p:set>
                                    <p:animEffect transition="in" filter="wipe(down)">
                                      <p:cBhvr>
                                        <p:cTn id="103" dur="580">
                                          <p:stCondLst>
                                            <p:cond delay="0"/>
                                          </p:stCondLst>
                                        </p:cTn>
                                        <p:tgtEl>
                                          <p:spTgt spid="5">
                                            <p:txEl>
                                              <p:pRg st="7" end="7"/>
                                            </p:txEl>
                                          </p:spTgt>
                                        </p:tgtEl>
                                      </p:cBhvr>
                                    </p:animEffect>
                                    <p:anim calcmode="lin" valueType="num">
                                      <p:cBhvr>
                                        <p:cTn id="104" dur="1822" tmFilter="0,0; 0.14,0.36; 0.43,0.73; 0.71,0.91; 1.0,1.0">
                                          <p:stCondLst>
                                            <p:cond delay="0"/>
                                          </p:stCondLst>
                                        </p:cTn>
                                        <p:tgtEl>
                                          <p:spTgt spid="5">
                                            <p:txEl>
                                              <p:pRg st="7" end="7"/>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5">
                                            <p:txEl>
                                              <p:pRg st="7" end="7"/>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5">
                                            <p:txEl>
                                              <p:pRg st="7" end="7"/>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5">
                                            <p:txEl>
                                              <p:pRg st="7" end="7"/>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5">
                                            <p:txEl>
                                              <p:pRg st="7" end="7"/>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5">
                                            <p:txEl>
                                              <p:pRg st="7" end="7"/>
                                            </p:txEl>
                                          </p:spTgt>
                                        </p:tgtEl>
                                      </p:cBhvr>
                                      <p:to x="100000" y="60000"/>
                                    </p:animScale>
                                    <p:animScale>
                                      <p:cBhvr>
                                        <p:cTn id="110" dur="166" decel="50000">
                                          <p:stCondLst>
                                            <p:cond delay="676"/>
                                          </p:stCondLst>
                                        </p:cTn>
                                        <p:tgtEl>
                                          <p:spTgt spid="5">
                                            <p:txEl>
                                              <p:pRg st="7" end="7"/>
                                            </p:txEl>
                                          </p:spTgt>
                                        </p:tgtEl>
                                      </p:cBhvr>
                                      <p:to x="100000" y="100000"/>
                                    </p:animScale>
                                    <p:animScale>
                                      <p:cBhvr>
                                        <p:cTn id="111" dur="26">
                                          <p:stCondLst>
                                            <p:cond delay="1312"/>
                                          </p:stCondLst>
                                        </p:cTn>
                                        <p:tgtEl>
                                          <p:spTgt spid="5">
                                            <p:txEl>
                                              <p:pRg st="7" end="7"/>
                                            </p:txEl>
                                          </p:spTgt>
                                        </p:tgtEl>
                                      </p:cBhvr>
                                      <p:to x="100000" y="80000"/>
                                    </p:animScale>
                                    <p:animScale>
                                      <p:cBhvr>
                                        <p:cTn id="112" dur="166" decel="50000">
                                          <p:stCondLst>
                                            <p:cond delay="1338"/>
                                          </p:stCondLst>
                                        </p:cTn>
                                        <p:tgtEl>
                                          <p:spTgt spid="5">
                                            <p:txEl>
                                              <p:pRg st="7" end="7"/>
                                            </p:txEl>
                                          </p:spTgt>
                                        </p:tgtEl>
                                      </p:cBhvr>
                                      <p:to x="100000" y="100000"/>
                                    </p:animScale>
                                    <p:animScale>
                                      <p:cBhvr>
                                        <p:cTn id="113" dur="26">
                                          <p:stCondLst>
                                            <p:cond delay="1642"/>
                                          </p:stCondLst>
                                        </p:cTn>
                                        <p:tgtEl>
                                          <p:spTgt spid="5">
                                            <p:txEl>
                                              <p:pRg st="7" end="7"/>
                                            </p:txEl>
                                          </p:spTgt>
                                        </p:tgtEl>
                                      </p:cBhvr>
                                      <p:to x="100000" y="90000"/>
                                    </p:animScale>
                                    <p:animScale>
                                      <p:cBhvr>
                                        <p:cTn id="114" dur="166" decel="50000">
                                          <p:stCondLst>
                                            <p:cond delay="1668"/>
                                          </p:stCondLst>
                                        </p:cTn>
                                        <p:tgtEl>
                                          <p:spTgt spid="5">
                                            <p:txEl>
                                              <p:pRg st="7" end="7"/>
                                            </p:txEl>
                                          </p:spTgt>
                                        </p:tgtEl>
                                      </p:cBhvr>
                                      <p:to x="100000" y="100000"/>
                                    </p:animScale>
                                    <p:animScale>
                                      <p:cBhvr>
                                        <p:cTn id="115" dur="26">
                                          <p:stCondLst>
                                            <p:cond delay="1808"/>
                                          </p:stCondLst>
                                        </p:cTn>
                                        <p:tgtEl>
                                          <p:spTgt spid="5">
                                            <p:txEl>
                                              <p:pRg st="7" end="7"/>
                                            </p:txEl>
                                          </p:spTgt>
                                        </p:tgtEl>
                                      </p:cBhvr>
                                      <p:to x="100000" y="95000"/>
                                    </p:animScale>
                                    <p:animScale>
                                      <p:cBhvr>
                                        <p:cTn id="116" dur="166" decel="50000">
                                          <p:stCondLst>
                                            <p:cond delay="1834"/>
                                          </p:stCondLst>
                                        </p:cTn>
                                        <p:tgtEl>
                                          <p:spTgt spid="5">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3CDB1-6FB8-4900-ACE5-630D024F24C0}"/>
              </a:ext>
            </a:extLst>
          </p:cNvPr>
          <p:cNvSpPr>
            <a:spLocks noGrp="1"/>
          </p:cNvSpPr>
          <p:nvPr>
            <p:ph type="title"/>
          </p:nvPr>
        </p:nvSpPr>
        <p:spPr/>
        <p:txBody>
          <a:bodyPr/>
          <a:lstStyle/>
          <a:p>
            <a:r>
              <a:rPr lang="en-US" dirty="0"/>
              <a:t>Chain of Custody</a:t>
            </a:r>
          </a:p>
        </p:txBody>
      </p:sp>
      <p:sp>
        <p:nvSpPr>
          <p:cNvPr id="3" name="Text Placeholder 2">
            <a:extLst>
              <a:ext uri="{FF2B5EF4-FFF2-40B4-BE49-F238E27FC236}">
                <a16:creationId xmlns:a16="http://schemas.microsoft.com/office/drawing/2014/main" id="{FC549753-9C1C-4477-A51E-5D2BDE6856A8}"/>
              </a:ext>
            </a:extLst>
          </p:cNvPr>
          <p:cNvSpPr>
            <a:spLocks noGrp="1"/>
          </p:cNvSpPr>
          <p:nvPr>
            <p:ph type="body" sz="quarter" idx="13"/>
          </p:nvPr>
        </p:nvSpPr>
        <p:spPr>
          <a:xfrm>
            <a:off x="1742975" y="814899"/>
            <a:ext cx="7054516" cy="571500"/>
          </a:xfrm>
        </p:spPr>
        <p:txBody>
          <a:bodyPr/>
          <a:lstStyle/>
          <a:p>
            <a:r>
              <a:rPr lang="en-US" b="1" dirty="0"/>
              <a:t>Chain of custody: </a:t>
            </a:r>
            <a:r>
              <a:rPr lang="en-US" dirty="0"/>
              <a:t>Documentation attached to evidence from a crime scene detailing when, where, and how it was collected, where it has been stored, and who has handled it subsequently to collection.</a:t>
            </a:r>
          </a:p>
        </p:txBody>
      </p:sp>
      <p:sp>
        <p:nvSpPr>
          <p:cNvPr id="4" name="Slide Number Placeholder 3">
            <a:extLst>
              <a:ext uri="{FF2B5EF4-FFF2-40B4-BE49-F238E27FC236}">
                <a16:creationId xmlns:a16="http://schemas.microsoft.com/office/drawing/2014/main" id="{CF9AF1F1-0627-44FB-9BB1-3F6E33302EAE}"/>
              </a:ext>
            </a:extLst>
          </p:cNvPr>
          <p:cNvSpPr>
            <a:spLocks noGrp="1"/>
          </p:cNvSpPr>
          <p:nvPr>
            <p:ph type="sldNum" sz="quarter" idx="4"/>
          </p:nvPr>
        </p:nvSpPr>
        <p:spPr/>
        <p:txBody>
          <a:bodyPr/>
          <a:lstStyle/>
          <a:p>
            <a:fld id="{2066355A-084C-D24E-9AD2-7E4FC41EA627}" type="slidenum">
              <a:rPr lang="en-US" smtClean="0"/>
              <a:pPr/>
              <a:t>52</a:t>
            </a:fld>
            <a:endParaRPr lang="en-US" dirty="0"/>
          </a:p>
        </p:txBody>
      </p:sp>
      <p:sp>
        <p:nvSpPr>
          <p:cNvPr id="5" name="Content Placeholder 4">
            <a:extLst>
              <a:ext uri="{FF2B5EF4-FFF2-40B4-BE49-F238E27FC236}">
                <a16:creationId xmlns:a16="http://schemas.microsoft.com/office/drawing/2014/main" id="{F937BDE7-D99E-4B6A-99FA-D85FA4D6D3A4}"/>
              </a:ext>
            </a:extLst>
          </p:cNvPr>
          <p:cNvSpPr>
            <a:spLocks noGrp="1"/>
          </p:cNvSpPr>
          <p:nvPr>
            <p:ph idx="1"/>
          </p:nvPr>
        </p:nvSpPr>
        <p:spPr>
          <a:xfrm>
            <a:off x="341925" y="1944454"/>
            <a:ext cx="8460152" cy="2956575"/>
          </a:xfrm>
        </p:spPr>
        <p:txBody>
          <a:bodyPr/>
          <a:lstStyle/>
          <a:p>
            <a:r>
              <a:rPr lang="en-US" dirty="0"/>
              <a:t>Evidence must conform to valid timeline.</a:t>
            </a:r>
          </a:p>
          <a:p>
            <a:r>
              <a:rPr lang="en-US" dirty="0"/>
              <a:t>Digital information must be tightly controlled against tampering.</a:t>
            </a:r>
          </a:p>
          <a:p>
            <a:r>
              <a:rPr lang="en-US" dirty="0"/>
              <a:t>Each step should be documented and recorded.</a:t>
            </a:r>
          </a:p>
          <a:p>
            <a:r>
              <a:rPr lang="en-US" dirty="0"/>
              <a:t>After evidence is bagged, must not be handled or inspected except in controlled circumstances.</a:t>
            </a:r>
          </a:p>
          <a:p>
            <a:r>
              <a:rPr lang="en-US" dirty="0"/>
              <a:t>Use Chain of Custody form to record:</a:t>
            </a:r>
          </a:p>
          <a:p>
            <a:pPr lvl="1"/>
            <a:r>
              <a:rPr lang="en-US" dirty="0"/>
              <a:t>When, where, who collected evidence.</a:t>
            </a:r>
          </a:p>
          <a:p>
            <a:pPr lvl="1"/>
            <a:r>
              <a:rPr lang="en-US" dirty="0"/>
              <a:t>Who handled it subsequently.</a:t>
            </a:r>
          </a:p>
          <a:p>
            <a:pPr lvl="1"/>
            <a:r>
              <a:rPr lang="en-US" dirty="0"/>
              <a:t>Where it is stored.</a:t>
            </a:r>
          </a:p>
        </p:txBody>
      </p:sp>
    </p:spTree>
    <p:extLst>
      <p:ext uri="{BB962C8B-B14F-4D97-AF65-F5344CB8AC3E}">
        <p14:creationId xmlns:p14="http://schemas.microsoft.com/office/powerpoint/2010/main" val="30195592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C00B9E-0975-6F41-A81F-83B82844745A}"/>
              </a:ext>
            </a:extLst>
          </p:cNvPr>
          <p:cNvSpPr>
            <a:spLocks noGrp="1"/>
          </p:cNvSpPr>
          <p:nvPr>
            <p:ph idx="1"/>
          </p:nvPr>
        </p:nvSpPr>
        <p:spPr/>
        <p:txBody>
          <a:bodyPr/>
          <a:lstStyle/>
          <a:p>
            <a:r>
              <a:rPr lang="en-US" b="1" dirty="0"/>
              <a:t>What is incident reporting?</a:t>
            </a:r>
          </a:p>
          <a:p>
            <a:endParaRPr lang="en-US" b="1" dirty="0"/>
          </a:p>
          <a:p>
            <a:r>
              <a:rPr lang="en-US" b="1" dirty="0"/>
              <a:t>ANSWER:</a:t>
            </a:r>
          </a:p>
          <a:p>
            <a:pPr lvl="1"/>
            <a:r>
              <a:rPr lang="en-US" dirty="0"/>
              <a:t>The process of identifying security breaches (or attempted breaches and suspicious activity) to security management personnel.</a:t>
            </a:r>
          </a:p>
          <a:p>
            <a:endParaRPr lang="en-US" dirty="0"/>
          </a:p>
        </p:txBody>
      </p:sp>
      <p:sp>
        <p:nvSpPr>
          <p:cNvPr id="3" name="Title 2">
            <a:extLst>
              <a:ext uri="{FF2B5EF4-FFF2-40B4-BE49-F238E27FC236}">
                <a16:creationId xmlns:a16="http://schemas.microsoft.com/office/drawing/2014/main" id="{CD51649E-CAB9-6A41-9AD5-4CDDD51C76F7}"/>
              </a:ext>
            </a:extLst>
          </p:cNvPr>
          <p:cNvSpPr>
            <a:spLocks noGrp="1"/>
          </p:cNvSpPr>
          <p:nvPr>
            <p:ph type="title"/>
          </p:nvPr>
        </p:nvSpPr>
        <p:spPr>
          <a:xfrm>
            <a:off x="341925" y="148785"/>
            <a:ext cx="8460151" cy="633458"/>
          </a:xfrm>
        </p:spPr>
        <p:txBody>
          <a:bodyPr/>
          <a:lstStyle/>
          <a:p>
            <a:r>
              <a:rPr lang="en-US" dirty="0"/>
              <a:t>Discussing Data Protection During Incident Response</a:t>
            </a:r>
          </a:p>
        </p:txBody>
      </p:sp>
      <p:sp>
        <p:nvSpPr>
          <p:cNvPr id="4" name="Slide Number Placeholder 3">
            <a:extLst>
              <a:ext uri="{FF2B5EF4-FFF2-40B4-BE49-F238E27FC236}">
                <a16:creationId xmlns:a16="http://schemas.microsoft.com/office/drawing/2014/main" id="{D3750ECF-E61E-BD48-B6AA-194A1507A946}"/>
              </a:ext>
            </a:extLst>
          </p:cNvPr>
          <p:cNvSpPr>
            <a:spLocks noGrp="1"/>
          </p:cNvSpPr>
          <p:nvPr>
            <p:ph type="sldNum" sz="quarter" idx="4"/>
          </p:nvPr>
        </p:nvSpPr>
        <p:spPr/>
        <p:txBody>
          <a:bodyPr/>
          <a:lstStyle/>
          <a:p>
            <a:fld id="{2066355A-084C-D24E-9AD2-7E4FC41EA627}" type="slidenum">
              <a:rPr lang="en-US" smtClean="0"/>
              <a:pPr/>
              <a:t>53</a:t>
            </a:fld>
            <a:endParaRPr lang="en-US" dirty="0"/>
          </a:p>
        </p:txBody>
      </p:sp>
    </p:spTree>
    <p:extLst>
      <p:ext uri="{BB962C8B-B14F-4D97-AF65-F5344CB8AC3E}">
        <p14:creationId xmlns:p14="http://schemas.microsoft.com/office/powerpoint/2010/main" val="201467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C00B9E-0975-6F41-A81F-83B82844745A}"/>
              </a:ext>
            </a:extLst>
          </p:cNvPr>
          <p:cNvSpPr>
            <a:spLocks noGrp="1"/>
          </p:cNvSpPr>
          <p:nvPr>
            <p:ph idx="1"/>
          </p:nvPr>
        </p:nvSpPr>
        <p:spPr/>
        <p:txBody>
          <a:bodyPr/>
          <a:lstStyle/>
          <a:p>
            <a:r>
              <a:rPr lang="en-US" b="1" dirty="0"/>
              <a:t>Why are the actions of a first responder critical in the context of a forensic investigation?</a:t>
            </a:r>
          </a:p>
          <a:p>
            <a:endParaRPr lang="en-US" b="1" dirty="0"/>
          </a:p>
          <a:p>
            <a:r>
              <a:rPr lang="en-US" b="1" dirty="0"/>
              <a:t>ANSWER:</a:t>
            </a:r>
          </a:p>
          <a:p>
            <a:pPr lvl="1"/>
            <a:r>
              <a:rPr lang="en-US" dirty="0"/>
              <a:t>Digital evidence is difficult to capture in a form that demonstrates that it has not been tampered with. Documentation of the scene and proper procedures are crucial.</a:t>
            </a:r>
          </a:p>
          <a:p>
            <a:endParaRPr lang="en-US" dirty="0"/>
          </a:p>
        </p:txBody>
      </p:sp>
      <p:sp>
        <p:nvSpPr>
          <p:cNvPr id="3" name="Title 2">
            <a:extLst>
              <a:ext uri="{FF2B5EF4-FFF2-40B4-BE49-F238E27FC236}">
                <a16:creationId xmlns:a16="http://schemas.microsoft.com/office/drawing/2014/main" id="{CD51649E-CAB9-6A41-9AD5-4CDDD51C76F7}"/>
              </a:ext>
            </a:extLst>
          </p:cNvPr>
          <p:cNvSpPr>
            <a:spLocks noGrp="1"/>
          </p:cNvSpPr>
          <p:nvPr>
            <p:ph type="title"/>
          </p:nvPr>
        </p:nvSpPr>
        <p:spPr>
          <a:xfrm>
            <a:off x="341925" y="148785"/>
            <a:ext cx="8460151" cy="633458"/>
          </a:xfrm>
        </p:spPr>
        <p:txBody>
          <a:bodyPr/>
          <a:lstStyle/>
          <a:p>
            <a:r>
              <a:rPr lang="en-US" dirty="0"/>
              <a:t>Discussing Data Protection During Incident Response</a:t>
            </a:r>
          </a:p>
        </p:txBody>
      </p:sp>
      <p:sp>
        <p:nvSpPr>
          <p:cNvPr id="4" name="Slide Number Placeholder 3">
            <a:extLst>
              <a:ext uri="{FF2B5EF4-FFF2-40B4-BE49-F238E27FC236}">
                <a16:creationId xmlns:a16="http://schemas.microsoft.com/office/drawing/2014/main" id="{D3750ECF-E61E-BD48-B6AA-194A1507A946}"/>
              </a:ext>
            </a:extLst>
          </p:cNvPr>
          <p:cNvSpPr>
            <a:spLocks noGrp="1"/>
          </p:cNvSpPr>
          <p:nvPr>
            <p:ph type="sldNum" sz="quarter" idx="4"/>
          </p:nvPr>
        </p:nvSpPr>
        <p:spPr/>
        <p:txBody>
          <a:bodyPr/>
          <a:lstStyle/>
          <a:p>
            <a:fld id="{2066355A-084C-D24E-9AD2-7E4FC41EA627}" type="slidenum">
              <a:rPr lang="en-US" smtClean="0"/>
              <a:pPr/>
              <a:t>54</a:t>
            </a:fld>
            <a:endParaRPr lang="en-US" dirty="0"/>
          </a:p>
        </p:txBody>
      </p:sp>
    </p:spTree>
    <p:extLst>
      <p:ext uri="{BB962C8B-B14F-4D97-AF65-F5344CB8AC3E}">
        <p14:creationId xmlns:p14="http://schemas.microsoft.com/office/powerpoint/2010/main" val="267130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C00B9E-0975-6F41-A81F-83B82844745A}"/>
              </a:ext>
            </a:extLst>
          </p:cNvPr>
          <p:cNvSpPr>
            <a:spLocks noGrp="1"/>
          </p:cNvSpPr>
          <p:nvPr>
            <p:ph idx="1"/>
          </p:nvPr>
        </p:nvSpPr>
        <p:spPr/>
        <p:txBody>
          <a:bodyPr/>
          <a:lstStyle/>
          <a:p>
            <a:r>
              <a:rPr lang="en-US" b="1" dirty="0"/>
              <a:t>What does Chain of Custody documentation prove?</a:t>
            </a:r>
          </a:p>
          <a:p>
            <a:endParaRPr lang="en-US" b="1" dirty="0"/>
          </a:p>
          <a:p>
            <a:r>
              <a:rPr lang="en-US" b="1" dirty="0"/>
              <a:t>ANSWER:</a:t>
            </a:r>
          </a:p>
          <a:p>
            <a:pPr lvl="1"/>
            <a:r>
              <a:rPr lang="en-US" dirty="0"/>
              <a:t>Who has had access to evidence collected from a crime scene and where and how it has been stored.</a:t>
            </a:r>
          </a:p>
          <a:p>
            <a:endParaRPr lang="en-US" dirty="0"/>
          </a:p>
        </p:txBody>
      </p:sp>
      <p:sp>
        <p:nvSpPr>
          <p:cNvPr id="3" name="Title 2">
            <a:extLst>
              <a:ext uri="{FF2B5EF4-FFF2-40B4-BE49-F238E27FC236}">
                <a16:creationId xmlns:a16="http://schemas.microsoft.com/office/drawing/2014/main" id="{CD51649E-CAB9-6A41-9AD5-4CDDD51C76F7}"/>
              </a:ext>
            </a:extLst>
          </p:cNvPr>
          <p:cNvSpPr>
            <a:spLocks noGrp="1"/>
          </p:cNvSpPr>
          <p:nvPr>
            <p:ph type="title"/>
          </p:nvPr>
        </p:nvSpPr>
        <p:spPr>
          <a:xfrm>
            <a:off x="341925" y="148785"/>
            <a:ext cx="8460151" cy="633458"/>
          </a:xfrm>
        </p:spPr>
        <p:txBody>
          <a:bodyPr/>
          <a:lstStyle/>
          <a:p>
            <a:r>
              <a:rPr lang="en-US" dirty="0"/>
              <a:t>Discussing Data Protection During Incident Response</a:t>
            </a:r>
          </a:p>
        </p:txBody>
      </p:sp>
      <p:sp>
        <p:nvSpPr>
          <p:cNvPr id="4" name="Slide Number Placeholder 3">
            <a:extLst>
              <a:ext uri="{FF2B5EF4-FFF2-40B4-BE49-F238E27FC236}">
                <a16:creationId xmlns:a16="http://schemas.microsoft.com/office/drawing/2014/main" id="{D3750ECF-E61E-BD48-B6AA-194A1507A946}"/>
              </a:ext>
            </a:extLst>
          </p:cNvPr>
          <p:cNvSpPr>
            <a:spLocks noGrp="1"/>
          </p:cNvSpPr>
          <p:nvPr>
            <p:ph type="sldNum" sz="quarter" idx="4"/>
          </p:nvPr>
        </p:nvSpPr>
        <p:spPr/>
        <p:txBody>
          <a:bodyPr/>
          <a:lstStyle/>
          <a:p>
            <a:fld id="{2066355A-084C-D24E-9AD2-7E4FC41EA627}" type="slidenum">
              <a:rPr lang="en-US" smtClean="0"/>
              <a:pPr/>
              <a:t>55</a:t>
            </a:fld>
            <a:endParaRPr lang="en-US" dirty="0"/>
          </a:p>
        </p:txBody>
      </p:sp>
    </p:spTree>
    <p:extLst>
      <p:ext uri="{BB962C8B-B14F-4D97-AF65-F5344CB8AC3E}">
        <p14:creationId xmlns:p14="http://schemas.microsoft.com/office/powerpoint/2010/main" val="226107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4F8DF-655F-48F0-8E9E-5BFB15226ED0}"/>
              </a:ext>
            </a:extLst>
          </p:cNvPr>
          <p:cNvSpPr>
            <a:spLocks noGrp="1"/>
          </p:cNvSpPr>
          <p:nvPr>
            <p:ph type="title"/>
          </p:nvPr>
        </p:nvSpPr>
        <p:spPr>
          <a:xfrm>
            <a:off x="341927" y="75202"/>
            <a:ext cx="8455567" cy="633458"/>
          </a:xfrm>
        </p:spPr>
        <p:txBody>
          <a:bodyPr anchor="ctr">
            <a:normAutofit/>
          </a:bodyPr>
          <a:lstStyle/>
          <a:p>
            <a:r>
              <a:rPr lang="en-US" dirty="0"/>
              <a:t>Something You Are: Biometrics</a:t>
            </a:r>
          </a:p>
        </p:txBody>
      </p:sp>
      <p:sp>
        <p:nvSpPr>
          <p:cNvPr id="4" name="Content Placeholder 3">
            <a:extLst>
              <a:ext uri="{FF2B5EF4-FFF2-40B4-BE49-F238E27FC236}">
                <a16:creationId xmlns:a16="http://schemas.microsoft.com/office/drawing/2014/main" id="{F74700C4-E006-4BF0-948A-5B023F400681}"/>
              </a:ext>
            </a:extLst>
          </p:cNvPr>
          <p:cNvSpPr>
            <a:spLocks noGrp="1"/>
          </p:cNvSpPr>
          <p:nvPr>
            <p:ph sz="half" idx="1"/>
          </p:nvPr>
        </p:nvSpPr>
        <p:spPr>
          <a:xfrm>
            <a:off x="271346" y="932521"/>
            <a:ext cx="4038600" cy="3394472"/>
          </a:xfrm>
        </p:spPr>
        <p:txBody>
          <a:bodyPr>
            <a:normAutofit lnSpcReduction="10000"/>
          </a:bodyPr>
          <a:lstStyle/>
          <a:p>
            <a:pPr>
              <a:lnSpc>
                <a:spcPct val="90000"/>
              </a:lnSpc>
            </a:pPr>
            <a:r>
              <a:rPr lang="en-US" sz="1400" dirty="0"/>
              <a:t>Something you “are”</a:t>
            </a:r>
          </a:p>
          <a:p>
            <a:pPr lvl="1">
              <a:lnSpc>
                <a:spcPct val="90000"/>
              </a:lnSpc>
            </a:pPr>
            <a:r>
              <a:rPr lang="en-US" sz="1400" dirty="0"/>
              <a:t>Fingerprint</a:t>
            </a:r>
          </a:p>
          <a:p>
            <a:pPr lvl="1">
              <a:lnSpc>
                <a:spcPct val="90000"/>
              </a:lnSpc>
            </a:pPr>
            <a:r>
              <a:rPr lang="en-US" sz="1400" dirty="0"/>
              <a:t>Signature</a:t>
            </a:r>
          </a:p>
          <a:p>
            <a:pPr lvl="1">
              <a:lnSpc>
                <a:spcPct val="90000"/>
              </a:lnSpc>
            </a:pPr>
            <a:r>
              <a:rPr lang="en-US" sz="1400" dirty="0"/>
              <a:t>Iris or retina</a:t>
            </a:r>
          </a:p>
          <a:p>
            <a:pPr lvl="1">
              <a:lnSpc>
                <a:spcPct val="90000"/>
              </a:lnSpc>
            </a:pPr>
            <a:r>
              <a:rPr lang="en-US" sz="1400" dirty="0"/>
              <a:t>Facial recognition</a:t>
            </a:r>
          </a:p>
          <a:p>
            <a:pPr lvl="1">
              <a:lnSpc>
                <a:spcPct val="90000"/>
              </a:lnSpc>
            </a:pPr>
            <a:r>
              <a:rPr lang="en-US" sz="1400" dirty="0"/>
              <a:t>Voice</a:t>
            </a:r>
          </a:p>
          <a:p>
            <a:pPr lvl="1">
              <a:lnSpc>
                <a:spcPct val="90000"/>
              </a:lnSpc>
            </a:pPr>
            <a:endParaRPr lang="en-US" sz="1400" dirty="0"/>
          </a:p>
          <a:p>
            <a:pPr>
              <a:lnSpc>
                <a:spcPct val="90000"/>
              </a:lnSpc>
            </a:pPr>
            <a:r>
              <a:rPr lang="en-US" sz="1400" dirty="0"/>
              <a:t>Biometric data is scanned and recorded in a database.</a:t>
            </a:r>
          </a:p>
          <a:p>
            <a:pPr>
              <a:lnSpc>
                <a:spcPct val="90000"/>
              </a:lnSpc>
            </a:pPr>
            <a:endParaRPr lang="en-US" sz="1400" dirty="0"/>
          </a:p>
          <a:p>
            <a:pPr>
              <a:lnSpc>
                <a:spcPct val="90000"/>
              </a:lnSpc>
            </a:pPr>
            <a:r>
              <a:rPr lang="en-US" sz="1400" dirty="0"/>
              <a:t>User is rescanned to access resources and compared to database record.</a:t>
            </a:r>
          </a:p>
          <a:p>
            <a:pPr>
              <a:lnSpc>
                <a:spcPct val="90000"/>
              </a:lnSpc>
            </a:pPr>
            <a:endParaRPr lang="en-US" sz="1400" dirty="0"/>
          </a:p>
          <a:p>
            <a:pPr>
              <a:lnSpc>
                <a:spcPct val="90000"/>
              </a:lnSpc>
            </a:pPr>
            <a:r>
              <a:rPr lang="en-US" sz="1400" dirty="0"/>
              <a:t>False negatives and false positives can occur.</a:t>
            </a:r>
          </a:p>
        </p:txBody>
      </p:sp>
      <p:pic>
        <p:nvPicPr>
          <p:cNvPr id="5" name="Picture 4">
            <a:extLst>
              <a:ext uri="{FF2B5EF4-FFF2-40B4-BE49-F238E27FC236}">
                <a16:creationId xmlns:a16="http://schemas.microsoft.com/office/drawing/2014/main" id="{3527CC02-B9DB-DBB2-FE27-C0DDE35CA3ED}"/>
              </a:ext>
            </a:extLst>
          </p:cNvPr>
          <p:cNvPicPr>
            <a:picLocks noChangeAspect="1"/>
          </p:cNvPicPr>
          <p:nvPr/>
        </p:nvPicPr>
        <p:blipFill rotWithShape="1">
          <a:blip r:embed="rId2"/>
          <a:srcRect l="8685" r="2083" b="1"/>
          <a:stretch/>
        </p:blipFill>
        <p:spPr>
          <a:xfrm>
            <a:off x="4648200" y="1200151"/>
            <a:ext cx="4038600" cy="3394472"/>
          </a:xfrm>
          <a:prstGeom prst="rect">
            <a:avLst/>
          </a:prstGeom>
          <a:noFill/>
        </p:spPr>
      </p:pic>
      <p:sp>
        <p:nvSpPr>
          <p:cNvPr id="3" name="Slide Number Placeholder 2">
            <a:extLst>
              <a:ext uri="{FF2B5EF4-FFF2-40B4-BE49-F238E27FC236}">
                <a16:creationId xmlns:a16="http://schemas.microsoft.com/office/drawing/2014/main" id="{0C3444F3-3E40-45B3-838B-8C0BCD83E67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a:t>
            </a:fld>
            <a:endParaRPr lang="en-US"/>
          </a:p>
        </p:txBody>
      </p:sp>
    </p:spTree>
    <p:extLst>
      <p:ext uri="{BB962C8B-B14F-4D97-AF65-F5344CB8AC3E}">
        <p14:creationId xmlns:p14="http://schemas.microsoft.com/office/powerpoint/2010/main" val="3787259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B0B81-5197-45A4-8202-E96EC0969465}"/>
              </a:ext>
            </a:extLst>
          </p:cNvPr>
          <p:cNvSpPr>
            <a:spLocks noGrp="1"/>
          </p:cNvSpPr>
          <p:nvPr>
            <p:ph type="title"/>
          </p:nvPr>
        </p:nvSpPr>
        <p:spPr>
          <a:xfrm>
            <a:off x="341927" y="75202"/>
            <a:ext cx="8455567" cy="633458"/>
          </a:xfrm>
        </p:spPr>
        <p:txBody>
          <a:bodyPr anchor="ctr">
            <a:normAutofit/>
          </a:bodyPr>
          <a:lstStyle/>
          <a:p>
            <a:r>
              <a:rPr lang="en-US" dirty="0"/>
              <a:t>Multifactor Authentication</a:t>
            </a:r>
          </a:p>
        </p:txBody>
      </p:sp>
      <p:sp>
        <p:nvSpPr>
          <p:cNvPr id="5" name="Content Placeholder 4">
            <a:extLst>
              <a:ext uri="{FF2B5EF4-FFF2-40B4-BE49-F238E27FC236}">
                <a16:creationId xmlns:a16="http://schemas.microsoft.com/office/drawing/2014/main" id="{2DECBB3F-BBA2-4E1C-8DC2-F30FB07B90DF}"/>
              </a:ext>
            </a:extLst>
          </p:cNvPr>
          <p:cNvSpPr>
            <a:spLocks noGrp="1"/>
          </p:cNvSpPr>
          <p:nvPr>
            <p:ph sz="half" idx="1"/>
          </p:nvPr>
        </p:nvSpPr>
        <p:spPr>
          <a:xfrm>
            <a:off x="457200" y="1200151"/>
            <a:ext cx="4038600" cy="3394472"/>
          </a:xfrm>
        </p:spPr>
        <p:txBody>
          <a:bodyPr>
            <a:normAutofit/>
          </a:bodyPr>
          <a:lstStyle/>
          <a:p>
            <a:r>
              <a:rPr lang="en-US" dirty="0"/>
              <a:t>Single factor can be easily compromised</a:t>
            </a:r>
          </a:p>
          <a:p>
            <a:endParaRPr lang="en-US" dirty="0"/>
          </a:p>
          <a:p>
            <a:r>
              <a:rPr lang="en-US" dirty="0"/>
              <a:t>Two-factor and three-factor authentication is much stronger</a:t>
            </a:r>
          </a:p>
          <a:p>
            <a:pPr lvl="1"/>
            <a:r>
              <a:rPr lang="en-US" sz="1800" dirty="0"/>
              <a:t>Must use different authentication factor types</a:t>
            </a:r>
          </a:p>
          <a:p>
            <a:pPr marL="342900" lvl="1" indent="0">
              <a:buNone/>
            </a:pPr>
            <a:endParaRPr lang="en-US" sz="1800" dirty="0"/>
          </a:p>
        </p:txBody>
      </p:sp>
      <p:sp>
        <p:nvSpPr>
          <p:cNvPr id="9" name="Text Placeholder 2">
            <a:extLst>
              <a:ext uri="{FF2B5EF4-FFF2-40B4-BE49-F238E27FC236}">
                <a16:creationId xmlns:a16="http://schemas.microsoft.com/office/drawing/2014/main" id="{047245AA-EBA5-442C-9754-7F07EEBBDE35}"/>
              </a:ext>
            </a:extLst>
          </p:cNvPr>
          <p:cNvSpPr>
            <a:spLocks noGrp="1"/>
          </p:cNvSpPr>
          <p:nvPr>
            <p:ph sz="half" idx="2"/>
          </p:nvPr>
        </p:nvSpPr>
        <p:spPr>
          <a:xfrm>
            <a:off x="4648200" y="1200151"/>
            <a:ext cx="4038600" cy="3394472"/>
          </a:xfrm>
        </p:spPr>
        <p:txBody>
          <a:bodyPr>
            <a:normAutofit/>
          </a:bodyPr>
          <a:lstStyle/>
          <a:p>
            <a:r>
              <a:rPr lang="en-US" b="1" dirty="0"/>
              <a:t>Two-factor authentication</a:t>
            </a:r>
            <a:r>
              <a:rPr lang="en-US" dirty="0"/>
              <a:t>: An authentication scheme that requires validation of two authentication factors.</a:t>
            </a:r>
          </a:p>
          <a:p>
            <a:pPr marL="0" indent="0">
              <a:buNone/>
            </a:pPr>
            <a:endParaRPr lang="en-US" dirty="0"/>
          </a:p>
          <a:p>
            <a:r>
              <a:rPr lang="en-US" b="1" dirty="0"/>
              <a:t>Three-factor authentication: </a:t>
            </a:r>
            <a:r>
              <a:rPr lang="en-US" dirty="0"/>
              <a:t>An authentication scheme that requires validation of three authentication factors.</a:t>
            </a:r>
          </a:p>
          <a:p>
            <a:endParaRPr lang="en-US" b="1" dirty="0"/>
          </a:p>
        </p:txBody>
      </p:sp>
      <p:sp>
        <p:nvSpPr>
          <p:cNvPr id="4" name="Slide Number Placeholder 3">
            <a:extLst>
              <a:ext uri="{FF2B5EF4-FFF2-40B4-BE49-F238E27FC236}">
                <a16:creationId xmlns:a16="http://schemas.microsoft.com/office/drawing/2014/main" id="{6711017C-DB9A-47FA-A41B-00EB6C95300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a:t>
            </a:fld>
            <a:endParaRPr lang="en-US"/>
          </a:p>
        </p:txBody>
      </p:sp>
    </p:spTree>
    <p:extLst>
      <p:ext uri="{BB962C8B-B14F-4D97-AF65-F5344CB8AC3E}">
        <p14:creationId xmlns:p14="http://schemas.microsoft.com/office/powerpoint/2010/main" val="2436498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80C1A-C965-4CE6-9FFC-253B8DF91300}"/>
              </a:ext>
            </a:extLst>
          </p:cNvPr>
          <p:cNvSpPr>
            <a:spLocks noGrp="1"/>
          </p:cNvSpPr>
          <p:nvPr>
            <p:ph type="title"/>
          </p:nvPr>
        </p:nvSpPr>
        <p:spPr>
          <a:xfrm>
            <a:off x="341925" y="75202"/>
            <a:ext cx="7883768" cy="633458"/>
          </a:xfrm>
        </p:spPr>
        <p:txBody>
          <a:bodyPr anchor="ctr">
            <a:normAutofit/>
          </a:bodyPr>
          <a:lstStyle/>
          <a:p>
            <a:r>
              <a:rPr lang="en-US" dirty="0"/>
              <a:t>Software Tokens</a:t>
            </a:r>
          </a:p>
        </p:txBody>
      </p:sp>
      <p:sp>
        <p:nvSpPr>
          <p:cNvPr id="3" name="Text Placeholder 2">
            <a:extLst>
              <a:ext uri="{FF2B5EF4-FFF2-40B4-BE49-F238E27FC236}">
                <a16:creationId xmlns:a16="http://schemas.microsoft.com/office/drawing/2014/main" id="{6559E212-D8FB-4102-9E2B-5D6500C95D5E}"/>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700" b="1"/>
              <a:t>Replay attack: </a:t>
            </a:r>
            <a:r>
              <a:rPr lang="en-US" sz="1700"/>
              <a:t>Where the attacker intercepts some authentication data and reuses it to try to re-establish a session.</a:t>
            </a:r>
          </a:p>
          <a:p>
            <a:pPr>
              <a:lnSpc>
                <a:spcPct val="90000"/>
              </a:lnSpc>
            </a:pPr>
            <a:endParaRPr lang="en-US" sz="1700"/>
          </a:p>
        </p:txBody>
      </p:sp>
      <p:sp>
        <p:nvSpPr>
          <p:cNvPr id="4" name="Slide Number Placeholder 3">
            <a:extLst>
              <a:ext uri="{FF2B5EF4-FFF2-40B4-BE49-F238E27FC236}">
                <a16:creationId xmlns:a16="http://schemas.microsoft.com/office/drawing/2014/main" id="{25D7F2E8-E494-4F59-8218-A98892EF425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a:t>
            </a:fld>
            <a:endParaRPr lang="en-US"/>
          </a:p>
        </p:txBody>
      </p:sp>
      <p:graphicFrame>
        <p:nvGraphicFramePr>
          <p:cNvPr id="7" name="Content Placeholder 4">
            <a:extLst>
              <a:ext uri="{FF2B5EF4-FFF2-40B4-BE49-F238E27FC236}">
                <a16:creationId xmlns:a16="http://schemas.microsoft.com/office/drawing/2014/main" id="{4F47BE66-3D8D-78A5-38FD-E64358F18E59}"/>
              </a:ext>
            </a:extLst>
          </p:cNvPr>
          <p:cNvGraphicFramePr>
            <a:graphicFrameLocks noGrp="1"/>
          </p:cNvGraphicFramePr>
          <p:nvPr>
            <p:ph idx="1"/>
            <p:extLst>
              <p:ext uri="{D42A27DB-BD31-4B8C-83A1-F6EECF244321}">
                <p14:modId xmlns:p14="http://schemas.microsoft.com/office/powerpoint/2010/main" val="3862279698"/>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1155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5BE2F-A424-40C9-93F9-CD25DF5D071D}"/>
              </a:ext>
            </a:extLst>
          </p:cNvPr>
          <p:cNvSpPr>
            <a:spLocks noGrp="1"/>
          </p:cNvSpPr>
          <p:nvPr>
            <p:ph type="title"/>
          </p:nvPr>
        </p:nvSpPr>
        <p:spPr>
          <a:xfrm>
            <a:off x="341927" y="75202"/>
            <a:ext cx="8455567" cy="633458"/>
          </a:xfrm>
        </p:spPr>
        <p:txBody>
          <a:bodyPr anchor="ctr">
            <a:normAutofit/>
          </a:bodyPr>
          <a:lstStyle/>
          <a:p>
            <a:r>
              <a:rPr lang="en-US" dirty="0"/>
              <a:t>Remote Authentication</a:t>
            </a:r>
          </a:p>
        </p:txBody>
      </p:sp>
      <p:sp>
        <p:nvSpPr>
          <p:cNvPr id="3" name="Text Placeholder 2">
            <a:extLst>
              <a:ext uri="{FF2B5EF4-FFF2-40B4-BE49-F238E27FC236}">
                <a16:creationId xmlns:a16="http://schemas.microsoft.com/office/drawing/2014/main" id="{564386C6-24B2-4588-B232-F8B0164E4A06}"/>
              </a:ext>
            </a:extLst>
          </p:cNvPr>
          <p:cNvSpPr>
            <a:spLocks noGrp="1"/>
          </p:cNvSpPr>
          <p:nvPr>
            <p:ph sz="half" idx="1"/>
          </p:nvPr>
        </p:nvSpPr>
        <p:spPr>
          <a:xfrm>
            <a:off x="457200" y="947351"/>
            <a:ext cx="4038600" cy="3163330"/>
          </a:xfrm>
        </p:spPr>
        <p:txBody>
          <a:bodyPr>
            <a:normAutofit/>
          </a:bodyPr>
          <a:lstStyle/>
          <a:p>
            <a:r>
              <a:rPr lang="en-US" b="1" dirty="0"/>
              <a:t>Remote Authentication Dial-in User Service: </a:t>
            </a:r>
            <a:r>
              <a:rPr lang="en-US" dirty="0"/>
              <a:t>(</a:t>
            </a:r>
            <a:r>
              <a:rPr lang="en-US" b="1" dirty="0"/>
              <a:t>RADIUS</a:t>
            </a:r>
            <a:r>
              <a:rPr lang="en-US" dirty="0"/>
              <a:t>) Used to manage remote and wireless authentication infrastructure.</a:t>
            </a:r>
          </a:p>
          <a:p>
            <a:pPr marL="0" indent="0">
              <a:buNone/>
            </a:pPr>
            <a:r>
              <a:rPr lang="en-US" dirty="0"/>
              <a:t> </a:t>
            </a:r>
          </a:p>
          <a:p>
            <a:r>
              <a:rPr lang="en-US" b="1" dirty="0"/>
              <a:t>Terminal Access Controller Access Control System: </a:t>
            </a:r>
            <a:r>
              <a:rPr lang="en-US" dirty="0"/>
              <a:t>(</a:t>
            </a:r>
            <a:r>
              <a:rPr lang="en-US" b="1" dirty="0"/>
              <a:t>TACACS+</a:t>
            </a:r>
            <a:r>
              <a:rPr lang="en-US" dirty="0"/>
              <a:t>) An alternative to RADIUS.</a:t>
            </a:r>
          </a:p>
        </p:txBody>
      </p:sp>
      <p:pic>
        <p:nvPicPr>
          <p:cNvPr id="7" name="Content Placeholder 6">
            <a:extLst>
              <a:ext uri="{FF2B5EF4-FFF2-40B4-BE49-F238E27FC236}">
                <a16:creationId xmlns:a16="http://schemas.microsoft.com/office/drawing/2014/main" id="{CF093008-2F7A-49B5-810F-F73D227FC3E0}"/>
              </a:ext>
            </a:extLst>
          </p:cNvPr>
          <p:cNvPicPr>
            <a:picLocks noGrp="1" noChangeAspect="1"/>
          </p:cNvPicPr>
          <p:nvPr>
            <p:ph sz="half" idx="2"/>
          </p:nvPr>
        </p:nvPicPr>
        <p:blipFill>
          <a:blip r:embed="rId3"/>
          <a:stretch>
            <a:fillRect/>
          </a:stretch>
        </p:blipFill>
        <p:spPr>
          <a:xfrm>
            <a:off x="4648200" y="1847352"/>
            <a:ext cx="4038600" cy="2100070"/>
          </a:xfrm>
          <a:noFill/>
        </p:spPr>
      </p:pic>
      <p:sp>
        <p:nvSpPr>
          <p:cNvPr id="4" name="Slide Number Placeholder 3">
            <a:extLst>
              <a:ext uri="{FF2B5EF4-FFF2-40B4-BE49-F238E27FC236}">
                <a16:creationId xmlns:a16="http://schemas.microsoft.com/office/drawing/2014/main" id="{6D49BC94-7789-4F40-8CC4-37AE53A92A1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9</a:t>
            </a:fld>
            <a:endParaRPr lang="en-US"/>
          </a:p>
        </p:txBody>
      </p:sp>
    </p:spTree>
    <p:extLst>
      <p:ext uri="{BB962C8B-B14F-4D97-AF65-F5344CB8AC3E}">
        <p14:creationId xmlns:p14="http://schemas.microsoft.com/office/powerpoint/2010/main" val="612467781"/>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90B9"/>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5899037-AD01-46AD-9EAC-5FEDA1BBA09F}" vid="{3D6D6ED0-3277-4DBA-9565-7A4043132F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1F7FE1-68E3-422F-8287-A2BEBBEE3251}">
  <ds:schemaRefs>
    <ds:schemaRef ds:uri="http://purl.org/dc/elements/1.1/"/>
    <ds:schemaRef ds:uri="http://schemas.openxmlformats.org/package/2006/metadata/core-properties"/>
    <ds:schemaRef ds:uri="http://www.w3.org/XML/1998/namespace"/>
    <ds:schemaRef ds:uri="http://schemas.microsoft.com/office/infopath/2007/PartnerControls"/>
    <ds:schemaRef ds:uri="http://purl.org/dc/terms/"/>
    <ds:schemaRef ds:uri="http://schemas.microsoft.com/office/2006/metadata/properties"/>
    <ds:schemaRef ds:uri="http://schemas.microsoft.com/office/2006/documentManagement/types"/>
    <ds:schemaRef ds:uri="315eb565-7267-4a95-9087-2f433ded3c8b"/>
    <ds:schemaRef ds:uri="95a46270-66ec-4bdf-aabc-d78887d51418"/>
    <ds:schemaRef ds:uri="http://purl.org/dc/dcmitype/"/>
  </ds:schemaRefs>
</ds:datastoreItem>
</file>

<file path=customXml/itemProps2.xml><?xml version="1.0" encoding="utf-8"?>
<ds:datastoreItem xmlns:ds="http://schemas.openxmlformats.org/officeDocument/2006/customXml" ds:itemID="{E5B64146-A1A2-405A-A023-C625CB14BCA6}">
  <ds:schemaRefs>
    <ds:schemaRef ds:uri="http://schemas.microsoft.com/sharepoint/v3/contenttype/forms"/>
  </ds:schemaRefs>
</ds:datastoreItem>
</file>

<file path=customXml/itemProps3.xml><?xml version="1.0" encoding="utf-8"?>
<ds:datastoreItem xmlns:ds="http://schemas.openxmlformats.org/officeDocument/2006/customXml" ds:itemID="{706DEA05-5DF4-4101-ADA9-DBE0F730D3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v2.2</Template>
  <TotalTime>1897</TotalTime>
  <Words>3388</Words>
  <Application>Microsoft Office PowerPoint</Application>
  <PresentationFormat>On-screen Show (16:9)</PresentationFormat>
  <Paragraphs>492</Paragraphs>
  <Slides>55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Calibri</vt:lpstr>
      <vt:lpstr>Open Sans</vt:lpstr>
      <vt:lpstr>LO-CompTIA</vt:lpstr>
      <vt:lpstr>CH 7: Policies to Protect Data</vt:lpstr>
      <vt:lpstr>Topic A: Implement Security Best Practices</vt:lpstr>
      <vt:lpstr>Authentication</vt:lpstr>
      <vt:lpstr>Something You Know: Strong Passwords</vt:lpstr>
      <vt:lpstr>Something You Have: Smart Cards and Tokens</vt:lpstr>
      <vt:lpstr>Something You Are: Biometrics</vt:lpstr>
      <vt:lpstr>Multifactor Authentication</vt:lpstr>
      <vt:lpstr>Software Tokens</vt:lpstr>
      <vt:lpstr>Remote Authentication</vt:lpstr>
      <vt:lpstr>Password and Account Policies</vt:lpstr>
      <vt:lpstr>Password Protection Policies</vt:lpstr>
      <vt:lpstr>Account Restrictions</vt:lpstr>
      <vt:lpstr>Desktop Lock and Timeout</vt:lpstr>
      <vt:lpstr>Guidelines for Implementing Security Best Practices</vt:lpstr>
      <vt:lpstr>Guidelines for Implementing Security Best Practices</vt:lpstr>
      <vt:lpstr>Guidelines for Implementing Security Best Practices</vt:lpstr>
      <vt:lpstr>Discussing Security Best Practices Implementation</vt:lpstr>
      <vt:lpstr>Discussing Security Best Practices Implementation</vt:lpstr>
      <vt:lpstr>Discussing Security Best Practices Implementation</vt:lpstr>
      <vt:lpstr>Discussing Security Best Practices Implementation</vt:lpstr>
      <vt:lpstr>Discussing Security Best Practices Implementation</vt:lpstr>
      <vt:lpstr>Discussing Security Best Practices Implementation</vt:lpstr>
      <vt:lpstr>Discussing Security Best Practices Implementation</vt:lpstr>
      <vt:lpstr>Discussing Security Best Practices Implementation</vt:lpstr>
      <vt:lpstr>Topic B: Implement Data Protection Policies</vt:lpstr>
      <vt:lpstr>Data Policies</vt:lpstr>
      <vt:lpstr>PII</vt:lpstr>
      <vt:lpstr>PII</vt:lpstr>
      <vt:lpstr>Browser Protection Policies</vt:lpstr>
      <vt:lpstr>Browser Protection Policies</vt:lpstr>
      <vt:lpstr>Browser Protection Policies</vt:lpstr>
      <vt:lpstr>Browser Privacy Settings</vt:lpstr>
      <vt:lpstr>ACLs and Directory Permissions</vt:lpstr>
      <vt:lpstr>Data Encryption</vt:lpstr>
      <vt:lpstr>Full Disk Encryption</vt:lpstr>
      <vt:lpstr>Data Loss Prevention (DLP)</vt:lpstr>
      <vt:lpstr>Software Licensing and DRM</vt:lpstr>
      <vt:lpstr>Software Licensing and DRM </vt:lpstr>
      <vt:lpstr>Guidelines for Implementing Data Protection Policies</vt:lpstr>
      <vt:lpstr>Discussing Data Protection Policies</vt:lpstr>
      <vt:lpstr>Discussing Data Protection Policies</vt:lpstr>
      <vt:lpstr>Discussing Data Protection Policies</vt:lpstr>
      <vt:lpstr>Discussing Data Protection Policies</vt:lpstr>
      <vt:lpstr>Discussing Data Protection Policies</vt:lpstr>
      <vt:lpstr>Discussing Data Protection Policies</vt:lpstr>
      <vt:lpstr>Topic C: Protect Data During Incident Response</vt:lpstr>
      <vt:lpstr>Incident Response Policies</vt:lpstr>
      <vt:lpstr>Incident Response Documentation</vt:lpstr>
      <vt:lpstr>First Responders</vt:lpstr>
      <vt:lpstr>Data and Device Preservation</vt:lpstr>
      <vt:lpstr>Data and Device Preservation</vt:lpstr>
      <vt:lpstr>Chain of Custody</vt:lpstr>
      <vt:lpstr>Discussing Data Protection During Incident Response</vt:lpstr>
      <vt:lpstr>Discussing Data Protection During Incident Response</vt:lpstr>
      <vt:lpstr>Discussing Data Protection During Incident Response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Workstations and Data</dc:title>
  <dc:subject/>
  <dc:creator>Gail Sandler</dc:creator>
  <cp:keywords/>
  <dc:description/>
  <cp:lastModifiedBy>Anton Santucci</cp:lastModifiedBy>
  <cp:revision>85</cp:revision>
  <dcterms:created xsi:type="dcterms:W3CDTF">2018-10-12T17:37:00Z</dcterms:created>
  <dcterms:modified xsi:type="dcterms:W3CDTF">2022-06-24T15:00:25Z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