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45" r:id="rId4"/>
  </p:sldMasterIdLst>
  <p:notesMasterIdLst>
    <p:notesMasterId r:id="rId131"/>
  </p:notesMasterIdLst>
  <p:handoutMasterIdLst>
    <p:handoutMasterId r:id="rId132"/>
  </p:handoutMasterIdLst>
  <p:sldIdLst>
    <p:sldId id="264" r:id="rId5"/>
    <p:sldId id="434" r:id="rId6"/>
    <p:sldId id="268" r:id="rId7"/>
    <p:sldId id="269" r:id="rId8"/>
    <p:sldId id="496" r:id="rId9"/>
    <p:sldId id="311" r:id="rId10"/>
    <p:sldId id="272" r:id="rId11"/>
    <p:sldId id="314" r:id="rId12"/>
    <p:sldId id="319" r:id="rId13"/>
    <p:sldId id="313" r:id="rId14"/>
    <p:sldId id="273" r:id="rId15"/>
    <p:sldId id="315" r:id="rId16"/>
    <p:sldId id="493" r:id="rId17"/>
    <p:sldId id="491" r:id="rId18"/>
    <p:sldId id="495" r:id="rId19"/>
    <p:sldId id="514" r:id="rId20"/>
    <p:sldId id="494" r:id="rId21"/>
    <p:sldId id="515" r:id="rId22"/>
    <p:sldId id="498" r:id="rId23"/>
    <p:sldId id="507" r:id="rId24"/>
    <p:sldId id="516" r:id="rId25"/>
    <p:sldId id="320" r:id="rId26"/>
    <p:sldId id="483" r:id="rId27"/>
    <p:sldId id="487" r:id="rId28"/>
    <p:sldId id="497" r:id="rId29"/>
    <p:sldId id="484" r:id="rId30"/>
    <p:sldId id="486" r:id="rId31"/>
    <p:sldId id="322" r:id="rId32"/>
    <p:sldId id="500" r:id="rId33"/>
    <p:sldId id="288" r:id="rId34"/>
    <p:sldId id="270" r:id="rId35"/>
    <p:sldId id="321" r:id="rId36"/>
    <p:sldId id="485" r:id="rId37"/>
    <p:sldId id="506" r:id="rId38"/>
    <p:sldId id="276" r:id="rId39"/>
    <p:sldId id="502" r:id="rId40"/>
    <p:sldId id="281" r:id="rId41"/>
    <p:sldId id="295" r:id="rId42"/>
    <p:sldId id="504" r:id="rId43"/>
    <p:sldId id="282" r:id="rId44"/>
    <p:sldId id="296" r:id="rId45"/>
    <p:sldId id="503" r:id="rId46"/>
    <p:sldId id="292" r:id="rId47"/>
    <p:sldId id="501" r:id="rId48"/>
    <p:sldId id="323" r:id="rId49"/>
    <p:sldId id="399" r:id="rId50"/>
    <p:sldId id="396" r:id="rId51"/>
    <p:sldId id="398" r:id="rId52"/>
    <p:sldId id="400" r:id="rId53"/>
    <p:sldId id="401" r:id="rId54"/>
    <p:sldId id="285" r:id="rId55"/>
    <p:sldId id="508" r:id="rId56"/>
    <p:sldId id="283" r:id="rId57"/>
    <p:sldId id="266" r:id="rId58"/>
    <p:sldId id="509" r:id="rId59"/>
    <p:sldId id="511" r:id="rId60"/>
    <p:sldId id="510" r:id="rId61"/>
    <p:sldId id="338" r:id="rId62"/>
    <p:sldId id="346" r:id="rId63"/>
    <p:sldId id="348" r:id="rId64"/>
    <p:sldId id="350" r:id="rId65"/>
    <p:sldId id="340" r:id="rId66"/>
    <p:sldId id="488" r:id="rId67"/>
    <p:sldId id="409" r:id="rId68"/>
    <p:sldId id="513" r:id="rId69"/>
    <p:sldId id="355" r:id="rId70"/>
    <p:sldId id="356" r:id="rId71"/>
    <p:sldId id="360" r:id="rId72"/>
    <p:sldId id="361" r:id="rId73"/>
    <p:sldId id="364" r:id="rId74"/>
    <p:sldId id="358" r:id="rId75"/>
    <p:sldId id="366" r:id="rId76"/>
    <p:sldId id="402" r:id="rId77"/>
    <p:sldId id="403" r:id="rId78"/>
    <p:sldId id="404" r:id="rId79"/>
    <p:sldId id="405" r:id="rId80"/>
    <p:sldId id="406" r:id="rId81"/>
    <p:sldId id="407" r:id="rId82"/>
    <p:sldId id="408" r:id="rId83"/>
    <p:sldId id="416" r:id="rId84"/>
    <p:sldId id="379" r:id="rId85"/>
    <p:sldId id="299" r:id="rId86"/>
    <p:sldId id="368" r:id="rId87"/>
    <p:sldId id="410" r:id="rId88"/>
    <p:sldId id="412" r:id="rId89"/>
    <p:sldId id="413" r:id="rId90"/>
    <p:sldId id="414" r:id="rId91"/>
    <p:sldId id="415" r:id="rId92"/>
    <p:sldId id="302" r:id="rId93"/>
    <p:sldId id="375" r:id="rId94"/>
    <p:sldId id="377" r:id="rId95"/>
    <p:sldId id="301" r:id="rId96"/>
    <p:sldId id="371" r:id="rId97"/>
    <p:sldId id="372" r:id="rId98"/>
    <p:sldId id="373" r:id="rId99"/>
    <p:sldId id="374" r:id="rId100"/>
    <p:sldId id="381" r:id="rId101"/>
    <p:sldId id="417" r:id="rId102"/>
    <p:sldId id="418" r:id="rId103"/>
    <p:sldId id="419" r:id="rId104"/>
    <p:sldId id="420" r:id="rId105"/>
    <p:sldId id="421" r:id="rId106"/>
    <p:sldId id="422" r:id="rId107"/>
    <p:sldId id="423" r:id="rId108"/>
    <p:sldId id="424" r:id="rId109"/>
    <p:sldId id="425" r:id="rId110"/>
    <p:sldId id="426" r:id="rId111"/>
    <p:sldId id="305" r:id="rId112"/>
    <p:sldId id="306" r:id="rId113"/>
    <p:sldId id="304" r:id="rId114"/>
    <p:sldId id="308" r:id="rId115"/>
    <p:sldId id="309" r:id="rId116"/>
    <p:sldId id="382" r:id="rId117"/>
    <p:sldId id="383" r:id="rId118"/>
    <p:sldId id="489" r:id="rId119"/>
    <p:sldId id="384" r:id="rId120"/>
    <p:sldId id="385" r:id="rId121"/>
    <p:sldId id="386" r:id="rId122"/>
    <p:sldId id="387" r:id="rId123"/>
    <p:sldId id="427" r:id="rId124"/>
    <p:sldId id="428" r:id="rId125"/>
    <p:sldId id="429" r:id="rId126"/>
    <p:sldId id="430" r:id="rId127"/>
    <p:sldId id="431" r:id="rId128"/>
    <p:sldId id="432" r:id="rId129"/>
    <p:sldId id="433" r:id="rId130"/>
  </p:sldIdLst>
  <p:sldSz cx="9144000" cy="5143500" type="screen16x9"/>
  <p:notesSz cx="6858000" cy="9144000"/>
  <p:embeddedFontLst>
    <p:embeddedFont>
      <p:font typeface="Calibri" panose="020F0502020204030204" pitchFamily="34" charset="0"/>
      <p:regular r:id="rId133"/>
      <p:bold r:id="rId134"/>
      <p:italic r:id="rId135"/>
      <p:boldItalic r:id="rId136"/>
    </p:embeddedFont>
    <p:embeddedFont>
      <p:font typeface="Cutive Mono" panose="020B0604020202020204" charset="0"/>
      <p:regular r:id="rId137"/>
    </p:embeddedFont>
    <p:embeddedFont>
      <p:font typeface="Open Sans" panose="020B0606030504020204" pitchFamily="34" charset="0"/>
      <p:regular r:id="rId138"/>
      <p:bold r:id="rId139"/>
      <p:italic r:id="rId140"/>
      <p:boldItalic r:id="rId1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0952" autoAdjust="0"/>
  </p:normalViewPr>
  <p:slideViewPr>
    <p:cSldViewPr snapToGrid="0">
      <p:cViewPr varScale="1">
        <p:scale>
          <a:sx n="80" d="100"/>
          <a:sy n="80" d="100"/>
        </p:scale>
        <p:origin x="104" y="5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font" Target="fonts/font6.fntdata"/><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font" Target="fonts/font2.fntdata"/><Relationship Id="rId139" Type="http://schemas.openxmlformats.org/officeDocument/2006/relationships/font" Target="fonts/font7.fntdata"/><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font" Target="fonts/font8.fntdata"/><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font" Target="fonts/font3.fntdata"/><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font" Target="fonts/font9.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notesMaster" Target="notesMasters/notesMaster1.xml"/><Relationship Id="rId136" Type="http://schemas.openxmlformats.org/officeDocument/2006/relationships/font" Target="fonts/font4.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font" Target="fonts/font5.fntdata"/><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handoutMaster" Target="handoutMasters/handout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font" Target="fonts/font1.fntdata"/><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ata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_rels/data4.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diagrams/_rels/data7.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_rels/drawing4.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diagrams/_rels/drawing7.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E82D0C-54C8-41B6-8D8C-35F7B81EBDE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DB2A4DBF-869E-4466-B8A4-BE3317E857BC}">
      <dgm:prSet custT="1"/>
      <dgm:spPr/>
      <dgm:t>
        <a:bodyPr/>
        <a:lstStyle/>
        <a:p>
          <a:pPr>
            <a:lnSpc>
              <a:spcPct val="100000"/>
            </a:lnSpc>
          </a:pPr>
          <a:r>
            <a:rPr lang="en-US" sz="1800" kern="1200" dirty="0">
              <a:solidFill>
                <a:srgbClr val="45545F"/>
              </a:solidFill>
              <a:latin typeface="+mn-lt"/>
              <a:ea typeface="+mn-ea"/>
              <a:cs typeface="+mn-cs"/>
            </a:rPr>
            <a:t>Enables hardware, software, and users to communicate.</a:t>
          </a:r>
        </a:p>
      </dgm:t>
    </dgm:pt>
    <dgm:pt modelId="{EA66DCFB-2E48-43F2-B64D-65B4875F6F1B}" type="parTrans" cxnId="{9D0E23F2-972E-4482-998B-7C78B56D918D}">
      <dgm:prSet/>
      <dgm:spPr/>
      <dgm:t>
        <a:bodyPr/>
        <a:lstStyle/>
        <a:p>
          <a:endParaRPr lang="en-US"/>
        </a:p>
      </dgm:t>
    </dgm:pt>
    <dgm:pt modelId="{AADDFF40-CCE9-4570-A242-A61616A70C68}" type="sibTrans" cxnId="{9D0E23F2-972E-4482-998B-7C78B56D918D}">
      <dgm:prSet/>
      <dgm:spPr/>
      <dgm:t>
        <a:bodyPr/>
        <a:lstStyle/>
        <a:p>
          <a:endParaRPr lang="en-US"/>
        </a:p>
      </dgm:t>
    </dgm:pt>
    <dgm:pt modelId="{728EAC94-AAA6-4996-9297-F9E785CCA7AA}">
      <dgm:prSet/>
      <dgm:spPr/>
      <dgm:t>
        <a:bodyPr/>
        <a:lstStyle/>
        <a:p>
          <a:pPr>
            <a:lnSpc>
              <a:spcPct val="100000"/>
            </a:lnSpc>
          </a:pPr>
          <a:r>
            <a:rPr lang="en-US"/>
            <a:t>Handles basic system functions:</a:t>
          </a:r>
        </a:p>
      </dgm:t>
    </dgm:pt>
    <dgm:pt modelId="{828CE3F0-7ABE-4406-ADF2-F2D278FB5203}" type="parTrans" cxnId="{8E79F367-2DBB-4EF5-8C43-6B8EF38F9E56}">
      <dgm:prSet/>
      <dgm:spPr/>
      <dgm:t>
        <a:bodyPr/>
        <a:lstStyle/>
        <a:p>
          <a:endParaRPr lang="en-US"/>
        </a:p>
      </dgm:t>
    </dgm:pt>
    <dgm:pt modelId="{B8209717-89D7-41C6-A325-A49CB1413EB4}" type="sibTrans" cxnId="{8E79F367-2DBB-4EF5-8C43-6B8EF38F9E56}">
      <dgm:prSet/>
      <dgm:spPr/>
      <dgm:t>
        <a:bodyPr/>
        <a:lstStyle/>
        <a:p>
          <a:endParaRPr lang="en-US"/>
        </a:p>
      </dgm:t>
    </dgm:pt>
    <dgm:pt modelId="{9DB58476-3F5D-4241-A46C-88C50A9029CD}">
      <dgm:prSet/>
      <dgm:spPr/>
      <dgm:t>
        <a:bodyPr/>
        <a:lstStyle/>
        <a:p>
          <a:pPr>
            <a:lnSpc>
              <a:spcPct val="100000"/>
            </a:lnSpc>
          </a:pPr>
          <a:r>
            <a:rPr lang="en-US"/>
            <a:t>Hardware interfaces</a:t>
          </a:r>
        </a:p>
      </dgm:t>
    </dgm:pt>
    <dgm:pt modelId="{5986D878-2235-4EF2-A8F8-E107BCF3D23E}" type="parTrans" cxnId="{4442D795-252F-4273-B81A-D5F6C62897A4}">
      <dgm:prSet/>
      <dgm:spPr/>
      <dgm:t>
        <a:bodyPr/>
        <a:lstStyle/>
        <a:p>
          <a:endParaRPr lang="en-US"/>
        </a:p>
      </dgm:t>
    </dgm:pt>
    <dgm:pt modelId="{CBC28CC7-E993-40AD-B49F-2FC80E772D8F}" type="sibTrans" cxnId="{4442D795-252F-4273-B81A-D5F6C62897A4}">
      <dgm:prSet/>
      <dgm:spPr/>
      <dgm:t>
        <a:bodyPr/>
        <a:lstStyle/>
        <a:p>
          <a:endParaRPr lang="en-US"/>
        </a:p>
      </dgm:t>
    </dgm:pt>
    <dgm:pt modelId="{37D4E04A-8C60-4957-8543-DCAFED1E8651}">
      <dgm:prSet/>
      <dgm:spPr/>
      <dgm:t>
        <a:bodyPr/>
        <a:lstStyle/>
        <a:p>
          <a:pPr>
            <a:lnSpc>
              <a:spcPct val="100000"/>
            </a:lnSpc>
          </a:pPr>
          <a:r>
            <a:rPr lang="en-US"/>
            <a:t>Input/output</a:t>
          </a:r>
        </a:p>
      </dgm:t>
    </dgm:pt>
    <dgm:pt modelId="{70BEBC5E-1C54-4CD2-8866-B46232CBB3BF}" type="parTrans" cxnId="{E4460B44-14C5-4701-84CB-037E071B15FE}">
      <dgm:prSet/>
      <dgm:spPr/>
      <dgm:t>
        <a:bodyPr/>
        <a:lstStyle/>
        <a:p>
          <a:endParaRPr lang="en-US"/>
        </a:p>
      </dgm:t>
    </dgm:pt>
    <dgm:pt modelId="{3EA20807-1B8D-4508-B15C-3A3F8EB95288}" type="sibTrans" cxnId="{E4460B44-14C5-4701-84CB-037E071B15FE}">
      <dgm:prSet/>
      <dgm:spPr/>
      <dgm:t>
        <a:bodyPr/>
        <a:lstStyle/>
        <a:p>
          <a:endParaRPr lang="en-US"/>
        </a:p>
      </dgm:t>
    </dgm:pt>
    <dgm:pt modelId="{146DF029-0B0A-4481-A7EB-FC75ACBB1E55}">
      <dgm:prSet/>
      <dgm:spPr/>
      <dgm:t>
        <a:bodyPr/>
        <a:lstStyle/>
        <a:p>
          <a:pPr>
            <a:lnSpc>
              <a:spcPct val="100000"/>
            </a:lnSpc>
          </a:pPr>
          <a:r>
            <a:rPr lang="en-US" dirty="0"/>
            <a:t>Consists of core files (</a:t>
          </a:r>
          <a:r>
            <a:rPr lang="en-US" dirty="0">
              <a:solidFill>
                <a:srgbClr val="FF0000"/>
              </a:solidFill>
            </a:rPr>
            <a:t>Kernel</a:t>
          </a:r>
          <a:r>
            <a:rPr lang="en-US" dirty="0"/>
            <a:t>), device drivers, and programs.</a:t>
          </a:r>
        </a:p>
      </dgm:t>
    </dgm:pt>
    <dgm:pt modelId="{EBCF2299-A163-47C7-AB50-7EC0F108B7B0}" type="parTrans" cxnId="{C23D57CD-1DB9-4878-88A9-13F26B67221D}">
      <dgm:prSet/>
      <dgm:spPr/>
      <dgm:t>
        <a:bodyPr/>
        <a:lstStyle/>
        <a:p>
          <a:endParaRPr lang="en-US"/>
        </a:p>
      </dgm:t>
    </dgm:pt>
    <dgm:pt modelId="{AD5BF09D-68F8-48B2-AF0E-B042A0A0968C}" type="sibTrans" cxnId="{C23D57CD-1DB9-4878-88A9-13F26B67221D}">
      <dgm:prSet/>
      <dgm:spPr/>
      <dgm:t>
        <a:bodyPr/>
        <a:lstStyle/>
        <a:p>
          <a:endParaRPr lang="en-US"/>
        </a:p>
      </dgm:t>
    </dgm:pt>
    <dgm:pt modelId="{28CCE975-8805-4458-B3A7-070D5DF24406}">
      <dgm:prSet/>
      <dgm:spPr/>
      <dgm:t>
        <a:bodyPr/>
        <a:lstStyle/>
        <a:p>
          <a:pPr>
            <a:lnSpc>
              <a:spcPct val="100000"/>
            </a:lnSpc>
          </a:pPr>
          <a:r>
            <a:rPr lang="en-US" dirty="0"/>
            <a:t>Command-line interface or GUI (</a:t>
          </a:r>
          <a:r>
            <a:rPr lang="en-US" dirty="0">
              <a:solidFill>
                <a:srgbClr val="FF0000"/>
              </a:solidFill>
            </a:rPr>
            <a:t>Shell</a:t>
          </a:r>
          <a:r>
            <a:rPr lang="en-US" dirty="0"/>
            <a:t>).</a:t>
          </a:r>
        </a:p>
      </dgm:t>
    </dgm:pt>
    <dgm:pt modelId="{791F0BD7-84C5-429A-BBD6-04D495DA03DD}" type="parTrans" cxnId="{CE3D0773-96B2-4596-838E-C8EBA4D2679E}">
      <dgm:prSet/>
      <dgm:spPr/>
      <dgm:t>
        <a:bodyPr/>
        <a:lstStyle/>
        <a:p>
          <a:endParaRPr lang="en-US"/>
        </a:p>
      </dgm:t>
    </dgm:pt>
    <dgm:pt modelId="{B8E621E7-F022-46C8-B494-C28C703CB92E}" type="sibTrans" cxnId="{CE3D0773-96B2-4596-838E-C8EBA4D2679E}">
      <dgm:prSet/>
      <dgm:spPr/>
      <dgm:t>
        <a:bodyPr/>
        <a:lstStyle/>
        <a:p>
          <a:endParaRPr lang="en-US"/>
        </a:p>
      </dgm:t>
    </dgm:pt>
    <dgm:pt modelId="{FB7288ED-55FA-4824-8BBA-83BA87B9C082}" type="pres">
      <dgm:prSet presAssocID="{63E82D0C-54C8-41B6-8D8C-35F7B81EBDEB}" presName="root" presStyleCnt="0">
        <dgm:presLayoutVars>
          <dgm:dir/>
          <dgm:resizeHandles val="exact"/>
        </dgm:presLayoutVars>
      </dgm:prSet>
      <dgm:spPr/>
    </dgm:pt>
    <dgm:pt modelId="{6783CE93-E7AF-4F16-9482-E4F96B0D73D5}" type="pres">
      <dgm:prSet presAssocID="{DB2A4DBF-869E-4466-B8A4-BE3317E857BC}" presName="compNode" presStyleCnt="0"/>
      <dgm:spPr/>
    </dgm:pt>
    <dgm:pt modelId="{42D5AE64-F8EE-4DCE-ACB2-E8D84E0EF590}" type="pres">
      <dgm:prSet presAssocID="{DB2A4DBF-869E-4466-B8A4-BE3317E857BC}" presName="bgRect" presStyleLbl="bgShp" presStyleIdx="0" presStyleCnt="4"/>
      <dgm:spPr/>
    </dgm:pt>
    <dgm:pt modelId="{2AC0C436-14A1-49E3-9E3F-3C2850BDA39E}" type="pres">
      <dgm:prSet presAssocID="{DB2A4DBF-869E-4466-B8A4-BE3317E857B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rver"/>
        </a:ext>
      </dgm:extLst>
    </dgm:pt>
    <dgm:pt modelId="{FD63E0D2-96E1-485F-A045-4A4FFACA1299}" type="pres">
      <dgm:prSet presAssocID="{DB2A4DBF-869E-4466-B8A4-BE3317E857BC}" presName="spaceRect" presStyleCnt="0"/>
      <dgm:spPr/>
    </dgm:pt>
    <dgm:pt modelId="{FB399E17-B0DB-4D80-93BC-C2E04433157A}" type="pres">
      <dgm:prSet presAssocID="{DB2A4DBF-869E-4466-B8A4-BE3317E857BC}" presName="parTx" presStyleLbl="revTx" presStyleIdx="0" presStyleCnt="5">
        <dgm:presLayoutVars>
          <dgm:chMax val="0"/>
          <dgm:chPref val="0"/>
        </dgm:presLayoutVars>
      </dgm:prSet>
      <dgm:spPr/>
    </dgm:pt>
    <dgm:pt modelId="{1478EC00-4F21-499D-ABD9-E005514527BD}" type="pres">
      <dgm:prSet presAssocID="{AADDFF40-CCE9-4570-A242-A61616A70C68}" presName="sibTrans" presStyleCnt="0"/>
      <dgm:spPr/>
    </dgm:pt>
    <dgm:pt modelId="{A60AE640-C288-48BD-AEAA-AAD4D2C8178B}" type="pres">
      <dgm:prSet presAssocID="{728EAC94-AAA6-4996-9297-F9E785CCA7AA}" presName="compNode" presStyleCnt="0"/>
      <dgm:spPr/>
    </dgm:pt>
    <dgm:pt modelId="{23C54FCE-839F-4E38-9CFD-E868C9521032}" type="pres">
      <dgm:prSet presAssocID="{728EAC94-AAA6-4996-9297-F9E785CCA7AA}" presName="bgRect" presStyleLbl="bgShp" presStyleIdx="1" presStyleCnt="4"/>
      <dgm:spPr/>
    </dgm:pt>
    <dgm:pt modelId="{57159085-B3D7-4BE4-9385-95EDD0809C01}" type="pres">
      <dgm:prSet presAssocID="{728EAC94-AAA6-4996-9297-F9E785CCA7A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ears"/>
        </a:ext>
      </dgm:extLst>
    </dgm:pt>
    <dgm:pt modelId="{A9605126-B16B-4FF9-9145-1050E77C660B}" type="pres">
      <dgm:prSet presAssocID="{728EAC94-AAA6-4996-9297-F9E785CCA7AA}" presName="spaceRect" presStyleCnt="0"/>
      <dgm:spPr/>
    </dgm:pt>
    <dgm:pt modelId="{4112DC83-83FE-4838-B2C2-516D57DAE699}" type="pres">
      <dgm:prSet presAssocID="{728EAC94-AAA6-4996-9297-F9E785CCA7AA}" presName="parTx" presStyleLbl="revTx" presStyleIdx="1" presStyleCnt="5">
        <dgm:presLayoutVars>
          <dgm:chMax val="0"/>
          <dgm:chPref val="0"/>
        </dgm:presLayoutVars>
      </dgm:prSet>
      <dgm:spPr/>
    </dgm:pt>
    <dgm:pt modelId="{5C2A9C66-A987-4A0B-9B0A-717C13A0AD2A}" type="pres">
      <dgm:prSet presAssocID="{728EAC94-AAA6-4996-9297-F9E785CCA7AA}" presName="desTx" presStyleLbl="revTx" presStyleIdx="2" presStyleCnt="5">
        <dgm:presLayoutVars/>
      </dgm:prSet>
      <dgm:spPr/>
    </dgm:pt>
    <dgm:pt modelId="{8047AACE-01D0-4DCA-83E3-F3F662753AE7}" type="pres">
      <dgm:prSet presAssocID="{B8209717-89D7-41C6-A325-A49CB1413EB4}" presName="sibTrans" presStyleCnt="0"/>
      <dgm:spPr/>
    </dgm:pt>
    <dgm:pt modelId="{CD9DD2F5-72E2-47F1-836E-E74E39A868DB}" type="pres">
      <dgm:prSet presAssocID="{146DF029-0B0A-4481-A7EB-FC75ACBB1E55}" presName="compNode" presStyleCnt="0"/>
      <dgm:spPr/>
    </dgm:pt>
    <dgm:pt modelId="{51947728-4832-4555-9693-7D08AB079477}" type="pres">
      <dgm:prSet presAssocID="{146DF029-0B0A-4481-A7EB-FC75ACBB1E55}" presName="bgRect" presStyleLbl="bgShp" presStyleIdx="2" presStyleCnt="4"/>
      <dgm:spPr/>
    </dgm:pt>
    <dgm:pt modelId="{C260175D-96A7-4DF5-B932-35F208EE3873}" type="pres">
      <dgm:prSet presAssocID="{146DF029-0B0A-4481-A7EB-FC75ACBB1E5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98257D65-77CC-4D43-9E23-14D709F02314}" type="pres">
      <dgm:prSet presAssocID="{146DF029-0B0A-4481-A7EB-FC75ACBB1E55}" presName="spaceRect" presStyleCnt="0"/>
      <dgm:spPr/>
    </dgm:pt>
    <dgm:pt modelId="{5F5ACF2A-ABBE-4584-ABED-459C95046701}" type="pres">
      <dgm:prSet presAssocID="{146DF029-0B0A-4481-A7EB-FC75ACBB1E55}" presName="parTx" presStyleLbl="revTx" presStyleIdx="3" presStyleCnt="5">
        <dgm:presLayoutVars>
          <dgm:chMax val="0"/>
          <dgm:chPref val="0"/>
        </dgm:presLayoutVars>
      </dgm:prSet>
      <dgm:spPr/>
    </dgm:pt>
    <dgm:pt modelId="{EB2C33FC-2976-4D23-A67D-B4CE8C4BB6E0}" type="pres">
      <dgm:prSet presAssocID="{AD5BF09D-68F8-48B2-AF0E-B042A0A0968C}" presName="sibTrans" presStyleCnt="0"/>
      <dgm:spPr/>
    </dgm:pt>
    <dgm:pt modelId="{05AED6C4-F69C-43BB-A577-EB26F0C754D6}" type="pres">
      <dgm:prSet presAssocID="{28CCE975-8805-4458-B3A7-070D5DF24406}" presName="compNode" presStyleCnt="0"/>
      <dgm:spPr/>
    </dgm:pt>
    <dgm:pt modelId="{2E07FC78-C4C5-43C9-9114-D5A9A886DE49}" type="pres">
      <dgm:prSet presAssocID="{28CCE975-8805-4458-B3A7-070D5DF24406}" presName="bgRect" presStyleLbl="bgShp" presStyleIdx="3" presStyleCnt="4"/>
      <dgm:spPr/>
    </dgm:pt>
    <dgm:pt modelId="{345BAF3C-6BDF-4F84-8B31-C17B9527400A}" type="pres">
      <dgm:prSet presAssocID="{28CCE975-8805-4458-B3A7-070D5DF2440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Flowchart"/>
        </a:ext>
      </dgm:extLst>
    </dgm:pt>
    <dgm:pt modelId="{3079D019-0E63-45A8-B696-0672CAC0628F}" type="pres">
      <dgm:prSet presAssocID="{28CCE975-8805-4458-B3A7-070D5DF24406}" presName="spaceRect" presStyleCnt="0"/>
      <dgm:spPr/>
    </dgm:pt>
    <dgm:pt modelId="{CE01B4FD-CDDD-49B9-AD64-5884FC991167}" type="pres">
      <dgm:prSet presAssocID="{28CCE975-8805-4458-B3A7-070D5DF24406}" presName="parTx" presStyleLbl="revTx" presStyleIdx="4" presStyleCnt="5">
        <dgm:presLayoutVars>
          <dgm:chMax val="0"/>
          <dgm:chPref val="0"/>
        </dgm:presLayoutVars>
      </dgm:prSet>
      <dgm:spPr/>
    </dgm:pt>
  </dgm:ptLst>
  <dgm:cxnLst>
    <dgm:cxn modelId="{F312B008-00AF-456D-9A4D-634D56134AAD}" type="presOf" srcId="{146DF029-0B0A-4481-A7EB-FC75ACBB1E55}" destId="{5F5ACF2A-ABBE-4584-ABED-459C95046701}" srcOrd="0" destOrd="0" presId="urn:microsoft.com/office/officeart/2018/2/layout/IconVerticalSolidList"/>
    <dgm:cxn modelId="{E4460B44-14C5-4701-84CB-037E071B15FE}" srcId="{728EAC94-AAA6-4996-9297-F9E785CCA7AA}" destId="{37D4E04A-8C60-4957-8543-DCAFED1E8651}" srcOrd="1" destOrd="0" parTransId="{70BEBC5E-1C54-4CD2-8866-B46232CBB3BF}" sibTransId="{3EA20807-1B8D-4508-B15C-3A3F8EB95288}"/>
    <dgm:cxn modelId="{8E79F367-2DBB-4EF5-8C43-6B8EF38F9E56}" srcId="{63E82D0C-54C8-41B6-8D8C-35F7B81EBDEB}" destId="{728EAC94-AAA6-4996-9297-F9E785CCA7AA}" srcOrd="1" destOrd="0" parTransId="{828CE3F0-7ABE-4406-ADF2-F2D278FB5203}" sibTransId="{B8209717-89D7-41C6-A325-A49CB1413EB4}"/>
    <dgm:cxn modelId="{9DF05070-BE6C-49FD-BACD-3B7B48997897}" type="presOf" srcId="{DB2A4DBF-869E-4466-B8A4-BE3317E857BC}" destId="{FB399E17-B0DB-4D80-93BC-C2E04433157A}" srcOrd="0" destOrd="0" presId="urn:microsoft.com/office/officeart/2018/2/layout/IconVerticalSolidList"/>
    <dgm:cxn modelId="{CE3D0773-96B2-4596-838E-C8EBA4D2679E}" srcId="{63E82D0C-54C8-41B6-8D8C-35F7B81EBDEB}" destId="{28CCE975-8805-4458-B3A7-070D5DF24406}" srcOrd="3" destOrd="0" parTransId="{791F0BD7-84C5-429A-BBD6-04D495DA03DD}" sibTransId="{B8E621E7-F022-46C8-B494-C28C703CB92E}"/>
    <dgm:cxn modelId="{3FD6F58E-2D1F-4BEA-A4DE-F727340F5C02}" type="presOf" srcId="{37D4E04A-8C60-4957-8543-DCAFED1E8651}" destId="{5C2A9C66-A987-4A0B-9B0A-717C13A0AD2A}" srcOrd="0" destOrd="1" presId="urn:microsoft.com/office/officeart/2018/2/layout/IconVerticalSolidList"/>
    <dgm:cxn modelId="{A87A2B90-EB9D-4E2F-BA2C-8DFA35C8B587}" type="presOf" srcId="{9DB58476-3F5D-4241-A46C-88C50A9029CD}" destId="{5C2A9C66-A987-4A0B-9B0A-717C13A0AD2A}" srcOrd="0" destOrd="0" presId="urn:microsoft.com/office/officeart/2018/2/layout/IconVerticalSolidList"/>
    <dgm:cxn modelId="{4442D795-252F-4273-B81A-D5F6C62897A4}" srcId="{728EAC94-AAA6-4996-9297-F9E785CCA7AA}" destId="{9DB58476-3F5D-4241-A46C-88C50A9029CD}" srcOrd="0" destOrd="0" parTransId="{5986D878-2235-4EF2-A8F8-E107BCF3D23E}" sibTransId="{CBC28CC7-E993-40AD-B49F-2FC80E772D8F}"/>
    <dgm:cxn modelId="{BBAE16A6-27BD-4EE2-8048-0C443D1612F5}" type="presOf" srcId="{63E82D0C-54C8-41B6-8D8C-35F7B81EBDEB}" destId="{FB7288ED-55FA-4824-8BBA-83BA87B9C082}" srcOrd="0" destOrd="0" presId="urn:microsoft.com/office/officeart/2018/2/layout/IconVerticalSolidList"/>
    <dgm:cxn modelId="{045508A8-A0D6-4350-ACAA-ECFD6F3D6E60}" type="presOf" srcId="{28CCE975-8805-4458-B3A7-070D5DF24406}" destId="{CE01B4FD-CDDD-49B9-AD64-5884FC991167}" srcOrd="0" destOrd="0" presId="urn:microsoft.com/office/officeart/2018/2/layout/IconVerticalSolidList"/>
    <dgm:cxn modelId="{2F9F1CB7-DB43-4E4C-AAA2-10378DFD3C98}" type="presOf" srcId="{728EAC94-AAA6-4996-9297-F9E785CCA7AA}" destId="{4112DC83-83FE-4838-B2C2-516D57DAE699}" srcOrd="0" destOrd="0" presId="urn:microsoft.com/office/officeart/2018/2/layout/IconVerticalSolidList"/>
    <dgm:cxn modelId="{C23D57CD-1DB9-4878-88A9-13F26B67221D}" srcId="{63E82D0C-54C8-41B6-8D8C-35F7B81EBDEB}" destId="{146DF029-0B0A-4481-A7EB-FC75ACBB1E55}" srcOrd="2" destOrd="0" parTransId="{EBCF2299-A163-47C7-AB50-7EC0F108B7B0}" sibTransId="{AD5BF09D-68F8-48B2-AF0E-B042A0A0968C}"/>
    <dgm:cxn modelId="{9D0E23F2-972E-4482-998B-7C78B56D918D}" srcId="{63E82D0C-54C8-41B6-8D8C-35F7B81EBDEB}" destId="{DB2A4DBF-869E-4466-B8A4-BE3317E857BC}" srcOrd="0" destOrd="0" parTransId="{EA66DCFB-2E48-43F2-B64D-65B4875F6F1B}" sibTransId="{AADDFF40-CCE9-4570-A242-A61616A70C68}"/>
    <dgm:cxn modelId="{33B07F53-2CC0-49C9-8028-FABE8C27355E}" type="presParOf" srcId="{FB7288ED-55FA-4824-8BBA-83BA87B9C082}" destId="{6783CE93-E7AF-4F16-9482-E4F96B0D73D5}" srcOrd="0" destOrd="0" presId="urn:microsoft.com/office/officeart/2018/2/layout/IconVerticalSolidList"/>
    <dgm:cxn modelId="{7B51307F-BBEE-4DBB-A49C-89AC2CFCEAF8}" type="presParOf" srcId="{6783CE93-E7AF-4F16-9482-E4F96B0D73D5}" destId="{42D5AE64-F8EE-4DCE-ACB2-E8D84E0EF590}" srcOrd="0" destOrd="0" presId="urn:microsoft.com/office/officeart/2018/2/layout/IconVerticalSolidList"/>
    <dgm:cxn modelId="{725446CE-2CC5-4605-BF00-A567010CDE77}" type="presParOf" srcId="{6783CE93-E7AF-4F16-9482-E4F96B0D73D5}" destId="{2AC0C436-14A1-49E3-9E3F-3C2850BDA39E}" srcOrd="1" destOrd="0" presId="urn:microsoft.com/office/officeart/2018/2/layout/IconVerticalSolidList"/>
    <dgm:cxn modelId="{415DB3EB-5A30-422C-9128-1AD0A4C882BB}" type="presParOf" srcId="{6783CE93-E7AF-4F16-9482-E4F96B0D73D5}" destId="{FD63E0D2-96E1-485F-A045-4A4FFACA1299}" srcOrd="2" destOrd="0" presId="urn:microsoft.com/office/officeart/2018/2/layout/IconVerticalSolidList"/>
    <dgm:cxn modelId="{FFB8F948-56C5-4C36-8AB1-753B45B196B8}" type="presParOf" srcId="{6783CE93-E7AF-4F16-9482-E4F96B0D73D5}" destId="{FB399E17-B0DB-4D80-93BC-C2E04433157A}" srcOrd="3" destOrd="0" presId="urn:microsoft.com/office/officeart/2018/2/layout/IconVerticalSolidList"/>
    <dgm:cxn modelId="{40B63270-2DCE-4941-8CB5-60828CBC4B29}" type="presParOf" srcId="{FB7288ED-55FA-4824-8BBA-83BA87B9C082}" destId="{1478EC00-4F21-499D-ABD9-E005514527BD}" srcOrd="1" destOrd="0" presId="urn:microsoft.com/office/officeart/2018/2/layout/IconVerticalSolidList"/>
    <dgm:cxn modelId="{A7CAC684-8C0F-40F7-A56D-7B927F1CADCE}" type="presParOf" srcId="{FB7288ED-55FA-4824-8BBA-83BA87B9C082}" destId="{A60AE640-C288-48BD-AEAA-AAD4D2C8178B}" srcOrd="2" destOrd="0" presId="urn:microsoft.com/office/officeart/2018/2/layout/IconVerticalSolidList"/>
    <dgm:cxn modelId="{5E8A0880-C705-4FE4-9FF9-4C43574632B4}" type="presParOf" srcId="{A60AE640-C288-48BD-AEAA-AAD4D2C8178B}" destId="{23C54FCE-839F-4E38-9CFD-E868C9521032}" srcOrd="0" destOrd="0" presId="urn:microsoft.com/office/officeart/2018/2/layout/IconVerticalSolidList"/>
    <dgm:cxn modelId="{DFAEA972-5089-46A4-B595-29D2EE9CD0B6}" type="presParOf" srcId="{A60AE640-C288-48BD-AEAA-AAD4D2C8178B}" destId="{57159085-B3D7-4BE4-9385-95EDD0809C01}" srcOrd="1" destOrd="0" presId="urn:microsoft.com/office/officeart/2018/2/layout/IconVerticalSolidList"/>
    <dgm:cxn modelId="{58EBB87B-B3F9-431C-8BB6-E0AE829D6B15}" type="presParOf" srcId="{A60AE640-C288-48BD-AEAA-AAD4D2C8178B}" destId="{A9605126-B16B-4FF9-9145-1050E77C660B}" srcOrd="2" destOrd="0" presId="urn:microsoft.com/office/officeart/2018/2/layout/IconVerticalSolidList"/>
    <dgm:cxn modelId="{D0BB7AB7-9EBE-40EA-9E9B-CC0B8C141EE3}" type="presParOf" srcId="{A60AE640-C288-48BD-AEAA-AAD4D2C8178B}" destId="{4112DC83-83FE-4838-B2C2-516D57DAE699}" srcOrd="3" destOrd="0" presId="urn:microsoft.com/office/officeart/2018/2/layout/IconVerticalSolidList"/>
    <dgm:cxn modelId="{F30D1D28-E466-4C4D-962F-4B499F7B00B7}" type="presParOf" srcId="{A60AE640-C288-48BD-AEAA-AAD4D2C8178B}" destId="{5C2A9C66-A987-4A0B-9B0A-717C13A0AD2A}" srcOrd="4" destOrd="0" presId="urn:microsoft.com/office/officeart/2018/2/layout/IconVerticalSolidList"/>
    <dgm:cxn modelId="{1C33B0F8-F503-4E3C-B2D6-63D75979227F}" type="presParOf" srcId="{FB7288ED-55FA-4824-8BBA-83BA87B9C082}" destId="{8047AACE-01D0-4DCA-83E3-F3F662753AE7}" srcOrd="3" destOrd="0" presId="urn:microsoft.com/office/officeart/2018/2/layout/IconVerticalSolidList"/>
    <dgm:cxn modelId="{2D8D9E46-8A56-40F7-AED1-2212E61A792E}" type="presParOf" srcId="{FB7288ED-55FA-4824-8BBA-83BA87B9C082}" destId="{CD9DD2F5-72E2-47F1-836E-E74E39A868DB}" srcOrd="4" destOrd="0" presId="urn:microsoft.com/office/officeart/2018/2/layout/IconVerticalSolidList"/>
    <dgm:cxn modelId="{2352570E-16E0-48F0-9559-2869C3D7822E}" type="presParOf" srcId="{CD9DD2F5-72E2-47F1-836E-E74E39A868DB}" destId="{51947728-4832-4555-9693-7D08AB079477}" srcOrd="0" destOrd="0" presId="urn:microsoft.com/office/officeart/2018/2/layout/IconVerticalSolidList"/>
    <dgm:cxn modelId="{094FEDEE-990C-4572-93CD-2F5C2C5ED2EA}" type="presParOf" srcId="{CD9DD2F5-72E2-47F1-836E-E74E39A868DB}" destId="{C260175D-96A7-4DF5-B932-35F208EE3873}" srcOrd="1" destOrd="0" presId="urn:microsoft.com/office/officeart/2018/2/layout/IconVerticalSolidList"/>
    <dgm:cxn modelId="{9F29856A-A649-4710-80D3-9FF3414538C2}" type="presParOf" srcId="{CD9DD2F5-72E2-47F1-836E-E74E39A868DB}" destId="{98257D65-77CC-4D43-9E23-14D709F02314}" srcOrd="2" destOrd="0" presId="urn:microsoft.com/office/officeart/2018/2/layout/IconVerticalSolidList"/>
    <dgm:cxn modelId="{11BAA829-5168-4A4B-B6EA-B39CC6DE83FE}" type="presParOf" srcId="{CD9DD2F5-72E2-47F1-836E-E74E39A868DB}" destId="{5F5ACF2A-ABBE-4584-ABED-459C95046701}" srcOrd="3" destOrd="0" presId="urn:microsoft.com/office/officeart/2018/2/layout/IconVerticalSolidList"/>
    <dgm:cxn modelId="{8DB44B48-F8AF-4779-A037-CE88B1CBE959}" type="presParOf" srcId="{FB7288ED-55FA-4824-8BBA-83BA87B9C082}" destId="{EB2C33FC-2976-4D23-A67D-B4CE8C4BB6E0}" srcOrd="5" destOrd="0" presId="urn:microsoft.com/office/officeart/2018/2/layout/IconVerticalSolidList"/>
    <dgm:cxn modelId="{7BB7D7FD-61E9-4769-827F-D4AA3420C195}" type="presParOf" srcId="{FB7288ED-55FA-4824-8BBA-83BA87B9C082}" destId="{05AED6C4-F69C-43BB-A577-EB26F0C754D6}" srcOrd="6" destOrd="0" presId="urn:microsoft.com/office/officeart/2018/2/layout/IconVerticalSolidList"/>
    <dgm:cxn modelId="{5E7AC034-C28D-462D-968B-D7C05DDD5C8E}" type="presParOf" srcId="{05AED6C4-F69C-43BB-A577-EB26F0C754D6}" destId="{2E07FC78-C4C5-43C9-9114-D5A9A886DE49}" srcOrd="0" destOrd="0" presId="urn:microsoft.com/office/officeart/2018/2/layout/IconVerticalSolidList"/>
    <dgm:cxn modelId="{7A8BD2F8-A59D-4861-B8F7-15D3D718DC2D}" type="presParOf" srcId="{05AED6C4-F69C-43BB-A577-EB26F0C754D6}" destId="{345BAF3C-6BDF-4F84-8B31-C17B9527400A}" srcOrd="1" destOrd="0" presId="urn:microsoft.com/office/officeart/2018/2/layout/IconVerticalSolidList"/>
    <dgm:cxn modelId="{3ED21D0B-A681-471F-BA76-9608CBD16FBB}" type="presParOf" srcId="{05AED6C4-F69C-43BB-A577-EB26F0C754D6}" destId="{3079D019-0E63-45A8-B696-0672CAC0628F}" srcOrd="2" destOrd="0" presId="urn:microsoft.com/office/officeart/2018/2/layout/IconVerticalSolidList"/>
    <dgm:cxn modelId="{F6F891DD-C353-4954-A732-815BAC896A08}" type="presParOf" srcId="{05AED6C4-F69C-43BB-A577-EB26F0C754D6}" destId="{CE01B4FD-CDDD-49B9-AD64-5884FC99116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618A85-4508-4A8A-AB37-1FA2A43B31B3}" type="doc">
      <dgm:prSet loTypeId="urn:microsoft.com/office/officeart/2005/8/layout/list1" loCatId="list" qsTypeId="urn:microsoft.com/office/officeart/2005/8/quickstyle/simple2" qsCatId="simple" csTypeId="urn:microsoft.com/office/officeart/2005/8/colors/accent2_2" csCatId="accent2"/>
      <dgm:spPr/>
      <dgm:t>
        <a:bodyPr/>
        <a:lstStyle/>
        <a:p>
          <a:endParaRPr lang="en-US"/>
        </a:p>
      </dgm:t>
    </dgm:pt>
    <dgm:pt modelId="{1C761F20-215E-4E35-8A31-D8A45DAAC950}">
      <dgm:prSet/>
      <dgm:spPr/>
      <dgm:t>
        <a:bodyPr/>
        <a:lstStyle/>
        <a:p>
          <a:r>
            <a:rPr lang="en-US"/>
            <a:t>Linux File Systems</a:t>
          </a:r>
        </a:p>
      </dgm:t>
    </dgm:pt>
    <dgm:pt modelId="{EADE1129-90EA-4DCA-BB70-069C2264C680}" type="parTrans" cxnId="{7599FEAD-1573-44AB-A6F0-51A2BD2810AB}">
      <dgm:prSet/>
      <dgm:spPr/>
      <dgm:t>
        <a:bodyPr/>
        <a:lstStyle/>
        <a:p>
          <a:endParaRPr lang="en-US"/>
        </a:p>
      </dgm:t>
    </dgm:pt>
    <dgm:pt modelId="{483A244B-32C3-40A9-A14D-B728462D413D}" type="sibTrans" cxnId="{7599FEAD-1573-44AB-A6F0-51A2BD2810AB}">
      <dgm:prSet/>
      <dgm:spPr/>
      <dgm:t>
        <a:bodyPr/>
        <a:lstStyle/>
        <a:p>
          <a:endParaRPr lang="en-US"/>
        </a:p>
      </dgm:t>
    </dgm:pt>
    <dgm:pt modelId="{23418F20-8C2B-4B09-908F-8E6750B80DCA}">
      <dgm:prSet/>
      <dgm:spPr/>
      <dgm:t>
        <a:bodyPr/>
        <a:lstStyle/>
        <a:p>
          <a:r>
            <a:rPr lang="en-US"/>
            <a:t>ext file systems</a:t>
          </a:r>
        </a:p>
      </dgm:t>
    </dgm:pt>
    <dgm:pt modelId="{ACE4E248-FA06-48D5-AAA2-73FC313EB324}" type="parTrans" cxnId="{04EA0D95-BEBA-42B0-AD45-131ECB983160}">
      <dgm:prSet/>
      <dgm:spPr/>
      <dgm:t>
        <a:bodyPr/>
        <a:lstStyle/>
        <a:p>
          <a:endParaRPr lang="en-US"/>
        </a:p>
      </dgm:t>
    </dgm:pt>
    <dgm:pt modelId="{55499847-4990-4B0A-9726-3E8F5C989CF6}" type="sibTrans" cxnId="{04EA0D95-BEBA-42B0-AD45-131ECB983160}">
      <dgm:prSet/>
      <dgm:spPr/>
      <dgm:t>
        <a:bodyPr/>
        <a:lstStyle/>
        <a:p>
          <a:endParaRPr lang="en-US"/>
        </a:p>
      </dgm:t>
    </dgm:pt>
    <dgm:pt modelId="{87DCE991-2A60-42DD-B983-D6225F19C3A3}">
      <dgm:prSet/>
      <dgm:spPr/>
      <dgm:t>
        <a:bodyPr/>
        <a:lstStyle/>
        <a:p>
          <a:r>
            <a:rPr lang="en-US"/>
            <a:t>ext3</a:t>
          </a:r>
        </a:p>
      </dgm:t>
    </dgm:pt>
    <dgm:pt modelId="{3C604DDE-DEC6-4B6D-B758-987A9A48D2D6}" type="parTrans" cxnId="{521320E2-D283-4495-83F9-1F0349484582}">
      <dgm:prSet/>
      <dgm:spPr/>
      <dgm:t>
        <a:bodyPr/>
        <a:lstStyle/>
        <a:p>
          <a:endParaRPr lang="en-US"/>
        </a:p>
      </dgm:t>
    </dgm:pt>
    <dgm:pt modelId="{379B94A7-6E2A-41F5-8CFA-2BA0FE78A704}" type="sibTrans" cxnId="{521320E2-D283-4495-83F9-1F0349484582}">
      <dgm:prSet/>
      <dgm:spPr/>
      <dgm:t>
        <a:bodyPr/>
        <a:lstStyle/>
        <a:p>
          <a:endParaRPr lang="en-US"/>
        </a:p>
      </dgm:t>
    </dgm:pt>
    <dgm:pt modelId="{A568DDE4-C64D-4208-B56C-9EA43670E906}">
      <dgm:prSet/>
      <dgm:spPr/>
      <dgm:t>
        <a:bodyPr/>
        <a:lstStyle/>
        <a:p>
          <a:r>
            <a:rPr lang="en-US"/>
            <a:t>ext4</a:t>
          </a:r>
        </a:p>
      </dgm:t>
    </dgm:pt>
    <dgm:pt modelId="{1C6241C1-7627-4935-9DBA-EFE1A46F3A88}" type="parTrans" cxnId="{C381CEDE-1E65-44E0-9C82-DFBB35EB450B}">
      <dgm:prSet/>
      <dgm:spPr/>
      <dgm:t>
        <a:bodyPr/>
        <a:lstStyle/>
        <a:p>
          <a:endParaRPr lang="en-US"/>
        </a:p>
      </dgm:t>
    </dgm:pt>
    <dgm:pt modelId="{F59832FD-2BF0-4526-8600-49F5782456B4}" type="sibTrans" cxnId="{C381CEDE-1E65-44E0-9C82-DFBB35EB450B}">
      <dgm:prSet/>
      <dgm:spPr/>
      <dgm:t>
        <a:bodyPr/>
        <a:lstStyle/>
        <a:p>
          <a:endParaRPr lang="en-US"/>
        </a:p>
      </dgm:t>
    </dgm:pt>
    <dgm:pt modelId="{3AA537BE-1EFC-4B2A-82DF-7D52EA695AB1}">
      <dgm:prSet/>
      <dgm:spPr/>
      <dgm:t>
        <a:bodyPr/>
        <a:lstStyle/>
        <a:p>
          <a:r>
            <a:rPr lang="en-US"/>
            <a:t>VFAT</a:t>
          </a:r>
        </a:p>
      </dgm:t>
    </dgm:pt>
    <dgm:pt modelId="{0BCA8664-916F-4B2F-8D97-7D5FDFF06F3A}" type="parTrans" cxnId="{3DDB65BB-2593-42EF-9351-E2FC7E61ED64}">
      <dgm:prSet/>
      <dgm:spPr/>
      <dgm:t>
        <a:bodyPr/>
        <a:lstStyle/>
        <a:p>
          <a:endParaRPr lang="en-US"/>
        </a:p>
      </dgm:t>
    </dgm:pt>
    <dgm:pt modelId="{86057839-44CC-464E-B870-8902A6F53695}" type="sibTrans" cxnId="{3DDB65BB-2593-42EF-9351-E2FC7E61ED64}">
      <dgm:prSet/>
      <dgm:spPr/>
      <dgm:t>
        <a:bodyPr/>
        <a:lstStyle/>
        <a:p>
          <a:endParaRPr lang="en-US"/>
        </a:p>
      </dgm:t>
    </dgm:pt>
    <dgm:pt modelId="{BA29882A-659C-4CCE-B2A6-6ABE6C29B8C7}">
      <dgm:prSet/>
      <dgm:spPr/>
      <dgm:t>
        <a:bodyPr/>
        <a:lstStyle/>
        <a:p>
          <a:r>
            <a:rPr lang="en-US" dirty="0"/>
            <a:t>FAT/FAT32</a:t>
          </a:r>
        </a:p>
      </dgm:t>
    </dgm:pt>
    <dgm:pt modelId="{8FCEA612-481D-4A39-91AB-CD777B01B980}" type="parTrans" cxnId="{3345EA0B-ED08-4117-BEB0-C70C87E8B935}">
      <dgm:prSet/>
      <dgm:spPr/>
      <dgm:t>
        <a:bodyPr/>
        <a:lstStyle/>
        <a:p>
          <a:endParaRPr lang="en-US"/>
        </a:p>
      </dgm:t>
    </dgm:pt>
    <dgm:pt modelId="{AB2ACEC1-0E9C-4E35-A5B3-279C83AD74F6}" type="sibTrans" cxnId="{3345EA0B-ED08-4117-BEB0-C70C87E8B935}">
      <dgm:prSet/>
      <dgm:spPr/>
      <dgm:t>
        <a:bodyPr/>
        <a:lstStyle/>
        <a:p>
          <a:endParaRPr lang="en-US"/>
        </a:p>
      </dgm:t>
    </dgm:pt>
    <dgm:pt modelId="{9421BC74-9536-4D45-89A0-9F9C42C2127E}">
      <dgm:prSet/>
      <dgm:spPr/>
      <dgm:t>
        <a:bodyPr/>
        <a:lstStyle/>
        <a:p>
          <a:r>
            <a:rPr lang="en-US" dirty="0"/>
            <a:t>NFS</a:t>
          </a:r>
        </a:p>
      </dgm:t>
    </dgm:pt>
    <dgm:pt modelId="{55B2B5B2-0767-4DD4-95AB-F71DF12131EF}" type="parTrans" cxnId="{AF9157C7-41D7-4352-877E-6271689A77C3}">
      <dgm:prSet/>
      <dgm:spPr/>
      <dgm:t>
        <a:bodyPr/>
        <a:lstStyle/>
        <a:p>
          <a:endParaRPr lang="en-US"/>
        </a:p>
      </dgm:t>
    </dgm:pt>
    <dgm:pt modelId="{1285075C-AEE2-4AA1-A571-389D7AA87F61}" type="sibTrans" cxnId="{AF9157C7-41D7-4352-877E-6271689A77C3}">
      <dgm:prSet/>
      <dgm:spPr/>
      <dgm:t>
        <a:bodyPr/>
        <a:lstStyle/>
        <a:p>
          <a:endParaRPr lang="en-US"/>
        </a:p>
      </dgm:t>
    </dgm:pt>
    <dgm:pt modelId="{55F7C6E5-5AD1-4B6D-B933-6D0325CEDFEC}" type="pres">
      <dgm:prSet presAssocID="{54618A85-4508-4A8A-AB37-1FA2A43B31B3}" presName="linear" presStyleCnt="0">
        <dgm:presLayoutVars>
          <dgm:dir/>
          <dgm:animLvl val="lvl"/>
          <dgm:resizeHandles val="exact"/>
        </dgm:presLayoutVars>
      </dgm:prSet>
      <dgm:spPr/>
    </dgm:pt>
    <dgm:pt modelId="{179E5E5C-6BFD-4556-904B-150D2C7C936F}" type="pres">
      <dgm:prSet presAssocID="{1C761F20-215E-4E35-8A31-D8A45DAAC950}" presName="parentLin" presStyleCnt="0"/>
      <dgm:spPr/>
    </dgm:pt>
    <dgm:pt modelId="{07FFCBF0-19C6-4551-9B7E-26CB2A4876B7}" type="pres">
      <dgm:prSet presAssocID="{1C761F20-215E-4E35-8A31-D8A45DAAC950}" presName="parentLeftMargin" presStyleLbl="node1" presStyleIdx="0" presStyleCnt="1"/>
      <dgm:spPr/>
    </dgm:pt>
    <dgm:pt modelId="{439C6C60-09DA-4B78-9D40-C4FF8882C18A}" type="pres">
      <dgm:prSet presAssocID="{1C761F20-215E-4E35-8A31-D8A45DAAC950}" presName="parentText" presStyleLbl="node1" presStyleIdx="0" presStyleCnt="1">
        <dgm:presLayoutVars>
          <dgm:chMax val="0"/>
          <dgm:bulletEnabled val="1"/>
        </dgm:presLayoutVars>
      </dgm:prSet>
      <dgm:spPr/>
    </dgm:pt>
    <dgm:pt modelId="{9F5B0DB6-3973-490C-B44F-4EDB5AF28077}" type="pres">
      <dgm:prSet presAssocID="{1C761F20-215E-4E35-8A31-D8A45DAAC950}" presName="negativeSpace" presStyleCnt="0"/>
      <dgm:spPr/>
    </dgm:pt>
    <dgm:pt modelId="{54FC8118-11F0-4781-8D5F-05571A5DE73D}" type="pres">
      <dgm:prSet presAssocID="{1C761F20-215E-4E35-8A31-D8A45DAAC950}" presName="childText" presStyleLbl="conFgAcc1" presStyleIdx="0" presStyleCnt="1">
        <dgm:presLayoutVars>
          <dgm:bulletEnabled val="1"/>
        </dgm:presLayoutVars>
      </dgm:prSet>
      <dgm:spPr/>
    </dgm:pt>
  </dgm:ptLst>
  <dgm:cxnLst>
    <dgm:cxn modelId="{C8220709-0265-4DE1-B931-CCB7784DA5CA}" type="presOf" srcId="{87DCE991-2A60-42DD-B983-D6225F19C3A3}" destId="{54FC8118-11F0-4781-8D5F-05571A5DE73D}" srcOrd="0" destOrd="1" presId="urn:microsoft.com/office/officeart/2005/8/layout/list1"/>
    <dgm:cxn modelId="{3345EA0B-ED08-4117-BEB0-C70C87E8B935}" srcId="{3AA537BE-1EFC-4B2A-82DF-7D52EA695AB1}" destId="{BA29882A-659C-4CCE-B2A6-6ABE6C29B8C7}" srcOrd="0" destOrd="0" parTransId="{8FCEA612-481D-4A39-91AB-CD777B01B980}" sibTransId="{AB2ACEC1-0E9C-4E35-A5B3-279C83AD74F6}"/>
    <dgm:cxn modelId="{92EE230C-61D9-4F84-B87F-6286DDAD2799}" type="presOf" srcId="{BA29882A-659C-4CCE-B2A6-6ABE6C29B8C7}" destId="{54FC8118-11F0-4781-8D5F-05571A5DE73D}" srcOrd="0" destOrd="4" presId="urn:microsoft.com/office/officeart/2005/8/layout/list1"/>
    <dgm:cxn modelId="{930CA118-CDF4-4ECE-BD7A-15F430B490B1}" type="presOf" srcId="{A568DDE4-C64D-4208-B56C-9EA43670E906}" destId="{54FC8118-11F0-4781-8D5F-05571A5DE73D}" srcOrd="0" destOrd="2" presId="urn:microsoft.com/office/officeart/2005/8/layout/list1"/>
    <dgm:cxn modelId="{0AA81A28-A63C-4CA9-8B6E-3072DD7975C8}" type="presOf" srcId="{9421BC74-9536-4D45-89A0-9F9C42C2127E}" destId="{54FC8118-11F0-4781-8D5F-05571A5DE73D}" srcOrd="0" destOrd="5" presId="urn:microsoft.com/office/officeart/2005/8/layout/list1"/>
    <dgm:cxn modelId="{25C82E32-CE2C-4A1B-80C2-AFE4BEDC1D24}" type="presOf" srcId="{54618A85-4508-4A8A-AB37-1FA2A43B31B3}" destId="{55F7C6E5-5AD1-4B6D-B933-6D0325CEDFEC}" srcOrd="0" destOrd="0" presId="urn:microsoft.com/office/officeart/2005/8/layout/list1"/>
    <dgm:cxn modelId="{88B5D155-620F-4349-B119-B7E0BFBA84AF}" type="presOf" srcId="{3AA537BE-1EFC-4B2A-82DF-7D52EA695AB1}" destId="{54FC8118-11F0-4781-8D5F-05571A5DE73D}" srcOrd="0" destOrd="3" presId="urn:microsoft.com/office/officeart/2005/8/layout/list1"/>
    <dgm:cxn modelId="{F27C938D-051F-4BDB-AAF4-37DCC1271CB5}" type="presOf" srcId="{23418F20-8C2B-4B09-908F-8E6750B80DCA}" destId="{54FC8118-11F0-4781-8D5F-05571A5DE73D}" srcOrd="0" destOrd="0" presId="urn:microsoft.com/office/officeart/2005/8/layout/list1"/>
    <dgm:cxn modelId="{04EA0D95-BEBA-42B0-AD45-131ECB983160}" srcId="{1C761F20-215E-4E35-8A31-D8A45DAAC950}" destId="{23418F20-8C2B-4B09-908F-8E6750B80DCA}" srcOrd="0" destOrd="0" parTransId="{ACE4E248-FA06-48D5-AAA2-73FC313EB324}" sibTransId="{55499847-4990-4B0A-9726-3E8F5C989CF6}"/>
    <dgm:cxn modelId="{4E74D196-8986-4E18-8144-9F25775336E5}" type="presOf" srcId="{1C761F20-215E-4E35-8A31-D8A45DAAC950}" destId="{439C6C60-09DA-4B78-9D40-C4FF8882C18A}" srcOrd="1" destOrd="0" presId="urn:microsoft.com/office/officeart/2005/8/layout/list1"/>
    <dgm:cxn modelId="{7599FEAD-1573-44AB-A6F0-51A2BD2810AB}" srcId="{54618A85-4508-4A8A-AB37-1FA2A43B31B3}" destId="{1C761F20-215E-4E35-8A31-D8A45DAAC950}" srcOrd="0" destOrd="0" parTransId="{EADE1129-90EA-4DCA-BB70-069C2264C680}" sibTransId="{483A244B-32C3-40A9-A14D-B728462D413D}"/>
    <dgm:cxn modelId="{3DDB65BB-2593-42EF-9351-E2FC7E61ED64}" srcId="{1C761F20-215E-4E35-8A31-D8A45DAAC950}" destId="{3AA537BE-1EFC-4B2A-82DF-7D52EA695AB1}" srcOrd="1" destOrd="0" parTransId="{0BCA8664-916F-4B2F-8D97-7D5FDFF06F3A}" sibTransId="{86057839-44CC-464E-B870-8902A6F53695}"/>
    <dgm:cxn modelId="{AF9157C7-41D7-4352-877E-6271689A77C3}" srcId="{1C761F20-215E-4E35-8A31-D8A45DAAC950}" destId="{9421BC74-9536-4D45-89A0-9F9C42C2127E}" srcOrd="2" destOrd="0" parTransId="{55B2B5B2-0767-4DD4-95AB-F71DF12131EF}" sibTransId="{1285075C-AEE2-4AA1-A571-389D7AA87F61}"/>
    <dgm:cxn modelId="{32A179DD-3359-4102-8807-1DEDA80AF8D5}" type="presOf" srcId="{1C761F20-215E-4E35-8A31-D8A45DAAC950}" destId="{07FFCBF0-19C6-4551-9B7E-26CB2A4876B7}" srcOrd="0" destOrd="0" presId="urn:microsoft.com/office/officeart/2005/8/layout/list1"/>
    <dgm:cxn modelId="{C381CEDE-1E65-44E0-9C82-DFBB35EB450B}" srcId="{23418F20-8C2B-4B09-908F-8E6750B80DCA}" destId="{A568DDE4-C64D-4208-B56C-9EA43670E906}" srcOrd="1" destOrd="0" parTransId="{1C6241C1-7627-4935-9DBA-EFE1A46F3A88}" sibTransId="{F59832FD-2BF0-4526-8600-49F5782456B4}"/>
    <dgm:cxn modelId="{521320E2-D283-4495-83F9-1F0349484582}" srcId="{23418F20-8C2B-4B09-908F-8E6750B80DCA}" destId="{87DCE991-2A60-42DD-B983-D6225F19C3A3}" srcOrd="0" destOrd="0" parTransId="{3C604DDE-DEC6-4B6D-B758-987A9A48D2D6}" sibTransId="{379B94A7-6E2A-41F5-8CFA-2BA0FE78A704}"/>
    <dgm:cxn modelId="{C5C6E07E-43AC-472B-A0FC-31C93F0005AA}" type="presParOf" srcId="{55F7C6E5-5AD1-4B6D-B933-6D0325CEDFEC}" destId="{179E5E5C-6BFD-4556-904B-150D2C7C936F}" srcOrd="0" destOrd="0" presId="urn:microsoft.com/office/officeart/2005/8/layout/list1"/>
    <dgm:cxn modelId="{9E8B08EA-3356-4216-99B6-11B4A68E68D2}" type="presParOf" srcId="{179E5E5C-6BFD-4556-904B-150D2C7C936F}" destId="{07FFCBF0-19C6-4551-9B7E-26CB2A4876B7}" srcOrd="0" destOrd="0" presId="urn:microsoft.com/office/officeart/2005/8/layout/list1"/>
    <dgm:cxn modelId="{FD0F6234-D9CB-421F-AEF7-A58CBF9165F3}" type="presParOf" srcId="{179E5E5C-6BFD-4556-904B-150D2C7C936F}" destId="{439C6C60-09DA-4B78-9D40-C4FF8882C18A}" srcOrd="1" destOrd="0" presId="urn:microsoft.com/office/officeart/2005/8/layout/list1"/>
    <dgm:cxn modelId="{8AC3F507-16FA-42C1-B9C8-D700DF20FA70}" type="presParOf" srcId="{55F7C6E5-5AD1-4B6D-B933-6D0325CEDFEC}" destId="{9F5B0DB6-3973-490C-B44F-4EDB5AF28077}" srcOrd="1" destOrd="0" presId="urn:microsoft.com/office/officeart/2005/8/layout/list1"/>
    <dgm:cxn modelId="{099BDA1E-92CD-4A6C-8C72-E51987A222BB}" type="presParOf" srcId="{55F7C6E5-5AD1-4B6D-B933-6D0325CEDFEC}" destId="{54FC8118-11F0-4781-8D5F-05571A5DE73D}"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2703BA-8FC8-4DE8-BD03-B120BA9375B1}" type="doc">
      <dgm:prSet loTypeId="urn:microsoft.com/office/officeart/2018/2/layout/IconLabelList" loCatId="icon" qsTypeId="urn:microsoft.com/office/officeart/2005/8/quickstyle/simple1" qsCatId="simple" csTypeId="urn:microsoft.com/office/officeart/2005/8/colors/accent3_2" csCatId="accent3" phldr="1"/>
      <dgm:spPr/>
      <dgm:t>
        <a:bodyPr/>
        <a:lstStyle/>
        <a:p>
          <a:endParaRPr lang="en-US"/>
        </a:p>
      </dgm:t>
    </dgm:pt>
    <dgm:pt modelId="{02B51A91-0FC3-4C99-8DE5-82A70A30EA8A}">
      <dgm:prSet/>
      <dgm:spPr/>
      <dgm:t>
        <a:bodyPr/>
        <a:lstStyle/>
        <a:p>
          <a:r>
            <a:rPr lang="en-US"/>
            <a:t>Red Hat/CentOS</a:t>
          </a:r>
        </a:p>
      </dgm:t>
    </dgm:pt>
    <dgm:pt modelId="{D79ED2D7-1F7C-4F5A-BDF6-95988AE840A6}" type="parTrans" cxnId="{8234AAE3-0E0B-4C81-B1AA-BD6B58A2C43F}">
      <dgm:prSet/>
      <dgm:spPr/>
      <dgm:t>
        <a:bodyPr/>
        <a:lstStyle/>
        <a:p>
          <a:endParaRPr lang="en-US"/>
        </a:p>
      </dgm:t>
    </dgm:pt>
    <dgm:pt modelId="{EE77BF0E-90F4-4FFA-B2C3-7B96CA98C32A}" type="sibTrans" cxnId="{8234AAE3-0E0B-4C81-B1AA-BD6B58A2C43F}">
      <dgm:prSet/>
      <dgm:spPr/>
      <dgm:t>
        <a:bodyPr/>
        <a:lstStyle/>
        <a:p>
          <a:endParaRPr lang="en-US"/>
        </a:p>
      </dgm:t>
    </dgm:pt>
    <dgm:pt modelId="{EC028C68-FC50-45DA-B3DB-F7BDAAEF710A}">
      <dgm:prSet/>
      <dgm:spPr/>
      <dgm:t>
        <a:bodyPr/>
        <a:lstStyle/>
        <a:p>
          <a:r>
            <a:rPr lang="en-US"/>
            <a:t>SUSE</a:t>
          </a:r>
        </a:p>
      </dgm:t>
    </dgm:pt>
    <dgm:pt modelId="{490F60EA-2408-4BC0-84FC-823FBDD2CA55}" type="parTrans" cxnId="{DC22B03A-4AAE-4934-BB21-E1D1C32A7E9B}">
      <dgm:prSet/>
      <dgm:spPr/>
      <dgm:t>
        <a:bodyPr/>
        <a:lstStyle/>
        <a:p>
          <a:endParaRPr lang="en-US"/>
        </a:p>
      </dgm:t>
    </dgm:pt>
    <dgm:pt modelId="{DD92DC17-D3C4-4EB9-AA36-FDC1E533DACF}" type="sibTrans" cxnId="{DC22B03A-4AAE-4934-BB21-E1D1C32A7E9B}">
      <dgm:prSet/>
      <dgm:spPr/>
      <dgm:t>
        <a:bodyPr/>
        <a:lstStyle/>
        <a:p>
          <a:endParaRPr lang="en-US"/>
        </a:p>
      </dgm:t>
    </dgm:pt>
    <dgm:pt modelId="{5571D3CB-CD20-47E6-BF72-33232601643E}">
      <dgm:prSet/>
      <dgm:spPr/>
      <dgm:t>
        <a:bodyPr/>
        <a:lstStyle/>
        <a:p>
          <a:r>
            <a:rPr lang="en-US" dirty="0"/>
            <a:t>Debian/Ubuntu</a:t>
          </a:r>
        </a:p>
      </dgm:t>
    </dgm:pt>
    <dgm:pt modelId="{24F14A5A-AF2B-401E-9378-99955F3E051E}" type="parTrans" cxnId="{B0D6230E-ACEA-4EA6-9B47-E7519E9C9758}">
      <dgm:prSet/>
      <dgm:spPr/>
      <dgm:t>
        <a:bodyPr/>
        <a:lstStyle/>
        <a:p>
          <a:endParaRPr lang="en-US"/>
        </a:p>
      </dgm:t>
    </dgm:pt>
    <dgm:pt modelId="{9A6A1240-AB48-4CC2-B3A6-57DAD7896CDA}" type="sibTrans" cxnId="{B0D6230E-ACEA-4EA6-9B47-E7519E9C9758}">
      <dgm:prSet/>
      <dgm:spPr/>
      <dgm:t>
        <a:bodyPr/>
        <a:lstStyle/>
        <a:p>
          <a:endParaRPr lang="en-US"/>
        </a:p>
      </dgm:t>
    </dgm:pt>
    <dgm:pt modelId="{57922D73-BF2F-4706-8392-F8F7B0C8B881}">
      <dgm:prSet/>
      <dgm:spPr/>
      <dgm:t>
        <a:bodyPr/>
        <a:lstStyle/>
        <a:p>
          <a:r>
            <a:rPr lang="en-US" dirty="0"/>
            <a:t>Knoppix</a:t>
          </a:r>
        </a:p>
      </dgm:t>
    </dgm:pt>
    <dgm:pt modelId="{E45E7DA8-E7C6-4C10-9557-DC2DC89AA113}" type="parTrans" cxnId="{C3D58655-1591-4C7D-8B1C-BD20421FA2BE}">
      <dgm:prSet/>
      <dgm:spPr/>
      <dgm:t>
        <a:bodyPr/>
        <a:lstStyle/>
        <a:p>
          <a:endParaRPr lang="en-US"/>
        </a:p>
      </dgm:t>
    </dgm:pt>
    <dgm:pt modelId="{6B52115C-0291-4F3C-9BEE-5E626755E1C5}" type="sibTrans" cxnId="{C3D58655-1591-4C7D-8B1C-BD20421FA2BE}">
      <dgm:prSet/>
      <dgm:spPr/>
      <dgm:t>
        <a:bodyPr/>
        <a:lstStyle/>
        <a:p>
          <a:endParaRPr lang="en-US"/>
        </a:p>
      </dgm:t>
    </dgm:pt>
    <dgm:pt modelId="{BBEC101C-96CA-409C-BB4A-2B204B5C8704}" type="pres">
      <dgm:prSet presAssocID="{D22703BA-8FC8-4DE8-BD03-B120BA9375B1}" presName="root" presStyleCnt="0">
        <dgm:presLayoutVars>
          <dgm:dir/>
          <dgm:resizeHandles val="exact"/>
        </dgm:presLayoutVars>
      </dgm:prSet>
      <dgm:spPr/>
    </dgm:pt>
    <dgm:pt modelId="{1E0E7768-5BB0-47C0-BA88-79D45EBEA251}" type="pres">
      <dgm:prSet presAssocID="{02B51A91-0FC3-4C99-8DE5-82A70A30EA8A}" presName="compNode" presStyleCnt="0"/>
      <dgm:spPr/>
    </dgm:pt>
    <dgm:pt modelId="{6E1636E5-F79E-4F20-9D08-F45D19516AEB}" type="pres">
      <dgm:prSet presAssocID="{02B51A91-0FC3-4C99-8DE5-82A70A30EA8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seball Hat"/>
        </a:ext>
      </dgm:extLst>
    </dgm:pt>
    <dgm:pt modelId="{B3E51E0A-4C82-444A-A254-610BCE6F9B0D}" type="pres">
      <dgm:prSet presAssocID="{02B51A91-0FC3-4C99-8DE5-82A70A30EA8A}" presName="spaceRect" presStyleCnt="0"/>
      <dgm:spPr/>
    </dgm:pt>
    <dgm:pt modelId="{029B1739-218B-4975-978C-A9ED008EE968}" type="pres">
      <dgm:prSet presAssocID="{02B51A91-0FC3-4C99-8DE5-82A70A30EA8A}" presName="textRect" presStyleLbl="revTx" presStyleIdx="0" presStyleCnt="4">
        <dgm:presLayoutVars>
          <dgm:chMax val="1"/>
          <dgm:chPref val="1"/>
        </dgm:presLayoutVars>
      </dgm:prSet>
      <dgm:spPr/>
    </dgm:pt>
    <dgm:pt modelId="{ED4CA42E-2CF2-447E-A5F8-18D448D5226D}" type="pres">
      <dgm:prSet presAssocID="{EE77BF0E-90F4-4FFA-B2C3-7B96CA98C32A}" presName="sibTrans" presStyleCnt="0"/>
      <dgm:spPr/>
    </dgm:pt>
    <dgm:pt modelId="{33C02D67-126D-4DD8-B36B-012ACF9E7550}" type="pres">
      <dgm:prSet presAssocID="{EC028C68-FC50-45DA-B3DB-F7BDAAEF710A}" presName="compNode" presStyleCnt="0"/>
      <dgm:spPr/>
    </dgm:pt>
    <dgm:pt modelId="{3EDC89B8-C04F-4D76-BF0B-B1843109B955}" type="pres">
      <dgm:prSet presAssocID="{EC028C68-FC50-45DA-B3DB-F7BDAAEF710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oap"/>
        </a:ext>
      </dgm:extLst>
    </dgm:pt>
    <dgm:pt modelId="{FDA0A7B9-DC9C-4FBC-AC67-328F5A5A734D}" type="pres">
      <dgm:prSet presAssocID="{EC028C68-FC50-45DA-B3DB-F7BDAAEF710A}" presName="spaceRect" presStyleCnt="0"/>
      <dgm:spPr/>
    </dgm:pt>
    <dgm:pt modelId="{273EF569-86BA-4C95-BBFA-46D2AA9A02CB}" type="pres">
      <dgm:prSet presAssocID="{EC028C68-FC50-45DA-B3DB-F7BDAAEF710A}" presName="textRect" presStyleLbl="revTx" presStyleIdx="1" presStyleCnt="4">
        <dgm:presLayoutVars>
          <dgm:chMax val="1"/>
          <dgm:chPref val="1"/>
        </dgm:presLayoutVars>
      </dgm:prSet>
      <dgm:spPr/>
    </dgm:pt>
    <dgm:pt modelId="{D7DC814C-BF5C-45E7-89EF-A4AA770E5F6F}" type="pres">
      <dgm:prSet presAssocID="{DD92DC17-D3C4-4EB9-AA36-FDC1E533DACF}" presName="sibTrans" presStyleCnt="0"/>
      <dgm:spPr/>
    </dgm:pt>
    <dgm:pt modelId="{02ADFEE0-4114-4792-80FE-A2D3E31A73BE}" type="pres">
      <dgm:prSet presAssocID="{5571D3CB-CD20-47E6-BF72-33232601643E}" presName="compNode" presStyleCnt="0"/>
      <dgm:spPr/>
    </dgm:pt>
    <dgm:pt modelId="{22EEAE3F-118C-4893-B941-69D470727F25}" type="pres">
      <dgm:prSet presAssocID="{5571D3CB-CD20-47E6-BF72-33232601643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rog"/>
        </a:ext>
      </dgm:extLst>
    </dgm:pt>
    <dgm:pt modelId="{EBA85135-F1F1-44D2-81CA-01AA39C7046F}" type="pres">
      <dgm:prSet presAssocID="{5571D3CB-CD20-47E6-BF72-33232601643E}" presName="spaceRect" presStyleCnt="0"/>
      <dgm:spPr/>
    </dgm:pt>
    <dgm:pt modelId="{42515C44-DD1F-41EA-AB61-5026F538F104}" type="pres">
      <dgm:prSet presAssocID="{5571D3CB-CD20-47E6-BF72-33232601643E}" presName="textRect" presStyleLbl="revTx" presStyleIdx="2" presStyleCnt="4">
        <dgm:presLayoutVars>
          <dgm:chMax val="1"/>
          <dgm:chPref val="1"/>
        </dgm:presLayoutVars>
      </dgm:prSet>
      <dgm:spPr/>
    </dgm:pt>
    <dgm:pt modelId="{FD13952C-C23D-4F75-A2DF-0AD747AA63B8}" type="pres">
      <dgm:prSet presAssocID="{9A6A1240-AB48-4CC2-B3A6-57DAD7896CDA}" presName="sibTrans" presStyleCnt="0"/>
      <dgm:spPr/>
    </dgm:pt>
    <dgm:pt modelId="{CFE80BCF-661A-4F56-BBCF-FBDE813A1E76}" type="pres">
      <dgm:prSet presAssocID="{57922D73-BF2F-4706-8392-F8F7B0C8B881}" presName="compNode" presStyleCnt="0"/>
      <dgm:spPr/>
    </dgm:pt>
    <dgm:pt modelId="{B305CFA1-5A63-4F30-B338-3E2FE4672CA4}" type="pres">
      <dgm:prSet presAssocID="{57922D73-BF2F-4706-8392-F8F7B0C8B88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ipboard"/>
        </a:ext>
      </dgm:extLst>
    </dgm:pt>
    <dgm:pt modelId="{4BAF010F-909D-43DB-AE8D-575DC3885C15}" type="pres">
      <dgm:prSet presAssocID="{57922D73-BF2F-4706-8392-F8F7B0C8B881}" presName="spaceRect" presStyleCnt="0"/>
      <dgm:spPr/>
    </dgm:pt>
    <dgm:pt modelId="{1328895F-63B2-4B46-998D-CC32921F4200}" type="pres">
      <dgm:prSet presAssocID="{57922D73-BF2F-4706-8392-F8F7B0C8B881}" presName="textRect" presStyleLbl="revTx" presStyleIdx="3" presStyleCnt="4">
        <dgm:presLayoutVars>
          <dgm:chMax val="1"/>
          <dgm:chPref val="1"/>
        </dgm:presLayoutVars>
      </dgm:prSet>
      <dgm:spPr/>
    </dgm:pt>
  </dgm:ptLst>
  <dgm:cxnLst>
    <dgm:cxn modelId="{B0D6230E-ACEA-4EA6-9B47-E7519E9C9758}" srcId="{D22703BA-8FC8-4DE8-BD03-B120BA9375B1}" destId="{5571D3CB-CD20-47E6-BF72-33232601643E}" srcOrd="2" destOrd="0" parTransId="{24F14A5A-AF2B-401E-9378-99955F3E051E}" sibTransId="{9A6A1240-AB48-4CC2-B3A6-57DAD7896CDA}"/>
    <dgm:cxn modelId="{5F85860F-CF4A-495E-8A28-FC0A10B47575}" type="presOf" srcId="{02B51A91-0FC3-4C99-8DE5-82A70A30EA8A}" destId="{029B1739-218B-4975-978C-A9ED008EE968}" srcOrd="0" destOrd="0" presId="urn:microsoft.com/office/officeart/2018/2/layout/IconLabelList"/>
    <dgm:cxn modelId="{19E6BA15-08AA-4A53-9180-C30A3FA3E0EE}" type="presOf" srcId="{D22703BA-8FC8-4DE8-BD03-B120BA9375B1}" destId="{BBEC101C-96CA-409C-BB4A-2B204B5C8704}" srcOrd="0" destOrd="0" presId="urn:microsoft.com/office/officeart/2018/2/layout/IconLabelList"/>
    <dgm:cxn modelId="{27A1AD28-20A2-4D96-AFD8-2798DF5BC0F1}" type="presOf" srcId="{5571D3CB-CD20-47E6-BF72-33232601643E}" destId="{42515C44-DD1F-41EA-AB61-5026F538F104}" srcOrd="0" destOrd="0" presId="urn:microsoft.com/office/officeart/2018/2/layout/IconLabelList"/>
    <dgm:cxn modelId="{DC22B03A-4AAE-4934-BB21-E1D1C32A7E9B}" srcId="{D22703BA-8FC8-4DE8-BD03-B120BA9375B1}" destId="{EC028C68-FC50-45DA-B3DB-F7BDAAEF710A}" srcOrd="1" destOrd="0" parTransId="{490F60EA-2408-4BC0-84FC-823FBDD2CA55}" sibTransId="{DD92DC17-D3C4-4EB9-AA36-FDC1E533DACF}"/>
    <dgm:cxn modelId="{C3D58655-1591-4C7D-8B1C-BD20421FA2BE}" srcId="{D22703BA-8FC8-4DE8-BD03-B120BA9375B1}" destId="{57922D73-BF2F-4706-8392-F8F7B0C8B881}" srcOrd="3" destOrd="0" parTransId="{E45E7DA8-E7C6-4C10-9557-DC2DC89AA113}" sibTransId="{6B52115C-0291-4F3C-9BEE-5E626755E1C5}"/>
    <dgm:cxn modelId="{7D3A0D98-5F39-45C8-9852-A57CDA27BAFA}" type="presOf" srcId="{57922D73-BF2F-4706-8392-F8F7B0C8B881}" destId="{1328895F-63B2-4B46-998D-CC32921F4200}" srcOrd="0" destOrd="0" presId="urn:microsoft.com/office/officeart/2018/2/layout/IconLabelList"/>
    <dgm:cxn modelId="{5D98EBE0-C619-440C-A067-0E85BCC0DB84}" type="presOf" srcId="{EC028C68-FC50-45DA-B3DB-F7BDAAEF710A}" destId="{273EF569-86BA-4C95-BBFA-46D2AA9A02CB}" srcOrd="0" destOrd="0" presId="urn:microsoft.com/office/officeart/2018/2/layout/IconLabelList"/>
    <dgm:cxn modelId="{8234AAE3-0E0B-4C81-B1AA-BD6B58A2C43F}" srcId="{D22703BA-8FC8-4DE8-BD03-B120BA9375B1}" destId="{02B51A91-0FC3-4C99-8DE5-82A70A30EA8A}" srcOrd="0" destOrd="0" parTransId="{D79ED2D7-1F7C-4F5A-BDF6-95988AE840A6}" sibTransId="{EE77BF0E-90F4-4FFA-B2C3-7B96CA98C32A}"/>
    <dgm:cxn modelId="{8A79CC2F-1E22-4449-8502-C6207E912031}" type="presParOf" srcId="{BBEC101C-96CA-409C-BB4A-2B204B5C8704}" destId="{1E0E7768-5BB0-47C0-BA88-79D45EBEA251}" srcOrd="0" destOrd="0" presId="urn:microsoft.com/office/officeart/2018/2/layout/IconLabelList"/>
    <dgm:cxn modelId="{A8D86F55-E962-4782-9647-D2350A0344E5}" type="presParOf" srcId="{1E0E7768-5BB0-47C0-BA88-79D45EBEA251}" destId="{6E1636E5-F79E-4F20-9D08-F45D19516AEB}" srcOrd="0" destOrd="0" presId="urn:microsoft.com/office/officeart/2018/2/layout/IconLabelList"/>
    <dgm:cxn modelId="{833A901A-009D-41C9-A48C-C8DA7B81A19D}" type="presParOf" srcId="{1E0E7768-5BB0-47C0-BA88-79D45EBEA251}" destId="{B3E51E0A-4C82-444A-A254-610BCE6F9B0D}" srcOrd="1" destOrd="0" presId="urn:microsoft.com/office/officeart/2018/2/layout/IconLabelList"/>
    <dgm:cxn modelId="{240BBBE4-A7BA-49CD-9205-73700DA12943}" type="presParOf" srcId="{1E0E7768-5BB0-47C0-BA88-79D45EBEA251}" destId="{029B1739-218B-4975-978C-A9ED008EE968}" srcOrd="2" destOrd="0" presId="urn:microsoft.com/office/officeart/2018/2/layout/IconLabelList"/>
    <dgm:cxn modelId="{99C13808-C019-4EEC-A701-F788BFDBDDC3}" type="presParOf" srcId="{BBEC101C-96CA-409C-BB4A-2B204B5C8704}" destId="{ED4CA42E-2CF2-447E-A5F8-18D448D5226D}" srcOrd="1" destOrd="0" presId="urn:microsoft.com/office/officeart/2018/2/layout/IconLabelList"/>
    <dgm:cxn modelId="{333A8E99-0EB2-48A8-AB01-975AD3C99A33}" type="presParOf" srcId="{BBEC101C-96CA-409C-BB4A-2B204B5C8704}" destId="{33C02D67-126D-4DD8-B36B-012ACF9E7550}" srcOrd="2" destOrd="0" presId="urn:microsoft.com/office/officeart/2018/2/layout/IconLabelList"/>
    <dgm:cxn modelId="{F66F6F5D-0D31-4546-9732-B03BFA58345B}" type="presParOf" srcId="{33C02D67-126D-4DD8-B36B-012ACF9E7550}" destId="{3EDC89B8-C04F-4D76-BF0B-B1843109B955}" srcOrd="0" destOrd="0" presId="urn:microsoft.com/office/officeart/2018/2/layout/IconLabelList"/>
    <dgm:cxn modelId="{BDA2952B-E034-43E8-9148-44F2D8AFEE15}" type="presParOf" srcId="{33C02D67-126D-4DD8-B36B-012ACF9E7550}" destId="{FDA0A7B9-DC9C-4FBC-AC67-328F5A5A734D}" srcOrd="1" destOrd="0" presId="urn:microsoft.com/office/officeart/2018/2/layout/IconLabelList"/>
    <dgm:cxn modelId="{4850FAA0-3336-4DE2-AA7F-4945629482D0}" type="presParOf" srcId="{33C02D67-126D-4DD8-B36B-012ACF9E7550}" destId="{273EF569-86BA-4C95-BBFA-46D2AA9A02CB}" srcOrd="2" destOrd="0" presId="urn:microsoft.com/office/officeart/2018/2/layout/IconLabelList"/>
    <dgm:cxn modelId="{0D14BA86-BFD2-4622-BBF9-B46C0C91ABE6}" type="presParOf" srcId="{BBEC101C-96CA-409C-BB4A-2B204B5C8704}" destId="{D7DC814C-BF5C-45E7-89EF-A4AA770E5F6F}" srcOrd="3" destOrd="0" presId="urn:microsoft.com/office/officeart/2018/2/layout/IconLabelList"/>
    <dgm:cxn modelId="{8A25845C-FE96-46D2-8F5C-13B0C0802D6C}" type="presParOf" srcId="{BBEC101C-96CA-409C-BB4A-2B204B5C8704}" destId="{02ADFEE0-4114-4792-80FE-A2D3E31A73BE}" srcOrd="4" destOrd="0" presId="urn:microsoft.com/office/officeart/2018/2/layout/IconLabelList"/>
    <dgm:cxn modelId="{F4D7163C-C7E3-4509-B580-C4C49A1F0DA5}" type="presParOf" srcId="{02ADFEE0-4114-4792-80FE-A2D3E31A73BE}" destId="{22EEAE3F-118C-4893-B941-69D470727F25}" srcOrd="0" destOrd="0" presId="urn:microsoft.com/office/officeart/2018/2/layout/IconLabelList"/>
    <dgm:cxn modelId="{C3A869D6-72CC-472E-98BF-ADAD49C18AF7}" type="presParOf" srcId="{02ADFEE0-4114-4792-80FE-A2D3E31A73BE}" destId="{EBA85135-F1F1-44D2-81CA-01AA39C7046F}" srcOrd="1" destOrd="0" presId="urn:microsoft.com/office/officeart/2018/2/layout/IconLabelList"/>
    <dgm:cxn modelId="{08DEE66F-35B1-4E78-BC00-BCC46C1932A6}" type="presParOf" srcId="{02ADFEE0-4114-4792-80FE-A2D3E31A73BE}" destId="{42515C44-DD1F-41EA-AB61-5026F538F104}" srcOrd="2" destOrd="0" presId="urn:microsoft.com/office/officeart/2018/2/layout/IconLabelList"/>
    <dgm:cxn modelId="{B5292ADA-EFCB-4325-83D9-0D462DD042D6}" type="presParOf" srcId="{BBEC101C-96CA-409C-BB4A-2B204B5C8704}" destId="{FD13952C-C23D-4F75-A2DF-0AD747AA63B8}" srcOrd="5" destOrd="0" presId="urn:microsoft.com/office/officeart/2018/2/layout/IconLabelList"/>
    <dgm:cxn modelId="{9FFB9426-F024-433A-A10B-F21882819128}" type="presParOf" srcId="{BBEC101C-96CA-409C-BB4A-2B204B5C8704}" destId="{CFE80BCF-661A-4F56-BBCF-FBDE813A1E76}" srcOrd="6" destOrd="0" presId="urn:microsoft.com/office/officeart/2018/2/layout/IconLabelList"/>
    <dgm:cxn modelId="{BDE511B9-9B30-4E67-883D-63F0F9BE8D84}" type="presParOf" srcId="{CFE80BCF-661A-4F56-BBCF-FBDE813A1E76}" destId="{B305CFA1-5A63-4F30-B338-3E2FE4672CA4}" srcOrd="0" destOrd="0" presId="urn:microsoft.com/office/officeart/2018/2/layout/IconLabelList"/>
    <dgm:cxn modelId="{7BC901CA-824A-466C-8F17-7CF98940B522}" type="presParOf" srcId="{CFE80BCF-661A-4F56-BBCF-FBDE813A1E76}" destId="{4BAF010F-909D-43DB-AE8D-575DC3885C15}" srcOrd="1" destOrd="0" presId="urn:microsoft.com/office/officeart/2018/2/layout/IconLabelList"/>
    <dgm:cxn modelId="{B1A5A1E6-5DC9-4362-A4E1-53F17A86A5A1}" type="presParOf" srcId="{CFE80BCF-661A-4F56-BBCF-FBDE813A1E76}" destId="{1328895F-63B2-4B46-998D-CC32921F4200}"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7718F6-DE28-4C90-A260-83B4FB79432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004D5661-2EB7-4259-A0B0-1C2D4794A7B7}">
      <dgm:prSet/>
      <dgm:spPr/>
      <dgm:t>
        <a:bodyPr/>
        <a:lstStyle/>
        <a:p>
          <a:r>
            <a:rPr lang="en-US" b="1"/>
            <a:t>root user: </a:t>
          </a:r>
          <a:r>
            <a:rPr lang="en-US" b="0"/>
            <a:t>A user who has access rights to all files and resources on the system and is the default administrative account on a Linux system.</a:t>
          </a:r>
          <a:endParaRPr lang="en-US"/>
        </a:p>
      </dgm:t>
    </dgm:pt>
    <dgm:pt modelId="{6AAD95A6-F843-44B6-BE44-77D224709CEB}" type="parTrans" cxnId="{1319B0F5-0888-4313-849E-6AC0EE327C93}">
      <dgm:prSet/>
      <dgm:spPr/>
      <dgm:t>
        <a:bodyPr/>
        <a:lstStyle/>
        <a:p>
          <a:endParaRPr lang="en-US"/>
        </a:p>
      </dgm:t>
    </dgm:pt>
    <dgm:pt modelId="{E33649A7-FD75-47C0-90C4-A02F930355AF}" type="sibTrans" cxnId="{1319B0F5-0888-4313-849E-6AC0EE327C93}">
      <dgm:prSet/>
      <dgm:spPr/>
      <dgm:t>
        <a:bodyPr/>
        <a:lstStyle/>
        <a:p>
          <a:endParaRPr lang="en-US"/>
        </a:p>
      </dgm:t>
    </dgm:pt>
    <dgm:pt modelId="{9A0BEB70-CE8F-4C29-9427-B63CBBF5ED3F}">
      <dgm:prSet/>
      <dgm:spPr/>
      <dgm:t>
        <a:bodyPr/>
        <a:lstStyle/>
        <a:p>
          <a:r>
            <a:rPr lang="en-US" b="1" dirty="0"/>
            <a:t>superuser: </a:t>
          </a:r>
          <a:r>
            <a:rPr lang="en-US" b="0" dirty="0"/>
            <a:t>Another term for the root user.</a:t>
          </a:r>
          <a:endParaRPr lang="en-US" dirty="0"/>
        </a:p>
      </dgm:t>
    </dgm:pt>
    <dgm:pt modelId="{60568199-EC0E-491E-A8F9-537DD30C957C}" type="parTrans" cxnId="{4ADBEE9A-FBF3-44C0-A5AE-5D8EEB0A2FEC}">
      <dgm:prSet/>
      <dgm:spPr/>
      <dgm:t>
        <a:bodyPr/>
        <a:lstStyle/>
        <a:p>
          <a:endParaRPr lang="en-US"/>
        </a:p>
      </dgm:t>
    </dgm:pt>
    <dgm:pt modelId="{2311420E-BFAC-4CE5-89D6-4C32EE5B8429}" type="sibTrans" cxnId="{4ADBEE9A-FBF3-44C0-A5AE-5D8EEB0A2FEC}">
      <dgm:prSet/>
      <dgm:spPr/>
      <dgm:t>
        <a:bodyPr/>
        <a:lstStyle/>
        <a:p>
          <a:endParaRPr lang="en-US"/>
        </a:p>
      </dgm:t>
    </dgm:pt>
    <dgm:pt modelId="{DEBB499E-5F34-4D2B-B40B-02C675992C36}">
      <dgm:prSet/>
      <dgm:spPr/>
      <dgm:t>
        <a:bodyPr/>
        <a:lstStyle/>
        <a:p>
          <a:r>
            <a:rPr lang="en-US" b="1" dirty="0"/>
            <a:t>primary group: </a:t>
          </a:r>
          <a:r>
            <a:rPr lang="en-US" b="0" dirty="0"/>
            <a:t>In Linux, users can be members of one primary group and multiple supplemental groups.</a:t>
          </a:r>
          <a:endParaRPr lang="en-US" dirty="0"/>
        </a:p>
      </dgm:t>
    </dgm:pt>
    <dgm:pt modelId="{B691A52D-CD4F-4E25-B101-6E3571D9D057}" type="parTrans" cxnId="{8CCDECBD-ED50-4C02-AA22-8F590B75AC0A}">
      <dgm:prSet/>
      <dgm:spPr/>
      <dgm:t>
        <a:bodyPr/>
        <a:lstStyle/>
        <a:p>
          <a:endParaRPr lang="en-US"/>
        </a:p>
      </dgm:t>
    </dgm:pt>
    <dgm:pt modelId="{989AE87E-3BC2-4BE1-A089-2490192B63D7}" type="sibTrans" cxnId="{8CCDECBD-ED50-4C02-AA22-8F590B75AC0A}">
      <dgm:prSet/>
      <dgm:spPr/>
      <dgm:t>
        <a:bodyPr/>
        <a:lstStyle/>
        <a:p>
          <a:endParaRPr lang="en-US"/>
        </a:p>
      </dgm:t>
    </dgm:pt>
    <dgm:pt modelId="{32091814-1CAA-46A6-878D-6373DF59BDCD}">
      <dgm:prSet/>
      <dgm:spPr/>
      <dgm:t>
        <a:bodyPr/>
        <a:lstStyle/>
        <a:p>
          <a:r>
            <a:rPr lang="en-US" b="1" dirty="0"/>
            <a:t>effective group ID: </a:t>
          </a:r>
          <a:r>
            <a:rPr lang="en-US" b="0" dirty="0"/>
            <a:t>In Linux, the group ID used by the kernel in determining the group permissions a process has when accessing files and shared resources.</a:t>
          </a:r>
          <a:endParaRPr lang="en-US" dirty="0"/>
        </a:p>
      </dgm:t>
    </dgm:pt>
    <dgm:pt modelId="{DEECBBD9-8FC4-4855-9281-D9F18C949572}" type="parTrans" cxnId="{C81CDC8E-7E71-46CE-9E55-915EE77433AF}">
      <dgm:prSet/>
      <dgm:spPr/>
      <dgm:t>
        <a:bodyPr/>
        <a:lstStyle/>
        <a:p>
          <a:endParaRPr lang="en-US"/>
        </a:p>
      </dgm:t>
    </dgm:pt>
    <dgm:pt modelId="{4BBAB5AA-6E3B-4282-9CA3-A5D6D3497202}" type="sibTrans" cxnId="{C81CDC8E-7E71-46CE-9E55-915EE77433AF}">
      <dgm:prSet/>
      <dgm:spPr/>
      <dgm:t>
        <a:bodyPr/>
        <a:lstStyle/>
        <a:p>
          <a:endParaRPr lang="en-US"/>
        </a:p>
      </dgm:t>
    </dgm:pt>
    <dgm:pt modelId="{DC9A89A5-ED77-4C3B-8E1E-BE40A8611E60}" type="pres">
      <dgm:prSet presAssocID="{3E7718F6-DE28-4C90-A260-83B4FB79432D}" presName="root" presStyleCnt="0">
        <dgm:presLayoutVars>
          <dgm:dir/>
          <dgm:resizeHandles val="exact"/>
        </dgm:presLayoutVars>
      </dgm:prSet>
      <dgm:spPr/>
    </dgm:pt>
    <dgm:pt modelId="{4B00374B-3C8F-4632-AA0F-9A287F3B8482}" type="pres">
      <dgm:prSet presAssocID="{004D5661-2EB7-4259-A0B0-1C2D4794A7B7}" presName="compNode" presStyleCnt="0"/>
      <dgm:spPr/>
    </dgm:pt>
    <dgm:pt modelId="{DFC22A98-2A8A-4FAD-87AA-D68CDE57A644}" type="pres">
      <dgm:prSet presAssocID="{004D5661-2EB7-4259-A0B0-1C2D4794A7B7}" presName="bgRect" presStyleLbl="bgShp" presStyleIdx="0" presStyleCnt="4"/>
      <dgm:spPr/>
    </dgm:pt>
    <dgm:pt modelId="{93ECAD8B-8E2F-4FDE-A168-B37905C8FBA3}" type="pres">
      <dgm:prSet presAssocID="{004D5661-2EB7-4259-A0B0-1C2D4794A7B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F00F45AE-80B1-428A-A445-C6AAD063D88D}" type="pres">
      <dgm:prSet presAssocID="{004D5661-2EB7-4259-A0B0-1C2D4794A7B7}" presName="spaceRect" presStyleCnt="0"/>
      <dgm:spPr/>
    </dgm:pt>
    <dgm:pt modelId="{F05A6CBE-4D21-4E8A-9B21-59589BC24374}" type="pres">
      <dgm:prSet presAssocID="{004D5661-2EB7-4259-A0B0-1C2D4794A7B7}" presName="parTx" presStyleLbl="revTx" presStyleIdx="0" presStyleCnt="4">
        <dgm:presLayoutVars>
          <dgm:chMax val="0"/>
          <dgm:chPref val="0"/>
        </dgm:presLayoutVars>
      </dgm:prSet>
      <dgm:spPr/>
    </dgm:pt>
    <dgm:pt modelId="{70573AB1-D9DB-445D-8A7C-CAA0B235EABA}" type="pres">
      <dgm:prSet presAssocID="{E33649A7-FD75-47C0-90C4-A02F930355AF}" presName="sibTrans" presStyleCnt="0"/>
      <dgm:spPr/>
    </dgm:pt>
    <dgm:pt modelId="{547EBA9C-68B2-484E-9007-00368DB68130}" type="pres">
      <dgm:prSet presAssocID="{9A0BEB70-CE8F-4C29-9427-B63CBBF5ED3F}" presName="compNode" presStyleCnt="0"/>
      <dgm:spPr/>
    </dgm:pt>
    <dgm:pt modelId="{65DD054B-8D66-4582-B1EE-949A1550BFF7}" type="pres">
      <dgm:prSet presAssocID="{9A0BEB70-CE8F-4C29-9427-B63CBBF5ED3F}" presName="bgRect" presStyleLbl="bgShp" presStyleIdx="1" presStyleCnt="4"/>
      <dgm:spPr/>
    </dgm:pt>
    <dgm:pt modelId="{A9C2B0E2-4EDE-424B-9F69-AE71CA3922FF}" type="pres">
      <dgm:prSet presAssocID="{9A0BEB70-CE8F-4C29-9427-B63CBBF5ED3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xclamation Mark"/>
        </a:ext>
      </dgm:extLst>
    </dgm:pt>
    <dgm:pt modelId="{4DBA6C9D-636F-4281-8ECA-4F5763207701}" type="pres">
      <dgm:prSet presAssocID="{9A0BEB70-CE8F-4C29-9427-B63CBBF5ED3F}" presName="spaceRect" presStyleCnt="0"/>
      <dgm:spPr/>
    </dgm:pt>
    <dgm:pt modelId="{FA1634CE-8B1E-46E4-856E-0861B5579079}" type="pres">
      <dgm:prSet presAssocID="{9A0BEB70-CE8F-4C29-9427-B63CBBF5ED3F}" presName="parTx" presStyleLbl="revTx" presStyleIdx="1" presStyleCnt="4">
        <dgm:presLayoutVars>
          <dgm:chMax val="0"/>
          <dgm:chPref val="0"/>
        </dgm:presLayoutVars>
      </dgm:prSet>
      <dgm:spPr/>
    </dgm:pt>
    <dgm:pt modelId="{95B40263-AFC1-4EA3-A165-F3CD5B4EC9BA}" type="pres">
      <dgm:prSet presAssocID="{2311420E-BFAC-4CE5-89D6-4C32EE5B8429}" presName="sibTrans" presStyleCnt="0"/>
      <dgm:spPr/>
    </dgm:pt>
    <dgm:pt modelId="{43E5BDA6-BA1B-442E-8E8A-46FCA11141DA}" type="pres">
      <dgm:prSet presAssocID="{DEBB499E-5F34-4D2B-B40B-02C675992C36}" presName="compNode" presStyleCnt="0"/>
      <dgm:spPr/>
    </dgm:pt>
    <dgm:pt modelId="{0CCD2694-0B9E-4ACB-BF7C-9A54396982C4}" type="pres">
      <dgm:prSet presAssocID="{DEBB499E-5F34-4D2B-B40B-02C675992C36}" presName="bgRect" presStyleLbl="bgShp" presStyleIdx="2" presStyleCnt="4"/>
      <dgm:spPr/>
    </dgm:pt>
    <dgm:pt modelId="{A4EC9785-78C9-426B-86A1-0E8136FBD2FE}" type="pres">
      <dgm:prSet presAssocID="{DEBB499E-5F34-4D2B-B40B-02C675992C3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erver"/>
        </a:ext>
      </dgm:extLst>
    </dgm:pt>
    <dgm:pt modelId="{DBF903B9-49B1-4FBD-9DA2-38D1412FFAA9}" type="pres">
      <dgm:prSet presAssocID="{DEBB499E-5F34-4D2B-B40B-02C675992C36}" presName="spaceRect" presStyleCnt="0"/>
      <dgm:spPr/>
    </dgm:pt>
    <dgm:pt modelId="{A71C6466-235B-46AE-9C1D-C31F48A22076}" type="pres">
      <dgm:prSet presAssocID="{DEBB499E-5F34-4D2B-B40B-02C675992C36}" presName="parTx" presStyleLbl="revTx" presStyleIdx="2" presStyleCnt="4">
        <dgm:presLayoutVars>
          <dgm:chMax val="0"/>
          <dgm:chPref val="0"/>
        </dgm:presLayoutVars>
      </dgm:prSet>
      <dgm:spPr/>
    </dgm:pt>
    <dgm:pt modelId="{95CEB66E-A10E-4D4F-9B28-09160739E072}" type="pres">
      <dgm:prSet presAssocID="{989AE87E-3BC2-4BE1-A089-2490192B63D7}" presName="sibTrans" presStyleCnt="0"/>
      <dgm:spPr/>
    </dgm:pt>
    <dgm:pt modelId="{CD1595E7-0EE3-43D0-9B98-C03C3908325B}" type="pres">
      <dgm:prSet presAssocID="{32091814-1CAA-46A6-878D-6373DF59BDCD}" presName="compNode" presStyleCnt="0"/>
      <dgm:spPr/>
    </dgm:pt>
    <dgm:pt modelId="{7D4E5286-912E-4724-B784-61921B7D9CD2}" type="pres">
      <dgm:prSet presAssocID="{32091814-1CAA-46A6-878D-6373DF59BDCD}" presName="bgRect" presStyleLbl="bgShp" presStyleIdx="3" presStyleCnt="4"/>
      <dgm:spPr/>
    </dgm:pt>
    <dgm:pt modelId="{EB175F82-9CD2-4AE0-A253-152CAB920255}" type="pres">
      <dgm:prSet presAssocID="{32091814-1CAA-46A6-878D-6373DF59BDC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Flowchart"/>
        </a:ext>
      </dgm:extLst>
    </dgm:pt>
    <dgm:pt modelId="{2A66FAFE-4CB9-4C5E-8DDC-00AB10998DE3}" type="pres">
      <dgm:prSet presAssocID="{32091814-1CAA-46A6-878D-6373DF59BDCD}" presName="spaceRect" presStyleCnt="0"/>
      <dgm:spPr/>
    </dgm:pt>
    <dgm:pt modelId="{172CD8D2-19FA-41EC-A666-DF5D01184CF7}" type="pres">
      <dgm:prSet presAssocID="{32091814-1CAA-46A6-878D-6373DF59BDCD}" presName="parTx" presStyleLbl="revTx" presStyleIdx="3" presStyleCnt="4">
        <dgm:presLayoutVars>
          <dgm:chMax val="0"/>
          <dgm:chPref val="0"/>
        </dgm:presLayoutVars>
      </dgm:prSet>
      <dgm:spPr/>
    </dgm:pt>
  </dgm:ptLst>
  <dgm:cxnLst>
    <dgm:cxn modelId="{9542320B-A573-4F63-9BD3-83756E6F1541}" type="presOf" srcId="{004D5661-2EB7-4259-A0B0-1C2D4794A7B7}" destId="{F05A6CBE-4D21-4E8A-9B21-59589BC24374}" srcOrd="0" destOrd="0" presId="urn:microsoft.com/office/officeart/2018/2/layout/IconVerticalSolidList"/>
    <dgm:cxn modelId="{C81CDC8E-7E71-46CE-9E55-915EE77433AF}" srcId="{3E7718F6-DE28-4C90-A260-83B4FB79432D}" destId="{32091814-1CAA-46A6-878D-6373DF59BDCD}" srcOrd="3" destOrd="0" parTransId="{DEECBBD9-8FC4-4855-9281-D9F18C949572}" sibTransId="{4BBAB5AA-6E3B-4282-9CA3-A5D6D3497202}"/>
    <dgm:cxn modelId="{AAA78C93-C5F9-46FA-9468-6042246EF937}" type="presOf" srcId="{9A0BEB70-CE8F-4C29-9427-B63CBBF5ED3F}" destId="{FA1634CE-8B1E-46E4-856E-0861B5579079}" srcOrd="0" destOrd="0" presId="urn:microsoft.com/office/officeart/2018/2/layout/IconVerticalSolidList"/>
    <dgm:cxn modelId="{667FCA93-7292-458A-8AD6-D55D8B31593A}" type="presOf" srcId="{DEBB499E-5F34-4D2B-B40B-02C675992C36}" destId="{A71C6466-235B-46AE-9C1D-C31F48A22076}" srcOrd="0" destOrd="0" presId="urn:microsoft.com/office/officeart/2018/2/layout/IconVerticalSolidList"/>
    <dgm:cxn modelId="{D291B899-B74E-4866-89E4-4580E6FD87A3}" type="presOf" srcId="{3E7718F6-DE28-4C90-A260-83B4FB79432D}" destId="{DC9A89A5-ED77-4C3B-8E1E-BE40A8611E60}" srcOrd="0" destOrd="0" presId="urn:microsoft.com/office/officeart/2018/2/layout/IconVerticalSolidList"/>
    <dgm:cxn modelId="{4ADBEE9A-FBF3-44C0-A5AE-5D8EEB0A2FEC}" srcId="{3E7718F6-DE28-4C90-A260-83B4FB79432D}" destId="{9A0BEB70-CE8F-4C29-9427-B63CBBF5ED3F}" srcOrd="1" destOrd="0" parTransId="{60568199-EC0E-491E-A8F9-537DD30C957C}" sibTransId="{2311420E-BFAC-4CE5-89D6-4C32EE5B8429}"/>
    <dgm:cxn modelId="{1171AEBC-7697-4323-BD73-0A21A3AA5B02}" type="presOf" srcId="{32091814-1CAA-46A6-878D-6373DF59BDCD}" destId="{172CD8D2-19FA-41EC-A666-DF5D01184CF7}" srcOrd="0" destOrd="0" presId="urn:microsoft.com/office/officeart/2018/2/layout/IconVerticalSolidList"/>
    <dgm:cxn modelId="{8CCDECBD-ED50-4C02-AA22-8F590B75AC0A}" srcId="{3E7718F6-DE28-4C90-A260-83B4FB79432D}" destId="{DEBB499E-5F34-4D2B-B40B-02C675992C36}" srcOrd="2" destOrd="0" parTransId="{B691A52D-CD4F-4E25-B101-6E3571D9D057}" sibTransId="{989AE87E-3BC2-4BE1-A089-2490192B63D7}"/>
    <dgm:cxn modelId="{1319B0F5-0888-4313-849E-6AC0EE327C93}" srcId="{3E7718F6-DE28-4C90-A260-83B4FB79432D}" destId="{004D5661-2EB7-4259-A0B0-1C2D4794A7B7}" srcOrd="0" destOrd="0" parTransId="{6AAD95A6-F843-44B6-BE44-77D224709CEB}" sibTransId="{E33649A7-FD75-47C0-90C4-A02F930355AF}"/>
    <dgm:cxn modelId="{B41C7EEB-1781-4622-A83A-9B2A0F6724D2}" type="presParOf" srcId="{DC9A89A5-ED77-4C3B-8E1E-BE40A8611E60}" destId="{4B00374B-3C8F-4632-AA0F-9A287F3B8482}" srcOrd="0" destOrd="0" presId="urn:microsoft.com/office/officeart/2018/2/layout/IconVerticalSolidList"/>
    <dgm:cxn modelId="{84FCE6B5-6073-46C2-9134-86A4ABC34384}" type="presParOf" srcId="{4B00374B-3C8F-4632-AA0F-9A287F3B8482}" destId="{DFC22A98-2A8A-4FAD-87AA-D68CDE57A644}" srcOrd="0" destOrd="0" presId="urn:microsoft.com/office/officeart/2018/2/layout/IconVerticalSolidList"/>
    <dgm:cxn modelId="{24BDA0A0-7502-41F7-A8A6-3BB7A7371A43}" type="presParOf" srcId="{4B00374B-3C8F-4632-AA0F-9A287F3B8482}" destId="{93ECAD8B-8E2F-4FDE-A168-B37905C8FBA3}" srcOrd="1" destOrd="0" presId="urn:microsoft.com/office/officeart/2018/2/layout/IconVerticalSolidList"/>
    <dgm:cxn modelId="{38780538-CD14-444D-9528-8D70CBF1BC65}" type="presParOf" srcId="{4B00374B-3C8F-4632-AA0F-9A287F3B8482}" destId="{F00F45AE-80B1-428A-A445-C6AAD063D88D}" srcOrd="2" destOrd="0" presId="urn:microsoft.com/office/officeart/2018/2/layout/IconVerticalSolidList"/>
    <dgm:cxn modelId="{F3569D5D-9A40-4102-A625-E034AF6D17B1}" type="presParOf" srcId="{4B00374B-3C8F-4632-AA0F-9A287F3B8482}" destId="{F05A6CBE-4D21-4E8A-9B21-59589BC24374}" srcOrd="3" destOrd="0" presId="urn:microsoft.com/office/officeart/2018/2/layout/IconVerticalSolidList"/>
    <dgm:cxn modelId="{9E2578B0-E4C3-41D8-B8AB-F09F43AE9866}" type="presParOf" srcId="{DC9A89A5-ED77-4C3B-8E1E-BE40A8611E60}" destId="{70573AB1-D9DB-445D-8A7C-CAA0B235EABA}" srcOrd="1" destOrd="0" presId="urn:microsoft.com/office/officeart/2018/2/layout/IconVerticalSolidList"/>
    <dgm:cxn modelId="{448E0FD6-A5EB-4849-8626-0AAE59DDE0F5}" type="presParOf" srcId="{DC9A89A5-ED77-4C3B-8E1E-BE40A8611E60}" destId="{547EBA9C-68B2-484E-9007-00368DB68130}" srcOrd="2" destOrd="0" presId="urn:microsoft.com/office/officeart/2018/2/layout/IconVerticalSolidList"/>
    <dgm:cxn modelId="{2E6A0EF2-4101-438F-BCFC-B5050B2ADA91}" type="presParOf" srcId="{547EBA9C-68B2-484E-9007-00368DB68130}" destId="{65DD054B-8D66-4582-B1EE-949A1550BFF7}" srcOrd="0" destOrd="0" presId="urn:microsoft.com/office/officeart/2018/2/layout/IconVerticalSolidList"/>
    <dgm:cxn modelId="{B16DDD6A-3335-46D9-A761-7821AEEF12CC}" type="presParOf" srcId="{547EBA9C-68B2-484E-9007-00368DB68130}" destId="{A9C2B0E2-4EDE-424B-9F69-AE71CA3922FF}" srcOrd="1" destOrd="0" presId="urn:microsoft.com/office/officeart/2018/2/layout/IconVerticalSolidList"/>
    <dgm:cxn modelId="{4143358A-460A-4DB2-9B1F-9070260E8E7C}" type="presParOf" srcId="{547EBA9C-68B2-484E-9007-00368DB68130}" destId="{4DBA6C9D-636F-4281-8ECA-4F5763207701}" srcOrd="2" destOrd="0" presId="urn:microsoft.com/office/officeart/2018/2/layout/IconVerticalSolidList"/>
    <dgm:cxn modelId="{E32AB1E0-57CE-49C0-89CE-6AD0F1C61560}" type="presParOf" srcId="{547EBA9C-68B2-484E-9007-00368DB68130}" destId="{FA1634CE-8B1E-46E4-856E-0861B5579079}" srcOrd="3" destOrd="0" presId="urn:microsoft.com/office/officeart/2018/2/layout/IconVerticalSolidList"/>
    <dgm:cxn modelId="{201B2F42-8D1C-445E-BB00-B7666A867F3A}" type="presParOf" srcId="{DC9A89A5-ED77-4C3B-8E1E-BE40A8611E60}" destId="{95B40263-AFC1-4EA3-A165-F3CD5B4EC9BA}" srcOrd="3" destOrd="0" presId="urn:microsoft.com/office/officeart/2018/2/layout/IconVerticalSolidList"/>
    <dgm:cxn modelId="{28BB8CB8-B902-44B6-B4DD-E4FFCBA6D9DE}" type="presParOf" srcId="{DC9A89A5-ED77-4C3B-8E1E-BE40A8611E60}" destId="{43E5BDA6-BA1B-442E-8E8A-46FCA11141DA}" srcOrd="4" destOrd="0" presId="urn:microsoft.com/office/officeart/2018/2/layout/IconVerticalSolidList"/>
    <dgm:cxn modelId="{333382AB-D010-4049-8057-6847302EEBBC}" type="presParOf" srcId="{43E5BDA6-BA1B-442E-8E8A-46FCA11141DA}" destId="{0CCD2694-0B9E-4ACB-BF7C-9A54396982C4}" srcOrd="0" destOrd="0" presId="urn:microsoft.com/office/officeart/2018/2/layout/IconVerticalSolidList"/>
    <dgm:cxn modelId="{D3E2BBE4-138A-4508-B0DF-2B795FF75986}" type="presParOf" srcId="{43E5BDA6-BA1B-442E-8E8A-46FCA11141DA}" destId="{A4EC9785-78C9-426B-86A1-0E8136FBD2FE}" srcOrd="1" destOrd="0" presId="urn:microsoft.com/office/officeart/2018/2/layout/IconVerticalSolidList"/>
    <dgm:cxn modelId="{09A15A74-9044-4406-B677-A5CF33625608}" type="presParOf" srcId="{43E5BDA6-BA1B-442E-8E8A-46FCA11141DA}" destId="{DBF903B9-49B1-4FBD-9DA2-38D1412FFAA9}" srcOrd="2" destOrd="0" presId="urn:microsoft.com/office/officeart/2018/2/layout/IconVerticalSolidList"/>
    <dgm:cxn modelId="{4F8E1DD4-348A-46AA-B140-B53AFD956B2B}" type="presParOf" srcId="{43E5BDA6-BA1B-442E-8E8A-46FCA11141DA}" destId="{A71C6466-235B-46AE-9C1D-C31F48A22076}" srcOrd="3" destOrd="0" presId="urn:microsoft.com/office/officeart/2018/2/layout/IconVerticalSolidList"/>
    <dgm:cxn modelId="{B5061206-7E71-4345-AE99-033DB183BE4E}" type="presParOf" srcId="{DC9A89A5-ED77-4C3B-8E1E-BE40A8611E60}" destId="{95CEB66E-A10E-4D4F-9B28-09160739E072}" srcOrd="5" destOrd="0" presId="urn:microsoft.com/office/officeart/2018/2/layout/IconVerticalSolidList"/>
    <dgm:cxn modelId="{AA5D4971-46DE-41AF-B60B-354C4518BA82}" type="presParOf" srcId="{DC9A89A5-ED77-4C3B-8E1E-BE40A8611E60}" destId="{CD1595E7-0EE3-43D0-9B98-C03C3908325B}" srcOrd="6" destOrd="0" presId="urn:microsoft.com/office/officeart/2018/2/layout/IconVerticalSolidList"/>
    <dgm:cxn modelId="{8B5B4184-2AB0-44A5-B7D1-55D2739BE481}" type="presParOf" srcId="{CD1595E7-0EE3-43D0-9B98-C03C3908325B}" destId="{7D4E5286-912E-4724-B784-61921B7D9CD2}" srcOrd="0" destOrd="0" presId="urn:microsoft.com/office/officeart/2018/2/layout/IconVerticalSolidList"/>
    <dgm:cxn modelId="{2465C6F4-F2DD-47C5-A31F-E77F1B64FC39}" type="presParOf" srcId="{CD1595E7-0EE3-43D0-9B98-C03C3908325B}" destId="{EB175F82-9CD2-4AE0-A253-152CAB920255}" srcOrd="1" destOrd="0" presId="urn:microsoft.com/office/officeart/2018/2/layout/IconVerticalSolidList"/>
    <dgm:cxn modelId="{0303BD60-11B6-4389-9BE6-41D434E665EC}" type="presParOf" srcId="{CD1595E7-0EE3-43D0-9B98-C03C3908325B}" destId="{2A66FAFE-4CB9-4C5E-8DDC-00AB10998DE3}" srcOrd="2" destOrd="0" presId="urn:microsoft.com/office/officeart/2018/2/layout/IconVerticalSolidList"/>
    <dgm:cxn modelId="{02BB578D-FF80-462F-A439-1DA4D72B7FD6}" type="presParOf" srcId="{CD1595E7-0EE3-43D0-9B98-C03C3908325B}" destId="{172CD8D2-19FA-41EC-A666-DF5D01184CF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BA38D2-37EC-44EF-9BA2-0A93A7B6B8A5}" type="doc">
      <dgm:prSet loTypeId="urn:microsoft.com/office/officeart/2016/7/layout/LinearArrowProcessNumbered" loCatId="process" qsTypeId="urn:microsoft.com/office/officeart/2005/8/quickstyle/simple1" qsCatId="simple" csTypeId="urn:microsoft.com/office/officeart/2005/8/colors/accent3_2" csCatId="accent3"/>
      <dgm:spPr/>
      <dgm:t>
        <a:bodyPr/>
        <a:lstStyle/>
        <a:p>
          <a:endParaRPr lang="en-US"/>
        </a:p>
      </dgm:t>
    </dgm:pt>
    <dgm:pt modelId="{6D8BC28A-7A79-4626-A9A6-C71E6B794CC6}">
      <dgm:prSet/>
      <dgm:spPr/>
      <dgm:t>
        <a:bodyPr/>
        <a:lstStyle/>
        <a:p>
          <a:r>
            <a:rPr lang="en-US" b="1"/>
            <a:t>Wildcards: </a:t>
          </a:r>
          <a:r>
            <a:rPr lang="en-US"/>
            <a:t>A special character that is used to substitute characters in a string.</a:t>
          </a:r>
        </a:p>
      </dgm:t>
    </dgm:pt>
    <dgm:pt modelId="{84C27571-B758-493C-B6E7-1CB0C62ECDBC}" type="parTrans" cxnId="{4990B566-EB3E-459B-9803-D6972AB6351E}">
      <dgm:prSet/>
      <dgm:spPr/>
      <dgm:t>
        <a:bodyPr/>
        <a:lstStyle/>
        <a:p>
          <a:endParaRPr lang="en-US"/>
        </a:p>
      </dgm:t>
    </dgm:pt>
    <dgm:pt modelId="{730DABA3-780E-4AD9-B4D7-B1F5A9FFB673}" type="sibTrans" cxnId="{4990B566-EB3E-459B-9803-D6972AB6351E}">
      <dgm:prSet phldrT="1" phldr="0"/>
      <dgm:spPr/>
      <dgm:t>
        <a:bodyPr/>
        <a:lstStyle/>
        <a:p>
          <a:r>
            <a:rPr lang="en-US"/>
            <a:t>1</a:t>
          </a:r>
        </a:p>
      </dgm:t>
    </dgm:pt>
    <dgm:pt modelId="{9D1AAB83-00F3-4C5E-85CC-B1A79513A0A0}">
      <dgm:prSet/>
      <dgm:spPr/>
      <dgm:t>
        <a:bodyPr/>
        <a:lstStyle/>
        <a:p>
          <a:r>
            <a:rPr lang="en-US" b="1"/>
            <a:t>Options (switches): </a:t>
          </a:r>
          <a:r>
            <a:rPr lang="en-US"/>
            <a:t>The modifiers used with Linux commands to make a command more versatile.</a:t>
          </a:r>
        </a:p>
      </dgm:t>
    </dgm:pt>
    <dgm:pt modelId="{595BAD46-F8FD-40FA-9C29-F2383A65C980}" type="parTrans" cxnId="{8B7FBB44-1FC6-4A37-941F-7764B04F4B53}">
      <dgm:prSet/>
      <dgm:spPr/>
      <dgm:t>
        <a:bodyPr/>
        <a:lstStyle/>
        <a:p>
          <a:endParaRPr lang="en-US"/>
        </a:p>
      </dgm:t>
    </dgm:pt>
    <dgm:pt modelId="{A59FA734-FF62-4EAE-95E9-462A77B09DDF}" type="sibTrans" cxnId="{8B7FBB44-1FC6-4A37-941F-7764B04F4B53}">
      <dgm:prSet phldrT="2" phldr="0"/>
      <dgm:spPr/>
      <dgm:t>
        <a:bodyPr/>
        <a:lstStyle/>
        <a:p>
          <a:r>
            <a:rPr lang="en-US"/>
            <a:t>2</a:t>
          </a:r>
        </a:p>
      </dgm:t>
    </dgm:pt>
    <dgm:pt modelId="{726F5921-F5A3-4642-8892-738758D551B7}">
      <dgm:prSet/>
      <dgm:spPr/>
      <dgm:t>
        <a:bodyPr/>
        <a:lstStyle/>
        <a:p>
          <a:r>
            <a:rPr lang="en-US" b="1"/>
            <a:t>Arguments: </a:t>
          </a:r>
          <a:r>
            <a:rPr lang="en-US"/>
            <a:t>Values supplied to the command for it to operate on, supplied in the correct order required by the command syntax.</a:t>
          </a:r>
        </a:p>
      </dgm:t>
    </dgm:pt>
    <dgm:pt modelId="{2D13BB4D-6FBB-4B5C-88D6-E9A957ACD880}" type="parTrans" cxnId="{9DAF2CC5-558A-45D3-ABBE-449063E9B3A8}">
      <dgm:prSet/>
      <dgm:spPr/>
      <dgm:t>
        <a:bodyPr/>
        <a:lstStyle/>
        <a:p>
          <a:endParaRPr lang="en-US"/>
        </a:p>
      </dgm:t>
    </dgm:pt>
    <dgm:pt modelId="{1BE4DFE0-3BD9-42D1-AE1D-35415E44F7F3}" type="sibTrans" cxnId="{9DAF2CC5-558A-45D3-ABBE-449063E9B3A8}">
      <dgm:prSet phldrT="3" phldr="0"/>
      <dgm:spPr/>
      <dgm:t>
        <a:bodyPr/>
        <a:lstStyle/>
        <a:p>
          <a:r>
            <a:rPr lang="en-US"/>
            <a:t>3</a:t>
          </a:r>
        </a:p>
      </dgm:t>
    </dgm:pt>
    <dgm:pt modelId="{8E55E4CC-6913-4163-9B9A-F7A43F83209B}">
      <dgm:prSet/>
      <dgm:spPr/>
      <dgm:t>
        <a:bodyPr/>
        <a:lstStyle/>
        <a:p>
          <a:r>
            <a:rPr lang="en-US" b="1"/>
            <a:t>Pipe: </a:t>
          </a:r>
          <a:r>
            <a:rPr lang="en-US"/>
            <a:t>A vertical bar typed between commands to pipe or redirect the results or output of one command as the input to another command.</a:t>
          </a:r>
        </a:p>
      </dgm:t>
    </dgm:pt>
    <dgm:pt modelId="{91B58518-E243-457D-9024-B1861114480E}" type="parTrans" cxnId="{61A56731-E456-4C8D-B277-20181971E91B}">
      <dgm:prSet/>
      <dgm:spPr/>
      <dgm:t>
        <a:bodyPr/>
        <a:lstStyle/>
        <a:p>
          <a:endParaRPr lang="en-US"/>
        </a:p>
      </dgm:t>
    </dgm:pt>
    <dgm:pt modelId="{D2C0E2B0-5AF1-4D26-833A-8902B9FD22A7}" type="sibTrans" cxnId="{61A56731-E456-4C8D-B277-20181971E91B}">
      <dgm:prSet phldrT="4" phldr="0"/>
      <dgm:spPr/>
      <dgm:t>
        <a:bodyPr/>
        <a:lstStyle/>
        <a:p>
          <a:r>
            <a:rPr lang="en-US"/>
            <a:t>4</a:t>
          </a:r>
        </a:p>
      </dgm:t>
    </dgm:pt>
    <dgm:pt modelId="{8FAF8796-46F3-47E7-B59B-C1A3CD4DC742}">
      <dgm:prSet/>
      <dgm:spPr/>
      <dgm:t>
        <a:bodyPr/>
        <a:lstStyle/>
        <a:p>
          <a:r>
            <a:rPr lang="en-US" b="1"/>
            <a:t>Tab completion: </a:t>
          </a:r>
          <a:r>
            <a:rPr lang="en-US"/>
            <a:t>A feature in Linux that facilitates auto completion of commands and file names by pressing the Tab key.</a:t>
          </a:r>
        </a:p>
      </dgm:t>
    </dgm:pt>
    <dgm:pt modelId="{FD841CEF-B5B7-4671-A1B9-58E6A626AAAE}" type="parTrans" cxnId="{7558AA89-2D28-4BCE-92A1-07F09C561F2A}">
      <dgm:prSet/>
      <dgm:spPr/>
      <dgm:t>
        <a:bodyPr/>
        <a:lstStyle/>
        <a:p>
          <a:endParaRPr lang="en-US"/>
        </a:p>
      </dgm:t>
    </dgm:pt>
    <dgm:pt modelId="{B0A990FA-6AAE-4D55-8B76-D067785F3467}" type="sibTrans" cxnId="{7558AA89-2D28-4BCE-92A1-07F09C561F2A}">
      <dgm:prSet phldrT="5" phldr="0"/>
      <dgm:spPr/>
      <dgm:t>
        <a:bodyPr/>
        <a:lstStyle/>
        <a:p>
          <a:r>
            <a:rPr lang="en-US"/>
            <a:t>5</a:t>
          </a:r>
        </a:p>
      </dgm:t>
    </dgm:pt>
    <dgm:pt modelId="{DCA70B34-F840-4D3A-B0FF-ABF2B3CB2B21}" type="pres">
      <dgm:prSet presAssocID="{14BA38D2-37EC-44EF-9BA2-0A93A7B6B8A5}" presName="linearFlow" presStyleCnt="0">
        <dgm:presLayoutVars>
          <dgm:dir/>
          <dgm:animLvl val="lvl"/>
          <dgm:resizeHandles val="exact"/>
        </dgm:presLayoutVars>
      </dgm:prSet>
      <dgm:spPr/>
    </dgm:pt>
    <dgm:pt modelId="{D52637F9-1373-4CE1-A943-2E5F44C9B607}" type="pres">
      <dgm:prSet presAssocID="{6D8BC28A-7A79-4626-A9A6-C71E6B794CC6}" presName="compositeNode" presStyleCnt="0"/>
      <dgm:spPr/>
    </dgm:pt>
    <dgm:pt modelId="{A313CF54-1328-4122-92EE-D783F464F709}" type="pres">
      <dgm:prSet presAssocID="{6D8BC28A-7A79-4626-A9A6-C71E6B794CC6}" presName="parTx" presStyleLbl="node1" presStyleIdx="0" presStyleCnt="0">
        <dgm:presLayoutVars>
          <dgm:chMax val="0"/>
          <dgm:chPref val="0"/>
          <dgm:bulletEnabled val="1"/>
        </dgm:presLayoutVars>
      </dgm:prSet>
      <dgm:spPr/>
    </dgm:pt>
    <dgm:pt modelId="{40DA236A-F781-45C8-AA34-DDA0D56560FA}" type="pres">
      <dgm:prSet presAssocID="{6D8BC28A-7A79-4626-A9A6-C71E6B794CC6}" presName="parSh" presStyleCnt="0"/>
      <dgm:spPr/>
    </dgm:pt>
    <dgm:pt modelId="{53FF1417-FD5C-4FD4-87EA-D7904E9DC5A5}" type="pres">
      <dgm:prSet presAssocID="{6D8BC28A-7A79-4626-A9A6-C71E6B794CC6}" presName="lineNode" presStyleLbl="alignAccFollowNode1" presStyleIdx="0" presStyleCnt="15"/>
      <dgm:spPr/>
    </dgm:pt>
    <dgm:pt modelId="{E6D2D0A0-D23F-4658-ACAE-B7C02C8F44D6}" type="pres">
      <dgm:prSet presAssocID="{6D8BC28A-7A79-4626-A9A6-C71E6B794CC6}" presName="lineArrowNode" presStyleLbl="alignAccFollowNode1" presStyleIdx="1" presStyleCnt="15"/>
      <dgm:spPr/>
    </dgm:pt>
    <dgm:pt modelId="{F92D5F35-CA15-4E38-8E3B-6803AF116644}" type="pres">
      <dgm:prSet presAssocID="{730DABA3-780E-4AD9-B4D7-B1F5A9FFB673}" presName="sibTransNodeCircle" presStyleLbl="alignNode1" presStyleIdx="0" presStyleCnt="5">
        <dgm:presLayoutVars>
          <dgm:chMax val="0"/>
          <dgm:bulletEnabled/>
        </dgm:presLayoutVars>
      </dgm:prSet>
      <dgm:spPr/>
    </dgm:pt>
    <dgm:pt modelId="{0ADB8EB1-D9C9-46F2-99AF-C10CE1B00181}" type="pres">
      <dgm:prSet presAssocID="{730DABA3-780E-4AD9-B4D7-B1F5A9FFB673}" presName="spacerBetweenCircleAndCallout" presStyleCnt="0">
        <dgm:presLayoutVars/>
      </dgm:prSet>
      <dgm:spPr/>
    </dgm:pt>
    <dgm:pt modelId="{EF6E4BBE-274C-4429-AFC8-5965C302BA44}" type="pres">
      <dgm:prSet presAssocID="{6D8BC28A-7A79-4626-A9A6-C71E6B794CC6}" presName="nodeText" presStyleLbl="alignAccFollowNode1" presStyleIdx="2" presStyleCnt="15">
        <dgm:presLayoutVars>
          <dgm:bulletEnabled val="1"/>
        </dgm:presLayoutVars>
      </dgm:prSet>
      <dgm:spPr/>
    </dgm:pt>
    <dgm:pt modelId="{D0B3E836-67D1-4848-A5AA-20606CA4CE36}" type="pres">
      <dgm:prSet presAssocID="{730DABA3-780E-4AD9-B4D7-B1F5A9FFB673}" presName="sibTransComposite" presStyleCnt="0"/>
      <dgm:spPr/>
    </dgm:pt>
    <dgm:pt modelId="{BCAAC1CF-5568-402F-8F21-E8CC6749B586}" type="pres">
      <dgm:prSet presAssocID="{9D1AAB83-00F3-4C5E-85CC-B1A79513A0A0}" presName="compositeNode" presStyleCnt="0"/>
      <dgm:spPr/>
    </dgm:pt>
    <dgm:pt modelId="{A19DD858-BEBA-4C60-A32E-7CEE68EB5185}" type="pres">
      <dgm:prSet presAssocID="{9D1AAB83-00F3-4C5E-85CC-B1A79513A0A0}" presName="parTx" presStyleLbl="node1" presStyleIdx="0" presStyleCnt="0">
        <dgm:presLayoutVars>
          <dgm:chMax val="0"/>
          <dgm:chPref val="0"/>
          <dgm:bulletEnabled val="1"/>
        </dgm:presLayoutVars>
      </dgm:prSet>
      <dgm:spPr/>
    </dgm:pt>
    <dgm:pt modelId="{2AB96433-52DC-45D0-854C-330245211BB7}" type="pres">
      <dgm:prSet presAssocID="{9D1AAB83-00F3-4C5E-85CC-B1A79513A0A0}" presName="parSh" presStyleCnt="0"/>
      <dgm:spPr/>
    </dgm:pt>
    <dgm:pt modelId="{24CA2CD5-1C10-4621-BCBE-1FF8B1EAB808}" type="pres">
      <dgm:prSet presAssocID="{9D1AAB83-00F3-4C5E-85CC-B1A79513A0A0}" presName="lineNode" presStyleLbl="alignAccFollowNode1" presStyleIdx="3" presStyleCnt="15"/>
      <dgm:spPr/>
    </dgm:pt>
    <dgm:pt modelId="{9E2C620E-583F-4AA1-ACD9-7202BB28CBA1}" type="pres">
      <dgm:prSet presAssocID="{9D1AAB83-00F3-4C5E-85CC-B1A79513A0A0}" presName="lineArrowNode" presStyleLbl="alignAccFollowNode1" presStyleIdx="4" presStyleCnt="15"/>
      <dgm:spPr/>
    </dgm:pt>
    <dgm:pt modelId="{0E13EF80-F3C9-40AB-BE03-70DCBBD89BD5}" type="pres">
      <dgm:prSet presAssocID="{A59FA734-FF62-4EAE-95E9-462A77B09DDF}" presName="sibTransNodeCircle" presStyleLbl="alignNode1" presStyleIdx="1" presStyleCnt="5">
        <dgm:presLayoutVars>
          <dgm:chMax val="0"/>
          <dgm:bulletEnabled/>
        </dgm:presLayoutVars>
      </dgm:prSet>
      <dgm:spPr/>
    </dgm:pt>
    <dgm:pt modelId="{64384B46-5917-42D4-AAB0-D092072499B1}" type="pres">
      <dgm:prSet presAssocID="{A59FA734-FF62-4EAE-95E9-462A77B09DDF}" presName="spacerBetweenCircleAndCallout" presStyleCnt="0">
        <dgm:presLayoutVars/>
      </dgm:prSet>
      <dgm:spPr/>
    </dgm:pt>
    <dgm:pt modelId="{65CF9AC0-6F05-4DA9-8495-24C9E32FB507}" type="pres">
      <dgm:prSet presAssocID="{9D1AAB83-00F3-4C5E-85CC-B1A79513A0A0}" presName="nodeText" presStyleLbl="alignAccFollowNode1" presStyleIdx="5" presStyleCnt="15">
        <dgm:presLayoutVars>
          <dgm:bulletEnabled val="1"/>
        </dgm:presLayoutVars>
      </dgm:prSet>
      <dgm:spPr/>
    </dgm:pt>
    <dgm:pt modelId="{FA0B45B6-953D-4965-AF25-327653251CE3}" type="pres">
      <dgm:prSet presAssocID="{A59FA734-FF62-4EAE-95E9-462A77B09DDF}" presName="sibTransComposite" presStyleCnt="0"/>
      <dgm:spPr/>
    </dgm:pt>
    <dgm:pt modelId="{6F0A7BE4-A55E-40A2-8FF6-5A8BF23D8334}" type="pres">
      <dgm:prSet presAssocID="{726F5921-F5A3-4642-8892-738758D551B7}" presName="compositeNode" presStyleCnt="0"/>
      <dgm:spPr/>
    </dgm:pt>
    <dgm:pt modelId="{D9A611EF-9B10-41E8-929B-0627B2DBB9E5}" type="pres">
      <dgm:prSet presAssocID="{726F5921-F5A3-4642-8892-738758D551B7}" presName="parTx" presStyleLbl="node1" presStyleIdx="0" presStyleCnt="0">
        <dgm:presLayoutVars>
          <dgm:chMax val="0"/>
          <dgm:chPref val="0"/>
          <dgm:bulletEnabled val="1"/>
        </dgm:presLayoutVars>
      </dgm:prSet>
      <dgm:spPr/>
    </dgm:pt>
    <dgm:pt modelId="{7F746E3E-61DD-45B1-B524-DA6FEAE78071}" type="pres">
      <dgm:prSet presAssocID="{726F5921-F5A3-4642-8892-738758D551B7}" presName="parSh" presStyleCnt="0"/>
      <dgm:spPr/>
    </dgm:pt>
    <dgm:pt modelId="{14BEFE55-A34B-4C23-B6B3-268377B12620}" type="pres">
      <dgm:prSet presAssocID="{726F5921-F5A3-4642-8892-738758D551B7}" presName="lineNode" presStyleLbl="alignAccFollowNode1" presStyleIdx="6" presStyleCnt="15"/>
      <dgm:spPr/>
    </dgm:pt>
    <dgm:pt modelId="{29CB0A6F-6197-49B7-BE0A-C56A292F19F0}" type="pres">
      <dgm:prSet presAssocID="{726F5921-F5A3-4642-8892-738758D551B7}" presName="lineArrowNode" presStyleLbl="alignAccFollowNode1" presStyleIdx="7" presStyleCnt="15"/>
      <dgm:spPr/>
    </dgm:pt>
    <dgm:pt modelId="{10FD30F7-F053-45F4-A10B-0CFB8E2FEF33}" type="pres">
      <dgm:prSet presAssocID="{1BE4DFE0-3BD9-42D1-AE1D-35415E44F7F3}" presName="sibTransNodeCircle" presStyleLbl="alignNode1" presStyleIdx="2" presStyleCnt="5">
        <dgm:presLayoutVars>
          <dgm:chMax val="0"/>
          <dgm:bulletEnabled/>
        </dgm:presLayoutVars>
      </dgm:prSet>
      <dgm:spPr/>
    </dgm:pt>
    <dgm:pt modelId="{5C3F045F-C3CE-4B00-9A2A-04038000EBEF}" type="pres">
      <dgm:prSet presAssocID="{1BE4DFE0-3BD9-42D1-AE1D-35415E44F7F3}" presName="spacerBetweenCircleAndCallout" presStyleCnt="0">
        <dgm:presLayoutVars/>
      </dgm:prSet>
      <dgm:spPr/>
    </dgm:pt>
    <dgm:pt modelId="{9A8DB578-9C33-46D5-AA50-B0FDF4D5E08E}" type="pres">
      <dgm:prSet presAssocID="{726F5921-F5A3-4642-8892-738758D551B7}" presName="nodeText" presStyleLbl="alignAccFollowNode1" presStyleIdx="8" presStyleCnt="15">
        <dgm:presLayoutVars>
          <dgm:bulletEnabled val="1"/>
        </dgm:presLayoutVars>
      </dgm:prSet>
      <dgm:spPr/>
    </dgm:pt>
    <dgm:pt modelId="{BE08811C-9A98-4F20-A0DB-06255C0CEABB}" type="pres">
      <dgm:prSet presAssocID="{1BE4DFE0-3BD9-42D1-AE1D-35415E44F7F3}" presName="sibTransComposite" presStyleCnt="0"/>
      <dgm:spPr/>
    </dgm:pt>
    <dgm:pt modelId="{064D8CC1-FA92-4CD1-9972-6B7CE774238A}" type="pres">
      <dgm:prSet presAssocID="{8E55E4CC-6913-4163-9B9A-F7A43F83209B}" presName="compositeNode" presStyleCnt="0"/>
      <dgm:spPr/>
    </dgm:pt>
    <dgm:pt modelId="{8D4B4DA5-1F63-473A-986F-C274999249AA}" type="pres">
      <dgm:prSet presAssocID="{8E55E4CC-6913-4163-9B9A-F7A43F83209B}" presName="parTx" presStyleLbl="node1" presStyleIdx="0" presStyleCnt="0">
        <dgm:presLayoutVars>
          <dgm:chMax val="0"/>
          <dgm:chPref val="0"/>
          <dgm:bulletEnabled val="1"/>
        </dgm:presLayoutVars>
      </dgm:prSet>
      <dgm:spPr/>
    </dgm:pt>
    <dgm:pt modelId="{41C11383-3456-4D25-BFB8-59A458125785}" type="pres">
      <dgm:prSet presAssocID="{8E55E4CC-6913-4163-9B9A-F7A43F83209B}" presName="parSh" presStyleCnt="0"/>
      <dgm:spPr/>
    </dgm:pt>
    <dgm:pt modelId="{4ED79EFA-5E84-479C-9F22-86737CEB868A}" type="pres">
      <dgm:prSet presAssocID="{8E55E4CC-6913-4163-9B9A-F7A43F83209B}" presName="lineNode" presStyleLbl="alignAccFollowNode1" presStyleIdx="9" presStyleCnt="15"/>
      <dgm:spPr/>
    </dgm:pt>
    <dgm:pt modelId="{599FE538-7E8F-499B-9C82-DC777885E258}" type="pres">
      <dgm:prSet presAssocID="{8E55E4CC-6913-4163-9B9A-F7A43F83209B}" presName="lineArrowNode" presStyleLbl="alignAccFollowNode1" presStyleIdx="10" presStyleCnt="15"/>
      <dgm:spPr/>
    </dgm:pt>
    <dgm:pt modelId="{8E3FB89B-A959-4848-9B0E-E905CDA4AA72}" type="pres">
      <dgm:prSet presAssocID="{D2C0E2B0-5AF1-4D26-833A-8902B9FD22A7}" presName="sibTransNodeCircle" presStyleLbl="alignNode1" presStyleIdx="3" presStyleCnt="5">
        <dgm:presLayoutVars>
          <dgm:chMax val="0"/>
          <dgm:bulletEnabled/>
        </dgm:presLayoutVars>
      </dgm:prSet>
      <dgm:spPr/>
    </dgm:pt>
    <dgm:pt modelId="{F3AE2DF2-745E-4E32-A3E9-DF53BFA6573D}" type="pres">
      <dgm:prSet presAssocID="{D2C0E2B0-5AF1-4D26-833A-8902B9FD22A7}" presName="spacerBetweenCircleAndCallout" presStyleCnt="0">
        <dgm:presLayoutVars/>
      </dgm:prSet>
      <dgm:spPr/>
    </dgm:pt>
    <dgm:pt modelId="{3FD708A1-0396-4C07-A6CB-1050A7361471}" type="pres">
      <dgm:prSet presAssocID="{8E55E4CC-6913-4163-9B9A-F7A43F83209B}" presName="nodeText" presStyleLbl="alignAccFollowNode1" presStyleIdx="11" presStyleCnt="15">
        <dgm:presLayoutVars>
          <dgm:bulletEnabled val="1"/>
        </dgm:presLayoutVars>
      </dgm:prSet>
      <dgm:spPr/>
    </dgm:pt>
    <dgm:pt modelId="{7EA35AF7-B74E-4F2A-98BA-54EEA998FA9F}" type="pres">
      <dgm:prSet presAssocID="{D2C0E2B0-5AF1-4D26-833A-8902B9FD22A7}" presName="sibTransComposite" presStyleCnt="0"/>
      <dgm:spPr/>
    </dgm:pt>
    <dgm:pt modelId="{70DA78CD-27BC-4BFE-8727-071DD24F592A}" type="pres">
      <dgm:prSet presAssocID="{8FAF8796-46F3-47E7-B59B-C1A3CD4DC742}" presName="compositeNode" presStyleCnt="0"/>
      <dgm:spPr/>
    </dgm:pt>
    <dgm:pt modelId="{5D94F9DA-C611-4D54-80C6-55A5FBA82C7C}" type="pres">
      <dgm:prSet presAssocID="{8FAF8796-46F3-47E7-B59B-C1A3CD4DC742}" presName="parTx" presStyleLbl="node1" presStyleIdx="0" presStyleCnt="0">
        <dgm:presLayoutVars>
          <dgm:chMax val="0"/>
          <dgm:chPref val="0"/>
          <dgm:bulletEnabled val="1"/>
        </dgm:presLayoutVars>
      </dgm:prSet>
      <dgm:spPr/>
    </dgm:pt>
    <dgm:pt modelId="{E08695B0-F39E-4CFD-9AB4-1C3763EF918A}" type="pres">
      <dgm:prSet presAssocID="{8FAF8796-46F3-47E7-B59B-C1A3CD4DC742}" presName="parSh" presStyleCnt="0"/>
      <dgm:spPr/>
    </dgm:pt>
    <dgm:pt modelId="{5E6050FA-7A1C-4DFA-9927-24C4BD403D13}" type="pres">
      <dgm:prSet presAssocID="{8FAF8796-46F3-47E7-B59B-C1A3CD4DC742}" presName="lineNode" presStyleLbl="alignAccFollowNode1" presStyleIdx="12" presStyleCnt="15"/>
      <dgm:spPr/>
    </dgm:pt>
    <dgm:pt modelId="{60F5B7CB-E23F-4396-BB04-DB7DEB7DFD4F}" type="pres">
      <dgm:prSet presAssocID="{8FAF8796-46F3-47E7-B59B-C1A3CD4DC742}" presName="lineArrowNode" presStyleLbl="alignAccFollowNode1" presStyleIdx="13" presStyleCnt="15"/>
      <dgm:spPr/>
    </dgm:pt>
    <dgm:pt modelId="{AEC270E1-4531-4DAA-8878-BC2977F04833}" type="pres">
      <dgm:prSet presAssocID="{B0A990FA-6AAE-4D55-8B76-D067785F3467}" presName="sibTransNodeCircle" presStyleLbl="alignNode1" presStyleIdx="4" presStyleCnt="5">
        <dgm:presLayoutVars>
          <dgm:chMax val="0"/>
          <dgm:bulletEnabled/>
        </dgm:presLayoutVars>
      </dgm:prSet>
      <dgm:spPr/>
    </dgm:pt>
    <dgm:pt modelId="{F81CBBCA-FF66-457F-8E02-4CAC941E1DF2}" type="pres">
      <dgm:prSet presAssocID="{B0A990FA-6AAE-4D55-8B76-D067785F3467}" presName="spacerBetweenCircleAndCallout" presStyleCnt="0">
        <dgm:presLayoutVars/>
      </dgm:prSet>
      <dgm:spPr/>
    </dgm:pt>
    <dgm:pt modelId="{CF510D0A-F1B0-4B54-8CA5-0AB6DFEC4491}" type="pres">
      <dgm:prSet presAssocID="{8FAF8796-46F3-47E7-B59B-C1A3CD4DC742}" presName="nodeText" presStyleLbl="alignAccFollowNode1" presStyleIdx="14" presStyleCnt="15">
        <dgm:presLayoutVars>
          <dgm:bulletEnabled val="1"/>
        </dgm:presLayoutVars>
      </dgm:prSet>
      <dgm:spPr/>
    </dgm:pt>
  </dgm:ptLst>
  <dgm:cxnLst>
    <dgm:cxn modelId="{2BF29B0C-4F78-402B-AAD5-CF23CCC3A9BF}" type="presOf" srcId="{14BA38D2-37EC-44EF-9BA2-0A93A7B6B8A5}" destId="{DCA70B34-F840-4D3A-B0FF-ABF2B3CB2B21}" srcOrd="0" destOrd="0" presId="urn:microsoft.com/office/officeart/2016/7/layout/LinearArrowProcessNumbered"/>
    <dgm:cxn modelId="{61A56731-E456-4C8D-B277-20181971E91B}" srcId="{14BA38D2-37EC-44EF-9BA2-0A93A7B6B8A5}" destId="{8E55E4CC-6913-4163-9B9A-F7A43F83209B}" srcOrd="3" destOrd="0" parTransId="{91B58518-E243-457D-9024-B1861114480E}" sibTransId="{D2C0E2B0-5AF1-4D26-833A-8902B9FD22A7}"/>
    <dgm:cxn modelId="{496CD333-4DFF-4C7C-A813-7905B5B96855}" type="presOf" srcId="{D2C0E2B0-5AF1-4D26-833A-8902B9FD22A7}" destId="{8E3FB89B-A959-4848-9B0E-E905CDA4AA72}" srcOrd="0" destOrd="0" presId="urn:microsoft.com/office/officeart/2016/7/layout/LinearArrowProcessNumbered"/>
    <dgm:cxn modelId="{3580DB36-7C89-48E9-8AEC-4D3569E2E83E}" type="presOf" srcId="{730DABA3-780E-4AD9-B4D7-B1F5A9FFB673}" destId="{F92D5F35-CA15-4E38-8E3B-6803AF116644}" srcOrd="0" destOrd="0" presId="urn:microsoft.com/office/officeart/2016/7/layout/LinearArrowProcessNumbered"/>
    <dgm:cxn modelId="{8B7FBB44-1FC6-4A37-941F-7764B04F4B53}" srcId="{14BA38D2-37EC-44EF-9BA2-0A93A7B6B8A5}" destId="{9D1AAB83-00F3-4C5E-85CC-B1A79513A0A0}" srcOrd="1" destOrd="0" parTransId="{595BAD46-F8FD-40FA-9C29-F2383A65C980}" sibTransId="{A59FA734-FF62-4EAE-95E9-462A77B09DDF}"/>
    <dgm:cxn modelId="{4990B566-EB3E-459B-9803-D6972AB6351E}" srcId="{14BA38D2-37EC-44EF-9BA2-0A93A7B6B8A5}" destId="{6D8BC28A-7A79-4626-A9A6-C71E6B794CC6}" srcOrd="0" destOrd="0" parTransId="{84C27571-B758-493C-B6E7-1CB0C62ECDBC}" sibTransId="{730DABA3-780E-4AD9-B4D7-B1F5A9FFB673}"/>
    <dgm:cxn modelId="{11E3B273-37C2-43D9-884D-8BE2576FFE95}" type="presOf" srcId="{B0A990FA-6AAE-4D55-8B76-D067785F3467}" destId="{AEC270E1-4531-4DAA-8878-BC2977F04833}" srcOrd="0" destOrd="0" presId="urn:microsoft.com/office/officeart/2016/7/layout/LinearArrowProcessNumbered"/>
    <dgm:cxn modelId="{3B191574-77EF-4E1D-B840-A8BDF2BA4BCF}" type="presOf" srcId="{8FAF8796-46F3-47E7-B59B-C1A3CD4DC742}" destId="{CF510D0A-F1B0-4B54-8CA5-0AB6DFEC4491}" srcOrd="0" destOrd="0" presId="urn:microsoft.com/office/officeart/2016/7/layout/LinearArrowProcessNumbered"/>
    <dgm:cxn modelId="{B8E5CE54-6100-4599-AA82-E2643ABD7FD8}" type="presOf" srcId="{6D8BC28A-7A79-4626-A9A6-C71E6B794CC6}" destId="{EF6E4BBE-274C-4429-AFC8-5965C302BA44}" srcOrd="0" destOrd="0" presId="urn:microsoft.com/office/officeart/2016/7/layout/LinearArrowProcessNumbered"/>
    <dgm:cxn modelId="{C5697A77-ECC5-402A-AD38-4554ACE2B783}" type="presOf" srcId="{1BE4DFE0-3BD9-42D1-AE1D-35415E44F7F3}" destId="{10FD30F7-F053-45F4-A10B-0CFB8E2FEF33}" srcOrd="0" destOrd="0" presId="urn:microsoft.com/office/officeart/2016/7/layout/LinearArrowProcessNumbered"/>
    <dgm:cxn modelId="{7558AA89-2D28-4BCE-92A1-07F09C561F2A}" srcId="{14BA38D2-37EC-44EF-9BA2-0A93A7B6B8A5}" destId="{8FAF8796-46F3-47E7-B59B-C1A3CD4DC742}" srcOrd="4" destOrd="0" parTransId="{FD841CEF-B5B7-4671-A1B9-58E6A626AAAE}" sibTransId="{B0A990FA-6AAE-4D55-8B76-D067785F3467}"/>
    <dgm:cxn modelId="{DC8DE8AF-536D-4BC6-9398-CDB8B3A00AF6}" type="presOf" srcId="{9D1AAB83-00F3-4C5E-85CC-B1A79513A0A0}" destId="{65CF9AC0-6F05-4DA9-8495-24C9E32FB507}" srcOrd="0" destOrd="0" presId="urn:microsoft.com/office/officeart/2016/7/layout/LinearArrowProcessNumbered"/>
    <dgm:cxn modelId="{9DAF2CC5-558A-45D3-ABBE-449063E9B3A8}" srcId="{14BA38D2-37EC-44EF-9BA2-0A93A7B6B8A5}" destId="{726F5921-F5A3-4642-8892-738758D551B7}" srcOrd="2" destOrd="0" parTransId="{2D13BB4D-6FBB-4B5C-88D6-E9A957ACD880}" sibTransId="{1BE4DFE0-3BD9-42D1-AE1D-35415E44F7F3}"/>
    <dgm:cxn modelId="{3F842FDD-836C-4710-8726-210A10840AA1}" type="presOf" srcId="{A59FA734-FF62-4EAE-95E9-462A77B09DDF}" destId="{0E13EF80-F3C9-40AB-BE03-70DCBBD89BD5}" srcOrd="0" destOrd="0" presId="urn:microsoft.com/office/officeart/2016/7/layout/LinearArrowProcessNumbered"/>
    <dgm:cxn modelId="{E36AECDD-548B-4C3E-B35B-7B1210CC162E}" type="presOf" srcId="{8E55E4CC-6913-4163-9B9A-F7A43F83209B}" destId="{3FD708A1-0396-4C07-A6CB-1050A7361471}" srcOrd="0" destOrd="0" presId="urn:microsoft.com/office/officeart/2016/7/layout/LinearArrowProcessNumbered"/>
    <dgm:cxn modelId="{365CC8E7-84AB-47B6-B507-E02D9C373AFA}" type="presOf" srcId="{726F5921-F5A3-4642-8892-738758D551B7}" destId="{9A8DB578-9C33-46D5-AA50-B0FDF4D5E08E}" srcOrd="0" destOrd="0" presId="urn:microsoft.com/office/officeart/2016/7/layout/LinearArrowProcessNumbered"/>
    <dgm:cxn modelId="{C092858E-3BD8-4F8D-8437-8E46B8F8C7AA}" type="presParOf" srcId="{DCA70B34-F840-4D3A-B0FF-ABF2B3CB2B21}" destId="{D52637F9-1373-4CE1-A943-2E5F44C9B607}" srcOrd="0" destOrd="0" presId="urn:microsoft.com/office/officeart/2016/7/layout/LinearArrowProcessNumbered"/>
    <dgm:cxn modelId="{B6C32040-830C-4DDC-85D7-764DB2347778}" type="presParOf" srcId="{D52637F9-1373-4CE1-A943-2E5F44C9B607}" destId="{A313CF54-1328-4122-92EE-D783F464F709}" srcOrd="0" destOrd="0" presId="urn:microsoft.com/office/officeart/2016/7/layout/LinearArrowProcessNumbered"/>
    <dgm:cxn modelId="{E39E11D2-13F0-4B26-B7F1-F6CE1A066193}" type="presParOf" srcId="{D52637F9-1373-4CE1-A943-2E5F44C9B607}" destId="{40DA236A-F781-45C8-AA34-DDA0D56560FA}" srcOrd="1" destOrd="0" presId="urn:microsoft.com/office/officeart/2016/7/layout/LinearArrowProcessNumbered"/>
    <dgm:cxn modelId="{2ABEDB49-1B4D-4EE4-BC38-39A571C3EA3D}" type="presParOf" srcId="{40DA236A-F781-45C8-AA34-DDA0D56560FA}" destId="{53FF1417-FD5C-4FD4-87EA-D7904E9DC5A5}" srcOrd="0" destOrd="0" presId="urn:microsoft.com/office/officeart/2016/7/layout/LinearArrowProcessNumbered"/>
    <dgm:cxn modelId="{A5862862-28E0-49D1-9690-1765A3FE0918}" type="presParOf" srcId="{40DA236A-F781-45C8-AA34-DDA0D56560FA}" destId="{E6D2D0A0-D23F-4658-ACAE-B7C02C8F44D6}" srcOrd="1" destOrd="0" presId="urn:microsoft.com/office/officeart/2016/7/layout/LinearArrowProcessNumbered"/>
    <dgm:cxn modelId="{838FF9B7-52A5-4311-A121-A83C2687769A}" type="presParOf" srcId="{40DA236A-F781-45C8-AA34-DDA0D56560FA}" destId="{F92D5F35-CA15-4E38-8E3B-6803AF116644}" srcOrd="2" destOrd="0" presId="urn:microsoft.com/office/officeart/2016/7/layout/LinearArrowProcessNumbered"/>
    <dgm:cxn modelId="{D5C8E8F5-42A8-4B70-A86F-93CFFE9ABC32}" type="presParOf" srcId="{40DA236A-F781-45C8-AA34-DDA0D56560FA}" destId="{0ADB8EB1-D9C9-46F2-99AF-C10CE1B00181}" srcOrd="3" destOrd="0" presId="urn:microsoft.com/office/officeart/2016/7/layout/LinearArrowProcessNumbered"/>
    <dgm:cxn modelId="{85A8BEFD-9511-441E-8D0E-927BEBF10B80}" type="presParOf" srcId="{D52637F9-1373-4CE1-A943-2E5F44C9B607}" destId="{EF6E4BBE-274C-4429-AFC8-5965C302BA44}" srcOrd="2" destOrd="0" presId="urn:microsoft.com/office/officeart/2016/7/layout/LinearArrowProcessNumbered"/>
    <dgm:cxn modelId="{FC1CFB2F-881C-4FFC-9E96-E2FE7201F1A1}" type="presParOf" srcId="{DCA70B34-F840-4D3A-B0FF-ABF2B3CB2B21}" destId="{D0B3E836-67D1-4848-A5AA-20606CA4CE36}" srcOrd="1" destOrd="0" presId="urn:microsoft.com/office/officeart/2016/7/layout/LinearArrowProcessNumbered"/>
    <dgm:cxn modelId="{8BFBC426-7A36-4C11-820C-829816F8A5B1}" type="presParOf" srcId="{DCA70B34-F840-4D3A-B0FF-ABF2B3CB2B21}" destId="{BCAAC1CF-5568-402F-8F21-E8CC6749B586}" srcOrd="2" destOrd="0" presId="urn:microsoft.com/office/officeart/2016/7/layout/LinearArrowProcessNumbered"/>
    <dgm:cxn modelId="{3F50BB96-FEA7-422D-95A8-BC81F0F430C1}" type="presParOf" srcId="{BCAAC1CF-5568-402F-8F21-E8CC6749B586}" destId="{A19DD858-BEBA-4C60-A32E-7CEE68EB5185}" srcOrd="0" destOrd="0" presId="urn:microsoft.com/office/officeart/2016/7/layout/LinearArrowProcessNumbered"/>
    <dgm:cxn modelId="{7B66FBE4-AA9C-4CC0-931F-EC573FEC4FD0}" type="presParOf" srcId="{BCAAC1CF-5568-402F-8F21-E8CC6749B586}" destId="{2AB96433-52DC-45D0-854C-330245211BB7}" srcOrd="1" destOrd="0" presId="urn:microsoft.com/office/officeart/2016/7/layout/LinearArrowProcessNumbered"/>
    <dgm:cxn modelId="{F2B341F1-2116-4648-8177-CF88DF3CB16B}" type="presParOf" srcId="{2AB96433-52DC-45D0-854C-330245211BB7}" destId="{24CA2CD5-1C10-4621-BCBE-1FF8B1EAB808}" srcOrd="0" destOrd="0" presId="urn:microsoft.com/office/officeart/2016/7/layout/LinearArrowProcessNumbered"/>
    <dgm:cxn modelId="{821BCC37-F0DD-41DE-B099-D32A82055725}" type="presParOf" srcId="{2AB96433-52DC-45D0-854C-330245211BB7}" destId="{9E2C620E-583F-4AA1-ACD9-7202BB28CBA1}" srcOrd="1" destOrd="0" presId="urn:microsoft.com/office/officeart/2016/7/layout/LinearArrowProcessNumbered"/>
    <dgm:cxn modelId="{0ED05249-CB99-432F-B9FD-08B9B675787E}" type="presParOf" srcId="{2AB96433-52DC-45D0-854C-330245211BB7}" destId="{0E13EF80-F3C9-40AB-BE03-70DCBBD89BD5}" srcOrd="2" destOrd="0" presId="urn:microsoft.com/office/officeart/2016/7/layout/LinearArrowProcessNumbered"/>
    <dgm:cxn modelId="{E293EEDA-8FAE-4ED4-914B-C4565DFF0C81}" type="presParOf" srcId="{2AB96433-52DC-45D0-854C-330245211BB7}" destId="{64384B46-5917-42D4-AAB0-D092072499B1}" srcOrd="3" destOrd="0" presId="urn:microsoft.com/office/officeart/2016/7/layout/LinearArrowProcessNumbered"/>
    <dgm:cxn modelId="{3012905A-AB41-4F67-8851-2B928D3E46A4}" type="presParOf" srcId="{BCAAC1CF-5568-402F-8F21-E8CC6749B586}" destId="{65CF9AC0-6F05-4DA9-8495-24C9E32FB507}" srcOrd="2" destOrd="0" presId="urn:microsoft.com/office/officeart/2016/7/layout/LinearArrowProcessNumbered"/>
    <dgm:cxn modelId="{EA98510B-E163-4B8E-BCC3-B798BFFB63AA}" type="presParOf" srcId="{DCA70B34-F840-4D3A-B0FF-ABF2B3CB2B21}" destId="{FA0B45B6-953D-4965-AF25-327653251CE3}" srcOrd="3" destOrd="0" presId="urn:microsoft.com/office/officeart/2016/7/layout/LinearArrowProcessNumbered"/>
    <dgm:cxn modelId="{9DF0FF35-5F89-4E29-A131-11C36C0B6730}" type="presParOf" srcId="{DCA70B34-F840-4D3A-B0FF-ABF2B3CB2B21}" destId="{6F0A7BE4-A55E-40A2-8FF6-5A8BF23D8334}" srcOrd="4" destOrd="0" presId="urn:microsoft.com/office/officeart/2016/7/layout/LinearArrowProcessNumbered"/>
    <dgm:cxn modelId="{C6189F60-6CFF-4C90-9F8E-1FAF75386CB7}" type="presParOf" srcId="{6F0A7BE4-A55E-40A2-8FF6-5A8BF23D8334}" destId="{D9A611EF-9B10-41E8-929B-0627B2DBB9E5}" srcOrd="0" destOrd="0" presId="urn:microsoft.com/office/officeart/2016/7/layout/LinearArrowProcessNumbered"/>
    <dgm:cxn modelId="{C05AFFF2-3534-403E-8D28-3EA981E0BD0E}" type="presParOf" srcId="{6F0A7BE4-A55E-40A2-8FF6-5A8BF23D8334}" destId="{7F746E3E-61DD-45B1-B524-DA6FEAE78071}" srcOrd="1" destOrd="0" presId="urn:microsoft.com/office/officeart/2016/7/layout/LinearArrowProcessNumbered"/>
    <dgm:cxn modelId="{C358D140-1C05-41FA-96FF-42949E18DB9B}" type="presParOf" srcId="{7F746E3E-61DD-45B1-B524-DA6FEAE78071}" destId="{14BEFE55-A34B-4C23-B6B3-268377B12620}" srcOrd="0" destOrd="0" presId="urn:microsoft.com/office/officeart/2016/7/layout/LinearArrowProcessNumbered"/>
    <dgm:cxn modelId="{D37A66D9-6740-4B50-AB14-1BA7F0B88DC1}" type="presParOf" srcId="{7F746E3E-61DD-45B1-B524-DA6FEAE78071}" destId="{29CB0A6F-6197-49B7-BE0A-C56A292F19F0}" srcOrd="1" destOrd="0" presId="urn:microsoft.com/office/officeart/2016/7/layout/LinearArrowProcessNumbered"/>
    <dgm:cxn modelId="{10D82A45-4ABB-40DA-AF1F-8BACBD546F20}" type="presParOf" srcId="{7F746E3E-61DD-45B1-B524-DA6FEAE78071}" destId="{10FD30F7-F053-45F4-A10B-0CFB8E2FEF33}" srcOrd="2" destOrd="0" presId="urn:microsoft.com/office/officeart/2016/7/layout/LinearArrowProcessNumbered"/>
    <dgm:cxn modelId="{F90ECC54-5B77-4806-A171-2A2035743FA8}" type="presParOf" srcId="{7F746E3E-61DD-45B1-B524-DA6FEAE78071}" destId="{5C3F045F-C3CE-4B00-9A2A-04038000EBEF}" srcOrd="3" destOrd="0" presId="urn:microsoft.com/office/officeart/2016/7/layout/LinearArrowProcessNumbered"/>
    <dgm:cxn modelId="{AE68FF9E-69F7-4AFB-B44C-24B5501EEFD6}" type="presParOf" srcId="{6F0A7BE4-A55E-40A2-8FF6-5A8BF23D8334}" destId="{9A8DB578-9C33-46D5-AA50-B0FDF4D5E08E}" srcOrd="2" destOrd="0" presId="urn:microsoft.com/office/officeart/2016/7/layout/LinearArrowProcessNumbered"/>
    <dgm:cxn modelId="{260A22BE-1FF2-47B0-AD1D-39597F091D43}" type="presParOf" srcId="{DCA70B34-F840-4D3A-B0FF-ABF2B3CB2B21}" destId="{BE08811C-9A98-4F20-A0DB-06255C0CEABB}" srcOrd="5" destOrd="0" presId="urn:microsoft.com/office/officeart/2016/7/layout/LinearArrowProcessNumbered"/>
    <dgm:cxn modelId="{F179FCE5-8945-41C0-98E4-7510CAF27A49}" type="presParOf" srcId="{DCA70B34-F840-4D3A-B0FF-ABF2B3CB2B21}" destId="{064D8CC1-FA92-4CD1-9972-6B7CE774238A}" srcOrd="6" destOrd="0" presId="urn:microsoft.com/office/officeart/2016/7/layout/LinearArrowProcessNumbered"/>
    <dgm:cxn modelId="{488AC5FA-C5FE-41B8-A732-47D0A2CBE83D}" type="presParOf" srcId="{064D8CC1-FA92-4CD1-9972-6B7CE774238A}" destId="{8D4B4DA5-1F63-473A-986F-C274999249AA}" srcOrd="0" destOrd="0" presId="urn:microsoft.com/office/officeart/2016/7/layout/LinearArrowProcessNumbered"/>
    <dgm:cxn modelId="{96515A29-5907-45DD-B10E-9D33BDB0F378}" type="presParOf" srcId="{064D8CC1-FA92-4CD1-9972-6B7CE774238A}" destId="{41C11383-3456-4D25-BFB8-59A458125785}" srcOrd="1" destOrd="0" presId="urn:microsoft.com/office/officeart/2016/7/layout/LinearArrowProcessNumbered"/>
    <dgm:cxn modelId="{03E5FD7F-C114-4E8D-9E24-73D2E93B1184}" type="presParOf" srcId="{41C11383-3456-4D25-BFB8-59A458125785}" destId="{4ED79EFA-5E84-479C-9F22-86737CEB868A}" srcOrd="0" destOrd="0" presId="urn:microsoft.com/office/officeart/2016/7/layout/LinearArrowProcessNumbered"/>
    <dgm:cxn modelId="{5E43D6D6-753F-4B0E-A6A9-84B33080D92F}" type="presParOf" srcId="{41C11383-3456-4D25-BFB8-59A458125785}" destId="{599FE538-7E8F-499B-9C82-DC777885E258}" srcOrd="1" destOrd="0" presId="urn:microsoft.com/office/officeart/2016/7/layout/LinearArrowProcessNumbered"/>
    <dgm:cxn modelId="{8E962081-4964-46F9-8A2C-3901CA954955}" type="presParOf" srcId="{41C11383-3456-4D25-BFB8-59A458125785}" destId="{8E3FB89B-A959-4848-9B0E-E905CDA4AA72}" srcOrd="2" destOrd="0" presId="urn:microsoft.com/office/officeart/2016/7/layout/LinearArrowProcessNumbered"/>
    <dgm:cxn modelId="{4CDF38BE-5154-4BF5-B0AC-3AB8B3B487CC}" type="presParOf" srcId="{41C11383-3456-4D25-BFB8-59A458125785}" destId="{F3AE2DF2-745E-4E32-A3E9-DF53BFA6573D}" srcOrd="3" destOrd="0" presId="urn:microsoft.com/office/officeart/2016/7/layout/LinearArrowProcessNumbered"/>
    <dgm:cxn modelId="{12685541-84EA-4BB2-8B2F-8CD5D977EF0A}" type="presParOf" srcId="{064D8CC1-FA92-4CD1-9972-6B7CE774238A}" destId="{3FD708A1-0396-4C07-A6CB-1050A7361471}" srcOrd="2" destOrd="0" presId="urn:microsoft.com/office/officeart/2016/7/layout/LinearArrowProcessNumbered"/>
    <dgm:cxn modelId="{E522570D-49EF-462B-85CF-A8D179FD1C08}" type="presParOf" srcId="{DCA70B34-F840-4D3A-B0FF-ABF2B3CB2B21}" destId="{7EA35AF7-B74E-4F2A-98BA-54EEA998FA9F}" srcOrd="7" destOrd="0" presId="urn:microsoft.com/office/officeart/2016/7/layout/LinearArrowProcessNumbered"/>
    <dgm:cxn modelId="{429E70AD-2EDC-4450-B0E8-BB70C37D0ACB}" type="presParOf" srcId="{DCA70B34-F840-4D3A-B0FF-ABF2B3CB2B21}" destId="{70DA78CD-27BC-4BFE-8727-071DD24F592A}" srcOrd="8" destOrd="0" presId="urn:microsoft.com/office/officeart/2016/7/layout/LinearArrowProcessNumbered"/>
    <dgm:cxn modelId="{199EFBCB-FE5F-4E10-9C5A-35A17A03A7F1}" type="presParOf" srcId="{70DA78CD-27BC-4BFE-8727-071DD24F592A}" destId="{5D94F9DA-C611-4D54-80C6-55A5FBA82C7C}" srcOrd="0" destOrd="0" presId="urn:microsoft.com/office/officeart/2016/7/layout/LinearArrowProcessNumbered"/>
    <dgm:cxn modelId="{A4DB5DD8-DC97-4747-B0AD-AA10336BED6F}" type="presParOf" srcId="{70DA78CD-27BC-4BFE-8727-071DD24F592A}" destId="{E08695B0-F39E-4CFD-9AB4-1C3763EF918A}" srcOrd="1" destOrd="0" presId="urn:microsoft.com/office/officeart/2016/7/layout/LinearArrowProcessNumbered"/>
    <dgm:cxn modelId="{57C67BBE-900A-412C-8D62-E9E5B63C9841}" type="presParOf" srcId="{E08695B0-F39E-4CFD-9AB4-1C3763EF918A}" destId="{5E6050FA-7A1C-4DFA-9927-24C4BD403D13}" srcOrd="0" destOrd="0" presId="urn:microsoft.com/office/officeart/2016/7/layout/LinearArrowProcessNumbered"/>
    <dgm:cxn modelId="{8B387548-43B0-439F-8FCB-B736A8532F72}" type="presParOf" srcId="{E08695B0-F39E-4CFD-9AB4-1C3763EF918A}" destId="{60F5B7CB-E23F-4396-BB04-DB7DEB7DFD4F}" srcOrd="1" destOrd="0" presId="urn:microsoft.com/office/officeart/2016/7/layout/LinearArrowProcessNumbered"/>
    <dgm:cxn modelId="{BC58271C-597D-4C3D-AFEA-3CDDF56C10DA}" type="presParOf" srcId="{E08695B0-F39E-4CFD-9AB4-1C3763EF918A}" destId="{AEC270E1-4531-4DAA-8878-BC2977F04833}" srcOrd="2" destOrd="0" presId="urn:microsoft.com/office/officeart/2016/7/layout/LinearArrowProcessNumbered"/>
    <dgm:cxn modelId="{90917B11-441F-4B1F-BFF6-A3AA56C14A07}" type="presParOf" srcId="{E08695B0-F39E-4CFD-9AB4-1C3763EF918A}" destId="{F81CBBCA-FF66-457F-8E02-4CAC941E1DF2}" srcOrd="3" destOrd="0" presId="urn:microsoft.com/office/officeart/2016/7/layout/LinearArrowProcessNumbered"/>
    <dgm:cxn modelId="{6DCEE87F-E478-4C6D-91C1-3DA5C2F47707}" type="presParOf" srcId="{70DA78CD-27BC-4BFE-8727-071DD24F592A}" destId="{CF510D0A-F1B0-4B54-8CA5-0AB6DFEC4491}" srcOrd="2" destOrd="0" presId="urn:microsoft.com/office/officeart/2016/7/layout/LinearArrow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B2E4BA-EDCB-4F7B-BD5E-8F0FF13F2FC5}"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AB7D4291-F488-4D22-98DE-CB83593EE0F4}">
      <dgm:prSet/>
      <dgm:spPr/>
      <dgm:t>
        <a:bodyPr/>
        <a:lstStyle/>
        <a:p>
          <a:r>
            <a:rPr lang="en-US" b="1"/>
            <a:t>CLI:</a:t>
          </a:r>
          <a:r>
            <a:rPr lang="en-US" b="0"/>
            <a:t> Text interface where commands are entered to the OS.</a:t>
          </a:r>
          <a:endParaRPr lang="en-US"/>
        </a:p>
      </dgm:t>
    </dgm:pt>
    <dgm:pt modelId="{4D842818-B5EA-42A2-9526-3E3AFA7B7CAB}" type="parTrans" cxnId="{F0FE201A-8C48-4CAC-887A-38746735B5B6}">
      <dgm:prSet/>
      <dgm:spPr/>
      <dgm:t>
        <a:bodyPr/>
        <a:lstStyle/>
        <a:p>
          <a:endParaRPr lang="en-US"/>
        </a:p>
      </dgm:t>
    </dgm:pt>
    <dgm:pt modelId="{00269888-7325-4A79-8327-F1D6E51FC61D}" type="sibTrans" cxnId="{F0FE201A-8C48-4CAC-887A-38746735B5B6}">
      <dgm:prSet/>
      <dgm:spPr/>
      <dgm:t>
        <a:bodyPr/>
        <a:lstStyle/>
        <a:p>
          <a:endParaRPr lang="en-US"/>
        </a:p>
      </dgm:t>
    </dgm:pt>
    <dgm:pt modelId="{120E341A-AA8C-4BC9-9ACE-4C61557101E5}">
      <dgm:prSet/>
      <dgm:spPr/>
      <dgm:t>
        <a:bodyPr/>
        <a:lstStyle/>
        <a:p>
          <a:r>
            <a:rPr lang="en-US" b="1" dirty="0"/>
            <a:t>Shell: </a:t>
          </a:r>
          <a:r>
            <a:rPr lang="en-US" b="0" dirty="0"/>
            <a:t>An OS component that interacts directly with users and functions as the command interpreter for operating systems.</a:t>
          </a:r>
          <a:endParaRPr lang="en-US" dirty="0"/>
        </a:p>
      </dgm:t>
    </dgm:pt>
    <dgm:pt modelId="{534DB872-8FC6-4C02-8300-DA6D36469C79}" type="parTrans" cxnId="{B7EA7471-349F-4034-8574-1741E1399156}">
      <dgm:prSet/>
      <dgm:spPr/>
      <dgm:t>
        <a:bodyPr/>
        <a:lstStyle/>
        <a:p>
          <a:endParaRPr lang="en-US"/>
        </a:p>
      </dgm:t>
    </dgm:pt>
    <dgm:pt modelId="{3156890B-86CF-429F-ADF5-BDAF882C3F4D}" type="sibTrans" cxnId="{B7EA7471-349F-4034-8574-1741E1399156}">
      <dgm:prSet/>
      <dgm:spPr/>
      <dgm:t>
        <a:bodyPr/>
        <a:lstStyle/>
        <a:p>
          <a:endParaRPr lang="en-US"/>
        </a:p>
      </dgm:t>
    </dgm:pt>
    <dgm:pt modelId="{AA9C4284-654A-47C9-AA85-51204A8E5D4F}">
      <dgm:prSet/>
      <dgm:spPr/>
      <dgm:t>
        <a:bodyPr/>
        <a:lstStyle/>
        <a:p>
          <a:r>
            <a:rPr lang="en-US" b="1" dirty="0"/>
            <a:t>Terminal window: </a:t>
          </a:r>
          <a:r>
            <a:rPr lang="en-US" b="0" dirty="0"/>
            <a:t>A computer interface for text entry and display, where information is displayed.</a:t>
          </a:r>
          <a:endParaRPr lang="en-US" dirty="0"/>
        </a:p>
      </dgm:t>
    </dgm:pt>
    <dgm:pt modelId="{00013C15-0E17-4262-A1AD-2562710C61CD}" type="parTrans" cxnId="{4C7A102E-000E-48D8-B861-EB5D42326893}">
      <dgm:prSet/>
      <dgm:spPr/>
      <dgm:t>
        <a:bodyPr/>
        <a:lstStyle/>
        <a:p>
          <a:endParaRPr lang="en-US"/>
        </a:p>
      </dgm:t>
    </dgm:pt>
    <dgm:pt modelId="{4F4160CA-8C78-466C-86DC-A0DBDD995D8D}" type="sibTrans" cxnId="{4C7A102E-000E-48D8-B861-EB5D42326893}">
      <dgm:prSet/>
      <dgm:spPr/>
      <dgm:t>
        <a:bodyPr/>
        <a:lstStyle/>
        <a:p>
          <a:endParaRPr lang="en-US"/>
        </a:p>
      </dgm:t>
    </dgm:pt>
    <dgm:pt modelId="{48BD7644-7F47-4DD0-A747-4F9FD03DB71C}" type="pres">
      <dgm:prSet presAssocID="{9AB2E4BA-EDCB-4F7B-BD5E-8F0FF13F2FC5}" presName="linear" presStyleCnt="0">
        <dgm:presLayoutVars>
          <dgm:animLvl val="lvl"/>
          <dgm:resizeHandles val="exact"/>
        </dgm:presLayoutVars>
      </dgm:prSet>
      <dgm:spPr/>
    </dgm:pt>
    <dgm:pt modelId="{E0C203AA-1EB0-49F2-9098-804CFD5E83CF}" type="pres">
      <dgm:prSet presAssocID="{AB7D4291-F488-4D22-98DE-CB83593EE0F4}" presName="parentText" presStyleLbl="node1" presStyleIdx="0" presStyleCnt="3">
        <dgm:presLayoutVars>
          <dgm:chMax val="0"/>
          <dgm:bulletEnabled val="1"/>
        </dgm:presLayoutVars>
      </dgm:prSet>
      <dgm:spPr/>
    </dgm:pt>
    <dgm:pt modelId="{ED738770-EB0C-457B-9AE1-62D3146BD30B}" type="pres">
      <dgm:prSet presAssocID="{00269888-7325-4A79-8327-F1D6E51FC61D}" presName="spacer" presStyleCnt="0"/>
      <dgm:spPr/>
    </dgm:pt>
    <dgm:pt modelId="{477A162A-05FA-4381-822D-74288A355AF4}" type="pres">
      <dgm:prSet presAssocID="{120E341A-AA8C-4BC9-9ACE-4C61557101E5}" presName="parentText" presStyleLbl="node1" presStyleIdx="1" presStyleCnt="3">
        <dgm:presLayoutVars>
          <dgm:chMax val="0"/>
          <dgm:bulletEnabled val="1"/>
        </dgm:presLayoutVars>
      </dgm:prSet>
      <dgm:spPr/>
    </dgm:pt>
    <dgm:pt modelId="{D1F79E53-006B-436B-9B46-40542825CE3D}" type="pres">
      <dgm:prSet presAssocID="{3156890B-86CF-429F-ADF5-BDAF882C3F4D}" presName="spacer" presStyleCnt="0"/>
      <dgm:spPr/>
    </dgm:pt>
    <dgm:pt modelId="{0B8EF597-8634-4407-83AC-7FD1416B30EB}" type="pres">
      <dgm:prSet presAssocID="{AA9C4284-654A-47C9-AA85-51204A8E5D4F}" presName="parentText" presStyleLbl="node1" presStyleIdx="2" presStyleCnt="3">
        <dgm:presLayoutVars>
          <dgm:chMax val="0"/>
          <dgm:bulletEnabled val="1"/>
        </dgm:presLayoutVars>
      </dgm:prSet>
      <dgm:spPr/>
    </dgm:pt>
  </dgm:ptLst>
  <dgm:cxnLst>
    <dgm:cxn modelId="{F0FE201A-8C48-4CAC-887A-38746735B5B6}" srcId="{9AB2E4BA-EDCB-4F7B-BD5E-8F0FF13F2FC5}" destId="{AB7D4291-F488-4D22-98DE-CB83593EE0F4}" srcOrd="0" destOrd="0" parTransId="{4D842818-B5EA-42A2-9526-3E3AFA7B7CAB}" sibTransId="{00269888-7325-4A79-8327-F1D6E51FC61D}"/>
    <dgm:cxn modelId="{4C7A102E-000E-48D8-B861-EB5D42326893}" srcId="{9AB2E4BA-EDCB-4F7B-BD5E-8F0FF13F2FC5}" destId="{AA9C4284-654A-47C9-AA85-51204A8E5D4F}" srcOrd="2" destOrd="0" parTransId="{00013C15-0E17-4262-A1AD-2562710C61CD}" sibTransId="{4F4160CA-8C78-466C-86DC-A0DBDD995D8D}"/>
    <dgm:cxn modelId="{B7EA7471-349F-4034-8574-1741E1399156}" srcId="{9AB2E4BA-EDCB-4F7B-BD5E-8F0FF13F2FC5}" destId="{120E341A-AA8C-4BC9-9ACE-4C61557101E5}" srcOrd="1" destOrd="0" parTransId="{534DB872-8FC6-4C02-8300-DA6D36469C79}" sibTransId="{3156890B-86CF-429F-ADF5-BDAF882C3F4D}"/>
    <dgm:cxn modelId="{8C480A93-C4A2-454B-B375-19215B3E4777}" type="presOf" srcId="{120E341A-AA8C-4BC9-9ACE-4C61557101E5}" destId="{477A162A-05FA-4381-822D-74288A355AF4}" srcOrd="0" destOrd="0" presId="urn:microsoft.com/office/officeart/2005/8/layout/vList2"/>
    <dgm:cxn modelId="{177E1299-104D-4322-9DE0-4C31A98A8B08}" type="presOf" srcId="{AB7D4291-F488-4D22-98DE-CB83593EE0F4}" destId="{E0C203AA-1EB0-49F2-9098-804CFD5E83CF}" srcOrd="0" destOrd="0" presId="urn:microsoft.com/office/officeart/2005/8/layout/vList2"/>
    <dgm:cxn modelId="{9DBAFED5-82D2-4510-8016-E07FA53602DF}" type="presOf" srcId="{9AB2E4BA-EDCB-4F7B-BD5E-8F0FF13F2FC5}" destId="{48BD7644-7F47-4DD0-A747-4F9FD03DB71C}" srcOrd="0" destOrd="0" presId="urn:microsoft.com/office/officeart/2005/8/layout/vList2"/>
    <dgm:cxn modelId="{F73605EC-44AA-4AD3-8C14-E5D6736D61BB}" type="presOf" srcId="{AA9C4284-654A-47C9-AA85-51204A8E5D4F}" destId="{0B8EF597-8634-4407-83AC-7FD1416B30EB}" srcOrd="0" destOrd="0" presId="urn:microsoft.com/office/officeart/2005/8/layout/vList2"/>
    <dgm:cxn modelId="{A18C21F4-FD2E-49B0-890B-757B232E5383}" type="presParOf" srcId="{48BD7644-7F47-4DD0-A747-4F9FD03DB71C}" destId="{E0C203AA-1EB0-49F2-9098-804CFD5E83CF}" srcOrd="0" destOrd="0" presId="urn:microsoft.com/office/officeart/2005/8/layout/vList2"/>
    <dgm:cxn modelId="{40CE1ABE-8B91-41EE-9733-0C791FAA581A}" type="presParOf" srcId="{48BD7644-7F47-4DD0-A747-4F9FD03DB71C}" destId="{ED738770-EB0C-457B-9AE1-62D3146BD30B}" srcOrd="1" destOrd="0" presId="urn:microsoft.com/office/officeart/2005/8/layout/vList2"/>
    <dgm:cxn modelId="{7D5AB590-46E0-4436-B7AC-AAD5B3B9B750}" type="presParOf" srcId="{48BD7644-7F47-4DD0-A747-4F9FD03DB71C}" destId="{477A162A-05FA-4381-822D-74288A355AF4}" srcOrd="2" destOrd="0" presId="urn:microsoft.com/office/officeart/2005/8/layout/vList2"/>
    <dgm:cxn modelId="{022C7337-700F-4E00-AC06-92AC662C1754}" type="presParOf" srcId="{48BD7644-7F47-4DD0-A747-4F9FD03DB71C}" destId="{D1F79E53-006B-436B-9B46-40542825CE3D}" srcOrd="3" destOrd="0" presId="urn:microsoft.com/office/officeart/2005/8/layout/vList2"/>
    <dgm:cxn modelId="{6B4E49A7-2D59-4CB6-9A7E-1F5379618F26}" type="presParOf" srcId="{48BD7644-7F47-4DD0-A747-4F9FD03DB71C}" destId="{0B8EF597-8634-4407-83AC-7FD1416B30E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70C1585-F0E9-435E-BDA7-11E9B7475BEC}" type="doc">
      <dgm:prSet loTypeId="urn:microsoft.com/office/officeart/2018/2/layout/IconLabelList" loCatId="icon" qsTypeId="urn:microsoft.com/office/officeart/2005/8/quickstyle/simple1" qsCatId="simple" csTypeId="urn:microsoft.com/office/officeart/2005/8/colors/accent3_2" csCatId="accent3" phldr="1"/>
      <dgm:spPr/>
      <dgm:t>
        <a:bodyPr/>
        <a:lstStyle/>
        <a:p>
          <a:endParaRPr lang="en-US"/>
        </a:p>
      </dgm:t>
    </dgm:pt>
    <dgm:pt modelId="{F1C62A55-3E9B-4B25-B7BD-184361FE23B5}">
      <dgm:prSet/>
      <dgm:spPr/>
      <dgm:t>
        <a:bodyPr/>
        <a:lstStyle/>
        <a:p>
          <a:r>
            <a:rPr lang="en-US"/>
            <a:t>Protection through authentication.</a:t>
          </a:r>
        </a:p>
      </dgm:t>
    </dgm:pt>
    <dgm:pt modelId="{7BB3329D-720E-4E96-8A1E-7717F59C5737}" type="parTrans" cxnId="{81B95AEA-03FA-43E3-ABE1-CF29D366897F}">
      <dgm:prSet/>
      <dgm:spPr/>
      <dgm:t>
        <a:bodyPr/>
        <a:lstStyle/>
        <a:p>
          <a:endParaRPr lang="en-US"/>
        </a:p>
      </dgm:t>
    </dgm:pt>
    <dgm:pt modelId="{52DF50AA-613C-47F7-B531-227E0DB801CC}" type="sibTrans" cxnId="{81B95AEA-03FA-43E3-ABE1-CF29D366897F}">
      <dgm:prSet/>
      <dgm:spPr/>
      <dgm:t>
        <a:bodyPr/>
        <a:lstStyle/>
        <a:p>
          <a:endParaRPr lang="en-US"/>
        </a:p>
      </dgm:t>
    </dgm:pt>
    <dgm:pt modelId="{AEDE7042-ED0D-45B3-8043-550199375832}">
      <dgm:prSet/>
      <dgm:spPr/>
      <dgm:t>
        <a:bodyPr/>
        <a:lstStyle/>
        <a:p>
          <a:r>
            <a:rPr lang="en-US"/>
            <a:t>Profile contains settings and default document folders.</a:t>
          </a:r>
        </a:p>
      </dgm:t>
    </dgm:pt>
    <dgm:pt modelId="{C8D1A055-F8E4-4327-AC5F-6BB5A22C9E76}" type="parTrans" cxnId="{0E5675BE-0190-4C57-AB6F-2F2A76397DBD}">
      <dgm:prSet/>
      <dgm:spPr/>
      <dgm:t>
        <a:bodyPr/>
        <a:lstStyle/>
        <a:p>
          <a:endParaRPr lang="en-US"/>
        </a:p>
      </dgm:t>
    </dgm:pt>
    <dgm:pt modelId="{1E4414F3-FE55-4078-9DC1-CD0E4C9EF6BE}" type="sibTrans" cxnId="{0E5675BE-0190-4C57-AB6F-2F2A76397DBD}">
      <dgm:prSet/>
      <dgm:spPr/>
      <dgm:t>
        <a:bodyPr/>
        <a:lstStyle/>
        <a:p>
          <a:endParaRPr lang="en-US"/>
        </a:p>
      </dgm:t>
    </dgm:pt>
    <dgm:pt modelId="{41AF3FFB-EEF7-4A09-81AA-31CFFD676D4A}">
      <dgm:prSet/>
      <dgm:spPr/>
      <dgm:t>
        <a:bodyPr/>
        <a:lstStyle/>
        <a:p>
          <a:r>
            <a:rPr lang="en-US"/>
            <a:t>Administrator and standard user accounts.</a:t>
          </a:r>
        </a:p>
      </dgm:t>
    </dgm:pt>
    <dgm:pt modelId="{F6F7E6AB-58B9-4FA9-9B0B-26920308618C}" type="parTrans" cxnId="{D00ABB1D-7180-4A3E-B5DE-4324F3DD0228}">
      <dgm:prSet/>
      <dgm:spPr/>
      <dgm:t>
        <a:bodyPr/>
        <a:lstStyle/>
        <a:p>
          <a:endParaRPr lang="en-US"/>
        </a:p>
      </dgm:t>
    </dgm:pt>
    <dgm:pt modelId="{13FA9F76-7CAA-4FA5-BDC5-CB8E23E167D7}" type="sibTrans" cxnId="{D00ABB1D-7180-4A3E-B5DE-4324F3DD0228}">
      <dgm:prSet/>
      <dgm:spPr/>
      <dgm:t>
        <a:bodyPr/>
        <a:lstStyle/>
        <a:p>
          <a:endParaRPr lang="en-US"/>
        </a:p>
      </dgm:t>
    </dgm:pt>
    <dgm:pt modelId="{3E62E892-9FE6-45C4-98AF-F1E16810EF42}">
      <dgm:prSet/>
      <dgm:spPr/>
      <dgm:t>
        <a:bodyPr/>
        <a:lstStyle/>
        <a:p>
          <a:r>
            <a:rPr lang="en-US"/>
            <a:t>Local and Microsoft accounts.</a:t>
          </a:r>
        </a:p>
      </dgm:t>
    </dgm:pt>
    <dgm:pt modelId="{1FF7ABB5-207F-4BDD-9038-65EA33030720}" type="parTrans" cxnId="{B7D4DE5A-AD25-4772-9E48-62F82F8519BD}">
      <dgm:prSet/>
      <dgm:spPr/>
      <dgm:t>
        <a:bodyPr/>
        <a:lstStyle/>
        <a:p>
          <a:endParaRPr lang="en-US"/>
        </a:p>
      </dgm:t>
    </dgm:pt>
    <dgm:pt modelId="{8E53CFFA-F5D8-4991-81A1-03ACFBB4747E}" type="sibTrans" cxnId="{B7D4DE5A-AD25-4772-9E48-62F82F8519BD}">
      <dgm:prSet/>
      <dgm:spPr/>
      <dgm:t>
        <a:bodyPr/>
        <a:lstStyle/>
        <a:p>
          <a:endParaRPr lang="en-US"/>
        </a:p>
      </dgm:t>
    </dgm:pt>
    <dgm:pt modelId="{0AF3F9BD-EEFC-4DA6-961C-6534C6BF7692}" type="pres">
      <dgm:prSet presAssocID="{F70C1585-F0E9-435E-BDA7-11E9B7475BEC}" presName="root" presStyleCnt="0">
        <dgm:presLayoutVars>
          <dgm:dir/>
          <dgm:resizeHandles val="exact"/>
        </dgm:presLayoutVars>
      </dgm:prSet>
      <dgm:spPr/>
    </dgm:pt>
    <dgm:pt modelId="{453076B7-A8F9-4833-8E15-EADBE8477790}" type="pres">
      <dgm:prSet presAssocID="{F1C62A55-3E9B-4B25-B7BD-184361FE23B5}" presName="compNode" presStyleCnt="0"/>
      <dgm:spPr/>
    </dgm:pt>
    <dgm:pt modelId="{FFD6BCD1-06B7-4898-A661-F7BEE3B5446A}" type="pres">
      <dgm:prSet presAssocID="{F1C62A55-3E9B-4B25-B7BD-184361FE23B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ey"/>
        </a:ext>
      </dgm:extLst>
    </dgm:pt>
    <dgm:pt modelId="{392CC324-9074-4976-A680-23FA84C29AA5}" type="pres">
      <dgm:prSet presAssocID="{F1C62A55-3E9B-4B25-B7BD-184361FE23B5}" presName="spaceRect" presStyleCnt="0"/>
      <dgm:spPr/>
    </dgm:pt>
    <dgm:pt modelId="{3B663562-964E-4866-BC4E-9E15A952EC56}" type="pres">
      <dgm:prSet presAssocID="{F1C62A55-3E9B-4B25-B7BD-184361FE23B5}" presName="textRect" presStyleLbl="revTx" presStyleIdx="0" presStyleCnt="4">
        <dgm:presLayoutVars>
          <dgm:chMax val="1"/>
          <dgm:chPref val="1"/>
        </dgm:presLayoutVars>
      </dgm:prSet>
      <dgm:spPr/>
    </dgm:pt>
    <dgm:pt modelId="{211135ED-ADDA-4C18-80BB-3589E6A80013}" type="pres">
      <dgm:prSet presAssocID="{52DF50AA-613C-47F7-B531-227E0DB801CC}" presName="sibTrans" presStyleCnt="0"/>
      <dgm:spPr/>
    </dgm:pt>
    <dgm:pt modelId="{B2462488-A628-4800-91AA-9CBFD794A5F6}" type="pres">
      <dgm:prSet presAssocID="{AEDE7042-ED0D-45B3-8043-550199375832}" presName="compNode" presStyleCnt="0"/>
      <dgm:spPr/>
    </dgm:pt>
    <dgm:pt modelId="{454EF711-1489-461F-B656-70162EDDA555}" type="pres">
      <dgm:prSet presAssocID="{AEDE7042-ED0D-45B3-8043-55019937583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en Folder"/>
        </a:ext>
      </dgm:extLst>
    </dgm:pt>
    <dgm:pt modelId="{70D93D61-5873-4039-9AFA-C8DAB47D8EA4}" type="pres">
      <dgm:prSet presAssocID="{AEDE7042-ED0D-45B3-8043-550199375832}" presName="spaceRect" presStyleCnt="0"/>
      <dgm:spPr/>
    </dgm:pt>
    <dgm:pt modelId="{ADA1CEE7-C250-42F8-9631-9115AF2BD0B1}" type="pres">
      <dgm:prSet presAssocID="{AEDE7042-ED0D-45B3-8043-550199375832}" presName="textRect" presStyleLbl="revTx" presStyleIdx="1" presStyleCnt="4">
        <dgm:presLayoutVars>
          <dgm:chMax val="1"/>
          <dgm:chPref val="1"/>
        </dgm:presLayoutVars>
      </dgm:prSet>
      <dgm:spPr/>
    </dgm:pt>
    <dgm:pt modelId="{D33F0858-30A6-4B48-8FBB-2CE4E6BAC81B}" type="pres">
      <dgm:prSet presAssocID="{1E4414F3-FE55-4078-9DC1-CD0E4C9EF6BE}" presName="sibTrans" presStyleCnt="0"/>
      <dgm:spPr/>
    </dgm:pt>
    <dgm:pt modelId="{1ABC73A5-97F7-49B7-B020-5C3CE605661F}" type="pres">
      <dgm:prSet presAssocID="{41AF3FFB-EEF7-4A09-81AA-31CFFD676D4A}" presName="compNode" presStyleCnt="0"/>
      <dgm:spPr/>
    </dgm:pt>
    <dgm:pt modelId="{CBC1BAEC-780E-41FC-A789-C61C6CBE545A}" type="pres">
      <dgm:prSet presAssocID="{41AF3FFB-EEF7-4A09-81AA-31CFFD676D4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grammer"/>
        </a:ext>
      </dgm:extLst>
    </dgm:pt>
    <dgm:pt modelId="{E17470FF-3C94-4C50-91A0-2B2E7D3C6B61}" type="pres">
      <dgm:prSet presAssocID="{41AF3FFB-EEF7-4A09-81AA-31CFFD676D4A}" presName="spaceRect" presStyleCnt="0"/>
      <dgm:spPr/>
    </dgm:pt>
    <dgm:pt modelId="{5B90B7E0-6E70-40DE-8E5E-F1E5099D4DFC}" type="pres">
      <dgm:prSet presAssocID="{41AF3FFB-EEF7-4A09-81AA-31CFFD676D4A}" presName="textRect" presStyleLbl="revTx" presStyleIdx="2" presStyleCnt="4">
        <dgm:presLayoutVars>
          <dgm:chMax val="1"/>
          <dgm:chPref val="1"/>
        </dgm:presLayoutVars>
      </dgm:prSet>
      <dgm:spPr/>
    </dgm:pt>
    <dgm:pt modelId="{8057CA0B-FB2B-4499-80F9-5FA25F0868D8}" type="pres">
      <dgm:prSet presAssocID="{13FA9F76-7CAA-4FA5-BDC5-CB8E23E167D7}" presName="sibTrans" presStyleCnt="0"/>
      <dgm:spPr/>
    </dgm:pt>
    <dgm:pt modelId="{FAC78E71-95C0-4F23-B609-C8A69E73E148}" type="pres">
      <dgm:prSet presAssocID="{3E62E892-9FE6-45C4-98AF-F1E16810EF42}" presName="compNode" presStyleCnt="0"/>
      <dgm:spPr/>
    </dgm:pt>
    <dgm:pt modelId="{06F89BE0-9277-4E93-9EDF-DE4B9A9DB22C}" type="pres">
      <dgm:prSet presAssocID="{3E62E892-9FE6-45C4-98AF-F1E16810EF4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aptop"/>
        </a:ext>
      </dgm:extLst>
    </dgm:pt>
    <dgm:pt modelId="{02A0D636-D94A-4F19-A8E7-A1D1FF46768E}" type="pres">
      <dgm:prSet presAssocID="{3E62E892-9FE6-45C4-98AF-F1E16810EF42}" presName="spaceRect" presStyleCnt="0"/>
      <dgm:spPr/>
    </dgm:pt>
    <dgm:pt modelId="{90C587BC-D89F-4235-AAA5-35F608935BA2}" type="pres">
      <dgm:prSet presAssocID="{3E62E892-9FE6-45C4-98AF-F1E16810EF42}" presName="textRect" presStyleLbl="revTx" presStyleIdx="3" presStyleCnt="4">
        <dgm:presLayoutVars>
          <dgm:chMax val="1"/>
          <dgm:chPref val="1"/>
        </dgm:presLayoutVars>
      </dgm:prSet>
      <dgm:spPr/>
    </dgm:pt>
  </dgm:ptLst>
  <dgm:cxnLst>
    <dgm:cxn modelId="{8DB7D200-483E-47B3-B17D-48BAFF07CDC2}" type="presOf" srcId="{AEDE7042-ED0D-45B3-8043-550199375832}" destId="{ADA1CEE7-C250-42F8-9631-9115AF2BD0B1}" srcOrd="0" destOrd="0" presId="urn:microsoft.com/office/officeart/2018/2/layout/IconLabelList"/>
    <dgm:cxn modelId="{2B364501-6DCD-4FC6-8E3B-CEF25AD56B24}" type="presOf" srcId="{41AF3FFB-EEF7-4A09-81AA-31CFFD676D4A}" destId="{5B90B7E0-6E70-40DE-8E5E-F1E5099D4DFC}" srcOrd="0" destOrd="0" presId="urn:microsoft.com/office/officeart/2018/2/layout/IconLabelList"/>
    <dgm:cxn modelId="{D00ABB1D-7180-4A3E-B5DE-4324F3DD0228}" srcId="{F70C1585-F0E9-435E-BDA7-11E9B7475BEC}" destId="{41AF3FFB-EEF7-4A09-81AA-31CFFD676D4A}" srcOrd="2" destOrd="0" parTransId="{F6F7E6AB-58B9-4FA9-9B0B-26920308618C}" sibTransId="{13FA9F76-7CAA-4FA5-BDC5-CB8E23E167D7}"/>
    <dgm:cxn modelId="{B7D4DE5A-AD25-4772-9E48-62F82F8519BD}" srcId="{F70C1585-F0E9-435E-BDA7-11E9B7475BEC}" destId="{3E62E892-9FE6-45C4-98AF-F1E16810EF42}" srcOrd="3" destOrd="0" parTransId="{1FF7ABB5-207F-4BDD-9038-65EA33030720}" sibTransId="{8E53CFFA-F5D8-4991-81A1-03ACFBB4747E}"/>
    <dgm:cxn modelId="{EC2685AD-1E81-46B5-B1EC-92C42C5573F2}" type="presOf" srcId="{3E62E892-9FE6-45C4-98AF-F1E16810EF42}" destId="{90C587BC-D89F-4235-AAA5-35F608935BA2}" srcOrd="0" destOrd="0" presId="urn:microsoft.com/office/officeart/2018/2/layout/IconLabelList"/>
    <dgm:cxn modelId="{E03AC7BA-875A-45BD-A173-70C2475F6741}" type="presOf" srcId="{F1C62A55-3E9B-4B25-B7BD-184361FE23B5}" destId="{3B663562-964E-4866-BC4E-9E15A952EC56}" srcOrd="0" destOrd="0" presId="urn:microsoft.com/office/officeart/2018/2/layout/IconLabelList"/>
    <dgm:cxn modelId="{0E5675BE-0190-4C57-AB6F-2F2A76397DBD}" srcId="{F70C1585-F0E9-435E-BDA7-11E9B7475BEC}" destId="{AEDE7042-ED0D-45B3-8043-550199375832}" srcOrd="1" destOrd="0" parTransId="{C8D1A055-F8E4-4327-AC5F-6BB5A22C9E76}" sibTransId="{1E4414F3-FE55-4078-9DC1-CD0E4C9EF6BE}"/>
    <dgm:cxn modelId="{12F84CDC-0EB2-4D69-B3CC-70F8AF760393}" type="presOf" srcId="{F70C1585-F0E9-435E-BDA7-11E9B7475BEC}" destId="{0AF3F9BD-EEFC-4DA6-961C-6534C6BF7692}" srcOrd="0" destOrd="0" presId="urn:microsoft.com/office/officeart/2018/2/layout/IconLabelList"/>
    <dgm:cxn modelId="{81B95AEA-03FA-43E3-ABE1-CF29D366897F}" srcId="{F70C1585-F0E9-435E-BDA7-11E9B7475BEC}" destId="{F1C62A55-3E9B-4B25-B7BD-184361FE23B5}" srcOrd="0" destOrd="0" parTransId="{7BB3329D-720E-4E96-8A1E-7717F59C5737}" sibTransId="{52DF50AA-613C-47F7-B531-227E0DB801CC}"/>
    <dgm:cxn modelId="{D09A7FF1-B9F0-4F27-BBBC-9D8756186E7E}" type="presParOf" srcId="{0AF3F9BD-EEFC-4DA6-961C-6534C6BF7692}" destId="{453076B7-A8F9-4833-8E15-EADBE8477790}" srcOrd="0" destOrd="0" presId="urn:microsoft.com/office/officeart/2018/2/layout/IconLabelList"/>
    <dgm:cxn modelId="{EFA0D956-3DA1-45A3-ABBB-B32E915BE7EF}" type="presParOf" srcId="{453076B7-A8F9-4833-8E15-EADBE8477790}" destId="{FFD6BCD1-06B7-4898-A661-F7BEE3B5446A}" srcOrd="0" destOrd="0" presId="urn:microsoft.com/office/officeart/2018/2/layout/IconLabelList"/>
    <dgm:cxn modelId="{A746CE8A-D96F-4891-BCBA-5FBDE3845385}" type="presParOf" srcId="{453076B7-A8F9-4833-8E15-EADBE8477790}" destId="{392CC324-9074-4976-A680-23FA84C29AA5}" srcOrd="1" destOrd="0" presId="urn:microsoft.com/office/officeart/2018/2/layout/IconLabelList"/>
    <dgm:cxn modelId="{BD21B682-9A9E-40C4-9698-17B553C72B86}" type="presParOf" srcId="{453076B7-A8F9-4833-8E15-EADBE8477790}" destId="{3B663562-964E-4866-BC4E-9E15A952EC56}" srcOrd="2" destOrd="0" presId="urn:microsoft.com/office/officeart/2018/2/layout/IconLabelList"/>
    <dgm:cxn modelId="{9052243C-65A3-4C71-BACF-D73FD9D4D203}" type="presParOf" srcId="{0AF3F9BD-EEFC-4DA6-961C-6534C6BF7692}" destId="{211135ED-ADDA-4C18-80BB-3589E6A80013}" srcOrd="1" destOrd="0" presId="urn:microsoft.com/office/officeart/2018/2/layout/IconLabelList"/>
    <dgm:cxn modelId="{A2AEB747-5ED4-4C11-87CB-8B13ED789265}" type="presParOf" srcId="{0AF3F9BD-EEFC-4DA6-961C-6534C6BF7692}" destId="{B2462488-A628-4800-91AA-9CBFD794A5F6}" srcOrd="2" destOrd="0" presId="urn:microsoft.com/office/officeart/2018/2/layout/IconLabelList"/>
    <dgm:cxn modelId="{089399A3-03FC-4E24-9D3E-65EEFC5939E3}" type="presParOf" srcId="{B2462488-A628-4800-91AA-9CBFD794A5F6}" destId="{454EF711-1489-461F-B656-70162EDDA555}" srcOrd="0" destOrd="0" presId="urn:microsoft.com/office/officeart/2018/2/layout/IconLabelList"/>
    <dgm:cxn modelId="{D3CE5216-5EAA-4DD8-BD08-952878C681F5}" type="presParOf" srcId="{B2462488-A628-4800-91AA-9CBFD794A5F6}" destId="{70D93D61-5873-4039-9AFA-C8DAB47D8EA4}" srcOrd="1" destOrd="0" presId="urn:microsoft.com/office/officeart/2018/2/layout/IconLabelList"/>
    <dgm:cxn modelId="{84D2EA8E-E7D9-42BB-AC89-C4C17F34B153}" type="presParOf" srcId="{B2462488-A628-4800-91AA-9CBFD794A5F6}" destId="{ADA1CEE7-C250-42F8-9631-9115AF2BD0B1}" srcOrd="2" destOrd="0" presId="urn:microsoft.com/office/officeart/2018/2/layout/IconLabelList"/>
    <dgm:cxn modelId="{8C509606-166C-4E8B-8FD3-6C7EF59567CE}" type="presParOf" srcId="{0AF3F9BD-EEFC-4DA6-961C-6534C6BF7692}" destId="{D33F0858-30A6-4B48-8FBB-2CE4E6BAC81B}" srcOrd="3" destOrd="0" presId="urn:microsoft.com/office/officeart/2018/2/layout/IconLabelList"/>
    <dgm:cxn modelId="{E1673425-217B-4533-B72F-779838BDB754}" type="presParOf" srcId="{0AF3F9BD-EEFC-4DA6-961C-6534C6BF7692}" destId="{1ABC73A5-97F7-49B7-B020-5C3CE605661F}" srcOrd="4" destOrd="0" presId="urn:microsoft.com/office/officeart/2018/2/layout/IconLabelList"/>
    <dgm:cxn modelId="{DC200F69-031E-4730-A9A4-8E8EC2895BEB}" type="presParOf" srcId="{1ABC73A5-97F7-49B7-B020-5C3CE605661F}" destId="{CBC1BAEC-780E-41FC-A789-C61C6CBE545A}" srcOrd="0" destOrd="0" presId="urn:microsoft.com/office/officeart/2018/2/layout/IconLabelList"/>
    <dgm:cxn modelId="{2BA975CF-276E-4622-8E87-6817EDF99FFC}" type="presParOf" srcId="{1ABC73A5-97F7-49B7-B020-5C3CE605661F}" destId="{E17470FF-3C94-4C50-91A0-2B2E7D3C6B61}" srcOrd="1" destOrd="0" presId="urn:microsoft.com/office/officeart/2018/2/layout/IconLabelList"/>
    <dgm:cxn modelId="{76120D44-3F3D-4BDB-B757-4D6FDE155585}" type="presParOf" srcId="{1ABC73A5-97F7-49B7-B020-5C3CE605661F}" destId="{5B90B7E0-6E70-40DE-8E5E-F1E5099D4DFC}" srcOrd="2" destOrd="0" presId="urn:microsoft.com/office/officeart/2018/2/layout/IconLabelList"/>
    <dgm:cxn modelId="{DFB04AC5-9D6A-42E1-9ECB-8A29A96A5674}" type="presParOf" srcId="{0AF3F9BD-EEFC-4DA6-961C-6534C6BF7692}" destId="{8057CA0B-FB2B-4499-80F9-5FA25F0868D8}" srcOrd="5" destOrd="0" presId="urn:microsoft.com/office/officeart/2018/2/layout/IconLabelList"/>
    <dgm:cxn modelId="{CE2FDEF5-3C65-4414-A1F1-06E7A2171E81}" type="presParOf" srcId="{0AF3F9BD-EEFC-4DA6-961C-6534C6BF7692}" destId="{FAC78E71-95C0-4F23-B609-C8A69E73E148}" srcOrd="6" destOrd="0" presId="urn:microsoft.com/office/officeart/2018/2/layout/IconLabelList"/>
    <dgm:cxn modelId="{B8297B63-1A4C-498D-B202-9D989AA6A088}" type="presParOf" srcId="{FAC78E71-95C0-4F23-B609-C8A69E73E148}" destId="{06F89BE0-9277-4E93-9EDF-DE4B9A9DB22C}" srcOrd="0" destOrd="0" presId="urn:microsoft.com/office/officeart/2018/2/layout/IconLabelList"/>
    <dgm:cxn modelId="{5C81F02F-337B-48D5-9F3E-8587C79CC1FF}" type="presParOf" srcId="{FAC78E71-95C0-4F23-B609-C8A69E73E148}" destId="{02A0D636-D94A-4F19-A8E7-A1D1FF46768E}" srcOrd="1" destOrd="0" presId="urn:microsoft.com/office/officeart/2018/2/layout/IconLabelList"/>
    <dgm:cxn modelId="{BE772F48-AFEA-4E5E-8FD2-04C2A2F46CAE}" type="presParOf" srcId="{FAC78E71-95C0-4F23-B609-C8A69E73E148}" destId="{90C587BC-D89F-4235-AAA5-35F608935BA2}"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0F71308-CE6F-450A-B724-A37AA3DF06BD}" type="doc">
      <dgm:prSet loTypeId="urn:microsoft.com/office/officeart/2005/8/layout/default" loCatId="list" qsTypeId="urn:microsoft.com/office/officeart/2005/8/quickstyle/simple5" qsCatId="simple" csTypeId="urn:microsoft.com/office/officeart/2005/8/colors/accent2_2" csCatId="accent2" phldr="1"/>
      <dgm:spPr/>
      <dgm:t>
        <a:bodyPr/>
        <a:lstStyle/>
        <a:p>
          <a:endParaRPr lang="en-US"/>
        </a:p>
      </dgm:t>
    </dgm:pt>
    <dgm:pt modelId="{A5D83316-97F7-42C5-8A53-ED6BB05E2BD8}">
      <dgm:prSet/>
      <dgm:spPr/>
      <dgm:t>
        <a:bodyPr/>
        <a:lstStyle/>
        <a:p>
          <a:r>
            <a:rPr lang="en-US" dirty="0"/>
            <a:t>MBR or GPT contains partition information.</a:t>
          </a:r>
        </a:p>
      </dgm:t>
    </dgm:pt>
    <dgm:pt modelId="{0DE77D4F-8933-44B1-AAC7-EA43381B6355}" type="parTrans" cxnId="{1F0352A8-187E-40CC-919A-2A5A946AD305}">
      <dgm:prSet/>
      <dgm:spPr/>
      <dgm:t>
        <a:bodyPr/>
        <a:lstStyle/>
        <a:p>
          <a:endParaRPr lang="en-US"/>
        </a:p>
      </dgm:t>
    </dgm:pt>
    <dgm:pt modelId="{78FD6F61-5B67-41F0-87CD-8DE57BA27EA9}" type="sibTrans" cxnId="{1F0352A8-187E-40CC-919A-2A5A946AD305}">
      <dgm:prSet/>
      <dgm:spPr/>
      <dgm:t>
        <a:bodyPr/>
        <a:lstStyle/>
        <a:p>
          <a:endParaRPr lang="en-US"/>
        </a:p>
      </dgm:t>
    </dgm:pt>
    <dgm:pt modelId="{C1529083-ADCB-421C-BA74-C3CFA5631F4E}">
      <dgm:prSet/>
      <dgm:spPr/>
      <dgm:t>
        <a:bodyPr/>
        <a:lstStyle/>
        <a:p>
          <a:r>
            <a:rPr lang="en-US"/>
            <a:t>Basic or dynamic.</a:t>
          </a:r>
        </a:p>
      </dgm:t>
    </dgm:pt>
    <dgm:pt modelId="{040F3F12-7E25-4CF2-A85A-5D1C16EC3443}" type="parTrans" cxnId="{08C6C980-4332-42FD-80B4-5E7D28529532}">
      <dgm:prSet/>
      <dgm:spPr/>
      <dgm:t>
        <a:bodyPr/>
        <a:lstStyle/>
        <a:p>
          <a:endParaRPr lang="en-US"/>
        </a:p>
      </dgm:t>
    </dgm:pt>
    <dgm:pt modelId="{CD9A6ACB-1874-4243-B02E-327D07A4CBB0}" type="sibTrans" cxnId="{08C6C980-4332-42FD-80B4-5E7D28529532}">
      <dgm:prSet/>
      <dgm:spPr/>
      <dgm:t>
        <a:bodyPr/>
        <a:lstStyle/>
        <a:p>
          <a:endParaRPr lang="en-US"/>
        </a:p>
      </dgm:t>
    </dgm:pt>
    <dgm:pt modelId="{9FE50D54-4303-417E-8780-CB4708BA935F}">
      <dgm:prSet/>
      <dgm:spPr/>
      <dgm:t>
        <a:bodyPr/>
        <a:lstStyle/>
        <a:p>
          <a:r>
            <a:rPr lang="en-US" dirty="0"/>
            <a:t>MBR-style partitioning:</a:t>
          </a:r>
        </a:p>
      </dgm:t>
    </dgm:pt>
    <dgm:pt modelId="{E9E4A49F-E26B-43C7-AB1B-73EF86A8DE0B}" type="parTrans" cxnId="{70916CA4-718F-4D24-B171-B8F3690E97AC}">
      <dgm:prSet/>
      <dgm:spPr/>
      <dgm:t>
        <a:bodyPr/>
        <a:lstStyle/>
        <a:p>
          <a:endParaRPr lang="en-US"/>
        </a:p>
      </dgm:t>
    </dgm:pt>
    <dgm:pt modelId="{B5A79E82-E6EE-4643-B5CC-33CEA707091D}" type="sibTrans" cxnId="{70916CA4-718F-4D24-B171-B8F3690E97AC}">
      <dgm:prSet/>
      <dgm:spPr/>
      <dgm:t>
        <a:bodyPr/>
        <a:lstStyle/>
        <a:p>
          <a:endParaRPr lang="en-US"/>
        </a:p>
      </dgm:t>
    </dgm:pt>
    <dgm:pt modelId="{8E30A51A-6861-4758-9A04-5FE50E55B17E}">
      <dgm:prSet/>
      <dgm:spPr/>
      <dgm:t>
        <a:bodyPr/>
        <a:lstStyle/>
        <a:p>
          <a:r>
            <a:rPr lang="en-US" dirty="0"/>
            <a:t>Up to </a:t>
          </a:r>
          <a:r>
            <a:rPr lang="en-US" dirty="0">
              <a:solidFill>
                <a:srgbClr val="FF0000"/>
              </a:solidFill>
            </a:rPr>
            <a:t>4</a:t>
          </a:r>
          <a:r>
            <a:rPr lang="en-US" dirty="0"/>
            <a:t> primary partitions; 1 partition can be active or bootable.</a:t>
          </a:r>
        </a:p>
      </dgm:t>
    </dgm:pt>
    <dgm:pt modelId="{EC925647-3B79-498E-8422-26F8746E9524}" type="parTrans" cxnId="{6C9AE78C-C743-4AB9-A4C4-5001DC42BE90}">
      <dgm:prSet/>
      <dgm:spPr/>
      <dgm:t>
        <a:bodyPr/>
        <a:lstStyle/>
        <a:p>
          <a:endParaRPr lang="en-US"/>
        </a:p>
      </dgm:t>
    </dgm:pt>
    <dgm:pt modelId="{C60411D5-040A-4359-BDEF-9DDDD0A9AA6E}" type="sibTrans" cxnId="{6C9AE78C-C743-4AB9-A4C4-5001DC42BE90}">
      <dgm:prSet/>
      <dgm:spPr/>
      <dgm:t>
        <a:bodyPr/>
        <a:lstStyle/>
        <a:p>
          <a:endParaRPr lang="en-US"/>
        </a:p>
      </dgm:t>
    </dgm:pt>
    <dgm:pt modelId="{18D5179B-B75E-436B-993D-C371FCACC642}">
      <dgm:prSet/>
      <dgm:spPr/>
      <dgm:t>
        <a:bodyPr/>
        <a:lstStyle/>
        <a:p>
          <a:r>
            <a:rPr lang="en-US" dirty="0"/>
            <a:t>Boot sectors.</a:t>
          </a:r>
        </a:p>
      </dgm:t>
    </dgm:pt>
    <dgm:pt modelId="{03265ABD-9930-45B7-B9BE-91C294CCBD98}" type="parTrans" cxnId="{A77B2803-383C-407C-90CF-F6B64AB54378}">
      <dgm:prSet/>
      <dgm:spPr/>
      <dgm:t>
        <a:bodyPr/>
        <a:lstStyle/>
        <a:p>
          <a:endParaRPr lang="en-US"/>
        </a:p>
      </dgm:t>
    </dgm:pt>
    <dgm:pt modelId="{67293DBF-DFFF-467F-99B5-974FABDD3FEF}" type="sibTrans" cxnId="{A77B2803-383C-407C-90CF-F6B64AB54378}">
      <dgm:prSet/>
      <dgm:spPr/>
      <dgm:t>
        <a:bodyPr/>
        <a:lstStyle/>
        <a:p>
          <a:endParaRPr lang="en-US"/>
        </a:p>
      </dgm:t>
    </dgm:pt>
    <dgm:pt modelId="{3A289EC8-D24A-484B-97D1-C66220E64535}">
      <dgm:prSet/>
      <dgm:spPr/>
      <dgm:t>
        <a:bodyPr/>
        <a:lstStyle/>
        <a:p>
          <a:r>
            <a:rPr lang="en-US" dirty="0"/>
            <a:t>System partition and boot partition.</a:t>
          </a:r>
        </a:p>
      </dgm:t>
    </dgm:pt>
    <dgm:pt modelId="{69D6A274-7E78-436D-8EFA-EF9A6E44BA7D}" type="parTrans" cxnId="{3E6D1A2E-AA55-43F3-8672-A67B1A490F2C}">
      <dgm:prSet/>
      <dgm:spPr/>
      <dgm:t>
        <a:bodyPr/>
        <a:lstStyle/>
        <a:p>
          <a:endParaRPr lang="en-US"/>
        </a:p>
      </dgm:t>
    </dgm:pt>
    <dgm:pt modelId="{8A5F0BAA-D582-490B-B2D1-C5B163E8FA72}" type="sibTrans" cxnId="{3E6D1A2E-AA55-43F3-8672-A67B1A490F2C}">
      <dgm:prSet/>
      <dgm:spPr/>
      <dgm:t>
        <a:bodyPr/>
        <a:lstStyle/>
        <a:p>
          <a:endParaRPr lang="en-US"/>
        </a:p>
      </dgm:t>
    </dgm:pt>
    <dgm:pt modelId="{56815EEF-212D-4CAD-B204-204158FE7860}">
      <dgm:prSet/>
      <dgm:spPr/>
      <dgm:t>
        <a:bodyPr/>
        <a:lstStyle/>
        <a:p>
          <a:r>
            <a:rPr lang="en-US"/>
            <a:t>GPT-style partitioning:</a:t>
          </a:r>
        </a:p>
      </dgm:t>
    </dgm:pt>
    <dgm:pt modelId="{C142DCC5-AFCC-4475-A107-EA1B9AC5F904}" type="parTrans" cxnId="{95986FB0-FC3E-4C45-B7C1-12CBAF8AE924}">
      <dgm:prSet/>
      <dgm:spPr/>
      <dgm:t>
        <a:bodyPr/>
        <a:lstStyle/>
        <a:p>
          <a:endParaRPr lang="en-US"/>
        </a:p>
      </dgm:t>
    </dgm:pt>
    <dgm:pt modelId="{2913DF33-B231-41A1-B471-4C35C74D6234}" type="sibTrans" cxnId="{95986FB0-FC3E-4C45-B7C1-12CBAF8AE924}">
      <dgm:prSet/>
      <dgm:spPr/>
      <dgm:t>
        <a:bodyPr/>
        <a:lstStyle/>
        <a:p>
          <a:endParaRPr lang="en-US"/>
        </a:p>
      </dgm:t>
    </dgm:pt>
    <dgm:pt modelId="{BBE32BB6-EFBC-41A4-87C1-29172DFB5503}">
      <dgm:prSet/>
      <dgm:spPr/>
      <dgm:t>
        <a:bodyPr/>
        <a:lstStyle/>
        <a:p>
          <a:r>
            <a:rPr lang="en-US" dirty="0"/>
            <a:t>Required for 64-bit Windows on UEFI firmware.</a:t>
          </a:r>
        </a:p>
      </dgm:t>
    </dgm:pt>
    <dgm:pt modelId="{56D96D7C-B14A-475D-A6EF-640336D1F9C0}" type="parTrans" cxnId="{9972F104-6C60-4D6A-802A-1A23CE5BD6E5}">
      <dgm:prSet/>
      <dgm:spPr/>
      <dgm:t>
        <a:bodyPr/>
        <a:lstStyle/>
        <a:p>
          <a:endParaRPr lang="en-US"/>
        </a:p>
      </dgm:t>
    </dgm:pt>
    <dgm:pt modelId="{11E86D45-970D-47AA-8C7B-22C6ABB34CEA}" type="sibTrans" cxnId="{9972F104-6C60-4D6A-802A-1A23CE5BD6E5}">
      <dgm:prSet/>
      <dgm:spPr/>
      <dgm:t>
        <a:bodyPr/>
        <a:lstStyle/>
        <a:p>
          <a:endParaRPr lang="en-US"/>
        </a:p>
      </dgm:t>
    </dgm:pt>
    <dgm:pt modelId="{6806B074-1648-49D3-B581-358801C02E07}">
      <dgm:prSet/>
      <dgm:spPr/>
      <dgm:t>
        <a:bodyPr/>
        <a:lstStyle/>
        <a:p>
          <a:r>
            <a:rPr lang="en-US" dirty="0"/>
            <a:t>Supports up to </a:t>
          </a:r>
          <a:r>
            <a:rPr lang="en-US" dirty="0">
              <a:solidFill>
                <a:srgbClr val="FF0000"/>
              </a:solidFill>
            </a:rPr>
            <a:t>128 </a:t>
          </a:r>
          <a:r>
            <a:rPr lang="en-US" dirty="0"/>
            <a:t>primary partitions.</a:t>
          </a:r>
        </a:p>
      </dgm:t>
    </dgm:pt>
    <dgm:pt modelId="{F9914D16-32AB-4F6C-8053-2D434AF31845}" type="parTrans" cxnId="{B4C3844A-EBBB-4748-8E45-9F2EF840FD90}">
      <dgm:prSet/>
      <dgm:spPr/>
      <dgm:t>
        <a:bodyPr/>
        <a:lstStyle/>
        <a:p>
          <a:endParaRPr lang="en-US"/>
        </a:p>
      </dgm:t>
    </dgm:pt>
    <dgm:pt modelId="{344C0966-2455-4141-862C-FDA4469A99C0}" type="sibTrans" cxnId="{B4C3844A-EBBB-4748-8E45-9F2EF840FD90}">
      <dgm:prSet/>
      <dgm:spPr/>
      <dgm:t>
        <a:bodyPr/>
        <a:lstStyle/>
        <a:p>
          <a:endParaRPr lang="en-US"/>
        </a:p>
      </dgm:t>
    </dgm:pt>
    <dgm:pt modelId="{A16CA8B5-D89A-4748-B365-8CA6604BFFD7}">
      <dgm:prSet/>
      <dgm:spPr/>
      <dgm:t>
        <a:bodyPr/>
        <a:lstStyle/>
        <a:p>
          <a:r>
            <a:rPr lang="en-US" dirty="0"/>
            <a:t>Larger partitions and backups, plus a protective MBR for backward compatibility.</a:t>
          </a:r>
        </a:p>
      </dgm:t>
    </dgm:pt>
    <dgm:pt modelId="{3B55A6F3-CFA0-4B12-9254-7B44F5CC64CE}" type="parTrans" cxnId="{EB724A21-560C-4D75-BB6E-F4384328A38D}">
      <dgm:prSet/>
      <dgm:spPr/>
      <dgm:t>
        <a:bodyPr/>
        <a:lstStyle/>
        <a:p>
          <a:endParaRPr lang="en-US"/>
        </a:p>
      </dgm:t>
    </dgm:pt>
    <dgm:pt modelId="{15FCCDF5-1D36-46CA-9FEB-9A5127D813D2}" type="sibTrans" cxnId="{EB724A21-560C-4D75-BB6E-F4384328A38D}">
      <dgm:prSet/>
      <dgm:spPr/>
      <dgm:t>
        <a:bodyPr/>
        <a:lstStyle/>
        <a:p>
          <a:endParaRPr lang="en-US"/>
        </a:p>
      </dgm:t>
    </dgm:pt>
    <dgm:pt modelId="{9CE8D978-2AFC-4C9D-9AD1-B99D5AB6CE18}">
      <dgm:prSet/>
      <dgm:spPr/>
      <dgm:t>
        <a:bodyPr/>
        <a:lstStyle/>
        <a:p>
          <a:endParaRPr lang="en-US" dirty="0"/>
        </a:p>
      </dgm:t>
    </dgm:pt>
    <dgm:pt modelId="{6B8781E3-95A8-4232-ABA0-4E0BFEBFD2DC}" type="parTrans" cxnId="{3624ECE9-75CF-4BAF-BAB2-163702F458EF}">
      <dgm:prSet/>
      <dgm:spPr/>
      <dgm:t>
        <a:bodyPr/>
        <a:lstStyle/>
        <a:p>
          <a:endParaRPr lang="en-US"/>
        </a:p>
      </dgm:t>
    </dgm:pt>
    <dgm:pt modelId="{D646B226-742B-4496-9460-338A1530CE9A}" type="sibTrans" cxnId="{3624ECE9-75CF-4BAF-BAB2-163702F458EF}">
      <dgm:prSet/>
      <dgm:spPr/>
      <dgm:t>
        <a:bodyPr/>
        <a:lstStyle/>
        <a:p>
          <a:endParaRPr lang="en-US"/>
        </a:p>
      </dgm:t>
    </dgm:pt>
    <dgm:pt modelId="{752ACCBF-17AE-4BCE-A9AE-A981304B455B}" type="pres">
      <dgm:prSet presAssocID="{10F71308-CE6F-450A-B724-A37AA3DF06BD}" presName="diagram" presStyleCnt="0">
        <dgm:presLayoutVars>
          <dgm:dir/>
          <dgm:resizeHandles val="exact"/>
        </dgm:presLayoutVars>
      </dgm:prSet>
      <dgm:spPr/>
    </dgm:pt>
    <dgm:pt modelId="{F5FA6676-AB63-4852-BDC0-6994DA778C0A}" type="pres">
      <dgm:prSet presAssocID="{A5D83316-97F7-42C5-8A53-ED6BB05E2BD8}" presName="node" presStyleLbl="node1" presStyleIdx="0" presStyleCnt="4">
        <dgm:presLayoutVars>
          <dgm:bulletEnabled val="1"/>
        </dgm:presLayoutVars>
      </dgm:prSet>
      <dgm:spPr/>
    </dgm:pt>
    <dgm:pt modelId="{563373D2-1763-4D4B-9DD1-13C65A26C628}" type="pres">
      <dgm:prSet presAssocID="{78FD6F61-5B67-41F0-87CD-8DE57BA27EA9}" presName="sibTrans" presStyleCnt="0"/>
      <dgm:spPr/>
    </dgm:pt>
    <dgm:pt modelId="{AF35BEC2-33B1-4B06-9407-0C5B35F916DD}" type="pres">
      <dgm:prSet presAssocID="{C1529083-ADCB-421C-BA74-C3CFA5631F4E}" presName="node" presStyleLbl="node1" presStyleIdx="1" presStyleCnt="4">
        <dgm:presLayoutVars>
          <dgm:bulletEnabled val="1"/>
        </dgm:presLayoutVars>
      </dgm:prSet>
      <dgm:spPr/>
    </dgm:pt>
    <dgm:pt modelId="{DC9A71E0-56A7-49C8-A9B1-EF0EC623D023}" type="pres">
      <dgm:prSet presAssocID="{CD9A6ACB-1874-4243-B02E-327D07A4CBB0}" presName="sibTrans" presStyleCnt="0"/>
      <dgm:spPr/>
    </dgm:pt>
    <dgm:pt modelId="{F17DFE25-97B5-4457-8042-942BC32CF1AC}" type="pres">
      <dgm:prSet presAssocID="{9FE50D54-4303-417E-8780-CB4708BA935F}" presName="node" presStyleLbl="node1" presStyleIdx="2" presStyleCnt="4">
        <dgm:presLayoutVars>
          <dgm:bulletEnabled val="1"/>
        </dgm:presLayoutVars>
      </dgm:prSet>
      <dgm:spPr/>
    </dgm:pt>
    <dgm:pt modelId="{49080DA1-202E-406B-A142-871D2A372008}" type="pres">
      <dgm:prSet presAssocID="{B5A79E82-E6EE-4643-B5CC-33CEA707091D}" presName="sibTrans" presStyleCnt="0"/>
      <dgm:spPr/>
    </dgm:pt>
    <dgm:pt modelId="{F755BE3A-D218-466F-85EC-EF437A1ED46C}" type="pres">
      <dgm:prSet presAssocID="{56815EEF-212D-4CAD-B204-204158FE7860}" presName="node" presStyleLbl="node1" presStyleIdx="3" presStyleCnt="4">
        <dgm:presLayoutVars>
          <dgm:bulletEnabled val="1"/>
        </dgm:presLayoutVars>
      </dgm:prSet>
      <dgm:spPr/>
    </dgm:pt>
  </dgm:ptLst>
  <dgm:cxnLst>
    <dgm:cxn modelId="{1E28FD01-04D3-4571-AE50-A369EC766AC0}" type="presOf" srcId="{18D5179B-B75E-436B-993D-C371FCACC642}" destId="{F17DFE25-97B5-4457-8042-942BC32CF1AC}" srcOrd="0" destOrd="2" presId="urn:microsoft.com/office/officeart/2005/8/layout/default"/>
    <dgm:cxn modelId="{A77B2803-383C-407C-90CF-F6B64AB54378}" srcId="{9FE50D54-4303-417E-8780-CB4708BA935F}" destId="{18D5179B-B75E-436B-993D-C371FCACC642}" srcOrd="1" destOrd="0" parTransId="{03265ABD-9930-45B7-B9BE-91C294CCBD98}" sibTransId="{67293DBF-DFFF-467F-99B5-974FABDD3FEF}"/>
    <dgm:cxn modelId="{9972F104-6C60-4D6A-802A-1A23CE5BD6E5}" srcId="{56815EEF-212D-4CAD-B204-204158FE7860}" destId="{BBE32BB6-EFBC-41A4-87C1-29172DFB5503}" srcOrd="0" destOrd="0" parTransId="{56D96D7C-B14A-475D-A6EF-640336D1F9C0}" sibTransId="{11E86D45-970D-47AA-8C7B-22C6ABB34CEA}"/>
    <dgm:cxn modelId="{15625E14-A5FA-4060-84B4-3CA7EC52744E}" type="presOf" srcId="{A5D83316-97F7-42C5-8A53-ED6BB05E2BD8}" destId="{F5FA6676-AB63-4852-BDC0-6994DA778C0A}" srcOrd="0" destOrd="0" presId="urn:microsoft.com/office/officeart/2005/8/layout/default"/>
    <dgm:cxn modelId="{5392B620-D7E1-4137-8391-9F4E977DF1B7}" type="presOf" srcId="{9CE8D978-2AFC-4C9D-9AD1-B99D5AB6CE18}" destId="{F17DFE25-97B5-4457-8042-942BC32CF1AC}" srcOrd="0" destOrd="4" presId="urn:microsoft.com/office/officeart/2005/8/layout/default"/>
    <dgm:cxn modelId="{EB724A21-560C-4D75-BB6E-F4384328A38D}" srcId="{56815EEF-212D-4CAD-B204-204158FE7860}" destId="{A16CA8B5-D89A-4748-B365-8CA6604BFFD7}" srcOrd="2" destOrd="0" parTransId="{3B55A6F3-CFA0-4B12-9254-7B44F5CC64CE}" sibTransId="{15FCCDF5-1D36-46CA-9FEB-9A5127D813D2}"/>
    <dgm:cxn modelId="{B8021D24-F084-44F3-91D6-BADE2EB808B9}" type="presOf" srcId="{6806B074-1648-49D3-B581-358801C02E07}" destId="{F755BE3A-D218-466F-85EC-EF437A1ED46C}" srcOrd="0" destOrd="2" presId="urn:microsoft.com/office/officeart/2005/8/layout/default"/>
    <dgm:cxn modelId="{3E6D1A2E-AA55-43F3-8672-A67B1A490F2C}" srcId="{9FE50D54-4303-417E-8780-CB4708BA935F}" destId="{3A289EC8-D24A-484B-97D1-C66220E64535}" srcOrd="2" destOrd="0" parTransId="{69D6A274-7E78-436D-8EFA-EF9A6E44BA7D}" sibTransId="{8A5F0BAA-D582-490B-B2D1-C5B163E8FA72}"/>
    <dgm:cxn modelId="{B4C3844A-EBBB-4748-8E45-9F2EF840FD90}" srcId="{56815EEF-212D-4CAD-B204-204158FE7860}" destId="{6806B074-1648-49D3-B581-358801C02E07}" srcOrd="1" destOrd="0" parTransId="{F9914D16-32AB-4F6C-8053-2D434AF31845}" sibTransId="{344C0966-2455-4141-862C-FDA4469A99C0}"/>
    <dgm:cxn modelId="{15313A53-BD89-416C-9E32-65EED17F4DF4}" type="presOf" srcId="{10F71308-CE6F-450A-B724-A37AA3DF06BD}" destId="{752ACCBF-17AE-4BCE-A9AE-A981304B455B}" srcOrd="0" destOrd="0" presId="urn:microsoft.com/office/officeart/2005/8/layout/default"/>
    <dgm:cxn modelId="{B81A5280-94AD-4A21-B5AC-93AA83D66D60}" type="presOf" srcId="{9FE50D54-4303-417E-8780-CB4708BA935F}" destId="{F17DFE25-97B5-4457-8042-942BC32CF1AC}" srcOrd="0" destOrd="0" presId="urn:microsoft.com/office/officeart/2005/8/layout/default"/>
    <dgm:cxn modelId="{08C6C980-4332-42FD-80B4-5E7D28529532}" srcId="{10F71308-CE6F-450A-B724-A37AA3DF06BD}" destId="{C1529083-ADCB-421C-BA74-C3CFA5631F4E}" srcOrd="1" destOrd="0" parTransId="{040F3F12-7E25-4CF2-A85A-5D1C16EC3443}" sibTransId="{CD9A6ACB-1874-4243-B02E-327D07A4CBB0}"/>
    <dgm:cxn modelId="{6C9AE78C-C743-4AB9-A4C4-5001DC42BE90}" srcId="{9FE50D54-4303-417E-8780-CB4708BA935F}" destId="{8E30A51A-6861-4758-9A04-5FE50E55B17E}" srcOrd="0" destOrd="0" parTransId="{EC925647-3B79-498E-8422-26F8746E9524}" sibTransId="{C60411D5-040A-4359-BDEF-9DDDD0A9AA6E}"/>
    <dgm:cxn modelId="{38A66AA0-B6F3-4B28-9CEA-C92FABC2A657}" type="presOf" srcId="{56815EEF-212D-4CAD-B204-204158FE7860}" destId="{F755BE3A-D218-466F-85EC-EF437A1ED46C}" srcOrd="0" destOrd="0" presId="urn:microsoft.com/office/officeart/2005/8/layout/default"/>
    <dgm:cxn modelId="{70916CA4-718F-4D24-B171-B8F3690E97AC}" srcId="{10F71308-CE6F-450A-B724-A37AA3DF06BD}" destId="{9FE50D54-4303-417E-8780-CB4708BA935F}" srcOrd="2" destOrd="0" parTransId="{E9E4A49F-E26B-43C7-AB1B-73EF86A8DE0B}" sibTransId="{B5A79E82-E6EE-4643-B5CC-33CEA707091D}"/>
    <dgm:cxn modelId="{1F0352A8-187E-40CC-919A-2A5A946AD305}" srcId="{10F71308-CE6F-450A-B724-A37AA3DF06BD}" destId="{A5D83316-97F7-42C5-8A53-ED6BB05E2BD8}" srcOrd="0" destOrd="0" parTransId="{0DE77D4F-8933-44B1-AAC7-EA43381B6355}" sibTransId="{78FD6F61-5B67-41F0-87CD-8DE57BA27EA9}"/>
    <dgm:cxn modelId="{5A41B1AD-B48D-4712-88FD-E604D8C4C5C3}" type="presOf" srcId="{3A289EC8-D24A-484B-97D1-C66220E64535}" destId="{F17DFE25-97B5-4457-8042-942BC32CF1AC}" srcOrd="0" destOrd="3" presId="urn:microsoft.com/office/officeart/2005/8/layout/default"/>
    <dgm:cxn modelId="{95986FB0-FC3E-4C45-B7C1-12CBAF8AE924}" srcId="{10F71308-CE6F-450A-B724-A37AA3DF06BD}" destId="{56815EEF-212D-4CAD-B204-204158FE7860}" srcOrd="3" destOrd="0" parTransId="{C142DCC5-AFCC-4475-A107-EA1B9AC5F904}" sibTransId="{2913DF33-B231-41A1-B471-4C35C74D6234}"/>
    <dgm:cxn modelId="{1E0C4AE8-16AA-4E77-8C07-6FF56ED9727C}" type="presOf" srcId="{BBE32BB6-EFBC-41A4-87C1-29172DFB5503}" destId="{F755BE3A-D218-466F-85EC-EF437A1ED46C}" srcOrd="0" destOrd="1" presId="urn:microsoft.com/office/officeart/2005/8/layout/default"/>
    <dgm:cxn modelId="{3624ECE9-75CF-4BAF-BAB2-163702F458EF}" srcId="{9FE50D54-4303-417E-8780-CB4708BA935F}" destId="{9CE8D978-2AFC-4C9D-9AD1-B99D5AB6CE18}" srcOrd="3" destOrd="0" parTransId="{6B8781E3-95A8-4232-ABA0-4E0BFEBFD2DC}" sibTransId="{D646B226-742B-4496-9460-338A1530CE9A}"/>
    <dgm:cxn modelId="{5CC22AF5-C32E-471B-B5EF-5DA953698F78}" type="presOf" srcId="{8E30A51A-6861-4758-9A04-5FE50E55B17E}" destId="{F17DFE25-97B5-4457-8042-942BC32CF1AC}" srcOrd="0" destOrd="1" presId="urn:microsoft.com/office/officeart/2005/8/layout/default"/>
    <dgm:cxn modelId="{38BE66FD-63D7-474A-B7A9-680945011CC8}" type="presOf" srcId="{C1529083-ADCB-421C-BA74-C3CFA5631F4E}" destId="{AF35BEC2-33B1-4B06-9407-0C5B35F916DD}" srcOrd="0" destOrd="0" presId="urn:microsoft.com/office/officeart/2005/8/layout/default"/>
    <dgm:cxn modelId="{0AC3F6FE-26AD-4A62-91AF-A33A4A1F44F4}" type="presOf" srcId="{A16CA8B5-D89A-4748-B365-8CA6604BFFD7}" destId="{F755BE3A-D218-466F-85EC-EF437A1ED46C}" srcOrd="0" destOrd="3" presId="urn:microsoft.com/office/officeart/2005/8/layout/default"/>
    <dgm:cxn modelId="{F278BAFD-531B-4F79-AE22-54FD44CF80F9}" type="presParOf" srcId="{752ACCBF-17AE-4BCE-A9AE-A981304B455B}" destId="{F5FA6676-AB63-4852-BDC0-6994DA778C0A}" srcOrd="0" destOrd="0" presId="urn:microsoft.com/office/officeart/2005/8/layout/default"/>
    <dgm:cxn modelId="{65495414-B626-44F2-9F62-CB86139573FF}" type="presParOf" srcId="{752ACCBF-17AE-4BCE-A9AE-A981304B455B}" destId="{563373D2-1763-4D4B-9DD1-13C65A26C628}" srcOrd="1" destOrd="0" presId="urn:microsoft.com/office/officeart/2005/8/layout/default"/>
    <dgm:cxn modelId="{43A082A9-60D0-4382-997F-7AEBB2D59B96}" type="presParOf" srcId="{752ACCBF-17AE-4BCE-A9AE-A981304B455B}" destId="{AF35BEC2-33B1-4B06-9407-0C5B35F916DD}" srcOrd="2" destOrd="0" presId="urn:microsoft.com/office/officeart/2005/8/layout/default"/>
    <dgm:cxn modelId="{EB80D04A-4508-400E-9A72-4B495C053E9D}" type="presParOf" srcId="{752ACCBF-17AE-4BCE-A9AE-A981304B455B}" destId="{DC9A71E0-56A7-49C8-A9B1-EF0EC623D023}" srcOrd="3" destOrd="0" presId="urn:microsoft.com/office/officeart/2005/8/layout/default"/>
    <dgm:cxn modelId="{ED8183DE-494D-412A-84BC-CC685325765E}" type="presParOf" srcId="{752ACCBF-17AE-4BCE-A9AE-A981304B455B}" destId="{F17DFE25-97B5-4457-8042-942BC32CF1AC}" srcOrd="4" destOrd="0" presId="urn:microsoft.com/office/officeart/2005/8/layout/default"/>
    <dgm:cxn modelId="{E9085CC6-6995-4603-A1F3-ECE16F1AA504}" type="presParOf" srcId="{752ACCBF-17AE-4BCE-A9AE-A981304B455B}" destId="{49080DA1-202E-406B-A142-871D2A372008}" srcOrd="5" destOrd="0" presId="urn:microsoft.com/office/officeart/2005/8/layout/default"/>
    <dgm:cxn modelId="{3F30DE4E-2B4F-4BD7-9449-CDC72CB546A4}" type="presParOf" srcId="{752ACCBF-17AE-4BCE-A9AE-A981304B455B}" destId="{F755BE3A-D218-466F-85EC-EF437A1ED46C}"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5AE64-F8EE-4DCE-ACB2-E8D84E0EF590}">
      <dsp:nvSpPr>
        <dsp:cNvPr id="0" name=""/>
        <dsp:cNvSpPr/>
      </dsp:nvSpPr>
      <dsp:spPr>
        <a:xfrm>
          <a:off x="0" y="1227"/>
          <a:ext cx="8460152" cy="6219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C0C436-14A1-49E3-9E3F-3C2850BDA39E}">
      <dsp:nvSpPr>
        <dsp:cNvPr id="0" name=""/>
        <dsp:cNvSpPr/>
      </dsp:nvSpPr>
      <dsp:spPr>
        <a:xfrm>
          <a:off x="188130" y="141159"/>
          <a:ext cx="342056" cy="3420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399E17-B0DB-4D80-93BC-C2E04433157A}">
      <dsp:nvSpPr>
        <dsp:cNvPr id="0" name=""/>
        <dsp:cNvSpPr/>
      </dsp:nvSpPr>
      <dsp:spPr>
        <a:xfrm>
          <a:off x="718317" y="1227"/>
          <a:ext cx="7741834" cy="62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820" tIns="65820" rIns="65820" bIns="65820" numCol="1" spcCol="1270" anchor="ctr" anchorCtr="0">
          <a:noAutofit/>
        </a:bodyPr>
        <a:lstStyle/>
        <a:p>
          <a:pPr marL="0" lvl="0" indent="0" algn="l" defTabSz="800100">
            <a:lnSpc>
              <a:spcPct val="100000"/>
            </a:lnSpc>
            <a:spcBef>
              <a:spcPct val="0"/>
            </a:spcBef>
            <a:spcAft>
              <a:spcPct val="35000"/>
            </a:spcAft>
            <a:buNone/>
          </a:pPr>
          <a:r>
            <a:rPr lang="en-US" sz="1800" kern="1200" dirty="0">
              <a:solidFill>
                <a:srgbClr val="45545F"/>
              </a:solidFill>
              <a:latin typeface="+mn-lt"/>
              <a:ea typeface="+mn-ea"/>
              <a:cs typeface="+mn-cs"/>
            </a:rPr>
            <a:t>Enables hardware, software, and users to communicate.</a:t>
          </a:r>
        </a:p>
      </dsp:txBody>
      <dsp:txXfrm>
        <a:off x="718317" y="1227"/>
        <a:ext cx="7741834" cy="621920"/>
      </dsp:txXfrm>
    </dsp:sp>
    <dsp:sp modelId="{23C54FCE-839F-4E38-9CFD-E868C9521032}">
      <dsp:nvSpPr>
        <dsp:cNvPr id="0" name=""/>
        <dsp:cNvSpPr/>
      </dsp:nvSpPr>
      <dsp:spPr>
        <a:xfrm>
          <a:off x="0" y="778627"/>
          <a:ext cx="8460152" cy="6219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159085-B3D7-4BE4-9385-95EDD0809C01}">
      <dsp:nvSpPr>
        <dsp:cNvPr id="0" name=""/>
        <dsp:cNvSpPr/>
      </dsp:nvSpPr>
      <dsp:spPr>
        <a:xfrm>
          <a:off x="188130" y="918559"/>
          <a:ext cx="342056" cy="3420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112DC83-83FE-4838-B2C2-516D57DAE699}">
      <dsp:nvSpPr>
        <dsp:cNvPr id="0" name=""/>
        <dsp:cNvSpPr/>
      </dsp:nvSpPr>
      <dsp:spPr>
        <a:xfrm>
          <a:off x="718317" y="778627"/>
          <a:ext cx="3807068" cy="62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820" tIns="65820" rIns="65820" bIns="65820" numCol="1" spcCol="1270" anchor="ctr" anchorCtr="0">
          <a:noAutofit/>
        </a:bodyPr>
        <a:lstStyle/>
        <a:p>
          <a:pPr marL="0" lvl="0" indent="0" algn="l" defTabSz="844550">
            <a:lnSpc>
              <a:spcPct val="100000"/>
            </a:lnSpc>
            <a:spcBef>
              <a:spcPct val="0"/>
            </a:spcBef>
            <a:spcAft>
              <a:spcPct val="35000"/>
            </a:spcAft>
            <a:buNone/>
          </a:pPr>
          <a:r>
            <a:rPr lang="en-US" sz="1900" kern="1200"/>
            <a:t>Handles basic system functions:</a:t>
          </a:r>
        </a:p>
      </dsp:txBody>
      <dsp:txXfrm>
        <a:off x="718317" y="778627"/>
        <a:ext cx="3807068" cy="621920"/>
      </dsp:txXfrm>
    </dsp:sp>
    <dsp:sp modelId="{5C2A9C66-A987-4A0B-9B0A-717C13A0AD2A}">
      <dsp:nvSpPr>
        <dsp:cNvPr id="0" name=""/>
        <dsp:cNvSpPr/>
      </dsp:nvSpPr>
      <dsp:spPr>
        <a:xfrm>
          <a:off x="4525386" y="778627"/>
          <a:ext cx="3934765" cy="62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820" tIns="65820" rIns="65820" bIns="65820" numCol="1" spcCol="1270" anchor="ctr" anchorCtr="0">
          <a:noAutofit/>
        </a:bodyPr>
        <a:lstStyle/>
        <a:p>
          <a:pPr marL="0" lvl="0" indent="0" algn="l" defTabSz="533400">
            <a:lnSpc>
              <a:spcPct val="100000"/>
            </a:lnSpc>
            <a:spcBef>
              <a:spcPct val="0"/>
            </a:spcBef>
            <a:spcAft>
              <a:spcPct val="35000"/>
            </a:spcAft>
            <a:buNone/>
          </a:pPr>
          <a:r>
            <a:rPr lang="en-US" sz="1200" kern="1200"/>
            <a:t>Hardware interfaces</a:t>
          </a:r>
        </a:p>
        <a:p>
          <a:pPr marL="0" lvl="0" indent="0" algn="l" defTabSz="533400">
            <a:lnSpc>
              <a:spcPct val="100000"/>
            </a:lnSpc>
            <a:spcBef>
              <a:spcPct val="0"/>
            </a:spcBef>
            <a:spcAft>
              <a:spcPct val="35000"/>
            </a:spcAft>
            <a:buNone/>
          </a:pPr>
          <a:r>
            <a:rPr lang="en-US" sz="1200" kern="1200"/>
            <a:t>Input/output</a:t>
          </a:r>
        </a:p>
      </dsp:txBody>
      <dsp:txXfrm>
        <a:off x="4525386" y="778627"/>
        <a:ext cx="3934765" cy="621920"/>
      </dsp:txXfrm>
    </dsp:sp>
    <dsp:sp modelId="{51947728-4832-4555-9693-7D08AB079477}">
      <dsp:nvSpPr>
        <dsp:cNvPr id="0" name=""/>
        <dsp:cNvSpPr/>
      </dsp:nvSpPr>
      <dsp:spPr>
        <a:xfrm>
          <a:off x="0" y="1556027"/>
          <a:ext cx="8460152" cy="6219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60175D-96A7-4DF5-B932-35F208EE3873}">
      <dsp:nvSpPr>
        <dsp:cNvPr id="0" name=""/>
        <dsp:cNvSpPr/>
      </dsp:nvSpPr>
      <dsp:spPr>
        <a:xfrm>
          <a:off x="188130" y="1695959"/>
          <a:ext cx="342056" cy="3420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5ACF2A-ABBE-4584-ABED-459C95046701}">
      <dsp:nvSpPr>
        <dsp:cNvPr id="0" name=""/>
        <dsp:cNvSpPr/>
      </dsp:nvSpPr>
      <dsp:spPr>
        <a:xfrm>
          <a:off x="718317" y="1556027"/>
          <a:ext cx="7741834" cy="62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820" tIns="65820" rIns="65820" bIns="65820" numCol="1" spcCol="1270" anchor="ctr" anchorCtr="0">
          <a:noAutofit/>
        </a:bodyPr>
        <a:lstStyle/>
        <a:p>
          <a:pPr marL="0" lvl="0" indent="0" algn="l" defTabSz="844550">
            <a:lnSpc>
              <a:spcPct val="100000"/>
            </a:lnSpc>
            <a:spcBef>
              <a:spcPct val="0"/>
            </a:spcBef>
            <a:spcAft>
              <a:spcPct val="35000"/>
            </a:spcAft>
            <a:buNone/>
          </a:pPr>
          <a:r>
            <a:rPr lang="en-US" sz="1900" kern="1200" dirty="0"/>
            <a:t>Consists of core files (</a:t>
          </a:r>
          <a:r>
            <a:rPr lang="en-US" sz="1900" kern="1200" dirty="0">
              <a:solidFill>
                <a:srgbClr val="FF0000"/>
              </a:solidFill>
            </a:rPr>
            <a:t>Kernel</a:t>
          </a:r>
          <a:r>
            <a:rPr lang="en-US" sz="1900" kern="1200" dirty="0"/>
            <a:t>), device drivers, and programs.</a:t>
          </a:r>
        </a:p>
      </dsp:txBody>
      <dsp:txXfrm>
        <a:off x="718317" y="1556027"/>
        <a:ext cx="7741834" cy="621920"/>
      </dsp:txXfrm>
    </dsp:sp>
    <dsp:sp modelId="{2E07FC78-C4C5-43C9-9114-D5A9A886DE49}">
      <dsp:nvSpPr>
        <dsp:cNvPr id="0" name=""/>
        <dsp:cNvSpPr/>
      </dsp:nvSpPr>
      <dsp:spPr>
        <a:xfrm>
          <a:off x="0" y="2333427"/>
          <a:ext cx="8460152" cy="6219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5BAF3C-6BDF-4F84-8B31-C17B9527400A}">
      <dsp:nvSpPr>
        <dsp:cNvPr id="0" name=""/>
        <dsp:cNvSpPr/>
      </dsp:nvSpPr>
      <dsp:spPr>
        <a:xfrm>
          <a:off x="188130" y="2473359"/>
          <a:ext cx="342056" cy="34205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E01B4FD-CDDD-49B9-AD64-5884FC991167}">
      <dsp:nvSpPr>
        <dsp:cNvPr id="0" name=""/>
        <dsp:cNvSpPr/>
      </dsp:nvSpPr>
      <dsp:spPr>
        <a:xfrm>
          <a:off x="718317" y="2333427"/>
          <a:ext cx="7741834" cy="62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820" tIns="65820" rIns="65820" bIns="65820" numCol="1" spcCol="1270" anchor="ctr" anchorCtr="0">
          <a:noAutofit/>
        </a:bodyPr>
        <a:lstStyle/>
        <a:p>
          <a:pPr marL="0" lvl="0" indent="0" algn="l" defTabSz="844550">
            <a:lnSpc>
              <a:spcPct val="100000"/>
            </a:lnSpc>
            <a:spcBef>
              <a:spcPct val="0"/>
            </a:spcBef>
            <a:spcAft>
              <a:spcPct val="35000"/>
            </a:spcAft>
            <a:buNone/>
          </a:pPr>
          <a:r>
            <a:rPr lang="en-US" sz="1900" kern="1200" dirty="0"/>
            <a:t>Command-line interface or GUI (</a:t>
          </a:r>
          <a:r>
            <a:rPr lang="en-US" sz="1900" kern="1200" dirty="0">
              <a:solidFill>
                <a:srgbClr val="FF0000"/>
              </a:solidFill>
            </a:rPr>
            <a:t>Shell</a:t>
          </a:r>
          <a:r>
            <a:rPr lang="en-US" sz="1900" kern="1200" dirty="0"/>
            <a:t>).</a:t>
          </a:r>
        </a:p>
      </dsp:txBody>
      <dsp:txXfrm>
        <a:off x="718317" y="2333427"/>
        <a:ext cx="7741834" cy="621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FC8118-11F0-4781-8D5F-05571A5DE73D}">
      <dsp:nvSpPr>
        <dsp:cNvPr id="0" name=""/>
        <dsp:cNvSpPr/>
      </dsp:nvSpPr>
      <dsp:spPr>
        <a:xfrm>
          <a:off x="0" y="369646"/>
          <a:ext cx="4038600" cy="29799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3440" tIns="458216" rIns="313440"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a:t>ext file systems</a:t>
          </a:r>
        </a:p>
        <a:p>
          <a:pPr marL="457200" lvl="2" indent="-228600" algn="l" defTabSz="977900">
            <a:lnSpc>
              <a:spcPct val="90000"/>
            </a:lnSpc>
            <a:spcBef>
              <a:spcPct val="0"/>
            </a:spcBef>
            <a:spcAft>
              <a:spcPct val="15000"/>
            </a:spcAft>
            <a:buChar char="•"/>
          </a:pPr>
          <a:r>
            <a:rPr lang="en-US" sz="2200" kern="1200"/>
            <a:t>ext3</a:t>
          </a:r>
        </a:p>
        <a:p>
          <a:pPr marL="457200" lvl="2" indent="-228600" algn="l" defTabSz="977900">
            <a:lnSpc>
              <a:spcPct val="90000"/>
            </a:lnSpc>
            <a:spcBef>
              <a:spcPct val="0"/>
            </a:spcBef>
            <a:spcAft>
              <a:spcPct val="15000"/>
            </a:spcAft>
            <a:buChar char="•"/>
          </a:pPr>
          <a:r>
            <a:rPr lang="en-US" sz="2200" kern="1200"/>
            <a:t>ext4</a:t>
          </a:r>
        </a:p>
        <a:p>
          <a:pPr marL="228600" lvl="1" indent="-228600" algn="l" defTabSz="977900">
            <a:lnSpc>
              <a:spcPct val="90000"/>
            </a:lnSpc>
            <a:spcBef>
              <a:spcPct val="0"/>
            </a:spcBef>
            <a:spcAft>
              <a:spcPct val="15000"/>
            </a:spcAft>
            <a:buChar char="•"/>
          </a:pPr>
          <a:r>
            <a:rPr lang="en-US" sz="2200" kern="1200"/>
            <a:t>VFAT</a:t>
          </a:r>
        </a:p>
        <a:p>
          <a:pPr marL="457200" lvl="2" indent="-228600" algn="l" defTabSz="977900">
            <a:lnSpc>
              <a:spcPct val="90000"/>
            </a:lnSpc>
            <a:spcBef>
              <a:spcPct val="0"/>
            </a:spcBef>
            <a:spcAft>
              <a:spcPct val="15000"/>
            </a:spcAft>
            <a:buChar char="•"/>
          </a:pPr>
          <a:r>
            <a:rPr lang="en-US" sz="2200" kern="1200" dirty="0"/>
            <a:t>FAT/FAT32</a:t>
          </a:r>
        </a:p>
        <a:p>
          <a:pPr marL="228600" lvl="1" indent="-228600" algn="l" defTabSz="977900">
            <a:lnSpc>
              <a:spcPct val="90000"/>
            </a:lnSpc>
            <a:spcBef>
              <a:spcPct val="0"/>
            </a:spcBef>
            <a:spcAft>
              <a:spcPct val="15000"/>
            </a:spcAft>
            <a:buChar char="•"/>
          </a:pPr>
          <a:r>
            <a:rPr lang="en-US" sz="2200" kern="1200" dirty="0"/>
            <a:t>NFS</a:t>
          </a:r>
        </a:p>
      </dsp:txBody>
      <dsp:txXfrm>
        <a:off x="0" y="369646"/>
        <a:ext cx="4038600" cy="2979900"/>
      </dsp:txXfrm>
    </dsp:sp>
    <dsp:sp modelId="{439C6C60-09DA-4B78-9D40-C4FF8882C18A}">
      <dsp:nvSpPr>
        <dsp:cNvPr id="0" name=""/>
        <dsp:cNvSpPr/>
      </dsp:nvSpPr>
      <dsp:spPr>
        <a:xfrm>
          <a:off x="201930" y="44925"/>
          <a:ext cx="2827020" cy="649440"/>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855" tIns="0" rIns="106855" bIns="0" numCol="1" spcCol="1270" anchor="ctr" anchorCtr="0">
          <a:noAutofit/>
        </a:bodyPr>
        <a:lstStyle/>
        <a:p>
          <a:pPr marL="0" lvl="0" indent="0" algn="l" defTabSz="977900">
            <a:lnSpc>
              <a:spcPct val="90000"/>
            </a:lnSpc>
            <a:spcBef>
              <a:spcPct val="0"/>
            </a:spcBef>
            <a:spcAft>
              <a:spcPct val="35000"/>
            </a:spcAft>
            <a:buNone/>
          </a:pPr>
          <a:r>
            <a:rPr lang="en-US" sz="2200" kern="1200"/>
            <a:t>Linux File Systems</a:t>
          </a:r>
        </a:p>
      </dsp:txBody>
      <dsp:txXfrm>
        <a:off x="233633" y="76628"/>
        <a:ext cx="2763614" cy="5860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1636E5-F79E-4F20-9D08-F45D19516AEB}">
      <dsp:nvSpPr>
        <dsp:cNvPr id="0" name=""/>
        <dsp:cNvSpPr/>
      </dsp:nvSpPr>
      <dsp:spPr>
        <a:xfrm>
          <a:off x="652575" y="592680"/>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9B1739-218B-4975-978C-A9ED008EE968}">
      <dsp:nvSpPr>
        <dsp:cNvPr id="0" name=""/>
        <dsp:cNvSpPr/>
      </dsp:nvSpPr>
      <dsp:spPr>
        <a:xfrm>
          <a:off x="157575"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pPr>
          <a:r>
            <a:rPr lang="en-US" sz="1900" kern="1200"/>
            <a:t>Red Hat/CentOS</a:t>
          </a:r>
        </a:p>
      </dsp:txBody>
      <dsp:txXfrm>
        <a:off x="157575" y="1672770"/>
        <a:ext cx="1800000" cy="720000"/>
      </dsp:txXfrm>
    </dsp:sp>
    <dsp:sp modelId="{3EDC89B8-C04F-4D76-BF0B-B1843109B955}">
      <dsp:nvSpPr>
        <dsp:cNvPr id="0" name=""/>
        <dsp:cNvSpPr/>
      </dsp:nvSpPr>
      <dsp:spPr>
        <a:xfrm>
          <a:off x="2767575" y="592680"/>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73EF569-86BA-4C95-BBFA-46D2AA9A02CB}">
      <dsp:nvSpPr>
        <dsp:cNvPr id="0" name=""/>
        <dsp:cNvSpPr/>
      </dsp:nvSpPr>
      <dsp:spPr>
        <a:xfrm>
          <a:off x="2272575"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pPr>
          <a:r>
            <a:rPr lang="en-US" sz="1900" kern="1200"/>
            <a:t>SUSE</a:t>
          </a:r>
        </a:p>
      </dsp:txBody>
      <dsp:txXfrm>
        <a:off x="2272575" y="1672770"/>
        <a:ext cx="1800000" cy="720000"/>
      </dsp:txXfrm>
    </dsp:sp>
    <dsp:sp modelId="{22EEAE3F-118C-4893-B941-69D470727F25}">
      <dsp:nvSpPr>
        <dsp:cNvPr id="0" name=""/>
        <dsp:cNvSpPr/>
      </dsp:nvSpPr>
      <dsp:spPr>
        <a:xfrm>
          <a:off x="4882576" y="592680"/>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2515C44-DD1F-41EA-AB61-5026F538F104}">
      <dsp:nvSpPr>
        <dsp:cNvPr id="0" name=""/>
        <dsp:cNvSpPr/>
      </dsp:nvSpPr>
      <dsp:spPr>
        <a:xfrm>
          <a:off x="4387576"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pPr>
          <a:r>
            <a:rPr lang="en-US" sz="1900" kern="1200" dirty="0"/>
            <a:t>Debian/Ubuntu</a:t>
          </a:r>
        </a:p>
      </dsp:txBody>
      <dsp:txXfrm>
        <a:off x="4387576" y="1672770"/>
        <a:ext cx="1800000" cy="720000"/>
      </dsp:txXfrm>
    </dsp:sp>
    <dsp:sp modelId="{B305CFA1-5A63-4F30-B338-3E2FE4672CA4}">
      <dsp:nvSpPr>
        <dsp:cNvPr id="0" name=""/>
        <dsp:cNvSpPr/>
      </dsp:nvSpPr>
      <dsp:spPr>
        <a:xfrm>
          <a:off x="6997576" y="592680"/>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28895F-63B2-4B46-998D-CC32921F4200}">
      <dsp:nvSpPr>
        <dsp:cNvPr id="0" name=""/>
        <dsp:cNvSpPr/>
      </dsp:nvSpPr>
      <dsp:spPr>
        <a:xfrm>
          <a:off x="6502576"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pPr>
          <a:r>
            <a:rPr lang="en-US" sz="1900" kern="1200" dirty="0"/>
            <a:t>Knoppix</a:t>
          </a:r>
        </a:p>
      </dsp:txBody>
      <dsp:txXfrm>
        <a:off x="6502576" y="1672770"/>
        <a:ext cx="18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22A98-2A8A-4FAD-87AA-D68CDE57A644}">
      <dsp:nvSpPr>
        <dsp:cNvPr id="0" name=""/>
        <dsp:cNvSpPr/>
      </dsp:nvSpPr>
      <dsp:spPr>
        <a:xfrm>
          <a:off x="0" y="1378"/>
          <a:ext cx="8460152" cy="69881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ECAD8B-8E2F-4FDE-A168-B37905C8FBA3}">
      <dsp:nvSpPr>
        <dsp:cNvPr id="0" name=""/>
        <dsp:cNvSpPr/>
      </dsp:nvSpPr>
      <dsp:spPr>
        <a:xfrm>
          <a:off x="211392" y="158612"/>
          <a:ext cx="384350" cy="3843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5A6CBE-4D21-4E8A-9B21-59589BC24374}">
      <dsp:nvSpPr>
        <dsp:cNvPr id="0" name=""/>
        <dsp:cNvSpPr/>
      </dsp:nvSpPr>
      <dsp:spPr>
        <a:xfrm>
          <a:off x="807135" y="1378"/>
          <a:ext cx="7653016" cy="698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58" tIns="73958" rIns="73958" bIns="73958" numCol="1" spcCol="1270" anchor="ctr" anchorCtr="0">
          <a:noAutofit/>
        </a:bodyPr>
        <a:lstStyle/>
        <a:p>
          <a:pPr marL="0" lvl="0" indent="0" algn="l" defTabSz="666750">
            <a:lnSpc>
              <a:spcPct val="90000"/>
            </a:lnSpc>
            <a:spcBef>
              <a:spcPct val="0"/>
            </a:spcBef>
            <a:spcAft>
              <a:spcPct val="35000"/>
            </a:spcAft>
            <a:buNone/>
          </a:pPr>
          <a:r>
            <a:rPr lang="en-US" sz="1500" b="1" kern="1200"/>
            <a:t>root user: </a:t>
          </a:r>
          <a:r>
            <a:rPr lang="en-US" sz="1500" b="0" kern="1200"/>
            <a:t>A user who has access rights to all files and resources on the system and is the default administrative account on a Linux system.</a:t>
          </a:r>
          <a:endParaRPr lang="en-US" sz="1500" kern="1200"/>
        </a:p>
      </dsp:txBody>
      <dsp:txXfrm>
        <a:off x="807135" y="1378"/>
        <a:ext cx="7653016" cy="698818"/>
      </dsp:txXfrm>
    </dsp:sp>
    <dsp:sp modelId="{65DD054B-8D66-4582-B1EE-949A1550BFF7}">
      <dsp:nvSpPr>
        <dsp:cNvPr id="0" name=""/>
        <dsp:cNvSpPr/>
      </dsp:nvSpPr>
      <dsp:spPr>
        <a:xfrm>
          <a:off x="0" y="874901"/>
          <a:ext cx="8460152" cy="69881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C2B0E2-4EDE-424B-9F69-AE71CA3922FF}">
      <dsp:nvSpPr>
        <dsp:cNvPr id="0" name=""/>
        <dsp:cNvSpPr/>
      </dsp:nvSpPr>
      <dsp:spPr>
        <a:xfrm>
          <a:off x="211392" y="1032135"/>
          <a:ext cx="384350" cy="3843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A1634CE-8B1E-46E4-856E-0861B5579079}">
      <dsp:nvSpPr>
        <dsp:cNvPr id="0" name=""/>
        <dsp:cNvSpPr/>
      </dsp:nvSpPr>
      <dsp:spPr>
        <a:xfrm>
          <a:off x="807135" y="874901"/>
          <a:ext cx="7653016" cy="698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58" tIns="73958" rIns="73958" bIns="73958" numCol="1" spcCol="1270" anchor="ctr" anchorCtr="0">
          <a:noAutofit/>
        </a:bodyPr>
        <a:lstStyle/>
        <a:p>
          <a:pPr marL="0" lvl="0" indent="0" algn="l" defTabSz="666750">
            <a:lnSpc>
              <a:spcPct val="90000"/>
            </a:lnSpc>
            <a:spcBef>
              <a:spcPct val="0"/>
            </a:spcBef>
            <a:spcAft>
              <a:spcPct val="35000"/>
            </a:spcAft>
            <a:buNone/>
          </a:pPr>
          <a:r>
            <a:rPr lang="en-US" sz="1500" b="1" kern="1200" dirty="0"/>
            <a:t>superuser: </a:t>
          </a:r>
          <a:r>
            <a:rPr lang="en-US" sz="1500" b="0" kern="1200" dirty="0"/>
            <a:t>Another term for the root user.</a:t>
          </a:r>
          <a:endParaRPr lang="en-US" sz="1500" kern="1200" dirty="0"/>
        </a:p>
      </dsp:txBody>
      <dsp:txXfrm>
        <a:off x="807135" y="874901"/>
        <a:ext cx="7653016" cy="698818"/>
      </dsp:txXfrm>
    </dsp:sp>
    <dsp:sp modelId="{0CCD2694-0B9E-4ACB-BF7C-9A54396982C4}">
      <dsp:nvSpPr>
        <dsp:cNvPr id="0" name=""/>
        <dsp:cNvSpPr/>
      </dsp:nvSpPr>
      <dsp:spPr>
        <a:xfrm>
          <a:off x="0" y="1748424"/>
          <a:ext cx="8460152" cy="69881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EC9785-78C9-426B-86A1-0E8136FBD2FE}">
      <dsp:nvSpPr>
        <dsp:cNvPr id="0" name=""/>
        <dsp:cNvSpPr/>
      </dsp:nvSpPr>
      <dsp:spPr>
        <a:xfrm>
          <a:off x="211392" y="1905658"/>
          <a:ext cx="384350" cy="3843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1C6466-235B-46AE-9C1D-C31F48A22076}">
      <dsp:nvSpPr>
        <dsp:cNvPr id="0" name=""/>
        <dsp:cNvSpPr/>
      </dsp:nvSpPr>
      <dsp:spPr>
        <a:xfrm>
          <a:off x="807135" y="1748424"/>
          <a:ext cx="7653016" cy="698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58" tIns="73958" rIns="73958" bIns="73958" numCol="1" spcCol="1270" anchor="ctr" anchorCtr="0">
          <a:noAutofit/>
        </a:bodyPr>
        <a:lstStyle/>
        <a:p>
          <a:pPr marL="0" lvl="0" indent="0" algn="l" defTabSz="666750">
            <a:lnSpc>
              <a:spcPct val="90000"/>
            </a:lnSpc>
            <a:spcBef>
              <a:spcPct val="0"/>
            </a:spcBef>
            <a:spcAft>
              <a:spcPct val="35000"/>
            </a:spcAft>
            <a:buNone/>
          </a:pPr>
          <a:r>
            <a:rPr lang="en-US" sz="1500" b="1" kern="1200" dirty="0"/>
            <a:t>primary group: </a:t>
          </a:r>
          <a:r>
            <a:rPr lang="en-US" sz="1500" b="0" kern="1200" dirty="0"/>
            <a:t>In Linux, users can be members of one primary group and multiple supplemental groups.</a:t>
          </a:r>
          <a:endParaRPr lang="en-US" sz="1500" kern="1200" dirty="0"/>
        </a:p>
      </dsp:txBody>
      <dsp:txXfrm>
        <a:off x="807135" y="1748424"/>
        <a:ext cx="7653016" cy="698818"/>
      </dsp:txXfrm>
    </dsp:sp>
    <dsp:sp modelId="{7D4E5286-912E-4724-B784-61921B7D9CD2}">
      <dsp:nvSpPr>
        <dsp:cNvPr id="0" name=""/>
        <dsp:cNvSpPr/>
      </dsp:nvSpPr>
      <dsp:spPr>
        <a:xfrm>
          <a:off x="0" y="2621947"/>
          <a:ext cx="8460152" cy="69881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175F82-9CD2-4AE0-A253-152CAB920255}">
      <dsp:nvSpPr>
        <dsp:cNvPr id="0" name=""/>
        <dsp:cNvSpPr/>
      </dsp:nvSpPr>
      <dsp:spPr>
        <a:xfrm>
          <a:off x="211392" y="2779181"/>
          <a:ext cx="384350" cy="38435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72CD8D2-19FA-41EC-A666-DF5D01184CF7}">
      <dsp:nvSpPr>
        <dsp:cNvPr id="0" name=""/>
        <dsp:cNvSpPr/>
      </dsp:nvSpPr>
      <dsp:spPr>
        <a:xfrm>
          <a:off x="807135" y="2621947"/>
          <a:ext cx="7653016" cy="698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58" tIns="73958" rIns="73958" bIns="73958" numCol="1" spcCol="1270" anchor="ctr" anchorCtr="0">
          <a:noAutofit/>
        </a:bodyPr>
        <a:lstStyle/>
        <a:p>
          <a:pPr marL="0" lvl="0" indent="0" algn="l" defTabSz="666750">
            <a:lnSpc>
              <a:spcPct val="90000"/>
            </a:lnSpc>
            <a:spcBef>
              <a:spcPct val="0"/>
            </a:spcBef>
            <a:spcAft>
              <a:spcPct val="35000"/>
            </a:spcAft>
            <a:buNone/>
          </a:pPr>
          <a:r>
            <a:rPr lang="en-US" sz="1500" b="1" kern="1200" dirty="0"/>
            <a:t>effective group ID: </a:t>
          </a:r>
          <a:r>
            <a:rPr lang="en-US" sz="1500" b="0" kern="1200" dirty="0"/>
            <a:t>In Linux, the group ID used by the kernel in determining the group permissions a process has when accessing files and shared resources.</a:t>
          </a:r>
          <a:endParaRPr lang="en-US" sz="1500" kern="1200" dirty="0"/>
        </a:p>
      </dsp:txBody>
      <dsp:txXfrm>
        <a:off x="807135" y="2621947"/>
        <a:ext cx="7653016" cy="6988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F1417-FD5C-4FD4-87EA-D7904E9DC5A5}">
      <dsp:nvSpPr>
        <dsp:cNvPr id="0" name=""/>
        <dsp:cNvSpPr/>
      </dsp:nvSpPr>
      <dsp:spPr>
        <a:xfrm>
          <a:off x="850145" y="412652"/>
          <a:ext cx="675986" cy="71"/>
        </a:xfrm>
        <a:prstGeom prst="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D2D0A0-D23F-4658-ACAE-B7C02C8F44D6}">
      <dsp:nvSpPr>
        <dsp:cNvPr id="0" name=""/>
        <dsp:cNvSpPr/>
      </dsp:nvSpPr>
      <dsp:spPr>
        <a:xfrm>
          <a:off x="1566690" y="355850"/>
          <a:ext cx="77738" cy="146154"/>
        </a:xfrm>
        <a:prstGeom prst="chevron">
          <a:avLst>
            <a:gd name="adj" fmla="val 9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2D5F35-CA15-4E38-8E3B-6803AF116644}">
      <dsp:nvSpPr>
        <dsp:cNvPr id="0" name=""/>
        <dsp:cNvSpPr/>
      </dsp:nvSpPr>
      <dsp:spPr>
        <a:xfrm>
          <a:off x="442458" y="89500"/>
          <a:ext cx="646376" cy="646376"/>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083" tIns="25083" rIns="25083" bIns="25083" numCol="1" spcCol="1270" anchor="ctr" anchorCtr="0">
          <a:noAutofit/>
        </a:bodyPr>
        <a:lstStyle/>
        <a:p>
          <a:pPr marL="0" lvl="0" indent="0" algn="ctr" defTabSz="1155700">
            <a:lnSpc>
              <a:spcPct val="90000"/>
            </a:lnSpc>
            <a:spcBef>
              <a:spcPct val="0"/>
            </a:spcBef>
            <a:spcAft>
              <a:spcPct val="35000"/>
            </a:spcAft>
            <a:buNone/>
          </a:pPr>
          <a:r>
            <a:rPr lang="en-US" sz="2600" kern="1200"/>
            <a:t>1</a:t>
          </a:r>
        </a:p>
      </dsp:txBody>
      <dsp:txXfrm>
        <a:off x="537118" y="184160"/>
        <a:ext cx="457056" cy="457056"/>
      </dsp:txXfrm>
    </dsp:sp>
    <dsp:sp modelId="{EF6E4BBE-274C-4429-AFC8-5965C302BA44}">
      <dsp:nvSpPr>
        <dsp:cNvPr id="0" name=""/>
        <dsp:cNvSpPr/>
      </dsp:nvSpPr>
      <dsp:spPr>
        <a:xfrm>
          <a:off x="5162" y="901475"/>
          <a:ext cx="1520968" cy="1965600"/>
        </a:xfrm>
        <a:prstGeom prst="upArrowCallout">
          <a:avLst>
            <a:gd name="adj1" fmla="val 50000"/>
            <a:gd name="adj2" fmla="val 20000"/>
            <a:gd name="adj3" fmla="val 20000"/>
            <a:gd name="adj4" fmla="val 10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9976" tIns="165100" rIns="119976" bIns="165100" numCol="1" spcCol="1270" anchor="t" anchorCtr="0">
          <a:noAutofit/>
        </a:bodyPr>
        <a:lstStyle/>
        <a:p>
          <a:pPr marL="0" lvl="0" indent="0" algn="l" defTabSz="488950">
            <a:lnSpc>
              <a:spcPct val="90000"/>
            </a:lnSpc>
            <a:spcBef>
              <a:spcPct val="0"/>
            </a:spcBef>
            <a:spcAft>
              <a:spcPct val="35000"/>
            </a:spcAft>
            <a:buNone/>
          </a:pPr>
          <a:r>
            <a:rPr lang="en-US" sz="1100" b="1" kern="1200"/>
            <a:t>Wildcards: </a:t>
          </a:r>
          <a:r>
            <a:rPr lang="en-US" sz="1100" kern="1200"/>
            <a:t>A special character that is used to substitute characters in a string.</a:t>
          </a:r>
        </a:p>
      </dsp:txBody>
      <dsp:txXfrm>
        <a:off x="5162" y="1205669"/>
        <a:ext cx="1520968" cy="1661406"/>
      </dsp:txXfrm>
    </dsp:sp>
    <dsp:sp modelId="{24CA2CD5-1C10-4621-BCBE-1FF8B1EAB808}">
      <dsp:nvSpPr>
        <dsp:cNvPr id="0" name=""/>
        <dsp:cNvSpPr/>
      </dsp:nvSpPr>
      <dsp:spPr>
        <a:xfrm>
          <a:off x="1695127" y="412651"/>
          <a:ext cx="1520968" cy="71"/>
        </a:xfrm>
        <a:prstGeom prst="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2C620E-583F-4AA1-ACD9-7202BB28CBA1}">
      <dsp:nvSpPr>
        <dsp:cNvPr id="0" name=""/>
        <dsp:cNvSpPr/>
      </dsp:nvSpPr>
      <dsp:spPr>
        <a:xfrm>
          <a:off x="3256655" y="355849"/>
          <a:ext cx="77738" cy="146155"/>
        </a:xfrm>
        <a:prstGeom prst="chevron">
          <a:avLst>
            <a:gd name="adj" fmla="val 9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13EF80-F3C9-40AB-BE03-70DCBBD89BD5}">
      <dsp:nvSpPr>
        <dsp:cNvPr id="0" name=""/>
        <dsp:cNvSpPr/>
      </dsp:nvSpPr>
      <dsp:spPr>
        <a:xfrm>
          <a:off x="2132424" y="89499"/>
          <a:ext cx="646376" cy="646376"/>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083" tIns="25083" rIns="25083" bIns="25083" numCol="1" spcCol="1270" anchor="ctr" anchorCtr="0">
          <a:noAutofit/>
        </a:bodyPr>
        <a:lstStyle/>
        <a:p>
          <a:pPr marL="0" lvl="0" indent="0" algn="ctr" defTabSz="1155700">
            <a:lnSpc>
              <a:spcPct val="90000"/>
            </a:lnSpc>
            <a:spcBef>
              <a:spcPct val="0"/>
            </a:spcBef>
            <a:spcAft>
              <a:spcPct val="35000"/>
            </a:spcAft>
            <a:buNone/>
          </a:pPr>
          <a:r>
            <a:rPr lang="en-US" sz="2600" kern="1200"/>
            <a:t>2</a:t>
          </a:r>
        </a:p>
      </dsp:txBody>
      <dsp:txXfrm>
        <a:off x="2227084" y="184159"/>
        <a:ext cx="457056" cy="457056"/>
      </dsp:txXfrm>
    </dsp:sp>
    <dsp:sp modelId="{65CF9AC0-6F05-4DA9-8495-24C9E32FB507}">
      <dsp:nvSpPr>
        <dsp:cNvPr id="0" name=""/>
        <dsp:cNvSpPr/>
      </dsp:nvSpPr>
      <dsp:spPr>
        <a:xfrm>
          <a:off x="1695127" y="901475"/>
          <a:ext cx="1520968" cy="1965600"/>
        </a:xfrm>
        <a:prstGeom prst="upArrowCallout">
          <a:avLst>
            <a:gd name="adj1" fmla="val 50000"/>
            <a:gd name="adj2" fmla="val 20000"/>
            <a:gd name="adj3" fmla="val 20000"/>
            <a:gd name="adj4" fmla="val 10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9976" tIns="165100" rIns="119976" bIns="165100" numCol="1" spcCol="1270" anchor="t" anchorCtr="0">
          <a:noAutofit/>
        </a:bodyPr>
        <a:lstStyle/>
        <a:p>
          <a:pPr marL="0" lvl="0" indent="0" algn="l" defTabSz="488950">
            <a:lnSpc>
              <a:spcPct val="90000"/>
            </a:lnSpc>
            <a:spcBef>
              <a:spcPct val="0"/>
            </a:spcBef>
            <a:spcAft>
              <a:spcPct val="35000"/>
            </a:spcAft>
            <a:buNone/>
          </a:pPr>
          <a:r>
            <a:rPr lang="en-US" sz="1100" b="1" kern="1200"/>
            <a:t>Options (switches): </a:t>
          </a:r>
          <a:r>
            <a:rPr lang="en-US" sz="1100" kern="1200"/>
            <a:t>The modifiers used with Linux commands to make a command more versatile.</a:t>
          </a:r>
        </a:p>
      </dsp:txBody>
      <dsp:txXfrm>
        <a:off x="1695127" y="1205669"/>
        <a:ext cx="1520968" cy="1661406"/>
      </dsp:txXfrm>
    </dsp:sp>
    <dsp:sp modelId="{14BEFE55-A34B-4C23-B6B3-268377B12620}">
      <dsp:nvSpPr>
        <dsp:cNvPr id="0" name=""/>
        <dsp:cNvSpPr/>
      </dsp:nvSpPr>
      <dsp:spPr>
        <a:xfrm>
          <a:off x="3385093" y="412651"/>
          <a:ext cx="1520968" cy="72"/>
        </a:xfrm>
        <a:prstGeom prst="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CB0A6F-6197-49B7-BE0A-C56A292F19F0}">
      <dsp:nvSpPr>
        <dsp:cNvPr id="0" name=""/>
        <dsp:cNvSpPr/>
      </dsp:nvSpPr>
      <dsp:spPr>
        <a:xfrm>
          <a:off x="4946621" y="355849"/>
          <a:ext cx="77738" cy="146155"/>
        </a:xfrm>
        <a:prstGeom prst="chevron">
          <a:avLst>
            <a:gd name="adj" fmla="val 9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FD30F7-F053-45F4-A10B-0CFB8E2FEF33}">
      <dsp:nvSpPr>
        <dsp:cNvPr id="0" name=""/>
        <dsp:cNvSpPr/>
      </dsp:nvSpPr>
      <dsp:spPr>
        <a:xfrm>
          <a:off x="3822389" y="89499"/>
          <a:ext cx="646376" cy="646376"/>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083" tIns="25083" rIns="25083" bIns="25083" numCol="1" spcCol="1270" anchor="ctr" anchorCtr="0">
          <a:noAutofit/>
        </a:bodyPr>
        <a:lstStyle/>
        <a:p>
          <a:pPr marL="0" lvl="0" indent="0" algn="ctr" defTabSz="1155700">
            <a:lnSpc>
              <a:spcPct val="90000"/>
            </a:lnSpc>
            <a:spcBef>
              <a:spcPct val="0"/>
            </a:spcBef>
            <a:spcAft>
              <a:spcPct val="35000"/>
            </a:spcAft>
            <a:buNone/>
          </a:pPr>
          <a:r>
            <a:rPr lang="en-US" sz="2600" kern="1200"/>
            <a:t>3</a:t>
          </a:r>
        </a:p>
      </dsp:txBody>
      <dsp:txXfrm>
        <a:off x="3917049" y="184159"/>
        <a:ext cx="457056" cy="457056"/>
      </dsp:txXfrm>
    </dsp:sp>
    <dsp:sp modelId="{9A8DB578-9C33-46D5-AA50-B0FDF4D5E08E}">
      <dsp:nvSpPr>
        <dsp:cNvPr id="0" name=""/>
        <dsp:cNvSpPr/>
      </dsp:nvSpPr>
      <dsp:spPr>
        <a:xfrm>
          <a:off x="3385093" y="901475"/>
          <a:ext cx="1520968" cy="1965600"/>
        </a:xfrm>
        <a:prstGeom prst="upArrowCallout">
          <a:avLst>
            <a:gd name="adj1" fmla="val 50000"/>
            <a:gd name="adj2" fmla="val 20000"/>
            <a:gd name="adj3" fmla="val 20000"/>
            <a:gd name="adj4" fmla="val 10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9976" tIns="165100" rIns="119976" bIns="165100" numCol="1" spcCol="1270" anchor="t" anchorCtr="0">
          <a:noAutofit/>
        </a:bodyPr>
        <a:lstStyle/>
        <a:p>
          <a:pPr marL="0" lvl="0" indent="0" algn="l" defTabSz="488950">
            <a:lnSpc>
              <a:spcPct val="90000"/>
            </a:lnSpc>
            <a:spcBef>
              <a:spcPct val="0"/>
            </a:spcBef>
            <a:spcAft>
              <a:spcPct val="35000"/>
            </a:spcAft>
            <a:buNone/>
          </a:pPr>
          <a:r>
            <a:rPr lang="en-US" sz="1100" b="1" kern="1200"/>
            <a:t>Arguments: </a:t>
          </a:r>
          <a:r>
            <a:rPr lang="en-US" sz="1100" kern="1200"/>
            <a:t>Values supplied to the command for it to operate on, supplied in the correct order required by the command syntax.</a:t>
          </a:r>
        </a:p>
      </dsp:txBody>
      <dsp:txXfrm>
        <a:off x="3385093" y="1205669"/>
        <a:ext cx="1520968" cy="1661406"/>
      </dsp:txXfrm>
    </dsp:sp>
    <dsp:sp modelId="{4ED79EFA-5E84-479C-9F22-86737CEB868A}">
      <dsp:nvSpPr>
        <dsp:cNvPr id="0" name=""/>
        <dsp:cNvSpPr/>
      </dsp:nvSpPr>
      <dsp:spPr>
        <a:xfrm>
          <a:off x="5075058" y="412651"/>
          <a:ext cx="1520968" cy="72"/>
        </a:xfrm>
        <a:prstGeom prst="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9FE538-7E8F-499B-9C82-DC777885E258}">
      <dsp:nvSpPr>
        <dsp:cNvPr id="0" name=""/>
        <dsp:cNvSpPr/>
      </dsp:nvSpPr>
      <dsp:spPr>
        <a:xfrm>
          <a:off x="6636586" y="355849"/>
          <a:ext cx="77738" cy="146155"/>
        </a:xfrm>
        <a:prstGeom prst="chevron">
          <a:avLst>
            <a:gd name="adj" fmla="val 9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3FB89B-A959-4848-9B0E-E905CDA4AA72}">
      <dsp:nvSpPr>
        <dsp:cNvPr id="0" name=""/>
        <dsp:cNvSpPr/>
      </dsp:nvSpPr>
      <dsp:spPr>
        <a:xfrm>
          <a:off x="5512354" y="89499"/>
          <a:ext cx="646376" cy="646376"/>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083" tIns="25083" rIns="25083" bIns="25083" numCol="1" spcCol="1270" anchor="ctr" anchorCtr="0">
          <a:noAutofit/>
        </a:bodyPr>
        <a:lstStyle/>
        <a:p>
          <a:pPr marL="0" lvl="0" indent="0" algn="ctr" defTabSz="1155700">
            <a:lnSpc>
              <a:spcPct val="90000"/>
            </a:lnSpc>
            <a:spcBef>
              <a:spcPct val="0"/>
            </a:spcBef>
            <a:spcAft>
              <a:spcPct val="35000"/>
            </a:spcAft>
            <a:buNone/>
          </a:pPr>
          <a:r>
            <a:rPr lang="en-US" sz="2600" kern="1200"/>
            <a:t>4</a:t>
          </a:r>
        </a:p>
      </dsp:txBody>
      <dsp:txXfrm>
        <a:off x="5607014" y="184159"/>
        <a:ext cx="457056" cy="457056"/>
      </dsp:txXfrm>
    </dsp:sp>
    <dsp:sp modelId="{3FD708A1-0396-4C07-A6CB-1050A7361471}">
      <dsp:nvSpPr>
        <dsp:cNvPr id="0" name=""/>
        <dsp:cNvSpPr/>
      </dsp:nvSpPr>
      <dsp:spPr>
        <a:xfrm>
          <a:off x="5075058" y="901475"/>
          <a:ext cx="1520968" cy="1965600"/>
        </a:xfrm>
        <a:prstGeom prst="upArrowCallout">
          <a:avLst>
            <a:gd name="adj1" fmla="val 50000"/>
            <a:gd name="adj2" fmla="val 20000"/>
            <a:gd name="adj3" fmla="val 20000"/>
            <a:gd name="adj4" fmla="val 10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9976" tIns="165100" rIns="119976" bIns="165100" numCol="1" spcCol="1270" anchor="t" anchorCtr="0">
          <a:noAutofit/>
        </a:bodyPr>
        <a:lstStyle/>
        <a:p>
          <a:pPr marL="0" lvl="0" indent="0" algn="l" defTabSz="488950">
            <a:lnSpc>
              <a:spcPct val="90000"/>
            </a:lnSpc>
            <a:spcBef>
              <a:spcPct val="0"/>
            </a:spcBef>
            <a:spcAft>
              <a:spcPct val="35000"/>
            </a:spcAft>
            <a:buNone/>
          </a:pPr>
          <a:r>
            <a:rPr lang="en-US" sz="1100" b="1" kern="1200"/>
            <a:t>Pipe: </a:t>
          </a:r>
          <a:r>
            <a:rPr lang="en-US" sz="1100" kern="1200"/>
            <a:t>A vertical bar typed between commands to pipe or redirect the results or output of one command as the input to another command.</a:t>
          </a:r>
        </a:p>
      </dsp:txBody>
      <dsp:txXfrm>
        <a:off x="5075058" y="1205669"/>
        <a:ext cx="1520968" cy="1661406"/>
      </dsp:txXfrm>
    </dsp:sp>
    <dsp:sp modelId="{5E6050FA-7A1C-4DFA-9927-24C4BD403D13}">
      <dsp:nvSpPr>
        <dsp:cNvPr id="0" name=""/>
        <dsp:cNvSpPr/>
      </dsp:nvSpPr>
      <dsp:spPr>
        <a:xfrm>
          <a:off x="6765024" y="412651"/>
          <a:ext cx="760484" cy="72"/>
        </a:xfrm>
        <a:prstGeom prst="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C270E1-4531-4DAA-8878-BC2977F04833}">
      <dsp:nvSpPr>
        <dsp:cNvPr id="0" name=""/>
        <dsp:cNvSpPr/>
      </dsp:nvSpPr>
      <dsp:spPr>
        <a:xfrm>
          <a:off x="7202320" y="89499"/>
          <a:ext cx="646376" cy="646376"/>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083" tIns="25083" rIns="25083" bIns="25083" numCol="1" spcCol="1270" anchor="ctr" anchorCtr="0">
          <a:noAutofit/>
        </a:bodyPr>
        <a:lstStyle/>
        <a:p>
          <a:pPr marL="0" lvl="0" indent="0" algn="ctr" defTabSz="1155700">
            <a:lnSpc>
              <a:spcPct val="90000"/>
            </a:lnSpc>
            <a:spcBef>
              <a:spcPct val="0"/>
            </a:spcBef>
            <a:spcAft>
              <a:spcPct val="35000"/>
            </a:spcAft>
            <a:buNone/>
          </a:pPr>
          <a:r>
            <a:rPr lang="en-US" sz="2600" kern="1200"/>
            <a:t>5</a:t>
          </a:r>
        </a:p>
      </dsp:txBody>
      <dsp:txXfrm>
        <a:off x="7296980" y="184159"/>
        <a:ext cx="457056" cy="457056"/>
      </dsp:txXfrm>
    </dsp:sp>
    <dsp:sp modelId="{CF510D0A-F1B0-4B54-8CA5-0AB6DFEC4491}">
      <dsp:nvSpPr>
        <dsp:cNvPr id="0" name=""/>
        <dsp:cNvSpPr/>
      </dsp:nvSpPr>
      <dsp:spPr>
        <a:xfrm>
          <a:off x="6765024" y="901475"/>
          <a:ext cx="1520968" cy="1965600"/>
        </a:xfrm>
        <a:prstGeom prst="upArrowCallout">
          <a:avLst>
            <a:gd name="adj1" fmla="val 50000"/>
            <a:gd name="adj2" fmla="val 20000"/>
            <a:gd name="adj3" fmla="val 20000"/>
            <a:gd name="adj4" fmla="val 10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9976" tIns="165100" rIns="119976" bIns="165100" numCol="1" spcCol="1270" anchor="t" anchorCtr="0">
          <a:noAutofit/>
        </a:bodyPr>
        <a:lstStyle/>
        <a:p>
          <a:pPr marL="0" lvl="0" indent="0" algn="l" defTabSz="488950">
            <a:lnSpc>
              <a:spcPct val="90000"/>
            </a:lnSpc>
            <a:spcBef>
              <a:spcPct val="0"/>
            </a:spcBef>
            <a:spcAft>
              <a:spcPct val="35000"/>
            </a:spcAft>
            <a:buNone/>
          </a:pPr>
          <a:r>
            <a:rPr lang="en-US" sz="1100" b="1" kern="1200"/>
            <a:t>Tab completion: </a:t>
          </a:r>
          <a:r>
            <a:rPr lang="en-US" sz="1100" kern="1200"/>
            <a:t>A feature in Linux that facilitates auto completion of commands and file names by pressing the Tab key.</a:t>
          </a:r>
        </a:p>
      </dsp:txBody>
      <dsp:txXfrm>
        <a:off x="6765024" y="1205669"/>
        <a:ext cx="1520968" cy="16614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203AA-1EB0-49F2-9098-804CFD5E83CF}">
      <dsp:nvSpPr>
        <dsp:cNvPr id="0" name=""/>
        <dsp:cNvSpPr/>
      </dsp:nvSpPr>
      <dsp:spPr>
        <a:xfrm>
          <a:off x="0" y="36263"/>
          <a:ext cx="4038600" cy="85227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a:t>CLI:</a:t>
          </a:r>
          <a:r>
            <a:rPr lang="en-US" sz="1400" b="0" kern="1200"/>
            <a:t> Text interface where commands are entered to the OS.</a:t>
          </a:r>
          <a:endParaRPr lang="en-US" sz="1400" kern="1200"/>
        </a:p>
      </dsp:txBody>
      <dsp:txXfrm>
        <a:off x="41604" y="77867"/>
        <a:ext cx="3955392" cy="769063"/>
      </dsp:txXfrm>
    </dsp:sp>
    <dsp:sp modelId="{477A162A-05FA-4381-822D-74288A355AF4}">
      <dsp:nvSpPr>
        <dsp:cNvPr id="0" name=""/>
        <dsp:cNvSpPr/>
      </dsp:nvSpPr>
      <dsp:spPr>
        <a:xfrm>
          <a:off x="0" y="928855"/>
          <a:ext cx="4038600" cy="85227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t>Shell: </a:t>
          </a:r>
          <a:r>
            <a:rPr lang="en-US" sz="1400" b="0" kern="1200" dirty="0"/>
            <a:t>An OS component that interacts directly with users and functions as the command interpreter for operating systems.</a:t>
          </a:r>
          <a:endParaRPr lang="en-US" sz="1400" kern="1200" dirty="0"/>
        </a:p>
      </dsp:txBody>
      <dsp:txXfrm>
        <a:off x="41604" y="970459"/>
        <a:ext cx="3955392" cy="769063"/>
      </dsp:txXfrm>
    </dsp:sp>
    <dsp:sp modelId="{0B8EF597-8634-4407-83AC-7FD1416B30EB}">
      <dsp:nvSpPr>
        <dsp:cNvPr id="0" name=""/>
        <dsp:cNvSpPr/>
      </dsp:nvSpPr>
      <dsp:spPr>
        <a:xfrm>
          <a:off x="0" y="1821446"/>
          <a:ext cx="4038600" cy="85227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t>Terminal window: </a:t>
          </a:r>
          <a:r>
            <a:rPr lang="en-US" sz="1400" b="0" kern="1200" dirty="0"/>
            <a:t>A computer interface for text entry and display, where information is displayed.</a:t>
          </a:r>
          <a:endParaRPr lang="en-US" sz="1400" kern="1200" dirty="0"/>
        </a:p>
      </dsp:txBody>
      <dsp:txXfrm>
        <a:off x="41604" y="1863050"/>
        <a:ext cx="3955392" cy="7690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D6BCD1-06B7-4898-A661-F7BEE3B5446A}">
      <dsp:nvSpPr>
        <dsp:cNvPr id="0" name=""/>
        <dsp:cNvSpPr/>
      </dsp:nvSpPr>
      <dsp:spPr>
        <a:xfrm>
          <a:off x="652575" y="592680"/>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B663562-964E-4866-BC4E-9E15A952EC56}">
      <dsp:nvSpPr>
        <dsp:cNvPr id="0" name=""/>
        <dsp:cNvSpPr/>
      </dsp:nvSpPr>
      <dsp:spPr>
        <a:xfrm>
          <a:off x="157575"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pPr>
          <a:r>
            <a:rPr lang="en-US" sz="1500" kern="1200"/>
            <a:t>Protection through authentication.</a:t>
          </a:r>
        </a:p>
      </dsp:txBody>
      <dsp:txXfrm>
        <a:off x="157575" y="1672770"/>
        <a:ext cx="1800000" cy="720000"/>
      </dsp:txXfrm>
    </dsp:sp>
    <dsp:sp modelId="{454EF711-1489-461F-B656-70162EDDA555}">
      <dsp:nvSpPr>
        <dsp:cNvPr id="0" name=""/>
        <dsp:cNvSpPr/>
      </dsp:nvSpPr>
      <dsp:spPr>
        <a:xfrm>
          <a:off x="2767575" y="592680"/>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DA1CEE7-C250-42F8-9631-9115AF2BD0B1}">
      <dsp:nvSpPr>
        <dsp:cNvPr id="0" name=""/>
        <dsp:cNvSpPr/>
      </dsp:nvSpPr>
      <dsp:spPr>
        <a:xfrm>
          <a:off x="2272575"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pPr>
          <a:r>
            <a:rPr lang="en-US" sz="1500" kern="1200"/>
            <a:t>Profile contains settings and default document folders.</a:t>
          </a:r>
        </a:p>
      </dsp:txBody>
      <dsp:txXfrm>
        <a:off x="2272575" y="1672770"/>
        <a:ext cx="1800000" cy="720000"/>
      </dsp:txXfrm>
    </dsp:sp>
    <dsp:sp modelId="{CBC1BAEC-780E-41FC-A789-C61C6CBE545A}">
      <dsp:nvSpPr>
        <dsp:cNvPr id="0" name=""/>
        <dsp:cNvSpPr/>
      </dsp:nvSpPr>
      <dsp:spPr>
        <a:xfrm>
          <a:off x="4882576" y="592680"/>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B90B7E0-6E70-40DE-8E5E-F1E5099D4DFC}">
      <dsp:nvSpPr>
        <dsp:cNvPr id="0" name=""/>
        <dsp:cNvSpPr/>
      </dsp:nvSpPr>
      <dsp:spPr>
        <a:xfrm>
          <a:off x="4387576"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pPr>
          <a:r>
            <a:rPr lang="en-US" sz="1500" kern="1200"/>
            <a:t>Administrator and standard user accounts.</a:t>
          </a:r>
        </a:p>
      </dsp:txBody>
      <dsp:txXfrm>
        <a:off x="4387576" y="1672770"/>
        <a:ext cx="1800000" cy="720000"/>
      </dsp:txXfrm>
    </dsp:sp>
    <dsp:sp modelId="{06F89BE0-9277-4E93-9EDF-DE4B9A9DB22C}">
      <dsp:nvSpPr>
        <dsp:cNvPr id="0" name=""/>
        <dsp:cNvSpPr/>
      </dsp:nvSpPr>
      <dsp:spPr>
        <a:xfrm>
          <a:off x="6997576" y="592680"/>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C587BC-D89F-4235-AAA5-35F608935BA2}">
      <dsp:nvSpPr>
        <dsp:cNvPr id="0" name=""/>
        <dsp:cNvSpPr/>
      </dsp:nvSpPr>
      <dsp:spPr>
        <a:xfrm>
          <a:off x="6502576" y="167277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pPr>
          <a:r>
            <a:rPr lang="en-US" sz="1500" kern="1200"/>
            <a:t>Local and Microsoft accounts.</a:t>
          </a:r>
        </a:p>
      </dsp:txBody>
      <dsp:txXfrm>
        <a:off x="6502576" y="1672770"/>
        <a:ext cx="1800000"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FA6676-AB63-4852-BDC0-6994DA778C0A}">
      <dsp:nvSpPr>
        <dsp:cNvPr id="0" name=""/>
        <dsp:cNvSpPr/>
      </dsp:nvSpPr>
      <dsp:spPr>
        <a:xfrm>
          <a:off x="625" y="710999"/>
          <a:ext cx="2440097" cy="146405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MBR or GPT contains partition information.</a:t>
          </a:r>
        </a:p>
      </dsp:txBody>
      <dsp:txXfrm>
        <a:off x="625" y="710999"/>
        <a:ext cx="2440097" cy="1464058"/>
      </dsp:txXfrm>
    </dsp:sp>
    <dsp:sp modelId="{AF35BEC2-33B1-4B06-9407-0C5B35F916DD}">
      <dsp:nvSpPr>
        <dsp:cNvPr id="0" name=""/>
        <dsp:cNvSpPr/>
      </dsp:nvSpPr>
      <dsp:spPr>
        <a:xfrm>
          <a:off x="2684732" y="710999"/>
          <a:ext cx="2440097" cy="146405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Basic or dynamic.</a:t>
          </a:r>
        </a:p>
      </dsp:txBody>
      <dsp:txXfrm>
        <a:off x="2684732" y="710999"/>
        <a:ext cx="2440097" cy="1464058"/>
      </dsp:txXfrm>
    </dsp:sp>
    <dsp:sp modelId="{F17DFE25-97B5-4457-8042-942BC32CF1AC}">
      <dsp:nvSpPr>
        <dsp:cNvPr id="0" name=""/>
        <dsp:cNvSpPr/>
      </dsp:nvSpPr>
      <dsp:spPr>
        <a:xfrm>
          <a:off x="625" y="2419067"/>
          <a:ext cx="2440097" cy="146405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kern="1200" dirty="0"/>
            <a:t>MBR-style partitioning:</a:t>
          </a:r>
        </a:p>
        <a:p>
          <a:pPr marL="57150" lvl="1" indent="-57150" algn="l" defTabSz="444500">
            <a:lnSpc>
              <a:spcPct val="90000"/>
            </a:lnSpc>
            <a:spcBef>
              <a:spcPct val="0"/>
            </a:spcBef>
            <a:spcAft>
              <a:spcPct val="15000"/>
            </a:spcAft>
            <a:buChar char="•"/>
          </a:pPr>
          <a:r>
            <a:rPr lang="en-US" sz="1000" kern="1200" dirty="0"/>
            <a:t>Up to </a:t>
          </a:r>
          <a:r>
            <a:rPr lang="en-US" sz="1000" kern="1200" dirty="0">
              <a:solidFill>
                <a:srgbClr val="FF0000"/>
              </a:solidFill>
            </a:rPr>
            <a:t>4</a:t>
          </a:r>
          <a:r>
            <a:rPr lang="en-US" sz="1000" kern="1200" dirty="0"/>
            <a:t> primary partitions; 1 partition can be active or bootable.</a:t>
          </a:r>
        </a:p>
        <a:p>
          <a:pPr marL="57150" lvl="1" indent="-57150" algn="l" defTabSz="444500">
            <a:lnSpc>
              <a:spcPct val="90000"/>
            </a:lnSpc>
            <a:spcBef>
              <a:spcPct val="0"/>
            </a:spcBef>
            <a:spcAft>
              <a:spcPct val="15000"/>
            </a:spcAft>
            <a:buChar char="•"/>
          </a:pPr>
          <a:r>
            <a:rPr lang="en-US" sz="1000" kern="1200" dirty="0"/>
            <a:t>Boot sectors.</a:t>
          </a:r>
        </a:p>
        <a:p>
          <a:pPr marL="57150" lvl="1" indent="-57150" algn="l" defTabSz="444500">
            <a:lnSpc>
              <a:spcPct val="90000"/>
            </a:lnSpc>
            <a:spcBef>
              <a:spcPct val="0"/>
            </a:spcBef>
            <a:spcAft>
              <a:spcPct val="15000"/>
            </a:spcAft>
            <a:buChar char="•"/>
          </a:pPr>
          <a:r>
            <a:rPr lang="en-US" sz="1000" kern="1200" dirty="0"/>
            <a:t>System partition and boot partition.</a:t>
          </a:r>
        </a:p>
        <a:p>
          <a:pPr marL="57150" lvl="1" indent="-57150" algn="l" defTabSz="444500">
            <a:lnSpc>
              <a:spcPct val="90000"/>
            </a:lnSpc>
            <a:spcBef>
              <a:spcPct val="0"/>
            </a:spcBef>
            <a:spcAft>
              <a:spcPct val="15000"/>
            </a:spcAft>
            <a:buChar char="•"/>
          </a:pPr>
          <a:endParaRPr lang="en-US" sz="1000" kern="1200" dirty="0"/>
        </a:p>
      </dsp:txBody>
      <dsp:txXfrm>
        <a:off x="625" y="2419067"/>
        <a:ext cx="2440097" cy="1464058"/>
      </dsp:txXfrm>
    </dsp:sp>
    <dsp:sp modelId="{F755BE3A-D218-466F-85EC-EF437A1ED46C}">
      <dsp:nvSpPr>
        <dsp:cNvPr id="0" name=""/>
        <dsp:cNvSpPr/>
      </dsp:nvSpPr>
      <dsp:spPr>
        <a:xfrm>
          <a:off x="2684732" y="2419067"/>
          <a:ext cx="2440097" cy="1464058"/>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kern="1200"/>
            <a:t>GPT-style partitioning:</a:t>
          </a:r>
        </a:p>
        <a:p>
          <a:pPr marL="57150" lvl="1" indent="-57150" algn="l" defTabSz="444500">
            <a:lnSpc>
              <a:spcPct val="90000"/>
            </a:lnSpc>
            <a:spcBef>
              <a:spcPct val="0"/>
            </a:spcBef>
            <a:spcAft>
              <a:spcPct val="15000"/>
            </a:spcAft>
            <a:buChar char="•"/>
          </a:pPr>
          <a:r>
            <a:rPr lang="en-US" sz="1000" kern="1200" dirty="0"/>
            <a:t>Required for 64-bit Windows on UEFI firmware.</a:t>
          </a:r>
        </a:p>
        <a:p>
          <a:pPr marL="57150" lvl="1" indent="-57150" algn="l" defTabSz="444500">
            <a:lnSpc>
              <a:spcPct val="90000"/>
            </a:lnSpc>
            <a:spcBef>
              <a:spcPct val="0"/>
            </a:spcBef>
            <a:spcAft>
              <a:spcPct val="15000"/>
            </a:spcAft>
            <a:buChar char="•"/>
          </a:pPr>
          <a:r>
            <a:rPr lang="en-US" sz="1000" kern="1200" dirty="0"/>
            <a:t>Supports up to </a:t>
          </a:r>
          <a:r>
            <a:rPr lang="en-US" sz="1000" kern="1200" dirty="0">
              <a:solidFill>
                <a:srgbClr val="FF0000"/>
              </a:solidFill>
            </a:rPr>
            <a:t>128 </a:t>
          </a:r>
          <a:r>
            <a:rPr lang="en-US" sz="1000" kern="1200" dirty="0"/>
            <a:t>primary partitions.</a:t>
          </a:r>
        </a:p>
        <a:p>
          <a:pPr marL="57150" lvl="1" indent="-57150" algn="l" defTabSz="444500">
            <a:lnSpc>
              <a:spcPct val="90000"/>
            </a:lnSpc>
            <a:spcBef>
              <a:spcPct val="0"/>
            </a:spcBef>
            <a:spcAft>
              <a:spcPct val="15000"/>
            </a:spcAft>
            <a:buChar char="•"/>
          </a:pPr>
          <a:r>
            <a:rPr lang="en-US" sz="1000" kern="1200" dirty="0"/>
            <a:t>Larger partitions and backups, plus a protective MBR for backward compatibility.</a:t>
          </a:r>
        </a:p>
      </dsp:txBody>
      <dsp:txXfrm>
        <a:off x="2684732" y="2419067"/>
        <a:ext cx="2440097" cy="146405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6/21/2022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Point out that the OS is like glue, holding the bits of the computing platform together.</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a:t>
            </a:fld>
            <a:endParaRPr lang="en-US" dirty="0"/>
          </a:p>
        </p:txBody>
      </p:sp>
    </p:spTree>
    <p:extLst>
      <p:ext uri="{BB962C8B-B14F-4D97-AF65-F5344CB8AC3E}">
        <p14:creationId xmlns:p14="http://schemas.microsoft.com/office/powerpoint/2010/main" val="1427310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14</a:t>
            </a:fld>
            <a:endParaRPr lang="en-US" dirty="0"/>
          </a:p>
        </p:txBody>
      </p:sp>
    </p:spTree>
    <p:extLst>
      <p:ext uri="{BB962C8B-B14F-4D97-AF65-F5344CB8AC3E}">
        <p14:creationId xmlns:p14="http://schemas.microsoft.com/office/powerpoint/2010/main" val="3197458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15</a:t>
            </a:fld>
            <a:endParaRPr lang="en-US" dirty="0"/>
          </a:p>
        </p:txBody>
      </p:sp>
    </p:spTree>
    <p:extLst>
      <p:ext uri="{BB962C8B-B14F-4D97-AF65-F5344CB8AC3E}">
        <p14:creationId xmlns:p14="http://schemas.microsoft.com/office/powerpoint/2010/main" val="3148930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16</a:t>
            </a:fld>
            <a:endParaRPr lang="en-US" dirty="0"/>
          </a:p>
        </p:txBody>
      </p:sp>
    </p:spTree>
    <p:extLst>
      <p:ext uri="{BB962C8B-B14F-4D97-AF65-F5344CB8AC3E}">
        <p14:creationId xmlns:p14="http://schemas.microsoft.com/office/powerpoint/2010/main" val="2671415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17</a:t>
            </a:fld>
            <a:endParaRPr lang="en-US" dirty="0"/>
          </a:p>
        </p:txBody>
      </p:sp>
    </p:spTree>
    <p:extLst>
      <p:ext uri="{BB962C8B-B14F-4D97-AF65-F5344CB8AC3E}">
        <p14:creationId xmlns:p14="http://schemas.microsoft.com/office/powerpoint/2010/main" val="316155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18</a:t>
            </a:fld>
            <a:endParaRPr lang="en-US" dirty="0"/>
          </a:p>
        </p:txBody>
      </p:sp>
    </p:spTree>
    <p:extLst>
      <p:ext uri="{BB962C8B-B14F-4D97-AF65-F5344CB8AC3E}">
        <p14:creationId xmlns:p14="http://schemas.microsoft.com/office/powerpoint/2010/main" val="827302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addressing, journaling, and encryption features that distinguish “modern” filesystems from legacy ones. A volume hosting an OS (boot volume) or application/backup/logging system requires these features. Removable media may need to prioritize compatibility (e.g. a digital camera is not likely to support a memory card formatted using NTFS).</a:t>
            </a:r>
          </a:p>
          <a:p>
            <a:endParaRPr lang="en-US" dirty="0"/>
          </a:p>
          <a:p>
            <a:r>
              <a:rPr lang="en-US" dirty="0"/>
              <a:t>You might also want to mention that Resilient File System (ReFS) is being developed as a replacement for NTFS. ReFS is only available for Pro for Workstations and Enterprise editions, however, and cannot currently be used for the boot volume.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19</a:t>
            </a:fld>
            <a:endParaRPr lang="en-US" dirty="0"/>
          </a:p>
        </p:txBody>
      </p:sp>
    </p:spTree>
    <p:extLst>
      <p:ext uri="{BB962C8B-B14F-4D97-AF65-F5344CB8AC3E}">
        <p14:creationId xmlns:p14="http://schemas.microsoft.com/office/powerpoint/2010/main" val="2448827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addressing, journaling, and encryption features that distinguish “modern” filesystems from legacy ones. A volume hosting an OS (boot volume) or application/backup/logging system requires these features. Removable media may need to prioritize compatibility (e.g. a digital camera is not likely to support a memory card formatted using NTFS).</a:t>
            </a:r>
          </a:p>
          <a:p>
            <a:endParaRPr lang="en-US" dirty="0"/>
          </a:p>
          <a:p>
            <a:r>
              <a:rPr lang="en-US" dirty="0"/>
              <a:t>You might also want to mention that Resilient File System (ReFS) is being developed as a replacement for NTFS. ReFS is only available for Pro for Workstations and Enterprise editions, however, and cannot currently be used for the boot volume.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20</a:t>
            </a:fld>
            <a:endParaRPr lang="en-US" dirty="0"/>
          </a:p>
        </p:txBody>
      </p:sp>
    </p:spTree>
    <p:extLst>
      <p:ext uri="{BB962C8B-B14F-4D97-AF65-F5344CB8AC3E}">
        <p14:creationId xmlns:p14="http://schemas.microsoft.com/office/powerpoint/2010/main" val="26670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the addressing, journaling, and encryption features that distinguish “modern” filesystems from legacy ones. A volume hosting an OS (boot volume) or application/backup/logging system requires these features. Removable media may need to prioritize compatibility (e.g. a digital camera is not likely to support a memory card formatted using NTFS).</a:t>
            </a:r>
          </a:p>
          <a:p>
            <a:endParaRPr lang="en-US" dirty="0"/>
          </a:p>
          <a:p>
            <a:r>
              <a:rPr lang="en-US" dirty="0"/>
              <a:t>You might also want to mention that Resilient File System (ReFS) is being developed as a replacement for NTFS. ReFS is only available for Pro for Workstations and Enterprise editions, however, and cannot currently be used for the boot volume.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21</a:t>
            </a:fld>
            <a:endParaRPr lang="en-US" dirty="0"/>
          </a:p>
        </p:txBody>
      </p:sp>
    </p:spTree>
    <p:extLst>
      <p:ext uri="{BB962C8B-B14F-4D97-AF65-F5344CB8AC3E}">
        <p14:creationId xmlns:p14="http://schemas.microsoft.com/office/powerpoint/2010/main" val="3429420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22</a:t>
            </a:fld>
            <a:endParaRPr lang="en-US" dirty="0"/>
          </a:p>
        </p:txBody>
      </p:sp>
    </p:spTree>
    <p:extLst>
      <p:ext uri="{BB962C8B-B14F-4D97-AF65-F5344CB8AC3E}">
        <p14:creationId xmlns:p14="http://schemas.microsoft.com/office/powerpoint/2010/main" val="1927227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23</a:t>
            </a:fld>
            <a:endParaRPr lang="en-US" dirty="0"/>
          </a:p>
        </p:txBody>
      </p:sp>
    </p:spTree>
    <p:extLst>
      <p:ext uri="{BB962C8B-B14F-4D97-AF65-F5344CB8AC3E}">
        <p14:creationId xmlns:p14="http://schemas.microsoft.com/office/powerpoint/2010/main" val="983347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5</a:t>
            </a:fld>
            <a:endParaRPr lang="en-US" dirty="0"/>
          </a:p>
        </p:txBody>
      </p:sp>
    </p:spTree>
    <p:extLst>
      <p:ext uri="{BB962C8B-B14F-4D97-AF65-F5344CB8AC3E}">
        <p14:creationId xmlns:p14="http://schemas.microsoft.com/office/powerpoint/2010/main" val="1417017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24</a:t>
            </a:fld>
            <a:endParaRPr lang="en-US" dirty="0"/>
          </a:p>
        </p:txBody>
      </p:sp>
    </p:spTree>
    <p:extLst>
      <p:ext uri="{BB962C8B-B14F-4D97-AF65-F5344CB8AC3E}">
        <p14:creationId xmlns:p14="http://schemas.microsoft.com/office/powerpoint/2010/main" val="3299439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25</a:t>
            </a:fld>
            <a:endParaRPr lang="en-US" dirty="0"/>
          </a:p>
        </p:txBody>
      </p:sp>
    </p:spTree>
    <p:extLst>
      <p:ext uri="{BB962C8B-B14F-4D97-AF65-F5344CB8AC3E}">
        <p14:creationId xmlns:p14="http://schemas.microsoft.com/office/powerpoint/2010/main" val="2475519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839925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583825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iOS has about 12% smartphone market share, compared to Android's 87%. Note that the Home key is being dropped with</a:t>
            </a:r>
          </a:p>
          <a:p>
            <a:r>
              <a:rPr lang="en-US" sz="1200" kern="1200" dirty="0">
                <a:solidFill>
                  <a:schemeClr val="tx1"/>
                </a:solidFill>
                <a:effectLst/>
                <a:latin typeface="+mn-lt"/>
                <a:ea typeface="+mn-ea"/>
                <a:cs typeface="+mn-cs"/>
              </a:rPr>
              <a:t>iPhone X. Support for native iOS apps is being built into the latest release of macOS (Mojave). Translating a native iOS app to run on the desktop is still not a straightforward task, however.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iPhones and iPads.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28</a:t>
            </a:fld>
            <a:endParaRPr lang="en-US" dirty="0"/>
          </a:p>
        </p:txBody>
      </p:sp>
    </p:spTree>
    <p:extLst>
      <p:ext uri="{BB962C8B-B14F-4D97-AF65-F5344CB8AC3E}">
        <p14:creationId xmlns:p14="http://schemas.microsoft.com/office/powerpoint/2010/main" val="2396821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29</a:t>
            </a:fld>
            <a:endParaRPr lang="en-US" dirty="0"/>
          </a:p>
        </p:txBody>
      </p:sp>
    </p:spTree>
    <p:extLst>
      <p:ext uri="{BB962C8B-B14F-4D97-AF65-F5344CB8AC3E}">
        <p14:creationId xmlns:p14="http://schemas.microsoft.com/office/powerpoint/2010/main" val="1707465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Note that Linux can use many more file system types, including ZFS and XFS.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31</a:t>
            </a:fld>
            <a:endParaRPr lang="en-US" dirty="0"/>
          </a:p>
        </p:txBody>
      </p:sp>
    </p:spTree>
    <p:extLst>
      <p:ext uri="{BB962C8B-B14F-4D97-AF65-F5344CB8AC3E}">
        <p14:creationId xmlns:p14="http://schemas.microsoft.com/office/powerpoint/2010/main" val="1206059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Although UNIX is not on the Exam Objectives:, it is included here because of its relationship to Linux and macOS.</a:t>
            </a:r>
          </a:p>
          <a:p>
            <a:endParaRPr lang="en-US" dirty="0"/>
          </a:p>
          <a:p>
            <a:r>
              <a:rPr lang="en-US" dirty="0"/>
              <a:t>Teaching Tip: </a:t>
            </a:r>
            <a:r>
              <a:rPr lang="en-US" sz="1200" kern="1200" dirty="0">
                <a:solidFill>
                  <a:schemeClr val="tx1"/>
                </a:solidFill>
                <a:effectLst/>
                <a:latin typeface="+mn-lt"/>
                <a:ea typeface="+mn-ea"/>
                <a:cs typeface="+mn-cs"/>
              </a:rPr>
              <a:t>Note that Linux is not that widely used as a desktop system (though the derived Chrome OS is very popular within the education sector) but is very widely used as a server OS (one estimate is that Linux powers 70% of the top 10 million domains).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learners if they have any experience in using Linux as a desktop or a server OS.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32</a:t>
            </a:fld>
            <a:endParaRPr lang="en-US" dirty="0"/>
          </a:p>
        </p:txBody>
      </p:sp>
    </p:spTree>
    <p:extLst>
      <p:ext uri="{BB962C8B-B14F-4D97-AF65-F5344CB8AC3E}">
        <p14:creationId xmlns:p14="http://schemas.microsoft.com/office/powerpoint/2010/main" val="26455577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33</a:t>
            </a:fld>
            <a:endParaRPr lang="en-US" dirty="0"/>
          </a:p>
        </p:txBody>
      </p:sp>
    </p:spTree>
    <p:extLst>
      <p:ext uri="{BB962C8B-B14F-4D97-AF65-F5344CB8AC3E}">
        <p14:creationId xmlns:p14="http://schemas.microsoft.com/office/powerpoint/2010/main" val="2787726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Discuss how deployment of multiple OS types and versions complicates support procedures in terms of supporting users with different OS interfaces and methods, deploying apps, and making use of peripheral devices and upgrade components (disk drives, memory, adapter cards, and so on).</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34</a:t>
            </a:fld>
            <a:endParaRPr lang="en-US" dirty="0"/>
          </a:p>
        </p:txBody>
      </p:sp>
    </p:spTree>
    <p:extLst>
      <p:ext uri="{BB962C8B-B14F-4D97-AF65-F5344CB8AC3E}">
        <p14:creationId xmlns:p14="http://schemas.microsoft.com/office/powerpoint/2010/main" val="1777736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Give an overview of Windows versions so that learners are familiar with the timeline and can identify which versions remain in widespread</a:t>
            </a:r>
          </a:p>
          <a:p>
            <a:r>
              <a:rPr lang="en-US" sz="1200" kern="1200" dirty="0">
                <a:solidFill>
                  <a:schemeClr val="tx1"/>
                </a:solidFill>
                <a:effectLst/>
                <a:latin typeface="+mn-lt"/>
                <a:ea typeface="+mn-ea"/>
                <a:cs typeface="+mn-cs"/>
              </a:rPr>
              <a:t>use. Note that learners don't need to learn release dates or market share for the exam. Windows Server isn’t mentioned explicitly on the syllabus but Active Directory is. Just make learners aware that it is a "parallel” version to the desktop OS.</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6</a:t>
            </a:fld>
            <a:endParaRPr lang="en-US" dirty="0"/>
          </a:p>
        </p:txBody>
      </p:sp>
    </p:spTree>
    <p:extLst>
      <p:ext uri="{BB962C8B-B14F-4D97-AF65-F5344CB8AC3E}">
        <p14:creationId xmlns:p14="http://schemas.microsoft.com/office/powerpoint/2010/main" val="259819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Outline the broad concepts of OS life cycle in terms of beta, active marketing, extended support, and end of life phases. It’ll be discussed in more detail later, but touch on requirements for monitoring security advisories and risks from unpatched and unpatchable legacy systems.</a:t>
            </a:r>
          </a:p>
        </p:txBody>
      </p:sp>
      <p:sp>
        <p:nvSpPr>
          <p:cNvPr id="4" name="Slide Number Placeholder 3"/>
          <p:cNvSpPr>
            <a:spLocks noGrp="1"/>
          </p:cNvSpPr>
          <p:nvPr>
            <p:ph type="sldNum" sz="quarter" idx="5"/>
          </p:nvPr>
        </p:nvSpPr>
        <p:spPr/>
        <p:txBody>
          <a:bodyPr/>
          <a:lstStyle/>
          <a:p>
            <a:fld id="{B7CF8A19-3A9E-4ABC-B336-2FDDE321C72D}" type="slidenum">
              <a:rPr lang="en-US" smtClean="0"/>
              <a:pPr/>
              <a:t>35</a:t>
            </a:fld>
            <a:endParaRPr lang="en-US" dirty="0"/>
          </a:p>
        </p:txBody>
      </p:sp>
    </p:spTree>
    <p:extLst>
      <p:ext uri="{BB962C8B-B14F-4D97-AF65-F5344CB8AC3E}">
        <p14:creationId xmlns:p14="http://schemas.microsoft.com/office/powerpoint/2010/main" val="14702491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The Exam Objectives: classify Chrome as a cell phone/tablet OS but it's better known as a workstation OS. There is now a </a:t>
            </a:r>
            <a:r>
              <a:rPr lang="en-US" sz="1200" kern="1200" dirty="0" err="1">
                <a:solidFill>
                  <a:schemeClr val="tx1"/>
                </a:solidFill>
                <a:effectLst/>
                <a:latin typeface="+mn-lt"/>
                <a:ea typeface="+mn-ea"/>
                <a:cs typeface="+mn-cs"/>
              </a:rPr>
              <a:t>Chrometab</a:t>
            </a:r>
            <a:r>
              <a:rPr lang="en-US" sz="1200" kern="1200" dirty="0">
                <a:solidFill>
                  <a:schemeClr val="tx1"/>
                </a:solidFill>
                <a:effectLst/>
                <a:latin typeface="+mn-lt"/>
                <a:ea typeface="+mn-ea"/>
                <a:cs typeface="+mn-cs"/>
              </a:rPr>
              <a:t> (produced by Acer), and some Chromebooks are hybrid laptop/tablets. There are some rumors that Google plans to replace both Chrome OS and Android with a new OS (code named Fuchsia).</a:t>
            </a:r>
          </a:p>
          <a:p>
            <a:endParaRPr lang="en-US" dirty="0"/>
          </a:p>
          <a:p>
            <a:r>
              <a:rPr lang="en-US" dirty="0"/>
              <a:t>Teaching Tip: </a:t>
            </a:r>
            <a:r>
              <a:rPr lang="en-US" sz="1200" kern="1200" dirty="0">
                <a:solidFill>
                  <a:schemeClr val="tx1"/>
                </a:solidFill>
                <a:effectLst/>
                <a:latin typeface="+mn-lt"/>
                <a:ea typeface="+mn-ea"/>
                <a:cs typeface="+mn-cs"/>
              </a:rPr>
              <a:t>As noted above, Android dominates the market by volume (around 87% of smartphones).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Android users to raise their hands, and point out the iPhone/Android split.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learners to check the OS version on their own phones (tap </a:t>
            </a:r>
            <a:r>
              <a:rPr lang="en-US" sz="1200" kern="1200" dirty="0" err="1">
                <a:solidFill>
                  <a:schemeClr val="tx1"/>
                </a:solidFill>
                <a:effectLst/>
                <a:latin typeface="+mn-lt"/>
                <a:ea typeface="+mn-ea"/>
                <a:cs typeface="+mn-cs"/>
              </a:rPr>
              <a:t>Settings→System→About</a:t>
            </a:r>
            <a:r>
              <a:rPr lang="en-US" sz="1200" kern="1200" dirty="0">
                <a:solidFill>
                  <a:schemeClr val="tx1"/>
                </a:solidFill>
                <a:effectLst/>
                <a:latin typeface="+mn-lt"/>
                <a:ea typeface="+mn-ea"/>
                <a:cs typeface="+mn-cs"/>
              </a:rPr>
              <a:t> for Android and </a:t>
            </a:r>
            <a:r>
              <a:rPr lang="en-US" sz="1200" kern="1200" dirty="0" err="1">
                <a:solidFill>
                  <a:schemeClr val="tx1"/>
                </a:solidFill>
                <a:effectLst/>
                <a:latin typeface="+mn-lt"/>
                <a:ea typeface="+mn-ea"/>
                <a:cs typeface="+mn-cs"/>
              </a:rPr>
              <a:t>Settings→General→About</a:t>
            </a:r>
            <a:r>
              <a:rPr lang="en-US" sz="1200" kern="1200" dirty="0">
                <a:solidFill>
                  <a:schemeClr val="tx1"/>
                </a:solidFill>
                <a:effectLst/>
                <a:latin typeface="+mn-lt"/>
                <a:ea typeface="+mn-ea"/>
                <a:cs typeface="+mn-cs"/>
              </a:rPr>
              <a:t> for iOS). Optionally, if you have Internet access, ask them to locate the support policy for their smartphones.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36</a:t>
            </a:fld>
            <a:endParaRPr lang="en-US" dirty="0"/>
          </a:p>
        </p:txBody>
      </p:sp>
    </p:spTree>
    <p:extLst>
      <p:ext uri="{BB962C8B-B14F-4D97-AF65-F5344CB8AC3E}">
        <p14:creationId xmlns:p14="http://schemas.microsoft.com/office/powerpoint/2010/main" val="3361499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Mac OS has about 9% market share at the time of writing.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Poll learners to see who uses Macs at home or at work, and who uses Windows.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44</a:t>
            </a:fld>
            <a:endParaRPr lang="en-US" dirty="0"/>
          </a:p>
        </p:txBody>
      </p:sp>
    </p:spTree>
    <p:extLst>
      <p:ext uri="{BB962C8B-B14F-4D97-AF65-F5344CB8AC3E}">
        <p14:creationId xmlns:p14="http://schemas.microsoft.com/office/powerpoint/2010/main" val="2876052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The Exam Objectives: classify Chrome as a cell phone/tablet OS but it's better known as a workstation OS. There is now a </a:t>
            </a:r>
            <a:r>
              <a:rPr lang="en-US" sz="1200" kern="1200" dirty="0" err="1">
                <a:solidFill>
                  <a:schemeClr val="tx1"/>
                </a:solidFill>
                <a:effectLst/>
                <a:latin typeface="+mn-lt"/>
                <a:ea typeface="+mn-ea"/>
                <a:cs typeface="+mn-cs"/>
              </a:rPr>
              <a:t>Chrometab</a:t>
            </a:r>
            <a:r>
              <a:rPr lang="en-US" sz="1200" kern="1200" dirty="0">
                <a:solidFill>
                  <a:schemeClr val="tx1"/>
                </a:solidFill>
                <a:effectLst/>
                <a:latin typeface="+mn-lt"/>
                <a:ea typeface="+mn-ea"/>
                <a:cs typeface="+mn-cs"/>
              </a:rPr>
              <a:t> (produced by Acer), and some Chromebooks are hybrid laptop/tablets. There are some rumors that Google plans to replace both Chrome OS and Android with a new OS (code named Fuchsia).</a:t>
            </a:r>
          </a:p>
          <a:p>
            <a:endParaRPr lang="en-US" dirty="0"/>
          </a:p>
          <a:p>
            <a:r>
              <a:rPr lang="en-US" dirty="0"/>
              <a:t>Teaching Tip: </a:t>
            </a:r>
            <a:r>
              <a:rPr lang="en-US" sz="1200" kern="1200" dirty="0">
                <a:solidFill>
                  <a:schemeClr val="tx1"/>
                </a:solidFill>
                <a:effectLst/>
                <a:latin typeface="+mn-lt"/>
                <a:ea typeface="+mn-ea"/>
                <a:cs typeface="+mn-cs"/>
              </a:rPr>
              <a:t>As noted above, Android dominates the market by volume (around 87% of smartphones).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Android users to raise their hands, and point out the iPhone/Android split.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learners to check the OS version on their own phones (tap </a:t>
            </a:r>
            <a:r>
              <a:rPr lang="en-US" sz="1200" kern="1200" dirty="0" err="1">
                <a:solidFill>
                  <a:schemeClr val="tx1"/>
                </a:solidFill>
                <a:effectLst/>
                <a:latin typeface="+mn-lt"/>
                <a:ea typeface="+mn-ea"/>
                <a:cs typeface="+mn-cs"/>
              </a:rPr>
              <a:t>Settings→System→About</a:t>
            </a:r>
            <a:r>
              <a:rPr lang="en-US" sz="1200" kern="1200" dirty="0">
                <a:solidFill>
                  <a:schemeClr val="tx1"/>
                </a:solidFill>
                <a:effectLst/>
                <a:latin typeface="+mn-lt"/>
                <a:ea typeface="+mn-ea"/>
                <a:cs typeface="+mn-cs"/>
              </a:rPr>
              <a:t> for Android and </a:t>
            </a:r>
            <a:r>
              <a:rPr lang="en-US" sz="1200" kern="1200" dirty="0" err="1">
                <a:solidFill>
                  <a:schemeClr val="tx1"/>
                </a:solidFill>
                <a:effectLst/>
                <a:latin typeface="+mn-lt"/>
                <a:ea typeface="+mn-ea"/>
                <a:cs typeface="+mn-cs"/>
              </a:rPr>
              <a:t>Settings→General→About</a:t>
            </a:r>
            <a:r>
              <a:rPr lang="en-US" sz="1200" kern="1200" dirty="0">
                <a:solidFill>
                  <a:schemeClr val="tx1"/>
                </a:solidFill>
                <a:effectLst/>
                <a:latin typeface="+mn-lt"/>
                <a:ea typeface="+mn-ea"/>
                <a:cs typeface="+mn-cs"/>
              </a:rPr>
              <a:t> for iOS). Optionally, if you have Internet access, ask them to locate the support policy for their smartphones.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45</a:t>
            </a:fld>
            <a:endParaRPr lang="en-US" dirty="0"/>
          </a:p>
        </p:txBody>
      </p:sp>
    </p:spTree>
    <p:extLst>
      <p:ext uri="{BB962C8B-B14F-4D97-AF65-F5344CB8AC3E}">
        <p14:creationId xmlns:p14="http://schemas.microsoft.com/office/powerpoint/2010/main" val="2618896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As mentioned earlier, this course assumes that learners have basic familiarity with how Windows works in terms of operating the taskbar, windows, shortcut keys, basic Control Panel/Settings configuration, and so on. This topic provides an overview of the administrative tools— consoles, command prompt, registry, etc. Emphasize that exam candidates must know how to run each tool and must be able to match each tool to an appropriate task.</a:t>
            </a:r>
          </a:p>
          <a:p>
            <a:endParaRPr lang="en-US" dirty="0"/>
          </a:p>
          <a:p>
            <a:r>
              <a:rPr lang="en-US" dirty="0"/>
              <a:t>Interaction Opportunity: </a:t>
            </a:r>
            <a:r>
              <a:rPr lang="en-US" sz="1200" kern="1200" dirty="0">
                <a:solidFill>
                  <a:schemeClr val="tx1"/>
                </a:solidFill>
                <a:effectLst/>
                <a:latin typeface="+mn-lt"/>
                <a:ea typeface="+mn-ea"/>
                <a:cs typeface="+mn-cs"/>
              </a:rPr>
              <a:t>This topic does have a hands-on activity, but encourage learners to open each tool on their HOST computer as you discuss it.</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51</a:t>
            </a:fld>
            <a:endParaRPr lang="en-US" dirty="0"/>
          </a:p>
        </p:txBody>
      </p:sp>
    </p:spTree>
    <p:extLst>
      <p:ext uri="{BB962C8B-B14F-4D97-AF65-F5344CB8AC3E}">
        <p14:creationId xmlns:p14="http://schemas.microsoft.com/office/powerpoint/2010/main" val="2775382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Explain that Settings is the newer touch-compatible interface. Note that there are some layout differences between Windows 10 and Windows 11. </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52</a:t>
            </a:fld>
            <a:endParaRPr lang="en-US" dirty="0"/>
          </a:p>
        </p:txBody>
      </p:sp>
    </p:spTree>
    <p:extLst>
      <p:ext uri="{BB962C8B-B14F-4D97-AF65-F5344CB8AC3E}">
        <p14:creationId xmlns:p14="http://schemas.microsoft.com/office/powerpoint/2010/main" val="2349463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This course covers more advanced user/group management (Local Users and Groups console) in the networking/sharing topics.</a:t>
            </a:r>
          </a:p>
          <a:p>
            <a:endParaRPr lang="en-US" dirty="0"/>
          </a:p>
          <a:p>
            <a:r>
              <a:rPr lang="en-US" dirty="0"/>
              <a:t>Teaching Tip: </a:t>
            </a:r>
            <a:r>
              <a:rPr lang="en-US" sz="1200" kern="1200" dirty="0">
                <a:solidFill>
                  <a:schemeClr val="tx1"/>
                </a:solidFill>
                <a:effectLst/>
                <a:latin typeface="+mn-lt"/>
                <a:ea typeface="+mn-ea"/>
                <a:cs typeface="+mn-cs"/>
              </a:rPr>
              <a:t>Emphasize the difference between "the Administrator” account (equivalent of root in Linux) and "an administrator” account.</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53</a:t>
            </a:fld>
            <a:endParaRPr lang="en-US" dirty="0"/>
          </a:p>
        </p:txBody>
      </p:sp>
    </p:spTree>
    <p:extLst>
      <p:ext uri="{BB962C8B-B14F-4D97-AF65-F5344CB8AC3E}">
        <p14:creationId xmlns:p14="http://schemas.microsoft.com/office/powerpoint/2010/main" val="327572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As you work through each configuration utility, focus on explaining what type of settings can be changed and why you might need to use it. Do not try to identify every individual option or sub-page.</a:t>
            </a:r>
          </a:p>
          <a:p>
            <a:endParaRPr lang="en-US" dirty="0"/>
          </a:p>
          <a:p>
            <a:r>
              <a:rPr lang="en-US" dirty="0"/>
              <a:t>Note that we will be returning to the subject of user accounts and system privileges later in the course, so just give an overview of the settings available here.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54</a:t>
            </a:fld>
            <a:endParaRPr lang="en-US" dirty="0"/>
          </a:p>
        </p:txBody>
      </p:sp>
    </p:spTree>
    <p:extLst>
      <p:ext uri="{BB962C8B-B14F-4D97-AF65-F5344CB8AC3E}">
        <p14:creationId xmlns:p14="http://schemas.microsoft.com/office/powerpoint/2010/main" val="13311979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As you work through each configuration utility, focus on explaining what type of settings can be changed and why you might need to use it. Do not try to identify every individual option or sub-page.</a:t>
            </a:r>
          </a:p>
          <a:p>
            <a:endParaRPr lang="en-US" dirty="0"/>
          </a:p>
          <a:p>
            <a:r>
              <a:rPr lang="en-US" dirty="0"/>
              <a:t>Note that we will be returning to the subject of user accounts and system privileges later in the course, so just give an overview of the settings available here.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55</a:t>
            </a:fld>
            <a:endParaRPr lang="en-US" dirty="0"/>
          </a:p>
        </p:txBody>
      </p:sp>
    </p:spTree>
    <p:extLst>
      <p:ext uri="{BB962C8B-B14F-4D97-AF65-F5344CB8AC3E}">
        <p14:creationId xmlns:p14="http://schemas.microsoft.com/office/powerpoint/2010/main" val="3005325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As you work through each configuration utility, focus on explaining what type of settings can be changed and why you might need to use it. Do not try to identify every individual option or sub-page.</a:t>
            </a:r>
          </a:p>
          <a:p>
            <a:endParaRPr lang="en-US" dirty="0"/>
          </a:p>
          <a:p>
            <a:r>
              <a:rPr lang="en-US" dirty="0"/>
              <a:t>Note that we will be returning to the subject of user accounts and system privileges later in the course, so just give an overview of the settings available here.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56</a:t>
            </a:fld>
            <a:endParaRPr lang="en-US" dirty="0"/>
          </a:p>
        </p:txBody>
      </p:sp>
    </p:spTree>
    <p:extLst>
      <p:ext uri="{BB962C8B-B14F-4D97-AF65-F5344CB8AC3E}">
        <p14:creationId xmlns:p14="http://schemas.microsoft.com/office/powerpoint/2010/main" val="1412188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This course assumes that learners have basic familiarity with user-level features of Windows, such as the desktop, taskbar, icons, and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Interaction Opportunity: Ask learners to start Windows 10 on the HOST PC and locate desktop features such as icons, the taskbar,</a:t>
            </a:r>
          </a:p>
          <a:p>
            <a:r>
              <a:rPr lang="en-US" sz="1200" kern="1200" dirty="0">
                <a:solidFill>
                  <a:schemeClr val="tx1"/>
                </a:solidFill>
                <a:effectLst/>
                <a:latin typeface="+mn-lt"/>
                <a:ea typeface="+mn-ea"/>
                <a:cs typeface="+mn-cs"/>
              </a:rPr>
              <a:t>notification area, Start button, and Start Screen. Show them how to access customization options for the desktop, Start Screen and taskbar.</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7</a:t>
            </a:fld>
            <a:endParaRPr lang="en-US" dirty="0"/>
          </a:p>
        </p:txBody>
      </p:sp>
    </p:spTree>
    <p:extLst>
      <p:ext uri="{BB962C8B-B14F-4D97-AF65-F5344CB8AC3E}">
        <p14:creationId xmlns:p14="http://schemas.microsoft.com/office/powerpoint/2010/main" val="10336841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Note that these options are chosen when the account is created but can be reconfigured here.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57</a:t>
            </a:fld>
            <a:endParaRPr lang="en-US" dirty="0"/>
          </a:p>
        </p:txBody>
      </p:sp>
    </p:spTree>
    <p:extLst>
      <p:ext uri="{BB962C8B-B14F-4D97-AF65-F5344CB8AC3E}">
        <p14:creationId xmlns:p14="http://schemas.microsoft.com/office/powerpoint/2010/main" val="1775427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58</a:t>
            </a:fld>
            <a:endParaRPr lang="en-US" dirty="0"/>
          </a:p>
        </p:txBody>
      </p:sp>
    </p:spTree>
    <p:extLst>
      <p:ext uri="{BB962C8B-B14F-4D97-AF65-F5344CB8AC3E}">
        <p14:creationId xmlns:p14="http://schemas.microsoft.com/office/powerpoint/2010/main" val="4213488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Customizing the </a:t>
            </a:r>
            <a:r>
              <a:rPr lang="en-US" sz="1200" kern="1200" dirty="0" err="1">
                <a:solidFill>
                  <a:schemeClr val="tx1"/>
                </a:solidFill>
                <a:effectLst/>
                <a:latin typeface="+mn-lt"/>
                <a:ea typeface="+mn-ea"/>
                <a:cs typeface="+mn-cs"/>
              </a:rPr>
              <a:t>WinX</a:t>
            </a:r>
            <a:r>
              <a:rPr lang="en-US" sz="1200" kern="1200" dirty="0">
                <a:solidFill>
                  <a:schemeClr val="tx1"/>
                </a:solidFill>
                <a:effectLst/>
                <a:latin typeface="+mn-lt"/>
                <a:ea typeface="+mn-ea"/>
                <a:cs typeface="+mn-cs"/>
              </a:rPr>
              <a:t> menu is possible but relatively complex—learners can search the web for instructions.</a:t>
            </a:r>
          </a:p>
        </p:txBody>
      </p:sp>
      <p:sp>
        <p:nvSpPr>
          <p:cNvPr id="4" name="Slide Number Placeholder 3"/>
          <p:cNvSpPr>
            <a:spLocks noGrp="1"/>
          </p:cNvSpPr>
          <p:nvPr>
            <p:ph type="sldNum" sz="quarter" idx="5"/>
          </p:nvPr>
        </p:nvSpPr>
        <p:spPr/>
        <p:txBody>
          <a:bodyPr/>
          <a:lstStyle/>
          <a:p>
            <a:fld id="{F0DDA35F-9E58-5D40-92C1-D8C7631003B0}" type="slidenum">
              <a:rPr lang="en-US" smtClean="0"/>
              <a:t>59</a:t>
            </a:fld>
            <a:endParaRPr lang="en-US" dirty="0"/>
          </a:p>
        </p:txBody>
      </p:sp>
    </p:spTree>
    <p:extLst>
      <p:ext uri="{BB962C8B-B14F-4D97-AF65-F5344CB8AC3E}">
        <p14:creationId xmlns:p14="http://schemas.microsoft.com/office/powerpoint/2010/main" val="13585890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60</a:t>
            </a:fld>
            <a:endParaRPr lang="en-US" dirty="0"/>
          </a:p>
        </p:txBody>
      </p:sp>
    </p:spTree>
    <p:extLst>
      <p:ext uri="{BB962C8B-B14F-4D97-AF65-F5344CB8AC3E}">
        <p14:creationId xmlns:p14="http://schemas.microsoft.com/office/powerpoint/2010/main" val="27340773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The original release of Windows 8 buried the Shut Down command within the Settings Charm, which frustrated a lot of users.</a:t>
            </a:r>
          </a:p>
        </p:txBody>
      </p:sp>
      <p:sp>
        <p:nvSpPr>
          <p:cNvPr id="4" name="Slide Number Placeholder 3"/>
          <p:cNvSpPr>
            <a:spLocks noGrp="1"/>
          </p:cNvSpPr>
          <p:nvPr>
            <p:ph type="sldNum" sz="quarter" idx="5"/>
          </p:nvPr>
        </p:nvSpPr>
        <p:spPr/>
        <p:txBody>
          <a:bodyPr/>
          <a:lstStyle/>
          <a:p>
            <a:fld id="{F0DDA35F-9E58-5D40-92C1-D8C7631003B0}" type="slidenum">
              <a:rPr lang="en-US" smtClean="0"/>
              <a:t>61</a:t>
            </a:fld>
            <a:endParaRPr lang="en-US" dirty="0"/>
          </a:p>
        </p:txBody>
      </p:sp>
    </p:spTree>
    <p:extLst>
      <p:ext uri="{BB962C8B-B14F-4D97-AF65-F5344CB8AC3E}">
        <p14:creationId xmlns:p14="http://schemas.microsoft.com/office/powerpoint/2010/main" val="18519455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 Exam Objectives: specify using regedit, so this section may go a bit beyond what is required. However, support technicians will need to navigate the registry and be aware of the types of data that can be added as values as part of their working knowledge.</a:t>
            </a:r>
          </a:p>
          <a:p>
            <a:r>
              <a:rPr lang="en-US" dirty="0"/>
              <a:t>The "H" in "HKEY" stands for "Handle to".</a:t>
            </a:r>
          </a:p>
        </p:txBody>
      </p:sp>
      <p:sp>
        <p:nvSpPr>
          <p:cNvPr id="4" name="Slide Number Placeholder 3"/>
          <p:cNvSpPr>
            <a:spLocks noGrp="1"/>
          </p:cNvSpPr>
          <p:nvPr>
            <p:ph type="sldNum" sz="quarter" idx="5"/>
          </p:nvPr>
        </p:nvSpPr>
        <p:spPr/>
        <p:txBody>
          <a:bodyPr/>
          <a:lstStyle/>
          <a:p>
            <a:fld id="{F0DDA35F-9E58-5D40-92C1-D8C7631003B0}" type="slidenum">
              <a:rPr lang="en-US" smtClean="0"/>
              <a:t>62</a:t>
            </a:fld>
            <a:endParaRPr lang="en-US" dirty="0"/>
          </a:p>
        </p:txBody>
      </p:sp>
    </p:spTree>
    <p:extLst>
      <p:ext uri="{BB962C8B-B14F-4D97-AF65-F5344CB8AC3E}">
        <p14:creationId xmlns:p14="http://schemas.microsoft.com/office/powerpoint/2010/main" val="14787340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 Exam Objectives: specify using regedit, so this section may go a bit beyond what is required. However, support technicians will need to navigate the registry and be aware of the types of data that can be added as values as part of their working knowledge.</a:t>
            </a:r>
          </a:p>
          <a:p>
            <a:r>
              <a:rPr lang="en-US" dirty="0"/>
              <a:t>The "H" in "HKEY" stands for "Handle to".</a:t>
            </a:r>
          </a:p>
        </p:txBody>
      </p:sp>
      <p:sp>
        <p:nvSpPr>
          <p:cNvPr id="4" name="Slide Number Placeholder 3"/>
          <p:cNvSpPr>
            <a:spLocks noGrp="1"/>
          </p:cNvSpPr>
          <p:nvPr>
            <p:ph type="sldNum" sz="quarter" idx="5"/>
          </p:nvPr>
        </p:nvSpPr>
        <p:spPr/>
        <p:txBody>
          <a:bodyPr/>
          <a:lstStyle/>
          <a:p>
            <a:fld id="{F0DDA35F-9E58-5D40-92C1-D8C7631003B0}" type="slidenum">
              <a:rPr lang="en-US" smtClean="0"/>
              <a:t>63</a:t>
            </a:fld>
            <a:endParaRPr lang="en-US" dirty="0"/>
          </a:p>
        </p:txBody>
      </p:sp>
    </p:spTree>
    <p:extLst>
      <p:ext uri="{BB962C8B-B14F-4D97-AF65-F5344CB8AC3E}">
        <p14:creationId xmlns:p14="http://schemas.microsoft.com/office/powerpoint/2010/main" val="650547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File management isn’t a content example but do make sure students understand the organizational principles behind File Explorer, such as the local profile folders, local drives and folders, network locations, and integration with OneDrive. Stress the distinction between system objects and the underlying drives and directories.</a:t>
            </a:r>
          </a:p>
          <a:p>
            <a:endParaRPr lang="en-US" dirty="0"/>
          </a:p>
          <a:p>
            <a:pPr algn="l"/>
            <a:r>
              <a:rPr lang="en-US" sz="1800" b="0" i="0" u="none" strike="noStrike" baseline="0" dirty="0"/>
              <a:t>You might also want to </a:t>
            </a:r>
            <a:r>
              <a:rPr lang="en-GB" sz="1800" b="0" i="0" u="none" strike="noStrike" baseline="0" dirty="0"/>
              <a:t>discuss roaming profiles. Home folders and folder redirection are covered later in the course.</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65</a:t>
            </a:fld>
            <a:endParaRPr lang="en-US" dirty="0"/>
          </a:p>
        </p:txBody>
      </p:sp>
    </p:spTree>
    <p:extLst>
      <p:ext uri="{BB962C8B-B14F-4D97-AF65-F5344CB8AC3E}">
        <p14:creationId xmlns:p14="http://schemas.microsoft.com/office/powerpoint/2010/main" val="29535489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Even though it is acceptable to use the A: or B: drive letters now that floppy drives are defunct, not many people do.</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Teaching Tip: Note that Windows 10 supports longer path names if configured in the Registry.</a:t>
            </a:r>
          </a:p>
        </p:txBody>
      </p:sp>
      <p:sp>
        <p:nvSpPr>
          <p:cNvPr id="4" name="Slide Number Placeholder 3"/>
          <p:cNvSpPr>
            <a:spLocks noGrp="1"/>
          </p:cNvSpPr>
          <p:nvPr>
            <p:ph type="sldNum" sz="quarter" idx="5"/>
          </p:nvPr>
        </p:nvSpPr>
        <p:spPr/>
        <p:txBody>
          <a:bodyPr/>
          <a:lstStyle/>
          <a:p>
            <a:fld id="{F0DDA35F-9E58-5D40-92C1-D8C7631003B0}" type="slidenum">
              <a:rPr lang="en-US" smtClean="0"/>
              <a:t>66</a:t>
            </a:fld>
            <a:endParaRPr lang="en-US" dirty="0"/>
          </a:p>
        </p:txBody>
      </p:sp>
    </p:spTree>
    <p:extLst>
      <p:ext uri="{BB962C8B-B14F-4D97-AF65-F5344CB8AC3E}">
        <p14:creationId xmlns:p14="http://schemas.microsoft.com/office/powerpoint/2010/main" val="19001712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Exam candidates need to know the location of system files and directories.</a:t>
            </a:r>
          </a:p>
        </p:txBody>
      </p:sp>
      <p:sp>
        <p:nvSpPr>
          <p:cNvPr id="4" name="Slide Number Placeholder 3"/>
          <p:cNvSpPr>
            <a:spLocks noGrp="1"/>
          </p:cNvSpPr>
          <p:nvPr>
            <p:ph type="sldNum" sz="quarter" idx="5"/>
          </p:nvPr>
        </p:nvSpPr>
        <p:spPr/>
        <p:txBody>
          <a:bodyPr/>
          <a:lstStyle/>
          <a:p>
            <a:fld id="{F0DDA35F-9E58-5D40-92C1-D8C7631003B0}" type="slidenum">
              <a:rPr lang="en-US" smtClean="0"/>
              <a:t>67</a:t>
            </a:fld>
            <a:endParaRPr lang="en-US" dirty="0"/>
          </a:p>
        </p:txBody>
      </p:sp>
    </p:spTree>
    <p:extLst>
      <p:ext uri="{BB962C8B-B14F-4D97-AF65-F5344CB8AC3E}">
        <p14:creationId xmlns:p14="http://schemas.microsoft.com/office/powerpoint/2010/main" val="1327414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Interaction Opportunity: Ask learners to run About your PC to view the edition installed on their HOST PCs. Point out the option to perform an edition upgrade.</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8</a:t>
            </a:fld>
            <a:endParaRPr lang="en-US" dirty="0"/>
          </a:p>
        </p:txBody>
      </p:sp>
    </p:spTree>
    <p:extLst>
      <p:ext uri="{BB962C8B-B14F-4D97-AF65-F5344CB8AC3E}">
        <p14:creationId xmlns:p14="http://schemas.microsoft.com/office/powerpoint/2010/main" val="35600879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 goal is to give a quick overview of permissions concepts here. The complexities of NTFS versus share permissions plus inheritance and moving/copying between NTFS and non-NTFS drives is covered later in the course.</a:t>
            </a:r>
          </a:p>
        </p:txBody>
      </p:sp>
      <p:sp>
        <p:nvSpPr>
          <p:cNvPr id="4" name="Slide Number Placeholder 3"/>
          <p:cNvSpPr>
            <a:spLocks noGrp="1"/>
          </p:cNvSpPr>
          <p:nvPr>
            <p:ph type="sldNum" sz="quarter" idx="5"/>
          </p:nvPr>
        </p:nvSpPr>
        <p:spPr/>
        <p:txBody>
          <a:bodyPr/>
          <a:lstStyle/>
          <a:p>
            <a:fld id="{F0DDA35F-9E58-5D40-92C1-D8C7631003B0}" type="slidenum">
              <a:rPr lang="en-US" smtClean="0"/>
              <a:t>69</a:t>
            </a:fld>
            <a:endParaRPr lang="en-US" dirty="0"/>
          </a:p>
        </p:txBody>
      </p:sp>
    </p:spTree>
    <p:extLst>
      <p:ext uri="{BB962C8B-B14F-4D97-AF65-F5344CB8AC3E}">
        <p14:creationId xmlns:p14="http://schemas.microsoft.com/office/powerpoint/2010/main" val="28537175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Exam candidates need to know the usage and switches for these command-line tools.</a:t>
            </a:r>
          </a:p>
        </p:txBody>
      </p:sp>
      <p:sp>
        <p:nvSpPr>
          <p:cNvPr id="4" name="Slide Number Placeholder 3"/>
          <p:cNvSpPr>
            <a:spLocks noGrp="1"/>
          </p:cNvSpPr>
          <p:nvPr>
            <p:ph type="sldNum" sz="quarter" idx="5"/>
          </p:nvPr>
        </p:nvSpPr>
        <p:spPr/>
        <p:txBody>
          <a:bodyPr/>
          <a:lstStyle/>
          <a:p>
            <a:fld id="{F0DDA35F-9E58-5D40-92C1-D8C7631003B0}" type="slidenum">
              <a:rPr lang="en-US" smtClean="0"/>
              <a:t>71</a:t>
            </a:fld>
            <a:endParaRPr lang="en-US" dirty="0"/>
          </a:p>
        </p:txBody>
      </p:sp>
    </p:spTree>
    <p:extLst>
      <p:ext uri="{BB962C8B-B14F-4D97-AF65-F5344CB8AC3E}">
        <p14:creationId xmlns:p14="http://schemas.microsoft.com/office/powerpoint/2010/main" val="4120087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Simple, spanned, and striped volumes are incredibly risky. If any of the underlying disks fail, the whole volume is lost. The only conceivable use is to temporarily "rescue" an installation that has run out of disk space, then back it up and reinstall to a larger drive. Mirrored drives were finally enabled in Windows 7 (they were previously a server-only feature). Note that this only means the Professional/Enterprise/Ultimate editions; Windows 7 Home editions still don't support dynamic disks. Windows 8 adds the ability to create RAID5 volumes.</a:t>
            </a:r>
          </a:p>
        </p:txBody>
      </p:sp>
      <p:sp>
        <p:nvSpPr>
          <p:cNvPr id="4" name="Slide Number Placeholder 3"/>
          <p:cNvSpPr>
            <a:spLocks noGrp="1"/>
          </p:cNvSpPr>
          <p:nvPr>
            <p:ph type="sldNum" sz="quarter" idx="5"/>
          </p:nvPr>
        </p:nvSpPr>
        <p:spPr/>
        <p:txBody>
          <a:bodyPr/>
          <a:lstStyle/>
          <a:p>
            <a:fld id="{F0DDA35F-9E58-5D40-92C1-D8C7631003B0}" type="slidenum">
              <a:rPr lang="en-US" smtClean="0"/>
              <a:t>81</a:t>
            </a:fld>
            <a:endParaRPr lang="en-US" dirty="0"/>
          </a:p>
        </p:txBody>
      </p:sp>
    </p:spTree>
    <p:extLst>
      <p:ext uri="{BB962C8B-B14F-4D97-AF65-F5344CB8AC3E}">
        <p14:creationId xmlns:p14="http://schemas.microsoft.com/office/powerpoint/2010/main" val="1849269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Stress the importance of knowing how to create partitions and the differences between NTFS and FAT.</a:t>
            </a:r>
          </a:p>
          <a:p>
            <a:endParaRPr lang="en-US" dirty="0"/>
          </a:p>
          <a:p>
            <a:r>
              <a:rPr lang="en-US" dirty="0"/>
              <a:t>Teaching Tip: Learners need to know the partition/volume lingo.</a:t>
            </a:r>
          </a:p>
          <a:p>
            <a:endParaRPr lang="en-US" dirty="0"/>
          </a:p>
          <a:p>
            <a:r>
              <a:rPr lang="en-US" dirty="0"/>
              <a:t>Teaching Tip: Note that there is very little reason to choose MBR over GPT. You would only choose MBR if GPT were not supported by the PC BIOS.</a:t>
            </a:r>
          </a:p>
        </p:txBody>
      </p:sp>
      <p:sp>
        <p:nvSpPr>
          <p:cNvPr id="4" name="Slide Number Placeholder 3"/>
          <p:cNvSpPr>
            <a:spLocks noGrp="1"/>
          </p:cNvSpPr>
          <p:nvPr>
            <p:ph type="sldNum" sz="quarter" idx="5"/>
          </p:nvPr>
        </p:nvSpPr>
        <p:spPr/>
        <p:txBody>
          <a:bodyPr/>
          <a:lstStyle/>
          <a:p>
            <a:fld id="{F0DDA35F-9E58-5D40-92C1-D8C7631003B0}" type="slidenum">
              <a:rPr lang="en-US" smtClean="0"/>
              <a:t>82</a:t>
            </a:fld>
            <a:endParaRPr lang="en-US" dirty="0"/>
          </a:p>
        </p:txBody>
      </p:sp>
    </p:spTree>
    <p:extLst>
      <p:ext uri="{BB962C8B-B14F-4D97-AF65-F5344CB8AC3E}">
        <p14:creationId xmlns:p14="http://schemas.microsoft.com/office/powerpoint/2010/main" val="20936175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Teaching Tip: Windows must be installed on an NTFS boot partition.</a:t>
            </a:r>
          </a:p>
        </p:txBody>
      </p:sp>
      <p:sp>
        <p:nvSpPr>
          <p:cNvPr id="4" name="Slide Number Placeholder 3"/>
          <p:cNvSpPr>
            <a:spLocks noGrp="1"/>
          </p:cNvSpPr>
          <p:nvPr>
            <p:ph type="sldNum" sz="quarter" idx="5"/>
          </p:nvPr>
        </p:nvSpPr>
        <p:spPr/>
        <p:txBody>
          <a:bodyPr/>
          <a:lstStyle/>
          <a:p>
            <a:fld id="{F0DDA35F-9E58-5D40-92C1-D8C7631003B0}" type="slidenum">
              <a:rPr lang="en-US" smtClean="0"/>
              <a:t>83</a:t>
            </a:fld>
            <a:endParaRPr lang="en-US" dirty="0"/>
          </a:p>
        </p:txBody>
      </p:sp>
    </p:spTree>
    <p:extLst>
      <p:ext uri="{BB962C8B-B14F-4D97-AF65-F5344CB8AC3E}">
        <p14:creationId xmlns:p14="http://schemas.microsoft.com/office/powerpoint/2010/main" val="3833181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92</a:t>
            </a:fld>
            <a:endParaRPr lang="en-US" dirty="0"/>
          </a:p>
        </p:txBody>
      </p:sp>
    </p:spTree>
    <p:extLst>
      <p:ext uri="{BB962C8B-B14F-4D97-AF65-F5344CB8AC3E}">
        <p14:creationId xmlns:p14="http://schemas.microsoft.com/office/powerpoint/2010/main" val="16650194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Mount points enable everything to be "contained" within a user's profile and saves them having to shift from drive-to-drive. Note that this is the way Linux makes file systems on different disk devices available</a:t>
            </a:r>
          </a:p>
        </p:txBody>
      </p:sp>
      <p:sp>
        <p:nvSpPr>
          <p:cNvPr id="4" name="Slide Number Placeholder 3"/>
          <p:cNvSpPr>
            <a:spLocks noGrp="1"/>
          </p:cNvSpPr>
          <p:nvPr>
            <p:ph type="sldNum" sz="quarter" idx="5"/>
          </p:nvPr>
        </p:nvSpPr>
        <p:spPr/>
        <p:txBody>
          <a:bodyPr/>
          <a:lstStyle/>
          <a:p>
            <a:fld id="{F0DDA35F-9E58-5D40-92C1-D8C7631003B0}" type="slidenum">
              <a:rPr lang="en-US" smtClean="0"/>
              <a:t>95</a:t>
            </a:fld>
            <a:endParaRPr lang="en-US" dirty="0"/>
          </a:p>
        </p:txBody>
      </p:sp>
    </p:spTree>
    <p:extLst>
      <p:ext uri="{BB962C8B-B14F-4D97-AF65-F5344CB8AC3E}">
        <p14:creationId xmlns:p14="http://schemas.microsoft.com/office/powerpoint/2010/main" val="37853513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96</a:t>
            </a:fld>
            <a:endParaRPr lang="en-US" dirty="0"/>
          </a:p>
        </p:txBody>
      </p:sp>
    </p:spTree>
    <p:extLst>
      <p:ext uri="{BB962C8B-B14F-4D97-AF65-F5344CB8AC3E}">
        <p14:creationId xmlns:p14="http://schemas.microsoft.com/office/powerpoint/2010/main" val="37872111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97</a:t>
            </a:fld>
            <a:endParaRPr lang="en-US" dirty="0"/>
          </a:p>
        </p:txBody>
      </p:sp>
    </p:spTree>
    <p:extLst>
      <p:ext uri="{BB962C8B-B14F-4D97-AF65-F5344CB8AC3E}">
        <p14:creationId xmlns:p14="http://schemas.microsoft.com/office/powerpoint/2010/main" val="12127796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This topic concludes the initial look at Windows and operating systems with an overview of device configuration tools, in preparation for switching the focus to hardware in the next few lessons.</a:t>
            </a:r>
          </a:p>
          <a:p>
            <a:endParaRPr lang="en-US" dirty="0"/>
          </a:p>
          <a:p>
            <a:r>
              <a:rPr lang="en-US" dirty="0"/>
              <a:t>Teaching Tip: Discuss ACPI and the different power states.</a:t>
            </a:r>
          </a:p>
        </p:txBody>
      </p:sp>
      <p:sp>
        <p:nvSpPr>
          <p:cNvPr id="4" name="Slide Number Placeholder 3"/>
          <p:cNvSpPr>
            <a:spLocks noGrp="1"/>
          </p:cNvSpPr>
          <p:nvPr>
            <p:ph type="sldNum" sz="quarter" idx="5"/>
          </p:nvPr>
        </p:nvSpPr>
        <p:spPr/>
        <p:txBody>
          <a:bodyPr/>
          <a:lstStyle/>
          <a:p>
            <a:fld id="{F0DDA35F-9E58-5D40-92C1-D8C7631003B0}" type="slidenum">
              <a:rPr lang="en-US" smtClean="0"/>
              <a:t>108</a:t>
            </a:fld>
            <a:endParaRPr lang="en-US" dirty="0"/>
          </a:p>
        </p:txBody>
      </p:sp>
    </p:spTree>
    <p:extLst>
      <p:ext uri="{BB962C8B-B14F-4D97-AF65-F5344CB8AC3E}">
        <p14:creationId xmlns:p14="http://schemas.microsoft.com/office/powerpoint/2010/main" val="137660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Learners shouldn’t need to know end of life dates for the exam, but you might want to briefly discuss the support status for different Windows versions. Windows 7 is in extended support until 2020. Windows 8.0 is no longer supported. Windows 8.1 continues in extended support through 2023.</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9</a:t>
            </a:fld>
            <a:endParaRPr lang="en-US" dirty="0"/>
          </a:p>
        </p:txBody>
      </p:sp>
    </p:spTree>
    <p:extLst>
      <p:ext uri="{BB962C8B-B14F-4D97-AF65-F5344CB8AC3E}">
        <p14:creationId xmlns:p14="http://schemas.microsoft.com/office/powerpoint/2010/main" val="9337403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These settings are of limited importance to modern display equipment, but learners should know how to access them. Note that they might be useful when configuring older projector equipment as an external display</a:t>
            </a:r>
          </a:p>
        </p:txBody>
      </p:sp>
      <p:sp>
        <p:nvSpPr>
          <p:cNvPr id="4" name="Slide Number Placeholder 3"/>
          <p:cNvSpPr>
            <a:spLocks noGrp="1"/>
          </p:cNvSpPr>
          <p:nvPr>
            <p:ph type="sldNum" sz="quarter" idx="5"/>
          </p:nvPr>
        </p:nvSpPr>
        <p:spPr/>
        <p:txBody>
          <a:bodyPr/>
          <a:lstStyle/>
          <a:p>
            <a:fld id="{F0DDA35F-9E58-5D40-92C1-D8C7631003B0}" type="slidenum">
              <a:rPr lang="en-US" smtClean="0"/>
              <a:t>109</a:t>
            </a:fld>
            <a:endParaRPr lang="en-US" dirty="0"/>
          </a:p>
        </p:txBody>
      </p:sp>
    </p:spTree>
    <p:extLst>
      <p:ext uri="{BB962C8B-B14F-4D97-AF65-F5344CB8AC3E}">
        <p14:creationId xmlns:p14="http://schemas.microsoft.com/office/powerpoint/2010/main" val="39683922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Hardware Device Configuration and Management (4 slides)</a:t>
            </a:r>
          </a:p>
        </p:txBody>
      </p:sp>
      <p:sp>
        <p:nvSpPr>
          <p:cNvPr id="4" name="Slide Number Placeholder 3"/>
          <p:cNvSpPr>
            <a:spLocks noGrp="1"/>
          </p:cNvSpPr>
          <p:nvPr>
            <p:ph type="sldNum" sz="quarter" idx="5"/>
          </p:nvPr>
        </p:nvSpPr>
        <p:spPr/>
        <p:txBody>
          <a:bodyPr/>
          <a:lstStyle/>
          <a:p>
            <a:fld id="{F0DDA35F-9E58-5D40-92C1-D8C7631003B0}" type="slidenum">
              <a:rPr lang="en-US" smtClean="0"/>
              <a:t>110</a:t>
            </a:fld>
            <a:endParaRPr lang="en-US" dirty="0"/>
          </a:p>
        </p:txBody>
      </p:sp>
    </p:spTree>
    <p:extLst>
      <p:ext uri="{BB962C8B-B14F-4D97-AF65-F5344CB8AC3E}">
        <p14:creationId xmlns:p14="http://schemas.microsoft.com/office/powerpoint/2010/main" val="38344147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need to pay attention to the status indicators in Device Manager.</a:t>
            </a:r>
          </a:p>
        </p:txBody>
      </p:sp>
      <p:sp>
        <p:nvSpPr>
          <p:cNvPr id="4" name="Slide Number Placeholder 3"/>
          <p:cNvSpPr>
            <a:spLocks noGrp="1"/>
          </p:cNvSpPr>
          <p:nvPr>
            <p:ph type="sldNum" sz="quarter" idx="5"/>
          </p:nvPr>
        </p:nvSpPr>
        <p:spPr/>
        <p:txBody>
          <a:bodyPr/>
          <a:lstStyle/>
          <a:p>
            <a:fld id="{F0DDA35F-9E58-5D40-92C1-D8C7631003B0}" type="slidenum">
              <a:rPr lang="en-US" smtClean="0"/>
              <a:t>114</a:t>
            </a:fld>
            <a:endParaRPr lang="en-US" dirty="0"/>
          </a:p>
        </p:txBody>
      </p:sp>
    </p:spTree>
    <p:extLst>
      <p:ext uri="{BB962C8B-B14F-4D97-AF65-F5344CB8AC3E}">
        <p14:creationId xmlns:p14="http://schemas.microsoft.com/office/powerpoint/2010/main" val="42497222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Learners need to pay attention to the status indicators in Device Manager.</a:t>
            </a:r>
          </a:p>
        </p:txBody>
      </p:sp>
      <p:sp>
        <p:nvSpPr>
          <p:cNvPr id="4" name="Slide Number Placeholder 3"/>
          <p:cNvSpPr>
            <a:spLocks noGrp="1"/>
          </p:cNvSpPr>
          <p:nvPr>
            <p:ph type="sldNum" sz="quarter" idx="5"/>
          </p:nvPr>
        </p:nvSpPr>
        <p:spPr/>
        <p:txBody>
          <a:bodyPr/>
          <a:lstStyle/>
          <a:p>
            <a:fld id="{F0DDA35F-9E58-5D40-92C1-D8C7631003B0}" type="slidenum">
              <a:rPr lang="en-US" smtClean="0"/>
              <a:t>115</a:t>
            </a:fld>
            <a:endParaRPr lang="en-US" dirty="0"/>
          </a:p>
        </p:txBody>
      </p:sp>
    </p:spTree>
    <p:extLst>
      <p:ext uri="{BB962C8B-B14F-4D97-AF65-F5344CB8AC3E}">
        <p14:creationId xmlns:p14="http://schemas.microsoft.com/office/powerpoint/2010/main" val="32500300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Point out that you can show hidden devices by using the View menu. Uninstalling such "ghost devices" can sometimes solve hardware or system stability issues.</a:t>
            </a:r>
          </a:p>
        </p:txBody>
      </p:sp>
      <p:sp>
        <p:nvSpPr>
          <p:cNvPr id="4" name="Slide Number Placeholder 3"/>
          <p:cNvSpPr>
            <a:spLocks noGrp="1"/>
          </p:cNvSpPr>
          <p:nvPr>
            <p:ph type="sldNum" sz="quarter" idx="5"/>
          </p:nvPr>
        </p:nvSpPr>
        <p:spPr/>
        <p:txBody>
          <a:bodyPr/>
          <a:lstStyle/>
          <a:p>
            <a:fld id="{F0DDA35F-9E58-5D40-92C1-D8C7631003B0}" type="slidenum">
              <a:rPr lang="en-US" smtClean="0"/>
              <a:t>116</a:t>
            </a:fld>
            <a:endParaRPr lang="en-US" dirty="0"/>
          </a:p>
        </p:txBody>
      </p:sp>
    </p:spTree>
    <p:extLst>
      <p:ext uri="{BB962C8B-B14F-4D97-AF65-F5344CB8AC3E}">
        <p14:creationId xmlns:p14="http://schemas.microsoft.com/office/powerpoint/2010/main" val="19608061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118</a:t>
            </a:fld>
            <a:endParaRPr lang="en-US" dirty="0"/>
          </a:p>
        </p:txBody>
      </p:sp>
    </p:spTree>
    <p:extLst>
      <p:ext uri="{BB962C8B-B14F-4D97-AF65-F5344CB8AC3E}">
        <p14:creationId xmlns:p14="http://schemas.microsoft.com/office/powerpoint/2010/main" val="705619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Interaction Opportunity: If learners ask about the feature differences among the various version of Windows, consider having them perform a web search for feature comparison Microsoft windows and review the search results with the class, The Comparison of Microsoft Windows versions article in Wikipedia contains over a dozen tables describing the features of each version of Windows that has been released over the years. Point out the release timeline graph at the end of the article to show the many versions of</a:t>
            </a:r>
          </a:p>
          <a:p>
            <a:r>
              <a:rPr lang="en-US" sz="1200" kern="1200" dirty="0">
                <a:solidFill>
                  <a:schemeClr val="tx1"/>
                </a:solidFill>
                <a:effectLst/>
                <a:latin typeface="+mn-lt"/>
                <a:ea typeface="+mn-ea"/>
                <a:cs typeface="+mn-cs"/>
              </a:rPr>
              <a:t>Windows that have been released.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Teaching Tip: Make sure you differentiate between the concepts of editions and versions. Note that "Windows 10 Education" is the Education Enterprise edition, while "Pro Education" is more like the Pro edition. Windows 10 Mobile counts as another edition, and there is also a Windows 10 Mobile Enterprise.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0DDA35F-9E58-5D40-92C1-D8C7631003B0}" type="slidenum">
              <a:rPr lang="en-US" smtClean="0"/>
              <a:t>10</a:t>
            </a:fld>
            <a:endParaRPr lang="en-US" dirty="0"/>
          </a:p>
        </p:txBody>
      </p:sp>
    </p:spTree>
    <p:extLst>
      <p:ext uri="{BB962C8B-B14F-4D97-AF65-F5344CB8AC3E}">
        <p14:creationId xmlns:p14="http://schemas.microsoft.com/office/powerpoint/2010/main" val="4232090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11150"/>
            <a:ext cx="6096000" cy="3429000"/>
          </a:xfrm>
        </p:spPr>
      </p:sp>
      <p:sp>
        <p:nvSpPr>
          <p:cNvPr id="3" name="Notes Placeholder 2"/>
          <p:cNvSpPr>
            <a:spLocks noGrp="1"/>
          </p:cNvSpPr>
          <p:nvPr>
            <p:ph type="body" idx="1"/>
          </p:nvPr>
        </p:nvSpPr>
        <p:spPr/>
        <p:txBody>
          <a:bodyPr/>
          <a:lstStyle/>
          <a:p>
            <a:r>
              <a:rPr lang="en-US" dirty="0"/>
              <a:t>The education editions aren’t on the objectives </a:t>
            </a:r>
            <a:r>
              <a:rPr lang="en-US"/>
              <a:t>but seem </a:t>
            </a:r>
            <a:r>
              <a:rPr lang="en-US" dirty="0"/>
              <a:t>worth mentioning.</a:t>
            </a:r>
          </a:p>
          <a:p>
            <a:endParaRPr lang="en-US" dirty="0"/>
          </a:p>
          <a:p>
            <a:r>
              <a:rPr lang="en-US" dirty="0"/>
              <a:t>It’s not listed as a content example but note that the Pro/Enterprise editions support Hyper-V and the home edition does not. They can also be configured with the Business Store to provision corporate apps and restrict access to consumer apps.</a:t>
            </a:r>
            <a:endParaRPr lang="en-GB" dirty="0"/>
          </a:p>
        </p:txBody>
      </p:sp>
      <p:sp>
        <p:nvSpPr>
          <p:cNvPr id="4" name="Slide Number Placeholder 3"/>
          <p:cNvSpPr>
            <a:spLocks noGrp="1"/>
          </p:cNvSpPr>
          <p:nvPr>
            <p:ph type="sldNum" sz="quarter" idx="5"/>
          </p:nvPr>
        </p:nvSpPr>
        <p:spPr/>
        <p:txBody>
          <a:bodyPr/>
          <a:lstStyle/>
          <a:p>
            <a:fld id="{B7CF8A19-3A9E-4ABC-B336-2FDDE321C72D}" type="slidenum">
              <a:rPr lang="en-US" smtClean="0"/>
              <a:pPr/>
              <a:t>11</a:t>
            </a:fld>
            <a:endParaRPr lang="en-US" dirty="0"/>
          </a:p>
        </p:txBody>
      </p:sp>
    </p:spTree>
    <p:extLst>
      <p:ext uri="{BB962C8B-B14F-4D97-AF65-F5344CB8AC3E}">
        <p14:creationId xmlns:p14="http://schemas.microsoft.com/office/powerpoint/2010/main" val="456703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 Tip: </a:t>
            </a:r>
            <a:r>
              <a:rPr lang="en-US" sz="1200" kern="1200" dirty="0">
                <a:solidFill>
                  <a:schemeClr val="tx1"/>
                </a:solidFill>
                <a:effectLst/>
                <a:latin typeface="+mn-lt"/>
                <a:ea typeface="+mn-ea"/>
                <a:cs typeface="+mn-cs"/>
              </a:rPr>
              <a:t>You might want to note the existence of the "Pro for Workstations" edition, which supports 6 TB memory.</a:t>
            </a:r>
          </a:p>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13</a:t>
            </a:fld>
            <a:endParaRPr lang="en-US" dirty="0"/>
          </a:p>
        </p:txBody>
      </p:sp>
    </p:spTree>
    <p:extLst>
      <p:ext uri="{BB962C8B-B14F-4D97-AF65-F5344CB8AC3E}">
        <p14:creationId xmlns:p14="http://schemas.microsoft.com/office/powerpoint/2010/main" val="39610671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9C98ADF7-7E5E-4A15-BB05-7F41439ECD79}"/>
              </a:ext>
            </a:extLst>
          </p:cNvPr>
          <p:cNvPicPr>
            <a:picLocks noChangeAspect="1"/>
          </p:cNvPicPr>
          <p:nvPr userDrawn="1"/>
        </p:nvPicPr>
        <p:blipFill>
          <a:blip r:embed="rId4"/>
          <a:stretch>
            <a:fillRect/>
          </a:stretch>
        </p:blipFill>
        <p:spPr>
          <a:xfrm>
            <a:off x="0" y="4119153"/>
            <a:ext cx="9162066" cy="715887"/>
          </a:xfrm>
          <a:prstGeom prst="rect">
            <a:avLst/>
          </a:prstGeom>
        </p:spPr>
      </p:pic>
      <p:sp>
        <p:nvSpPr>
          <p:cNvPr id="11" name="Slide Number Placeholder 5">
            <a:extLst>
              <a:ext uri="{FF2B5EF4-FFF2-40B4-BE49-F238E27FC236}">
                <a16:creationId xmlns:a16="http://schemas.microsoft.com/office/drawing/2014/main" id="{DB82BC97-76EF-4163-81C7-3DC96891FAF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F2894567-93D9-45CE-B41E-4E55745D11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96169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6853645" y="3619663"/>
            <a:ext cx="1959429" cy="1073317"/>
          </a:xfrm>
          <a:prstGeom prst="rect">
            <a:avLst/>
          </a:prstGeom>
        </p:spPr>
      </p:pic>
      <p:pic>
        <p:nvPicPr>
          <p:cNvPr id="10" name="Picture 9" descr="CompTIA_logo.wmf">
            <a:extLst>
              <a:ext uri="{FF2B5EF4-FFF2-40B4-BE49-F238E27FC236}">
                <a16:creationId xmlns:a16="http://schemas.microsoft.com/office/drawing/2014/main" id="{6CC3CD41-FA5B-4608-A2B7-E4AAF37FE7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23BD523C-3398-4CFC-901D-BAECA3445915}"/>
              </a:ext>
            </a:extLst>
          </p:cNvPr>
          <p:cNvPicPr>
            <a:picLocks noChangeAspect="1"/>
          </p:cNvPicPr>
          <p:nvPr userDrawn="1"/>
        </p:nvPicPr>
        <p:blipFill>
          <a:blip r:embed="rId4"/>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376286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2656114" y="1288868"/>
            <a:ext cx="3829752" cy="2097826"/>
          </a:xfrm>
          <a:prstGeom prst="rect">
            <a:avLst/>
          </a:prstGeom>
        </p:spPr>
      </p:pic>
      <p:sp>
        <p:nvSpPr>
          <p:cNvPr id="12" name="Slide Number Placeholder 5">
            <a:extLst>
              <a:ext uri="{FF2B5EF4-FFF2-40B4-BE49-F238E27FC236}">
                <a16:creationId xmlns:a16="http://schemas.microsoft.com/office/drawing/2014/main" id="{2610E215-592B-40F2-9BF9-1BD71C907C56}"/>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4" name="Picture 13">
            <a:extLst>
              <a:ext uri="{FF2B5EF4-FFF2-40B4-BE49-F238E27FC236}">
                <a16:creationId xmlns:a16="http://schemas.microsoft.com/office/drawing/2014/main" id="{BD3AAEF9-6972-4874-864B-8A4F7685B9D6}"/>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5" name="Picture 14" descr="CompTIA_logo.wmf">
            <a:extLst>
              <a:ext uri="{FF2B5EF4-FFF2-40B4-BE49-F238E27FC236}">
                <a16:creationId xmlns:a16="http://schemas.microsoft.com/office/drawing/2014/main" id="{31439FA2-09F0-4550-AE2B-658AE0DD453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8" name="Rectangle: Single Corner Rounded 17">
            <a:extLst>
              <a:ext uri="{FF2B5EF4-FFF2-40B4-BE49-F238E27FC236}">
                <a16:creationId xmlns:a16="http://schemas.microsoft.com/office/drawing/2014/main" id="{62276B64-9BC4-4FAE-8C37-348C7CFABD96}"/>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4DFAF98E-EF9D-4D76-BE9B-FBD2F4070F67}"/>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03A9FE74-C31C-4CCD-B3AA-E6F1CFE89ED5}"/>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1" name="Picture 20">
            <a:extLst>
              <a:ext uri="{FF2B5EF4-FFF2-40B4-BE49-F238E27FC236}">
                <a16:creationId xmlns:a16="http://schemas.microsoft.com/office/drawing/2014/main" id="{CAEF2241-1E08-416E-9BF0-F84CE798A885}"/>
              </a:ext>
            </a:extLst>
          </p:cNvPr>
          <p:cNvPicPr>
            <a:picLocks noChangeAspect="1"/>
          </p:cNvPicPr>
          <p:nvPr userDrawn="1"/>
        </p:nvPicPr>
        <p:blipFill>
          <a:blip r:embed="rId6"/>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4009589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6" name="Picture 5" descr="CompTIA_logo.wmf">
            <a:extLst>
              <a:ext uri="{FF2B5EF4-FFF2-40B4-BE49-F238E27FC236}">
                <a16:creationId xmlns:a16="http://schemas.microsoft.com/office/drawing/2014/main" id="{EB19B1C3-1A20-40C3-AD7C-20F04200A6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059791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6447759" y="3743863"/>
            <a:ext cx="2696240" cy="1402469"/>
          </a:xfrm>
          <a:prstGeom prst="rect">
            <a:avLst/>
          </a:prstGeom>
        </p:spPr>
      </p:pic>
      <p:sp>
        <p:nvSpPr>
          <p:cNvPr id="10" name="TextBox 9">
            <a:extLst>
              <a:ext uri="{FF2B5EF4-FFF2-40B4-BE49-F238E27FC236}">
                <a16:creationId xmlns:a16="http://schemas.microsoft.com/office/drawing/2014/main" id="{DDD9D2D8-850B-4A07-A7AE-DC646C2A332A}"/>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4AFF5839-4FF4-4D11-8CC8-D512F948C8C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9CC6A1EB-5464-4413-94F2-0DB01E9E087A}"/>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3719476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1751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C1640226-58A6-4BD5-A94E-E46868F24B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1273192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F9B3A0EF-EB78-4F67-B04B-1B10E83AB7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32618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descr="CompTIA_logo.wmf">
            <a:extLst>
              <a:ext uri="{FF2B5EF4-FFF2-40B4-BE49-F238E27FC236}">
                <a16:creationId xmlns:a16="http://schemas.microsoft.com/office/drawing/2014/main" id="{DC82DDBE-904B-4071-B82A-A632ED3114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680879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3DEB57F6-BEC0-4236-8B2F-769FD1B4D4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575128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8" name="Slide Number Placeholder 5">
            <a:extLst>
              <a:ext uri="{FF2B5EF4-FFF2-40B4-BE49-F238E27FC236}">
                <a16:creationId xmlns:a16="http://schemas.microsoft.com/office/drawing/2014/main" id="{AE695A2A-0661-4546-80ED-758D3F76EC35}"/>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02C8DC3C-72EB-4A90-8F12-F23375EA316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942198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191D9821-6CF3-42B2-9526-E4915474D48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489996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E4610CA6-23F9-411D-998D-C532FB2B3B3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779765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B97D0C47-0E29-4058-88E4-0EE362E4DF9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668535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7DB1-AF77-4C23-97D2-AB7420353204}"/>
              </a:ext>
            </a:extLst>
          </p:cNvPr>
          <p:cNvSpPr>
            <a:spLocks noGrp="1"/>
          </p:cNvSpPr>
          <p:nvPr>
            <p:ph type="title"/>
          </p:nvPr>
        </p:nvSpPr>
        <p:spPr>
          <a:xfrm>
            <a:off x="0" y="0"/>
            <a:ext cx="9143999" cy="603250"/>
          </a:xfrm>
          <a:prstGeom prst="rect">
            <a:avLst/>
          </a:prstGeom>
        </p:spPr>
        <p:txBody>
          <a:bodyPr/>
          <a:lstStyle/>
          <a:p>
            <a:r>
              <a:rPr lang="en-US"/>
              <a:t>Click to edit Master title style</a:t>
            </a:r>
            <a:endParaRPr lang="en-GB"/>
          </a:p>
        </p:txBody>
      </p:sp>
      <p:sp>
        <p:nvSpPr>
          <p:cNvPr id="10" name="Text Placeholder 10">
            <a:extLst>
              <a:ext uri="{FF2B5EF4-FFF2-40B4-BE49-F238E27FC236}">
                <a16:creationId xmlns:a16="http://schemas.microsoft.com/office/drawing/2014/main" id="{9133DACF-FEBA-45AC-9EB7-694DBCD1BE0F}"/>
              </a:ext>
            </a:extLst>
          </p:cNvPr>
          <p:cNvSpPr>
            <a:spLocks noGrp="1"/>
          </p:cNvSpPr>
          <p:nvPr>
            <p:ph idx="1"/>
          </p:nvPr>
        </p:nvSpPr>
        <p:spPr>
          <a:xfrm>
            <a:off x="146050" y="746760"/>
            <a:ext cx="8870950"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997C70C8-90CB-4519-B236-5C8D99A8D6CC}"/>
              </a:ext>
            </a:extLst>
          </p:cNvPr>
          <p:cNvSpPr>
            <a:spLocks noGrp="1"/>
          </p:cNvSpPr>
          <p:nvPr>
            <p:ph type="sldNum" sz="quarter" idx="10"/>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3944149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
        <p:nvSpPr>
          <p:cNvPr id="6" name="Round Diagonal Corner Rectangle 8">
            <a:extLst>
              <a:ext uri="{FF2B5EF4-FFF2-40B4-BE49-F238E27FC236}">
                <a16:creationId xmlns:a16="http://schemas.microsoft.com/office/drawing/2014/main" id="{3B193372-CA67-4F7D-9411-80B1157CB9C7}"/>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CompTIA_logo.wmf">
            <a:extLst>
              <a:ext uri="{FF2B5EF4-FFF2-40B4-BE49-F238E27FC236}">
                <a16:creationId xmlns:a16="http://schemas.microsoft.com/office/drawing/2014/main" id="{670AFA5F-E8AF-44EC-9256-E4CA64A58B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21993760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333B3E-5BEA-4514-BC19-7601420AECFA}"/>
              </a:ext>
            </a:extLst>
          </p:cNvPr>
          <p:cNvSpPr>
            <a:spLocks noGrp="1"/>
          </p:cNvSpPr>
          <p:nvPr>
            <p:ph type="title"/>
          </p:nvPr>
        </p:nvSpPr>
        <p:spPr>
          <a:xfrm>
            <a:off x="0" y="0"/>
            <a:ext cx="9143999" cy="603250"/>
          </a:xfrm>
          <a:prstGeom prst="rect">
            <a:avLst/>
          </a:prstGeom>
        </p:spPr>
        <p:txBody>
          <a:bodyPr/>
          <a:lstStyle/>
          <a:p>
            <a:r>
              <a:rPr lang="en-US"/>
              <a:t>Click to edit Master title style</a:t>
            </a:r>
          </a:p>
        </p:txBody>
      </p:sp>
      <p:sp>
        <p:nvSpPr>
          <p:cNvPr id="11" name="Text Placeholder 10">
            <a:extLst>
              <a:ext uri="{FF2B5EF4-FFF2-40B4-BE49-F238E27FC236}">
                <a16:creationId xmlns:a16="http://schemas.microsoft.com/office/drawing/2014/main" id="{5E22AB62-0F44-4520-87A4-B6F4E29936B4}"/>
              </a:ext>
            </a:extLst>
          </p:cNvPr>
          <p:cNvSpPr>
            <a:spLocks noGrp="1"/>
          </p:cNvSpPr>
          <p:nvPr>
            <p:ph idx="1"/>
          </p:nvPr>
        </p:nvSpPr>
        <p:spPr>
          <a:xfrm>
            <a:off x="146049" y="746760"/>
            <a:ext cx="4353949"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0">
            <a:extLst>
              <a:ext uri="{FF2B5EF4-FFF2-40B4-BE49-F238E27FC236}">
                <a16:creationId xmlns:a16="http://schemas.microsoft.com/office/drawing/2014/main" id="{0FCEDE76-6906-4DE3-843C-BBB6CA5A2170}"/>
              </a:ext>
            </a:extLst>
          </p:cNvPr>
          <p:cNvSpPr>
            <a:spLocks noGrp="1"/>
          </p:cNvSpPr>
          <p:nvPr>
            <p:ph idx="12"/>
          </p:nvPr>
        </p:nvSpPr>
        <p:spPr>
          <a:xfrm>
            <a:off x="4636383" y="746760"/>
            <a:ext cx="4380617" cy="40462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56B2E2FA-09DF-4717-B99F-F1A240733DAC}"/>
              </a:ext>
            </a:extLst>
          </p:cNvPr>
          <p:cNvSpPr>
            <a:spLocks noGrp="1"/>
          </p:cNvSpPr>
          <p:nvPr>
            <p:ph type="sldNum" sz="quarter" idx="13"/>
          </p:nvPr>
        </p:nvSpPr>
        <p:spPr/>
        <p:txBody>
          <a:bodyPr/>
          <a:lstStyle/>
          <a:p>
            <a:fld id="{B7CF8A19-3A9E-4ABC-B336-2FDDE321C72D}" type="slidenum">
              <a:rPr lang="en-US" smtClean="0"/>
              <a:pPr/>
              <a:t>‹#›</a:t>
            </a:fld>
            <a:endParaRPr lang="en-US" dirty="0"/>
          </a:p>
        </p:txBody>
      </p:sp>
    </p:spTree>
    <p:extLst>
      <p:ext uri="{BB962C8B-B14F-4D97-AF65-F5344CB8AC3E}">
        <p14:creationId xmlns:p14="http://schemas.microsoft.com/office/powerpoint/2010/main" val="1675829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B7859401-D525-401F-A265-1321F8473B41}"/>
              </a:ext>
            </a:extLst>
          </p:cNvPr>
          <p:cNvPicPr>
            <a:picLocks noChangeAspect="1"/>
          </p:cNvPicPr>
          <p:nvPr userDrawn="1"/>
        </p:nvPicPr>
        <p:blipFill>
          <a:blip r:embed="rId4"/>
          <a:stretch>
            <a:fillRect/>
          </a:stretch>
        </p:blipFill>
        <p:spPr>
          <a:xfrm>
            <a:off x="-19050" y="4444093"/>
            <a:ext cx="9182100" cy="381633"/>
          </a:xfrm>
          <a:prstGeom prst="rect">
            <a:avLst/>
          </a:prstGeom>
        </p:spPr>
      </p:pic>
      <p:pic>
        <p:nvPicPr>
          <p:cNvPr id="10" name="Picture 9" descr="CompTIA_logo.wmf">
            <a:extLst>
              <a:ext uri="{FF2B5EF4-FFF2-40B4-BE49-F238E27FC236}">
                <a16:creationId xmlns:a16="http://schemas.microsoft.com/office/drawing/2014/main" id="{41FC92F9-55DD-4F23-AA9D-739CA31C193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01437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5CB4C57C-BE7C-4CE4-BEEB-1CCE8258F0AB}"/>
              </a:ext>
            </a:extLst>
          </p:cNvPr>
          <p:cNvPicPr>
            <a:picLocks noChangeAspect="1"/>
          </p:cNvPicPr>
          <p:nvPr userDrawn="1"/>
        </p:nvPicPr>
        <p:blipFill>
          <a:blip r:embed="rId4"/>
          <a:stretch>
            <a:fillRect/>
          </a:stretch>
        </p:blipFill>
        <p:spPr>
          <a:xfrm>
            <a:off x="6938442" y="3143794"/>
            <a:ext cx="2205558" cy="1999706"/>
          </a:xfrm>
          <a:prstGeom prst="rect">
            <a:avLst/>
          </a:prstGeom>
        </p:spPr>
      </p:pic>
      <p:pic>
        <p:nvPicPr>
          <p:cNvPr id="10" name="Picture 9" descr="CompTIA_logo.wmf">
            <a:extLst>
              <a:ext uri="{FF2B5EF4-FFF2-40B4-BE49-F238E27FC236}">
                <a16:creationId xmlns:a16="http://schemas.microsoft.com/office/drawing/2014/main" id="{567CCCCB-8F29-4380-9218-0D66ABECFC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74274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D994D9E5-93F0-4EAA-8332-2C1806ADCC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100" descr="book">
            <a:extLst>
              <a:ext uri="{FF2B5EF4-FFF2-40B4-BE49-F238E27FC236}">
                <a16:creationId xmlns:a16="http://schemas.microsoft.com/office/drawing/2014/main" id="{D261C292-318C-45A7-BA2A-8B2F45D9B2C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702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6950148" y="3143794"/>
            <a:ext cx="2193852" cy="1999706"/>
          </a:xfrm>
          <a:prstGeom prst="rect">
            <a:avLst/>
          </a:prstGeom>
        </p:spPr>
      </p:pic>
      <p:sp>
        <p:nvSpPr>
          <p:cNvPr id="12" name="Slide Number Placeholder 5">
            <a:extLst>
              <a:ext uri="{FF2B5EF4-FFF2-40B4-BE49-F238E27FC236}">
                <a16:creationId xmlns:a16="http://schemas.microsoft.com/office/drawing/2014/main" id="{0415E72D-8FE0-46E6-8376-3D1FC3BEEAB7}"/>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6117C72B-C360-4A96-95DA-87204376D6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00" descr="book">
            <a:extLst>
              <a:ext uri="{FF2B5EF4-FFF2-40B4-BE49-F238E27FC236}">
                <a16:creationId xmlns:a16="http://schemas.microsoft.com/office/drawing/2014/main" id="{74A50F49-2532-49F1-B561-DD46C20CF8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E174143-E916-4E89-88FE-E0550EB6756F}"/>
              </a:ext>
            </a:extLst>
          </p:cNvPr>
          <p:cNvPicPr>
            <a:picLocks noChangeAspect="1"/>
          </p:cNvPicPr>
          <p:nvPr userDrawn="1"/>
        </p:nvPicPr>
        <p:blipFill>
          <a:blip r:embed="rId5"/>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3379009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a:extLst>
              <a:ext uri="{FF2B5EF4-FFF2-40B4-BE49-F238E27FC236}">
                <a16:creationId xmlns:a16="http://schemas.microsoft.com/office/drawing/2014/main" id="{395769B7-E700-4EBC-855F-18A816D9C7EF}"/>
              </a:ext>
            </a:extLst>
          </p:cNvPr>
          <p:cNvPicPr>
            <a:picLocks noChangeAspect="1"/>
          </p:cNvPicPr>
          <p:nvPr userDrawn="1"/>
        </p:nvPicPr>
        <p:blipFill>
          <a:blip r:embed="rId4"/>
          <a:stretch>
            <a:fillRect/>
          </a:stretch>
        </p:blipFill>
        <p:spPr>
          <a:xfrm>
            <a:off x="7215509" y="3683725"/>
            <a:ext cx="1605177" cy="998219"/>
          </a:xfrm>
          <a:prstGeom prst="rect">
            <a:avLst/>
          </a:prstGeom>
        </p:spPr>
      </p:pic>
      <p:sp>
        <p:nvSpPr>
          <p:cNvPr id="12" name="Slide Number Placeholder 5">
            <a:extLst>
              <a:ext uri="{FF2B5EF4-FFF2-40B4-BE49-F238E27FC236}">
                <a16:creationId xmlns:a16="http://schemas.microsoft.com/office/drawing/2014/main" id="{385C223F-B584-4087-A20E-4D94218A749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517B4AC3-BFC0-4E7E-B75F-4CE03497688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188400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2978606" y="1406242"/>
            <a:ext cx="3186788" cy="1981784"/>
          </a:xfrm>
          <a:prstGeom prst="rect">
            <a:avLst/>
          </a:prstGeom>
        </p:spPr>
      </p:pic>
      <p:pic>
        <p:nvPicPr>
          <p:cNvPr id="12" name="Picture 11">
            <a:extLst>
              <a:ext uri="{FF2B5EF4-FFF2-40B4-BE49-F238E27FC236}">
                <a16:creationId xmlns:a16="http://schemas.microsoft.com/office/drawing/2014/main" id="{D1FC5D0E-7CB0-435A-A616-177289A5772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3" name="Picture 12" descr="CompTIA_logo.wmf">
            <a:extLst>
              <a:ext uri="{FF2B5EF4-FFF2-40B4-BE49-F238E27FC236}">
                <a16:creationId xmlns:a16="http://schemas.microsoft.com/office/drawing/2014/main" id="{8FE7DC19-471A-48D2-952F-72E1D497D70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5" name="Rectangle: Single Corner Rounded 14">
            <a:extLst>
              <a:ext uri="{FF2B5EF4-FFF2-40B4-BE49-F238E27FC236}">
                <a16:creationId xmlns:a16="http://schemas.microsoft.com/office/drawing/2014/main" id="{7A0481C4-9186-4A5F-8E94-A32C03CF7B22}"/>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B1999297-C50E-431E-8B13-EEE39D10A21B}"/>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BD53A5DE-F1B8-424A-BA46-AD0AC2B01C10}"/>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0" name="Picture 19">
            <a:extLst>
              <a:ext uri="{FF2B5EF4-FFF2-40B4-BE49-F238E27FC236}">
                <a16:creationId xmlns:a16="http://schemas.microsoft.com/office/drawing/2014/main" id="{AC229BFC-A6C3-414D-8EFB-604DF72BBE2A}"/>
              </a:ext>
            </a:extLst>
          </p:cNvPr>
          <p:cNvPicPr>
            <a:picLocks noChangeAspect="1"/>
          </p:cNvPicPr>
          <p:nvPr userDrawn="1"/>
        </p:nvPicPr>
        <p:blipFill>
          <a:blip r:embed="rId6"/>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3050311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033641"/>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 id="2147483866" r:id="rId21"/>
    <p:sldLayoutId id="2147483826" r:id="rId22"/>
    <p:sldLayoutId id="2147483830" r:id="rId23"/>
    <p:sldLayoutId id="2147483831" r:id="rId24"/>
    <p:sldLayoutId id="2147483833" r:id="rId25"/>
    <p:sldLayoutId id="2147483838" r:id="rId26"/>
    <p:sldLayoutId id="2147483840" r:id="rId27"/>
    <p:sldLayoutId id="2147483842" r:id="rId28"/>
    <p:sldLayoutId id="2147483867" r:id="rId29"/>
    <p:sldLayoutId id="2147483868" r:id="rId30"/>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image" Target="../media/image125.tiff"/><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1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image" Target="../media/image139.tiff"/><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9.png"/><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30.xml"/><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72.emf"/><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5.xml"/><Relationship Id="rId1" Type="http://schemas.openxmlformats.org/officeDocument/2006/relationships/slideLayout" Target="../slideLayouts/slideLayout30.xml"/><Relationship Id="rId4" Type="http://schemas.openxmlformats.org/officeDocument/2006/relationships/image" Target="../media/image76.png"/></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7.xml"/><Relationship Id="rId1" Type="http://schemas.openxmlformats.org/officeDocument/2006/relationships/slideLayout" Target="../slideLayouts/slideLayout30.xml"/><Relationship Id="rId4" Type="http://schemas.openxmlformats.org/officeDocument/2006/relationships/image" Target="../media/image86.png"/></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8.xml"/><Relationship Id="rId1" Type="http://schemas.openxmlformats.org/officeDocument/2006/relationships/slideLayout" Target="../slideLayouts/slideLayout30.xml"/><Relationship Id="rId5" Type="http://schemas.openxmlformats.org/officeDocument/2006/relationships/image" Target="../media/image88.png"/><Relationship Id="rId4" Type="http://schemas.openxmlformats.org/officeDocument/2006/relationships/image" Target="../media/image87.png"/></Relationships>
</file>

<file path=ppt/slides/_rels/slide56.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0.xml"/><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6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6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6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7.xml"/><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0.xml"/></Relationships>
</file>

<file path=ppt/slides/_rels/slide8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3.xml"/><Relationship Id="rId1" Type="http://schemas.openxmlformats.org/officeDocument/2006/relationships/slideLayout" Target="../slideLayouts/slideLayout1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a:xfrm>
            <a:off x="339972" y="80597"/>
            <a:ext cx="7797800" cy="615462"/>
          </a:xfrm>
        </p:spPr>
        <p:txBody>
          <a:bodyPr anchor="ctr">
            <a:normAutofit/>
          </a:bodyPr>
          <a:lstStyle/>
          <a:p>
            <a:r>
              <a:rPr lang="en-US" dirty="0"/>
              <a:t>CH 1: Operating System Management </a:t>
            </a:r>
          </a:p>
        </p:txBody>
      </p:sp>
      <p:pic>
        <p:nvPicPr>
          <p:cNvPr id="5" name="Picture 4">
            <a:extLst>
              <a:ext uri="{FF2B5EF4-FFF2-40B4-BE49-F238E27FC236}">
                <a16:creationId xmlns:a16="http://schemas.microsoft.com/office/drawing/2014/main" id="{2B6D0EE6-0A05-43B2-8BCB-553FE13E5A61}"/>
              </a:ext>
            </a:extLst>
          </p:cNvPr>
          <p:cNvPicPr>
            <a:picLocks noChangeAspect="1"/>
          </p:cNvPicPr>
          <p:nvPr/>
        </p:nvPicPr>
        <p:blipFill>
          <a:blip r:embed="rId2"/>
          <a:stretch>
            <a:fillRect/>
          </a:stretch>
        </p:blipFill>
        <p:spPr>
          <a:xfrm>
            <a:off x="3882812" y="1076327"/>
            <a:ext cx="4496226" cy="3518297"/>
          </a:xfrm>
          <a:prstGeom prst="rect">
            <a:avLst/>
          </a:prstGeom>
          <a:noFill/>
        </p:spPr>
      </p:pic>
      <p:sp>
        <p:nvSpPr>
          <p:cNvPr id="4" name="Content Placeholder 3">
            <a:extLst>
              <a:ext uri="{FF2B5EF4-FFF2-40B4-BE49-F238E27FC236}">
                <a16:creationId xmlns:a16="http://schemas.microsoft.com/office/drawing/2014/main" id="{1E07B3F2-41E7-A94B-B976-C957B5D73230}"/>
              </a:ext>
            </a:extLst>
          </p:cNvPr>
          <p:cNvSpPr>
            <a:spLocks noGrp="1"/>
          </p:cNvSpPr>
          <p:nvPr>
            <p:ph type="body" sz="half" idx="2"/>
          </p:nvPr>
        </p:nvSpPr>
        <p:spPr>
          <a:xfrm>
            <a:off x="764962" y="1076326"/>
            <a:ext cx="2326446" cy="3518297"/>
          </a:xfrm>
        </p:spPr>
        <p:txBody>
          <a:bodyPr>
            <a:normAutofit/>
          </a:bodyPr>
          <a:lstStyle/>
          <a:p>
            <a:pPr marL="557213" lvl="1" indent="-214313">
              <a:buFont typeface="Arial"/>
              <a:buChar char="•"/>
            </a:pPr>
            <a:r>
              <a:rPr lang="en-US" sz="1400" dirty="0"/>
              <a:t>Identify Operating Systems</a:t>
            </a:r>
          </a:p>
          <a:p>
            <a:pPr marL="557213" lvl="1" indent="-214313">
              <a:buFont typeface="Arial"/>
              <a:buChar char="•"/>
            </a:pPr>
            <a:endParaRPr lang="en-US" sz="1400" dirty="0"/>
          </a:p>
          <a:p>
            <a:pPr marL="557213" lvl="1" indent="-214313">
              <a:buFont typeface="Arial"/>
              <a:buChar char="•"/>
            </a:pPr>
            <a:r>
              <a:rPr lang="en-US" sz="1400" dirty="0"/>
              <a:t>Windows Features and Tools</a:t>
            </a:r>
          </a:p>
          <a:p>
            <a:pPr marL="557213" lvl="1" indent="-214313">
              <a:buFont typeface="Arial"/>
              <a:buChar char="•"/>
            </a:pPr>
            <a:endParaRPr lang="en-US" sz="1400" dirty="0"/>
          </a:p>
          <a:p>
            <a:pPr marL="557213" lvl="1" indent="-214313">
              <a:buFont typeface="Arial"/>
              <a:buChar char="•"/>
            </a:pPr>
            <a:r>
              <a:rPr lang="en-US" sz="1400" dirty="0"/>
              <a:t>Manage Files</a:t>
            </a:r>
          </a:p>
          <a:p>
            <a:pPr marL="557213" lvl="1" indent="-214313">
              <a:buFont typeface="Arial"/>
              <a:buChar char="•"/>
            </a:pPr>
            <a:endParaRPr lang="en-US" sz="1400" dirty="0"/>
          </a:p>
          <a:p>
            <a:pPr marL="557213" lvl="1" indent="-214313">
              <a:buFont typeface="Arial"/>
              <a:buChar char="•"/>
            </a:pPr>
            <a:r>
              <a:rPr lang="en-US" sz="1400" dirty="0"/>
              <a:t>Manage Disks</a:t>
            </a:r>
          </a:p>
          <a:p>
            <a:pPr marL="557213" lvl="1" indent="-214313">
              <a:buFont typeface="Arial"/>
              <a:buChar char="•"/>
            </a:pPr>
            <a:endParaRPr lang="en-US" sz="1400" dirty="0"/>
          </a:p>
          <a:p>
            <a:pPr marL="557213" lvl="1" indent="-214313">
              <a:buFont typeface="Arial"/>
              <a:buChar char="•"/>
            </a:pPr>
            <a:r>
              <a:rPr lang="en-US" sz="1400" dirty="0"/>
              <a:t>Manage</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a:t>
            </a:fld>
            <a:endParaRPr lang="en-US"/>
          </a:p>
        </p:txBody>
      </p:sp>
    </p:spTree>
    <p:extLst>
      <p:ext uri="{BB962C8B-B14F-4D97-AF65-F5344CB8AC3E}">
        <p14:creationId xmlns:p14="http://schemas.microsoft.com/office/powerpoint/2010/main" val="137847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E31D2-83EC-49E6-ABA3-F69BF2694F1C}"/>
              </a:ext>
            </a:extLst>
          </p:cNvPr>
          <p:cNvSpPr>
            <a:spLocks noGrp="1"/>
          </p:cNvSpPr>
          <p:nvPr>
            <p:ph type="title"/>
          </p:nvPr>
        </p:nvSpPr>
        <p:spPr>
          <a:xfrm>
            <a:off x="341927" y="160544"/>
            <a:ext cx="8455567" cy="487731"/>
          </a:xfrm>
        </p:spPr>
        <p:txBody>
          <a:bodyPr/>
          <a:lstStyle/>
          <a:p>
            <a:br>
              <a:rPr lang="en-US" dirty="0"/>
            </a:br>
            <a:r>
              <a:rPr lang="en-US" dirty="0"/>
              <a:t>Windows Versions </a:t>
            </a:r>
            <a:r>
              <a:rPr lang="en-US" sz="1600" dirty="0"/>
              <a:t>(No longer Tested)</a:t>
            </a:r>
            <a:br>
              <a:rPr lang="en-US" sz="1600" dirty="0"/>
            </a:br>
            <a:endParaRPr lang="en-US" sz="1600" dirty="0"/>
          </a:p>
        </p:txBody>
      </p:sp>
      <p:sp>
        <p:nvSpPr>
          <p:cNvPr id="3" name="Slide Number Placeholder 2">
            <a:extLst>
              <a:ext uri="{FF2B5EF4-FFF2-40B4-BE49-F238E27FC236}">
                <a16:creationId xmlns:a16="http://schemas.microsoft.com/office/drawing/2014/main" id="{24068D43-7D98-4623-B1E8-5B966AADAA92}"/>
              </a:ext>
            </a:extLst>
          </p:cNvPr>
          <p:cNvSpPr>
            <a:spLocks noGrp="1"/>
          </p:cNvSpPr>
          <p:nvPr>
            <p:ph type="sldNum" sz="quarter" idx="4"/>
          </p:nvPr>
        </p:nvSpPr>
        <p:spPr/>
        <p:txBody>
          <a:bodyPr/>
          <a:lstStyle/>
          <a:p>
            <a:fld id="{2066355A-084C-D24E-9AD2-7E4FC41EA627}" type="slidenum">
              <a:rPr lang="en-US" smtClean="0"/>
              <a:pPr/>
              <a:t>10</a:t>
            </a:fld>
            <a:endParaRPr lang="en-US" dirty="0"/>
          </a:p>
        </p:txBody>
      </p:sp>
      <p:sp>
        <p:nvSpPr>
          <p:cNvPr id="4" name="Content Placeholder 3">
            <a:extLst>
              <a:ext uri="{FF2B5EF4-FFF2-40B4-BE49-F238E27FC236}">
                <a16:creationId xmlns:a16="http://schemas.microsoft.com/office/drawing/2014/main" id="{6C2A8728-082E-471A-ACAE-E901BFDBD1D5}"/>
              </a:ext>
            </a:extLst>
          </p:cNvPr>
          <p:cNvSpPr>
            <a:spLocks noGrp="1"/>
          </p:cNvSpPr>
          <p:nvPr>
            <p:ph idx="1"/>
          </p:nvPr>
        </p:nvSpPr>
        <p:spPr>
          <a:xfrm>
            <a:off x="802614" y="986785"/>
            <a:ext cx="2310430" cy="2365930"/>
          </a:xfrm>
        </p:spPr>
        <p:txBody>
          <a:bodyPr/>
          <a:lstStyle/>
          <a:p>
            <a:r>
              <a:rPr lang="en-US" dirty="0"/>
              <a:t>Windows 7</a:t>
            </a:r>
          </a:p>
          <a:p>
            <a:endParaRPr lang="en-US" dirty="0"/>
          </a:p>
          <a:p>
            <a:r>
              <a:rPr lang="en-US" dirty="0"/>
              <a:t>Windows Vista</a:t>
            </a:r>
          </a:p>
          <a:p>
            <a:endParaRPr lang="en-US" dirty="0"/>
          </a:p>
          <a:p>
            <a:r>
              <a:rPr lang="en-US" dirty="0"/>
              <a:t>Windows XP</a:t>
            </a:r>
          </a:p>
          <a:p>
            <a:pPr marL="0" indent="0">
              <a:buNone/>
            </a:pPr>
            <a:endParaRPr lang="en-US" sz="1200" b="1" dirty="0"/>
          </a:p>
          <a:p>
            <a:pPr marL="0" indent="0">
              <a:buNone/>
            </a:pPr>
            <a:r>
              <a:rPr lang="en-US" sz="1200" b="1" dirty="0"/>
              <a:t>Not Supported or (EOL)</a:t>
            </a:r>
          </a:p>
          <a:p>
            <a:pPr marL="0" indent="0">
              <a:buNone/>
            </a:pPr>
            <a:r>
              <a:rPr lang="en-US" sz="1200" b="1" dirty="0"/>
              <a:t> End of life state!</a:t>
            </a:r>
          </a:p>
          <a:p>
            <a:pPr marL="0" indent="0">
              <a:buNone/>
            </a:pPr>
            <a:endParaRPr lang="en-US" sz="1200" b="1" dirty="0"/>
          </a:p>
        </p:txBody>
      </p:sp>
      <p:pic>
        <p:nvPicPr>
          <p:cNvPr id="5" name="Picture 4">
            <a:extLst>
              <a:ext uri="{FF2B5EF4-FFF2-40B4-BE49-F238E27FC236}">
                <a16:creationId xmlns:a16="http://schemas.microsoft.com/office/drawing/2014/main" id="{68167841-53A0-4704-9A9C-9B94D7EBD3C9}"/>
              </a:ext>
            </a:extLst>
          </p:cNvPr>
          <p:cNvPicPr>
            <a:picLocks noChangeAspect="1"/>
          </p:cNvPicPr>
          <p:nvPr/>
        </p:nvPicPr>
        <p:blipFill>
          <a:blip r:embed="rId3"/>
          <a:stretch>
            <a:fillRect/>
          </a:stretch>
        </p:blipFill>
        <p:spPr>
          <a:xfrm>
            <a:off x="1105231" y="3691225"/>
            <a:ext cx="5595883" cy="1145861"/>
          </a:xfrm>
          <a:prstGeom prst="rect">
            <a:avLst/>
          </a:prstGeom>
        </p:spPr>
      </p:pic>
      <p:sp>
        <p:nvSpPr>
          <p:cNvPr id="6" name="TextBox 5">
            <a:extLst>
              <a:ext uri="{FF2B5EF4-FFF2-40B4-BE49-F238E27FC236}">
                <a16:creationId xmlns:a16="http://schemas.microsoft.com/office/drawing/2014/main" id="{E7993E84-BE2B-8F4E-28A4-76847B28C21D}"/>
              </a:ext>
            </a:extLst>
          </p:cNvPr>
          <p:cNvSpPr txBox="1"/>
          <p:nvPr/>
        </p:nvSpPr>
        <p:spPr>
          <a:xfrm>
            <a:off x="3727507" y="986784"/>
            <a:ext cx="2798935" cy="3600986"/>
          </a:xfrm>
          <a:prstGeom prst="rect">
            <a:avLst/>
          </a:prstGeom>
          <a:noFill/>
        </p:spPr>
        <p:txBody>
          <a:bodyPr wrap="square" rtlCol="0">
            <a:spAutoFit/>
          </a:bodyPr>
          <a:lstStyle/>
          <a:p>
            <a:pPr marL="257175" indent="-257175" defTabSz="342900">
              <a:spcBef>
                <a:spcPct val="20000"/>
              </a:spcBef>
              <a:buClr>
                <a:srgbClr val="ED1C24"/>
              </a:buClr>
              <a:buFont typeface="Arial"/>
              <a:buChar char="•"/>
            </a:pPr>
            <a:r>
              <a:rPr lang="en-US" dirty="0">
                <a:solidFill>
                  <a:srgbClr val="45545F"/>
                </a:solidFill>
              </a:rPr>
              <a:t>Windows  11</a:t>
            </a:r>
          </a:p>
          <a:p>
            <a:pPr marL="257175" indent="-257175" defTabSz="342900">
              <a:spcBef>
                <a:spcPct val="20000"/>
              </a:spcBef>
              <a:buClr>
                <a:srgbClr val="ED1C24"/>
              </a:buClr>
              <a:buFont typeface="Arial"/>
              <a:buChar char="•"/>
            </a:pPr>
            <a:endParaRPr lang="en-US" dirty="0">
              <a:solidFill>
                <a:srgbClr val="45545F"/>
              </a:solidFill>
            </a:endParaRPr>
          </a:p>
          <a:p>
            <a:pPr marL="257175" indent="-257175" defTabSz="342900">
              <a:spcBef>
                <a:spcPct val="20000"/>
              </a:spcBef>
              <a:buClr>
                <a:srgbClr val="ED1C24"/>
              </a:buClr>
              <a:buFont typeface="Arial"/>
              <a:buChar char="•"/>
            </a:pPr>
            <a:r>
              <a:rPr lang="en-US" dirty="0">
                <a:solidFill>
                  <a:srgbClr val="45545F"/>
                </a:solidFill>
              </a:rPr>
              <a:t>Windows 10</a:t>
            </a:r>
          </a:p>
          <a:p>
            <a:pPr marL="257175" indent="-257175" defTabSz="342900">
              <a:spcBef>
                <a:spcPct val="20000"/>
              </a:spcBef>
              <a:buClr>
                <a:srgbClr val="ED1C24"/>
              </a:buClr>
              <a:buFont typeface="Arial"/>
              <a:buChar char="•"/>
            </a:pPr>
            <a:endParaRPr lang="en-US" dirty="0">
              <a:solidFill>
                <a:srgbClr val="45545F"/>
              </a:solidFill>
            </a:endParaRPr>
          </a:p>
          <a:p>
            <a:pPr marL="257175" indent="-257175" defTabSz="342900">
              <a:spcBef>
                <a:spcPct val="20000"/>
              </a:spcBef>
              <a:buClr>
                <a:srgbClr val="ED1C24"/>
              </a:buClr>
              <a:buFont typeface="Arial"/>
              <a:buChar char="•"/>
            </a:pPr>
            <a:r>
              <a:rPr lang="en-US" dirty="0">
                <a:solidFill>
                  <a:srgbClr val="45545F"/>
                </a:solidFill>
              </a:rPr>
              <a:t>Windows 8</a:t>
            </a:r>
          </a:p>
          <a:p>
            <a:endParaRPr lang="en-US" dirty="0">
              <a:solidFill>
                <a:srgbClr val="45545F"/>
              </a:solidFill>
            </a:endParaRPr>
          </a:p>
          <a:p>
            <a:pPr defTabSz="342900">
              <a:spcBef>
                <a:spcPct val="20000"/>
              </a:spcBef>
              <a:buClr>
                <a:srgbClr val="ED1C24"/>
              </a:buClr>
            </a:pPr>
            <a:r>
              <a:rPr lang="en-US" sz="1200" b="1" dirty="0">
                <a:solidFill>
                  <a:srgbClr val="45545F"/>
                </a:solidFill>
              </a:rPr>
              <a:t>Extended support </a:t>
            </a:r>
          </a:p>
          <a:p>
            <a:endParaRPr lang="en-US" sz="1000" b="1" dirty="0">
              <a:solidFill>
                <a:srgbClr val="45545F"/>
              </a:solidFill>
            </a:endParaRPr>
          </a:p>
          <a:p>
            <a:r>
              <a:rPr lang="en-US" sz="1000" b="1" dirty="0">
                <a:solidFill>
                  <a:srgbClr val="45545F"/>
                </a:solidFill>
              </a:rPr>
              <a:t>More limited patch and support availability</a:t>
            </a:r>
          </a:p>
          <a:p>
            <a:pPr marL="257175" indent="-257175" defTabSz="342900">
              <a:spcBef>
                <a:spcPct val="20000"/>
              </a:spcBef>
              <a:buClr>
                <a:srgbClr val="ED1C24"/>
              </a:buClr>
              <a:buFont typeface="Arial"/>
              <a:buChar char="•"/>
            </a:pPr>
            <a:endParaRPr lang="en-US" dirty="0">
              <a:solidFill>
                <a:srgbClr val="45545F"/>
              </a:solidFill>
            </a:endParaRPr>
          </a:p>
          <a:p>
            <a:pPr marL="257175" indent="-257175" defTabSz="342900">
              <a:spcBef>
                <a:spcPct val="20000"/>
              </a:spcBef>
              <a:buClr>
                <a:srgbClr val="ED1C24"/>
              </a:buClr>
              <a:buFont typeface="Arial"/>
              <a:buChar char="•"/>
            </a:pPr>
            <a:endParaRPr lang="en-US" dirty="0">
              <a:solidFill>
                <a:srgbClr val="45545F"/>
              </a:solidFill>
            </a:endParaRPr>
          </a:p>
          <a:p>
            <a:endParaRPr lang="en-US" dirty="0"/>
          </a:p>
        </p:txBody>
      </p:sp>
    </p:spTree>
    <p:extLst>
      <p:ext uri="{BB962C8B-B14F-4D97-AF65-F5344CB8AC3E}">
        <p14:creationId xmlns:p14="http://schemas.microsoft.com/office/powerpoint/2010/main" val="35420911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What type of partitioning scheme must a disk use if Windows is installed to a 64-bit UEFI-based computer?</a:t>
            </a:r>
          </a:p>
          <a:p>
            <a:endParaRPr lang="en-US" b="1" dirty="0"/>
          </a:p>
          <a:p>
            <a:r>
              <a:rPr lang="en-US" b="1" dirty="0"/>
              <a:t>ANSWER:</a:t>
            </a:r>
          </a:p>
          <a:p>
            <a:pPr lvl="1"/>
            <a:r>
              <a:rPr lang="en-US" dirty="0"/>
              <a:t>GPT-style partitioning.</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100</a:t>
            </a:fld>
            <a:endParaRPr lang="en-US" dirty="0"/>
          </a:p>
        </p:txBody>
      </p:sp>
      <p:sp>
        <p:nvSpPr>
          <p:cNvPr id="5" name="Title 2">
            <a:extLst>
              <a:ext uri="{FF2B5EF4-FFF2-40B4-BE49-F238E27FC236}">
                <a16:creationId xmlns:a16="http://schemas.microsoft.com/office/drawing/2014/main" id="{88F9FEB9-BB1A-554C-B152-C045298A895C}"/>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18334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True or false? A volume or partition MUST be assigned a drive letter to access it via Explorer.</a:t>
            </a:r>
          </a:p>
          <a:p>
            <a:endParaRPr lang="en-US" b="1" dirty="0"/>
          </a:p>
          <a:p>
            <a:r>
              <a:rPr lang="en-US" b="1" dirty="0"/>
              <a:t>ANSWER:</a:t>
            </a:r>
          </a:p>
          <a:p>
            <a:pPr lvl="1"/>
            <a:r>
              <a:rPr lang="en-US" dirty="0"/>
              <a:t>False—assigning a drive letter is common practice, but a partition can be mounted to any point in the file system.</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101</a:t>
            </a:fld>
            <a:endParaRPr lang="en-US" dirty="0"/>
          </a:p>
        </p:txBody>
      </p:sp>
      <p:sp>
        <p:nvSpPr>
          <p:cNvPr id="5" name="Title 2">
            <a:extLst>
              <a:ext uri="{FF2B5EF4-FFF2-40B4-BE49-F238E27FC236}">
                <a16:creationId xmlns:a16="http://schemas.microsoft.com/office/drawing/2014/main" id="{120A7320-FAE0-3A4E-98D7-29E46FF02A34}"/>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2769599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You are troubleshooting a problem and find a disk marked as "foreign" listed under Drive Management. What does this mean?</a:t>
            </a:r>
          </a:p>
          <a:p>
            <a:endParaRPr lang="en-US" b="1" dirty="0"/>
          </a:p>
          <a:p>
            <a:r>
              <a:rPr lang="en-US" b="1" dirty="0"/>
              <a:t>ANSWER:</a:t>
            </a:r>
          </a:p>
          <a:p>
            <a:pPr lvl="1"/>
            <a:r>
              <a:rPr lang="en-US" dirty="0"/>
              <a:t>The disk was configured as dynamic under a different computer then installed in this one. You need to import the disk to make it usable.</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102</a:t>
            </a:fld>
            <a:endParaRPr lang="en-US" dirty="0"/>
          </a:p>
        </p:txBody>
      </p:sp>
      <p:sp>
        <p:nvSpPr>
          <p:cNvPr id="5" name="Title 2">
            <a:extLst>
              <a:ext uri="{FF2B5EF4-FFF2-40B4-BE49-F238E27FC236}">
                <a16:creationId xmlns:a16="http://schemas.microsoft.com/office/drawing/2014/main" id="{90384FC2-2C57-B049-AEA5-805E20CC047D}"/>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392501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a:xfrm>
            <a:off x="341924" y="708660"/>
            <a:ext cx="8460152" cy="3701556"/>
          </a:xfrm>
        </p:spPr>
        <p:txBody>
          <a:bodyPr/>
          <a:lstStyle/>
          <a:p>
            <a:r>
              <a:rPr lang="en-US" sz="1600" b="1" dirty="0"/>
              <a:t>A customer with a Windows 10 Home computer contacts you. She stores family photos on the computer's hard disk, but says she has read about disk failure and worries that they might be at risk. Is she right to be concerned and what solutions can you suggest?</a:t>
            </a:r>
          </a:p>
          <a:p>
            <a:endParaRPr lang="en-US" b="1" dirty="0"/>
          </a:p>
          <a:p>
            <a:r>
              <a:rPr lang="en-US" sz="1600" b="1" dirty="0"/>
              <a:t>ANSWER:</a:t>
            </a:r>
          </a:p>
          <a:p>
            <a:pPr lvl="1"/>
            <a:r>
              <a:rPr lang="en-US" sz="1400" dirty="0"/>
              <a:t>The customer is right to consider the risk and take steps to mitigate it. One option is to make a backup of the files so that they are always stored on at least two devices. You could also suggest configuring the RAID-like functionality available with the Storage Spaces feature of Windows 10. Note that you cannot recommend Dynamic Disks as that is not available with the Home edition. Using both Storage Spaces and an offsite backup method, such as copying to a cloud drive, will give the best protection.</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103</a:t>
            </a:fld>
            <a:endParaRPr lang="en-US" dirty="0"/>
          </a:p>
        </p:txBody>
      </p:sp>
      <p:sp>
        <p:nvSpPr>
          <p:cNvPr id="5" name="Title 2">
            <a:extLst>
              <a:ext uri="{FF2B5EF4-FFF2-40B4-BE49-F238E27FC236}">
                <a16:creationId xmlns:a16="http://schemas.microsoft.com/office/drawing/2014/main" id="{BEC932CF-CE55-2546-B9F5-596B4A7E8241}"/>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335603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Is the command format d: /</a:t>
            </a:r>
            <a:r>
              <a:rPr lang="en-US" b="1" dirty="0" err="1"/>
              <a:t>fs:exfat</a:t>
            </a:r>
            <a:r>
              <a:rPr lang="en-US" b="1" dirty="0"/>
              <a:t> /q valid? If so, what is its effect, and what precaution might you need to take before running it?</a:t>
            </a:r>
          </a:p>
          <a:p>
            <a:endParaRPr lang="en-US" b="1" dirty="0"/>
          </a:p>
          <a:p>
            <a:r>
              <a:rPr lang="en-US" b="1" dirty="0"/>
              <a:t>ANSWER:</a:t>
            </a:r>
          </a:p>
          <a:p>
            <a:pPr lvl="1"/>
            <a:r>
              <a:rPr lang="en-US" dirty="0"/>
              <a:t>Yes, it is valid. It formats drive D with the </a:t>
            </a:r>
            <a:r>
              <a:rPr lang="en-US" dirty="0" err="1"/>
              <a:t>exFAT</a:t>
            </a:r>
            <a:r>
              <a:rPr lang="en-US" dirty="0"/>
              <a:t> file system by using a quick format (does not scan for bad sectors). This will delete the file table on the drive so existing data files can be overwritten—the formatted drive will appear to be empty in Explorer. If there are existing files that need to be preserved, they should be backed up before running the format command.</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104</a:t>
            </a:fld>
            <a:endParaRPr lang="en-US" dirty="0"/>
          </a:p>
        </p:txBody>
      </p:sp>
      <p:sp>
        <p:nvSpPr>
          <p:cNvPr id="5" name="Title 2">
            <a:extLst>
              <a:ext uri="{FF2B5EF4-FFF2-40B4-BE49-F238E27FC236}">
                <a16:creationId xmlns:a16="http://schemas.microsoft.com/office/drawing/2014/main" id="{FC7170E3-39B3-1441-855B-20806372A588}"/>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389098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Diagnose the configuration and error status shown in this exhibit. Examine the screenshot. Can you explain the current configuration, the status of the configuration, and next steps to remedy the error? </a:t>
            </a:r>
            <a:r>
              <a:rPr lang="en-US" sz="1050" dirty="0"/>
              <a:t>(Screenshot used with permission from Microsoft.)</a:t>
            </a:r>
            <a:endParaRPr lang="en-US" dirty="0"/>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105</a:t>
            </a:fld>
            <a:endParaRPr lang="en-US" dirty="0"/>
          </a:p>
        </p:txBody>
      </p:sp>
      <p:sp>
        <p:nvSpPr>
          <p:cNvPr id="5" name="Title 2">
            <a:extLst>
              <a:ext uri="{FF2B5EF4-FFF2-40B4-BE49-F238E27FC236}">
                <a16:creationId xmlns:a16="http://schemas.microsoft.com/office/drawing/2014/main" id="{AD7B072F-ADF5-DF4A-9BD8-1BDD8A2444F5}"/>
              </a:ext>
            </a:extLst>
          </p:cNvPr>
          <p:cNvSpPr>
            <a:spLocks noGrp="1"/>
          </p:cNvSpPr>
          <p:nvPr>
            <p:ph type="title"/>
          </p:nvPr>
        </p:nvSpPr>
        <p:spPr>
          <a:xfrm>
            <a:off x="341924" y="75202"/>
            <a:ext cx="8324997" cy="633458"/>
          </a:xfrm>
        </p:spPr>
        <p:txBody>
          <a:bodyPr/>
          <a:lstStyle/>
          <a:p>
            <a:r>
              <a:rPr lang="en-US" dirty="0"/>
              <a:t>Discussing Windows Disk Management</a:t>
            </a:r>
          </a:p>
        </p:txBody>
      </p:sp>
      <p:pic>
        <p:nvPicPr>
          <p:cNvPr id="6" name="Picture 5">
            <a:extLst>
              <a:ext uri="{FF2B5EF4-FFF2-40B4-BE49-F238E27FC236}">
                <a16:creationId xmlns:a16="http://schemas.microsoft.com/office/drawing/2014/main" id="{6732A383-7FA8-F44A-9927-4BDFDA186BFB}"/>
              </a:ext>
            </a:extLst>
          </p:cNvPr>
          <p:cNvPicPr>
            <a:picLocks noChangeAspect="1"/>
          </p:cNvPicPr>
          <p:nvPr/>
        </p:nvPicPr>
        <p:blipFill>
          <a:blip r:embed="rId2"/>
          <a:stretch>
            <a:fillRect/>
          </a:stretch>
        </p:blipFill>
        <p:spPr>
          <a:xfrm>
            <a:off x="2401173" y="2073167"/>
            <a:ext cx="3751149" cy="2965569"/>
          </a:xfrm>
          <a:prstGeom prst="rect">
            <a:avLst/>
          </a:prstGeom>
        </p:spPr>
      </p:pic>
    </p:spTree>
    <p:extLst>
      <p:ext uri="{BB962C8B-B14F-4D97-AF65-F5344CB8AC3E}">
        <p14:creationId xmlns:p14="http://schemas.microsoft.com/office/powerpoint/2010/main" val="85868653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ANSWER:</a:t>
            </a:r>
          </a:p>
          <a:p>
            <a:pPr lvl="1"/>
            <a:r>
              <a:rPr lang="en-US" dirty="0"/>
              <a:t>You should be able to identify that a mirrored volume has been configured using the Dynamic Disks feature. One of the disks is missing—you cannot tell why from the screenshot, but it could have been physically removed or is damaged. You might also be able to identify from the Failed redundancy message that the volume has been reactivated, so data files are still accessible. The volume is at risk though, as failure of the remaining disk would result in complete data loss. You need to back up files on the volume as a matter of urgency. You should then either repair the mirror with the old drive or a new drive. If it is not possible to repair the mirror, you should recreate it with a new disk and restore files from backup</a:t>
            </a:r>
            <a:r>
              <a:rPr lang="en-US" b="1" dirty="0"/>
              <a:t>.</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106</a:t>
            </a:fld>
            <a:endParaRPr lang="en-US" dirty="0"/>
          </a:p>
        </p:txBody>
      </p:sp>
      <p:sp>
        <p:nvSpPr>
          <p:cNvPr id="5" name="Title 2">
            <a:extLst>
              <a:ext uri="{FF2B5EF4-FFF2-40B4-BE49-F238E27FC236}">
                <a16:creationId xmlns:a16="http://schemas.microsoft.com/office/drawing/2014/main" id="{AD7B072F-ADF5-DF4A-9BD8-1BDD8A2444F5}"/>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229905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F74C2-1D5A-4346-AFF4-FACB7FAB7F94}"/>
              </a:ext>
            </a:extLst>
          </p:cNvPr>
          <p:cNvSpPr>
            <a:spLocks noGrp="1"/>
          </p:cNvSpPr>
          <p:nvPr>
            <p:ph type="title"/>
          </p:nvPr>
        </p:nvSpPr>
        <p:spPr>
          <a:xfrm>
            <a:off x="341927" y="75202"/>
            <a:ext cx="8455567" cy="633458"/>
          </a:xfrm>
        </p:spPr>
        <p:txBody>
          <a:bodyPr anchor="ctr">
            <a:normAutofit/>
          </a:bodyPr>
          <a:lstStyle/>
          <a:p>
            <a:r>
              <a:rPr lang="en-US" dirty="0"/>
              <a:t>Topic E: Manage Devices in Windows</a:t>
            </a:r>
          </a:p>
        </p:txBody>
      </p:sp>
      <p:sp>
        <p:nvSpPr>
          <p:cNvPr id="3" name="Slide Number Placeholder 2">
            <a:extLst>
              <a:ext uri="{FF2B5EF4-FFF2-40B4-BE49-F238E27FC236}">
                <a16:creationId xmlns:a16="http://schemas.microsoft.com/office/drawing/2014/main" id="{73863492-6B5E-8744-865E-FEB6012196E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107</a:t>
            </a:fld>
            <a:endParaRPr lang="en-US"/>
          </a:p>
        </p:txBody>
      </p:sp>
      <p:pic>
        <p:nvPicPr>
          <p:cNvPr id="5" name="Content Placeholder 4">
            <a:extLst>
              <a:ext uri="{FF2B5EF4-FFF2-40B4-BE49-F238E27FC236}">
                <a16:creationId xmlns:a16="http://schemas.microsoft.com/office/drawing/2014/main" id="{FD2A1D9B-366E-606F-1060-B3413BD5DB19}"/>
              </a:ext>
            </a:extLst>
          </p:cNvPr>
          <p:cNvPicPr>
            <a:picLocks noGrp="1" noChangeAspect="1"/>
          </p:cNvPicPr>
          <p:nvPr>
            <p:ph idx="1"/>
          </p:nvPr>
        </p:nvPicPr>
        <p:blipFill>
          <a:blip r:embed="rId2"/>
          <a:stretch>
            <a:fillRect/>
          </a:stretch>
        </p:blipFill>
        <p:spPr>
          <a:xfrm>
            <a:off x="588191" y="980347"/>
            <a:ext cx="7967617" cy="3567590"/>
          </a:xfrm>
          <a:prstGeom prst="rect">
            <a:avLst/>
          </a:prstGeom>
          <a:noFill/>
        </p:spPr>
      </p:pic>
    </p:spTree>
    <p:extLst>
      <p:ext uri="{BB962C8B-B14F-4D97-AF65-F5344CB8AC3E}">
        <p14:creationId xmlns:p14="http://schemas.microsoft.com/office/powerpoint/2010/main" val="41047169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CCDCE-83EC-480B-A7B3-AA0FE7424B9D}"/>
              </a:ext>
            </a:extLst>
          </p:cNvPr>
          <p:cNvSpPr>
            <a:spLocks noGrp="1"/>
          </p:cNvSpPr>
          <p:nvPr>
            <p:ph type="title"/>
          </p:nvPr>
        </p:nvSpPr>
        <p:spPr/>
        <p:txBody>
          <a:bodyPr/>
          <a:lstStyle/>
          <a:p>
            <a:r>
              <a:rPr lang="en-US" dirty="0"/>
              <a:t>Power Options</a:t>
            </a:r>
          </a:p>
        </p:txBody>
      </p:sp>
      <p:sp>
        <p:nvSpPr>
          <p:cNvPr id="3" name="Slide Number Placeholder 2">
            <a:extLst>
              <a:ext uri="{FF2B5EF4-FFF2-40B4-BE49-F238E27FC236}">
                <a16:creationId xmlns:a16="http://schemas.microsoft.com/office/drawing/2014/main" id="{9DF0D09A-12BB-4C34-93FC-2CDAA97D4FC4}"/>
              </a:ext>
            </a:extLst>
          </p:cNvPr>
          <p:cNvSpPr>
            <a:spLocks noGrp="1"/>
          </p:cNvSpPr>
          <p:nvPr>
            <p:ph type="sldNum" sz="quarter" idx="4"/>
          </p:nvPr>
        </p:nvSpPr>
        <p:spPr/>
        <p:txBody>
          <a:bodyPr/>
          <a:lstStyle/>
          <a:p>
            <a:fld id="{2066355A-084C-D24E-9AD2-7E4FC41EA627}" type="slidenum">
              <a:rPr lang="en-US" smtClean="0"/>
              <a:pPr/>
              <a:t>108</a:t>
            </a:fld>
            <a:endParaRPr lang="en-US" dirty="0"/>
          </a:p>
        </p:txBody>
      </p:sp>
      <p:sp>
        <p:nvSpPr>
          <p:cNvPr id="4" name="Content Placeholder 3">
            <a:extLst>
              <a:ext uri="{FF2B5EF4-FFF2-40B4-BE49-F238E27FC236}">
                <a16:creationId xmlns:a16="http://schemas.microsoft.com/office/drawing/2014/main" id="{0A8AA611-26E4-4D19-921D-A27383544B49}"/>
              </a:ext>
            </a:extLst>
          </p:cNvPr>
          <p:cNvSpPr>
            <a:spLocks noGrp="1"/>
          </p:cNvSpPr>
          <p:nvPr>
            <p:ph idx="1"/>
          </p:nvPr>
        </p:nvSpPr>
        <p:spPr/>
        <p:txBody>
          <a:bodyPr/>
          <a:lstStyle/>
          <a:p>
            <a:r>
              <a:rPr lang="en-US" dirty="0"/>
              <a:t>Power management depends on hardware, firmware, and OS.</a:t>
            </a:r>
          </a:p>
          <a:p>
            <a:endParaRPr lang="en-US" dirty="0"/>
          </a:p>
          <a:p>
            <a:r>
              <a:rPr lang="en-US" dirty="0"/>
              <a:t>ACPI power levels:</a:t>
            </a:r>
          </a:p>
          <a:p>
            <a:pPr lvl="1"/>
            <a:r>
              <a:rPr lang="en-US" dirty="0"/>
              <a:t>Standby/Suspend to RAM.</a:t>
            </a:r>
          </a:p>
          <a:p>
            <a:pPr lvl="1"/>
            <a:r>
              <a:rPr lang="en-US" dirty="0"/>
              <a:t>Hibernate/Suspend to Disk.</a:t>
            </a:r>
          </a:p>
          <a:p>
            <a:pPr lvl="1"/>
            <a:endParaRPr lang="en-US" dirty="0"/>
          </a:p>
          <a:p>
            <a:r>
              <a:rPr lang="en-US" dirty="0"/>
              <a:t>Windows sleep and hybrid </a:t>
            </a:r>
            <a:br>
              <a:rPr lang="en-US" dirty="0"/>
            </a:br>
            <a:r>
              <a:rPr lang="en-US" dirty="0"/>
              <a:t>modes.</a:t>
            </a:r>
          </a:p>
          <a:p>
            <a:pPr marL="0" indent="0">
              <a:buNone/>
            </a:pPr>
            <a:endParaRPr lang="en-US" dirty="0"/>
          </a:p>
          <a:p>
            <a:r>
              <a:rPr lang="en-US" dirty="0"/>
              <a:t>Power Options applet.</a:t>
            </a:r>
          </a:p>
          <a:p>
            <a:pPr lvl="1"/>
            <a:endParaRPr lang="en-US" dirty="0"/>
          </a:p>
        </p:txBody>
      </p:sp>
      <p:pic>
        <p:nvPicPr>
          <p:cNvPr id="7" name="Picture 6">
            <a:extLst>
              <a:ext uri="{FF2B5EF4-FFF2-40B4-BE49-F238E27FC236}">
                <a16:creationId xmlns:a16="http://schemas.microsoft.com/office/drawing/2014/main" id="{B3B6E6C6-79A0-46BC-A0F4-36CD33BC016A}"/>
              </a:ext>
            </a:extLst>
          </p:cNvPr>
          <p:cNvPicPr>
            <a:picLocks noChangeAspect="1"/>
          </p:cNvPicPr>
          <p:nvPr/>
        </p:nvPicPr>
        <p:blipFill>
          <a:blip r:embed="rId3"/>
          <a:stretch>
            <a:fillRect/>
          </a:stretch>
        </p:blipFill>
        <p:spPr>
          <a:xfrm>
            <a:off x="3771196" y="1679837"/>
            <a:ext cx="5068007" cy="3034136"/>
          </a:xfrm>
          <a:prstGeom prst="rect">
            <a:avLst/>
          </a:prstGeom>
        </p:spPr>
      </p:pic>
    </p:spTree>
    <p:extLst>
      <p:ext uri="{BB962C8B-B14F-4D97-AF65-F5344CB8AC3E}">
        <p14:creationId xmlns:p14="http://schemas.microsoft.com/office/powerpoint/2010/main" val="4953917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2D07-0943-43A6-BDB4-DCEE42E06903}"/>
              </a:ext>
            </a:extLst>
          </p:cNvPr>
          <p:cNvSpPr>
            <a:spLocks noGrp="1"/>
          </p:cNvSpPr>
          <p:nvPr>
            <p:ph type="title"/>
          </p:nvPr>
        </p:nvSpPr>
        <p:spPr/>
        <p:txBody>
          <a:bodyPr/>
          <a:lstStyle/>
          <a:p>
            <a:r>
              <a:rPr lang="en-US" dirty="0"/>
              <a:t>Display and Sound Devices</a:t>
            </a:r>
          </a:p>
        </p:txBody>
      </p:sp>
      <p:sp>
        <p:nvSpPr>
          <p:cNvPr id="3" name="Slide Number Placeholder 2">
            <a:extLst>
              <a:ext uri="{FF2B5EF4-FFF2-40B4-BE49-F238E27FC236}">
                <a16:creationId xmlns:a16="http://schemas.microsoft.com/office/drawing/2014/main" id="{071B619D-BCA6-4606-B5E6-75F574267BF2}"/>
              </a:ext>
            </a:extLst>
          </p:cNvPr>
          <p:cNvSpPr>
            <a:spLocks noGrp="1"/>
          </p:cNvSpPr>
          <p:nvPr>
            <p:ph type="sldNum" sz="quarter" idx="4"/>
          </p:nvPr>
        </p:nvSpPr>
        <p:spPr/>
        <p:txBody>
          <a:bodyPr/>
          <a:lstStyle/>
          <a:p>
            <a:fld id="{2066355A-084C-D24E-9AD2-7E4FC41EA627}" type="slidenum">
              <a:rPr lang="en-US" smtClean="0"/>
              <a:pPr/>
              <a:t>109</a:t>
            </a:fld>
            <a:endParaRPr lang="en-US" dirty="0"/>
          </a:p>
        </p:txBody>
      </p:sp>
      <p:sp>
        <p:nvSpPr>
          <p:cNvPr id="4" name="Content Placeholder 3">
            <a:extLst>
              <a:ext uri="{FF2B5EF4-FFF2-40B4-BE49-F238E27FC236}">
                <a16:creationId xmlns:a16="http://schemas.microsoft.com/office/drawing/2014/main" id="{169DF808-DEFB-44F1-BD51-57B7544CA83D}"/>
              </a:ext>
            </a:extLst>
          </p:cNvPr>
          <p:cNvSpPr>
            <a:spLocks noGrp="1"/>
          </p:cNvSpPr>
          <p:nvPr>
            <p:ph idx="1"/>
          </p:nvPr>
        </p:nvSpPr>
        <p:spPr>
          <a:xfrm>
            <a:off x="198651" y="854705"/>
            <a:ext cx="8460152" cy="3567590"/>
          </a:xfrm>
        </p:spPr>
        <p:txBody>
          <a:bodyPr/>
          <a:lstStyle/>
          <a:p>
            <a:r>
              <a:rPr lang="en-US" dirty="0"/>
              <a:t>Personalization settings in Control Panel or Windows Settings.</a:t>
            </a:r>
          </a:p>
          <a:p>
            <a:pPr lvl="1"/>
            <a:r>
              <a:rPr lang="en-US" dirty="0"/>
              <a:t>Display resolution.</a:t>
            </a:r>
          </a:p>
          <a:p>
            <a:pPr lvl="1"/>
            <a:r>
              <a:rPr lang="en-US" dirty="0"/>
              <a:t>Color depth and refresh rate.</a:t>
            </a:r>
          </a:p>
          <a:p>
            <a:pPr marL="342900" lvl="1" indent="0">
              <a:buNone/>
            </a:pPr>
            <a:endParaRPr lang="en-US" dirty="0"/>
          </a:p>
          <a:p>
            <a:r>
              <a:rPr lang="en-US" dirty="0"/>
              <a:t>Sound applet for sound settings.</a:t>
            </a:r>
          </a:p>
          <a:p>
            <a:pPr marL="342900" lvl="1" indent="0">
              <a:buNone/>
            </a:pPr>
            <a:endParaRPr lang="en-US" dirty="0"/>
          </a:p>
        </p:txBody>
      </p:sp>
      <p:pic>
        <p:nvPicPr>
          <p:cNvPr id="7" name="Picture 6">
            <a:extLst>
              <a:ext uri="{FF2B5EF4-FFF2-40B4-BE49-F238E27FC236}">
                <a16:creationId xmlns:a16="http://schemas.microsoft.com/office/drawing/2014/main" id="{6E672CE7-FDDC-45EC-A81B-A43329C548C2}"/>
              </a:ext>
            </a:extLst>
          </p:cNvPr>
          <p:cNvPicPr>
            <a:picLocks noChangeAspect="1"/>
          </p:cNvPicPr>
          <p:nvPr/>
        </p:nvPicPr>
        <p:blipFill>
          <a:blip r:embed="rId3"/>
          <a:stretch>
            <a:fillRect/>
          </a:stretch>
        </p:blipFill>
        <p:spPr>
          <a:xfrm>
            <a:off x="4428727" y="1493434"/>
            <a:ext cx="4410476" cy="3326190"/>
          </a:xfrm>
          <a:prstGeom prst="rect">
            <a:avLst/>
          </a:prstGeom>
        </p:spPr>
      </p:pic>
    </p:spTree>
    <p:extLst>
      <p:ext uri="{BB962C8B-B14F-4D97-AF65-F5344CB8AC3E}">
        <p14:creationId xmlns:p14="http://schemas.microsoft.com/office/powerpoint/2010/main" val="1662896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00230-8EBC-4BEE-B02E-C9498A8B8A7E}"/>
              </a:ext>
            </a:extLst>
          </p:cNvPr>
          <p:cNvSpPr>
            <a:spLocks noGrp="1"/>
          </p:cNvSpPr>
          <p:nvPr>
            <p:ph type="title"/>
          </p:nvPr>
        </p:nvSpPr>
        <p:spPr>
          <a:xfrm>
            <a:off x="341927" y="75202"/>
            <a:ext cx="8455567" cy="633458"/>
          </a:xfrm>
        </p:spPr>
        <p:txBody>
          <a:bodyPr anchor="ctr">
            <a:normAutofit/>
          </a:bodyPr>
          <a:lstStyle/>
          <a:p>
            <a:r>
              <a:rPr lang="en-US" dirty="0"/>
              <a:t>Work and Education Features</a:t>
            </a:r>
            <a:endParaRPr lang="en-GB" dirty="0"/>
          </a:p>
        </p:txBody>
      </p:sp>
      <p:sp>
        <p:nvSpPr>
          <p:cNvPr id="3" name="Content Placeholder 2">
            <a:extLst>
              <a:ext uri="{FF2B5EF4-FFF2-40B4-BE49-F238E27FC236}">
                <a16:creationId xmlns:a16="http://schemas.microsoft.com/office/drawing/2014/main" id="{766AFC21-52F9-4206-86C1-3B333978A8C3}"/>
              </a:ext>
            </a:extLst>
          </p:cNvPr>
          <p:cNvSpPr>
            <a:spLocks noGrp="1"/>
          </p:cNvSpPr>
          <p:nvPr>
            <p:ph sz="half" idx="1"/>
          </p:nvPr>
        </p:nvSpPr>
        <p:spPr>
          <a:xfrm>
            <a:off x="457200" y="1200151"/>
            <a:ext cx="4038600" cy="3394472"/>
          </a:xfrm>
        </p:spPr>
        <p:txBody>
          <a:bodyPr>
            <a:normAutofit fontScale="92500" lnSpcReduction="20000"/>
          </a:bodyPr>
          <a:lstStyle/>
          <a:p>
            <a:pPr marL="0" indent="0">
              <a:lnSpc>
                <a:spcPct val="90000"/>
              </a:lnSpc>
              <a:buNone/>
            </a:pPr>
            <a:r>
              <a:rPr lang="en-US" sz="1500" dirty="0"/>
              <a:t>Other Windows editions are designed for use at work and in education.</a:t>
            </a:r>
          </a:p>
          <a:p>
            <a:pPr>
              <a:lnSpc>
                <a:spcPct val="90000"/>
              </a:lnSpc>
            </a:pPr>
            <a:endParaRPr lang="en-US" sz="1500" dirty="0"/>
          </a:p>
          <a:p>
            <a:pPr>
              <a:lnSpc>
                <a:spcPct val="90000"/>
              </a:lnSpc>
            </a:pPr>
            <a:r>
              <a:rPr lang="en-US" sz="1500" dirty="0"/>
              <a:t>Pro, Enterprise, and Education editions</a:t>
            </a:r>
          </a:p>
          <a:p>
            <a:pPr lvl="1">
              <a:lnSpc>
                <a:spcPct val="90000"/>
              </a:lnSpc>
            </a:pPr>
            <a:r>
              <a:rPr lang="en-US" sz="1500" dirty="0"/>
              <a:t>OEM, retail, and volume licensing’</a:t>
            </a:r>
          </a:p>
          <a:p>
            <a:pPr marL="342900" lvl="1" indent="0">
              <a:lnSpc>
                <a:spcPct val="90000"/>
              </a:lnSpc>
              <a:buNone/>
            </a:pPr>
            <a:endParaRPr lang="en-US" sz="1500" dirty="0"/>
          </a:p>
          <a:p>
            <a:pPr>
              <a:lnSpc>
                <a:spcPct val="90000"/>
              </a:lnSpc>
            </a:pPr>
            <a:r>
              <a:rPr lang="en-US" sz="1500" dirty="0"/>
              <a:t>Domain access versus workgroup</a:t>
            </a:r>
          </a:p>
          <a:p>
            <a:pPr marL="0" indent="0">
              <a:lnSpc>
                <a:spcPct val="90000"/>
              </a:lnSpc>
              <a:buNone/>
            </a:pPr>
            <a:endParaRPr lang="en-US" sz="1500" dirty="0"/>
          </a:p>
          <a:p>
            <a:pPr marL="0" indent="0">
              <a:lnSpc>
                <a:spcPct val="90000"/>
              </a:lnSpc>
              <a:buNone/>
            </a:pPr>
            <a:r>
              <a:rPr lang="en-US" sz="1500" dirty="0"/>
              <a:t>Additional features</a:t>
            </a:r>
          </a:p>
          <a:p>
            <a:pPr lvl="1">
              <a:lnSpc>
                <a:spcPct val="90000"/>
              </a:lnSpc>
            </a:pPr>
            <a:r>
              <a:rPr lang="en-US" sz="1500" dirty="0"/>
              <a:t>Group Policy Editor (</a:t>
            </a:r>
            <a:r>
              <a:rPr lang="en-US" sz="1500" dirty="0" err="1"/>
              <a:t>gpedit.msc</a:t>
            </a:r>
            <a:r>
              <a:rPr lang="en-US" sz="1500" dirty="0"/>
              <a:t>)</a:t>
            </a:r>
          </a:p>
          <a:p>
            <a:pPr lvl="2">
              <a:lnSpc>
                <a:spcPct val="90000"/>
              </a:lnSpc>
            </a:pPr>
            <a:r>
              <a:rPr lang="en-US" sz="1500" dirty="0"/>
              <a:t>Lock desktop </a:t>
            </a:r>
          </a:p>
          <a:p>
            <a:pPr lvl="2">
              <a:lnSpc>
                <a:spcPct val="90000"/>
              </a:lnSpc>
            </a:pPr>
            <a:r>
              <a:rPr lang="en-US" sz="1500" dirty="0"/>
              <a:t>Styles/personalization</a:t>
            </a:r>
          </a:p>
          <a:p>
            <a:pPr lvl="2">
              <a:lnSpc>
                <a:spcPct val="90000"/>
              </a:lnSpc>
            </a:pPr>
            <a:r>
              <a:rPr lang="en-US" sz="1500" dirty="0"/>
              <a:t>Apply uniform policies</a:t>
            </a:r>
          </a:p>
          <a:p>
            <a:pPr marL="685800" lvl="2" indent="0">
              <a:lnSpc>
                <a:spcPct val="90000"/>
              </a:lnSpc>
              <a:buNone/>
            </a:pPr>
            <a:endParaRPr lang="en-US" sz="1500" dirty="0"/>
          </a:p>
          <a:p>
            <a:pPr lvl="1">
              <a:lnSpc>
                <a:spcPct val="90000"/>
              </a:lnSpc>
            </a:pPr>
            <a:r>
              <a:rPr lang="en-US" sz="1500" dirty="0"/>
              <a:t>BitLocker</a:t>
            </a:r>
          </a:p>
          <a:p>
            <a:pPr marL="342900" lvl="1" indent="0">
              <a:lnSpc>
                <a:spcPct val="90000"/>
              </a:lnSpc>
              <a:buNone/>
            </a:pPr>
            <a:endParaRPr lang="en-US" sz="1500" dirty="0"/>
          </a:p>
          <a:p>
            <a:pPr lvl="1">
              <a:lnSpc>
                <a:spcPct val="90000"/>
              </a:lnSpc>
            </a:pPr>
            <a:r>
              <a:rPr lang="en-US" sz="1500" dirty="0"/>
              <a:t>Remote Desktop server</a:t>
            </a:r>
          </a:p>
        </p:txBody>
      </p:sp>
      <p:pic>
        <p:nvPicPr>
          <p:cNvPr id="5" name="Picture 4">
            <a:extLst>
              <a:ext uri="{FF2B5EF4-FFF2-40B4-BE49-F238E27FC236}">
                <a16:creationId xmlns:a16="http://schemas.microsoft.com/office/drawing/2014/main" id="{0B79B13A-77AB-71EC-C713-D2D744F2B802}"/>
              </a:ext>
            </a:extLst>
          </p:cNvPr>
          <p:cNvPicPr>
            <a:picLocks noChangeAspect="1"/>
          </p:cNvPicPr>
          <p:nvPr/>
        </p:nvPicPr>
        <p:blipFill rotWithShape="1">
          <a:blip r:embed="rId3"/>
          <a:srcRect l="13743" r="7084"/>
          <a:stretch/>
        </p:blipFill>
        <p:spPr>
          <a:xfrm>
            <a:off x="4648200" y="1200151"/>
            <a:ext cx="4038600" cy="3394472"/>
          </a:xfrm>
          <a:prstGeom prst="rect">
            <a:avLst/>
          </a:prstGeom>
          <a:noFill/>
        </p:spPr>
      </p:pic>
    </p:spTree>
    <p:extLst>
      <p:ext uri="{BB962C8B-B14F-4D97-AF65-F5344CB8AC3E}">
        <p14:creationId xmlns:p14="http://schemas.microsoft.com/office/powerpoint/2010/main" val="339877300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2DB9-1A5A-405D-B1FE-49FA2DEB79EE}"/>
              </a:ext>
            </a:extLst>
          </p:cNvPr>
          <p:cNvSpPr>
            <a:spLocks noGrp="1"/>
          </p:cNvSpPr>
          <p:nvPr>
            <p:ph type="title"/>
          </p:nvPr>
        </p:nvSpPr>
        <p:spPr/>
        <p:txBody>
          <a:bodyPr/>
          <a:lstStyle/>
          <a:p>
            <a:r>
              <a:rPr lang="en-US" dirty="0"/>
              <a:t>Hardware Device Configuration and Management </a:t>
            </a:r>
          </a:p>
        </p:txBody>
      </p:sp>
      <p:sp>
        <p:nvSpPr>
          <p:cNvPr id="7" name="Text Placeholder 6">
            <a:extLst>
              <a:ext uri="{FF2B5EF4-FFF2-40B4-BE49-F238E27FC236}">
                <a16:creationId xmlns:a16="http://schemas.microsoft.com/office/drawing/2014/main" id="{5D6D34D1-DC1A-4DF6-BFC7-3B7FD8E63F85}"/>
              </a:ext>
            </a:extLst>
          </p:cNvPr>
          <p:cNvSpPr>
            <a:spLocks noGrp="1"/>
          </p:cNvSpPr>
          <p:nvPr>
            <p:ph type="body" sz="quarter" idx="13"/>
          </p:nvPr>
        </p:nvSpPr>
        <p:spPr>
          <a:xfrm>
            <a:off x="1752600" y="859640"/>
            <a:ext cx="6934200" cy="571500"/>
          </a:xfrm>
        </p:spPr>
        <p:txBody>
          <a:bodyPr/>
          <a:lstStyle/>
          <a:p>
            <a:r>
              <a:rPr lang="en-US" b="1" dirty="0"/>
              <a:t>Plug and Play: </a:t>
            </a:r>
            <a:r>
              <a:rPr lang="en-US" dirty="0"/>
              <a:t>Universal Plug-and-Play (UPnP) is a protocol devices to autoconfigure services, such as allowing request  for appropriate settings from a firewall.</a:t>
            </a:r>
          </a:p>
        </p:txBody>
      </p:sp>
      <p:sp>
        <p:nvSpPr>
          <p:cNvPr id="3" name="Slide Number Placeholder 2">
            <a:extLst>
              <a:ext uri="{FF2B5EF4-FFF2-40B4-BE49-F238E27FC236}">
                <a16:creationId xmlns:a16="http://schemas.microsoft.com/office/drawing/2014/main" id="{F5B6A5E7-4C68-4030-BC68-DE28A78C7665}"/>
              </a:ext>
            </a:extLst>
          </p:cNvPr>
          <p:cNvSpPr>
            <a:spLocks noGrp="1"/>
          </p:cNvSpPr>
          <p:nvPr>
            <p:ph type="sldNum" sz="quarter" idx="4"/>
          </p:nvPr>
        </p:nvSpPr>
        <p:spPr/>
        <p:txBody>
          <a:bodyPr/>
          <a:lstStyle/>
          <a:p>
            <a:fld id="{2066355A-084C-D24E-9AD2-7E4FC41EA627}" type="slidenum">
              <a:rPr lang="en-US" smtClean="0"/>
              <a:pPr/>
              <a:t>110</a:t>
            </a:fld>
            <a:endParaRPr lang="en-US" dirty="0"/>
          </a:p>
        </p:txBody>
      </p:sp>
      <p:sp>
        <p:nvSpPr>
          <p:cNvPr id="6" name="Content Placeholder 5">
            <a:extLst>
              <a:ext uri="{FF2B5EF4-FFF2-40B4-BE49-F238E27FC236}">
                <a16:creationId xmlns:a16="http://schemas.microsoft.com/office/drawing/2014/main" id="{7B825CA9-3F76-4C93-9080-623B4A38D09C}"/>
              </a:ext>
            </a:extLst>
          </p:cNvPr>
          <p:cNvSpPr>
            <a:spLocks noGrp="1"/>
          </p:cNvSpPr>
          <p:nvPr>
            <p:ph idx="1"/>
          </p:nvPr>
        </p:nvSpPr>
        <p:spPr>
          <a:xfrm>
            <a:off x="341924" y="2085327"/>
            <a:ext cx="8460152" cy="1272298"/>
          </a:xfrm>
        </p:spPr>
        <p:txBody>
          <a:bodyPr/>
          <a:lstStyle/>
          <a:p>
            <a:r>
              <a:rPr lang="en-US" dirty="0"/>
              <a:t>Windows automatically detects new or changed hardware, finds drivers, and installs and configures the device.</a:t>
            </a:r>
          </a:p>
          <a:p>
            <a:pPr marL="0" indent="0">
              <a:buNone/>
            </a:pPr>
            <a:endParaRPr lang="en-US" dirty="0"/>
          </a:p>
          <a:p>
            <a:r>
              <a:rPr lang="en-US" dirty="0"/>
              <a:t>Minimal user input includes installing vendor’s driver.</a:t>
            </a:r>
          </a:p>
          <a:p>
            <a:endParaRPr lang="en-US" dirty="0"/>
          </a:p>
          <a:p>
            <a:endParaRPr lang="en-US" dirty="0"/>
          </a:p>
        </p:txBody>
      </p:sp>
    </p:spTree>
    <p:extLst>
      <p:ext uri="{BB962C8B-B14F-4D97-AF65-F5344CB8AC3E}">
        <p14:creationId xmlns:p14="http://schemas.microsoft.com/office/powerpoint/2010/main" val="29496286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A5F28-CE49-4362-BFE7-3AE8894DFD34}"/>
              </a:ext>
            </a:extLst>
          </p:cNvPr>
          <p:cNvSpPr>
            <a:spLocks noGrp="1"/>
          </p:cNvSpPr>
          <p:nvPr>
            <p:ph type="title"/>
          </p:nvPr>
        </p:nvSpPr>
        <p:spPr>
          <a:xfrm>
            <a:off x="341927" y="92294"/>
            <a:ext cx="8455567" cy="633458"/>
          </a:xfrm>
        </p:spPr>
        <p:txBody>
          <a:bodyPr/>
          <a:lstStyle/>
          <a:p>
            <a:r>
              <a:rPr lang="en-US" dirty="0"/>
              <a:t>Hardware Device Configuration and Management </a:t>
            </a:r>
          </a:p>
        </p:txBody>
      </p:sp>
      <p:sp>
        <p:nvSpPr>
          <p:cNvPr id="3" name="Slide Number Placeholder 2">
            <a:extLst>
              <a:ext uri="{FF2B5EF4-FFF2-40B4-BE49-F238E27FC236}">
                <a16:creationId xmlns:a16="http://schemas.microsoft.com/office/drawing/2014/main" id="{38E85763-9EA0-4D37-9238-2DD86F74A3C3}"/>
              </a:ext>
            </a:extLst>
          </p:cNvPr>
          <p:cNvSpPr>
            <a:spLocks noGrp="1"/>
          </p:cNvSpPr>
          <p:nvPr>
            <p:ph type="sldNum" sz="quarter" idx="4"/>
          </p:nvPr>
        </p:nvSpPr>
        <p:spPr/>
        <p:txBody>
          <a:bodyPr/>
          <a:lstStyle/>
          <a:p>
            <a:fld id="{2066355A-084C-D24E-9AD2-7E4FC41EA627}" type="slidenum">
              <a:rPr lang="en-US" smtClean="0"/>
              <a:pPr/>
              <a:t>111</a:t>
            </a:fld>
            <a:endParaRPr lang="en-US" dirty="0"/>
          </a:p>
        </p:txBody>
      </p:sp>
      <p:sp>
        <p:nvSpPr>
          <p:cNvPr id="4" name="Content Placeholder 3">
            <a:extLst>
              <a:ext uri="{FF2B5EF4-FFF2-40B4-BE49-F238E27FC236}">
                <a16:creationId xmlns:a16="http://schemas.microsoft.com/office/drawing/2014/main" id="{349175B3-3BFE-4197-AD7A-F61576892CF4}"/>
              </a:ext>
            </a:extLst>
          </p:cNvPr>
          <p:cNvSpPr>
            <a:spLocks noGrp="1"/>
          </p:cNvSpPr>
          <p:nvPr>
            <p:ph idx="1"/>
          </p:nvPr>
        </p:nvSpPr>
        <p:spPr/>
        <p:txBody>
          <a:bodyPr/>
          <a:lstStyle/>
          <a:p>
            <a:r>
              <a:rPr lang="en-US" dirty="0"/>
              <a:t>Add Hardware Wizard</a:t>
            </a:r>
          </a:p>
        </p:txBody>
      </p:sp>
      <p:pic>
        <p:nvPicPr>
          <p:cNvPr id="7" name="Picture 6">
            <a:extLst>
              <a:ext uri="{FF2B5EF4-FFF2-40B4-BE49-F238E27FC236}">
                <a16:creationId xmlns:a16="http://schemas.microsoft.com/office/drawing/2014/main" id="{57C40763-E0FD-4410-9BAA-B4F2FAA71772}"/>
              </a:ext>
            </a:extLst>
          </p:cNvPr>
          <p:cNvPicPr>
            <a:picLocks noChangeAspect="1"/>
          </p:cNvPicPr>
          <p:nvPr/>
        </p:nvPicPr>
        <p:blipFill>
          <a:blip r:embed="rId2"/>
          <a:stretch>
            <a:fillRect/>
          </a:stretch>
        </p:blipFill>
        <p:spPr>
          <a:xfrm>
            <a:off x="3963710" y="1083714"/>
            <a:ext cx="4152381" cy="3209524"/>
          </a:xfrm>
          <a:prstGeom prst="rect">
            <a:avLst/>
          </a:prstGeom>
        </p:spPr>
      </p:pic>
    </p:spTree>
    <p:extLst>
      <p:ext uri="{BB962C8B-B14F-4D97-AF65-F5344CB8AC3E}">
        <p14:creationId xmlns:p14="http://schemas.microsoft.com/office/powerpoint/2010/main" val="29502484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a:xfrm>
            <a:off x="341927" y="92294"/>
            <a:ext cx="8455567" cy="633458"/>
          </a:xfrm>
        </p:spPr>
        <p:txBody>
          <a:bodyPr/>
          <a:lstStyle/>
          <a:p>
            <a:r>
              <a:rPr lang="en-US" dirty="0"/>
              <a:t>Hardware Device Configuration and Management</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112</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Devices and Printers:</a:t>
            </a:r>
          </a:p>
          <a:p>
            <a:pPr lvl="1"/>
            <a:r>
              <a:rPr lang="en-US" dirty="0"/>
              <a:t>Windows 7 and 8</a:t>
            </a:r>
          </a:p>
        </p:txBody>
      </p:sp>
      <p:pic>
        <p:nvPicPr>
          <p:cNvPr id="7" name="Picture 6">
            <a:extLst>
              <a:ext uri="{FF2B5EF4-FFF2-40B4-BE49-F238E27FC236}">
                <a16:creationId xmlns:a16="http://schemas.microsoft.com/office/drawing/2014/main" id="{7CF17585-BAAD-4BAC-8787-7552637D87F9}"/>
              </a:ext>
            </a:extLst>
          </p:cNvPr>
          <p:cNvPicPr>
            <a:picLocks noChangeAspect="1"/>
          </p:cNvPicPr>
          <p:nvPr/>
        </p:nvPicPr>
        <p:blipFill>
          <a:blip r:embed="rId2"/>
          <a:stretch>
            <a:fillRect/>
          </a:stretch>
        </p:blipFill>
        <p:spPr>
          <a:xfrm>
            <a:off x="3539743" y="794730"/>
            <a:ext cx="5037523" cy="4016301"/>
          </a:xfrm>
          <a:prstGeom prst="rect">
            <a:avLst/>
          </a:prstGeom>
        </p:spPr>
      </p:pic>
    </p:spTree>
    <p:extLst>
      <p:ext uri="{BB962C8B-B14F-4D97-AF65-F5344CB8AC3E}">
        <p14:creationId xmlns:p14="http://schemas.microsoft.com/office/powerpoint/2010/main" val="231590320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a:xfrm>
            <a:off x="341927" y="92294"/>
            <a:ext cx="8455567" cy="633458"/>
          </a:xfrm>
        </p:spPr>
        <p:txBody>
          <a:bodyPr/>
          <a:lstStyle/>
          <a:p>
            <a:r>
              <a:rPr lang="en-US" dirty="0"/>
              <a:t>Hardware Device Configuration and Management</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113</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Devices page in Windows </a:t>
            </a:r>
            <a:br>
              <a:rPr lang="en-US" dirty="0"/>
            </a:br>
            <a:r>
              <a:rPr lang="en-US" dirty="0"/>
              <a:t>Settings:</a:t>
            </a:r>
          </a:p>
          <a:p>
            <a:pPr lvl="1"/>
            <a:r>
              <a:rPr lang="en-US" dirty="0"/>
              <a:t>Windows 10</a:t>
            </a:r>
          </a:p>
        </p:txBody>
      </p:sp>
      <p:pic>
        <p:nvPicPr>
          <p:cNvPr id="9" name="Picture 8">
            <a:extLst>
              <a:ext uri="{FF2B5EF4-FFF2-40B4-BE49-F238E27FC236}">
                <a16:creationId xmlns:a16="http://schemas.microsoft.com/office/drawing/2014/main" id="{CA380556-EC1E-400C-9D81-5F88A877BAC4}"/>
              </a:ext>
            </a:extLst>
          </p:cNvPr>
          <p:cNvPicPr>
            <a:picLocks noChangeAspect="1"/>
          </p:cNvPicPr>
          <p:nvPr/>
        </p:nvPicPr>
        <p:blipFill>
          <a:blip r:embed="rId2"/>
          <a:stretch>
            <a:fillRect/>
          </a:stretch>
        </p:blipFill>
        <p:spPr>
          <a:xfrm>
            <a:off x="3765837" y="980347"/>
            <a:ext cx="4811429" cy="3891428"/>
          </a:xfrm>
          <a:prstGeom prst="rect">
            <a:avLst/>
          </a:prstGeom>
        </p:spPr>
      </p:pic>
    </p:spTree>
    <p:extLst>
      <p:ext uri="{BB962C8B-B14F-4D97-AF65-F5344CB8AC3E}">
        <p14:creationId xmlns:p14="http://schemas.microsoft.com/office/powerpoint/2010/main" val="22915005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p:txBody>
          <a:bodyPr/>
          <a:lstStyle/>
          <a:p>
            <a:r>
              <a:rPr lang="en-US" dirty="0"/>
              <a:t>Device Manager</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114</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Device Manager:</a:t>
            </a:r>
          </a:p>
        </p:txBody>
      </p:sp>
      <p:pic>
        <p:nvPicPr>
          <p:cNvPr id="7" name="Picture 6">
            <a:extLst>
              <a:ext uri="{FF2B5EF4-FFF2-40B4-BE49-F238E27FC236}">
                <a16:creationId xmlns:a16="http://schemas.microsoft.com/office/drawing/2014/main" id="{99D20B7F-C142-4AB3-8B6A-7C74B7EB9F27}"/>
              </a:ext>
            </a:extLst>
          </p:cNvPr>
          <p:cNvPicPr>
            <a:picLocks noChangeAspect="1"/>
          </p:cNvPicPr>
          <p:nvPr/>
        </p:nvPicPr>
        <p:blipFill>
          <a:blip r:embed="rId3"/>
          <a:stretch>
            <a:fillRect/>
          </a:stretch>
        </p:blipFill>
        <p:spPr>
          <a:xfrm>
            <a:off x="3260632" y="858580"/>
            <a:ext cx="5578571" cy="4021429"/>
          </a:xfrm>
          <a:prstGeom prst="rect">
            <a:avLst/>
          </a:prstGeom>
        </p:spPr>
      </p:pic>
    </p:spTree>
    <p:extLst>
      <p:ext uri="{BB962C8B-B14F-4D97-AF65-F5344CB8AC3E}">
        <p14:creationId xmlns:p14="http://schemas.microsoft.com/office/powerpoint/2010/main" val="42469047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p:txBody>
          <a:bodyPr/>
          <a:lstStyle/>
          <a:p>
            <a:r>
              <a:rPr lang="en-US" dirty="0"/>
              <a:t>Device Manager</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115</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a:xfrm>
            <a:off x="341927" y="802271"/>
            <a:ext cx="8460152" cy="3567590"/>
          </a:xfrm>
        </p:spPr>
        <p:txBody>
          <a:bodyPr/>
          <a:lstStyle/>
          <a:p>
            <a:r>
              <a:rPr lang="en-US" dirty="0"/>
              <a:t>A device driver is a small piece of software that tells the operating system and other software how to communicate with a piece of hardware.</a:t>
            </a:r>
          </a:p>
          <a:p>
            <a:endParaRPr lang="en-US" sz="1800" b="1" dirty="0"/>
          </a:p>
          <a:p>
            <a:r>
              <a:rPr lang="en-US" sz="1800" b="1" dirty="0"/>
              <a:t>Device</a:t>
            </a:r>
          </a:p>
          <a:p>
            <a:endParaRPr lang="en-US" b="1" dirty="0"/>
          </a:p>
          <a:p>
            <a:endParaRPr lang="en-US" sz="1800" b="1" dirty="0"/>
          </a:p>
          <a:p>
            <a:endParaRPr lang="en-US" b="1" dirty="0"/>
          </a:p>
          <a:p>
            <a:endParaRPr lang="en-US" sz="1800" b="1" dirty="0"/>
          </a:p>
          <a:p>
            <a:endParaRPr lang="en-US" b="1" dirty="0"/>
          </a:p>
          <a:p>
            <a:r>
              <a:rPr lang="en-US" b="1" dirty="0"/>
              <a:t>Driver</a:t>
            </a:r>
            <a:endParaRPr lang="en-US" sz="1800" b="1" dirty="0"/>
          </a:p>
          <a:p>
            <a:endParaRPr lang="en-US" dirty="0"/>
          </a:p>
        </p:txBody>
      </p:sp>
      <p:pic>
        <p:nvPicPr>
          <p:cNvPr id="6" name="Picture 5">
            <a:extLst>
              <a:ext uri="{FF2B5EF4-FFF2-40B4-BE49-F238E27FC236}">
                <a16:creationId xmlns:a16="http://schemas.microsoft.com/office/drawing/2014/main" id="{3D791980-BABA-DAAB-83B3-462F0C2F4ECA}"/>
              </a:ext>
            </a:extLst>
          </p:cNvPr>
          <p:cNvPicPr>
            <a:picLocks noChangeAspect="1"/>
          </p:cNvPicPr>
          <p:nvPr/>
        </p:nvPicPr>
        <p:blipFill>
          <a:blip r:embed="rId3"/>
          <a:stretch>
            <a:fillRect/>
          </a:stretch>
        </p:blipFill>
        <p:spPr>
          <a:xfrm>
            <a:off x="3662781" y="1556485"/>
            <a:ext cx="2146592" cy="1446007"/>
          </a:xfrm>
          <a:prstGeom prst="rect">
            <a:avLst/>
          </a:prstGeom>
        </p:spPr>
      </p:pic>
      <p:pic>
        <p:nvPicPr>
          <p:cNvPr id="9" name="Picture 8">
            <a:extLst>
              <a:ext uri="{FF2B5EF4-FFF2-40B4-BE49-F238E27FC236}">
                <a16:creationId xmlns:a16="http://schemas.microsoft.com/office/drawing/2014/main" id="{3CF11CD4-CC3D-2337-5320-E0823351436A}"/>
              </a:ext>
            </a:extLst>
          </p:cNvPr>
          <p:cNvPicPr>
            <a:picLocks noChangeAspect="1"/>
          </p:cNvPicPr>
          <p:nvPr/>
        </p:nvPicPr>
        <p:blipFill>
          <a:blip r:embed="rId4"/>
          <a:stretch>
            <a:fillRect/>
          </a:stretch>
        </p:blipFill>
        <p:spPr>
          <a:xfrm>
            <a:off x="3662781" y="3407033"/>
            <a:ext cx="2146592" cy="1431061"/>
          </a:xfrm>
          <a:prstGeom prst="rect">
            <a:avLst/>
          </a:prstGeom>
        </p:spPr>
      </p:pic>
    </p:spTree>
    <p:extLst>
      <p:ext uri="{BB962C8B-B14F-4D97-AF65-F5344CB8AC3E}">
        <p14:creationId xmlns:p14="http://schemas.microsoft.com/office/powerpoint/2010/main" val="252977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p:txBody>
          <a:bodyPr/>
          <a:lstStyle/>
          <a:p>
            <a:r>
              <a:rPr lang="en-US" dirty="0"/>
              <a:t>Device Manager</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116</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Device Manager:</a:t>
            </a:r>
          </a:p>
          <a:p>
            <a:pPr lvl="1"/>
            <a:endParaRPr lang="en-US" dirty="0"/>
          </a:p>
          <a:p>
            <a:pPr lvl="1"/>
            <a:r>
              <a:rPr lang="en-US" dirty="0"/>
              <a:t>Troubleshooting</a:t>
            </a:r>
          </a:p>
          <a:p>
            <a:pPr lvl="1"/>
            <a:endParaRPr lang="en-US" dirty="0"/>
          </a:p>
          <a:p>
            <a:pPr lvl="1"/>
            <a:r>
              <a:rPr lang="en-US" dirty="0"/>
              <a:t>Updates</a:t>
            </a:r>
          </a:p>
          <a:p>
            <a:pPr lvl="1"/>
            <a:endParaRPr lang="en-US" dirty="0"/>
          </a:p>
          <a:p>
            <a:pPr lvl="1"/>
            <a:r>
              <a:rPr lang="en-US" dirty="0"/>
              <a:t>Device properties</a:t>
            </a:r>
          </a:p>
          <a:p>
            <a:pPr marL="342900" lvl="1" indent="0">
              <a:buNone/>
            </a:pPr>
            <a:endParaRPr lang="en-US" dirty="0"/>
          </a:p>
          <a:p>
            <a:pPr lvl="1"/>
            <a:r>
              <a:rPr lang="en-US" dirty="0"/>
              <a:t>Verification of </a:t>
            </a:r>
            <a:br>
              <a:rPr lang="en-US" dirty="0"/>
            </a:br>
            <a:r>
              <a:rPr lang="en-US" dirty="0"/>
              <a:t>installation</a:t>
            </a:r>
          </a:p>
          <a:p>
            <a:pPr lvl="1"/>
            <a:endParaRPr lang="en-US" dirty="0"/>
          </a:p>
          <a:p>
            <a:pPr lvl="1"/>
            <a:r>
              <a:rPr lang="en-US" dirty="0"/>
              <a:t>Uninstall a device.</a:t>
            </a:r>
          </a:p>
          <a:p>
            <a:pPr lvl="1"/>
            <a:endParaRPr lang="en-US" dirty="0"/>
          </a:p>
          <a:p>
            <a:pPr lvl="1"/>
            <a:endParaRPr lang="en-US" dirty="0"/>
          </a:p>
        </p:txBody>
      </p:sp>
      <p:pic>
        <p:nvPicPr>
          <p:cNvPr id="7" name="Picture 6">
            <a:extLst>
              <a:ext uri="{FF2B5EF4-FFF2-40B4-BE49-F238E27FC236}">
                <a16:creationId xmlns:a16="http://schemas.microsoft.com/office/drawing/2014/main" id="{90A44671-A822-4B7B-BC24-B6C19D6D2076}"/>
              </a:ext>
            </a:extLst>
          </p:cNvPr>
          <p:cNvPicPr>
            <a:picLocks noChangeAspect="1"/>
          </p:cNvPicPr>
          <p:nvPr/>
        </p:nvPicPr>
        <p:blipFill>
          <a:blip r:embed="rId3"/>
          <a:stretch>
            <a:fillRect/>
          </a:stretch>
        </p:blipFill>
        <p:spPr>
          <a:xfrm>
            <a:off x="3260632" y="751478"/>
            <a:ext cx="5578571" cy="4085714"/>
          </a:xfrm>
          <a:prstGeom prst="rect">
            <a:avLst/>
          </a:prstGeom>
        </p:spPr>
      </p:pic>
    </p:spTree>
    <p:extLst>
      <p:ext uri="{BB962C8B-B14F-4D97-AF65-F5344CB8AC3E}">
        <p14:creationId xmlns:p14="http://schemas.microsoft.com/office/powerpoint/2010/main" val="266103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80">
                                          <p:stCondLst>
                                            <p:cond delay="0"/>
                                          </p:stCondLst>
                                        </p:cTn>
                                        <p:tgtEl>
                                          <p:spTgt spid="4">
                                            <p:txEl>
                                              <p:pRg st="4" end="4"/>
                                            </p:txEl>
                                          </p:spTgt>
                                        </p:tgtEl>
                                      </p:cBhvr>
                                    </p:animEffect>
                                    <p:anim calcmode="lin" valueType="num">
                                      <p:cBhvr>
                                        <p:cTn id="24"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4" end="4"/>
                                            </p:txEl>
                                          </p:spTgt>
                                        </p:tgtEl>
                                      </p:cBhvr>
                                      <p:to x="100000" y="60000"/>
                                    </p:animScale>
                                    <p:animScale>
                                      <p:cBhvr>
                                        <p:cTn id="30" dur="166" decel="50000">
                                          <p:stCondLst>
                                            <p:cond delay="676"/>
                                          </p:stCondLst>
                                        </p:cTn>
                                        <p:tgtEl>
                                          <p:spTgt spid="4">
                                            <p:txEl>
                                              <p:pRg st="4" end="4"/>
                                            </p:txEl>
                                          </p:spTgt>
                                        </p:tgtEl>
                                      </p:cBhvr>
                                      <p:to x="100000" y="100000"/>
                                    </p:animScale>
                                    <p:animScale>
                                      <p:cBhvr>
                                        <p:cTn id="31" dur="26">
                                          <p:stCondLst>
                                            <p:cond delay="1312"/>
                                          </p:stCondLst>
                                        </p:cTn>
                                        <p:tgtEl>
                                          <p:spTgt spid="4">
                                            <p:txEl>
                                              <p:pRg st="4" end="4"/>
                                            </p:txEl>
                                          </p:spTgt>
                                        </p:tgtEl>
                                      </p:cBhvr>
                                      <p:to x="100000" y="80000"/>
                                    </p:animScale>
                                    <p:animScale>
                                      <p:cBhvr>
                                        <p:cTn id="32" dur="166" decel="50000">
                                          <p:stCondLst>
                                            <p:cond delay="1338"/>
                                          </p:stCondLst>
                                        </p:cTn>
                                        <p:tgtEl>
                                          <p:spTgt spid="4">
                                            <p:txEl>
                                              <p:pRg st="4" end="4"/>
                                            </p:txEl>
                                          </p:spTgt>
                                        </p:tgtEl>
                                      </p:cBhvr>
                                      <p:to x="100000" y="100000"/>
                                    </p:animScale>
                                    <p:animScale>
                                      <p:cBhvr>
                                        <p:cTn id="33" dur="26">
                                          <p:stCondLst>
                                            <p:cond delay="1642"/>
                                          </p:stCondLst>
                                        </p:cTn>
                                        <p:tgtEl>
                                          <p:spTgt spid="4">
                                            <p:txEl>
                                              <p:pRg st="4" end="4"/>
                                            </p:txEl>
                                          </p:spTgt>
                                        </p:tgtEl>
                                      </p:cBhvr>
                                      <p:to x="100000" y="90000"/>
                                    </p:animScale>
                                    <p:animScale>
                                      <p:cBhvr>
                                        <p:cTn id="34" dur="166" decel="50000">
                                          <p:stCondLst>
                                            <p:cond delay="1668"/>
                                          </p:stCondLst>
                                        </p:cTn>
                                        <p:tgtEl>
                                          <p:spTgt spid="4">
                                            <p:txEl>
                                              <p:pRg st="4" end="4"/>
                                            </p:txEl>
                                          </p:spTgt>
                                        </p:tgtEl>
                                      </p:cBhvr>
                                      <p:to x="100000" y="100000"/>
                                    </p:animScale>
                                    <p:animScale>
                                      <p:cBhvr>
                                        <p:cTn id="35" dur="26">
                                          <p:stCondLst>
                                            <p:cond delay="1808"/>
                                          </p:stCondLst>
                                        </p:cTn>
                                        <p:tgtEl>
                                          <p:spTgt spid="4">
                                            <p:txEl>
                                              <p:pRg st="4" end="4"/>
                                            </p:txEl>
                                          </p:spTgt>
                                        </p:tgtEl>
                                      </p:cBhvr>
                                      <p:to x="100000" y="95000"/>
                                    </p:animScale>
                                    <p:animScale>
                                      <p:cBhvr>
                                        <p:cTn id="36" dur="166" decel="50000">
                                          <p:stCondLst>
                                            <p:cond delay="1834"/>
                                          </p:stCondLst>
                                        </p:cTn>
                                        <p:tgtEl>
                                          <p:spTgt spid="4">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80">
                                          <p:stCondLst>
                                            <p:cond delay="0"/>
                                          </p:stCondLst>
                                        </p:cTn>
                                        <p:tgtEl>
                                          <p:spTgt spid="4">
                                            <p:txEl>
                                              <p:pRg st="6" end="6"/>
                                            </p:txEl>
                                          </p:spTgt>
                                        </p:tgtEl>
                                      </p:cBhvr>
                                    </p:animEffect>
                                    <p:anim calcmode="lin" valueType="num">
                                      <p:cBhvr>
                                        <p:cTn id="40"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6" end="6"/>
                                            </p:txEl>
                                          </p:spTgt>
                                        </p:tgtEl>
                                      </p:cBhvr>
                                      <p:to x="100000" y="60000"/>
                                    </p:animScale>
                                    <p:animScale>
                                      <p:cBhvr>
                                        <p:cTn id="46" dur="166" decel="50000">
                                          <p:stCondLst>
                                            <p:cond delay="676"/>
                                          </p:stCondLst>
                                        </p:cTn>
                                        <p:tgtEl>
                                          <p:spTgt spid="4">
                                            <p:txEl>
                                              <p:pRg st="6" end="6"/>
                                            </p:txEl>
                                          </p:spTgt>
                                        </p:tgtEl>
                                      </p:cBhvr>
                                      <p:to x="100000" y="100000"/>
                                    </p:animScale>
                                    <p:animScale>
                                      <p:cBhvr>
                                        <p:cTn id="47" dur="26">
                                          <p:stCondLst>
                                            <p:cond delay="1312"/>
                                          </p:stCondLst>
                                        </p:cTn>
                                        <p:tgtEl>
                                          <p:spTgt spid="4">
                                            <p:txEl>
                                              <p:pRg st="6" end="6"/>
                                            </p:txEl>
                                          </p:spTgt>
                                        </p:tgtEl>
                                      </p:cBhvr>
                                      <p:to x="100000" y="80000"/>
                                    </p:animScale>
                                    <p:animScale>
                                      <p:cBhvr>
                                        <p:cTn id="48" dur="166" decel="50000">
                                          <p:stCondLst>
                                            <p:cond delay="1338"/>
                                          </p:stCondLst>
                                        </p:cTn>
                                        <p:tgtEl>
                                          <p:spTgt spid="4">
                                            <p:txEl>
                                              <p:pRg st="6" end="6"/>
                                            </p:txEl>
                                          </p:spTgt>
                                        </p:tgtEl>
                                      </p:cBhvr>
                                      <p:to x="100000" y="100000"/>
                                    </p:animScale>
                                    <p:animScale>
                                      <p:cBhvr>
                                        <p:cTn id="49" dur="26">
                                          <p:stCondLst>
                                            <p:cond delay="1642"/>
                                          </p:stCondLst>
                                        </p:cTn>
                                        <p:tgtEl>
                                          <p:spTgt spid="4">
                                            <p:txEl>
                                              <p:pRg st="6" end="6"/>
                                            </p:txEl>
                                          </p:spTgt>
                                        </p:tgtEl>
                                      </p:cBhvr>
                                      <p:to x="100000" y="90000"/>
                                    </p:animScale>
                                    <p:animScale>
                                      <p:cBhvr>
                                        <p:cTn id="50" dur="166" decel="50000">
                                          <p:stCondLst>
                                            <p:cond delay="1668"/>
                                          </p:stCondLst>
                                        </p:cTn>
                                        <p:tgtEl>
                                          <p:spTgt spid="4">
                                            <p:txEl>
                                              <p:pRg st="6" end="6"/>
                                            </p:txEl>
                                          </p:spTgt>
                                        </p:tgtEl>
                                      </p:cBhvr>
                                      <p:to x="100000" y="100000"/>
                                    </p:animScale>
                                    <p:animScale>
                                      <p:cBhvr>
                                        <p:cTn id="51" dur="26">
                                          <p:stCondLst>
                                            <p:cond delay="1808"/>
                                          </p:stCondLst>
                                        </p:cTn>
                                        <p:tgtEl>
                                          <p:spTgt spid="4">
                                            <p:txEl>
                                              <p:pRg st="6" end="6"/>
                                            </p:txEl>
                                          </p:spTgt>
                                        </p:tgtEl>
                                      </p:cBhvr>
                                      <p:to x="100000" y="95000"/>
                                    </p:animScale>
                                    <p:animScale>
                                      <p:cBhvr>
                                        <p:cTn id="52" dur="166" decel="50000">
                                          <p:stCondLst>
                                            <p:cond delay="1834"/>
                                          </p:stCondLst>
                                        </p:cTn>
                                        <p:tgtEl>
                                          <p:spTgt spid="4">
                                            <p:txEl>
                                              <p:pRg st="6" end="6"/>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Effect transition="in" filter="wipe(down)">
                                      <p:cBhvr>
                                        <p:cTn id="55" dur="580">
                                          <p:stCondLst>
                                            <p:cond delay="0"/>
                                          </p:stCondLst>
                                        </p:cTn>
                                        <p:tgtEl>
                                          <p:spTgt spid="4">
                                            <p:txEl>
                                              <p:pRg st="8" end="8"/>
                                            </p:txEl>
                                          </p:spTgt>
                                        </p:tgtEl>
                                      </p:cBhvr>
                                    </p:animEffect>
                                    <p:anim calcmode="lin" valueType="num">
                                      <p:cBhvr>
                                        <p:cTn id="56"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8" end="8"/>
                                            </p:txEl>
                                          </p:spTgt>
                                        </p:tgtEl>
                                      </p:cBhvr>
                                      <p:to x="100000" y="60000"/>
                                    </p:animScale>
                                    <p:animScale>
                                      <p:cBhvr>
                                        <p:cTn id="62" dur="166" decel="50000">
                                          <p:stCondLst>
                                            <p:cond delay="676"/>
                                          </p:stCondLst>
                                        </p:cTn>
                                        <p:tgtEl>
                                          <p:spTgt spid="4">
                                            <p:txEl>
                                              <p:pRg st="8" end="8"/>
                                            </p:txEl>
                                          </p:spTgt>
                                        </p:tgtEl>
                                      </p:cBhvr>
                                      <p:to x="100000" y="100000"/>
                                    </p:animScale>
                                    <p:animScale>
                                      <p:cBhvr>
                                        <p:cTn id="63" dur="26">
                                          <p:stCondLst>
                                            <p:cond delay="1312"/>
                                          </p:stCondLst>
                                        </p:cTn>
                                        <p:tgtEl>
                                          <p:spTgt spid="4">
                                            <p:txEl>
                                              <p:pRg st="8" end="8"/>
                                            </p:txEl>
                                          </p:spTgt>
                                        </p:tgtEl>
                                      </p:cBhvr>
                                      <p:to x="100000" y="80000"/>
                                    </p:animScale>
                                    <p:animScale>
                                      <p:cBhvr>
                                        <p:cTn id="64" dur="166" decel="50000">
                                          <p:stCondLst>
                                            <p:cond delay="1338"/>
                                          </p:stCondLst>
                                        </p:cTn>
                                        <p:tgtEl>
                                          <p:spTgt spid="4">
                                            <p:txEl>
                                              <p:pRg st="8" end="8"/>
                                            </p:txEl>
                                          </p:spTgt>
                                        </p:tgtEl>
                                      </p:cBhvr>
                                      <p:to x="100000" y="100000"/>
                                    </p:animScale>
                                    <p:animScale>
                                      <p:cBhvr>
                                        <p:cTn id="65" dur="26">
                                          <p:stCondLst>
                                            <p:cond delay="1642"/>
                                          </p:stCondLst>
                                        </p:cTn>
                                        <p:tgtEl>
                                          <p:spTgt spid="4">
                                            <p:txEl>
                                              <p:pRg st="8" end="8"/>
                                            </p:txEl>
                                          </p:spTgt>
                                        </p:tgtEl>
                                      </p:cBhvr>
                                      <p:to x="100000" y="90000"/>
                                    </p:animScale>
                                    <p:animScale>
                                      <p:cBhvr>
                                        <p:cTn id="66" dur="166" decel="50000">
                                          <p:stCondLst>
                                            <p:cond delay="1668"/>
                                          </p:stCondLst>
                                        </p:cTn>
                                        <p:tgtEl>
                                          <p:spTgt spid="4">
                                            <p:txEl>
                                              <p:pRg st="8" end="8"/>
                                            </p:txEl>
                                          </p:spTgt>
                                        </p:tgtEl>
                                      </p:cBhvr>
                                      <p:to x="100000" y="100000"/>
                                    </p:animScale>
                                    <p:animScale>
                                      <p:cBhvr>
                                        <p:cTn id="67" dur="26">
                                          <p:stCondLst>
                                            <p:cond delay="1808"/>
                                          </p:stCondLst>
                                        </p:cTn>
                                        <p:tgtEl>
                                          <p:spTgt spid="4">
                                            <p:txEl>
                                              <p:pRg st="8" end="8"/>
                                            </p:txEl>
                                          </p:spTgt>
                                        </p:tgtEl>
                                      </p:cBhvr>
                                      <p:to x="100000" y="95000"/>
                                    </p:animScale>
                                    <p:animScale>
                                      <p:cBhvr>
                                        <p:cTn id="68" dur="166" decel="50000">
                                          <p:stCondLst>
                                            <p:cond delay="1834"/>
                                          </p:stCondLst>
                                        </p:cTn>
                                        <p:tgtEl>
                                          <p:spTgt spid="4">
                                            <p:txEl>
                                              <p:pRg st="8" end="8"/>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10" end="10"/>
                                            </p:txEl>
                                          </p:spTgt>
                                        </p:tgtEl>
                                        <p:attrNameLst>
                                          <p:attrName>style.visibility</p:attrName>
                                        </p:attrNameLst>
                                      </p:cBhvr>
                                      <p:to>
                                        <p:strVal val="visible"/>
                                      </p:to>
                                    </p:set>
                                    <p:animEffect transition="in" filter="wipe(down)">
                                      <p:cBhvr>
                                        <p:cTn id="71" dur="580">
                                          <p:stCondLst>
                                            <p:cond delay="0"/>
                                          </p:stCondLst>
                                        </p:cTn>
                                        <p:tgtEl>
                                          <p:spTgt spid="4">
                                            <p:txEl>
                                              <p:pRg st="10" end="10"/>
                                            </p:txEl>
                                          </p:spTgt>
                                        </p:tgtEl>
                                      </p:cBhvr>
                                    </p:animEffect>
                                    <p:anim calcmode="lin" valueType="num">
                                      <p:cBhvr>
                                        <p:cTn id="72" dur="1822" tmFilter="0,0; 0.14,0.36; 0.43,0.73; 0.71,0.91; 1.0,1.0">
                                          <p:stCondLst>
                                            <p:cond delay="0"/>
                                          </p:stCondLst>
                                        </p:cTn>
                                        <p:tgtEl>
                                          <p:spTgt spid="4">
                                            <p:txEl>
                                              <p:pRg st="10" end="10"/>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10" end="10"/>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10" end="10"/>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10" end="10"/>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10" end="10"/>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10" end="10"/>
                                            </p:txEl>
                                          </p:spTgt>
                                        </p:tgtEl>
                                      </p:cBhvr>
                                      <p:to x="100000" y="60000"/>
                                    </p:animScale>
                                    <p:animScale>
                                      <p:cBhvr>
                                        <p:cTn id="78" dur="166" decel="50000">
                                          <p:stCondLst>
                                            <p:cond delay="676"/>
                                          </p:stCondLst>
                                        </p:cTn>
                                        <p:tgtEl>
                                          <p:spTgt spid="4">
                                            <p:txEl>
                                              <p:pRg st="10" end="10"/>
                                            </p:txEl>
                                          </p:spTgt>
                                        </p:tgtEl>
                                      </p:cBhvr>
                                      <p:to x="100000" y="100000"/>
                                    </p:animScale>
                                    <p:animScale>
                                      <p:cBhvr>
                                        <p:cTn id="79" dur="26">
                                          <p:stCondLst>
                                            <p:cond delay="1312"/>
                                          </p:stCondLst>
                                        </p:cTn>
                                        <p:tgtEl>
                                          <p:spTgt spid="4">
                                            <p:txEl>
                                              <p:pRg st="10" end="10"/>
                                            </p:txEl>
                                          </p:spTgt>
                                        </p:tgtEl>
                                      </p:cBhvr>
                                      <p:to x="100000" y="80000"/>
                                    </p:animScale>
                                    <p:animScale>
                                      <p:cBhvr>
                                        <p:cTn id="80" dur="166" decel="50000">
                                          <p:stCondLst>
                                            <p:cond delay="1338"/>
                                          </p:stCondLst>
                                        </p:cTn>
                                        <p:tgtEl>
                                          <p:spTgt spid="4">
                                            <p:txEl>
                                              <p:pRg st="10" end="10"/>
                                            </p:txEl>
                                          </p:spTgt>
                                        </p:tgtEl>
                                      </p:cBhvr>
                                      <p:to x="100000" y="100000"/>
                                    </p:animScale>
                                    <p:animScale>
                                      <p:cBhvr>
                                        <p:cTn id="81" dur="26">
                                          <p:stCondLst>
                                            <p:cond delay="1642"/>
                                          </p:stCondLst>
                                        </p:cTn>
                                        <p:tgtEl>
                                          <p:spTgt spid="4">
                                            <p:txEl>
                                              <p:pRg st="10" end="10"/>
                                            </p:txEl>
                                          </p:spTgt>
                                        </p:tgtEl>
                                      </p:cBhvr>
                                      <p:to x="100000" y="90000"/>
                                    </p:animScale>
                                    <p:animScale>
                                      <p:cBhvr>
                                        <p:cTn id="82" dur="166" decel="50000">
                                          <p:stCondLst>
                                            <p:cond delay="1668"/>
                                          </p:stCondLst>
                                        </p:cTn>
                                        <p:tgtEl>
                                          <p:spTgt spid="4">
                                            <p:txEl>
                                              <p:pRg st="10" end="10"/>
                                            </p:txEl>
                                          </p:spTgt>
                                        </p:tgtEl>
                                      </p:cBhvr>
                                      <p:to x="100000" y="100000"/>
                                    </p:animScale>
                                    <p:animScale>
                                      <p:cBhvr>
                                        <p:cTn id="83" dur="26">
                                          <p:stCondLst>
                                            <p:cond delay="1808"/>
                                          </p:stCondLst>
                                        </p:cTn>
                                        <p:tgtEl>
                                          <p:spTgt spid="4">
                                            <p:txEl>
                                              <p:pRg st="10" end="10"/>
                                            </p:txEl>
                                          </p:spTgt>
                                        </p:tgtEl>
                                      </p:cBhvr>
                                      <p:to x="100000" y="95000"/>
                                    </p:animScale>
                                    <p:animScale>
                                      <p:cBhvr>
                                        <p:cTn id="84" dur="166" decel="50000">
                                          <p:stCondLst>
                                            <p:cond delay="1834"/>
                                          </p:stCondLst>
                                        </p:cTn>
                                        <p:tgtEl>
                                          <p:spTgt spid="4">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p:txBody>
          <a:bodyPr/>
          <a:lstStyle/>
          <a:p>
            <a:r>
              <a:rPr lang="en-US" dirty="0"/>
              <a:t>Hardware Diagnostics</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117</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Troubleshooting app</a:t>
            </a:r>
          </a:p>
          <a:p>
            <a:pPr marL="0" indent="0">
              <a:buNone/>
            </a:pPr>
            <a:r>
              <a:rPr lang="en-US" dirty="0"/>
              <a:t>Located -Control Panel </a:t>
            </a:r>
          </a:p>
        </p:txBody>
      </p:sp>
      <p:pic>
        <p:nvPicPr>
          <p:cNvPr id="7" name="Picture 6">
            <a:extLst>
              <a:ext uri="{FF2B5EF4-FFF2-40B4-BE49-F238E27FC236}">
                <a16:creationId xmlns:a16="http://schemas.microsoft.com/office/drawing/2014/main" id="{F94FB00C-B9B7-4825-88FA-013B8C3889FD}"/>
              </a:ext>
            </a:extLst>
          </p:cNvPr>
          <p:cNvPicPr>
            <a:picLocks noChangeAspect="1"/>
          </p:cNvPicPr>
          <p:nvPr/>
        </p:nvPicPr>
        <p:blipFill>
          <a:blip r:embed="rId2"/>
          <a:stretch>
            <a:fillRect/>
          </a:stretch>
        </p:blipFill>
        <p:spPr>
          <a:xfrm>
            <a:off x="3626822" y="708660"/>
            <a:ext cx="5212381" cy="3869048"/>
          </a:xfrm>
          <a:prstGeom prst="rect">
            <a:avLst/>
          </a:prstGeom>
        </p:spPr>
      </p:pic>
    </p:spTree>
    <p:extLst>
      <p:ext uri="{BB962C8B-B14F-4D97-AF65-F5344CB8AC3E}">
        <p14:creationId xmlns:p14="http://schemas.microsoft.com/office/powerpoint/2010/main" val="193667949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F5FB-8000-4B42-8825-963C66360E3A}"/>
              </a:ext>
            </a:extLst>
          </p:cNvPr>
          <p:cNvSpPr>
            <a:spLocks noGrp="1"/>
          </p:cNvSpPr>
          <p:nvPr>
            <p:ph type="title"/>
          </p:nvPr>
        </p:nvSpPr>
        <p:spPr/>
        <p:txBody>
          <a:bodyPr/>
          <a:lstStyle/>
          <a:p>
            <a:r>
              <a:rPr lang="en-US" dirty="0"/>
              <a:t>Hardware Diagnostics</a:t>
            </a:r>
          </a:p>
        </p:txBody>
      </p:sp>
      <p:sp>
        <p:nvSpPr>
          <p:cNvPr id="3" name="Slide Number Placeholder 2">
            <a:extLst>
              <a:ext uri="{FF2B5EF4-FFF2-40B4-BE49-F238E27FC236}">
                <a16:creationId xmlns:a16="http://schemas.microsoft.com/office/drawing/2014/main" id="{64F143C5-4CD5-42B8-9D00-47C2C58485C7}"/>
              </a:ext>
            </a:extLst>
          </p:cNvPr>
          <p:cNvSpPr>
            <a:spLocks noGrp="1"/>
          </p:cNvSpPr>
          <p:nvPr>
            <p:ph type="sldNum" sz="quarter" idx="4"/>
          </p:nvPr>
        </p:nvSpPr>
        <p:spPr/>
        <p:txBody>
          <a:bodyPr/>
          <a:lstStyle/>
          <a:p>
            <a:fld id="{2066355A-084C-D24E-9AD2-7E4FC41EA627}" type="slidenum">
              <a:rPr lang="en-US" smtClean="0"/>
              <a:pPr/>
              <a:t>118</a:t>
            </a:fld>
            <a:endParaRPr lang="en-US" dirty="0"/>
          </a:p>
        </p:txBody>
      </p:sp>
      <p:sp>
        <p:nvSpPr>
          <p:cNvPr id="4" name="Content Placeholder 3">
            <a:extLst>
              <a:ext uri="{FF2B5EF4-FFF2-40B4-BE49-F238E27FC236}">
                <a16:creationId xmlns:a16="http://schemas.microsoft.com/office/drawing/2014/main" id="{CBFA3854-5126-401A-BB1D-F0FD232DED2A}"/>
              </a:ext>
            </a:extLst>
          </p:cNvPr>
          <p:cNvSpPr>
            <a:spLocks noGrp="1"/>
          </p:cNvSpPr>
          <p:nvPr>
            <p:ph idx="1"/>
          </p:nvPr>
        </p:nvSpPr>
        <p:spPr/>
        <p:txBody>
          <a:bodyPr/>
          <a:lstStyle/>
          <a:p>
            <a:r>
              <a:rPr lang="en-US" dirty="0"/>
              <a:t>System Information</a:t>
            </a:r>
          </a:p>
          <a:p>
            <a:r>
              <a:rPr lang="en-US" dirty="0"/>
              <a:t>Located -Control Panel –Admin tools </a:t>
            </a:r>
          </a:p>
          <a:p>
            <a:endParaRPr lang="en-US" dirty="0"/>
          </a:p>
        </p:txBody>
      </p:sp>
      <p:pic>
        <p:nvPicPr>
          <p:cNvPr id="7" name="Picture 6">
            <a:extLst>
              <a:ext uri="{FF2B5EF4-FFF2-40B4-BE49-F238E27FC236}">
                <a16:creationId xmlns:a16="http://schemas.microsoft.com/office/drawing/2014/main" id="{C0E9A9FF-9DCF-4043-B862-53F0B3BDBD5B}"/>
              </a:ext>
            </a:extLst>
          </p:cNvPr>
          <p:cNvPicPr>
            <a:picLocks noChangeAspect="1"/>
          </p:cNvPicPr>
          <p:nvPr/>
        </p:nvPicPr>
        <p:blipFill>
          <a:blip r:embed="rId3"/>
          <a:stretch>
            <a:fillRect/>
          </a:stretch>
        </p:blipFill>
        <p:spPr>
          <a:xfrm>
            <a:off x="1649710" y="1676034"/>
            <a:ext cx="5840000" cy="3203975"/>
          </a:xfrm>
          <a:prstGeom prst="rect">
            <a:avLst/>
          </a:prstGeom>
        </p:spPr>
      </p:pic>
    </p:spTree>
    <p:extLst>
      <p:ext uri="{BB962C8B-B14F-4D97-AF65-F5344CB8AC3E}">
        <p14:creationId xmlns:p14="http://schemas.microsoft.com/office/powerpoint/2010/main" val="213790054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D1C0C-AD12-4BCA-84E5-3A3105B6468A}"/>
              </a:ext>
            </a:extLst>
          </p:cNvPr>
          <p:cNvSpPr>
            <a:spLocks noGrp="1"/>
          </p:cNvSpPr>
          <p:nvPr>
            <p:ph type="title"/>
          </p:nvPr>
        </p:nvSpPr>
        <p:spPr/>
        <p:txBody>
          <a:bodyPr/>
          <a:lstStyle/>
          <a:p>
            <a:r>
              <a:rPr lang="en-US" dirty="0"/>
              <a:t>Hardware Diagnostics</a:t>
            </a:r>
          </a:p>
        </p:txBody>
      </p:sp>
      <p:sp>
        <p:nvSpPr>
          <p:cNvPr id="3" name="Slide Number Placeholder 2">
            <a:extLst>
              <a:ext uri="{FF2B5EF4-FFF2-40B4-BE49-F238E27FC236}">
                <a16:creationId xmlns:a16="http://schemas.microsoft.com/office/drawing/2014/main" id="{1F18CB74-9E61-40E5-A20F-317547535FF5}"/>
              </a:ext>
            </a:extLst>
          </p:cNvPr>
          <p:cNvSpPr>
            <a:spLocks noGrp="1"/>
          </p:cNvSpPr>
          <p:nvPr>
            <p:ph type="sldNum" sz="quarter" idx="4"/>
          </p:nvPr>
        </p:nvSpPr>
        <p:spPr/>
        <p:txBody>
          <a:bodyPr/>
          <a:lstStyle/>
          <a:p>
            <a:fld id="{2066355A-084C-D24E-9AD2-7E4FC41EA627}" type="slidenum">
              <a:rPr lang="en-US" smtClean="0"/>
              <a:pPr/>
              <a:t>119</a:t>
            </a:fld>
            <a:endParaRPr lang="en-US" dirty="0"/>
          </a:p>
        </p:txBody>
      </p:sp>
      <p:sp>
        <p:nvSpPr>
          <p:cNvPr id="4" name="Content Placeholder 3">
            <a:extLst>
              <a:ext uri="{FF2B5EF4-FFF2-40B4-BE49-F238E27FC236}">
                <a16:creationId xmlns:a16="http://schemas.microsoft.com/office/drawing/2014/main" id="{1CEDDE32-6F43-40EE-9EE4-EFE9604B6B6B}"/>
              </a:ext>
            </a:extLst>
          </p:cNvPr>
          <p:cNvSpPr>
            <a:spLocks noGrp="1"/>
          </p:cNvSpPr>
          <p:nvPr>
            <p:ph idx="1"/>
          </p:nvPr>
        </p:nvSpPr>
        <p:spPr/>
        <p:txBody>
          <a:bodyPr/>
          <a:lstStyle/>
          <a:p>
            <a:r>
              <a:rPr lang="en-US" dirty="0"/>
              <a:t>DirectX Diagnostic Tool</a:t>
            </a:r>
          </a:p>
          <a:p>
            <a:r>
              <a:rPr lang="en-US" dirty="0"/>
              <a:t>Type Dxdiag.exe</a:t>
            </a:r>
          </a:p>
          <a:p>
            <a:endParaRPr lang="en-US" dirty="0"/>
          </a:p>
        </p:txBody>
      </p:sp>
      <p:pic>
        <p:nvPicPr>
          <p:cNvPr id="7" name="Picture 6">
            <a:extLst>
              <a:ext uri="{FF2B5EF4-FFF2-40B4-BE49-F238E27FC236}">
                <a16:creationId xmlns:a16="http://schemas.microsoft.com/office/drawing/2014/main" id="{FDDEB5DD-8F56-49F1-81D6-E7FB38FF9122}"/>
              </a:ext>
            </a:extLst>
          </p:cNvPr>
          <p:cNvPicPr>
            <a:picLocks noChangeAspect="1"/>
          </p:cNvPicPr>
          <p:nvPr/>
        </p:nvPicPr>
        <p:blipFill>
          <a:blip r:embed="rId2"/>
          <a:stretch>
            <a:fillRect/>
          </a:stretch>
        </p:blipFill>
        <p:spPr>
          <a:xfrm>
            <a:off x="3723933" y="1040732"/>
            <a:ext cx="4853333" cy="3553333"/>
          </a:xfrm>
          <a:prstGeom prst="rect">
            <a:avLst/>
          </a:prstGeom>
        </p:spPr>
      </p:pic>
    </p:spTree>
    <p:extLst>
      <p:ext uri="{BB962C8B-B14F-4D97-AF65-F5344CB8AC3E}">
        <p14:creationId xmlns:p14="http://schemas.microsoft.com/office/powerpoint/2010/main" val="2100615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02928-53E2-4588-871B-80EA87FE325B}"/>
              </a:ext>
            </a:extLst>
          </p:cNvPr>
          <p:cNvSpPr>
            <a:spLocks noGrp="1"/>
          </p:cNvSpPr>
          <p:nvPr>
            <p:ph type="title"/>
          </p:nvPr>
        </p:nvSpPr>
        <p:spPr/>
        <p:txBody>
          <a:bodyPr/>
          <a:lstStyle/>
          <a:p>
            <a:r>
              <a:rPr lang="en-US" dirty="0"/>
              <a:t>32-Bit and 64-Bit Windows</a:t>
            </a:r>
          </a:p>
        </p:txBody>
      </p:sp>
      <p:sp>
        <p:nvSpPr>
          <p:cNvPr id="3" name="Slide Number Placeholder 2">
            <a:extLst>
              <a:ext uri="{FF2B5EF4-FFF2-40B4-BE49-F238E27FC236}">
                <a16:creationId xmlns:a16="http://schemas.microsoft.com/office/drawing/2014/main" id="{F4298EA8-84BF-413C-B7F4-6A79FFD9A9AE}"/>
              </a:ext>
            </a:extLst>
          </p:cNvPr>
          <p:cNvSpPr>
            <a:spLocks noGrp="1"/>
          </p:cNvSpPr>
          <p:nvPr>
            <p:ph type="sldNum" sz="quarter" idx="4"/>
          </p:nvPr>
        </p:nvSpPr>
        <p:spPr/>
        <p:txBody>
          <a:bodyPr/>
          <a:lstStyle/>
          <a:p>
            <a:fld id="{2066355A-084C-D24E-9AD2-7E4FC41EA627}" type="slidenum">
              <a:rPr lang="en-US" smtClean="0"/>
              <a:pPr/>
              <a:t>12</a:t>
            </a:fld>
            <a:endParaRPr lang="en-US" dirty="0"/>
          </a:p>
        </p:txBody>
      </p:sp>
      <p:sp>
        <p:nvSpPr>
          <p:cNvPr id="4" name="Content Placeholder 3">
            <a:extLst>
              <a:ext uri="{FF2B5EF4-FFF2-40B4-BE49-F238E27FC236}">
                <a16:creationId xmlns:a16="http://schemas.microsoft.com/office/drawing/2014/main" id="{5331F868-33A8-43D6-83E4-6A1B546769C9}"/>
              </a:ext>
            </a:extLst>
          </p:cNvPr>
          <p:cNvSpPr>
            <a:spLocks noGrp="1"/>
          </p:cNvSpPr>
          <p:nvPr>
            <p:ph idx="1"/>
          </p:nvPr>
        </p:nvSpPr>
        <p:spPr/>
        <p:txBody>
          <a:bodyPr/>
          <a:lstStyle/>
          <a:p>
            <a:r>
              <a:rPr lang="en-US" dirty="0"/>
              <a:t>All versions and editions are available as </a:t>
            </a:r>
            <a:r>
              <a:rPr lang="en-US" dirty="0">
                <a:solidFill>
                  <a:srgbClr val="FF0000"/>
                </a:solidFill>
              </a:rPr>
              <a:t>32</a:t>
            </a:r>
            <a:r>
              <a:rPr lang="en-US" dirty="0"/>
              <a:t>-bit or </a:t>
            </a:r>
            <a:r>
              <a:rPr lang="en-US" dirty="0">
                <a:solidFill>
                  <a:srgbClr val="FF0000"/>
                </a:solidFill>
              </a:rPr>
              <a:t>64</a:t>
            </a:r>
            <a:r>
              <a:rPr lang="en-US" dirty="0"/>
              <a:t>-bit software.</a:t>
            </a:r>
          </a:p>
          <a:p>
            <a:endParaRPr lang="en-US" dirty="0"/>
          </a:p>
          <a:p>
            <a:r>
              <a:rPr lang="en-US" dirty="0"/>
              <a:t>64-bit Windows </a:t>
            </a:r>
            <a:r>
              <a:rPr lang="en-US" u="sng" dirty="0"/>
              <a:t>can</a:t>
            </a:r>
            <a:r>
              <a:rPr lang="en-US" dirty="0"/>
              <a:t> run 32-bit apps.</a:t>
            </a:r>
          </a:p>
          <a:p>
            <a:endParaRPr lang="en-US" dirty="0"/>
          </a:p>
          <a:p>
            <a:r>
              <a:rPr lang="en-US" dirty="0"/>
              <a:t>32-bit Windows </a:t>
            </a:r>
            <a:r>
              <a:rPr lang="en-US" u="sng" dirty="0"/>
              <a:t>can’t run </a:t>
            </a:r>
            <a:r>
              <a:rPr lang="en-US" dirty="0"/>
              <a:t>64-bit apps.</a:t>
            </a:r>
          </a:p>
          <a:p>
            <a:endParaRPr lang="en-US" dirty="0"/>
          </a:p>
          <a:p>
            <a:r>
              <a:rPr lang="en-US" dirty="0"/>
              <a:t>64-bit Windows requires 64-bit </a:t>
            </a:r>
            <a:r>
              <a:rPr lang="en-US" u="sng" dirty="0"/>
              <a:t>device drivers </a:t>
            </a:r>
            <a:r>
              <a:rPr lang="en-US" dirty="0"/>
              <a:t>signed by Microsoft.</a:t>
            </a:r>
          </a:p>
          <a:p>
            <a:pPr lvl="1"/>
            <a:r>
              <a:rPr lang="en-US" sz="1400" dirty="0"/>
              <a:t>If no 64-bit driver is available, the hardware can’t be used on a 64-bit Windows installation.</a:t>
            </a:r>
          </a:p>
        </p:txBody>
      </p:sp>
    </p:spTree>
    <p:extLst>
      <p:ext uri="{BB962C8B-B14F-4D97-AF65-F5344CB8AC3E}">
        <p14:creationId xmlns:p14="http://schemas.microsoft.com/office/powerpoint/2010/main" val="396638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 calcmode="lin" valueType="num">
                                      <p:cBhvr additive="base">
                                        <p:cTn id="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a:xfrm>
            <a:off x="341923" y="708660"/>
            <a:ext cx="8460152" cy="3701556"/>
          </a:xfrm>
        </p:spPr>
        <p:txBody>
          <a:bodyPr/>
          <a:lstStyle/>
          <a:p>
            <a:r>
              <a:rPr lang="en-US" sz="1600" b="1" dirty="0"/>
              <a:t>You are supporting a user with a Windows 10 Home PC. The user has installed a computer game, but the game will not run. The computer is fitted with a dedicated graphics adapter. You determine that the adapter driver should be updated, but there is no newer driver available via Windows Update. How should you proceed?</a:t>
            </a:r>
          </a:p>
          <a:p>
            <a:endParaRPr lang="en-US" sz="1600" b="1" dirty="0"/>
          </a:p>
          <a:p>
            <a:r>
              <a:rPr lang="en-US" sz="1600" b="1" dirty="0"/>
              <a:t>ANSWER:</a:t>
            </a:r>
          </a:p>
          <a:p>
            <a:pPr lvl="1"/>
            <a:r>
              <a:rPr lang="en-US" sz="1400" dirty="0"/>
              <a:t>Browse the graphics adapter vendor's website and use the card's model number in the driver search tool to look for the latest version. Compare the version information for the driver on the website to the installed version (use Device Manager to check the installed version number). If the website driver is newer, download and run the setup file to install and configure it. You should ensure that the setup file is digitally signed by the vendor. If the driver is only provided as a compressed archive, extract the driver files then use the Update Driver button in Device Manager to select it for use with the adapter.</a:t>
            </a:r>
          </a:p>
        </p:txBody>
      </p:sp>
      <p:sp>
        <p:nvSpPr>
          <p:cNvPr id="3" name="Title 2">
            <a:extLst>
              <a:ext uri="{FF2B5EF4-FFF2-40B4-BE49-F238E27FC236}">
                <a16:creationId xmlns:a16="http://schemas.microsoft.com/office/drawing/2014/main" id="{C30A10DA-3DEC-EE40-8B65-B86FCF04C78B}"/>
              </a:ext>
            </a:extLst>
          </p:cNvPr>
          <p:cNvSpPr>
            <a:spLocks noGrp="1"/>
          </p:cNvSpPr>
          <p:nvPr>
            <p:ph type="title"/>
          </p:nvPr>
        </p:nvSpPr>
        <p:spPr>
          <a:xfrm>
            <a:off x="379052" y="75202"/>
            <a:ext cx="8460151" cy="633458"/>
          </a:xfrm>
        </p:spPr>
        <p:txBody>
          <a:bodyPr/>
          <a:lstStyle/>
          <a:p>
            <a:r>
              <a:rPr lang="en-US" dirty="0"/>
              <a:t>Discussing Windows Device Management</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120</a:t>
            </a:fld>
            <a:endParaRPr lang="en-US" dirty="0"/>
          </a:p>
        </p:txBody>
      </p:sp>
    </p:spTree>
    <p:extLst>
      <p:ext uri="{BB962C8B-B14F-4D97-AF65-F5344CB8AC3E}">
        <p14:creationId xmlns:p14="http://schemas.microsoft.com/office/powerpoint/2010/main" val="341508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You are supporting a user who has installed a vendor keyboard driver. The keyboard no longer functions correctly. Under Windows 10, what are the steps to revert to the previous driver?</a:t>
            </a:r>
          </a:p>
          <a:p>
            <a:endParaRPr lang="en-US" b="1" dirty="0"/>
          </a:p>
          <a:p>
            <a:r>
              <a:rPr lang="en-US" b="1" dirty="0"/>
              <a:t>ANSWER:</a:t>
            </a:r>
          </a:p>
          <a:p>
            <a:pPr lvl="1"/>
            <a:r>
              <a:rPr lang="en-US" dirty="0"/>
              <a:t>Open Device Manager from the </a:t>
            </a:r>
            <a:r>
              <a:rPr lang="en-US" dirty="0" err="1"/>
              <a:t>WinX</a:t>
            </a:r>
            <a:r>
              <a:rPr lang="en-US" dirty="0"/>
              <a:t> menu, Instant Search, or the Computer Management console. Expand Keyboards then right-click the device and select Properties. On the Driver tab, select Rollback Driver.</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121</a:t>
            </a:fld>
            <a:endParaRPr lang="en-US" dirty="0"/>
          </a:p>
        </p:txBody>
      </p:sp>
      <p:sp>
        <p:nvSpPr>
          <p:cNvPr id="5" name="Title 2">
            <a:extLst>
              <a:ext uri="{FF2B5EF4-FFF2-40B4-BE49-F238E27FC236}">
                <a16:creationId xmlns:a16="http://schemas.microsoft.com/office/drawing/2014/main" id="{98321355-85D0-3F49-B97D-54FACADD8DD3}"/>
              </a:ext>
            </a:extLst>
          </p:cNvPr>
          <p:cNvSpPr>
            <a:spLocks noGrp="1"/>
          </p:cNvSpPr>
          <p:nvPr>
            <p:ph type="title"/>
          </p:nvPr>
        </p:nvSpPr>
        <p:spPr>
          <a:xfrm>
            <a:off x="341924" y="75202"/>
            <a:ext cx="8460151" cy="633458"/>
          </a:xfrm>
        </p:spPr>
        <p:txBody>
          <a:bodyPr/>
          <a:lstStyle/>
          <a:p>
            <a:r>
              <a:rPr lang="en-US" dirty="0"/>
              <a:t>Discussing Windows Device Management</a:t>
            </a:r>
          </a:p>
        </p:txBody>
      </p:sp>
    </p:spTree>
    <p:extLst>
      <p:ext uri="{BB962C8B-B14F-4D97-AF65-F5344CB8AC3E}">
        <p14:creationId xmlns:p14="http://schemas.microsoft.com/office/powerpoint/2010/main" val="68414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A Windows 7 Professional user is trying to join a video conference and cannot hear any sound from her headset or the computer's built-in speakers. Which tool can you suggest using to try to remedy the fault?</a:t>
            </a:r>
          </a:p>
          <a:p>
            <a:endParaRPr lang="en-US" b="1" dirty="0"/>
          </a:p>
          <a:p>
            <a:r>
              <a:rPr lang="en-US" b="1" dirty="0"/>
              <a:t>ANSWER:</a:t>
            </a:r>
          </a:p>
          <a:p>
            <a:pPr lvl="1"/>
            <a:r>
              <a:rPr lang="en-US" dirty="0"/>
              <a:t>There is an automated Windows Troubleshooting tool for diagnosing and correcting problems with audio playback. You should advise the customer to open the Troubleshooting applet in Control Panel and select the troubleshooter for audio playback.</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122</a:t>
            </a:fld>
            <a:endParaRPr lang="en-US" dirty="0"/>
          </a:p>
        </p:txBody>
      </p:sp>
      <p:sp>
        <p:nvSpPr>
          <p:cNvPr id="5" name="Title 2">
            <a:extLst>
              <a:ext uri="{FF2B5EF4-FFF2-40B4-BE49-F238E27FC236}">
                <a16:creationId xmlns:a16="http://schemas.microsoft.com/office/drawing/2014/main" id="{CEF37274-38A6-1741-A32D-420ABD806D9B}"/>
              </a:ext>
            </a:extLst>
          </p:cNvPr>
          <p:cNvSpPr>
            <a:spLocks noGrp="1"/>
          </p:cNvSpPr>
          <p:nvPr>
            <p:ph type="title"/>
          </p:nvPr>
        </p:nvSpPr>
        <p:spPr>
          <a:xfrm>
            <a:off x="341924" y="75202"/>
            <a:ext cx="8460151" cy="633458"/>
          </a:xfrm>
        </p:spPr>
        <p:txBody>
          <a:bodyPr/>
          <a:lstStyle/>
          <a:p>
            <a:r>
              <a:rPr lang="en-US" dirty="0"/>
              <a:t>Discussing Windows Device Management</a:t>
            </a:r>
          </a:p>
        </p:txBody>
      </p:sp>
    </p:spTree>
    <p:extLst>
      <p:ext uri="{BB962C8B-B14F-4D97-AF65-F5344CB8AC3E}">
        <p14:creationId xmlns:p14="http://schemas.microsoft.com/office/powerpoint/2010/main" val="299927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You are troubleshooting an issue with a wireless adapter. When you open Device Manager, you find the device's icon is shown with a down arrow superimposed. What does this mean and why might this configuration have been imposed?</a:t>
            </a:r>
          </a:p>
          <a:p>
            <a:endParaRPr lang="en-US" b="1" dirty="0"/>
          </a:p>
          <a:p>
            <a:r>
              <a:rPr lang="en-US" b="1" dirty="0"/>
              <a:t>ANSWER:</a:t>
            </a:r>
          </a:p>
          <a:p>
            <a:pPr lvl="1"/>
            <a:r>
              <a:rPr lang="en-US" dirty="0"/>
              <a:t>The icon indicates that the device has been disabled. It could be that there was a fault or there may be a network configuration or security reason for disabling the adapter. In this sort of situation, use incident logs and device documentation to establish the reason behind the configuration change.</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123</a:t>
            </a:fld>
            <a:endParaRPr lang="en-US" dirty="0"/>
          </a:p>
        </p:txBody>
      </p:sp>
      <p:sp>
        <p:nvSpPr>
          <p:cNvPr id="5" name="Title 2">
            <a:extLst>
              <a:ext uri="{FF2B5EF4-FFF2-40B4-BE49-F238E27FC236}">
                <a16:creationId xmlns:a16="http://schemas.microsoft.com/office/drawing/2014/main" id="{FDF4E2C9-228C-704E-9A15-85096F5F8592}"/>
              </a:ext>
            </a:extLst>
          </p:cNvPr>
          <p:cNvSpPr>
            <a:spLocks noGrp="1"/>
          </p:cNvSpPr>
          <p:nvPr>
            <p:ph type="title"/>
          </p:nvPr>
        </p:nvSpPr>
        <p:spPr>
          <a:xfrm>
            <a:off x="341924" y="75202"/>
            <a:ext cx="8460151" cy="633458"/>
          </a:xfrm>
        </p:spPr>
        <p:txBody>
          <a:bodyPr/>
          <a:lstStyle/>
          <a:p>
            <a:r>
              <a:rPr lang="en-US" dirty="0"/>
              <a:t>Discussing Windows Device Management</a:t>
            </a:r>
          </a:p>
        </p:txBody>
      </p:sp>
    </p:spTree>
    <p:extLst>
      <p:ext uri="{BB962C8B-B14F-4D97-AF65-F5344CB8AC3E}">
        <p14:creationId xmlns:p14="http://schemas.microsoft.com/office/powerpoint/2010/main" val="360190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Identify how to open the tool shown in this exhibit. (Screenshot used with permission from Microsoft.) What single word command can you use to open the tool shown in the exhibit? For what sort of troubleshooting task might you need to use the information shown?</a:t>
            </a:r>
          </a:p>
          <a:p>
            <a:endParaRPr lang="en-US" b="1" dirty="0"/>
          </a:p>
          <a:p>
            <a:endParaRPr lang="en-US" b="1" dirty="0"/>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124</a:t>
            </a:fld>
            <a:endParaRPr lang="en-US" dirty="0"/>
          </a:p>
        </p:txBody>
      </p:sp>
      <p:sp>
        <p:nvSpPr>
          <p:cNvPr id="5" name="Title 2">
            <a:extLst>
              <a:ext uri="{FF2B5EF4-FFF2-40B4-BE49-F238E27FC236}">
                <a16:creationId xmlns:a16="http://schemas.microsoft.com/office/drawing/2014/main" id="{C8C3991E-D219-FA49-9933-6916A3EA44BC}"/>
              </a:ext>
            </a:extLst>
          </p:cNvPr>
          <p:cNvSpPr>
            <a:spLocks noGrp="1"/>
          </p:cNvSpPr>
          <p:nvPr>
            <p:ph type="title"/>
          </p:nvPr>
        </p:nvSpPr>
        <p:spPr>
          <a:xfrm>
            <a:off x="341924" y="75202"/>
            <a:ext cx="8460151" cy="633458"/>
          </a:xfrm>
        </p:spPr>
        <p:txBody>
          <a:bodyPr/>
          <a:lstStyle/>
          <a:p>
            <a:r>
              <a:rPr lang="en-US" dirty="0"/>
              <a:t>Discussing Windows Device Management</a:t>
            </a:r>
          </a:p>
        </p:txBody>
      </p:sp>
      <p:pic>
        <p:nvPicPr>
          <p:cNvPr id="6" name="Picture 5">
            <a:extLst>
              <a:ext uri="{FF2B5EF4-FFF2-40B4-BE49-F238E27FC236}">
                <a16:creationId xmlns:a16="http://schemas.microsoft.com/office/drawing/2014/main" id="{D212F19F-D56B-334B-A1FF-AC5CB7CC5672}"/>
              </a:ext>
            </a:extLst>
          </p:cNvPr>
          <p:cNvPicPr>
            <a:picLocks noChangeAspect="1"/>
          </p:cNvPicPr>
          <p:nvPr/>
        </p:nvPicPr>
        <p:blipFill>
          <a:blip r:embed="rId2"/>
          <a:stretch>
            <a:fillRect/>
          </a:stretch>
        </p:blipFill>
        <p:spPr>
          <a:xfrm>
            <a:off x="2411970" y="2283239"/>
            <a:ext cx="3849958" cy="2398665"/>
          </a:xfrm>
          <a:prstGeom prst="rect">
            <a:avLst/>
          </a:prstGeom>
        </p:spPr>
      </p:pic>
    </p:spTree>
    <p:extLst>
      <p:ext uri="{BB962C8B-B14F-4D97-AF65-F5344CB8AC3E}">
        <p14:creationId xmlns:p14="http://schemas.microsoft.com/office/powerpoint/2010/main" val="172689811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ANSWER:</a:t>
            </a:r>
          </a:p>
          <a:p>
            <a:pPr lvl="1"/>
            <a:r>
              <a:rPr lang="en-US" dirty="0"/>
              <a:t>Run the System Information tool using the msinfo32 command. Each hardware device uses hardware resources such as an Interrupt Request (IRQ) line to communicate with the processor. You might need to investigate these if using devices that are not Plug-and-Play compatible.</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125</a:t>
            </a:fld>
            <a:endParaRPr lang="en-US" dirty="0"/>
          </a:p>
        </p:txBody>
      </p:sp>
      <p:sp>
        <p:nvSpPr>
          <p:cNvPr id="5" name="Title 2">
            <a:extLst>
              <a:ext uri="{FF2B5EF4-FFF2-40B4-BE49-F238E27FC236}">
                <a16:creationId xmlns:a16="http://schemas.microsoft.com/office/drawing/2014/main" id="{2FF6D705-8FEA-4941-AD22-F3ED4D0F2C3C}"/>
              </a:ext>
            </a:extLst>
          </p:cNvPr>
          <p:cNvSpPr>
            <a:spLocks noGrp="1"/>
          </p:cNvSpPr>
          <p:nvPr>
            <p:ph type="title"/>
          </p:nvPr>
        </p:nvSpPr>
        <p:spPr>
          <a:xfrm>
            <a:off x="341924" y="75202"/>
            <a:ext cx="8460151" cy="633458"/>
          </a:xfrm>
        </p:spPr>
        <p:txBody>
          <a:bodyPr/>
          <a:lstStyle/>
          <a:p>
            <a:r>
              <a:rPr lang="en-US" dirty="0"/>
              <a:t>Discussing Windows Device Management</a:t>
            </a:r>
          </a:p>
        </p:txBody>
      </p:sp>
    </p:spTree>
    <p:extLst>
      <p:ext uri="{BB962C8B-B14F-4D97-AF65-F5344CB8AC3E}">
        <p14:creationId xmlns:p14="http://schemas.microsoft.com/office/powerpoint/2010/main" val="1576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FD113-629C-E247-8E97-9BD3601EC57F}"/>
              </a:ext>
            </a:extLst>
          </p:cNvPr>
          <p:cNvSpPr>
            <a:spLocks noGrp="1"/>
          </p:cNvSpPr>
          <p:nvPr>
            <p:ph idx="1"/>
          </p:nvPr>
        </p:nvSpPr>
        <p:spPr/>
        <p:txBody>
          <a:bodyPr/>
          <a:lstStyle/>
          <a:p>
            <a:r>
              <a:rPr lang="en-US" b="1" dirty="0"/>
              <a:t>You are assisting a laptop user. While she was away from her desk, the laptop has powered off. The user was in the middle of working on a file and had forgotten to save changes. Can you reassure her and advise on the best course of action?</a:t>
            </a:r>
          </a:p>
          <a:p>
            <a:endParaRPr lang="en-US" b="1" dirty="0"/>
          </a:p>
          <a:p>
            <a:r>
              <a:rPr lang="en-US" b="1" dirty="0"/>
              <a:t>ANSWER:</a:t>
            </a:r>
          </a:p>
          <a:p>
            <a:pPr lvl="1"/>
            <a:r>
              <a:rPr lang="en-US" dirty="0"/>
              <a:t>When a computer goes into a power saving mode, it will either maintain a small amount of power to the memory modules or write the contents of memory to a hibernation file on disk. Consequently, the user should be able to start the laptop again and the desktop will resume with the open file still there. You should advise the customer to save changes to files regularly however.</a:t>
            </a:r>
          </a:p>
        </p:txBody>
      </p:sp>
      <p:sp>
        <p:nvSpPr>
          <p:cNvPr id="4" name="Slide Number Placeholder 3">
            <a:extLst>
              <a:ext uri="{FF2B5EF4-FFF2-40B4-BE49-F238E27FC236}">
                <a16:creationId xmlns:a16="http://schemas.microsoft.com/office/drawing/2014/main" id="{39EB1046-F03D-E44B-854F-3D445C139007}"/>
              </a:ext>
            </a:extLst>
          </p:cNvPr>
          <p:cNvSpPr>
            <a:spLocks noGrp="1"/>
          </p:cNvSpPr>
          <p:nvPr>
            <p:ph type="sldNum" sz="quarter" idx="4"/>
          </p:nvPr>
        </p:nvSpPr>
        <p:spPr/>
        <p:txBody>
          <a:bodyPr/>
          <a:lstStyle/>
          <a:p>
            <a:fld id="{2066355A-084C-D24E-9AD2-7E4FC41EA627}" type="slidenum">
              <a:rPr lang="en-US" smtClean="0"/>
              <a:pPr/>
              <a:t>126</a:t>
            </a:fld>
            <a:endParaRPr lang="en-US" dirty="0"/>
          </a:p>
        </p:txBody>
      </p:sp>
      <p:sp>
        <p:nvSpPr>
          <p:cNvPr id="5" name="Title 2">
            <a:extLst>
              <a:ext uri="{FF2B5EF4-FFF2-40B4-BE49-F238E27FC236}">
                <a16:creationId xmlns:a16="http://schemas.microsoft.com/office/drawing/2014/main" id="{1FB4EE90-31EB-7C48-B82A-8C405351E48F}"/>
              </a:ext>
            </a:extLst>
          </p:cNvPr>
          <p:cNvSpPr>
            <a:spLocks noGrp="1"/>
          </p:cNvSpPr>
          <p:nvPr>
            <p:ph type="title"/>
          </p:nvPr>
        </p:nvSpPr>
        <p:spPr>
          <a:xfrm>
            <a:off x="341924" y="75202"/>
            <a:ext cx="8460151" cy="633458"/>
          </a:xfrm>
        </p:spPr>
        <p:txBody>
          <a:bodyPr/>
          <a:lstStyle/>
          <a:p>
            <a:r>
              <a:rPr lang="en-US" dirty="0"/>
              <a:t>Discussing Windows Device Management</a:t>
            </a:r>
          </a:p>
        </p:txBody>
      </p:sp>
    </p:spTree>
    <p:extLst>
      <p:ext uri="{BB962C8B-B14F-4D97-AF65-F5344CB8AC3E}">
        <p14:creationId xmlns:p14="http://schemas.microsoft.com/office/powerpoint/2010/main" val="47426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r>
              <a:rPr lang="en-US" dirty="0"/>
              <a:t>Windows System Limits</a:t>
            </a:r>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4" name="TextBox 3">
            <a:extLst>
              <a:ext uri="{FF2B5EF4-FFF2-40B4-BE49-F238E27FC236}">
                <a16:creationId xmlns:a16="http://schemas.microsoft.com/office/drawing/2014/main" id="{CE546738-6783-3C63-3F5E-2C1919E0F22D}"/>
              </a:ext>
            </a:extLst>
          </p:cNvPr>
          <p:cNvSpPr txBox="1"/>
          <p:nvPr/>
        </p:nvSpPr>
        <p:spPr>
          <a:xfrm>
            <a:off x="341927" y="1038472"/>
            <a:ext cx="8235339" cy="2733056"/>
          </a:xfrm>
          <a:prstGeom prst="rect">
            <a:avLst/>
          </a:prstGeom>
          <a:noFill/>
        </p:spPr>
        <p:txBody>
          <a:bodyPr wrap="square" rtlCol="0">
            <a:spAutoFit/>
          </a:bodyPr>
          <a:lstStyle/>
          <a:p>
            <a:pPr defTabSz="342900">
              <a:spcBef>
                <a:spcPct val="20000"/>
              </a:spcBef>
              <a:buClr>
                <a:srgbClr val="ED1C24"/>
              </a:buClr>
            </a:pPr>
            <a:r>
              <a:rPr lang="en-US" dirty="0">
                <a:solidFill>
                  <a:srgbClr val="45545F"/>
                </a:solidFill>
              </a:rPr>
              <a:t>Windows </a:t>
            </a:r>
            <a:r>
              <a:rPr lang="en-US" u="sng" dirty="0">
                <a:solidFill>
                  <a:srgbClr val="45545F"/>
                </a:solidFill>
              </a:rPr>
              <a:t>Home</a:t>
            </a:r>
            <a:r>
              <a:rPr lang="en-US" dirty="0">
                <a:solidFill>
                  <a:srgbClr val="45545F"/>
                </a:solidFill>
              </a:rPr>
              <a:t> System Limitations:</a:t>
            </a:r>
          </a:p>
          <a:p>
            <a:pPr marL="557213" lvl="1" indent="-214313" defTabSz="342900">
              <a:spcBef>
                <a:spcPct val="20000"/>
              </a:spcBef>
              <a:buClr>
                <a:srgbClr val="ED1C24"/>
              </a:buClr>
              <a:buFont typeface="Arial"/>
              <a:buChar char="•"/>
            </a:pPr>
            <a:r>
              <a:rPr lang="en-US" sz="1600" dirty="0">
                <a:solidFill>
                  <a:srgbClr val="45545F"/>
                </a:solidFill>
              </a:rPr>
              <a:t>Windows Home does not support the use of multiple CPUs</a:t>
            </a:r>
          </a:p>
          <a:p>
            <a:pPr marL="557213" lvl="1" indent="-214313" defTabSz="342900">
              <a:spcBef>
                <a:spcPct val="20000"/>
              </a:spcBef>
              <a:buClr>
                <a:srgbClr val="ED1C24"/>
              </a:buClr>
              <a:buFont typeface="Arial"/>
              <a:buChar char="•"/>
            </a:pPr>
            <a:endParaRPr lang="en-US" sz="1600"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Windows Home does not support the use of Domain access, Bit Locker, ex..</a:t>
            </a:r>
          </a:p>
          <a:p>
            <a:pPr marL="342900" lvl="1" defTabSz="342900">
              <a:spcBef>
                <a:spcPct val="20000"/>
              </a:spcBef>
              <a:buClr>
                <a:srgbClr val="ED1C24"/>
              </a:buClr>
            </a:pPr>
            <a:endParaRPr lang="en-US" sz="1600"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Multicore (up to 64 cores) and Hyper-Threading.</a:t>
            </a:r>
          </a:p>
          <a:p>
            <a:pPr marL="342900" lvl="1" defTabSz="342900">
              <a:spcBef>
                <a:spcPct val="20000"/>
              </a:spcBef>
              <a:buClr>
                <a:srgbClr val="ED1C24"/>
              </a:buClr>
            </a:pPr>
            <a:r>
              <a:rPr lang="en-US" sz="1600" dirty="0">
                <a:solidFill>
                  <a:srgbClr val="45545F"/>
                </a:solidFill>
              </a:rPr>
              <a:t> </a:t>
            </a:r>
          </a:p>
          <a:p>
            <a:pPr marL="557213" lvl="1" indent="-214313" defTabSz="342900">
              <a:spcBef>
                <a:spcPct val="20000"/>
              </a:spcBef>
              <a:buClr>
                <a:srgbClr val="ED1C24"/>
              </a:buClr>
              <a:buFont typeface="Arial"/>
              <a:buChar char="•"/>
            </a:pPr>
            <a:r>
              <a:rPr lang="en-US" sz="1600" dirty="0">
                <a:solidFill>
                  <a:srgbClr val="45545F"/>
                </a:solidFill>
              </a:rPr>
              <a:t>The 64-bit edition is restricted to 128 GB RAM.</a:t>
            </a:r>
          </a:p>
          <a:p>
            <a:pPr marL="557213" lvl="1" indent="-214313" defTabSz="342900">
              <a:spcBef>
                <a:spcPct val="20000"/>
              </a:spcBef>
              <a:buClr>
                <a:srgbClr val="ED1C24"/>
              </a:buClr>
              <a:buFont typeface="Arial"/>
              <a:buChar char="•"/>
            </a:pPr>
            <a:endParaRPr lang="en-US" sz="1600" dirty="0">
              <a:solidFill>
                <a:srgbClr val="45545F"/>
              </a:solidFill>
            </a:endParaRPr>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5850734" y="3095517"/>
            <a:ext cx="2857500" cy="1600200"/>
          </a:xfrm>
          <a:prstGeom prst="rect">
            <a:avLst/>
          </a:prstGeom>
        </p:spPr>
      </p:pic>
    </p:spTree>
    <p:extLst>
      <p:ext uri="{BB962C8B-B14F-4D97-AF65-F5344CB8AC3E}">
        <p14:creationId xmlns:p14="http://schemas.microsoft.com/office/powerpoint/2010/main" val="773032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r>
              <a:rPr lang="en-US" dirty="0"/>
              <a:t>Windows System Limits</a:t>
            </a:r>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4" name="TextBox 3">
            <a:extLst>
              <a:ext uri="{FF2B5EF4-FFF2-40B4-BE49-F238E27FC236}">
                <a16:creationId xmlns:a16="http://schemas.microsoft.com/office/drawing/2014/main" id="{CE546738-6783-3C63-3F5E-2C1919E0F22D}"/>
              </a:ext>
            </a:extLst>
          </p:cNvPr>
          <p:cNvSpPr txBox="1"/>
          <p:nvPr/>
        </p:nvSpPr>
        <p:spPr>
          <a:xfrm>
            <a:off x="556757" y="708660"/>
            <a:ext cx="8151477" cy="3902607"/>
          </a:xfrm>
          <a:prstGeom prst="rect">
            <a:avLst/>
          </a:prstGeom>
          <a:noFill/>
        </p:spPr>
        <p:txBody>
          <a:bodyPr wrap="square" rtlCol="0">
            <a:spAutoFit/>
          </a:bodyPr>
          <a:lstStyle/>
          <a:p>
            <a:pPr defTabSz="342900">
              <a:spcBef>
                <a:spcPct val="20000"/>
              </a:spcBef>
              <a:buClr>
                <a:srgbClr val="ED1C24"/>
              </a:buClr>
            </a:pPr>
            <a:r>
              <a:rPr lang="en-US" dirty="0">
                <a:solidFill>
                  <a:srgbClr val="45545F"/>
                </a:solidFill>
              </a:rPr>
              <a:t>Windows Pro /Pro Workstation /Enterprise /Education: </a:t>
            </a:r>
            <a:r>
              <a:rPr lang="en-US" dirty="0">
                <a:solidFill>
                  <a:srgbClr val="FF0000"/>
                </a:solidFill>
              </a:rPr>
              <a:t>10</a:t>
            </a:r>
            <a:r>
              <a:rPr lang="en-US" dirty="0">
                <a:solidFill>
                  <a:srgbClr val="45545F"/>
                </a:solidFill>
              </a:rPr>
              <a:t> &amp; </a:t>
            </a:r>
            <a:r>
              <a:rPr lang="en-US" dirty="0">
                <a:solidFill>
                  <a:srgbClr val="FF0000"/>
                </a:solidFill>
              </a:rPr>
              <a:t>11</a:t>
            </a:r>
          </a:p>
          <a:p>
            <a:pPr defTabSz="342900">
              <a:spcBef>
                <a:spcPct val="20000"/>
              </a:spcBef>
              <a:buClr>
                <a:srgbClr val="ED1C24"/>
              </a:buClr>
            </a:pPr>
            <a:endParaRPr lang="en-US"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Pro/Education support 2 CPU up to 128 cores, 2TB memory</a:t>
            </a:r>
          </a:p>
          <a:p>
            <a:pPr marL="557213" lvl="1" indent="-214313" defTabSz="342900">
              <a:spcBef>
                <a:spcPct val="20000"/>
              </a:spcBef>
              <a:buClr>
                <a:srgbClr val="ED1C24"/>
              </a:buClr>
              <a:buFont typeface="Arial"/>
              <a:buChar char="•"/>
            </a:pPr>
            <a:endParaRPr lang="en-US" sz="1600"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Pro Workstation- (High End), support 4 CPU ,6TB memory, </a:t>
            </a:r>
            <a:r>
              <a:rPr lang="en-US" sz="1600" dirty="0" err="1">
                <a:solidFill>
                  <a:srgbClr val="45545F"/>
                </a:solidFill>
              </a:rPr>
              <a:t>ReFS</a:t>
            </a:r>
            <a:endParaRPr lang="en-US" sz="1600" dirty="0">
              <a:solidFill>
                <a:srgbClr val="45545F"/>
              </a:solidFill>
            </a:endParaRPr>
          </a:p>
          <a:p>
            <a:pPr marL="342900" lvl="1" defTabSz="342900">
              <a:spcBef>
                <a:spcPct val="20000"/>
              </a:spcBef>
              <a:buClr>
                <a:srgbClr val="ED1C24"/>
              </a:buClr>
            </a:pPr>
            <a:r>
              <a:rPr lang="en-US" sz="1600" dirty="0">
                <a:solidFill>
                  <a:srgbClr val="45545F"/>
                </a:solidFill>
              </a:rPr>
              <a:t> </a:t>
            </a:r>
          </a:p>
          <a:p>
            <a:pPr marL="557213" lvl="1" indent="-214313" defTabSz="342900">
              <a:spcBef>
                <a:spcPct val="20000"/>
              </a:spcBef>
              <a:buClr>
                <a:srgbClr val="ED1C24"/>
              </a:buClr>
              <a:buFont typeface="Arial"/>
              <a:buChar char="•"/>
            </a:pPr>
            <a:r>
              <a:rPr lang="en-US" sz="1600" dirty="0">
                <a:solidFill>
                  <a:srgbClr val="45545F"/>
                </a:solidFill>
              </a:rPr>
              <a:t>Enterprise editions support 4 CPU and, 6TB memory, </a:t>
            </a:r>
            <a:r>
              <a:rPr lang="en-US" sz="1600" dirty="0" err="1">
                <a:solidFill>
                  <a:srgbClr val="45545F"/>
                </a:solidFill>
              </a:rPr>
              <a:t>ReFS</a:t>
            </a:r>
            <a:endParaRPr lang="en-US" sz="1600" dirty="0">
              <a:solidFill>
                <a:srgbClr val="45545F"/>
              </a:solidFill>
            </a:endParaRPr>
          </a:p>
          <a:p>
            <a:pPr marL="342900" lvl="1" defTabSz="342900">
              <a:spcBef>
                <a:spcPct val="20000"/>
              </a:spcBef>
              <a:buClr>
                <a:srgbClr val="ED1C24"/>
              </a:buClr>
            </a:pPr>
            <a:r>
              <a:rPr lang="en-US" sz="1600" dirty="0">
                <a:solidFill>
                  <a:srgbClr val="45545F"/>
                </a:solidFill>
              </a:rPr>
              <a:t>UX control –User Experience Control, more granular customization, Kiosk</a:t>
            </a:r>
          </a:p>
          <a:p>
            <a:pPr marL="342900" lvl="1" defTabSz="342900">
              <a:spcBef>
                <a:spcPct val="20000"/>
              </a:spcBef>
              <a:buClr>
                <a:srgbClr val="ED1C24"/>
              </a:buClr>
            </a:pPr>
            <a:endParaRPr lang="en-US" sz="1600" dirty="0">
              <a:solidFill>
                <a:srgbClr val="45545F"/>
              </a:solidFill>
            </a:endParaRPr>
          </a:p>
          <a:p>
            <a:pPr marL="342900" lvl="1" defTabSz="342900">
              <a:spcBef>
                <a:spcPct val="20000"/>
              </a:spcBef>
              <a:buClr>
                <a:srgbClr val="ED1C24"/>
              </a:buClr>
            </a:pPr>
            <a:r>
              <a:rPr lang="en-US" sz="1600" dirty="0">
                <a:solidFill>
                  <a:srgbClr val="45545F"/>
                </a:solidFill>
              </a:rPr>
              <a:t>The </a:t>
            </a:r>
            <a:r>
              <a:rPr lang="en-US" sz="1600" b="1" dirty="0">
                <a:solidFill>
                  <a:srgbClr val="45545F"/>
                </a:solidFill>
              </a:rPr>
              <a:t>N</a:t>
            </a:r>
            <a:r>
              <a:rPr lang="en-US" sz="1600" dirty="0">
                <a:solidFill>
                  <a:srgbClr val="45545F"/>
                </a:solidFill>
              </a:rPr>
              <a:t> editions don't include Windows Media Player, Skype, or  preinstalled media apps (Music, Video, Voice Recorder).</a:t>
            </a:r>
          </a:p>
          <a:p>
            <a:pPr marL="342900" lvl="1" defTabSz="342900">
              <a:spcBef>
                <a:spcPct val="20000"/>
              </a:spcBef>
              <a:buClr>
                <a:srgbClr val="ED1C24"/>
              </a:buClr>
            </a:pPr>
            <a:endParaRPr lang="en-US" sz="1600" dirty="0">
              <a:solidFill>
                <a:srgbClr val="45545F"/>
              </a:solidFill>
            </a:endParaRPr>
          </a:p>
          <a:p>
            <a:pPr marL="557213" lvl="1" indent="-214313" defTabSz="342900">
              <a:spcBef>
                <a:spcPct val="20000"/>
              </a:spcBef>
              <a:buClr>
                <a:srgbClr val="ED1C24"/>
              </a:buClr>
              <a:buFont typeface="Arial"/>
              <a:buChar char="•"/>
            </a:pPr>
            <a:endParaRPr lang="en-US" sz="1600" dirty="0">
              <a:solidFill>
                <a:srgbClr val="45545F"/>
              </a:solidFill>
            </a:endParaRPr>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6846072" y="3817112"/>
            <a:ext cx="1658083" cy="928526"/>
          </a:xfrm>
          <a:prstGeom prst="rect">
            <a:avLst/>
          </a:prstGeom>
        </p:spPr>
      </p:pic>
    </p:spTree>
    <p:extLst>
      <p:ext uri="{BB962C8B-B14F-4D97-AF65-F5344CB8AC3E}">
        <p14:creationId xmlns:p14="http://schemas.microsoft.com/office/powerpoint/2010/main" val="2168657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r>
              <a:rPr lang="en-US" dirty="0"/>
              <a:t>Windows Upgrade Paths</a:t>
            </a:r>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15</a:t>
            </a:fld>
            <a:endParaRPr lang="en-US" dirty="0"/>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6539264" y="708660"/>
            <a:ext cx="1755488" cy="983073"/>
          </a:xfrm>
          <a:prstGeom prst="rect">
            <a:avLst/>
          </a:prstGeom>
        </p:spPr>
      </p:pic>
      <p:sp>
        <p:nvSpPr>
          <p:cNvPr id="7" name="Content Placeholder 4">
            <a:extLst>
              <a:ext uri="{FF2B5EF4-FFF2-40B4-BE49-F238E27FC236}">
                <a16:creationId xmlns:a16="http://schemas.microsoft.com/office/drawing/2014/main" id="{BEFCF2F4-CD90-7729-6240-E75EDB1D4F04}"/>
              </a:ext>
            </a:extLst>
          </p:cNvPr>
          <p:cNvSpPr>
            <a:spLocks noGrp="1"/>
          </p:cNvSpPr>
          <p:nvPr>
            <p:ph idx="1"/>
          </p:nvPr>
        </p:nvSpPr>
        <p:spPr>
          <a:xfrm>
            <a:off x="415037" y="855769"/>
            <a:ext cx="8162229" cy="4247248"/>
          </a:xfrm>
        </p:spPr>
        <p:txBody>
          <a:bodyPr>
            <a:normAutofit/>
          </a:bodyPr>
          <a:lstStyle/>
          <a:p>
            <a:r>
              <a:rPr lang="en-US" dirty="0"/>
              <a:t>Feature updates vs quality updates</a:t>
            </a:r>
          </a:p>
          <a:p>
            <a:pPr lvl="1"/>
            <a:r>
              <a:rPr lang="en-US" dirty="0"/>
              <a:t>Feature updates are identified with a name and number.</a:t>
            </a:r>
          </a:p>
          <a:p>
            <a:pPr marL="342900" lvl="1" indent="0">
              <a:buNone/>
            </a:pPr>
            <a:r>
              <a:rPr lang="en-US" dirty="0"/>
              <a:t> </a:t>
            </a:r>
          </a:p>
          <a:p>
            <a:pPr lvl="1"/>
            <a:r>
              <a:rPr lang="en-US" dirty="0"/>
              <a:t>Example:  July 2016, Microsoft released Win 10 feature update called Windows 10 Anniversary Update. </a:t>
            </a:r>
          </a:p>
          <a:p>
            <a:pPr lvl="1"/>
            <a:endParaRPr lang="en-US" dirty="0"/>
          </a:p>
          <a:p>
            <a:pPr lvl="1"/>
            <a:r>
              <a:rPr lang="en-US" dirty="0"/>
              <a:t>This release was identified with the number 1607, which corresponds to the year (2016) and month (07/July) of release.</a:t>
            </a:r>
          </a:p>
          <a:p>
            <a:pPr marL="342900" lvl="1" indent="0">
              <a:buNone/>
            </a:pPr>
            <a:endParaRPr lang="en-US" dirty="0"/>
          </a:p>
          <a:p>
            <a:pPr marL="342900" lvl="1" indent="0">
              <a:buNone/>
            </a:pPr>
            <a:r>
              <a:rPr lang="en-US" dirty="0"/>
              <a:t>The current version of Windows 10 at the time of writing is 21H2</a:t>
            </a:r>
          </a:p>
          <a:p>
            <a:pPr marL="342900" lvl="1" indent="0">
              <a:buNone/>
            </a:pPr>
            <a:r>
              <a:rPr lang="en-US" dirty="0"/>
              <a:t>The current version of Windows 11 at the time of writing is 22H2</a:t>
            </a:r>
          </a:p>
          <a:p>
            <a:pPr marL="342900" lvl="1" indent="0">
              <a:buNone/>
            </a:pPr>
            <a:endParaRPr lang="en-US" dirty="0"/>
          </a:p>
          <a:p>
            <a:pPr marL="342900" lvl="1" indent="0">
              <a:buNone/>
            </a:pPr>
            <a:r>
              <a:rPr lang="en-US" dirty="0"/>
              <a:t> </a:t>
            </a:r>
            <a:endParaRPr lang="en-GB" dirty="0"/>
          </a:p>
        </p:txBody>
      </p:sp>
    </p:spTree>
    <p:extLst>
      <p:ext uri="{BB962C8B-B14F-4D97-AF65-F5344CB8AC3E}">
        <p14:creationId xmlns:p14="http://schemas.microsoft.com/office/powerpoint/2010/main" val="573001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br>
              <a:rPr lang="en-US" dirty="0"/>
            </a:br>
            <a:r>
              <a:rPr lang="en-US" dirty="0"/>
              <a:t>Windows Edition changes</a:t>
            </a:r>
            <a:br>
              <a:rPr lang="en-US" dirty="0"/>
            </a:br>
            <a:endParaRPr lang="en-US" dirty="0"/>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16</a:t>
            </a:fld>
            <a:endParaRPr lang="en-US" dirty="0"/>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6188258" y="3116370"/>
            <a:ext cx="2609236" cy="1461172"/>
          </a:xfrm>
          <a:prstGeom prst="rect">
            <a:avLst/>
          </a:prstGeom>
        </p:spPr>
      </p:pic>
      <p:sp>
        <p:nvSpPr>
          <p:cNvPr id="7" name="Content Placeholder 4">
            <a:extLst>
              <a:ext uri="{FF2B5EF4-FFF2-40B4-BE49-F238E27FC236}">
                <a16:creationId xmlns:a16="http://schemas.microsoft.com/office/drawing/2014/main" id="{BEFCF2F4-CD90-7729-6240-E75EDB1D4F04}"/>
              </a:ext>
            </a:extLst>
          </p:cNvPr>
          <p:cNvSpPr>
            <a:spLocks noGrp="1"/>
          </p:cNvSpPr>
          <p:nvPr>
            <p:ph idx="1"/>
          </p:nvPr>
        </p:nvSpPr>
        <p:spPr>
          <a:xfrm>
            <a:off x="341927" y="708660"/>
            <a:ext cx="8162229" cy="2710177"/>
          </a:xfrm>
        </p:spPr>
        <p:txBody>
          <a:bodyPr>
            <a:normAutofit/>
          </a:bodyPr>
          <a:lstStyle/>
          <a:p>
            <a:r>
              <a:rPr lang="en-US" dirty="0"/>
              <a:t>Edition changes</a:t>
            </a:r>
          </a:p>
          <a:p>
            <a:pPr marL="342900" lvl="1" indent="0">
              <a:buNone/>
            </a:pPr>
            <a:endParaRPr lang="en-US" dirty="0"/>
          </a:p>
          <a:p>
            <a:pPr marL="342900" lvl="1" indent="0">
              <a:buNone/>
            </a:pPr>
            <a:endParaRPr lang="en-GB" dirty="0"/>
          </a:p>
          <a:p>
            <a:endParaRPr lang="en-GB" dirty="0"/>
          </a:p>
        </p:txBody>
      </p:sp>
      <p:pic>
        <p:nvPicPr>
          <p:cNvPr id="4" name="Picture 3">
            <a:extLst>
              <a:ext uri="{FF2B5EF4-FFF2-40B4-BE49-F238E27FC236}">
                <a16:creationId xmlns:a16="http://schemas.microsoft.com/office/drawing/2014/main" id="{3ABD992A-F814-6FB5-265E-2129C4C2003A}"/>
              </a:ext>
            </a:extLst>
          </p:cNvPr>
          <p:cNvPicPr>
            <a:picLocks noChangeAspect="1"/>
          </p:cNvPicPr>
          <p:nvPr/>
        </p:nvPicPr>
        <p:blipFill>
          <a:blip r:embed="rId4"/>
          <a:stretch>
            <a:fillRect/>
          </a:stretch>
        </p:blipFill>
        <p:spPr>
          <a:xfrm>
            <a:off x="341927" y="1068422"/>
            <a:ext cx="4390617" cy="3580820"/>
          </a:xfrm>
          <a:prstGeom prst="rect">
            <a:avLst/>
          </a:prstGeom>
        </p:spPr>
      </p:pic>
    </p:spTree>
    <p:extLst>
      <p:ext uri="{BB962C8B-B14F-4D97-AF65-F5344CB8AC3E}">
        <p14:creationId xmlns:p14="http://schemas.microsoft.com/office/powerpoint/2010/main" val="3700077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r>
              <a:rPr lang="en-US" dirty="0"/>
              <a:t>Windows Upgrade Paths</a:t>
            </a:r>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17</a:t>
            </a:fld>
            <a:endParaRPr lang="en-US" dirty="0"/>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6638127" y="3531665"/>
            <a:ext cx="2063201" cy="1155392"/>
          </a:xfrm>
          <a:prstGeom prst="rect">
            <a:avLst/>
          </a:prstGeom>
        </p:spPr>
      </p:pic>
      <p:sp>
        <p:nvSpPr>
          <p:cNvPr id="7" name="Content Placeholder 4">
            <a:extLst>
              <a:ext uri="{FF2B5EF4-FFF2-40B4-BE49-F238E27FC236}">
                <a16:creationId xmlns:a16="http://schemas.microsoft.com/office/drawing/2014/main" id="{BEFCF2F4-CD90-7729-6240-E75EDB1D4F04}"/>
              </a:ext>
            </a:extLst>
          </p:cNvPr>
          <p:cNvSpPr>
            <a:spLocks noGrp="1"/>
          </p:cNvSpPr>
          <p:nvPr>
            <p:ph idx="1"/>
          </p:nvPr>
        </p:nvSpPr>
        <p:spPr>
          <a:xfrm>
            <a:off x="341927" y="708660"/>
            <a:ext cx="8162229" cy="2710177"/>
          </a:xfrm>
        </p:spPr>
        <p:txBody>
          <a:bodyPr>
            <a:normAutofit/>
          </a:bodyPr>
          <a:lstStyle/>
          <a:p>
            <a:pPr lvl="1"/>
            <a:r>
              <a:rPr lang="en-US" dirty="0"/>
              <a:t>Windows 7 to Windows 10</a:t>
            </a:r>
          </a:p>
          <a:p>
            <a:pPr lvl="1"/>
            <a:endParaRPr lang="en-US" dirty="0"/>
          </a:p>
          <a:p>
            <a:pPr marL="342900" lvl="1" indent="0">
              <a:buNone/>
            </a:pPr>
            <a:endParaRPr lang="en-GB" dirty="0"/>
          </a:p>
          <a:p>
            <a:endParaRPr lang="en-GB" dirty="0"/>
          </a:p>
        </p:txBody>
      </p:sp>
      <p:pic>
        <p:nvPicPr>
          <p:cNvPr id="4" name="Picture 3">
            <a:extLst>
              <a:ext uri="{FF2B5EF4-FFF2-40B4-BE49-F238E27FC236}">
                <a16:creationId xmlns:a16="http://schemas.microsoft.com/office/drawing/2014/main" id="{11F18C03-2D71-2B7D-CDB2-8AF31361CE42}"/>
              </a:ext>
            </a:extLst>
          </p:cNvPr>
          <p:cNvPicPr>
            <a:picLocks noChangeAspect="1"/>
          </p:cNvPicPr>
          <p:nvPr/>
        </p:nvPicPr>
        <p:blipFill>
          <a:blip r:embed="rId4"/>
          <a:stretch>
            <a:fillRect/>
          </a:stretch>
        </p:blipFill>
        <p:spPr>
          <a:xfrm>
            <a:off x="753757" y="1342118"/>
            <a:ext cx="5472540" cy="2870138"/>
          </a:xfrm>
          <a:prstGeom prst="rect">
            <a:avLst/>
          </a:prstGeom>
        </p:spPr>
      </p:pic>
      <p:pic>
        <p:nvPicPr>
          <p:cNvPr id="5" name="Picture 4">
            <a:extLst>
              <a:ext uri="{FF2B5EF4-FFF2-40B4-BE49-F238E27FC236}">
                <a16:creationId xmlns:a16="http://schemas.microsoft.com/office/drawing/2014/main" id="{3D0E870E-1CBD-CB5D-8EBD-0B4C29D17831}"/>
              </a:ext>
            </a:extLst>
          </p:cNvPr>
          <p:cNvPicPr>
            <a:picLocks noChangeAspect="1"/>
          </p:cNvPicPr>
          <p:nvPr/>
        </p:nvPicPr>
        <p:blipFill>
          <a:blip r:embed="rId5"/>
          <a:stretch>
            <a:fillRect/>
          </a:stretch>
        </p:blipFill>
        <p:spPr>
          <a:xfrm>
            <a:off x="6630420" y="708661"/>
            <a:ext cx="1873736" cy="1863090"/>
          </a:xfrm>
          <a:prstGeom prst="rect">
            <a:avLst/>
          </a:prstGeom>
        </p:spPr>
      </p:pic>
    </p:spTree>
    <p:extLst>
      <p:ext uri="{BB962C8B-B14F-4D97-AF65-F5344CB8AC3E}">
        <p14:creationId xmlns:p14="http://schemas.microsoft.com/office/powerpoint/2010/main" val="1968262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013B1-858D-4E9D-91BE-BC32D0C78E1A}"/>
              </a:ext>
            </a:extLst>
          </p:cNvPr>
          <p:cNvSpPr>
            <a:spLocks noGrp="1"/>
          </p:cNvSpPr>
          <p:nvPr>
            <p:ph type="title"/>
          </p:nvPr>
        </p:nvSpPr>
        <p:spPr/>
        <p:txBody>
          <a:bodyPr/>
          <a:lstStyle/>
          <a:p>
            <a:r>
              <a:rPr lang="en-US" dirty="0"/>
              <a:t>Windows Upgrade Paths</a:t>
            </a:r>
          </a:p>
        </p:txBody>
      </p:sp>
      <p:sp>
        <p:nvSpPr>
          <p:cNvPr id="3" name="Slide Number Placeholder 2">
            <a:extLst>
              <a:ext uri="{FF2B5EF4-FFF2-40B4-BE49-F238E27FC236}">
                <a16:creationId xmlns:a16="http://schemas.microsoft.com/office/drawing/2014/main" id="{CD03CA49-0643-4130-87B8-870E37409F47}"/>
              </a:ext>
            </a:extLst>
          </p:cNvPr>
          <p:cNvSpPr>
            <a:spLocks noGrp="1"/>
          </p:cNvSpPr>
          <p:nvPr>
            <p:ph type="sldNum" sz="quarter" idx="4"/>
          </p:nvPr>
        </p:nvSpPr>
        <p:spPr/>
        <p:txBody>
          <a:bodyPr/>
          <a:lstStyle/>
          <a:p>
            <a:fld id="{2066355A-084C-D24E-9AD2-7E4FC41EA627}" type="slidenum">
              <a:rPr lang="en-US" smtClean="0"/>
              <a:pPr/>
              <a:t>18</a:t>
            </a:fld>
            <a:endParaRPr lang="en-US" dirty="0"/>
          </a:p>
        </p:txBody>
      </p:sp>
      <p:pic>
        <p:nvPicPr>
          <p:cNvPr id="6" name="Picture 5">
            <a:extLst>
              <a:ext uri="{FF2B5EF4-FFF2-40B4-BE49-F238E27FC236}">
                <a16:creationId xmlns:a16="http://schemas.microsoft.com/office/drawing/2014/main" id="{8151D068-0766-FC06-4B2F-AB3A577F75B4}"/>
              </a:ext>
            </a:extLst>
          </p:cNvPr>
          <p:cNvPicPr>
            <a:picLocks noChangeAspect="1"/>
          </p:cNvPicPr>
          <p:nvPr/>
        </p:nvPicPr>
        <p:blipFill>
          <a:blip r:embed="rId3"/>
          <a:stretch>
            <a:fillRect/>
          </a:stretch>
        </p:blipFill>
        <p:spPr>
          <a:xfrm>
            <a:off x="7123327" y="3473950"/>
            <a:ext cx="1715876" cy="960890"/>
          </a:xfrm>
          <a:prstGeom prst="rect">
            <a:avLst/>
          </a:prstGeom>
        </p:spPr>
      </p:pic>
      <p:sp>
        <p:nvSpPr>
          <p:cNvPr id="7" name="Content Placeholder 4">
            <a:extLst>
              <a:ext uri="{FF2B5EF4-FFF2-40B4-BE49-F238E27FC236}">
                <a16:creationId xmlns:a16="http://schemas.microsoft.com/office/drawing/2014/main" id="{BEFCF2F4-CD90-7729-6240-E75EDB1D4F04}"/>
              </a:ext>
            </a:extLst>
          </p:cNvPr>
          <p:cNvSpPr>
            <a:spLocks noGrp="1"/>
          </p:cNvSpPr>
          <p:nvPr>
            <p:ph idx="1"/>
          </p:nvPr>
        </p:nvSpPr>
        <p:spPr>
          <a:xfrm>
            <a:off x="341927" y="708660"/>
            <a:ext cx="8162229" cy="2710177"/>
          </a:xfrm>
        </p:spPr>
        <p:txBody>
          <a:bodyPr>
            <a:normAutofit/>
          </a:bodyPr>
          <a:lstStyle/>
          <a:p>
            <a:pPr lvl="1"/>
            <a:r>
              <a:rPr lang="en-US" dirty="0"/>
              <a:t>Windows 10 to Windows 11</a:t>
            </a:r>
          </a:p>
          <a:p>
            <a:pPr lvl="1"/>
            <a:endParaRPr lang="en-US" dirty="0"/>
          </a:p>
          <a:p>
            <a:pPr marL="342900" lvl="1" indent="0">
              <a:buNone/>
            </a:pPr>
            <a:endParaRPr lang="en-GB" dirty="0"/>
          </a:p>
          <a:p>
            <a:endParaRPr lang="en-GB" dirty="0"/>
          </a:p>
        </p:txBody>
      </p:sp>
      <p:pic>
        <p:nvPicPr>
          <p:cNvPr id="8" name="Picture 7">
            <a:extLst>
              <a:ext uri="{FF2B5EF4-FFF2-40B4-BE49-F238E27FC236}">
                <a16:creationId xmlns:a16="http://schemas.microsoft.com/office/drawing/2014/main" id="{DACC929F-2236-9D9E-C575-C6BCE823D4BF}"/>
              </a:ext>
            </a:extLst>
          </p:cNvPr>
          <p:cNvPicPr>
            <a:picLocks noChangeAspect="1"/>
          </p:cNvPicPr>
          <p:nvPr/>
        </p:nvPicPr>
        <p:blipFill>
          <a:blip r:embed="rId4"/>
          <a:stretch>
            <a:fillRect/>
          </a:stretch>
        </p:blipFill>
        <p:spPr>
          <a:xfrm>
            <a:off x="341927" y="1041505"/>
            <a:ext cx="6762750" cy="2628900"/>
          </a:xfrm>
          <a:prstGeom prst="rect">
            <a:avLst/>
          </a:prstGeom>
        </p:spPr>
      </p:pic>
      <p:pic>
        <p:nvPicPr>
          <p:cNvPr id="10" name="Picture 9">
            <a:extLst>
              <a:ext uri="{FF2B5EF4-FFF2-40B4-BE49-F238E27FC236}">
                <a16:creationId xmlns:a16="http://schemas.microsoft.com/office/drawing/2014/main" id="{46C00F67-E8DA-A6D2-27DE-CBD06C1CA150}"/>
              </a:ext>
            </a:extLst>
          </p:cNvPr>
          <p:cNvPicPr>
            <a:picLocks noChangeAspect="1"/>
          </p:cNvPicPr>
          <p:nvPr/>
        </p:nvPicPr>
        <p:blipFill>
          <a:blip r:embed="rId5"/>
          <a:stretch>
            <a:fillRect/>
          </a:stretch>
        </p:blipFill>
        <p:spPr>
          <a:xfrm>
            <a:off x="341926" y="3701945"/>
            <a:ext cx="6650431" cy="800100"/>
          </a:xfrm>
          <a:prstGeom prst="rect">
            <a:avLst/>
          </a:prstGeom>
        </p:spPr>
      </p:pic>
    </p:spTree>
    <p:extLst>
      <p:ext uri="{BB962C8B-B14F-4D97-AF65-F5344CB8AC3E}">
        <p14:creationId xmlns:p14="http://schemas.microsoft.com/office/powerpoint/2010/main" val="3397966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D3515-4935-4A7D-8FED-F85CD8E91195}"/>
              </a:ext>
            </a:extLst>
          </p:cNvPr>
          <p:cNvSpPr>
            <a:spLocks noGrp="1"/>
          </p:cNvSpPr>
          <p:nvPr>
            <p:ph type="title"/>
          </p:nvPr>
        </p:nvSpPr>
        <p:spPr/>
        <p:txBody>
          <a:bodyPr/>
          <a:lstStyle/>
          <a:p>
            <a:r>
              <a:rPr lang="en-GB" dirty="0"/>
              <a:t>Windows File System Types</a:t>
            </a:r>
          </a:p>
        </p:txBody>
      </p:sp>
      <p:sp>
        <p:nvSpPr>
          <p:cNvPr id="3" name="Content Placeholder 2">
            <a:extLst>
              <a:ext uri="{FF2B5EF4-FFF2-40B4-BE49-F238E27FC236}">
                <a16:creationId xmlns:a16="http://schemas.microsoft.com/office/drawing/2014/main" id="{83B97E40-D977-4455-9DC0-C393FB015F26}"/>
              </a:ext>
            </a:extLst>
          </p:cNvPr>
          <p:cNvSpPr>
            <a:spLocks noGrp="1"/>
          </p:cNvSpPr>
          <p:nvPr>
            <p:ph idx="1"/>
          </p:nvPr>
        </p:nvSpPr>
        <p:spPr>
          <a:xfrm>
            <a:off x="502037" y="781661"/>
            <a:ext cx="7671721" cy="3539054"/>
          </a:xfrm>
        </p:spPr>
        <p:txBody>
          <a:bodyPr>
            <a:normAutofit/>
          </a:bodyPr>
          <a:lstStyle/>
          <a:p>
            <a:r>
              <a:rPr lang="en-US" sz="1600" dirty="0"/>
              <a:t>New Technology File System (NTFS)</a:t>
            </a:r>
          </a:p>
          <a:p>
            <a:pPr lvl="1"/>
            <a:r>
              <a:rPr lang="en-US" sz="1400" dirty="0"/>
              <a:t>Reliability (journaling and snapshots) and security (permissions and encryption) features</a:t>
            </a:r>
          </a:p>
          <a:p>
            <a:pPr lvl="1"/>
            <a:r>
              <a:rPr lang="en-US" sz="1400" dirty="0"/>
              <a:t>Required file system for Windows boot volume</a:t>
            </a:r>
          </a:p>
          <a:p>
            <a:pPr lvl="1"/>
            <a:endParaRPr lang="en-US" sz="1400" dirty="0"/>
          </a:p>
          <a:p>
            <a:r>
              <a:rPr lang="en-US" sz="1600" dirty="0"/>
              <a:t>File Allocation Table 32 (FAT32)</a:t>
            </a:r>
          </a:p>
          <a:p>
            <a:pPr lvl="1"/>
            <a:r>
              <a:rPr lang="en-US" sz="1400" dirty="0"/>
              <a:t>Legacy file system</a:t>
            </a:r>
          </a:p>
          <a:p>
            <a:pPr lvl="1"/>
            <a:r>
              <a:rPr lang="en-US" sz="1400" dirty="0"/>
              <a:t>Used for compatibility with other operating systems and devices (removable disks, memory cards, …)</a:t>
            </a:r>
          </a:p>
          <a:p>
            <a:pPr marL="342900" lvl="1" indent="0">
              <a:buNone/>
            </a:pPr>
            <a:endParaRPr lang="en-US" sz="1400" dirty="0"/>
          </a:p>
          <a:p>
            <a:r>
              <a:rPr lang="en-GB" sz="1600" dirty="0"/>
              <a:t>Extensible File Allocation Table (exFAT)</a:t>
            </a:r>
          </a:p>
          <a:p>
            <a:pPr lvl="1"/>
            <a:r>
              <a:rPr lang="en-GB" sz="1400" dirty="0"/>
              <a:t>Updated version of FAT32 with support for larger drives &amp; file size. (over 4GB)</a:t>
            </a:r>
          </a:p>
        </p:txBody>
      </p:sp>
    </p:spTree>
    <p:extLst>
      <p:ext uri="{BB962C8B-B14F-4D97-AF65-F5344CB8AC3E}">
        <p14:creationId xmlns:p14="http://schemas.microsoft.com/office/powerpoint/2010/main" val="1444192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C2789-B242-4743-A0F4-F520001351B3}"/>
              </a:ext>
            </a:extLst>
          </p:cNvPr>
          <p:cNvSpPr>
            <a:spLocks noGrp="1"/>
          </p:cNvSpPr>
          <p:nvPr>
            <p:ph type="title"/>
          </p:nvPr>
        </p:nvSpPr>
        <p:spPr>
          <a:xfrm>
            <a:off x="341925" y="75202"/>
            <a:ext cx="8455566" cy="633458"/>
          </a:xfrm>
        </p:spPr>
        <p:txBody>
          <a:bodyPr/>
          <a:lstStyle/>
          <a:p>
            <a:r>
              <a:rPr lang="en-US" dirty="0"/>
              <a:t>Topic A: Identify Common Operating Systems</a:t>
            </a:r>
          </a:p>
        </p:txBody>
      </p:sp>
      <p:sp>
        <p:nvSpPr>
          <p:cNvPr id="3" name="Slide Number Placeholder 2">
            <a:extLst>
              <a:ext uri="{FF2B5EF4-FFF2-40B4-BE49-F238E27FC236}">
                <a16:creationId xmlns:a16="http://schemas.microsoft.com/office/drawing/2014/main" id="{8768DD97-2582-8642-887C-7EBA420B3F69}"/>
              </a:ext>
            </a:extLst>
          </p:cNvPr>
          <p:cNvSpPr>
            <a:spLocks noGrp="1"/>
          </p:cNvSpPr>
          <p:nvPr>
            <p:ph type="sldNum" sz="quarter" idx="4"/>
          </p:nvPr>
        </p:nvSpPr>
        <p:spPr/>
        <p:txBody>
          <a:bodyPr/>
          <a:lstStyle/>
          <a:p>
            <a:fld id="{2066355A-084C-D24E-9AD2-7E4FC41EA627}" type="slidenum">
              <a:rPr lang="en-US" smtClean="0"/>
              <a:pPr/>
              <a:t>2</a:t>
            </a:fld>
            <a:endParaRPr lang="en-US" dirty="0"/>
          </a:p>
        </p:txBody>
      </p:sp>
      <p:pic>
        <p:nvPicPr>
          <p:cNvPr id="5" name="Picture 4">
            <a:extLst>
              <a:ext uri="{FF2B5EF4-FFF2-40B4-BE49-F238E27FC236}">
                <a16:creationId xmlns:a16="http://schemas.microsoft.com/office/drawing/2014/main" id="{D8FE0E93-9099-321E-3B0E-700673417B30}"/>
              </a:ext>
            </a:extLst>
          </p:cNvPr>
          <p:cNvPicPr>
            <a:picLocks noChangeAspect="1"/>
          </p:cNvPicPr>
          <p:nvPr/>
        </p:nvPicPr>
        <p:blipFill>
          <a:blip r:embed="rId2"/>
          <a:stretch>
            <a:fillRect/>
          </a:stretch>
        </p:blipFill>
        <p:spPr>
          <a:xfrm>
            <a:off x="2240629" y="3970195"/>
            <a:ext cx="4277491" cy="843802"/>
          </a:xfrm>
          <a:prstGeom prst="rect">
            <a:avLst/>
          </a:prstGeom>
        </p:spPr>
      </p:pic>
      <p:sp>
        <p:nvSpPr>
          <p:cNvPr id="6" name="TextBox 5">
            <a:extLst>
              <a:ext uri="{FF2B5EF4-FFF2-40B4-BE49-F238E27FC236}">
                <a16:creationId xmlns:a16="http://schemas.microsoft.com/office/drawing/2014/main" id="{74C89B0E-836D-FD1F-FADE-9B3EE9A4BAB1}"/>
              </a:ext>
            </a:extLst>
          </p:cNvPr>
          <p:cNvSpPr txBox="1"/>
          <p:nvPr/>
        </p:nvSpPr>
        <p:spPr>
          <a:xfrm>
            <a:off x="432770" y="830720"/>
            <a:ext cx="7679366" cy="1963614"/>
          </a:xfrm>
          <a:prstGeom prst="rect">
            <a:avLst/>
          </a:prstGeom>
          <a:noFill/>
        </p:spPr>
        <p:txBody>
          <a:bodyPr wrap="square" rtlCol="0">
            <a:spAutoFit/>
          </a:bodyPr>
          <a:lstStyle/>
          <a:p>
            <a:pPr defTabSz="342900">
              <a:spcBef>
                <a:spcPct val="20000"/>
              </a:spcBef>
              <a:buClr>
                <a:srgbClr val="ED1C24"/>
              </a:buClr>
            </a:pPr>
            <a:r>
              <a:rPr lang="en-US" sz="1600" dirty="0">
                <a:solidFill>
                  <a:srgbClr val="45545F"/>
                </a:solidFill>
              </a:rPr>
              <a:t>Operating system types</a:t>
            </a:r>
          </a:p>
          <a:p>
            <a:pPr marL="285750" indent="-285750" defTabSz="342900">
              <a:spcBef>
                <a:spcPct val="20000"/>
              </a:spcBef>
              <a:buClr>
                <a:srgbClr val="ED1C24"/>
              </a:buClr>
              <a:buFont typeface="Arial"/>
              <a:buChar char="•"/>
            </a:pPr>
            <a:endParaRPr lang="en-US" sz="1600" dirty="0">
              <a:solidFill>
                <a:srgbClr val="45545F"/>
              </a:solidFill>
            </a:endParaRPr>
          </a:p>
          <a:p>
            <a:pPr marL="285750" indent="-285750" defTabSz="342900">
              <a:spcBef>
                <a:spcPct val="20000"/>
              </a:spcBef>
              <a:buClr>
                <a:srgbClr val="ED1C24"/>
              </a:buClr>
              <a:buFont typeface="Arial"/>
              <a:buChar char="•"/>
            </a:pPr>
            <a:r>
              <a:rPr lang="en-US" sz="1600" dirty="0">
                <a:solidFill>
                  <a:srgbClr val="45545F"/>
                </a:solidFill>
              </a:rPr>
              <a:t>Business,  (NOS) Network Operating System,  Home, Smartphone/Tablet</a:t>
            </a:r>
          </a:p>
          <a:p>
            <a:pPr marL="557213" lvl="1" indent="-214313" defTabSz="342900">
              <a:spcBef>
                <a:spcPct val="20000"/>
              </a:spcBef>
              <a:buClr>
                <a:srgbClr val="ED1C24"/>
              </a:buClr>
              <a:buFont typeface="Arial"/>
              <a:buChar char="•"/>
            </a:pPr>
            <a:r>
              <a:rPr lang="en-US" sz="1400" dirty="0">
                <a:solidFill>
                  <a:srgbClr val="45545F"/>
                </a:solidFill>
              </a:rPr>
              <a:t>Windows 10 and Windows 11 versions and editions</a:t>
            </a:r>
          </a:p>
          <a:p>
            <a:pPr marL="557213" lvl="1" indent="-214313" defTabSz="342900">
              <a:spcBef>
                <a:spcPct val="20000"/>
              </a:spcBef>
              <a:buClr>
                <a:srgbClr val="ED1C24"/>
              </a:buClr>
              <a:buFont typeface="Arial"/>
              <a:buChar char="•"/>
            </a:pPr>
            <a:r>
              <a:rPr lang="en-US" sz="1400" dirty="0">
                <a:solidFill>
                  <a:srgbClr val="45545F"/>
                </a:solidFill>
              </a:rPr>
              <a:t>Windows Server versions</a:t>
            </a:r>
          </a:p>
          <a:p>
            <a:pPr marL="557213" lvl="1" indent="-214313" defTabSz="342900">
              <a:spcBef>
                <a:spcPct val="20000"/>
              </a:spcBef>
              <a:buClr>
                <a:srgbClr val="ED1C24"/>
              </a:buClr>
              <a:buFont typeface="Arial"/>
              <a:buChar char="•"/>
            </a:pPr>
            <a:r>
              <a:rPr lang="en-US" sz="1400" dirty="0">
                <a:solidFill>
                  <a:srgbClr val="45545F"/>
                </a:solidFill>
              </a:rPr>
              <a:t>Apple macOS:</a:t>
            </a:r>
          </a:p>
          <a:p>
            <a:pPr marL="557213" lvl="1" indent="-214313" defTabSz="342900">
              <a:spcBef>
                <a:spcPct val="20000"/>
              </a:spcBef>
              <a:buClr>
                <a:srgbClr val="ED1C24"/>
              </a:buClr>
              <a:buFont typeface="Arial"/>
              <a:buChar char="•"/>
            </a:pPr>
            <a:r>
              <a:rPr lang="en-US" sz="1400" dirty="0">
                <a:solidFill>
                  <a:srgbClr val="45545F"/>
                </a:solidFill>
              </a:rPr>
              <a:t>Upgrades and compatibility</a:t>
            </a:r>
          </a:p>
        </p:txBody>
      </p:sp>
    </p:spTree>
    <p:extLst>
      <p:ext uri="{BB962C8B-B14F-4D97-AF65-F5344CB8AC3E}">
        <p14:creationId xmlns:p14="http://schemas.microsoft.com/office/powerpoint/2010/main" val="2873409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D3515-4935-4A7D-8FED-F85CD8E91195}"/>
              </a:ext>
            </a:extLst>
          </p:cNvPr>
          <p:cNvSpPr>
            <a:spLocks noGrp="1"/>
          </p:cNvSpPr>
          <p:nvPr>
            <p:ph type="title"/>
          </p:nvPr>
        </p:nvSpPr>
        <p:spPr/>
        <p:txBody>
          <a:bodyPr/>
          <a:lstStyle/>
          <a:p>
            <a:r>
              <a:rPr lang="en-GB" dirty="0"/>
              <a:t>(NTFS) Key Features </a:t>
            </a:r>
          </a:p>
        </p:txBody>
      </p:sp>
      <p:sp>
        <p:nvSpPr>
          <p:cNvPr id="3" name="Content Placeholder 2">
            <a:extLst>
              <a:ext uri="{FF2B5EF4-FFF2-40B4-BE49-F238E27FC236}">
                <a16:creationId xmlns:a16="http://schemas.microsoft.com/office/drawing/2014/main" id="{83B97E40-D977-4455-9DC0-C393FB015F26}"/>
              </a:ext>
            </a:extLst>
          </p:cNvPr>
          <p:cNvSpPr>
            <a:spLocks noGrp="1"/>
          </p:cNvSpPr>
          <p:nvPr>
            <p:ph idx="1"/>
          </p:nvPr>
        </p:nvSpPr>
        <p:spPr>
          <a:xfrm>
            <a:off x="502037" y="781661"/>
            <a:ext cx="7671721" cy="3846180"/>
          </a:xfrm>
        </p:spPr>
        <p:txBody>
          <a:bodyPr>
            <a:normAutofit/>
          </a:bodyPr>
          <a:lstStyle/>
          <a:p>
            <a:r>
              <a:rPr lang="en-US" sz="1600" dirty="0"/>
              <a:t>New Technology File System (NTFS) Key Features </a:t>
            </a:r>
          </a:p>
          <a:p>
            <a:pPr lvl="1"/>
            <a:r>
              <a:rPr lang="en-US" sz="1400" dirty="0"/>
              <a:t>Journaling—When data is written to an NTFS volume, it is re-read, verified, and logged.</a:t>
            </a:r>
          </a:p>
          <a:p>
            <a:pPr lvl="1"/>
            <a:endParaRPr lang="en-US" sz="1400" dirty="0"/>
          </a:p>
          <a:p>
            <a:pPr lvl="1"/>
            <a:r>
              <a:rPr lang="en-US" sz="1400" dirty="0"/>
              <a:t>Dynamic Disks—This disk management feature allows space on multiple physical disks to be combined into volumes.</a:t>
            </a:r>
          </a:p>
          <a:p>
            <a:pPr marL="342900" lvl="1" indent="0">
              <a:buNone/>
            </a:pPr>
            <a:r>
              <a:rPr lang="en-US" sz="1400" dirty="0"/>
              <a:t> </a:t>
            </a:r>
          </a:p>
          <a:p>
            <a:pPr lvl="1"/>
            <a:r>
              <a:rPr lang="en-US" sz="1400" dirty="0"/>
              <a:t>Snapshots—This allows the Volume Shadow Copy Service to make read-only copies of files at given points in time even if the file is locked by another process.</a:t>
            </a:r>
          </a:p>
          <a:p>
            <a:pPr lvl="1"/>
            <a:endParaRPr lang="en-US" sz="1400" dirty="0"/>
          </a:p>
          <a:p>
            <a:pPr lvl="1"/>
            <a:r>
              <a:rPr lang="en-US" sz="1400" dirty="0"/>
              <a:t>Security—Features such as file permissions and ownership, file access audit trails, quota management, and encrypting file system (EFS) </a:t>
            </a:r>
          </a:p>
          <a:p>
            <a:pPr lvl="1"/>
            <a:endParaRPr lang="en-US" sz="1400" dirty="0"/>
          </a:p>
          <a:p>
            <a:pPr lvl="1"/>
            <a:r>
              <a:rPr lang="en-US" sz="1400" dirty="0"/>
              <a:t>POSIX Compliance—To support UNIX/Linux compatibility</a:t>
            </a:r>
          </a:p>
          <a:p>
            <a:pPr marL="342900" lvl="1" indent="0">
              <a:buNone/>
            </a:pPr>
            <a:endParaRPr lang="en-US" sz="1400" dirty="0"/>
          </a:p>
        </p:txBody>
      </p:sp>
    </p:spTree>
    <p:extLst>
      <p:ext uri="{BB962C8B-B14F-4D97-AF65-F5344CB8AC3E}">
        <p14:creationId xmlns:p14="http://schemas.microsoft.com/office/powerpoint/2010/main" val="1019181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D3515-4935-4A7D-8FED-F85CD8E91195}"/>
              </a:ext>
            </a:extLst>
          </p:cNvPr>
          <p:cNvSpPr>
            <a:spLocks noGrp="1"/>
          </p:cNvSpPr>
          <p:nvPr>
            <p:ph type="title"/>
          </p:nvPr>
        </p:nvSpPr>
        <p:spPr/>
        <p:txBody>
          <a:bodyPr/>
          <a:lstStyle/>
          <a:p>
            <a:r>
              <a:rPr lang="en-GB" dirty="0"/>
              <a:t>(</a:t>
            </a:r>
            <a:r>
              <a:rPr lang="en-GB" dirty="0" err="1"/>
              <a:t>ReFS</a:t>
            </a:r>
            <a:r>
              <a:rPr lang="en-GB" dirty="0"/>
              <a:t>) Key Features </a:t>
            </a:r>
          </a:p>
        </p:txBody>
      </p:sp>
      <p:sp>
        <p:nvSpPr>
          <p:cNvPr id="3" name="Content Placeholder 2">
            <a:extLst>
              <a:ext uri="{FF2B5EF4-FFF2-40B4-BE49-F238E27FC236}">
                <a16:creationId xmlns:a16="http://schemas.microsoft.com/office/drawing/2014/main" id="{83B97E40-D977-4455-9DC0-C393FB015F26}"/>
              </a:ext>
            </a:extLst>
          </p:cNvPr>
          <p:cNvSpPr>
            <a:spLocks noGrp="1"/>
          </p:cNvSpPr>
          <p:nvPr>
            <p:ph idx="1"/>
          </p:nvPr>
        </p:nvSpPr>
        <p:spPr>
          <a:xfrm>
            <a:off x="502037" y="781661"/>
            <a:ext cx="7671721" cy="3846180"/>
          </a:xfrm>
        </p:spPr>
        <p:txBody>
          <a:bodyPr>
            <a:normAutofit/>
          </a:bodyPr>
          <a:lstStyle/>
          <a:p>
            <a:pPr marL="0" indent="0">
              <a:buNone/>
            </a:pPr>
            <a:r>
              <a:rPr lang="en-US" sz="1600" dirty="0"/>
              <a:t>Resilient File System (</a:t>
            </a:r>
            <a:r>
              <a:rPr lang="en-US" sz="1600" dirty="0" err="1"/>
              <a:t>ReFS</a:t>
            </a:r>
            <a:r>
              <a:rPr lang="en-US" sz="1600" dirty="0"/>
              <a:t>) </a:t>
            </a:r>
            <a:r>
              <a:rPr lang="en-US" sz="1400" dirty="0"/>
              <a:t>Is being developed as a replacement for NTFS</a:t>
            </a:r>
          </a:p>
          <a:p>
            <a:r>
              <a:rPr lang="en-US" sz="1400" dirty="0" err="1"/>
              <a:t>ReFS</a:t>
            </a:r>
            <a:r>
              <a:rPr lang="en-US" sz="1400" dirty="0"/>
              <a:t> is only available for Pro for Workstations and Enterprise editions</a:t>
            </a:r>
          </a:p>
          <a:p>
            <a:endParaRPr lang="en-US" sz="1400" dirty="0"/>
          </a:p>
          <a:p>
            <a:r>
              <a:rPr lang="en-US" sz="1400" dirty="0" err="1"/>
              <a:t>ReFS</a:t>
            </a:r>
            <a:r>
              <a:rPr lang="en-US" sz="1400" dirty="0"/>
              <a:t> cannot currently be used for the boot volume</a:t>
            </a:r>
          </a:p>
          <a:p>
            <a:endParaRPr lang="en-US" sz="1400" dirty="0"/>
          </a:p>
          <a:p>
            <a:pPr marL="0" indent="0">
              <a:buNone/>
            </a:pPr>
            <a:r>
              <a:rPr lang="en-US" sz="1400" dirty="0"/>
              <a:t>The key design advantages:</a:t>
            </a:r>
          </a:p>
          <a:p>
            <a:r>
              <a:rPr lang="en-US" sz="1400" dirty="0" err="1"/>
              <a:t>ReFS</a:t>
            </a:r>
            <a:r>
              <a:rPr lang="en-US" sz="1400" dirty="0"/>
              <a:t> include automatic integrity checking and data scrubbing, no need running </a:t>
            </a:r>
            <a:r>
              <a:rPr lang="en-US" sz="1400" dirty="0" err="1"/>
              <a:t>chkdsk</a:t>
            </a:r>
            <a:r>
              <a:rPr lang="en-US" sz="1400" dirty="0"/>
              <a:t>, </a:t>
            </a:r>
          </a:p>
          <a:p>
            <a:r>
              <a:rPr lang="en-US" sz="1400" dirty="0"/>
              <a:t>Protection against data degradation</a:t>
            </a:r>
          </a:p>
          <a:p>
            <a:r>
              <a:rPr lang="en-US" sz="1400" dirty="0"/>
              <a:t>Built-in handling of hard disk drive failure and redundancy</a:t>
            </a:r>
          </a:p>
          <a:p>
            <a:r>
              <a:rPr lang="en-US" sz="1400" dirty="0"/>
              <a:t>Integration of RAID functionality</a:t>
            </a:r>
          </a:p>
          <a:p>
            <a:r>
              <a:rPr lang="en-US" sz="1400" dirty="0"/>
              <a:t>Larger Drives- NTFS provides a maximum capacity of 16 exabytes, while </a:t>
            </a:r>
            <a:r>
              <a:rPr lang="en-US" sz="1400" dirty="0" err="1"/>
              <a:t>ReFS</a:t>
            </a:r>
            <a:r>
              <a:rPr lang="en-US" sz="1400" dirty="0"/>
              <a:t> has 262,144 exabytes. </a:t>
            </a:r>
          </a:p>
        </p:txBody>
      </p:sp>
    </p:spTree>
    <p:extLst>
      <p:ext uri="{BB962C8B-B14F-4D97-AF65-F5344CB8AC3E}">
        <p14:creationId xmlns:p14="http://schemas.microsoft.com/office/powerpoint/2010/main" val="3820924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
        <p:nvSpPr>
          <p:cNvPr id="4" name="Content Placeholder 3">
            <a:extLst>
              <a:ext uri="{FF2B5EF4-FFF2-40B4-BE49-F238E27FC236}">
                <a16:creationId xmlns:a16="http://schemas.microsoft.com/office/drawing/2014/main" id="{C9D86379-BE51-4C97-B56B-6744757F9C9B}"/>
              </a:ext>
            </a:extLst>
          </p:cNvPr>
          <p:cNvSpPr>
            <a:spLocks noGrp="1"/>
          </p:cNvSpPr>
          <p:nvPr>
            <p:ph idx="1"/>
          </p:nvPr>
        </p:nvSpPr>
        <p:spPr>
          <a:xfrm>
            <a:off x="337342" y="876527"/>
            <a:ext cx="8460152" cy="4003482"/>
          </a:xfrm>
        </p:spPr>
        <p:txBody>
          <a:bodyPr/>
          <a:lstStyle/>
          <a:p>
            <a:r>
              <a:rPr lang="en-US" sz="1600" dirty="0"/>
              <a:t>Apple Mac OS, OS X, and macOS</a:t>
            </a:r>
            <a:r>
              <a:rPr lang="en-US" dirty="0"/>
              <a:t>.</a:t>
            </a:r>
          </a:p>
          <a:p>
            <a:pPr lvl="1"/>
            <a:endParaRPr lang="en-US" sz="1400" dirty="0"/>
          </a:p>
          <a:p>
            <a:pPr lvl="1"/>
            <a:r>
              <a:rPr lang="en-US" sz="1400" dirty="0"/>
              <a:t>Available only on Apple-built machines.</a:t>
            </a:r>
          </a:p>
          <a:p>
            <a:pPr lvl="1"/>
            <a:r>
              <a:rPr lang="en-US" sz="1400" dirty="0"/>
              <a:t>You put a macOS on an ordinary PC</a:t>
            </a:r>
          </a:p>
          <a:p>
            <a:pPr lvl="1"/>
            <a:r>
              <a:rPr lang="en-US" sz="1400" dirty="0"/>
              <a:t>Only 17.04% of the market!</a:t>
            </a:r>
          </a:p>
          <a:p>
            <a:pPr lvl="1"/>
            <a:endParaRPr lang="en-US" dirty="0"/>
          </a:p>
          <a:p>
            <a:pPr lvl="1"/>
            <a:r>
              <a:rPr lang="en-US" sz="1400" dirty="0"/>
              <a:t>Less extra hardware available.</a:t>
            </a:r>
          </a:p>
          <a:p>
            <a:pPr lvl="1"/>
            <a:r>
              <a:rPr lang="en-US" sz="1400" dirty="0"/>
              <a:t>Kernel is based on UNIX.</a:t>
            </a:r>
          </a:p>
          <a:p>
            <a:pPr lvl="1"/>
            <a:endParaRPr lang="en-US" sz="1400" dirty="0"/>
          </a:p>
          <a:p>
            <a:pPr lvl="1"/>
            <a:r>
              <a:rPr lang="en-US" sz="1400" dirty="0"/>
              <a:t>Updates to Mac owners at no cost.</a:t>
            </a:r>
          </a:p>
          <a:p>
            <a:pPr lvl="1"/>
            <a:r>
              <a:rPr lang="en-US" sz="1400" dirty="0"/>
              <a:t>At the time of writing, supported versions are:</a:t>
            </a:r>
          </a:p>
          <a:p>
            <a:pPr marL="342900" lvl="1" indent="0">
              <a:buNone/>
            </a:pPr>
            <a:r>
              <a:rPr lang="en-US" sz="1400" dirty="0"/>
              <a:t> 10.15 (Catalina), 11 (Big Sur), and 12 (Monterey).</a:t>
            </a:r>
          </a:p>
        </p:txBody>
      </p:sp>
      <p:pic>
        <p:nvPicPr>
          <p:cNvPr id="7" name="Picture 6">
            <a:extLst>
              <a:ext uri="{FF2B5EF4-FFF2-40B4-BE49-F238E27FC236}">
                <a16:creationId xmlns:a16="http://schemas.microsoft.com/office/drawing/2014/main" id="{CC7658E7-124F-496F-8F66-11151F744F93}"/>
              </a:ext>
            </a:extLst>
          </p:cNvPr>
          <p:cNvPicPr>
            <a:picLocks noChangeAspect="1"/>
          </p:cNvPicPr>
          <p:nvPr/>
        </p:nvPicPr>
        <p:blipFill>
          <a:blip r:embed="rId3"/>
          <a:stretch>
            <a:fillRect/>
          </a:stretch>
        </p:blipFill>
        <p:spPr>
          <a:xfrm>
            <a:off x="4639511" y="1047540"/>
            <a:ext cx="3822688" cy="2150262"/>
          </a:xfrm>
          <a:prstGeom prst="rect">
            <a:avLst/>
          </a:prstGeom>
        </p:spPr>
      </p:pic>
      <p:sp>
        <p:nvSpPr>
          <p:cNvPr id="5" name="TextBox 4">
            <a:extLst>
              <a:ext uri="{FF2B5EF4-FFF2-40B4-BE49-F238E27FC236}">
                <a16:creationId xmlns:a16="http://schemas.microsoft.com/office/drawing/2014/main" id="{48B522CC-8585-6875-1362-33F6F1FC588F}"/>
              </a:ext>
            </a:extLst>
          </p:cNvPr>
          <p:cNvSpPr txBox="1"/>
          <p:nvPr/>
        </p:nvSpPr>
        <p:spPr>
          <a:xfrm>
            <a:off x="6079712" y="3197802"/>
            <a:ext cx="1507714" cy="307777"/>
          </a:xfrm>
          <a:prstGeom prst="rect">
            <a:avLst/>
          </a:prstGeom>
          <a:noFill/>
        </p:spPr>
        <p:txBody>
          <a:bodyPr wrap="square" rtlCol="0">
            <a:spAutoFit/>
          </a:bodyPr>
          <a:lstStyle/>
          <a:p>
            <a:r>
              <a:rPr lang="en-US" sz="1400" dirty="0">
                <a:solidFill>
                  <a:srgbClr val="45545F"/>
                </a:solidFill>
              </a:rPr>
              <a:t>Dock-Taskbar</a:t>
            </a:r>
          </a:p>
        </p:txBody>
      </p:sp>
    </p:spTree>
    <p:extLst>
      <p:ext uri="{BB962C8B-B14F-4D97-AF65-F5344CB8AC3E}">
        <p14:creationId xmlns:p14="http://schemas.microsoft.com/office/powerpoint/2010/main" val="67328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1000"/>
                                        <p:tgtEl>
                                          <p:spTgt spid="4">
                                            <p:txEl>
                                              <p:pRg st="3" end="3"/>
                                            </p:txEl>
                                          </p:spTgt>
                                        </p:tgtEl>
                                      </p:cBhvr>
                                    </p:animEffect>
                                    <p:anim calcmode="lin" valueType="num">
                                      <p:cBhvr>
                                        <p:cTn id="1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1000"/>
                                        <p:tgtEl>
                                          <p:spTgt spid="4">
                                            <p:txEl>
                                              <p:pRg st="4" end="4"/>
                                            </p:txEl>
                                          </p:spTgt>
                                        </p:tgtEl>
                                      </p:cBhvr>
                                    </p:animEffect>
                                    <p:anim calcmode="lin" valueType="num">
                                      <p:cBhvr>
                                        <p:cTn id="1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fade">
                                      <p:cBhvr>
                                        <p:cTn id="29" dur="1000"/>
                                        <p:tgtEl>
                                          <p:spTgt spid="4">
                                            <p:txEl>
                                              <p:pRg st="7" end="7"/>
                                            </p:txEl>
                                          </p:spTgt>
                                        </p:tgtEl>
                                      </p:cBhvr>
                                    </p:animEffect>
                                    <p:anim calcmode="lin" valueType="num">
                                      <p:cBhvr>
                                        <p:cTn id="3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fade">
                                      <p:cBhvr>
                                        <p:cTn id="34" dur="1000"/>
                                        <p:tgtEl>
                                          <p:spTgt spid="4">
                                            <p:txEl>
                                              <p:pRg st="9" end="9"/>
                                            </p:txEl>
                                          </p:spTgt>
                                        </p:tgtEl>
                                      </p:cBhvr>
                                    </p:animEffect>
                                    <p:anim calcmode="lin" valueType="num">
                                      <p:cBhvr>
                                        <p:cTn id="35"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
        <p:nvSpPr>
          <p:cNvPr id="9" name="TextBox 8">
            <a:extLst>
              <a:ext uri="{FF2B5EF4-FFF2-40B4-BE49-F238E27FC236}">
                <a16:creationId xmlns:a16="http://schemas.microsoft.com/office/drawing/2014/main" id="{6F9BE4A9-55B7-0C06-A4ED-B6893F61A284}"/>
              </a:ext>
            </a:extLst>
          </p:cNvPr>
          <p:cNvSpPr txBox="1"/>
          <p:nvPr/>
        </p:nvSpPr>
        <p:spPr>
          <a:xfrm>
            <a:off x="341927" y="743552"/>
            <a:ext cx="3538939" cy="3791807"/>
          </a:xfrm>
          <a:prstGeom prst="rect">
            <a:avLst/>
          </a:prstGeom>
          <a:noFill/>
        </p:spPr>
        <p:txBody>
          <a:bodyPr wrap="square" rtlCol="0">
            <a:spAutoFit/>
          </a:bodyPr>
          <a:lstStyle/>
          <a:p>
            <a:r>
              <a:rPr lang="en-US" sz="1600" dirty="0">
                <a:solidFill>
                  <a:srgbClr val="45545F"/>
                </a:solidFill>
              </a:rPr>
              <a:t>Spotlight</a:t>
            </a:r>
          </a:p>
          <a:p>
            <a:pPr marL="557213" lvl="1" indent="-214313" defTabSz="342900">
              <a:spcBef>
                <a:spcPct val="20000"/>
              </a:spcBef>
              <a:buClr>
                <a:srgbClr val="ED1C24"/>
              </a:buClr>
              <a:buFont typeface="Arial"/>
              <a:buChar char="•"/>
            </a:pPr>
            <a:r>
              <a:rPr lang="en-US" sz="1400" dirty="0">
                <a:solidFill>
                  <a:srgbClr val="45545F"/>
                </a:solidFill>
              </a:rPr>
              <a:t>Find files, apps, images, etc.</a:t>
            </a:r>
          </a:p>
          <a:p>
            <a:pPr marL="557213" lvl="1" indent="-214313" defTabSz="342900">
              <a:spcBef>
                <a:spcPct val="20000"/>
              </a:spcBef>
              <a:buClr>
                <a:srgbClr val="ED1C24"/>
              </a:buClr>
              <a:buFont typeface="Arial"/>
              <a:buChar char="•"/>
            </a:pPr>
            <a:r>
              <a:rPr lang="en-US" sz="1400" dirty="0">
                <a:solidFill>
                  <a:srgbClr val="45545F"/>
                </a:solidFill>
              </a:rPr>
              <a:t>Like Windows search</a:t>
            </a:r>
          </a:p>
          <a:p>
            <a:endParaRPr lang="en-US" dirty="0"/>
          </a:p>
          <a:p>
            <a:pPr algn="l"/>
            <a:r>
              <a:rPr lang="en-US" sz="1600" dirty="0">
                <a:solidFill>
                  <a:srgbClr val="45545F"/>
                </a:solidFill>
              </a:rPr>
              <a:t>Finder</a:t>
            </a:r>
          </a:p>
          <a:p>
            <a:pPr marL="557213" lvl="1" indent="-214313" defTabSz="342900">
              <a:spcBef>
                <a:spcPct val="20000"/>
              </a:spcBef>
              <a:buClr>
                <a:srgbClr val="ED1C24"/>
              </a:buClr>
              <a:buFont typeface="Arial"/>
              <a:buChar char="•"/>
            </a:pPr>
            <a:r>
              <a:rPr lang="en-US" sz="1400" dirty="0">
                <a:solidFill>
                  <a:srgbClr val="45545F"/>
                </a:solidFill>
              </a:rPr>
              <a:t>The central OS file manager</a:t>
            </a:r>
          </a:p>
          <a:p>
            <a:pPr marL="557213" lvl="1" indent="-214313" defTabSz="342900">
              <a:spcBef>
                <a:spcPct val="20000"/>
              </a:spcBef>
              <a:buClr>
                <a:srgbClr val="ED1C24"/>
              </a:buClr>
              <a:buFont typeface="Arial"/>
              <a:buChar char="•"/>
            </a:pPr>
            <a:r>
              <a:rPr lang="en-US" sz="1400" dirty="0">
                <a:solidFill>
                  <a:srgbClr val="45545F"/>
                </a:solidFill>
              </a:rPr>
              <a:t>Like Windows Explorer</a:t>
            </a:r>
          </a:p>
          <a:p>
            <a:pPr algn="l"/>
            <a:endParaRPr lang="en-US" dirty="0">
              <a:latin typeface="Calibri" panose="020F0502020204030204" pitchFamily="34" charset="0"/>
            </a:endParaRPr>
          </a:p>
          <a:p>
            <a:pPr algn="l"/>
            <a:r>
              <a:rPr lang="en-US" sz="1600" dirty="0">
                <a:solidFill>
                  <a:srgbClr val="45545F"/>
                </a:solidFill>
              </a:rPr>
              <a:t>Remote</a:t>
            </a:r>
            <a:r>
              <a:rPr lang="en-US" dirty="0">
                <a:solidFill>
                  <a:srgbClr val="FF0000"/>
                </a:solidFill>
              </a:rPr>
              <a:t> </a:t>
            </a:r>
            <a:r>
              <a:rPr lang="en-US" sz="1600" dirty="0">
                <a:solidFill>
                  <a:srgbClr val="45545F"/>
                </a:solidFill>
              </a:rPr>
              <a:t>Disk</a:t>
            </a:r>
          </a:p>
          <a:p>
            <a:pPr marL="557213" lvl="1" indent="-214313" defTabSz="342900">
              <a:spcBef>
                <a:spcPct val="20000"/>
              </a:spcBef>
              <a:buClr>
                <a:srgbClr val="ED1C24"/>
              </a:buClr>
              <a:buFont typeface="Arial"/>
              <a:buChar char="•"/>
            </a:pPr>
            <a:r>
              <a:rPr lang="en-US" sz="1400" dirty="0">
                <a:solidFill>
                  <a:srgbClr val="45545F"/>
                </a:solidFill>
              </a:rPr>
              <a:t>Optical drive from another computer</a:t>
            </a:r>
          </a:p>
          <a:p>
            <a:pPr marL="557213" lvl="1" indent="-214313" defTabSz="342900">
              <a:spcBef>
                <a:spcPct val="20000"/>
              </a:spcBef>
              <a:buClr>
                <a:srgbClr val="ED1C24"/>
              </a:buClr>
              <a:buFont typeface="Arial"/>
              <a:buChar char="•"/>
            </a:pPr>
            <a:r>
              <a:rPr lang="en-US" sz="1400" dirty="0">
                <a:solidFill>
                  <a:srgbClr val="45545F"/>
                </a:solidFill>
              </a:rPr>
              <a:t>Designed for copying files</a:t>
            </a:r>
          </a:p>
          <a:p>
            <a:pPr marL="557213" lvl="1" indent="-214313" defTabSz="342900">
              <a:spcBef>
                <a:spcPct val="20000"/>
              </a:spcBef>
              <a:buClr>
                <a:srgbClr val="ED1C24"/>
              </a:buClr>
              <a:buFont typeface="Arial"/>
              <a:buChar char="•"/>
            </a:pPr>
            <a:r>
              <a:rPr lang="en-US" sz="1400" dirty="0">
                <a:solidFill>
                  <a:srgbClr val="45545F"/>
                </a:solidFill>
              </a:rPr>
              <a:t>Will not work with audio CDs or video DV</a:t>
            </a:r>
          </a:p>
        </p:txBody>
      </p:sp>
      <p:pic>
        <p:nvPicPr>
          <p:cNvPr id="10" name="Picture 9">
            <a:extLst>
              <a:ext uri="{FF2B5EF4-FFF2-40B4-BE49-F238E27FC236}">
                <a16:creationId xmlns:a16="http://schemas.microsoft.com/office/drawing/2014/main" id="{8204308E-C54B-0BA9-1A9F-CCE01F950530}"/>
              </a:ext>
            </a:extLst>
          </p:cNvPr>
          <p:cNvPicPr>
            <a:picLocks noChangeAspect="1"/>
          </p:cNvPicPr>
          <p:nvPr/>
        </p:nvPicPr>
        <p:blipFill>
          <a:blip r:embed="rId3"/>
          <a:stretch>
            <a:fillRect/>
          </a:stretch>
        </p:blipFill>
        <p:spPr>
          <a:xfrm>
            <a:off x="5608068" y="186557"/>
            <a:ext cx="2605490" cy="1449304"/>
          </a:xfrm>
          <a:prstGeom prst="rect">
            <a:avLst/>
          </a:prstGeom>
        </p:spPr>
      </p:pic>
      <p:pic>
        <p:nvPicPr>
          <p:cNvPr id="11" name="Picture 10">
            <a:extLst>
              <a:ext uri="{FF2B5EF4-FFF2-40B4-BE49-F238E27FC236}">
                <a16:creationId xmlns:a16="http://schemas.microsoft.com/office/drawing/2014/main" id="{6BC030D0-6898-DCC4-5AD6-6545709784AD}"/>
              </a:ext>
            </a:extLst>
          </p:cNvPr>
          <p:cNvPicPr>
            <a:picLocks noChangeAspect="1"/>
          </p:cNvPicPr>
          <p:nvPr/>
        </p:nvPicPr>
        <p:blipFill>
          <a:blip r:embed="rId4"/>
          <a:stretch>
            <a:fillRect/>
          </a:stretch>
        </p:blipFill>
        <p:spPr>
          <a:xfrm>
            <a:off x="5554403" y="1753227"/>
            <a:ext cx="2712819" cy="1637046"/>
          </a:xfrm>
          <a:prstGeom prst="rect">
            <a:avLst/>
          </a:prstGeom>
        </p:spPr>
      </p:pic>
      <p:pic>
        <p:nvPicPr>
          <p:cNvPr id="12" name="Picture 11">
            <a:extLst>
              <a:ext uri="{FF2B5EF4-FFF2-40B4-BE49-F238E27FC236}">
                <a16:creationId xmlns:a16="http://schemas.microsoft.com/office/drawing/2014/main" id="{7FBCD774-CD11-08D9-0369-D16705B2F5C7}"/>
              </a:ext>
            </a:extLst>
          </p:cNvPr>
          <p:cNvPicPr>
            <a:picLocks noChangeAspect="1"/>
          </p:cNvPicPr>
          <p:nvPr/>
        </p:nvPicPr>
        <p:blipFill>
          <a:blip r:embed="rId5"/>
          <a:stretch>
            <a:fillRect/>
          </a:stretch>
        </p:blipFill>
        <p:spPr>
          <a:xfrm>
            <a:off x="5193805" y="3295932"/>
            <a:ext cx="3434013" cy="1584077"/>
          </a:xfrm>
          <a:prstGeom prst="rect">
            <a:avLst/>
          </a:prstGeom>
        </p:spPr>
      </p:pic>
    </p:spTree>
    <p:extLst>
      <p:ext uri="{BB962C8B-B14F-4D97-AF65-F5344CB8AC3E}">
        <p14:creationId xmlns:p14="http://schemas.microsoft.com/office/powerpoint/2010/main" val="314915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1000"/>
                                        <p:tgtEl>
                                          <p:spTgt spid="9">
                                            <p:txEl>
                                              <p:pRg st="2" end="2"/>
                                            </p:txEl>
                                          </p:spTgt>
                                        </p:tgtEl>
                                      </p:cBhvr>
                                    </p:animEffect>
                                    <p:anim calcmode="lin" valueType="num">
                                      <p:cBhvr>
                                        <p:cTn id="13"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1000"/>
                                        <p:tgtEl>
                                          <p:spTgt spid="9">
                                            <p:txEl>
                                              <p:pRg st="5" end="5"/>
                                            </p:txEl>
                                          </p:spTgt>
                                        </p:tgtEl>
                                      </p:cBhvr>
                                    </p:animEffect>
                                    <p:anim calcmode="lin" valueType="num">
                                      <p:cBhvr>
                                        <p:cTn id="2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fade">
                                      <p:cBhvr>
                                        <p:cTn id="24" dur="1000"/>
                                        <p:tgtEl>
                                          <p:spTgt spid="9">
                                            <p:txEl>
                                              <p:pRg st="6" end="6"/>
                                            </p:txEl>
                                          </p:spTgt>
                                        </p:tgtEl>
                                      </p:cBhvr>
                                    </p:animEffect>
                                    <p:anim calcmode="lin" valueType="num">
                                      <p:cBhvr>
                                        <p:cTn id="25"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xEl>
                                              <p:pRg st="9" end="9"/>
                                            </p:txEl>
                                          </p:spTgt>
                                        </p:tgtEl>
                                        <p:attrNameLst>
                                          <p:attrName>style.visibility</p:attrName>
                                        </p:attrNameLst>
                                      </p:cBhvr>
                                      <p:to>
                                        <p:strVal val="visible"/>
                                      </p:to>
                                    </p:set>
                                    <p:animEffect transition="in" filter="fade">
                                      <p:cBhvr>
                                        <p:cTn id="31" dur="1000"/>
                                        <p:tgtEl>
                                          <p:spTgt spid="9">
                                            <p:txEl>
                                              <p:pRg st="9" end="9"/>
                                            </p:txEl>
                                          </p:spTgt>
                                        </p:tgtEl>
                                      </p:cBhvr>
                                    </p:animEffect>
                                    <p:anim calcmode="lin" valueType="num">
                                      <p:cBhvr>
                                        <p:cTn id="32" dur="1000" fill="hold"/>
                                        <p:tgtEl>
                                          <p:spTgt spid="9">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9" end="9"/>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9">
                                            <p:txEl>
                                              <p:pRg st="10" end="10"/>
                                            </p:txEl>
                                          </p:spTgt>
                                        </p:tgtEl>
                                        <p:attrNameLst>
                                          <p:attrName>style.visibility</p:attrName>
                                        </p:attrNameLst>
                                      </p:cBhvr>
                                      <p:to>
                                        <p:strVal val="visible"/>
                                      </p:to>
                                    </p:set>
                                    <p:animEffect transition="in" filter="fade">
                                      <p:cBhvr>
                                        <p:cTn id="36" dur="1000"/>
                                        <p:tgtEl>
                                          <p:spTgt spid="9">
                                            <p:txEl>
                                              <p:pRg st="10" end="10"/>
                                            </p:txEl>
                                          </p:spTgt>
                                        </p:tgtEl>
                                      </p:cBhvr>
                                    </p:animEffect>
                                    <p:anim calcmode="lin" valueType="num">
                                      <p:cBhvr>
                                        <p:cTn id="37" dur="1000" fill="hold"/>
                                        <p:tgtEl>
                                          <p:spTgt spid="9">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9">
                                            <p:txEl>
                                              <p:pRg st="10" end="10"/>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9">
                                            <p:txEl>
                                              <p:pRg st="11" end="11"/>
                                            </p:txEl>
                                          </p:spTgt>
                                        </p:tgtEl>
                                        <p:attrNameLst>
                                          <p:attrName>style.visibility</p:attrName>
                                        </p:attrNameLst>
                                      </p:cBhvr>
                                      <p:to>
                                        <p:strVal val="visible"/>
                                      </p:to>
                                    </p:set>
                                    <p:animEffect transition="in" filter="fade">
                                      <p:cBhvr>
                                        <p:cTn id="41" dur="1000"/>
                                        <p:tgtEl>
                                          <p:spTgt spid="9">
                                            <p:txEl>
                                              <p:pRg st="11" end="11"/>
                                            </p:txEl>
                                          </p:spTgt>
                                        </p:tgtEl>
                                      </p:cBhvr>
                                    </p:animEffect>
                                    <p:anim calcmode="lin" valueType="num">
                                      <p:cBhvr>
                                        <p:cTn id="42" dur="1000" fill="hold"/>
                                        <p:tgtEl>
                                          <p:spTgt spid="9">
                                            <p:txEl>
                                              <p:pRg st="11" end="11"/>
                                            </p:txEl>
                                          </p:spTgt>
                                        </p:tgtEl>
                                        <p:attrNameLst>
                                          <p:attrName>ppt_x</p:attrName>
                                        </p:attrNameLst>
                                      </p:cBhvr>
                                      <p:tavLst>
                                        <p:tav tm="0">
                                          <p:val>
                                            <p:strVal val="#ppt_x"/>
                                          </p:val>
                                        </p:tav>
                                        <p:tav tm="100000">
                                          <p:val>
                                            <p:strVal val="#ppt_x"/>
                                          </p:val>
                                        </p:tav>
                                      </p:tavLst>
                                    </p:anim>
                                    <p:anim calcmode="lin" valueType="num">
                                      <p:cBhvr>
                                        <p:cTn id="43" dur="1000" fill="hold"/>
                                        <p:tgtEl>
                                          <p:spTgt spid="9">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
        <p:nvSpPr>
          <p:cNvPr id="8" name="TextBox 7">
            <a:extLst>
              <a:ext uri="{FF2B5EF4-FFF2-40B4-BE49-F238E27FC236}">
                <a16:creationId xmlns:a16="http://schemas.microsoft.com/office/drawing/2014/main" id="{4B10E431-F3A6-54E8-3540-4BDA66BCA105}"/>
              </a:ext>
            </a:extLst>
          </p:cNvPr>
          <p:cNvSpPr txBox="1"/>
          <p:nvPr/>
        </p:nvSpPr>
        <p:spPr>
          <a:xfrm>
            <a:off x="524006" y="708660"/>
            <a:ext cx="5004771" cy="3724096"/>
          </a:xfrm>
          <a:prstGeom prst="rect">
            <a:avLst/>
          </a:prstGeom>
          <a:noFill/>
        </p:spPr>
        <p:txBody>
          <a:bodyPr wrap="square" rtlCol="0">
            <a:spAutoFit/>
          </a:bodyPr>
          <a:lstStyle/>
          <a:p>
            <a:r>
              <a:rPr lang="en-US" sz="1600" dirty="0">
                <a:solidFill>
                  <a:srgbClr val="45545F"/>
                </a:solidFill>
              </a:rPr>
              <a:t>Mission Control and Spaces</a:t>
            </a:r>
          </a:p>
          <a:p>
            <a:pPr marL="557213" lvl="1" indent="-214313" defTabSz="342900">
              <a:spcBef>
                <a:spcPct val="20000"/>
              </a:spcBef>
              <a:buClr>
                <a:srgbClr val="ED1C24"/>
              </a:buClr>
              <a:buFont typeface="Arial"/>
              <a:buChar char="•"/>
            </a:pPr>
            <a:r>
              <a:rPr lang="en-US" sz="1400" dirty="0">
                <a:solidFill>
                  <a:srgbClr val="45545F"/>
                </a:solidFill>
              </a:rPr>
              <a:t>Quickly view everything that’s running</a:t>
            </a:r>
          </a:p>
          <a:p>
            <a:pPr marL="557213" lvl="1" indent="-214313" defTabSz="342900">
              <a:spcBef>
                <a:spcPct val="20000"/>
              </a:spcBef>
              <a:buClr>
                <a:srgbClr val="ED1C24"/>
              </a:buClr>
              <a:buFont typeface="Arial"/>
              <a:buChar char="•"/>
            </a:pPr>
            <a:r>
              <a:rPr lang="en-US" sz="1400" dirty="0">
                <a:solidFill>
                  <a:srgbClr val="45545F"/>
                </a:solidFill>
              </a:rPr>
              <a:t>Spread out the desktop into a viewable area</a:t>
            </a:r>
          </a:p>
          <a:p>
            <a:pPr marL="557213" lvl="1" indent="-214313" defTabSz="342900">
              <a:spcBef>
                <a:spcPct val="20000"/>
              </a:spcBef>
              <a:buClr>
                <a:srgbClr val="ED1C24"/>
              </a:buClr>
              <a:buFont typeface="Arial"/>
              <a:buChar char="•"/>
            </a:pPr>
            <a:r>
              <a:rPr lang="en-US" sz="1400" dirty="0">
                <a:solidFill>
                  <a:srgbClr val="45545F"/>
                </a:solidFill>
              </a:rPr>
              <a:t>Spaces</a:t>
            </a:r>
          </a:p>
          <a:p>
            <a:pPr marL="557213" lvl="1" indent="-214313" defTabSz="342900">
              <a:spcBef>
                <a:spcPct val="20000"/>
              </a:spcBef>
              <a:buClr>
                <a:srgbClr val="ED1C24"/>
              </a:buClr>
              <a:buFont typeface="Arial"/>
              <a:buChar char="•"/>
            </a:pPr>
            <a:r>
              <a:rPr lang="en-US" sz="1400" dirty="0">
                <a:solidFill>
                  <a:srgbClr val="45545F"/>
                </a:solidFill>
              </a:rPr>
              <a:t>Multiple desktops</a:t>
            </a:r>
          </a:p>
          <a:p>
            <a:pPr marL="557213" lvl="1" indent="-214313" defTabSz="342900">
              <a:spcBef>
                <a:spcPct val="20000"/>
              </a:spcBef>
              <a:buClr>
                <a:srgbClr val="ED1C24"/>
              </a:buClr>
              <a:buFont typeface="Arial"/>
              <a:buChar char="•"/>
            </a:pPr>
            <a:r>
              <a:rPr lang="en-US" sz="1400" dirty="0">
                <a:solidFill>
                  <a:srgbClr val="45545F"/>
                </a:solidFill>
              </a:rPr>
              <a:t>Add Spaces inside of Mission Control</a:t>
            </a:r>
          </a:p>
          <a:p>
            <a:endParaRPr lang="en-US" dirty="0"/>
          </a:p>
          <a:p>
            <a:r>
              <a:rPr lang="en-US" sz="1600" dirty="0">
                <a:solidFill>
                  <a:srgbClr val="45545F"/>
                </a:solidFill>
              </a:rPr>
              <a:t>Keychain</a:t>
            </a:r>
          </a:p>
          <a:p>
            <a:pPr marL="557213" lvl="1" indent="-214313" defTabSz="342900">
              <a:spcBef>
                <a:spcPct val="20000"/>
              </a:spcBef>
              <a:buClr>
                <a:srgbClr val="ED1C24"/>
              </a:buClr>
              <a:buFont typeface="Arial"/>
              <a:buChar char="•"/>
            </a:pPr>
            <a:r>
              <a:rPr lang="en-US" sz="1400" dirty="0">
                <a:solidFill>
                  <a:srgbClr val="45545F"/>
                </a:solidFill>
              </a:rPr>
              <a:t>Password management</a:t>
            </a:r>
          </a:p>
          <a:p>
            <a:pPr marL="557213" lvl="1" indent="-214313" defTabSz="342900">
              <a:spcBef>
                <a:spcPct val="20000"/>
              </a:spcBef>
              <a:buClr>
                <a:srgbClr val="ED1C24"/>
              </a:buClr>
              <a:buFont typeface="Arial"/>
              <a:buChar char="•"/>
            </a:pPr>
            <a:r>
              <a:rPr lang="en-US" sz="1400" dirty="0">
                <a:solidFill>
                  <a:srgbClr val="45545F"/>
                </a:solidFill>
              </a:rPr>
              <a:t>Passwords, notes, certificates, etc.</a:t>
            </a:r>
          </a:p>
          <a:p>
            <a:pPr marL="557213" lvl="1" indent="-214313" defTabSz="342900">
              <a:spcBef>
                <a:spcPct val="20000"/>
              </a:spcBef>
              <a:buClr>
                <a:srgbClr val="ED1C24"/>
              </a:buClr>
              <a:buFont typeface="Arial"/>
              <a:buChar char="•"/>
            </a:pPr>
            <a:r>
              <a:rPr lang="en-US" sz="1400" dirty="0">
                <a:solidFill>
                  <a:srgbClr val="45545F"/>
                </a:solidFill>
              </a:rPr>
              <a:t>Integrated into the OS - Keychain Access</a:t>
            </a:r>
          </a:p>
          <a:p>
            <a:pPr marL="557213" lvl="1" indent="-214313" defTabSz="342900">
              <a:spcBef>
                <a:spcPct val="20000"/>
              </a:spcBef>
              <a:buClr>
                <a:srgbClr val="ED1C24"/>
              </a:buClr>
              <a:buFont typeface="Arial"/>
              <a:buChar char="•"/>
            </a:pPr>
            <a:r>
              <a:rPr lang="en-US" sz="1400" dirty="0">
                <a:solidFill>
                  <a:srgbClr val="45545F"/>
                </a:solidFill>
              </a:rPr>
              <a:t>Passwords and Secure Notes are encrypted </a:t>
            </a:r>
          </a:p>
          <a:p>
            <a:pPr marL="557213" lvl="1" indent="-214313" defTabSz="342900">
              <a:spcBef>
                <a:spcPct val="20000"/>
              </a:spcBef>
              <a:buClr>
                <a:srgbClr val="ED1C24"/>
              </a:buClr>
              <a:buFont typeface="Arial"/>
              <a:buChar char="•"/>
            </a:pPr>
            <a:r>
              <a:rPr lang="en-US" sz="1400" dirty="0">
                <a:solidFill>
                  <a:srgbClr val="45545F"/>
                </a:solidFill>
              </a:rPr>
              <a:t>Login password is the key</a:t>
            </a:r>
          </a:p>
          <a:p>
            <a:endParaRPr lang="en-US" dirty="0"/>
          </a:p>
        </p:txBody>
      </p:sp>
      <p:pic>
        <p:nvPicPr>
          <p:cNvPr id="4" name="Picture 3">
            <a:extLst>
              <a:ext uri="{FF2B5EF4-FFF2-40B4-BE49-F238E27FC236}">
                <a16:creationId xmlns:a16="http://schemas.microsoft.com/office/drawing/2014/main" id="{69299F87-A957-BFB2-276B-775315DCE87A}"/>
              </a:ext>
            </a:extLst>
          </p:cNvPr>
          <p:cNvPicPr>
            <a:picLocks noChangeAspect="1"/>
          </p:cNvPicPr>
          <p:nvPr/>
        </p:nvPicPr>
        <p:blipFill>
          <a:blip r:embed="rId3"/>
          <a:stretch>
            <a:fillRect/>
          </a:stretch>
        </p:blipFill>
        <p:spPr>
          <a:xfrm>
            <a:off x="5697564" y="708660"/>
            <a:ext cx="2931142" cy="1784990"/>
          </a:xfrm>
          <a:prstGeom prst="rect">
            <a:avLst/>
          </a:prstGeom>
        </p:spPr>
      </p:pic>
      <p:pic>
        <p:nvPicPr>
          <p:cNvPr id="5" name="Picture 4">
            <a:extLst>
              <a:ext uri="{FF2B5EF4-FFF2-40B4-BE49-F238E27FC236}">
                <a16:creationId xmlns:a16="http://schemas.microsoft.com/office/drawing/2014/main" id="{7EDFA8E6-6ACA-5F71-A85D-16BDB72C13B1}"/>
              </a:ext>
            </a:extLst>
          </p:cNvPr>
          <p:cNvPicPr>
            <a:picLocks noChangeAspect="1"/>
          </p:cNvPicPr>
          <p:nvPr/>
        </p:nvPicPr>
        <p:blipFill>
          <a:blip r:embed="rId4"/>
          <a:stretch>
            <a:fillRect/>
          </a:stretch>
        </p:blipFill>
        <p:spPr>
          <a:xfrm>
            <a:off x="5710856" y="2794335"/>
            <a:ext cx="2930908" cy="1784989"/>
          </a:xfrm>
          <a:prstGeom prst="rect">
            <a:avLst/>
          </a:prstGeom>
        </p:spPr>
      </p:pic>
    </p:spTree>
    <p:extLst>
      <p:ext uri="{BB962C8B-B14F-4D97-AF65-F5344CB8AC3E}">
        <p14:creationId xmlns:p14="http://schemas.microsoft.com/office/powerpoint/2010/main" val="18750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1000"/>
                                        <p:tgtEl>
                                          <p:spTgt spid="8">
                                            <p:txEl>
                                              <p:pRg st="2" end="2"/>
                                            </p:txEl>
                                          </p:spTgt>
                                        </p:tgtEl>
                                      </p:cBhvr>
                                    </p:animEffect>
                                    <p:anim calcmode="lin" valueType="num">
                                      <p:cBhvr>
                                        <p:cTn id="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1000"/>
                                        <p:tgtEl>
                                          <p:spTgt spid="8">
                                            <p:txEl>
                                              <p:pRg st="3" end="3"/>
                                            </p:txEl>
                                          </p:spTgt>
                                        </p:tgtEl>
                                      </p:cBhvr>
                                    </p:animEffect>
                                    <p:anim calcmode="lin" valueType="num">
                                      <p:cBhvr>
                                        <p:cTn id="1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1000"/>
                                        <p:tgtEl>
                                          <p:spTgt spid="8">
                                            <p:txEl>
                                              <p:pRg st="4" end="4"/>
                                            </p:txEl>
                                          </p:spTgt>
                                        </p:tgtEl>
                                      </p:cBhvr>
                                    </p:animEffect>
                                    <p:anim calcmode="lin" valueType="num">
                                      <p:cBhvr>
                                        <p:cTn id="23"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1000"/>
                                        <p:tgtEl>
                                          <p:spTgt spid="8">
                                            <p:txEl>
                                              <p:pRg st="5" end="5"/>
                                            </p:txEl>
                                          </p:spTgt>
                                        </p:tgtEl>
                                      </p:cBhvr>
                                    </p:animEffect>
                                    <p:anim calcmode="lin" valueType="num">
                                      <p:cBhvr>
                                        <p:cTn id="2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8">
                                            <p:txEl>
                                              <p:pRg st="8" end="8"/>
                                            </p:txEl>
                                          </p:spTgt>
                                        </p:tgtEl>
                                        <p:attrNameLst>
                                          <p:attrName>style.visibility</p:attrName>
                                        </p:attrNameLst>
                                      </p:cBhvr>
                                      <p:to>
                                        <p:strVal val="visible"/>
                                      </p:to>
                                    </p:set>
                                    <p:animEffect transition="in" filter="fade">
                                      <p:cBhvr>
                                        <p:cTn id="34" dur="1000"/>
                                        <p:tgtEl>
                                          <p:spTgt spid="8">
                                            <p:txEl>
                                              <p:pRg st="8" end="8"/>
                                            </p:txEl>
                                          </p:spTgt>
                                        </p:tgtEl>
                                      </p:cBhvr>
                                    </p:animEffect>
                                    <p:anim calcmode="lin" valueType="num">
                                      <p:cBhvr>
                                        <p:cTn id="35"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8">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xEl>
                                              <p:pRg st="9" end="9"/>
                                            </p:txEl>
                                          </p:spTgt>
                                        </p:tgtEl>
                                        <p:attrNameLst>
                                          <p:attrName>style.visibility</p:attrName>
                                        </p:attrNameLst>
                                      </p:cBhvr>
                                      <p:to>
                                        <p:strVal val="visible"/>
                                      </p:to>
                                    </p:set>
                                    <p:animEffect transition="in" filter="fade">
                                      <p:cBhvr>
                                        <p:cTn id="39" dur="1000"/>
                                        <p:tgtEl>
                                          <p:spTgt spid="8">
                                            <p:txEl>
                                              <p:pRg st="9" end="9"/>
                                            </p:txEl>
                                          </p:spTgt>
                                        </p:tgtEl>
                                      </p:cBhvr>
                                    </p:animEffect>
                                    <p:anim calcmode="lin" valueType="num">
                                      <p:cBhvr>
                                        <p:cTn id="40"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8">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8">
                                            <p:txEl>
                                              <p:pRg st="10" end="10"/>
                                            </p:txEl>
                                          </p:spTgt>
                                        </p:tgtEl>
                                        <p:attrNameLst>
                                          <p:attrName>style.visibility</p:attrName>
                                        </p:attrNameLst>
                                      </p:cBhvr>
                                      <p:to>
                                        <p:strVal val="visible"/>
                                      </p:to>
                                    </p:set>
                                    <p:animEffect transition="in" filter="fade">
                                      <p:cBhvr>
                                        <p:cTn id="44" dur="1000"/>
                                        <p:tgtEl>
                                          <p:spTgt spid="8">
                                            <p:txEl>
                                              <p:pRg st="10" end="10"/>
                                            </p:txEl>
                                          </p:spTgt>
                                        </p:tgtEl>
                                      </p:cBhvr>
                                    </p:animEffect>
                                    <p:anim calcmode="lin" valueType="num">
                                      <p:cBhvr>
                                        <p:cTn id="45"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8">
                                            <p:txEl>
                                              <p:pRg st="10" end="10"/>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8">
                                            <p:txEl>
                                              <p:pRg st="11" end="11"/>
                                            </p:txEl>
                                          </p:spTgt>
                                        </p:tgtEl>
                                        <p:attrNameLst>
                                          <p:attrName>style.visibility</p:attrName>
                                        </p:attrNameLst>
                                      </p:cBhvr>
                                      <p:to>
                                        <p:strVal val="visible"/>
                                      </p:to>
                                    </p:set>
                                    <p:animEffect transition="in" filter="fade">
                                      <p:cBhvr>
                                        <p:cTn id="49" dur="1000"/>
                                        <p:tgtEl>
                                          <p:spTgt spid="8">
                                            <p:txEl>
                                              <p:pRg st="11" end="11"/>
                                            </p:txEl>
                                          </p:spTgt>
                                        </p:tgtEl>
                                      </p:cBhvr>
                                    </p:animEffect>
                                    <p:anim calcmode="lin" valueType="num">
                                      <p:cBhvr>
                                        <p:cTn id="50" dur="1000" fill="hold"/>
                                        <p:tgtEl>
                                          <p:spTgt spid="8">
                                            <p:txEl>
                                              <p:pRg st="11" end="11"/>
                                            </p:txEl>
                                          </p:spTgt>
                                        </p:tgtEl>
                                        <p:attrNameLst>
                                          <p:attrName>ppt_x</p:attrName>
                                        </p:attrNameLst>
                                      </p:cBhvr>
                                      <p:tavLst>
                                        <p:tav tm="0">
                                          <p:val>
                                            <p:strVal val="#ppt_x"/>
                                          </p:val>
                                        </p:tav>
                                        <p:tav tm="100000">
                                          <p:val>
                                            <p:strVal val="#ppt_x"/>
                                          </p:val>
                                        </p:tav>
                                      </p:tavLst>
                                    </p:anim>
                                    <p:anim calcmode="lin" valueType="num">
                                      <p:cBhvr>
                                        <p:cTn id="51" dur="1000" fill="hold"/>
                                        <p:tgtEl>
                                          <p:spTgt spid="8">
                                            <p:txEl>
                                              <p:pRg st="11" end="1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8">
                                            <p:txEl>
                                              <p:pRg st="12" end="12"/>
                                            </p:txEl>
                                          </p:spTgt>
                                        </p:tgtEl>
                                        <p:attrNameLst>
                                          <p:attrName>style.visibility</p:attrName>
                                        </p:attrNameLst>
                                      </p:cBhvr>
                                      <p:to>
                                        <p:strVal val="visible"/>
                                      </p:to>
                                    </p:set>
                                    <p:animEffect transition="in" filter="fade">
                                      <p:cBhvr>
                                        <p:cTn id="54" dur="1000"/>
                                        <p:tgtEl>
                                          <p:spTgt spid="8">
                                            <p:txEl>
                                              <p:pRg st="12" end="12"/>
                                            </p:txEl>
                                          </p:spTgt>
                                        </p:tgtEl>
                                      </p:cBhvr>
                                    </p:animEffect>
                                    <p:anim calcmode="lin" valueType="num">
                                      <p:cBhvr>
                                        <p:cTn id="55" dur="1000" fill="hold"/>
                                        <p:tgtEl>
                                          <p:spTgt spid="8">
                                            <p:txEl>
                                              <p:pRg st="12" end="12"/>
                                            </p:txEl>
                                          </p:spTgt>
                                        </p:tgtEl>
                                        <p:attrNameLst>
                                          <p:attrName>ppt_x</p:attrName>
                                        </p:attrNameLst>
                                      </p:cBhvr>
                                      <p:tavLst>
                                        <p:tav tm="0">
                                          <p:val>
                                            <p:strVal val="#ppt_x"/>
                                          </p:val>
                                        </p:tav>
                                        <p:tav tm="100000">
                                          <p:val>
                                            <p:strVal val="#ppt_x"/>
                                          </p:val>
                                        </p:tav>
                                      </p:tavLst>
                                    </p:anim>
                                    <p:anim calcmode="lin" valueType="num">
                                      <p:cBhvr>
                                        <p:cTn id="56" dur="1000" fill="hold"/>
                                        <p:tgtEl>
                                          <p:spTgt spid="8">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25</a:t>
            </a:fld>
            <a:endParaRPr lang="en-US" dirty="0"/>
          </a:p>
        </p:txBody>
      </p:sp>
      <p:sp>
        <p:nvSpPr>
          <p:cNvPr id="8" name="TextBox 7">
            <a:extLst>
              <a:ext uri="{FF2B5EF4-FFF2-40B4-BE49-F238E27FC236}">
                <a16:creationId xmlns:a16="http://schemas.microsoft.com/office/drawing/2014/main" id="{4B10E431-F3A6-54E8-3540-4BDA66BCA105}"/>
              </a:ext>
            </a:extLst>
          </p:cNvPr>
          <p:cNvSpPr txBox="1"/>
          <p:nvPr/>
        </p:nvSpPr>
        <p:spPr>
          <a:xfrm>
            <a:off x="524006" y="708660"/>
            <a:ext cx="5004771" cy="3539430"/>
          </a:xfrm>
          <a:prstGeom prst="rect">
            <a:avLst/>
          </a:prstGeom>
          <a:noFill/>
        </p:spPr>
        <p:txBody>
          <a:bodyPr wrap="square" rtlCol="0">
            <a:spAutoFit/>
          </a:bodyPr>
          <a:lstStyle/>
          <a:p>
            <a:r>
              <a:rPr lang="en-US" sz="1600" dirty="0">
                <a:solidFill>
                  <a:srgbClr val="45545F"/>
                </a:solidFill>
              </a:rPr>
              <a:t>System Preferences </a:t>
            </a:r>
          </a:p>
          <a:p>
            <a:pPr marL="557213" lvl="1" indent="-214313" defTabSz="342900">
              <a:spcBef>
                <a:spcPct val="20000"/>
              </a:spcBef>
              <a:buClr>
                <a:srgbClr val="ED1C24"/>
              </a:buClr>
              <a:buFont typeface="Arial"/>
              <a:buChar char="•"/>
            </a:pPr>
            <a:r>
              <a:rPr lang="en-US" sz="1400" dirty="0">
                <a:solidFill>
                  <a:srgbClr val="45545F"/>
                </a:solidFill>
              </a:rPr>
              <a:t>Like Control Panel!</a:t>
            </a:r>
          </a:p>
          <a:p>
            <a:pPr marL="557213" lvl="1" indent="-214313" defTabSz="342900">
              <a:spcBef>
                <a:spcPct val="20000"/>
              </a:spcBef>
              <a:buClr>
                <a:srgbClr val="ED1C24"/>
              </a:buClr>
              <a:buFont typeface="Arial"/>
              <a:buChar char="•"/>
            </a:pPr>
            <a:r>
              <a:rPr lang="en-US" sz="1400" dirty="0">
                <a:solidFill>
                  <a:srgbClr val="45545F"/>
                </a:solidFill>
              </a:rPr>
              <a:t>It allows users to modify various system settings,</a:t>
            </a:r>
          </a:p>
          <a:p>
            <a:endParaRPr lang="en-US" dirty="0"/>
          </a:p>
          <a:p>
            <a:r>
              <a:rPr lang="en-US" sz="1600" dirty="0">
                <a:solidFill>
                  <a:srgbClr val="45545F"/>
                </a:solidFill>
              </a:rPr>
              <a:t>System Preferences</a:t>
            </a:r>
          </a:p>
          <a:p>
            <a:pPr marL="557213" lvl="1" indent="-214313" defTabSz="342900">
              <a:spcBef>
                <a:spcPct val="20000"/>
              </a:spcBef>
              <a:buClr>
                <a:srgbClr val="ED1C24"/>
              </a:buClr>
              <a:buFont typeface="Arial"/>
              <a:buChar char="•"/>
            </a:pPr>
            <a:r>
              <a:rPr lang="en-US" sz="1400" dirty="0">
                <a:solidFill>
                  <a:srgbClr val="45545F"/>
                </a:solidFill>
              </a:rPr>
              <a:t>Displays</a:t>
            </a:r>
          </a:p>
          <a:p>
            <a:pPr marL="557213" lvl="1" indent="-214313" defTabSz="342900">
              <a:spcBef>
                <a:spcPct val="20000"/>
              </a:spcBef>
              <a:buClr>
                <a:srgbClr val="ED1C24"/>
              </a:buClr>
              <a:buFont typeface="Arial"/>
              <a:buChar char="•"/>
            </a:pPr>
            <a:r>
              <a:rPr lang="en-US" sz="1400" dirty="0">
                <a:solidFill>
                  <a:srgbClr val="45545F"/>
                </a:solidFill>
              </a:rPr>
              <a:t>- Networks</a:t>
            </a:r>
          </a:p>
          <a:p>
            <a:pPr marL="557213" lvl="1" indent="-214313" defTabSz="342900">
              <a:spcBef>
                <a:spcPct val="20000"/>
              </a:spcBef>
              <a:buClr>
                <a:srgbClr val="ED1C24"/>
              </a:buClr>
              <a:buFont typeface="Arial"/>
              <a:buChar char="•"/>
            </a:pPr>
            <a:r>
              <a:rPr lang="en-US" sz="1400" dirty="0">
                <a:solidFill>
                  <a:srgbClr val="45545F"/>
                </a:solidFill>
              </a:rPr>
              <a:t>- Printers</a:t>
            </a:r>
          </a:p>
          <a:p>
            <a:pPr marL="557213" lvl="1" indent="-214313" defTabSz="342900">
              <a:spcBef>
                <a:spcPct val="20000"/>
              </a:spcBef>
              <a:buClr>
                <a:srgbClr val="ED1C24"/>
              </a:buClr>
              <a:buFont typeface="Arial"/>
              <a:buChar char="•"/>
            </a:pPr>
            <a:r>
              <a:rPr lang="en-US" sz="1400" dirty="0">
                <a:solidFill>
                  <a:srgbClr val="45545F"/>
                </a:solidFill>
              </a:rPr>
              <a:t>- Scanners</a:t>
            </a:r>
          </a:p>
          <a:p>
            <a:pPr marL="557213" lvl="1" indent="-214313" defTabSz="342900">
              <a:spcBef>
                <a:spcPct val="20000"/>
              </a:spcBef>
              <a:buClr>
                <a:srgbClr val="ED1C24"/>
              </a:buClr>
              <a:buFont typeface="Arial"/>
              <a:buChar char="•"/>
            </a:pPr>
            <a:r>
              <a:rPr lang="en-US" sz="1400" dirty="0">
                <a:solidFill>
                  <a:srgbClr val="45545F"/>
                </a:solidFill>
              </a:rPr>
              <a:t>- Privacy- makes available to others across the internet or on a network</a:t>
            </a:r>
          </a:p>
          <a:p>
            <a:pPr marL="557213" lvl="1" indent="-214313" defTabSz="342900">
              <a:spcBef>
                <a:spcPct val="20000"/>
              </a:spcBef>
              <a:buClr>
                <a:srgbClr val="ED1C24"/>
              </a:buClr>
              <a:buFont typeface="Arial"/>
              <a:buChar char="•"/>
            </a:pPr>
            <a:r>
              <a:rPr lang="en-US" sz="1400" dirty="0">
                <a:solidFill>
                  <a:srgbClr val="45545F"/>
                </a:solidFill>
              </a:rPr>
              <a:t>- Accessibility</a:t>
            </a:r>
          </a:p>
          <a:p>
            <a:pPr marL="557213" lvl="1" indent="-214313" defTabSz="342900">
              <a:spcBef>
                <a:spcPct val="20000"/>
              </a:spcBef>
              <a:buClr>
                <a:srgbClr val="ED1C24"/>
              </a:buClr>
              <a:buFont typeface="Arial"/>
              <a:buChar char="•"/>
            </a:pPr>
            <a:r>
              <a:rPr lang="en-US" sz="1400" dirty="0">
                <a:solidFill>
                  <a:srgbClr val="45545F"/>
                </a:solidFill>
              </a:rPr>
              <a:t>- Time Machine</a:t>
            </a:r>
            <a:endParaRPr lang="en-US" dirty="0"/>
          </a:p>
        </p:txBody>
      </p:sp>
      <p:pic>
        <p:nvPicPr>
          <p:cNvPr id="4" name="Picture 3">
            <a:extLst>
              <a:ext uri="{FF2B5EF4-FFF2-40B4-BE49-F238E27FC236}">
                <a16:creationId xmlns:a16="http://schemas.microsoft.com/office/drawing/2014/main" id="{69299F87-A957-BFB2-276B-775315DCE87A}"/>
              </a:ext>
            </a:extLst>
          </p:cNvPr>
          <p:cNvPicPr>
            <a:picLocks noChangeAspect="1"/>
          </p:cNvPicPr>
          <p:nvPr/>
        </p:nvPicPr>
        <p:blipFill>
          <a:blip r:embed="rId3"/>
          <a:stretch>
            <a:fillRect/>
          </a:stretch>
        </p:blipFill>
        <p:spPr>
          <a:xfrm>
            <a:off x="5697564" y="708660"/>
            <a:ext cx="2931142" cy="1784990"/>
          </a:xfrm>
          <a:prstGeom prst="rect">
            <a:avLst/>
          </a:prstGeom>
        </p:spPr>
      </p:pic>
      <p:pic>
        <p:nvPicPr>
          <p:cNvPr id="5" name="Picture 4">
            <a:extLst>
              <a:ext uri="{FF2B5EF4-FFF2-40B4-BE49-F238E27FC236}">
                <a16:creationId xmlns:a16="http://schemas.microsoft.com/office/drawing/2014/main" id="{7EDFA8E6-6ACA-5F71-A85D-16BDB72C13B1}"/>
              </a:ext>
            </a:extLst>
          </p:cNvPr>
          <p:cNvPicPr>
            <a:picLocks noChangeAspect="1"/>
          </p:cNvPicPr>
          <p:nvPr/>
        </p:nvPicPr>
        <p:blipFill>
          <a:blip r:embed="rId4"/>
          <a:stretch>
            <a:fillRect/>
          </a:stretch>
        </p:blipFill>
        <p:spPr>
          <a:xfrm>
            <a:off x="5710856" y="2794335"/>
            <a:ext cx="2930908" cy="1784989"/>
          </a:xfrm>
          <a:prstGeom prst="rect">
            <a:avLst/>
          </a:prstGeom>
        </p:spPr>
      </p:pic>
    </p:spTree>
    <p:extLst>
      <p:ext uri="{BB962C8B-B14F-4D97-AF65-F5344CB8AC3E}">
        <p14:creationId xmlns:p14="http://schemas.microsoft.com/office/powerpoint/2010/main" val="237081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1000"/>
                                        <p:tgtEl>
                                          <p:spTgt spid="8">
                                            <p:txEl>
                                              <p:pRg st="2" end="2"/>
                                            </p:txEl>
                                          </p:spTgt>
                                        </p:tgtEl>
                                      </p:cBhvr>
                                    </p:animEffect>
                                    <p:anim calcmode="lin" valueType="num">
                                      <p:cBhvr>
                                        <p:cTn id="1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
        <p:nvSpPr>
          <p:cNvPr id="9" name="TextBox 8">
            <a:extLst>
              <a:ext uri="{FF2B5EF4-FFF2-40B4-BE49-F238E27FC236}">
                <a16:creationId xmlns:a16="http://schemas.microsoft.com/office/drawing/2014/main" id="{6F9BE4A9-55B7-0C06-A4ED-B6893F61A284}"/>
              </a:ext>
            </a:extLst>
          </p:cNvPr>
          <p:cNvSpPr txBox="1"/>
          <p:nvPr/>
        </p:nvSpPr>
        <p:spPr>
          <a:xfrm>
            <a:off x="341927" y="799579"/>
            <a:ext cx="3897328" cy="3170099"/>
          </a:xfrm>
          <a:prstGeom prst="rect">
            <a:avLst/>
          </a:prstGeom>
          <a:noFill/>
        </p:spPr>
        <p:txBody>
          <a:bodyPr wrap="square" rtlCol="0">
            <a:spAutoFit/>
          </a:bodyPr>
          <a:lstStyle/>
          <a:p>
            <a:r>
              <a:rPr lang="en-US" sz="1600" dirty="0">
                <a:solidFill>
                  <a:srgbClr val="45545F"/>
                </a:solidFill>
              </a:rPr>
              <a:t>Terminal</a:t>
            </a:r>
          </a:p>
          <a:p>
            <a:pPr marL="557213" lvl="1" indent="-214313" defTabSz="342900">
              <a:spcBef>
                <a:spcPct val="20000"/>
              </a:spcBef>
              <a:buClr>
                <a:srgbClr val="ED1C24"/>
              </a:buClr>
              <a:buFont typeface="Arial"/>
              <a:buChar char="•"/>
            </a:pPr>
            <a:r>
              <a:rPr lang="en-US" sz="1400" dirty="0">
                <a:solidFill>
                  <a:srgbClr val="45545F"/>
                </a:solidFill>
              </a:rPr>
              <a:t>Command line access to the operating system</a:t>
            </a:r>
          </a:p>
          <a:p>
            <a:endParaRPr lang="en-US" dirty="0">
              <a:latin typeface="Calibri" panose="020F0502020204030204" pitchFamily="34" charset="0"/>
            </a:endParaRPr>
          </a:p>
          <a:p>
            <a:pPr algn="l"/>
            <a:r>
              <a:rPr lang="en-US" sz="1600" dirty="0">
                <a:solidFill>
                  <a:srgbClr val="45545F"/>
                </a:solidFill>
              </a:rPr>
              <a:t>Image recovery</a:t>
            </a:r>
          </a:p>
          <a:p>
            <a:pPr marL="557213" lvl="1" indent="-214313" defTabSz="342900">
              <a:spcBef>
                <a:spcPct val="20000"/>
              </a:spcBef>
              <a:buClr>
                <a:srgbClr val="ED1C24"/>
              </a:buClr>
              <a:buFont typeface="Arial"/>
              <a:buChar char="•"/>
            </a:pPr>
            <a:r>
              <a:rPr lang="en-US" sz="1400" dirty="0">
                <a:solidFill>
                  <a:srgbClr val="45545F"/>
                </a:solidFill>
              </a:rPr>
              <a:t>Build a disk image in Disk Utility</a:t>
            </a:r>
          </a:p>
          <a:p>
            <a:pPr marL="557213" lvl="1" indent="-214313" defTabSz="342900">
              <a:spcBef>
                <a:spcPct val="20000"/>
              </a:spcBef>
              <a:buClr>
                <a:srgbClr val="ED1C24"/>
              </a:buClr>
              <a:buFont typeface="Arial"/>
              <a:buChar char="•"/>
            </a:pPr>
            <a:r>
              <a:rPr lang="en-US" sz="1400" dirty="0">
                <a:solidFill>
                  <a:srgbClr val="45545F"/>
                </a:solidFill>
              </a:rPr>
              <a:t>Creates an Apple Disk Image (.dmg) file</a:t>
            </a:r>
          </a:p>
          <a:p>
            <a:pPr algn="l"/>
            <a:endParaRPr lang="en-US" dirty="0"/>
          </a:p>
          <a:p>
            <a:r>
              <a:rPr lang="en-US" sz="1600" dirty="0">
                <a:solidFill>
                  <a:srgbClr val="45545F"/>
                </a:solidFill>
              </a:rPr>
              <a:t>Force Quit</a:t>
            </a:r>
          </a:p>
          <a:p>
            <a:pPr marL="557213" lvl="1" indent="-214313" defTabSz="342900">
              <a:spcBef>
                <a:spcPct val="20000"/>
              </a:spcBef>
              <a:buClr>
                <a:srgbClr val="ED1C24"/>
              </a:buClr>
              <a:buFont typeface="Arial"/>
              <a:buChar char="•"/>
            </a:pPr>
            <a:r>
              <a:rPr lang="en-US" sz="1400" dirty="0">
                <a:solidFill>
                  <a:srgbClr val="45545F"/>
                </a:solidFill>
              </a:rPr>
              <a:t>Stop an application from executing</a:t>
            </a:r>
          </a:p>
          <a:p>
            <a:pPr marL="557213" lvl="1" indent="-214313" defTabSz="342900">
              <a:spcBef>
                <a:spcPct val="20000"/>
              </a:spcBef>
              <a:buClr>
                <a:srgbClr val="ED1C24"/>
              </a:buClr>
              <a:buFont typeface="Arial"/>
              <a:buChar char="•"/>
            </a:pPr>
            <a:r>
              <a:rPr lang="en-US" sz="1400" dirty="0">
                <a:solidFill>
                  <a:srgbClr val="45545F"/>
                </a:solidFill>
              </a:rPr>
              <a:t>Some applications are badly written</a:t>
            </a:r>
          </a:p>
        </p:txBody>
      </p:sp>
      <p:pic>
        <p:nvPicPr>
          <p:cNvPr id="4" name="Picture 3">
            <a:extLst>
              <a:ext uri="{FF2B5EF4-FFF2-40B4-BE49-F238E27FC236}">
                <a16:creationId xmlns:a16="http://schemas.microsoft.com/office/drawing/2014/main" id="{A7064DE3-FACB-28D8-768B-91F2A4585CC5}"/>
              </a:ext>
            </a:extLst>
          </p:cNvPr>
          <p:cNvPicPr>
            <a:picLocks noChangeAspect="1"/>
          </p:cNvPicPr>
          <p:nvPr/>
        </p:nvPicPr>
        <p:blipFill>
          <a:blip r:embed="rId3"/>
          <a:stretch>
            <a:fillRect/>
          </a:stretch>
        </p:blipFill>
        <p:spPr>
          <a:xfrm>
            <a:off x="5730705" y="799579"/>
            <a:ext cx="1757864" cy="1144443"/>
          </a:xfrm>
          <a:prstGeom prst="rect">
            <a:avLst/>
          </a:prstGeom>
        </p:spPr>
      </p:pic>
      <p:pic>
        <p:nvPicPr>
          <p:cNvPr id="5" name="Picture 4">
            <a:extLst>
              <a:ext uri="{FF2B5EF4-FFF2-40B4-BE49-F238E27FC236}">
                <a16:creationId xmlns:a16="http://schemas.microsoft.com/office/drawing/2014/main" id="{82F76F63-9364-0E1C-5751-1494F137C092}"/>
              </a:ext>
            </a:extLst>
          </p:cNvPr>
          <p:cNvPicPr>
            <a:picLocks noChangeAspect="1"/>
          </p:cNvPicPr>
          <p:nvPr/>
        </p:nvPicPr>
        <p:blipFill>
          <a:blip r:embed="rId4"/>
          <a:stretch>
            <a:fillRect/>
          </a:stretch>
        </p:blipFill>
        <p:spPr>
          <a:xfrm>
            <a:off x="5383119" y="2141785"/>
            <a:ext cx="2637074" cy="1208319"/>
          </a:xfrm>
          <a:prstGeom prst="rect">
            <a:avLst/>
          </a:prstGeom>
        </p:spPr>
      </p:pic>
      <p:pic>
        <p:nvPicPr>
          <p:cNvPr id="6" name="Picture 5">
            <a:extLst>
              <a:ext uri="{FF2B5EF4-FFF2-40B4-BE49-F238E27FC236}">
                <a16:creationId xmlns:a16="http://schemas.microsoft.com/office/drawing/2014/main" id="{B86F0AEF-E5D4-D746-AEFA-9A25F86A4EC1}"/>
              </a:ext>
            </a:extLst>
          </p:cNvPr>
          <p:cNvPicPr>
            <a:picLocks noChangeAspect="1"/>
          </p:cNvPicPr>
          <p:nvPr/>
        </p:nvPicPr>
        <p:blipFill>
          <a:blip r:embed="rId5"/>
          <a:stretch>
            <a:fillRect/>
          </a:stretch>
        </p:blipFill>
        <p:spPr>
          <a:xfrm>
            <a:off x="5383119" y="3702143"/>
            <a:ext cx="2942861" cy="1597553"/>
          </a:xfrm>
          <a:prstGeom prst="rect">
            <a:avLst/>
          </a:prstGeom>
        </p:spPr>
      </p:pic>
    </p:spTree>
    <p:extLst>
      <p:ext uri="{BB962C8B-B14F-4D97-AF65-F5344CB8AC3E}">
        <p14:creationId xmlns:p14="http://schemas.microsoft.com/office/powerpoint/2010/main" val="2603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1000"/>
                                        <p:tgtEl>
                                          <p:spTgt spid="9">
                                            <p:txEl>
                                              <p:pRg st="5" end="5"/>
                                            </p:txEl>
                                          </p:spTgt>
                                        </p:tgtEl>
                                      </p:cBhvr>
                                    </p:animEffect>
                                    <p:anim calcmode="lin" valueType="num">
                                      <p:cBhvr>
                                        <p:cTn id="2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8" end="8"/>
                                            </p:txEl>
                                          </p:spTgt>
                                        </p:tgtEl>
                                        <p:attrNameLst>
                                          <p:attrName>style.visibility</p:attrName>
                                        </p:attrNameLst>
                                      </p:cBhvr>
                                      <p:to>
                                        <p:strVal val="visible"/>
                                      </p:to>
                                    </p:set>
                                    <p:animEffect transition="in" filter="fade">
                                      <p:cBhvr>
                                        <p:cTn id="26" dur="1000"/>
                                        <p:tgtEl>
                                          <p:spTgt spid="9">
                                            <p:txEl>
                                              <p:pRg st="8" end="8"/>
                                            </p:txEl>
                                          </p:spTgt>
                                        </p:tgtEl>
                                      </p:cBhvr>
                                    </p:animEffect>
                                    <p:anim calcmode="lin" valueType="num">
                                      <p:cBhvr>
                                        <p:cTn id="27"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8" end="8"/>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
                                            <p:txEl>
                                              <p:pRg st="9" end="9"/>
                                            </p:txEl>
                                          </p:spTgt>
                                        </p:tgtEl>
                                        <p:attrNameLst>
                                          <p:attrName>style.visibility</p:attrName>
                                        </p:attrNameLst>
                                      </p:cBhvr>
                                      <p:to>
                                        <p:strVal val="visible"/>
                                      </p:to>
                                    </p:set>
                                    <p:animEffect transition="in" filter="fade">
                                      <p:cBhvr>
                                        <p:cTn id="31" dur="1000"/>
                                        <p:tgtEl>
                                          <p:spTgt spid="9">
                                            <p:txEl>
                                              <p:pRg st="9" end="9"/>
                                            </p:txEl>
                                          </p:spTgt>
                                        </p:tgtEl>
                                      </p:cBhvr>
                                    </p:animEffect>
                                    <p:anim calcmode="lin" valueType="num">
                                      <p:cBhvr>
                                        <p:cTn id="32" dur="1000" fill="hold"/>
                                        <p:tgtEl>
                                          <p:spTgt spid="9">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27</a:t>
            </a:fld>
            <a:endParaRPr lang="en-US" dirty="0"/>
          </a:p>
        </p:txBody>
      </p:sp>
      <p:sp>
        <p:nvSpPr>
          <p:cNvPr id="8" name="TextBox 7">
            <a:extLst>
              <a:ext uri="{FF2B5EF4-FFF2-40B4-BE49-F238E27FC236}">
                <a16:creationId xmlns:a16="http://schemas.microsoft.com/office/drawing/2014/main" id="{4B10E431-F3A6-54E8-3540-4BDA66BCA105}"/>
              </a:ext>
            </a:extLst>
          </p:cNvPr>
          <p:cNvSpPr txBox="1"/>
          <p:nvPr/>
        </p:nvSpPr>
        <p:spPr>
          <a:xfrm>
            <a:off x="244304" y="708660"/>
            <a:ext cx="5004771" cy="4247317"/>
          </a:xfrm>
          <a:prstGeom prst="rect">
            <a:avLst/>
          </a:prstGeom>
          <a:noFill/>
        </p:spPr>
        <p:txBody>
          <a:bodyPr wrap="square" rtlCol="0">
            <a:spAutoFit/>
          </a:bodyPr>
          <a:lstStyle/>
          <a:p>
            <a:r>
              <a:rPr lang="en-US" dirty="0">
                <a:solidFill>
                  <a:srgbClr val="FF0000"/>
                </a:solidFill>
              </a:rPr>
              <a:t>Boot Camp</a:t>
            </a:r>
          </a:p>
          <a:p>
            <a:r>
              <a:rPr lang="en-US" dirty="0"/>
              <a:t>•</a:t>
            </a:r>
            <a:r>
              <a:rPr lang="en-US" dirty="0">
                <a:solidFill>
                  <a:srgbClr val="FF0000"/>
                </a:solidFill>
              </a:rPr>
              <a:t> </a:t>
            </a:r>
            <a:r>
              <a:rPr lang="en-US" dirty="0"/>
              <a:t>Dual-boot into Windows on Mac hardware</a:t>
            </a:r>
          </a:p>
          <a:p>
            <a:r>
              <a:rPr lang="en-US" dirty="0"/>
              <a:t>• Not virtualization</a:t>
            </a:r>
          </a:p>
          <a:p>
            <a:r>
              <a:rPr lang="en-US" dirty="0"/>
              <a:t>• Builds a Boot Camp partition</a:t>
            </a:r>
          </a:p>
          <a:p>
            <a:r>
              <a:rPr lang="en-US" dirty="0"/>
              <a:t>• Installs Windows OS and drivers</a:t>
            </a:r>
          </a:p>
          <a:p>
            <a:endParaRPr lang="en-US" dirty="0"/>
          </a:p>
          <a:p>
            <a:r>
              <a:rPr lang="en-US" dirty="0">
                <a:solidFill>
                  <a:srgbClr val="FF0000"/>
                </a:solidFill>
              </a:rPr>
              <a:t>Time Machine backups</a:t>
            </a:r>
          </a:p>
          <a:p>
            <a:r>
              <a:rPr lang="en-US" dirty="0"/>
              <a:t>• Automatic and easy to use</a:t>
            </a:r>
          </a:p>
          <a:p>
            <a:r>
              <a:rPr lang="en-US" dirty="0"/>
              <a:t>• Mac OS takes snapshots if the</a:t>
            </a:r>
          </a:p>
          <a:p>
            <a:r>
              <a:rPr lang="en-US" dirty="0"/>
              <a:t>Time Machine storage isn’t available</a:t>
            </a:r>
          </a:p>
          <a:p>
            <a:r>
              <a:rPr lang="en-US" dirty="0"/>
              <a:t>• You can restore from the snapshot</a:t>
            </a:r>
          </a:p>
          <a:p>
            <a:pPr algn="l"/>
            <a:endParaRPr lang="en-US" sz="1800" b="1" i="0" u="none" strike="noStrike" baseline="0" dirty="0">
              <a:latin typeface="Calibri-Bold"/>
            </a:endParaRPr>
          </a:p>
          <a:p>
            <a:pPr algn="l"/>
            <a:r>
              <a:rPr lang="en-US" dirty="0">
                <a:solidFill>
                  <a:srgbClr val="FF0000"/>
                </a:solidFill>
              </a:rPr>
              <a:t>Disk Utility</a:t>
            </a:r>
          </a:p>
          <a:p>
            <a:pPr algn="l"/>
            <a:r>
              <a:rPr lang="en-US" sz="1800" b="0" i="0" u="none" strike="noStrike" baseline="0" dirty="0">
                <a:latin typeface="Calibri" panose="020F0502020204030204" pitchFamily="34" charset="0"/>
              </a:rPr>
              <a:t>• Manage disks and images</a:t>
            </a:r>
          </a:p>
          <a:p>
            <a:pPr algn="l"/>
            <a:r>
              <a:rPr lang="en-US" sz="1800" b="0" i="0" u="none" strike="noStrike" baseline="0" dirty="0">
                <a:latin typeface="Calibri" panose="020F0502020204030204" pitchFamily="34" charset="0"/>
              </a:rPr>
              <a:t>• Similar Disk Management</a:t>
            </a:r>
            <a:endParaRPr lang="en-US" dirty="0"/>
          </a:p>
        </p:txBody>
      </p:sp>
      <p:pic>
        <p:nvPicPr>
          <p:cNvPr id="4" name="Picture 3">
            <a:extLst>
              <a:ext uri="{FF2B5EF4-FFF2-40B4-BE49-F238E27FC236}">
                <a16:creationId xmlns:a16="http://schemas.microsoft.com/office/drawing/2014/main" id="{B817C454-5864-9AAC-D367-E916DCF4F3DE}"/>
              </a:ext>
            </a:extLst>
          </p:cNvPr>
          <p:cNvPicPr>
            <a:picLocks noChangeAspect="1"/>
          </p:cNvPicPr>
          <p:nvPr/>
        </p:nvPicPr>
        <p:blipFill>
          <a:blip r:embed="rId3"/>
          <a:stretch>
            <a:fillRect/>
          </a:stretch>
        </p:blipFill>
        <p:spPr>
          <a:xfrm>
            <a:off x="5783550" y="892803"/>
            <a:ext cx="2924684" cy="1550083"/>
          </a:xfrm>
          <a:prstGeom prst="rect">
            <a:avLst/>
          </a:prstGeom>
        </p:spPr>
      </p:pic>
      <p:pic>
        <p:nvPicPr>
          <p:cNvPr id="5" name="Picture 4">
            <a:extLst>
              <a:ext uri="{FF2B5EF4-FFF2-40B4-BE49-F238E27FC236}">
                <a16:creationId xmlns:a16="http://schemas.microsoft.com/office/drawing/2014/main" id="{7C087E29-D559-2F2B-2898-04C1D2B2DA96}"/>
              </a:ext>
            </a:extLst>
          </p:cNvPr>
          <p:cNvPicPr>
            <a:picLocks noChangeAspect="1"/>
          </p:cNvPicPr>
          <p:nvPr/>
        </p:nvPicPr>
        <p:blipFill>
          <a:blip r:embed="rId4"/>
          <a:stretch>
            <a:fillRect/>
          </a:stretch>
        </p:blipFill>
        <p:spPr>
          <a:xfrm>
            <a:off x="5783550" y="2921336"/>
            <a:ext cx="2793716" cy="1860614"/>
          </a:xfrm>
          <a:prstGeom prst="rect">
            <a:avLst/>
          </a:prstGeom>
        </p:spPr>
      </p:pic>
    </p:spTree>
    <p:extLst>
      <p:ext uri="{BB962C8B-B14F-4D97-AF65-F5344CB8AC3E}">
        <p14:creationId xmlns:p14="http://schemas.microsoft.com/office/powerpoint/2010/main" val="240003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1000"/>
                                        <p:tgtEl>
                                          <p:spTgt spid="8">
                                            <p:txEl>
                                              <p:pRg st="2" end="2"/>
                                            </p:txEl>
                                          </p:spTgt>
                                        </p:tgtEl>
                                      </p:cBhvr>
                                    </p:animEffect>
                                    <p:anim calcmode="lin" valueType="num">
                                      <p:cBhvr>
                                        <p:cTn id="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1000"/>
                                        <p:tgtEl>
                                          <p:spTgt spid="8">
                                            <p:txEl>
                                              <p:pRg st="3" end="3"/>
                                            </p:txEl>
                                          </p:spTgt>
                                        </p:tgtEl>
                                      </p:cBhvr>
                                    </p:animEffect>
                                    <p:anim calcmode="lin" valueType="num">
                                      <p:cBhvr>
                                        <p:cTn id="1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1000"/>
                                        <p:tgtEl>
                                          <p:spTgt spid="8">
                                            <p:txEl>
                                              <p:pRg st="4" end="4"/>
                                            </p:txEl>
                                          </p:spTgt>
                                        </p:tgtEl>
                                      </p:cBhvr>
                                    </p:animEffect>
                                    <p:anim calcmode="lin" valueType="num">
                                      <p:cBhvr>
                                        <p:cTn id="23"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animEffect transition="in" filter="fade">
                                      <p:cBhvr>
                                        <p:cTn id="29" dur="1000"/>
                                        <p:tgtEl>
                                          <p:spTgt spid="8">
                                            <p:txEl>
                                              <p:pRg st="7" end="7"/>
                                            </p:txEl>
                                          </p:spTgt>
                                        </p:tgtEl>
                                      </p:cBhvr>
                                    </p:animEffect>
                                    <p:anim calcmode="lin" valueType="num">
                                      <p:cBhvr>
                                        <p:cTn id="30"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8">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xEl>
                                              <p:pRg st="8" end="8"/>
                                            </p:txEl>
                                          </p:spTgt>
                                        </p:tgtEl>
                                        <p:attrNameLst>
                                          <p:attrName>style.visibility</p:attrName>
                                        </p:attrNameLst>
                                      </p:cBhvr>
                                      <p:to>
                                        <p:strVal val="visible"/>
                                      </p:to>
                                    </p:set>
                                    <p:animEffect transition="in" filter="fade">
                                      <p:cBhvr>
                                        <p:cTn id="34" dur="1000"/>
                                        <p:tgtEl>
                                          <p:spTgt spid="8">
                                            <p:txEl>
                                              <p:pRg st="8" end="8"/>
                                            </p:txEl>
                                          </p:spTgt>
                                        </p:tgtEl>
                                      </p:cBhvr>
                                    </p:animEffect>
                                    <p:anim calcmode="lin" valueType="num">
                                      <p:cBhvr>
                                        <p:cTn id="35"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8">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xEl>
                                              <p:pRg st="9" end="9"/>
                                            </p:txEl>
                                          </p:spTgt>
                                        </p:tgtEl>
                                        <p:attrNameLst>
                                          <p:attrName>style.visibility</p:attrName>
                                        </p:attrNameLst>
                                      </p:cBhvr>
                                      <p:to>
                                        <p:strVal val="visible"/>
                                      </p:to>
                                    </p:set>
                                    <p:animEffect transition="in" filter="fade">
                                      <p:cBhvr>
                                        <p:cTn id="39" dur="1000"/>
                                        <p:tgtEl>
                                          <p:spTgt spid="8">
                                            <p:txEl>
                                              <p:pRg st="9" end="9"/>
                                            </p:txEl>
                                          </p:spTgt>
                                        </p:tgtEl>
                                      </p:cBhvr>
                                    </p:animEffect>
                                    <p:anim calcmode="lin" valueType="num">
                                      <p:cBhvr>
                                        <p:cTn id="40"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8">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8">
                                            <p:txEl>
                                              <p:pRg st="10" end="10"/>
                                            </p:txEl>
                                          </p:spTgt>
                                        </p:tgtEl>
                                        <p:attrNameLst>
                                          <p:attrName>style.visibility</p:attrName>
                                        </p:attrNameLst>
                                      </p:cBhvr>
                                      <p:to>
                                        <p:strVal val="visible"/>
                                      </p:to>
                                    </p:set>
                                    <p:animEffect transition="in" filter="fade">
                                      <p:cBhvr>
                                        <p:cTn id="44" dur="1000"/>
                                        <p:tgtEl>
                                          <p:spTgt spid="8">
                                            <p:txEl>
                                              <p:pRg st="10" end="10"/>
                                            </p:txEl>
                                          </p:spTgt>
                                        </p:tgtEl>
                                      </p:cBhvr>
                                    </p:animEffect>
                                    <p:anim calcmode="lin" valueType="num">
                                      <p:cBhvr>
                                        <p:cTn id="45"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8">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8">
                                            <p:txEl>
                                              <p:pRg st="13" end="13"/>
                                            </p:txEl>
                                          </p:spTgt>
                                        </p:tgtEl>
                                        <p:attrNameLst>
                                          <p:attrName>style.visibility</p:attrName>
                                        </p:attrNameLst>
                                      </p:cBhvr>
                                      <p:to>
                                        <p:strVal val="visible"/>
                                      </p:to>
                                    </p:set>
                                    <p:animEffect transition="in" filter="fade">
                                      <p:cBhvr>
                                        <p:cTn id="51" dur="1000"/>
                                        <p:tgtEl>
                                          <p:spTgt spid="8">
                                            <p:txEl>
                                              <p:pRg st="13" end="13"/>
                                            </p:txEl>
                                          </p:spTgt>
                                        </p:tgtEl>
                                      </p:cBhvr>
                                    </p:animEffect>
                                    <p:anim calcmode="lin" valueType="num">
                                      <p:cBhvr>
                                        <p:cTn id="52" dur="1000" fill="hold"/>
                                        <p:tgtEl>
                                          <p:spTgt spid="8">
                                            <p:txEl>
                                              <p:pRg st="13" end="13"/>
                                            </p:txEl>
                                          </p:spTgt>
                                        </p:tgtEl>
                                        <p:attrNameLst>
                                          <p:attrName>ppt_x</p:attrName>
                                        </p:attrNameLst>
                                      </p:cBhvr>
                                      <p:tavLst>
                                        <p:tav tm="0">
                                          <p:val>
                                            <p:strVal val="#ppt_x"/>
                                          </p:val>
                                        </p:tav>
                                        <p:tav tm="100000">
                                          <p:val>
                                            <p:strVal val="#ppt_x"/>
                                          </p:val>
                                        </p:tav>
                                      </p:tavLst>
                                    </p:anim>
                                    <p:anim calcmode="lin" valueType="num">
                                      <p:cBhvr>
                                        <p:cTn id="53" dur="1000" fill="hold"/>
                                        <p:tgtEl>
                                          <p:spTgt spid="8">
                                            <p:txEl>
                                              <p:pRg st="13" end="13"/>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8">
                                            <p:txEl>
                                              <p:pRg st="14" end="14"/>
                                            </p:txEl>
                                          </p:spTgt>
                                        </p:tgtEl>
                                        <p:attrNameLst>
                                          <p:attrName>style.visibility</p:attrName>
                                        </p:attrNameLst>
                                      </p:cBhvr>
                                      <p:to>
                                        <p:strVal val="visible"/>
                                      </p:to>
                                    </p:set>
                                    <p:animEffect transition="in" filter="fade">
                                      <p:cBhvr>
                                        <p:cTn id="56" dur="1000"/>
                                        <p:tgtEl>
                                          <p:spTgt spid="8">
                                            <p:txEl>
                                              <p:pRg st="14" end="14"/>
                                            </p:txEl>
                                          </p:spTgt>
                                        </p:tgtEl>
                                      </p:cBhvr>
                                    </p:animEffect>
                                    <p:anim calcmode="lin" valueType="num">
                                      <p:cBhvr>
                                        <p:cTn id="57" dur="1000" fill="hold"/>
                                        <p:tgtEl>
                                          <p:spTgt spid="8">
                                            <p:txEl>
                                              <p:pRg st="14" end="14"/>
                                            </p:txEl>
                                          </p:spTgt>
                                        </p:tgtEl>
                                        <p:attrNameLst>
                                          <p:attrName>ppt_x</p:attrName>
                                        </p:attrNameLst>
                                      </p:cBhvr>
                                      <p:tavLst>
                                        <p:tav tm="0">
                                          <p:val>
                                            <p:strVal val="#ppt_x"/>
                                          </p:val>
                                        </p:tav>
                                        <p:tav tm="100000">
                                          <p:val>
                                            <p:strVal val="#ppt_x"/>
                                          </p:val>
                                        </p:tav>
                                      </p:tavLst>
                                    </p:anim>
                                    <p:anim calcmode="lin" valueType="num">
                                      <p:cBhvr>
                                        <p:cTn id="58" dur="1000" fill="hold"/>
                                        <p:tgtEl>
                                          <p:spTgt spid="8">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5AB7D-BC17-49F8-AB91-500B8194FB23}"/>
              </a:ext>
            </a:extLst>
          </p:cNvPr>
          <p:cNvSpPr>
            <a:spLocks noGrp="1"/>
          </p:cNvSpPr>
          <p:nvPr>
            <p:ph type="title"/>
          </p:nvPr>
        </p:nvSpPr>
        <p:spPr/>
        <p:txBody>
          <a:bodyPr/>
          <a:lstStyle/>
          <a:p>
            <a:r>
              <a:rPr lang="en-US" dirty="0"/>
              <a:t>Apple Operating Systems</a:t>
            </a:r>
          </a:p>
        </p:txBody>
      </p:sp>
      <p:sp>
        <p:nvSpPr>
          <p:cNvPr id="3" name="Slide Number Placeholder 2">
            <a:extLst>
              <a:ext uri="{FF2B5EF4-FFF2-40B4-BE49-F238E27FC236}">
                <a16:creationId xmlns:a16="http://schemas.microsoft.com/office/drawing/2014/main" id="{E7411BFD-EA7C-429D-B413-1B2369BC7793}"/>
              </a:ext>
            </a:extLst>
          </p:cNvPr>
          <p:cNvSpPr>
            <a:spLocks noGrp="1"/>
          </p:cNvSpPr>
          <p:nvPr>
            <p:ph type="sldNum" sz="quarter" idx="4"/>
          </p:nvPr>
        </p:nvSpPr>
        <p:spPr/>
        <p:txBody>
          <a:bodyPr/>
          <a:lstStyle/>
          <a:p>
            <a:fld id="{2066355A-084C-D24E-9AD2-7E4FC41EA627}" type="slidenum">
              <a:rPr lang="en-US" smtClean="0"/>
              <a:pPr/>
              <a:t>28</a:t>
            </a:fld>
            <a:endParaRPr lang="en-US" dirty="0"/>
          </a:p>
        </p:txBody>
      </p:sp>
      <p:sp>
        <p:nvSpPr>
          <p:cNvPr id="4" name="Content Placeholder 3">
            <a:extLst>
              <a:ext uri="{FF2B5EF4-FFF2-40B4-BE49-F238E27FC236}">
                <a16:creationId xmlns:a16="http://schemas.microsoft.com/office/drawing/2014/main" id="{56A21995-628D-4E75-A74E-225715F254B6}"/>
              </a:ext>
            </a:extLst>
          </p:cNvPr>
          <p:cNvSpPr>
            <a:spLocks noGrp="1"/>
          </p:cNvSpPr>
          <p:nvPr>
            <p:ph idx="1"/>
          </p:nvPr>
        </p:nvSpPr>
        <p:spPr>
          <a:xfrm>
            <a:off x="558412" y="858188"/>
            <a:ext cx="7481986" cy="3811905"/>
          </a:xfrm>
        </p:spPr>
        <p:txBody>
          <a:bodyPr/>
          <a:lstStyle/>
          <a:p>
            <a:r>
              <a:rPr lang="en-US" dirty="0"/>
              <a:t>Apple iOS.</a:t>
            </a:r>
          </a:p>
          <a:p>
            <a:endParaRPr lang="en-US" dirty="0"/>
          </a:p>
          <a:p>
            <a:pPr lvl="1"/>
            <a:r>
              <a:rPr lang="en-US" dirty="0"/>
              <a:t>iPhone and iPad.</a:t>
            </a:r>
          </a:p>
          <a:p>
            <a:pPr lvl="1"/>
            <a:r>
              <a:rPr lang="en-US" dirty="0">
                <a:solidFill>
                  <a:srgbClr val="FF0000"/>
                </a:solidFill>
              </a:rPr>
              <a:t>Closed source </a:t>
            </a:r>
            <a:r>
              <a:rPr lang="en-US" dirty="0"/>
              <a:t>OS based on UNIX.</a:t>
            </a:r>
          </a:p>
          <a:p>
            <a:pPr lvl="1"/>
            <a:endParaRPr lang="en-US" dirty="0"/>
          </a:p>
          <a:p>
            <a:pPr lvl="1"/>
            <a:r>
              <a:rPr lang="en-US" dirty="0"/>
              <a:t>Touch interface.</a:t>
            </a:r>
          </a:p>
          <a:p>
            <a:pPr lvl="1"/>
            <a:r>
              <a:rPr lang="en-US" dirty="0"/>
              <a:t>Gestures.</a:t>
            </a:r>
          </a:p>
          <a:p>
            <a:pPr lvl="1"/>
            <a:endParaRPr lang="en-US" dirty="0"/>
          </a:p>
          <a:p>
            <a:pPr lvl="1"/>
            <a:r>
              <a:rPr lang="en-US" dirty="0"/>
              <a:t>Update limitations for new versions </a:t>
            </a:r>
            <a:br>
              <a:rPr lang="en-US" dirty="0"/>
            </a:br>
            <a:r>
              <a:rPr lang="en-US" dirty="0"/>
              <a:t>(support.apple.com)</a:t>
            </a:r>
          </a:p>
        </p:txBody>
      </p:sp>
      <p:pic>
        <p:nvPicPr>
          <p:cNvPr id="7" name="Picture 6">
            <a:extLst>
              <a:ext uri="{FF2B5EF4-FFF2-40B4-BE49-F238E27FC236}">
                <a16:creationId xmlns:a16="http://schemas.microsoft.com/office/drawing/2014/main" id="{8FB2C1DA-56FB-4356-8081-68C62F908CA2}"/>
              </a:ext>
            </a:extLst>
          </p:cNvPr>
          <p:cNvPicPr>
            <a:picLocks noChangeAspect="1"/>
          </p:cNvPicPr>
          <p:nvPr/>
        </p:nvPicPr>
        <p:blipFill>
          <a:blip r:embed="rId3"/>
          <a:stretch>
            <a:fillRect/>
          </a:stretch>
        </p:blipFill>
        <p:spPr>
          <a:xfrm>
            <a:off x="5897273" y="858189"/>
            <a:ext cx="2143125" cy="3811905"/>
          </a:xfrm>
          <a:prstGeom prst="rect">
            <a:avLst/>
          </a:prstGeom>
        </p:spPr>
      </p:pic>
    </p:spTree>
    <p:extLst>
      <p:ext uri="{BB962C8B-B14F-4D97-AF65-F5344CB8AC3E}">
        <p14:creationId xmlns:p14="http://schemas.microsoft.com/office/powerpoint/2010/main" val="254337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down)">
                                      <p:cBhvr>
                                        <p:cTn id="23" dur="580">
                                          <p:stCondLst>
                                            <p:cond delay="0"/>
                                          </p:stCondLst>
                                        </p:cTn>
                                        <p:tgtEl>
                                          <p:spTgt spid="4">
                                            <p:txEl>
                                              <p:pRg st="3" end="3"/>
                                            </p:txEl>
                                          </p:spTgt>
                                        </p:tgtEl>
                                      </p:cBhvr>
                                    </p:animEffect>
                                    <p:anim calcmode="lin" valueType="num">
                                      <p:cBhvr>
                                        <p:cTn id="24"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3" end="3"/>
                                            </p:txEl>
                                          </p:spTgt>
                                        </p:tgtEl>
                                      </p:cBhvr>
                                      <p:to x="100000" y="60000"/>
                                    </p:animScale>
                                    <p:animScale>
                                      <p:cBhvr>
                                        <p:cTn id="30" dur="166" decel="50000">
                                          <p:stCondLst>
                                            <p:cond delay="676"/>
                                          </p:stCondLst>
                                        </p:cTn>
                                        <p:tgtEl>
                                          <p:spTgt spid="4">
                                            <p:txEl>
                                              <p:pRg st="3" end="3"/>
                                            </p:txEl>
                                          </p:spTgt>
                                        </p:tgtEl>
                                      </p:cBhvr>
                                      <p:to x="100000" y="100000"/>
                                    </p:animScale>
                                    <p:animScale>
                                      <p:cBhvr>
                                        <p:cTn id="31" dur="26">
                                          <p:stCondLst>
                                            <p:cond delay="1312"/>
                                          </p:stCondLst>
                                        </p:cTn>
                                        <p:tgtEl>
                                          <p:spTgt spid="4">
                                            <p:txEl>
                                              <p:pRg st="3" end="3"/>
                                            </p:txEl>
                                          </p:spTgt>
                                        </p:tgtEl>
                                      </p:cBhvr>
                                      <p:to x="100000" y="80000"/>
                                    </p:animScale>
                                    <p:animScale>
                                      <p:cBhvr>
                                        <p:cTn id="32" dur="166" decel="50000">
                                          <p:stCondLst>
                                            <p:cond delay="1338"/>
                                          </p:stCondLst>
                                        </p:cTn>
                                        <p:tgtEl>
                                          <p:spTgt spid="4">
                                            <p:txEl>
                                              <p:pRg st="3" end="3"/>
                                            </p:txEl>
                                          </p:spTgt>
                                        </p:tgtEl>
                                      </p:cBhvr>
                                      <p:to x="100000" y="100000"/>
                                    </p:animScale>
                                    <p:animScale>
                                      <p:cBhvr>
                                        <p:cTn id="33" dur="26">
                                          <p:stCondLst>
                                            <p:cond delay="1642"/>
                                          </p:stCondLst>
                                        </p:cTn>
                                        <p:tgtEl>
                                          <p:spTgt spid="4">
                                            <p:txEl>
                                              <p:pRg st="3" end="3"/>
                                            </p:txEl>
                                          </p:spTgt>
                                        </p:tgtEl>
                                      </p:cBhvr>
                                      <p:to x="100000" y="90000"/>
                                    </p:animScale>
                                    <p:animScale>
                                      <p:cBhvr>
                                        <p:cTn id="34" dur="166" decel="50000">
                                          <p:stCondLst>
                                            <p:cond delay="1668"/>
                                          </p:stCondLst>
                                        </p:cTn>
                                        <p:tgtEl>
                                          <p:spTgt spid="4">
                                            <p:txEl>
                                              <p:pRg st="3" end="3"/>
                                            </p:txEl>
                                          </p:spTgt>
                                        </p:tgtEl>
                                      </p:cBhvr>
                                      <p:to x="100000" y="100000"/>
                                    </p:animScale>
                                    <p:animScale>
                                      <p:cBhvr>
                                        <p:cTn id="35" dur="26">
                                          <p:stCondLst>
                                            <p:cond delay="1808"/>
                                          </p:stCondLst>
                                        </p:cTn>
                                        <p:tgtEl>
                                          <p:spTgt spid="4">
                                            <p:txEl>
                                              <p:pRg st="3" end="3"/>
                                            </p:txEl>
                                          </p:spTgt>
                                        </p:tgtEl>
                                      </p:cBhvr>
                                      <p:to x="100000" y="95000"/>
                                    </p:animScale>
                                    <p:animScale>
                                      <p:cBhvr>
                                        <p:cTn id="36" dur="166" decel="50000">
                                          <p:stCondLst>
                                            <p:cond delay="1834"/>
                                          </p:stCondLst>
                                        </p:cTn>
                                        <p:tgtEl>
                                          <p:spTgt spid="4">
                                            <p:txEl>
                                              <p:pRg st="3" end="3"/>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wipe(down)">
                                      <p:cBhvr>
                                        <p:cTn id="39" dur="580">
                                          <p:stCondLst>
                                            <p:cond delay="0"/>
                                          </p:stCondLst>
                                        </p:cTn>
                                        <p:tgtEl>
                                          <p:spTgt spid="4">
                                            <p:txEl>
                                              <p:pRg st="5" end="5"/>
                                            </p:txEl>
                                          </p:spTgt>
                                        </p:tgtEl>
                                      </p:cBhvr>
                                    </p:animEffect>
                                    <p:anim calcmode="lin" valueType="num">
                                      <p:cBhvr>
                                        <p:cTn id="40"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5" end="5"/>
                                            </p:txEl>
                                          </p:spTgt>
                                        </p:tgtEl>
                                      </p:cBhvr>
                                      <p:to x="100000" y="60000"/>
                                    </p:animScale>
                                    <p:animScale>
                                      <p:cBhvr>
                                        <p:cTn id="46" dur="166" decel="50000">
                                          <p:stCondLst>
                                            <p:cond delay="676"/>
                                          </p:stCondLst>
                                        </p:cTn>
                                        <p:tgtEl>
                                          <p:spTgt spid="4">
                                            <p:txEl>
                                              <p:pRg st="5" end="5"/>
                                            </p:txEl>
                                          </p:spTgt>
                                        </p:tgtEl>
                                      </p:cBhvr>
                                      <p:to x="100000" y="100000"/>
                                    </p:animScale>
                                    <p:animScale>
                                      <p:cBhvr>
                                        <p:cTn id="47" dur="26">
                                          <p:stCondLst>
                                            <p:cond delay="1312"/>
                                          </p:stCondLst>
                                        </p:cTn>
                                        <p:tgtEl>
                                          <p:spTgt spid="4">
                                            <p:txEl>
                                              <p:pRg st="5" end="5"/>
                                            </p:txEl>
                                          </p:spTgt>
                                        </p:tgtEl>
                                      </p:cBhvr>
                                      <p:to x="100000" y="80000"/>
                                    </p:animScale>
                                    <p:animScale>
                                      <p:cBhvr>
                                        <p:cTn id="48" dur="166" decel="50000">
                                          <p:stCondLst>
                                            <p:cond delay="1338"/>
                                          </p:stCondLst>
                                        </p:cTn>
                                        <p:tgtEl>
                                          <p:spTgt spid="4">
                                            <p:txEl>
                                              <p:pRg st="5" end="5"/>
                                            </p:txEl>
                                          </p:spTgt>
                                        </p:tgtEl>
                                      </p:cBhvr>
                                      <p:to x="100000" y="100000"/>
                                    </p:animScale>
                                    <p:animScale>
                                      <p:cBhvr>
                                        <p:cTn id="49" dur="26">
                                          <p:stCondLst>
                                            <p:cond delay="1642"/>
                                          </p:stCondLst>
                                        </p:cTn>
                                        <p:tgtEl>
                                          <p:spTgt spid="4">
                                            <p:txEl>
                                              <p:pRg st="5" end="5"/>
                                            </p:txEl>
                                          </p:spTgt>
                                        </p:tgtEl>
                                      </p:cBhvr>
                                      <p:to x="100000" y="90000"/>
                                    </p:animScale>
                                    <p:animScale>
                                      <p:cBhvr>
                                        <p:cTn id="50" dur="166" decel="50000">
                                          <p:stCondLst>
                                            <p:cond delay="1668"/>
                                          </p:stCondLst>
                                        </p:cTn>
                                        <p:tgtEl>
                                          <p:spTgt spid="4">
                                            <p:txEl>
                                              <p:pRg st="5" end="5"/>
                                            </p:txEl>
                                          </p:spTgt>
                                        </p:tgtEl>
                                      </p:cBhvr>
                                      <p:to x="100000" y="100000"/>
                                    </p:animScale>
                                    <p:animScale>
                                      <p:cBhvr>
                                        <p:cTn id="51" dur="26">
                                          <p:stCondLst>
                                            <p:cond delay="1808"/>
                                          </p:stCondLst>
                                        </p:cTn>
                                        <p:tgtEl>
                                          <p:spTgt spid="4">
                                            <p:txEl>
                                              <p:pRg st="5" end="5"/>
                                            </p:txEl>
                                          </p:spTgt>
                                        </p:tgtEl>
                                      </p:cBhvr>
                                      <p:to x="100000" y="95000"/>
                                    </p:animScale>
                                    <p:animScale>
                                      <p:cBhvr>
                                        <p:cTn id="52" dur="166" decel="50000">
                                          <p:stCondLst>
                                            <p:cond delay="1834"/>
                                          </p:stCondLst>
                                        </p:cTn>
                                        <p:tgtEl>
                                          <p:spTgt spid="4">
                                            <p:txEl>
                                              <p:pRg st="5" end="5"/>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animEffect transition="in" filter="wipe(down)">
                                      <p:cBhvr>
                                        <p:cTn id="55" dur="580">
                                          <p:stCondLst>
                                            <p:cond delay="0"/>
                                          </p:stCondLst>
                                        </p:cTn>
                                        <p:tgtEl>
                                          <p:spTgt spid="4">
                                            <p:txEl>
                                              <p:pRg st="6" end="6"/>
                                            </p:txEl>
                                          </p:spTgt>
                                        </p:tgtEl>
                                      </p:cBhvr>
                                    </p:animEffect>
                                    <p:anim calcmode="lin" valueType="num">
                                      <p:cBhvr>
                                        <p:cTn id="56"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6" end="6"/>
                                            </p:txEl>
                                          </p:spTgt>
                                        </p:tgtEl>
                                      </p:cBhvr>
                                      <p:to x="100000" y="60000"/>
                                    </p:animScale>
                                    <p:animScale>
                                      <p:cBhvr>
                                        <p:cTn id="62" dur="166" decel="50000">
                                          <p:stCondLst>
                                            <p:cond delay="676"/>
                                          </p:stCondLst>
                                        </p:cTn>
                                        <p:tgtEl>
                                          <p:spTgt spid="4">
                                            <p:txEl>
                                              <p:pRg st="6" end="6"/>
                                            </p:txEl>
                                          </p:spTgt>
                                        </p:tgtEl>
                                      </p:cBhvr>
                                      <p:to x="100000" y="100000"/>
                                    </p:animScale>
                                    <p:animScale>
                                      <p:cBhvr>
                                        <p:cTn id="63" dur="26">
                                          <p:stCondLst>
                                            <p:cond delay="1312"/>
                                          </p:stCondLst>
                                        </p:cTn>
                                        <p:tgtEl>
                                          <p:spTgt spid="4">
                                            <p:txEl>
                                              <p:pRg st="6" end="6"/>
                                            </p:txEl>
                                          </p:spTgt>
                                        </p:tgtEl>
                                      </p:cBhvr>
                                      <p:to x="100000" y="80000"/>
                                    </p:animScale>
                                    <p:animScale>
                                      <p:cBhvr>
                                        <p:cTn id="64" dur="166" decel="50000">
                                          <p:stCondLst>
                                            <p:cond delay="1338"/>
                                          </p:stCondLst>
                                        </p:cTn>
                                        <p:tgtEl>
                                          <p:spTgt spid="4">
                                            <p:txEl>
                                              <p:pRg st="6" end="6"/>
                                            </p:txEl>
                                          </p:spTgt>
                                        </p:tgtEl>
                                      </p:cBhvr>
                                      <p:to x="100000" y="100000"/>
                                    </p:animScale>
                                    <p:animScale>
                                      <p:cBhvr>
                                        <p:cTn id="65" dur="26">
                                          <p:stCondLst>
                                            <p:cond delay="1642"/>
                                          </p:stCondLst>
                                        </p:cTn>
                                        <p:tgtEl>
                                          <p:spTgt spid="4">
                                            <p:txEl>
                                              <p:pRg st="6" end="6"/>
                                            </p:txEl>
                                          </p:spTgt>
                                        </p:tgtEl>
                                      </p:cBhvr>
                                      <p:to x="100000" y="90000"/>
                                    </p:animScale>
                                    <p:animScale>
                                      <p:cBhvr>
                                        <p:cTn id="66" dur="166" decel="50000">
                                          <p:stCondLst>
                                            <p:cond delay="1668"/>
                                          </p:stCondLst>
                                        </p:cTn>
                                        <p:tgtEl>
                                          <p:spTgt spid="4">
                                            <p:txEl>
                                              <p:pRg st="6" end="6"/>
                                            </p:txEl>
                                          </p:spTgt>
                                        </p:tgtEl>
                                      </p:cBhvr>
                                      <p:to x="100000" y="100000"/>
                                    </p:animScale>
                                    <p:animScale>
                                      <p:cBhvr>
                                        <p:cTn id="67" dur="26">
                                          <p:stCondLst>
                                            <p:cond delay="1808"/>
                                          </p:stCondLst>
                                        </p:cTn>
                                        <p:tgtEl>
                                          <p:spTgt spid="4">
                                            <p:txEl>
                                              <p:pRg st="6" end="6"/>
                                            </p:txEl>
                                          </p:spTgt>
                                        </p:tgtEl>
                                      </p:cBhvr>
                                      <p:to x="100000" y="95000"/>
                                    </p:animScale>
                                    <p:animScale>
                                      <p:cBhvr>
                                        <p:cTn id="68" dur="166" decel="50000">
                                          <p:stCondLst>
                                            <p:cond delay="1834"/>
                                          </p:stCondLst>
                                        </p:cTn>
                                        <p:tgtEl>
                                          <p:spTgt spid="4">
                                            <p:txEl>
                                              <p:pRg st="6" end="6"/>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8" end="8"/>
                                            </p:txEl>
                                          </p:spTgt>
                                        </p:tgtEl>
                                        <p:attrNameLst>
                                          <p:attrName>style.visibility</p:attrName>
                                        </p:attrNameLst>
                                      </p:cBhvr>
                                      <p:to>
                                        <p:strVal val="visible"/>
                                      </p:to>
                                    </p:set>
                                    <p:animEffect transition="in" filter="wipe(down)">
                                      <p:cBhvr>
                                        <p:cTn id="71" dur="580">
                                          <p:stCondLst>
                                            <p:cond delay="0"/>
                                          </p:stCondLst>
                                        </p:cTn>
                                        <p:tgtEl>
                                          <p:spTgt spid="4">
                                            <p:txEl>
                                              <p:pRg st="8" end="8"/>
                                            </p:txEl>
                                          </p:spTgt>
                                        </p:tgtEl>
                                      </p:cBhvr>
                                    </p:animEffect>
                                    <p:anim calcmode="lin" valueType="num">
                                      <p:cBhvr>
                                        <p:cTn id="72"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8" end="8"/>
                                            </p:txEl>
                                          </p:spTgt>
                                        </p:tgtEl>
                                      </p:cBhvr>
                                      <p:to x="100000" y="60000"/>
                                    </p:animScale>
                                    <p:animScale>
                                      <p:cBhvr>
                                        <p:cTn id="78" dur="166" decel="50000">
                                          <p:stCondLst>
                                            <p:cond delay="676"/>
                                          </p:stCondLst>
                                        </p:cTn>
                                        <p:tgtEl>
                                          <p:spTgt spid="4">
                                            <p:txEl>
                                              <p:pRg st="8" end="8"/>
                                            </p:txEl>
                                          </p:spTgt>
                                        </p:tgtEl>
                                      </p:cBhvr>
                                      <p:to x="100000" y="100000"/>
                                    </p:animScale>
                                    <p:animScale>
                                      <p:cBhvr>
                                        <p:cTn id="79" dur="26">
                                          <p:stCondLst>
                                            <p:cond delay="1312"/>
                                          </p:stCondLst>
                                        </p:cTn>
                                        <p:tgtEl>
                                          <p:spTgt spid="4">
                                            <p:txEl>
                                              <p:pRg st="8" end="8"/>
                                            </p:txEl>
                                          </p:spTgt>
                                        </p:tgtEl>
                                      </p:cBhvr>
                                      <p:to x="100000" y="80000"/>
                                    </p:animScale>
                                    <p:animScale>
                                      <p:cBhvr>
                                        <p:cTn id="80" dur="166" decel="50000">
                                          <p:stCondLst>
                                            <p:cond delay="1338"/>
                                          </p:stCondLst>
                                        </p:cTn>
                                        <p:tgtEl>
                                          <p:spTgt spid="4">
                                            <p:txEl>
                                              <p:pRg st="8" end="8"/>
                                            </p:txEl>
                                          </p:spTgt>
                                        </p:tgtEl>
                                      </p:cBhvr>
                                      <p:to x="100000" y="100000"/>
                                    </p:animScale>
                                    <p:animScale>
                                      <p:cBhvr>
                                        <p:cTn id="81" dur="26">
                                          <p:stCondLst>
                                            <p:cond delay="1642"/>
                                          </p:stCondLst>
                                        </p:cTn>
                                        <p:tgtEl>
                                          <p:spTgt spid="4">
                                            <p:txEl>
                                              <p:pRg st="8" end="8"/>
                                            </p:txEl>
                                          </p:spTgt>
                                        </p:tgtEl>
                                      </p:cBhvr>
                                      <p:to x="100000" y="90000"/>
                                    </p:animScale>
                                    <p:animScale>
                                      <p:cBhvr>
                                        <p:cTn id="82" dur="166" decel="50000">
                                          <p:stCondLst>
                                            <p:cond delay="1668"/>
                                          </p:stCondLst>
                                        </p:cTn>
                                        <p:tgtEl>
                                          <p:spTgt spid="4">
                                            <p:txEl>
                                              <p:pRg st="8" end="8"/>
                                            </p:txEl>
                                          </p:spTgt>
                                        </p:tgtEl>
                                      </p:cBhvr>
                                      <p:to x="100000" y="100000"/>
                                    </p:animScale>
                                    <p:animScale>
                                      <p:cBhvr>
                                        <p:cTn id="83" dur="26">
                                          <p:stCondLst>
                                            <p:cond delay="1808"/>
                                          </p:stCondLst>
                                        </p:cTn>
                                        <p:tgtEl>
                                          <p:spTgt spid="4">
                                            <p:txEl>
                                              <p:pRg st="8" end="8"/>
                                            </p:txEl>
                                          </p:spTgt>
                                        </p:tgtEl>
                                      </p:cBhvr>
                                      <p:to x="100000" y="95000"/>
                                    </p:animScale>
                                    <p:animScale>
                                      <p:cBhvr>
                                        <p:cTn id="84" dur="166" decel="50000">
                                          <p:stCondLst>
                                            <p:cond delay="1834"/>
                                          </p:stCondLst>
                                        </p:cTn>
                                        <p:tgtEl>
                                          <p:spTgt spid="4">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a:xfrm>
            <a:off x="0" y="0"/>
            <a:ext cx="9143999" cy="603250"/>
          </a:xfrm>
        </p:spPr>
        <p:txBody>
          <a:bodyPr vert="horz" lIns="91440" tIns="45720" rIns="91440" bIns="45720" rtlCol="0" anchor="ctr">
            <a:normAutofit/>
          </a:bodyPr>
          <a:lstStyle/>
          <a:p>
            <a:r>
              <a:rPr lang="en-US" b="1" kern="1200">
                <a:latin typeface="+mn-lt"/>
                <a:ea typeface="+mj-ea"/>
                <a:cs typeface="Open Sans SemiBold" panose="020B0706030804020204" pitchFamily="34" charset="0"/>
              </a:rPr>
              <a:t>Chrome OS</a:t>
            </a:r>
          </a:p>
        </p:txBody>
      </p:sp>
      <p:sp>
        <p:nvSpPr>
          <p:cNvPr id="9" name="TextBox 8">
            <a:extLst>
              <a:ext uri="{FF2B5EF4-FFF2-40B4-BE49-F238E27FC236}">
                <a16:creationId xmlns:a16="http://schemas.microsoft.com/office/drawing/2014/main" id="{6F9BE4A9-55B7-0C06-A4ED-B6893F61A284}"/>
              </a:ext>
            </a:extLst>
          </p:cNvPr>
          <p:cNvSpPr txBox="1"/>
          <p:nvPr/>
        </p:nvSpPr>
        <p:spPr>
          <a:xfrm>
            <a:off x="218050" y="795621"/>
            <a:ext cx="4353949" cy="4046220"/>
          </a:xfrm>
          <a:prstGeom prst="rect">
            <a:avLst/>
          </a:prstGeom>
        </p:spPr>
        <p:txBody>
          <a:bodyPr vert="horz" lIns="91440" tIns="45720" rIns="91440" bIns="45720" rtlCol="0">
            <a:normAutofit/>
          </a:bodyPr>
          <a:lstStyle/>
          <a:p>
            <a:pPr defTabSz="342900">
              <a:lnSpc>
                <a:spcPct val="90000"/>
              </a:lnSpc>
              <a:spcBef>
                <a:spcPct val="20000"/>
              </a:spcBef>
              <a:buClr>
                <a:srgbClr val="ED1C24"/>
              </a:buClr>
            </a:pPr>
            <a:r>
              <a:rPr lang="en-US" sz="1500" dirty="0">
                <a:solidFill>
                  <a:srgbClr val="45545F"/>
                </a:solidFill>
              </a:rPr>
              <a:t>Overview</a:t>
            </a:r>
          </a:p>
          <a:p>
            <a:pPr marL="557213" lvl="1" indent="-214313" defTabSz="342900">
              <a:lnSpc>
                <a:spcPct val="90000"/>
              </a:lnSpc>
              <a:spcBef>
                <a:spcPct val="20000"/>
              </a:spcBef>
              <a:buClr>
                <a:srgbClr val="ED1C24"/>
              </a:buClr>
              <a:buFont typeface="Arial"/>
              <a:buChar char="•"/>
            </a:pPr>
            <a:r>
              <a:rPr lang="en-US" sz="1500" dirty="0">
                <a:solidFill>
                  <a:srgbClr val="45545F"/>
                </a:solidFill>
              </a:rPr>
              <a:t>Chrome OS is a proprietary Linux-based OS.</a:t>
            </a:r>
          </a:p>
          <a:p>
            <a:pPr marL="557213" lvl="1" indent="-214313" defTabSz="342900">
              <a:lnSpc>
                <a:spcPct val="90000"/>
              </a:lnSpc>
              <a:spcBef>
                <a:spcPct val="20000"/>
              </a:spcBef>
              <a:buClr>
                <a:srgbClr val="ED1C24"/>
              </a:buClr>
              <a:buFont typeface="Arial"/>
              <a:buChar char="•"/>
            </a:pPr>
            <a:endParaRPr lang="en-US" sz="1500" dirty="0">
              <a:solidFill>
                <a:srgbClr val="45545F"/>
              </a:solidFill>
            </a:endParaRPr>
          </a:p>
          <a:p>
            <a:pPr marL="557213" lvl="1" indent="-214313" defTabSz="342900">
              <a:lnSpc>
                <a:spcPct val="90000"/>
              </a:lnSpc>
              <a:spcBef>
                <a:spcPct val="20000"/>
              </a:spcBef>
              <a:buClr>
                <a:srgbClr val="ED1C24"/>
              </a:buClr>
              <a:buFont typeface="Arial"/>
              <a:buChar char="•"/>
            </a:pPr>
            <a:r>
              <a:rPr lang="en-US" sz="1500" dirty="0">
                <a:solidFill>
                  <a:srgbClr val="45545F"/>
                </a:solidFill>
              </a:rPr>
              <a:t>Made by Google.</a:t>
            </a:r>
          </a:p>
          <a:p>
            <a:pPr marL="342900" lvl="1" defTabSz="342900">
              <a:lnSpc>
                <a:spcPct val="90000"/>
              </a:lnSpc>
              <a:spcBef>
                <a:spcPct val="20000"/>
              </a:spcBef>
              <a:buClr>
                <a:srgbClr val="ED1C24"/>
              </a:buClr>
            </a:pPr>
            <a:r>
              <a:rPr lang="en-US" sz="1500" dirty="0">
                <a:solidFill>
                  <a:srgbClr val="45545F"/>
                </a:solidFill>
              </a:rPr>
              <a:t> </a:t>
            </a:r>
          </a:p>
          <a:p>
            <a:pPr marL="557213" lvl="1" indent="-214313" defTabSz="342900">
              <a:lnSpc>
                <a:spcPct val="90000"/>
              </a:lnSpc>
              <a:spcBef>
                <a:spcPct val="20000"/>
              </a:spcBef>
              <a:buClr>
                <a:srgbClr val="ED1C24"/>
              </a:buClr>
              <a:buFont typeface="Arial"/>
              <a:buChar char="•"/>
            </a:pPr>
            <a:r>
              <a:rPr lang="en-US" sz="1500" dirty="0">
                <a:solidFill>
                  <a:srgbClr val="45545F"/>
                </a:solidFill>
              </a:rPr>
              <a:t>OS is designed to perform all your tasks via the internet and store it in the cloud.</a:t>
            </a:r>
          </a:p>
          <a:p>
            <a:pPr marL="342900" lvl="1" defTabSz="342900">
              <a:lnSpc>
                <a:spcPct val="90000"/>
              </a:lnSpc>
              <a:spcBef>
                <a:spcPct val="20000"/>
              </a:spcBef>
              <a:buClr>
                <a:srgbClr val="ED1C24"/>
              </a:buClr>
            </a:pPr>
            <a:endParaRPr lang="en-US" sz="1500" dirty="0">
              <a:solidFill>
                <a:srgbClr val="45545F"/>
              </a:solidFill>
            </a:endParaRPr>
          </a:p>
          <a:p>
            <a:pPr marL="557213" lvl="1" indent="-214313" defTabSz="342900">
              <a:lnSpc>
                <a:spcPct val="90000"/>
              </a:lnSpc>
              <a:spcBef>
                <a:spcPct val="20000"/>
              </a:spcBef>
              <a:buClr>
                <a:srgbClr val="ED1C24"/>
              </a:buClr>
              <a:buFont typeface="Arial"/>
              <a:buChar char="•"/>
            </a:pPr>
            <a:r>
              <a:rPr lang="en-US" sz="1500" dirty="0">
                <a:solidFill>
                  <a:srgbClr val="45545F"/>
                </a:solidFill>
              </a:rPr>
              <a:t>Software, is installed thru Google's web apps, on your desktop </a:t>
            </a:r>
          </a:p>
          <a:p>
            <a:pPr marL="342900" lvl="1" defTabSz="342900">
              <a:lnSpc>
                <a:spcPct val="90000"/>
              </a:lnSpc>
              <a:spcBef>
                <a:spcPct val="20000"/>
              </a:spcBef>
              <a:buClr>
                <a:srgbClr val="ED1C24"/>
              </a:buClr>
            </a:pPr>
            <a:endParaRPr lang="en-US" sz="1500" dirty="0">
              <a:solidFill>
                <a:srgbClr val="45545F"/>
              </a:solidFill>
            </a:endParaRPr>
          </a:p>
          <a:p>
            <a:pPr marL="557213" lvl="1" indent="-214313" defTabSz="342900">
              <a:lnSpc>
                <a:spcPct val="90000"/>
              </a:lnSpc>
              <a:spcBef>
                <a:spcPct val="20000"/>
              </a:spcBef>
              <a:buClr>
                <a:srgbClr val="ED1C24"/>
              </a:buClr>
              <a:buFont typeface="Arial"/>
              <a:buChar char="•"/>
            </a:pPr>
            <a:r>
              <a:rPr lang="en-US" sz="1500" dirty="0">
                <a:solidFill>
                  <a:srgbClr val="45545F"/>
                </a:solidFill>
              </a:rPr>
              <a:t>Works on laptops designed specifically for this system: Chromebooks.</a:t>
            </a:r>
          </a:p>
          <a:p>
            <a:pPr defTabSz="342900">
              <a:lnSpc>
                <a:spcPct val="90000"/>
              </a:lnSpc>
              <a:spcBef>
                <a:spcPct val="20000"/>
              </a:spcBef>
              <a:buClr>
                <a:srgbClr val="ED1C24"/>
              </a:buClr>
              <a:buFont typeface="Arial"/>
              <a:buChar char="•"/>
            </a:pPr>
            <a:endParaRPr lang="en-US" sz="1500" dirty="0">
              <a:solidFill>
                <a:srgbClr val="45545F"/>
              </a:solidFill>
            </a:endParaRPr>
          </a:p>
        </p:txBody>
      </p:sp>
      <p:pic>
        <p:nvPicPr>
          <p:cNvPr id="7" name="Picture 6">
            <a:extLst>
              <a:ext uri="{FF2B5EF4-FFF2-40B4-BE49-F238E27FC236}">
                <a16:creationId xmlns:a16="http://schemas.microsoft.com/office/drawing/2014/main" id="{99F0E35E-0307-2E79-BBA4-FD05A9A2DFE1}"/>
              </a:ext>
            </a:extLst>
          </p:cNvPr>
          <p:cNvPicPr>
            <a:picLocks noChangeAspect="1"/>
          </p:cNvPicPr>
          <p:nvPr/>
        </p:nvPicPr>
        <p:blipFill>
          <a:blip r:embed="rId3"/>
          <a:stretch>
            <a:fillRect/>
          </a:stretch>
        </p:blipFill>
        <p:spPr>
          <a:xfrm>
            <a:off x="5004769" y="2052490"/>
            <a:ext cx="3404957" cy="1913153"/>
          </a:xfrm>
          <a:prstGeom prst="rect">
            <a:avLst/>
          </a:prstGeom>
          <a:noFill/>
        </p:spPr>
      </p:pic>
      <p:sp>
        <p:nvSpPr>
          <p:cNvPr id="3" name="Slide Number Placeholder 2" hidden="1">
            <a:extLst>
              <a:ext uri="{FF2B5EF4-FFF2-40B4-BE49-F238E27FC236}">
                <a16:creationId xmlns:a16="http://schemas.microsoft.com/office/drawing/2014/main" id="{4E306FDB-FAA2-4880-9DFA-3035F3B347DB}"/>
              </a:ext>
            </a:extLst>
          </p:cNvPr>
          <p:cNvSpPr>
            <a:spLocks noGrp="1"/>
          </p:cNvSpPr>
          <p:nvPr>
            <p:ph type="sldNum" sz="quarter" idx="4294967295"/>
          </p:nvPr>
        </p:nvSpPr>
        <p:spPr>
          <a:xfrm>
            <a:off x="8577266" y="4880009"/>
            <a:ext cx="261937" cy="205383"/>
          </a:xfrm>
          <a:prstGeom prst="rect">
            <a:avLst/>
          </a:prstGeom>
        </p:spPr>
        <p:txBody>
          <a:bodyPr vert="horz" lIns="91440" tIns="45720" rIns="0" bIns="45720" rtlCol="0" anchor="ctr">
            <a:normAutofit/>
          </a:bodyPr>
          <a:lstStyle/>
          <a:p>
            <a:pPr>
              <a:lnSpc>
                <a:spcPct val="90000"/>
              </a:lnSpc>
              <a:spcAft>
                <a:spcPts val="600"/>
              </a:spcAft>
            </a:pPr>
            <a:fld id="{2066355A-084C-D24E-9AD2-7E4FC41EA627}" type="slidenum">
              <a:rPr lang="en-US" sz="700" smtClean="0"/>
              <a:pPr>
                <a:lnSpc>
                  <a:spcPct val="90000"/>
                </a:lnSpc>
                <a:spcAft>
                  <a:spcPts val="600"/>
                </a:spcAft>
              </a:pPr>
              <a:t>29</a:t>
            </a:fld>
            <a:endParaRPr lang="en-US" sz="700"/>
          </a:p>
        </p:txBody>
      </p:sp>
    </p:spTree>
    <p:extLst>
      <p:ext uri="{BB962C8B-B14F-4D97-AF65-F5344CB8AC3E}">
        <p14:creationId xmlns:p14="http://schemas.microsoft.com/office/powerpoint/2010/main" val="2996340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F5AB4-4744-4E2F-AEF1-63DDE7863935}"/>
              </a:ext>
            </a:extLst>
          </p:cNvPr>
          <p:cNvSpPr>
            <a:spLocks noGrp="1"/>
          </p:cNvSpPr>
          <p:nvPr>
            <p:ph type="title"/>
          </p:nvPr>
        </p:nvSpPr>
        <p:spPr>
          <a:xfrm>
            <a:off x="341925" y="75202"/>
            <a:ext cx="8455566" cy="633458"/>
          </a:xfrm>
        </p:spPr>
        <p:txBody>
          <a:bodyPr anchor="ctr">
            <a:normAutofit/>
          </a:bodyPr>
          <a:lstStyle/>
          <a:p>
            <a:r>
              <a:rPr lang="en-US" dirty="0"/>
              <a:t>What Is an Operating System?</a:t>
            </a:r>
          </a:p>
        </p:txBody>
      </p:sp>
      <p:sp>
        <p:nvSpPr>
          <p:cNvPr id="6" name="Text Placeholder 5">
            <a:extLst>
              <a:ext uri="{FF2B5EF4-FFF2-40B4-BE49-F238E27FC236}">
                <a16:creationId xmlns:a16="http://schemas.microsoft.com/office/drawing/2014/main" id="{5B62177C-5436-4D46-BD6E-33CDEAF980B0}"/>
              </a:ext>
            </a:extLst>
          </p:cNvPr>
          <p:cNvSpPr>
            <a:spLocks noGrp="1"/>
          </p:cNvSpPr>
          <p:nvPr>
            <p:ph type="body" sz="quarter" idx="13"/>
          </p:nvPr>
        </p:nvSpPr>
        <p:spPr>
          <a:xfrm>
            <a:off x="1752600" y="708660"/>
            <a:ext cx="7054516" cy="633458"/>
          </a:xfrm>
        </p:spPr>
        <p:txBody>
          <a:bodyPr>
            <a:normAutofit/>
          </a:bodyPr>
          <a:lstStyle/>
          <a:p>
            <a:pPr>
              <a:lnSpc>
                <a:spcPct val="90000"/>
              </a:lnSpc>
            </a:pPr>
            <a:r>
              <a:rPr lang="en-US" sz="1600" dirty="0"/>
              <a:t>The OS provides the interface between the hardware, application programs, and the user.</a:t>
            </a:r>
            <a:endParaRPr lang="en-US" sz="1600" b="1" i="1" dirty="0"/>
          </a:p>
        </p:txBody>
      </p:sp>
      <p:sp>
        <p:nvSpPr>
          <p:cNvPr id="3" name="Slide Number Placeholder 2">
            <a:extLst>
              <a:ext uri="{FF2B5EF4-FFF2-40B4-BE49-F238E27FC236}">
                <a16:creationId xmlns:a16="http://schemas.microsoft.com/office/drawing/2014/main" id="{11CFC1A7-49BC-4B30-844A-2DF79AA648E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a:t>
            </a:fld>
            <a:endParaRPr lang="en-US"/>
          </a:p>
        </p:txBody>
      </p:sp>
      <p:graphicFrame>
        <p:nvGraphicFramePr>
          <p:cNvPr id="8" name="Content Placeholder 4">
            <a:extLst>
              <a:ext uri="{FF2B5EF4-FFF2-40B4-BE49-F238E27FC236}">
                <a16:creationId xmlns:a16="http://schemas.microsoft.com/office/drawing/2014/main" id="{BC00D0E7-7CF1-56D7-83EA-3481344479FC}"/>
              </a:ext>
            </a:extLst>
          </p:cNvPr>
          <p:cNvGraphicFramePr>
            <a:graphicFrameLocks noGrp="1"/>
          </p:cNvGraphicFramePr>
          <p:nvPr>
            <p:ph idx="1"/>
            <p:extLst>
              <p:ext uri="{D42A27DB-BD31-4B8C-83A1-F6EECF244321}">
                <p14:modId xmlns:p14="http://schemas.microsoft.com/office/powerpoint/2010/main" val="2192378693"/>
              </p:ext>
            </p:extLst>
          </p:nvPr>
        </p:nvGraphicFramePr>
        <p:xfrm>
          <a:off x="341924" y="1696454"/>
          <a:ext cx="8460152" cy="2956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20988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6B70-F825-492D-8E05-BF6EE474DA7D}"/>
              </a:ext>
            </a:extLst>
          </p:cNvPr>
          <p:cNvSpPr>
            <a:spLocks noGrp="1"/>
          </p:cNvSpPr>
          <p:nvPr>
            <p:ph type="title"/>
          </p:nvPr>
        </p:nvSpPr>
        <p:spPr>
          <a:xfrm>
            <a:off x="341927" y="75202"/>
            <a:ext cx="8455567" cy="633458"/>
          </a:xfrm>
        </p:spPr>
        <p:txBody>
          <a:bodyPr anchor="ctr">
            <a:normAutofit/>
          </a:bodyPr>
          <a:lstStyle/>
          <a:p>
            <a:r>
              <a:rPr lang="en-US" dirty="0"/>
              <a:t>Linux Disk and File Management</a:t>
            </a:r>
          </a:p>
        </p:txBody>
      </p:sp>
      <p:sp>
        <p:nvSpPr>
          <p:cNvPr id="3" name="Slide Number Placeholder 2">
            <a:extLst>
              <a:ext uri="{FF2B5EF4-FFF2-40B4-BE49-F238E27FC236}">
                <a16:creationId xmlns:a16="http://schemas.microsoft.com/office/drawing/2014/main" id="{75BFE0AD-23F5-45AF-9ECB-2C9180C66A30}"/>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30</a:t>
            </a:fld>
            <a:endParaRPr lang="en-US"/>
          </a:p>
        </p:txBody>
      </p:sp>
      <p:graphicFrame>
        <p:nvGraphicFramePr>
          <p:cNvPr id="6" name="Content Placeholder 3">
            <a:extLst>
              <a:ext uri="{FF2B5EF4-FFF2-40B4-BE49-F238E27FC236}">
                <a16:creationId xmlns:a16="http://schemas.microsoft.com/office/drawing/2014/main" id="{0C55314B-5FB5-1161-4402-4D9A97F9A798}"/>
              </a:ext>
            </a:extLst>
          </p:cNvPr>
          <p:cNvGraphicFramePr>
            <a:graphicFrameLocks noGrp="1"/>
          </p:cNvGraphicFramePr>
          <p:nvPr>
            <p:ph sz="half" idx="2"/>
          </p:nvPr>
        </p:nvGraphicFramePr>
        <p:xfrm>
          <a:off x="4648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a:extLst>
              <a:ext uri="{FF2B5EF4-FFF2-40B4-BE49-F238E27FC236}">
                <a16:creationId xmlns:a16="http://schemas.microsoft.com/office/drawing/2014/main" id="{AA2047BA-34BB-020B-4B71-22076187864F}"/>
              </a:ext>
            </a:extLst>
          </p:cNvPr>
          <p:cNvPicPr>
            <a:picLocks noChangeAspect="1"/>
          </p:cNvPicPr>
          <p:nvPr/>
        </p:nvPicPr>
        <p:blipFill>
          <a:blip r:embed="rId7"/>
          <a:stretch>
            <a:fillRect/>
          </a:stretch>
        </p:blipFill>
        <p:spPr>
          <a:xfrm>
            <a:off x="835819" y="748013"/>
            <a:ext cx="3486916" cy="4131996"/>
          </a:xfrm>
          <a:prstGeom prst="rect">
            <a:avLst/>
          </a:prstGeom>
        </p:spPr>
      </p:pic>
    </p:spTree>
    <p:extLst>
      <p:ext uri="{BB962C8B-B14F-4D97-AF65-F5344CB8AC3E}">
        <p14:creationId xmlns:p14="http://schemas.microsoft.com/office/powerpoint/2010/main" val="6943496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BE901-AEAC-4FEB-A7ED-71CF490BF191}"/>
              </a:ext>
            </a:extLst>
          </p:cNvPr>
          <p:cNvSpPr>
            <a:spLocks noGrp="1"/>
          </p:cNvSpPr>
          <p:nvPr>
            <p:ph type="title"/>
          </p:nvPr>
        </p:nvSpPr>
        <p:spPr/>
        <p:txBody>
          <a:bodyPr/>
          <a:lstStyle/>
          <a:p>
            <a:r>
              <a:rPr lang="en-US" dirty="0"/>
              <a:t>Linux and macOS Filesystem Types</a:t>
            </a:r>
            <a:endParaRPr lang="en-GB" dirty="0"/>
          </a:p>
        </p:txBody>
      </p:sp>
      <p:sp>
        <p:nvSpPr>
          <p:cNvPr id="5" name="Content Placeholder 4">
            <a:extLst>
              <a:ext uri="{FF2B5EF4-FFF2-40B4-BE49-F238E27FC236}">
                <a16:creationId xmlns:a16="http://schemas.microsoft.com/office/drawing/2014/main" id="{0223AC5C-09B6-4446-9890-FBAAA17B9062}"/>
              </a:ext>
            </a:extLst>
          </p:cNvPr>
          <p:cNvSpPr>
            <a:spLocks noGrp="1"/>
          </p:cNvSpPr>
          <p:nvPr>
            <p:ph idx="12"/>
          </p:nvPr>
        </p:nvSpPr>
        <p:spPr>
          <a:xfrm>
            <a:off x="578709" y="977467"/>
            <a:ext cx="8144277" cy="2419117"/>
          </a:xfrm>
        </p:spPr>
        <p:txBody>
          <a:bodyPr>
            <a:normAutofit/>
          </a:bodyPr>
          <a:lstStyle/>
          <a:p>
            <a:r>
              <a:rPr lang="en-GB" dirty="0"/>
              <a:t>Fourth extended filesystem (ext4)</a:t>
            </a:r>
          </a:p>
          <a:p>
            <a:pPr lvl="1"/>
            <a:r>
              <a:rPr lang="en-GB" dirty="0"/>
              <a:t>Popular choice for Linux storage</a:t>
            </a:r>
          </a:p>
          <a:p>
            <a:pPr lvl="1"/>
            <a:r>
              <a:rPr lang="en-GB" dirty="0"/>
              <a:t>Support for journaling and 48-bit addressing</a:t>
            </a:r>
          </a:p>
          <a:p>
            <a:pPr lvl="1"/>
            <a:r>
              <a:rPr lang="en-GB" dirty="0"/>
              <a:t>Third extended filesystem (ext3) limited to 32-bit addressing</a:t>
            </a:r>
          </a:p>
          <a:p>
            <a:pPr lvl="1"/>
            <a:endParaRPr lang="en-GB" dirty="0"/>
          </a:p>
          <a:p>
            <a:r>
              <a:rPr lang="en-GB" dirty="0"/>
              <a:t>Apple File System (APFS)</a:t>
            </a:r>
          </a:p>
          <a:p>
            <a:pPr lvl="1"/>
            <a:r>
              <a:rPr lang="en-GB" dirty="0"/>
              <a:t>Support for 64-bit addressing, journaling, and encryption</a:t>
            </a:r>
          </a:p>
        </p:txBody>
      </p:sp>
      <p:pic>
        <p:nvPicPr>
          <p:cNvPr id="6" name="Picture 5">
            <a:extLst>
              <a:ext uri="{FF2B5EF4-FFF2-40B4-BE49-F238E27FC236}">
                <a16:creationId xmlns:a16="http://schemas.microsoft.com/office/drawing/2014/main" id="{34B15DA7-A9F9-8025-6C53-13B3294C1131}"/>
              </a:ext>
            </a:extLst>
          </p:cNvPr>
          <p:cNvPicPr>
            <a:picLocks noChangeAspect="1"/>
          </p:cNvPicPr>
          <p:nvPr/>
        </p:nvPicPr>
        <p:blipFill>
          <a:blip r:embed="rId3"/>
          <a:stretch>
            <a:fillRect/>
          </a:stretch>
        </p:blipFill>
        <p:spPr>
          <a:xfrm>
            <a:off x="6612219" y="517858"/>
            <a:ext cx="1725894" cy="1199496"/>
          </a:xfrm>
          <a:prstGeom prst="rect">
            <a:avLst/>
          </a:prstGeom>
        </p:spPr>
      </p:pic>
      <p:pic>
        <p:nvPicPr>
          <p:cNvPr id="7" name="Picture 6">
            <a:extLst>
              <a:ext uri="{FF2B5EF4-FFF2-40B4-BE49-F238E27FC236}">
                <a16:creationId xmlns:a16="http://schemas.microsoft.com/office/drawing/2014/main" id="{A87E64AD-6C56-9E28-B5DE-059C1CFC4949}"/>
              </a:ext>
            </a:extLst>
          </p:cNvPr>
          <p:cNvPicPr>
            <a:picLocks noChangeAspect="1"/>
          </p:cNvPicPr>
          <p:nvPr/>
        </p:nvPicPr>
        <p:blipFill>
          <a:blip r:embed="rId4"/>
          <a:stretch>
            <a:fillRect/>
          </a:stretch>
        </p:blipFill>
        <p:spPr>
          <a:xfrm>
            <a:off x="6933306" y="2020366"/>
            <a:ext cx="1239405" cy="1239405"/>
          </a:xfrm>
          <a:prstGeom prst="rect">
            <a:avLst/>
          </a:prstGeom>
        </p:spPr>
      </p:pic>
      <p:pic>
        <p:nvPicPr>
          <p:cNvPr id="8" name="Picture 7">
            <a:extLst>
              <a:ext uri="{FF2B5EF4-FFF2-40B4-BE49-F238E27FC236}">
                <a16:creationId xmlns:a16="http://schemas.microsoft.com/office/drawing/2014/main" id="{6F281840-C221-2AB8-62C6-C93454E750DC}"/>
              </a:ext>
            </a:extLst>
          </p:cNvPr>
          <p:cNvPicPr>
            <a:picLocks noChangeAspect="1"/>
          </p:cNvPicPr>
          <p:nvPr/>
        </p:nvPicPr>
        <p:blipFill>
          <a:blip r:embed="rId5"/>
          <a:stretch>
            <a:fillRect/>
          </a:stretch>
        </p:blipFill>
        <p:spPr>
          <a:xfrm>
            <a:off x="372014" y="3864015"/>
            <a:ext cx="7550459" cy="302018"/>
          </a:xfrm>
          <a:prstGeom prst="rect">
            <a:avLst/>
          </a:prstGeom>
        </p:spPr>
      </p:pic>
    </p:spTree>
    <p:extLst>
      <p:ext uri="{BB962C8B-B14F-4D97-AF65-F5344CB8AC3E}">
        <p14:creationId xmlns:p14="http://schemas.microsoft.com/office/powerpoint/2010/main" val="38744378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59C8F-2D6A-47B7-8426-8A48578D46A4}"/>
              </a:ext>
            </a:extLst>
          </p:cNvPr>
          <p:cNvSpPr>
            <a:spLocks noGrp="1"/>
          </p:cNvSpPr>
          <p:nvPr>
            <p:ph type="title"/>
          </p:nvPr>
        </p:nvSpPr>
        <p:spPr>
          <a:xfrm>
            <a:off x="341925" y="75202"/>
            <a:ext cx="7883768" cy="633458"/>
          </a:xfrm>
        </p:spPr>
        <p:txBody>
          <a:bodyPr anchor="ctr">
            <a:normAutofit/>
          </a:bodyPr>
          <a:lstStyle/>
          <a:p>
            <a:r>
              <a:rPr lang="en-US" dirty="0"/>
              <a:t>UNIX-Based Operating Systems</a:t>
            </a:r>
          </a:p>
        </p:txBody>
      </p:sp>
      <p:sp>
        <p:nvSpPr>
          <p:cNvPr id="6" name="Text Placeholder 5">
            <a:extLst>
              <a:ext uri="{FF2B5EF4-FFF2-40B4-BE49-F238E27FC236}">
                <a16:creationId xmlns:a16="http://schemas.microsoft.com/office/drawing/2014/main" id="{315ABDB9-05EE-41A7-8A60-6C999D59B556}"/>
              </a:ext>
            </a:extLst>
          </p:cNvPr>
          <p:cNvSpPr>
            <a:spLocks noGrp="1"/>
          </p:cNvSpPr>
          <p:nvPr>
            <p:ph type="body" sz="quarter" idx="13"/>
          </p:nvPr>
        </p:nvSpPr>
        <p:spPr>
          <a:xfrm>
            <a:off x="1752600" y="944984"/>
            <a:ext cx="6934200" cy="571500"/>
          </a:xfrm>
        </p:spPr>
        <p:txBody>
          <a:bodyPr>
            <a:noAutofit/>
          </a:bodyPr>
          <a:lstStyle/>
          <a:p>
            <a:pPr>
              <a:lnSpc>
                <a:spcPct val="90000"/>
              </a:lnSpc>
            </a:pPr>
            <a:r>
              <a:rPr lang="en-US" sz="1200" b="1" dirty="0"/>
              <a:t>UNIX: </a:t>
            </a:r>
            <a:r>
              <a:rPr lang="en-US" sz="1200" dirty="0"/>
              <a:t>Family of OSs typically running mission critical applications and infrastructure. </a:t>
            </a:r>
            <a:endParaRPr lang="en-US" sz="1200" b="1" dirty="0"/>
          </a:p>
        </p:txBody>
      </p:sp>
      <p:sp>
        <p:nvSpPr>
          <p:cNvPr id="3" name="Slide Number Placeholder 2">
            <a:extLst>
              <a:ext uri="{FF2B5EF4-FFF2-40B4-BE49-F238E27FC236}">
                <a16:creationId xmlns:a16="http://schemas.microsoft.com/office/drawing/2014/main" id="{13C1D6E7-91D2-441C-852F-39DBA23EDA6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32</a:t>
            </a:fld>
            <a:endParaRPr lang="en-US"/>
          </a:p>
        </p:txBody>
      </p:sp>
      <p:sp>
        <p:nvSpPr>
          <p:cNvPr id="5" name="Content Placeholder 4">
            <a:extLst>
              <a:ext uri="{FF2B5EF4-FFF2-40B4-BE49-F238E27FC236}">
                <a16:creationId xmlns:a16="http://schemas.microsoft.com/office/drawing/2014/main" id="{F6796116-C6C1-49B7-95FA-9EC42AE292A6}"/>
              </a:ext>
            </a:extLst>
          </p:cNvPr>
          <p:cNvSpPr>
            <a:spLocks noGrp="1"/>
          </p:cNvSpPr>
          <p:nvPr>
            <p:ph idx="1"/>
          </p:nvPr>
        </p:nvSpPr>
        <p:spPr>
          <a:xfrm>
            <a:off x="341924" y="1696453"/>
            <a:ext cx="8460152" cy="2985451"/>
          </a:xfrm>
        </p:spPr>
        <p:txBody>
          <a:bodyPr>
            <a:normAutofit/>
          </a:bodyPr>
          <a:lstStyle/>
          <a:p>
            <a:pPr marL="0" indent="0">
              <a:buNone/>
            </a:pPr>
            <a:r>
              <a:rPr lang="en-US" sz="1600" dirty="0"/>
              <a:t>UNIX is portable to different hardware platforms.</a:t>
            </a:r>
          </a:p>
          <a:p>
            <a:pPr marL="0" indent="0">
              <a:buNone/>
            </a:pPr>
            <a:endParaRPr lang="en-US" sz="1600" dirty="0"/>
          </a:p>
          <a:p>
            <a:r>
              <a:rPr lang="en-US" sz="1600" dirty="0"/>
              <a:t>Interchangeable shells run on the kernel to provide the user interface</a:t>
            </a:r>
          </a:p>
          <a:p>
            <a:r>
              <a:rPr lang="en-US" sz="1600" dirty="0"/>
              <a:t>Several versions/flavors of UNIX.</a:t>
            </a:r>
          </a:p>
          <a:p>
            <a:pPr lvl="1"/>
            <a:r>
              <a:rPr lang="en-US" dirty="0"/>
              <a:t>Often not compatible.</a:t>
            </a:r>
          </a:p>
          <a:p>
            <a:pPr lvl="1"/>
            <a:r>
              <a:rPr lang="en-US" dirty="0"/>
              <a:t>Not always open source.</a:t>
            </a:r>
          </a:p>
          <a:p>
            <a:pPr marL="342900" lvl="1" indent="0">
              <a:buNone/>
            </a:pPr>
            <a:endParaRPr lang="en-US" dirty="0"/>
          </a:p>
          <a:p>
            <a:pPr marL="342900" lvl="1" indent="0">
              <a:buNone/>
            </a:pPr>
            <a:r>
              <a:rPr lang="en-US" dirty="0" err="1"/>
              <a:t>Distos</a:t>
            </a:r>
            <a:r>
              <a:rPr lang="en-US" dirty="0"/>
              <a:t>:</a:t>
            </a:r>
          </a:p>
          <a:p>
            <a:pPr lvl="1"/>
            <a:r>
              <a:rPr lang="en-US" dirty="0"/>
              <a:t>Solaris – macOS – Darwin - IBM AIX - HP-UX</a:t>
            </a:r>
          </a:p>
          <a:p>
            <a:pPr marL="342900" lvl="1" indent="0">
              <a:buNone/>
            </a:pPr>
            <a:endParaRPr lang="en-US" dirty="0"/>
          </a:p>
          <a:p>
            <a:pPr marL="342900" lvl="1" indent="0">
              <a:buNone/>
            </a:pPr>
            <a:endParaRPr lang="en-US" sz="1800" dirty="0"/>
          </a:p>
        </p:txBody>
      </p:sp>
    </p:spTree>
    <p:extLst>
      <p:ext uri="{BB962C8B-B14F-4D97-AF65-F5344CB8AC3E}">
        <p14:creationId xmlns:p14="http://schemas.microsoft.com/office/powerpoint/2010/main" val="205483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1000"/>
                                        <p:tgtEl>
                                          <p:spTgt spid="5">
                                            <p:txEl>
                                              <p:pRg st="4" end="4"/>
                                            </p:txEl>
                                          </p:spTgt>
                                        </p:tgtEl>
                                      </p:cBhvr>
                                    </p:animEffect>
                                    <p:anim calcmode="lin" valueType="num">
                                      <p:cBhvr>
                                        <p:cTn id="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fade">
                                      <p:cBhvr>
                                        <p:cTn id="12" dur="1000"/>
                                        <p:tgtEl>
                                          <p:spTgt spid="5">
                                            <p:txEl>
                                              <p:pRg st="5" end="5"/>
                                            </p:txEl>
                                          </p:spTgt>
                                        </p:tgtEl>
                                      </p:cBhvr>
                                    </p:animEffect>
                                    <p:anim calcmode="lin" valueType="num">
                                      <p:cBhvr>
                                        <p:cTn id="1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animEffect transition="in" filter="fade">
                                      <p:cBhvr>
                                        <p:cTn id="17" dur="1000"/>
                                        <p:tgtEl>
                                          <p:spTgt spid="5">
                                            <p:txEl>
                                              <p:pRg st="7" end="7"/>
                                            </p:txEl>
                                          </p:spTgt>
                                        </p:tgtEl>
                                      </p:cBhvr>
                                    </p:animEffect>
                                    <p:anim calcmode="lin" valueType="num">
                                      <p:cBhvr>
                                        <p:cTn id="18"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a:xfrm>
            <a:off x="0" y="0"/>
            <a:ext cx="9143999" cy="603250"/>
          </a:xfrm>
        </p:spPr>
        <p:txBody>
          <a:bodyPr vert="horz" lIns="91440" tIns="45720" rIns="91440" bIns="45720" rtlCol="0" anchor="ctr">
            <a:normAutofit/>
          </a:bodyPr>
          <a:lstStyle/>
          <a:p>
            <a:r>
              <a:rPr lang="en-US" b="1" kern="1200" dirty="0">
                <a:latin typeface="+mn-lt"/>
                <a:ea typeface="+mj-ea"/>
                <a:cs typeface="Open Sans SemiBold" panose="020B0706030804020204" pitchFamily="34" charset="0"/>
              </a:rPr>
              <a:t>UNIX /Linux</a:t>
            </a:r>
          </a:p>
        </p:txBody>
      </p:sp>
      <p:sp>
        <p:nvSpPr>
          <p:cNvPr id="8" name="TextBox 7">
            <a:extLst>
              <a:ext uri="{FF2B5EF4-FFF2-40B4-BE49-F238E27FC236}">
                <a16:creationId xmlns:a16="http://schemas.microsoft.com/office/drawing/2014/main" id="{4B10E431-F3A6-54E8-3540-4BDA66BCA105}"/>
              </a:ext>
            </a:extLst>
          </p:cNvPr>
          <p:cNvSpPr txBox="1"/>
          <p:nvPr/>
        </p:nvSpPr>
        <p:spPr>
          <a:xfrm>
            <a:off x="166990" y="977222"/>
            <a:ext cx="4353949" cy="3613334"/>
          </a:xfrm>
          <a:prstGeom prst="rect">
            <a:avLst/>
          </a:prstGeom>
        </p:spPr>
        <p:txBody>
          <a:bodyPr vert="horz" lIns="91440" tIns="45720" rIns="91440" bIns="45720" rtlCol="0">
            <a:normAutofit/>
          </a:bodyPr>
          <a:lstStyle/>
          <a:p>
            <a:pPr defTabSz="342900">
              <a:spcBef>
                <a:spcPct val="20000"/>
              </a:spcBef>
              <a:buFont typeface="Arial"/>
            </a:pPr>
            <a:endParaRPr lang="en-US" sz="1700" dirty="0">
              <a:solidFill>
                <a:srgbClr val="45545F"/>
              </a:solidFill>
            </a:endParaRPr>
          </a:p>
          <a:p>
            <a:pPr defTabSz="342900">
              <a:lnSpc>
                <a:spcPct val="90000"/>
              </a:lnSpc>
              <a:spcBef>
                <a:spcPct val="20000"/>
              </a:spcBef>
              <a:buFont typeface="Arial"/>
            </a:pPr>
            <a:r>
              <a:rPr lang="en-US" sz="1700" dirty="0">
                <a:solidFill>
                  <a:srgbClr val="45545F"/>
                </a:solidFill>
              </a:rPr>
              <a:t>System updates</a:t>
            </a:r>
          </a:p>
          <a:p>
            <a:pPr marL="557213" lvl="1" indent="-214313" defTabSz="342900">
              <a:lnSpc>
                <a:spcPct val="90000"/>
              </a:lnSpc>
              <a:spcBef>
                <a:spcPct val="20000"/>
              </a:spcBef>
              <a:buClr>
                <a:srgbClr val="ED1C24"/>
              </a:buClr>
              <a:buFont typeface="Arial"/>
              <a:buChar char="•"/>
            </a:pPr>
            <a:r>
              <a:rPr lang="en-US" sz="1700" dirty="0">
                <a:solidFill>
                  <a:srgbClr val="45545F"/>
                </a:solidFill>
              </a:rPr>
              <a:t>• </a:t>
            </a:r>
            <a:r>
              <a:rPr lang="en-US" sz="1600" dirty="0">
                <a:solidFill>
                  <a:srgbClr val="45545F"/>
                </a:solidFill>
              </a:rPr>
              <a:t>Command line tools</a:t>
            </a:r>
          </a:p>
          <a:p>
            <a:pPr marL="557213" lvl="1" indent="-214313" defTabSz="342900">
              <a:lnSpc>
                <a:spcPct val="90000"/>
              </a:lnSpc>
              <a:spcBef>
                <a:spcPct val="20000"/>
              </a:spcBef>
              <a:buClr>
                <a:srgbClr val="ED1C24"/>
              </a:buClr>
              <a:buFont typeface="Arial"/>
              <a:buChar char="•"/>
            </a:pPr>
            <a:r>
              <a:rPr lang="en-US" sz="1600" dirty="0">
                <a:solidFill>
                  <a:srgbClr val="45545F"/>
                </a:solidFill>
              </a:rPr>
              <a:t>• apt-get, yum</a:t>
            </a:r>
          </a:p>
          <a:p>
            <a:pPr marL="557213" lvl="1" indent="-214313" defTabSz="342900">
              <a:lnSpc>
                <a:spcPct val="90000"/>
              </a:lnSpc>
              <a:spcBef>
                <a:spcPct val="20000"/>
              </a:spcBef>
              <a:buClr>
                <a:srgbClr val="ED1C24"/>
              </a:buClr>
              <a:buFont typeface="Arial"/>
              <a:buChar char="•"/>
            </a:pPr>
            <a:r>
              <a:rPr lang="en-US" sz="1600" dirty="0">
                <a:solidFill>
                  <a:srgbClr val="45545F"/>
                </a:solidFill>
              </a:rPr>
              <a:t>• Graphical update managers</a:t>
            </a:r>
          </a:p>
          <a:p>
            <a:pPr defTabSz="342900">
              <a:lnSpc>
                <a:spcPct val="90000"/>
              </a:lnSpc>
              <a:spcBef>
                <a:spcPct val="20000"/>
              </a:spcBef>
              <a:buFont typeface="Arial"/>
            </a:pPr>
            <a:endParaRPr lang="en-US" sz="1700" dirty="0">
              <a:solidFill>
                <a:srgbClr val="45545F"/>
              </a:solidFill>
            </a:endParaRPr>
          </a:p>
          <a:p>
            <a:pPr defTabSz="342900">
              <a:lnSpc>
                <a:spcPct val="90000"/>
              </a:lnSpc>
              <a:spcBef>
                <a:spcPct val="20000"/>
              </a:spcBef>
              <a:buFont typeface="Arial"/>
            </a:pPr>
            <a:r>
              <a:rPr lang="en-US" sz="1700" dirty="0">
                <a:solidFill>
                  <a:srgbClr val="45545F"/>
                </a:solidFill>
              </a:rPr>
              <a:t>Driver/firmware updates</a:t>
            </a:r>
          </a:p>
          <a:p>
            <a:pPr marL="557213" lvl="1" indent="-214313" defTabSz="342900">
              <a:spcBef>
                <a:spcPct val="20000"/>
              </a:spcBef>
              <a:buClr>
                <a:srgbClr val="ED1C24"/>
              </a:buClr>
              <a:buFont typeface="Arial"/>
              <a:buChar char="•"/>
            </a:pPr>
            <a:r>
              <a:rPr lang="en-US" sz="1700" dirty="0">
                <a:solidFill>
                  <a:srgbClr val="45545F"/>
                </a:solidFill>
              </a:rPr>
              <a:t>• </a:t>
            </a:r>
            <a:r>
              <a:rPr lang="en-US" sz="1600" dirty="0">
                <a:solidFill>
                  <a:srgbClr val="45545F"/>
                </a:solidFill>
              </a:rPr>
              <a:t>Many drivers are in the kernel</a:t>
            </a:r>
          </a:p>
          <a:p>
            <a:pPr marL="557213" lvl="1" indent="-214313" defTabSz="342900">
              <a:spcBef>
                <a:spcPct val="20000"/>
              </a:spcBef>
              <a:buClr>
                <a:srgbClr val="ED1C24"/>
              </a:buClr>
              <a:buFont typeface="Arial"/>
              <a:buChar char="•"/>
            </a:pPr>
            <a:r>
              <a:rPr lang="en-US" sz="1600" dirty="0">
                <a:solidFill>
                  <a:srgbClr val="45545F"/>
                </a:solidFill>
              </a:rPr>
              <a:t>• Updated when the kernel updates</a:t>
            </a:r>
          </a:p>
          <a:p>
            <a:pPr defTabSz="342900">
              <a:lnSpc>
                <a:spcPct val="90000"/>
              </a:lnSpc>
              <a:spcBef>
                <a:spcPct val="20000"/>
              </a:spcBef>
              <a:buFont typeface="Arial"/>
            </a:pPr>
            <a:endParaRPr lang="en-US" sz="1700" dirty="0">
              <a:solidFill>
                <a:srgbClr val="45545F"/>
              </a:solidFill>
            </a:endParaRPr>
          </a:p>
          <a:p>
            <a:pPr defTabSz="342900">
              <a:lnSpc>
                <a:spcPct val="90000"/>
              </a:lnSpc>
              <a:spcBef>
                <a:spcPct val="20000"/>
              </a:spcBef>
              <a:buFont typeface="Arial"/>
            </a:pPr>
            <a:r>
              <a:rPr lang="en-US" sz="1700" dirty="0">
                <a:solidFill>
                  <a:srgbClr val="45545F"/>
                </a:solidFill>
              </a:rPr>
              <a:t>• Commands are similar in both Linux and Mac OS</a:t>
            </a:r>
          </a:p>
          <a:p>
            <a:pPr defTabSz="342900">
              <a:lnSpc>
                <a:spcPct val="90000"/>
              </a:lnSpc>
              <a:spcBef>
                <a:spcPct val="20000"/>
              </a:spcBef>
              <a:buFont typeface="Arial"/>
            </a:pPr>
            <a:endParaRPr lang="en-US" sz="1700" dirty="0">
              <a:solidFill>
                <a:srgbClr val="45545F"/>
              </a:solidFill>
            </a:endParaRPr>
          </a:p>
        </p:txBody>
      </p:sp>
      <p:pic>
        <p:nvPicPr>
          <p:cNvPr id="4" name="Picture 3">
            <a:extLst>
              <a:ext uri="{FF2B5EF4-FFF2-40B4-BE49-F238E27FC236}">
                <a16:creationId xmlns:a16="http://schemas.microsoft.com/office/drawing/2014/main" id="{ABC11AD8-0208-9E35-6E54-843829F72567}"/>
              </a:ext>
            </a:extLst>
          </p:cNvPr>
          <p:cNvPicPr>
            <a:picLocks noChangeAspect="1"/>
          </p:cNvPicPr>
          <p:nvPr/>
        </p:nvPicPr>
        <p:blipFill>
          <a:blip r:embed="rId3"/>
          <a:stretch>
            <a:fillRect/>
          </a:stretch>
        </p:blipFill>
        <p:spPr>
          <a:xfrm>
            <a:off x="4692865" y="2240513"/>
            <a:ext cx="3620497" cy="2715374"/>
          </a:xfrm>
          <a:prstGeom prst="rect">
            <a:avLst/>
          </a:prstGeom>
          <a:noFill/>
        </p:spPr>
      </p:pic>
      <p:sp>
        <p:nvSpPr>
          <p:cNvPr id="3" name="Slide Number Placeholder 2" hidden="1">
            <a:extLst>
              <a:ext uri="{FF2B5EF4-FFF2-40B4-BE49-F238E27FC236}">
                <a16:creationId xmlns:a16="http://schemas.microsoft.com/office/drawing/2014/main" id="{4E306FDB-FAA2-4880-9DFA-3035F3B347DB}"/>
              </a:ext>
            </a:extLst>
          </p:cNvPr>
          <p:cNvSpPr>
            <a:spLocks noGrp="1"/>
          </p:cNvSpPr>
          <p:nvPr>
            <p:ph type="sldNum" sz="quarter" idx="4294967295"/>
          </p:nvPr>
        </p:nvSpPr>
        <p:spPr>
          <a:xfrm>
            <a:off x="8577266" y="4880009"/>
            <a:ext cx="261937" cy="205383"/>
          </a:xfrm>
          <a:prstGeom prst="rect">
            <a:avLst/>
          </a:prstGeom>
        </p:spPr>
        <p:txBody>
          <a:bodyPr/>
          <a:lstStyle/>
          <a:p>
            <a:pPr>
              <a:spcAft>
                <a:spcPts val="600"/>
              </a:spcAft>
            </a:pPr>
            <a:fld id="{2066355A-084C-D24E-9AD2-7E4FC41EA627}" type="slidenum">
              <a:rPr lang="en-US" smtClean="0"/>
              <a:pPr>
                <a:spcAft>
                  <a:spcPts val="600"/>
                </a:spcAft>
              </a:pPr>
              <a:t>33</a:t>
            </a:fld>
            <a:endParaRPr lang="en-US"/>
          </a:p>
        </p:txBody>
      </p:sp>
    </p:spTree>
    <p:extLst>
      <p:ext uri="{BB962C8B-B14F-4D97-AF65-F5344CB8AC3E}">
        <p14:creationId xmlns:p14="http://schemas.microsoft.com/office/powerpoint/2010/main" val="32603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7" end="7"/>
                                            </p:txEl>
                                          </p:spTgt>
                                        </p:tgtEl>
                                        <p:attrNameLst>
                                          <p:attrName>style.visibility</p:attrName>
                                        </p:attrNameLst>
                                      </p:cBhvr>
                                      <p:to>
                                        <p:strVal val="visible"/>
                                      </p:to>
                                    </p:set>
                                    <p:animEffect transition="in" filter="fade">
                                      <p:cBhvr>
                                        <p:cTn id="7" dur="1000"/>
                                        <p:tgtEl>
                                          <p:spTgt spid="8">
                                            <p:txEl>
                                              <p:pRg st="7" end="7"/>
                                            </p:txEl>
                                          </p:spTgt>
                                        </p:tgtEl>
                                      </p:cBhvr>
                                    </p:animEffect>
                                    <p:anim calcmode="lin" valueType="num">
                                      <p:cBhvr>
                                        <p:cTn id="8"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8" end="8"/>
                                            </p:txEl>
                                          </p:spTgt>
                                        </p:tgtEl>
                                        <p:attrNameLst>
                                          <p:attrName>style.visibility</p:attrName>
                                        </p:attrNameLst>
                                      </p:cBhvr>
                                      <p:to>
                                        <p:strVal val="visible"/>
                                      </p:to>
                                    </p:set>
                                    <p:animEffect transition="in" filter="fade">
                                      <p:cBhvr>
                                        <p:cTn id="14" dur="1000"/>
                                        <p:tgtEl>
                                          <p:spTgt spid="8">
                                            <p:txEl>
                                              <p:pRg st="8" end="8"/>
                                            </p:txEl>
                                          </p:spTgt>
                                        </p:tgtEl>
                                      </p:cBhvr>
                                    </p:animEffect>
                                    <p:anim calcmode="lin" valueType="num">
                                      <p:cBhvr>
                                        <p:cTn id="15"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10" end="10"/>
                                            </p:txEl>
                                          </p:spTgt>
                                        </p:tgtEl>
                                        <p:attrNameLst>
                                          <p:attrName>style.visibility</p:attrName>
                                        </p:attrNameLst>
                                      </p:cBhvr>
                                      <p:to>
                                        <p:strVal val="visible"/>
                                      </p:to>
                                    </p:set>
                                    <p:animEffect transition="in" filter="fade">
                                      <p:cBhvr>
                                        <p:cTn id="21" dur="1000"/>
                                        <p:tgtEl>
                                          <p:spTgt spid="8">
                                            <p:txEl>
                                              <p:pRg st="10" end="10"/>
                                            </p:txEl>
                                          </p:spTgt>
                                        </p:tgtEl>
                                      </p:cBhvr>
                                    </p:animEffect>
                                    <p:anim calcmode="lin" valueType="num">
                                      <p:cBhvr>
                                        <p:cTn id="22"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DA90-99EC-4D26-A48A-2F6718DD2A13}"/>
              </a:ext>
            </a:extLst>
          </p:cNvPr>
          <p:cNvSpPr>
            <a:spLocks noGrp="1"/>
          </p:cNvSpPr>
          <p:nvPr>
            <p:ph type="title"/>
          </p:nvPr>
        </p:nvSpPr>
        <p:spPr/>
        <p:txBody>
          <a:bodyPr/>
          <a:lstStyle/>
          <a:p>
            <a:r>
              <a:rPr lang="en-GB" dirty="0"/>
              <a:t>Vendor Life Cycle Limitations</a:t>
            </a:r>
          </a:p>
        </p:txBody>
      </p:sp>
      <p:sp>
        <p:nvSpPr>
          <p:cNvPr id="3" name="Content Placeholder 2">
            <a:extLst>
              <a:ext uri="{FF2B5EF4-FFF2-40B4-BE49-F238E27FC236}">
                <a16:creationId xmlns:a16="http://schemas.microsoft.com/office/drawing/2014/main" id="{6F3BFBC1-26A5-43DD-97E1-725FB1470314}"/>
              </a:ext>
            </a:extLst>
          </p:cNvPr>
          <p:cNvSpPr>
            <a:spLocks noGrp="1"/>
          </p:cNvSpPr>
          <p:nvPr>
            <p:ph idx="1"/>
          </p:nvPr>
        </p:nvSpPr>
        <p:spPr>
          <a:xfrm>
            <a:off x="146049" y="746760"/>
            <a:ext cx="8052379" cy="4046220"/>
          </a:xfrm>
        </p:spPr>
        <p:txBody>
          <a:bodyPr vert="horz" lIns="91440" tIns="45720" rIns="91440" bIns="45720" rtlCol="0" anchor="t">
            <a:normAutofit/>
          </a:bodyPr>
          <a:lstStyle/>
          <a:p>
            <a:pPr marL="0" indent="0">
              <a:buNone/>
            </a:pPr>
            <a:r>
              <a:rPr lang="en-US" dirty="0">
                <a:latin typeface="Calibri"/>
                <a:cs typeface="Calibri"/>
              </a:rPr>
              <a:t>Hardware compatibility and update limitations</a:t>
            </a:r>
          </a:p>
          <a:p>
            <a:pPr lvl="1"/>
            <a:r>
              <a:rPr lang="en-US" dirty="0"/>
              <a:t>Support for peripheral devices</a:t>
            </a:r>
          </a:p>
          <a:p>
            <a:pPr lvl="1"/>
            <a:endParaRPr lang="en-US" dirty="0"/>
          </a:p>
          <a:p>
            <a:pPr marL="0" indent="0">
              <a:buNone/>
            </a:pPr>
            <a:r>
              <a:rPr lang="en-US" dirty="0">
                <a:latin typeface="Calibri"/>
                <a:cs typeface="Calibri"/>
              </a:rPr>
              <a:t>Network compatibility</a:t>
            </a:r>
          </a:p>
          <a:p>
            <a:pPr lvl="1"/>
            <a:r>
              <a:rPr lang="en-US" dirty="0"/>
              <a:t>Devices running different operating systems cannot “talk” to one another directly.</a:t>
            </a:r>
          </a:p>
          <a:p>
            <a:pPr lvl="1"/>
            <a:r>
              <a:rPr lang="en-US" dirty="0"/>
              <a:t>The operating systems must support Common network protocols(</a:t>
            </a:r>
            <a:r>
              <a:rPr lang="en-US" dirty="0" err="1"/>
              <a:t>Tcp</a:t>
            </a:r>
            <a:r>
              <a:rPr lang="en-US" dirty="0"/>
              <a:t>/IP) that allow data to be exchanged. </a:t>
            </a:r>
          </a:p>
          <a:p>
            <a:pPr lvl="1"/>
            <a:endParaRPr lang="en-US" dirty="0"/>
          </a:p>
          <a:p>
            <a:pPr marL="0" indent="0" algn="l">
              <a:buNone/>
            </a:pPr>
            <a:r>
              <a:rPr lang="en-US" dirty="0">
                <a:latin typeface="Calibri"/>
                <a:cs typeface="Calibri"/>
              </a:rPr>
              <a:t>User training and support</a:t>
            </a:r>
          </a:p>
          <a:p>
            <a:r>
              <a:rPr lang="en-US" sz="1600" dirty="0"/>
              <a:t>Different desktop styles by a new OS version or changing from one OS to another:</a:t>
            </a:r>
          </a:p>
          <a:p>
            <a:r>
              <a:rPr lang="en-US" sz="1600" dirty="0"/>
              <a:t>Users struggle to navigate the new desktop and file system.</a:t>
            </a:r>
          </a:p>
        </p:txBody>
      </p:sp>
      <p:sp>
        <p:nvSpPr>
          <p:cNvPr id="5" name="TextBox 4">
            <a:extLst>
              <a:ext uri="{FF2B5EF4-FFF2-40B4-BE49-F238E27FC236}">
                <a16:creationId xmlns:a16="http://schemas.microsoft.com/office/drawing/2014/main" id="{52BD75AB-3EF6-4D88-8326-88BD8C6C81FD}"/>
              </a:ext>
            </a:extLst>
          </p:cNvPr>
          <p:cNvSpPr txBox="1"/>
          <p:nvPr/>
        </p:nvSpPr>
        <p:spPr>
          <a:xfrm>
            <a:off x="5455228" y="4785013"/>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i="1" dirty="0">
                <a:ea typeface="Open Sans"/>
                <a:cs typeface="Open Sans"/>
              </a:rPr>
              <a:t>Screenshot courtesy of Microsoft</a:t>
            </a:r>
            <a:endParaRPr lang="en-US" sz="1000" dirty="0">
              <a:ea typeface="Open Sans"/>
              <a:cs typeface="Open Sans"/>
            </a:endParaRPr>
          </a:p>
        </p:txBody>
      </p:sp>
    </p:spTree>
    <p:extLst>
      <p:ext uri="{BB962C8B-B14F-4D97-AF65-F5344CB8AC3E}">
        <p14:creationId xmlns:p14="http://schemas.microsoft.com/office/powerpoint/2010/main" val="4152086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DA90-99EC-4D26-A48A-2F6718DD2A13}"/>
              </a:ext>
            </a:extLst>
          </p:cNvPr>
          <p:cNvSpPr>
            <a:spLocks noGrp="1"/>
          </p:cNvSpPr>
          <p:nvPr>
            <p:ph type="title"/>
          </p:nvPr>
        </p:nvSpPr>
        <p:spPr/>
        <p:txBody>
          <a:bodyPr/>
          <a:lstStyle/>
          <a:p>
            <a:r>
              <a:rPr lang="en-US" dirty="0"/>
              <a:t>BETA Life Cycle</a:t>
            </a:r>
            <a:endParaRPr lang="en-GB" dirty="0"/>
          </a:p>
        </p:txBody>
      </p:sp>
      <p:sp>
        <p:nvSpPr>
          <p:cNvPr id="3" name="Content Placeholder 2">
            <a:extLst>
              <a:ext uri="{FF2B5EF4-FFF2-40B4-BE49-F238E27FC236}">
                <a16:creationId xmlns:a16="http://schemas.microsoft.com/office/drawing/2014/main" id="{6F3BFBC1-26A5-43DD-97E1-725FB1470314}"/>
              </a:ext>
            </a:extLst>
          </p:cNvPr>
          <p:cNvSpPr>
            <a:spLocks noGrp="1"/>
          </p:cNvSpPr>
          <p:nvPr>
            <p:ph idx="1"/>
          </p:nvPr>
        </p:nvSpPr>
        <p:spPr>
          <a:xfrm>
            <a:off x="136524" y="2110339"/>
            <a:ext cx="8870950" cy="2814587"/>
          </a:xfrm>
        </p:spPr>
        <p:txBody>
          <a:bodyPr>
            <a:normAutofit/>
          </a:bodyPr>
          <a:lstStyle/>
          <a:p>
            <a:pPr marL="342900" lvl="1" indent="0">
              <a:buNone/>
            </a:pPr>
            <a:r>
              <a:rPr lang="en-US" dirty="0"/>
              <a:t>A public BETA phase might be used to gather user feedback. </a:t>
            </a:r>
          </a:p>
          <a:p>
            <a:pPr marL="342900" lvl="1" indent="0">
              <a:buNone/>
            </a:pPr>
            <a:endParaRPr lang="en-US" dirty="0"/>
          </a:p>
          <a:p>
            <a:pPr marL="342900" lvl="1" indent="0">
              <a:buNone/>
            </a:pPr>
            <a:r>
              <a:rPr lang="en-US" dirty="0"/>
              <a:t>• While the product is being actively marketed, the vendor releases regular patches to fix critical issues and feature</a:t>
            </a:r>
          </a:p>
          <a:p>
            <a:pPr marL="342900" lvl="1" indent="0">
              <a:buNone/>
            </a:pPr>
            <a:endParaRPr lang="en-US" dirty="0"/>
          </a:p>
          <a:p>
            <a:pPr marL="342900" lvl="1" indent="0">
              <a:buNone/>
            </a:pPr>
            <a:r>
              <a:rPr lang="en-US" dirty="0"/>
              <a:t>• During the extended support phase, the product is no longer commercially</a:t>
            </a:r>
          </a:p>
          <a:p>
            <a:pPr marL="342900" lvl="1" indent="0">
              <a:buNone/>
            </a:pPr>
            <a:r>
              <a:rPr lang="en-US" dirty="0"/>
              <a:t>available.</a:t>
            </a:r>
          </a:p>
          <a:p>
            <a:pPr marL="342900" lvl="1" indent="0">
              <a:buNone/>
            </a:pPr>
            <a:r>
              <a:rPr lang="en-US" dirty="0"/>
              <a:t>• An end of life (EOL) system is one that is no longer supported by its developer</a:t>
            </a:r>
          </a:p>
          <a:p>
            <a:pPr marL="342900" lvl="1" indent="0">
              <a:buNone/>
            </a:pPr>
            <a:r>
              <a:rPr lang="en-US" dirty="0"/>
              <a:t>or vendor. (security updates)</a:t>
            </a:r>
            <a:endParaRPr lang="en-GB" dirty="0"/>
          </a:p>
        </p:txBody>
      </p:sp>
      <p:pic>
        <p:nvPicPr>
          <p:cNvPr id="5" name="Picture 4">
            <a:extLst>
              <a:ext uri="{FF2B5EF4-FFF2-40B4-BE49-F238E27FC236}">
                <a16:creationId xmlns:a16="http://schemas.microsoft.com/office/drawing/2014/main" id="{D71DAA0E-AFE2-3289-B650-0A01124767F2}"/>
              </a:ext>
            </a:extLst>
          </p:cNvPr>
          <p:cNvPicPr>
            <a:picLocks noChangeAspect="1"/>
          </p:cNvPicPr>
          <p:nvPr/>
        </p:nvPicPr>
        <p:blipFill>
          <a:blip r:embed="rId3"/>
          <a:stretch>
            <a:fillRect/>
          </a:stretch>
        </p:blipFill>
        <p:spPr>
          <a:xfrm>
            <a:off x="3192379" y="662844"/>
            <a:ext cx="2385582" cy="1335926"/>
          </a:xfrm>
          <a:prstGeom prst="rect">
            <a:avLst/>
          </a:prstGeom>
        </p:spPr>
      </p:pic>
    </p:spTree>
    <p:extLst>
      <p:ext uri="{BB962C8B-B14F-4D97-AF65-F5344CB8AC3E}">
        <p14:creationId xmlns:p14="http://schemas.microsoft.com/office/powerpoint/2010/main" val="2898740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7A913D6-8F99-411B-8D70-9FA18EC0E52F}"/>
              </a:ext>
            </a:extLst>
          </p:cNvPr>
          <p:cNvSpPr>
            <a:spLocks noGrp="1"/>
          </p:cNvSpPr>
          <p:nvPr>
            <p:ph type="title"/>
          </p:nvPr>
        </p:nvSpPr>
        <p:spPr/>
        <p:txBody>
          <a:bodyPr/>
          <a:lstStyle/>
          <a:p>
            <a:r>
              <a:rPr lang="en-US" dirty="0"/>
              <a:t>Linux-Based Operating Systems</a:t>
            </a:r>
          </a:p>
        </p:txBody>
      </p:sp>
      <p:sp>
        <p:nvSpPr>
          <p:cNvPr id="2" name="Text Placeholder 1">
            <a:extLst>
              <a:ext uri="{FF2B5EF4-FFF2-40B4-BE49-F238E27FC236}">
                <a16:creationId xmlns:a16="http://schemas.microsoft.com/office/drawing/2014/main" id="{9DF40E59-C63F-4FFD-8B6C-B496D3FEF702}"/>
              </a:ext>
            </a:extLst>
          </p:cNvPr>
          <p:cNvSpPr>
            <a:spLocks noGrp="1"/>
          </p:cNvSpPr>
          <p:nvPr>
            <p:ph type="body" sz="quarter" idx="13"/>
          </p:nvPr>
        </p:nvSpPr>
        <p:spPr>
          <a:xfrm>
            <a:off x="1742975" y="834102"/>
            <a:ext cx="7054516" cy="429989"/>
          </a:xfrm>
        </p:spPr>
        <p:txBody>
          <a:bodyPr/>
          <a:lstStyle/>
          <a:p>
            <a:r>
              <a:rPr lang="en-US" sz="1600" b="1" dirty="0"/>
              <a:t>Linux OS: </a:t>
            </a:r>
            <a:r>
              <a:rPr lang="en-US" sz="1600" dirty="0"/>
              <a:t>is a fully open-source OS kernel, derived from UNIX.</a:t>
            </a:r>
            <a:endParaRPr lang="en-US" sz="1600" b="1" dirty="0"/>
          </a:p>
        </p:txBody>
      </p:sp>
      <p:sp>
        <p:nvSpPr>
          <p:cNvPr id="4" name="Slide Number Placeholder 3">
            <a:extLst>
              <a:ext uri="{FF2B5EF4-FFF2-40B4-BE49-F238E27FC236}">
                <a16:creationId xmlns:a16="http://schemas.microsoft.com/office/drawing/2014/main" id="{877880E1-4F25-4A29-B438-E1E0CDD468BD}"/>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7" name="Content Placeholder 6">
            <a:extLst>
              <a:ext uri="{FF2B5EF4-FFF2-40B4-BE49-F238E27FC236}">
                <a16:creationId xmlns:a16="http://schemas.microsoft.com/office/drawing/2014/main" id="{F7347081-EBF3-4B06-A8B7-A0561496BD28}"/>
              </a:ext>
            </a:extLst>
          </p:cNvPr>
          <p:cNvSpPr>
            <a:spLocks noGrp="1"/>
          </p:cNvSpPr>
          <p:nvPr>
            <p:ph idx="1"/>
          </p:nvPr>
        </p:nvSpPr>
        <p:spPr/>
        <p:txBody>
          <a:bodyPr/>
          <a:lstStyle/>
          <a:p>
            <a:r>
              <a:rPr lang="en-US" dirty="0"/>
              <a:t>Linux OS.</a:t>
            </a:r>
          </a:p>
          <a:p>
            <a:pPr lvl="1"/>
            <a:r>
              <a:rPr lang="en-US" dirty="0"/>
              <a:t>Linux was designed to be open source.</a:t>
            </a:r>
          </a:p>
          <a:p>
            <a:pPr lvl="1"/>
            <a:r>
              <a:rPr lang="en-US" dirty="0"/>
              <a:t>Many distributions/distros of Linux.</a:t>
            </a:r>
          </a:p>
          <a:p>
            <a:pPr lvl="1"/>
            <a:r>
              <a:rPr lang="en-US" dirty="0"/>
              <a:t>Linux distributions (distros),</a:t>
            </a:r>
          </a:p>
          <a:p>
            <a:pPr lvl="1"/>
            <a:endParaRPr lang="en-US" dirty="0"/>
          </a:p>
          <a:p>
            <a:r>
              <a:rPr lang="en-US" dirty="0"/>
              <a:t>Android.</a:t>
            </a:r>
          </a:p>
          <a:p>
            <a:pPr lvl="1"/>
            <a:r>
              <a:rPr lang="en-US" dirty="0"/>
              <a:t>Derived from Linux.</a:t>
            </a:r>
          </a:p>
          <a:p>
            <a:pPr lvl="1"/>
            <a:r>
              <a:rPr lang="en-US" dirty="0">
                <a:solidFill>
                  <a:srgbClr val="FF0000"/>
                </a:solidFill>
              </a:rPr>
              <a:t>Open source</a:t>
            </a:r>
            <a:r>
              <a:rPr lang="en-US" dirty="0"/>
              <a:t>.</a:t>
            </a:r>
          </a:p>
          <a:p>
            <a:pPr lvl="2"/>
            <a:r>
              <a:rPr lang="en-US" dirty="0"/>
              <a:t>Developed by mobile device manufacturers for </a:t>
            </a:r>
            <a:br>
              <a:rPr lang="en-US" dirty="0"/>
            </a:br>
            <a:r>
              <a:rPr lang="en-US" dirty="0"/>
              <a:t>smart phones and tablets.</a:t>
            </a:r>
          </a:p>
          <a:p>
            <a:pPr lvl="1"/>
            <a:endParaRPr lang="en-US" dirty="0"/>
          </a:p>
        </p:txBody>
      </p:sp>
      <p:pic>
        <p:nvPicPr>
          <p:cNvPr id="5" name="Picture 4">
            <a:extLst>
              <a:ext uri="{FF2B5EF4-FFF2-40B4-BE49-F238E27FC236}">
                <a16:creationId xmlns:a16="http://schemas.microsoft.com/office/drawing/2014/main" id="{191AA585-A21F-4C8C-B5CC-4158D95B29C4}"/>
              </a:ext>
            </a:extLst>
          </p:cNvPr>
          <p:cNvPicPr>
            <a:picLocks noChangeAspect="1"/>
          </p:cNvPicPr>
          <p:nvPr/>
        </p:nvPicPr>
        <p:blipFill>
          <a:blip r:embed="rId3"/>
          <a:stretch>
            <a:fillRect/>
          </a:stretch>
        </p:blipFill>
        <p:spPr>
          <a:xfrm>
            <a:off x="7427366" y="2032515"/>
            <a:ext cx="1716634" cy="3052877"/>
          </a:xfrm>
          <a:prstGeom prst="rect">
            <a:avLst/>
          </a:prstGeom>
        </p:spPr>
      </p:pic>
    </p:spTree>
    <p:extLst>
      <p:ext uri="{BB962C8B-B14F-4D97-AF65-F5344CB8AC3E}">
        <p14:creationId xmlns:p14="http://schemas.microsoft.com/office/powerpoint/2010/main" val="278508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animEffect transition="in" filter="wipe(down)">
                                      <p:cBhvr>
                                        <p:cTn id="7" dur="580">
                                          <p:stCondLst>
                                            <p:cond delay="0"/>
                                          </p:stCondLst>
                                        </p:cTn>
                                        <p:tgtEl>
                                          <p:spTgt spid="7">
                                            <p:txEl>
                                              <p:pRg st="6" end="6"/>
                                            </p:txEl>
                                          </p:spTgt>
                                        </p:tgtEl>
                                      </p:cBhvr>
                                    </p:animEffect>
                                    <p:anim calcmode="lin" valueType="num">
                                      <p:cBhvr>
                                        <p:cTn id="8" dur="1822" tmFilter="0,0; 0.14,0.36; 0.43,0.73; 0.71,0.91; 1.0,1.0">
                                          <p:stCondLst>
                                            <p:cond delay="0"/>
                                          </p:stCondLst>
                                        </p:cTn>
                                        <p:tgtEl>
                                          <p:spTgt spid="7">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xEl>
                                              <p:pRg st="6" end="6"/>
                                            </p:txEl>
                                          </p:spTgt>
                                        </p:tgtEl>
                                      </p:cBhvr>
                                      <p:to x="100000" y="60000"/>
                                    </p:animScale>
                                    <p:animScale>
                                      <p:cBhvr>
                                        <p:cTn id="14" dur="166" decel="50000">
                                          <p:stCondLst>
                                            <p:cond delay="676"/>
                                          </p:stCondLst>
                                        </p:cTn>
                                        <p:tgtEl>
                                          <p:spTgt spid="7">
                                            <p:txEl>
                                              <p:pRg st="6" end="6"/>
                                            </p:txEl>
                                          </p:spTgt>
                                        </p:tgtEl>
                                      </p:cBhvr>
                                      <p:to x="100000" y="100000"/>
                                    </p:animScale>
                                    <p:animScale>
                                      <p:cBhvr>
                                        <p:cTn id="15" dur="26">
                                          <p:stCondLst>
                                            <p:cond delay="1312"/>
                                          </p:stCondLst>
                                        </p:cTn>
                                        <p:tgtEl>
                                          <p:spTgt spid="7">
                                            <p:txEl>
                                              <p:pRg st="6" end="6"/>
                                            </p:txEl>
                                          </p:spTgt>
                                        </p:tgtEl>
                                      </p:cBhvr>
                                      <p:to x="100000" y="80000"/>
                                    </p:animScale>
                                    <p:animScale>
                                      <p:cBhvr>
                                        <p:cTn id="16" dur="166" decel="50000">
                                          <p:stCondLst>
                                            <p:cond delay="1338"/>
                                          </p:stCondLst>
                                        </p:cTn>
                                        <p:tgtEl>
                                          <p:spTgt spid="7">
                                            <p:txEl>
                                              <p:pRg st="6" end="6"/>
                                            </p:txEl>
                                          </p:spTgt>
                                        </p:tgtEl>
                                      </p:cBhvr>
                                      <p:to x="100000" y="100000"/>
                                    </p:animScale>
                                    <p:animScale>
                                      <p:cBhvr>
                                        <p:cTn id="17" dur="26">
                                          <p:stCondLst>
                                            <p:cond delay="1642"/>
                                          </p:stCondLst>
                                        </p:cTn>
                                        <p:tgtEl>
                                          <p:spTgt spid="7">
                                            <p:txEl>
                                              <p:pRg st="6" end="6"/>
                                            </p:txEl>
                                          </p:spTgt>
                                        </p:tgtEl>
                                      </p:cBhvr>
                                      <p:to x="100000" y="90000"/>
                                    </p:animScale>
                                    <p:animScale>
                                      <p:cBhvr>
                                        <p:cTn id="18" dur="166" decel="50000">
                                          <p:stCondLst>
                                            <p:cond delay="1668"/>
                                          </p:stCondLst>
                                        </p:cTn>
                                        <p:tgtEl>
                                          <p:spTgt spid="7">
                                            <p:txEl>
                                              <p:pRg st="6" end="6"/>
                                            </p:txEl>
                                          </p:spTgt>
                                        </p:tgtEl>
                                      </p:cBhvr>
                                      <p:to x="100000" y="100000"/>
                                    </p:animScale>
                                    <p:animScale>
                                      <p:cBhvr>
                                        <p:cTn id="19" dur="26">
                                          <p:stCondLst>
                                            <p:cond delay="1808"/>
                                          </p:stCondLst>
                                        </p:cTn>
                                        <p:tgtEl>
                                          <p:spTgt spid="7">
                                            <p:txEl>
                                              <p:pRg st="6" end="6"/>
                                            </p:txEl>
                                          </p:spTgt>
                                        </p:tgtEl>
                                      </p:cBhvr>
                                      <p:to x="100000" y="95000"/>
                                    </p:animScale>
                                    <p:animScale>
                                      <p:cBhvr>
                                        <p:cTn id="20" dur="166" decel="50000">
                                          <p:stCondLst>
                                            <p:cond delay="1834"/>
                                          </p:stCondLst>
                                        </p:cTn>
                                        <p:tgtEl>
                                          <p:spTgt spid="7">
                                            <p:txEl>
                                              <p:pRg st="6" end="6"/>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animEffect transition="in" filter="wipe(down)">
                                      <p:cBhvr>
                                        <p:cTn id="23" dur="580">
                                          <p:stCondLst>
                                            <p:cond delay="0"/>
                                          </p:stCondLst>
                                        </p:cTn>
                                        <p:tgtEl>
                                          <p:spTgt spid="7">
                                            <p:txEl>
                                              <p:pRg st="7" end="7"/>
                                            </p:txEl>
                                          </p:spTgt>
                                        </p:tgtEl>
                                      </p:cBhvr>
                                    </p:animEffect>
                                    <p:anim calcmode="lin" valueType="num">
                                      <p:cBhvr>
                                        <p:cTn id="24" dur="1822" tmFilter="0,0; 0.14,0.36; 0.43,0.73; 0.71,0.91; 1.0,1.0">
                                          <p:stCondLst>
                                            <p:cond delay="0"/>
                                          </p:stCondLst>
                                        </p:cTn>
                                        <p:tgtEl>
                                          <p:spTgt spid="7">
                                            <p:txEl>
                                              <p:pRg st="7" end="7"/>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xEl>
                                              <p:pRg st="7" end="7"/>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xEl>
                                              <p:pRg st="7" end="7"/>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xEl>
                                              <p:pRg st="7" end="7"/>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xEl>
                                              <p:pRg st="7" end="7"/>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xEl>
                                              <p:pRg st="7" end="7"/>
                                            </p:txEl>
                                          </p:spTgt>
                                        </p:tgtEl>
                                      </p:cBhvr>
                                      <p:to x="100000" y="60000"/>
                                    </p:animScale>
                                    <p:animScale>
                                      <p:cBhvr>
                                        <p:cTn id="30" dur="166" decel="50000">
                                          <p:stCondLst>
                                            <p:cond delay="676"/>
                                          </p:stCondLst>
                                        </p:cTn>
                                        <p:tgtEl>
                                          <p:spTgt spid="7">
                                            <p:txEl>
                                              <p:pRg st="7" end="7"/>
                                            </p:txEl>
                                          </p:spTgt>
                                        </p:tgtEl>
                                      </p:cBhvr>
                                      <p:to x="100000" y="100000"/>
                                    </p:animScale>
                                    <p:animScale>
                                      <p:cBhvr>
                                        <p:cTn id="31" dur="26">
                                          <p:stCondLst>
                                            <p:cond delay="1312"/>
                                          </p:stCondLst>
                                        </p:cTn>
                                        <p:tgtEl>
                                          <p:spTgt spid="7">
                                            <p:txEl>
                                              <p:pRg st="7" end="7"/>
                                            </p:txEl>
                                          </p:spTgt>
                                        </p:tgtEl>
                                      </p:cBhvr>
                                      <p:to x="100000" y="80000"/>
                                    </p:animScale>
                                    <p:animScale>
                                      <p:cBhvr>
                                        <p:cTn id="32" dur="166" decel="50000">
                                          <p:stCondLst>
                                            <p:cond delay="1338"/>
                                          </p:stCondLst>
                                        </p:cTn>
                                        <p:tgtEl>
                                          <p:spTgt spid="7">
                                            <p:txEl>
                                              <p:pRg st="7" end="7"/>
                                            </p:txEl>
                                          </p:spTgt>
                                        </p:tgtEl>
                                      </p:cBhvr>
                                      <p:to x="100000" y="100000"/>
                                    </p:animScale>
                                    <p:animScale>
                                      <p:cBhvr>
                                        <p:cTn id="33" dur="26">
                                          <p:stCondLst>
                                            <p:cond delay="1642"/>
                                          </p:stCondLst>
                                        </p:cTn>
                                        <p:tgtEl>
                                          <p:spTgt spid="7">
                                            <p:txEl>
                                              <p:pRg st="7" end="7"/>
                                            </p:txEl>
                                          </p:spTgt>
                                        </p:tgtEl>
                                      </p:cBhvr>
                                      <p:to x="100000" y="90000"/>
                                    </p:animScale>
                                    <p:animScale>
                                      <p:cBhvr>
                                        <p:cTn id="34" dur="166" decel="50000">
                                          <p:stCondLst>
                                            <p:cond delay="1668"/>
                                          </p:stCondLst>
                                        </p:cTn>
                                        <p:tgtEl>
                                          <p:spTgt spid="7">
                                            <p:txEl>
                                              <p:pRg st="7" end="7"/>
                                            </p:txEl>
                                          </p:spTgt>
                                        </p:tgtEl>
                                      </p:cBhvr>
                                      <p:to x="100000" y="100000"/>
                                    </p:animScale>
                                    <p:animScale>
                                      <p:cBhvr>
                                        <p:cTn id="35" dur="26">
                                          <p:stCondLst>
                                            <p:cond delay="1808"/>
                                          </p:stCondLst>
                                        </p:cTn>
                                        <p:tgtEl>
                                          <p:spTgt spid="7">
                                            <p:txEl>
                                              <p:pRg st="7" end="7"/>
                                            </p:txEl>
                                          </p:spTgt>
                                        </p:tgtEl>
                                      </p:cBhvr>
                                      <p:to x="100000" y="95000"/>
                                    </p:animScale>
                                    <p:animScale>
                                      <p:cBhvr>
                                        <p:cTn id="36" dur="166" decel="50000">
                                          <p:stCondLst>
                                            <p:cond delay="1834"/>
                                          </p:stCondLst>
                                        </p:cTn>
                                        <p:tgtEl>
                                          <p:spTgt spid="7">
                                            <p:txEl>
                                              <p:pRg st="7" end="7"/>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animEffect transition="in" filter="wipe(down)">
                                      <p:cBhvr>
                                        <p:cTn id="39" dur="580">
                                          <p:stCondLst>
                                            <p:cond delay="0"/>
                                          </p:stCondLst>
                                        </p:cTn>
                                        <p:tgtEl>
                                          <p:spTgt spid="7">
                                            <p:txEl>
                                              <p:pRg st="8" end="8"/>
                                            </p:txEl>
                                          </p:spTgt>
                                        </p:tgtEl>
                                      </p:cBhvr>
                                    </p:animEffect>
                                    <p:anim calcmode="lin" valueType="num">
                                      <p:cBhvr>
                                        <p:cTn id="40" dur="1822" tmFilter="0,0; 0.14,0.36; 0.43,0.73; 0.71,0.91; 1.0,1.0">
                                          <p:stCondLst>
                                            <p:cond delay="0"/>
                                          </p:stCondLst>
                                        </p:cTn>
                                        <p:tgtEl>
                                          <p:spTgt spid="7">
                                            <p:txEl>
                                              <p:pRg st="8" end="8"/>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xEl>
                                              <p:pRg st="8" end="8"/>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xEl>
                                              <p:pRg st="8" end="8"/>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xEl>
                                              <p:pRg st="8" end="8"/>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xEl>
                                              <p:pRg st="8" end="8"/>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xEl>
                                              <p:pRg st="8" end="8"/>
                                            </p:txEl>
                                          </p:spTgt>
                                        </p:tgtEl>
                                      </p:cBhvr>
                                      <p:to x="100000" y="60000"/>
                                    </p:animScale>
                                    <p:animScale>
                                      <p:cBhvr>
                                        <p:cTn id="46" dur="166" decel="50000">
                                          <p:stCondLst>
                                            <p:cond delay="676"/>
                                          </p:stCondLst>
                                        </p:cTn>
                                        <p:tgtEl>
                                          <p:spTgt spid="7">
                                            <p:txEl>
                                              <p:pRg st="8" end="8"/>
                                            </p:txEl>
                                          </p:spTgt>
                                        </p:tgtEl>
                                      </p:cBhvr>
                                      <p:to x="100000" y="100000"/>
                                    </p:animScale>
                                    <p:animScale>
                                      <p:cBhvr>
                                        <p:cTn id="47" dur="26">
                                          <p:stCondLst>
                                            <p:cond delay="1312"/>
                                          </p:stCondLst>
                                        </p:cTn>
                                        <p:tgtEl>
                                          <p:spTgt spid="7">
                                            <p:txEl>
                                              <p:pRg st="8" end="8"/>
                                            </p:txEl>
                                          </p:spTgt>
                                        </p:tgtEl>
                                      </p:cBhvr>
                                      <p:to x="100000" y="80000"/>
                                    </p:animScale>
                                    <p:animScale>
                                      <p:cBhvr>
                                        <p:cTn id="48" dur="166" decel="50000">
                                          <p:stCondLst>
                                            <p:cond delay="1338"/>
                                          </p:stCondLst>
                                        </p:cTn>
                                        <p:tgtEl>
                                          <p:spTgt spid="7">
                                            <p:txEl>
                                              <p:pRg st="8" end="8"/>
                                            </p:txEl>
                                          </p:spTgt>
                                        </p:tgtEl>
                                      </p:cBhvr>
                                      <p:to x="100000" y="100000"/>
                                    </p:animScale>
                                    <p:animScale>
                                      <p:cBhvr>
                                        <p:cTn id="49" dur="26">
                                          <p:stCondLst>
                                            <p:cond delay="1642"/>
                                          </p:stCondLst>
                                        </p:cTn>
                                        <p:tgtEl>
                                          <p:spTgt spid="7">
                                            <p:txEl>
                                              <p:pRg st="8" end="8"/>
                                            </p:txEl>
                                          </p:spTgt>
                                        </p:tgtEl>
                                      </p:cBhvr>
                                      <p:to x="100000" y="90000"/>
                                    </p:animScale>
                                    <p:animScale>
                                      <p:cBhvr>
                                        <p:cTn id="50" dur="166" decel="50000">
                                          <p:stCondLst>
                                            <p:cond delay="1668"/>
                                          </p:stCondLst>
                                        </p:cTn>
                                        <p:tgtEl>
                                          <p:spTgt spid="7">
                                            <p:txEl>
                                              <p:pRg st="8" end="8"/>
                                            </p:txEl>
                                          </p:spTgt>
                                        </p:tgtEl>
                                      </p:cBhvr>
                                      <p:to x="100000" y="100000"/>
                                    </p:animScale>
                                    <p:animScale>
                                      <p:cBhvr>
                                        <p:cTn id="51" dur="26">
                                          <p:stCondLst>
                                            <p:cond delay="1808"/>
                                          </p:stCondLst>
                                        </p:cTn>
                                        <p:tgtEl>
                                          <p:spTgt spid="7">
                                            <p:txEl>
                                              <p:pRg st="8" end="8"/>
                                            </p:txEl>
                                          </p:spTgt>
                                        </p:tgtEl>
                                      </p:cBhvr>
                                      <p:to x="100000" y="95000"/>
                                    </p:animScale>
                                    <p:animScale>
                                      <p:cBhvr>
                                        <p:cTn id="52" dur="166" decel="50000">
                                          <p:stCondLst>
                                            <p:cond delay="1834"/>
                                          </p:stCondLst>
                                        </p:cTn>
                                        <p:tgtEl>
                                          <p:spTgt spid="7">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918FB-D7ED-430B-9312-58ED404EAF6B}"/>
              </a:ext>
            </a:extLst>
          </p:cNvPr>
          <p:cNvSpPr>
            <a:spLocks noGrp="1"/>
          </p:cNvSpPr>
          <p:nvPr>
            <p:ph type="title"/>
          </p:nvPr>
        </p:nvSpPr>
        <p:spPr>
          <a:xfrm>
            <a:off x="341925" y="75202"/>
            <a:ext cx="7883768" cy="633458"/>
          </a:xfrm>
        </p:spPr>
        <p:txBody>
          <a:bodyPr anchor="ctr">
            <a:normAutofit/>
          </a:bodyPr>
          <a:lstStyle/>
          <a:p>
            <a:r>
              <a:rPr lang="en-US" dirty="0"/>
              <a:t>Distributions</a:t>
            </a:r>
          </a:p>
        </p:txBody>
      </p:sp>
      <p:sp>
        <p:nvSpPr>
          <p:cNvPr id="3" name="Text Placeholder 2">
            <a:extLst>
              <a:ext uri="{FF2B5EF4-FFF2-40B4-BE49-F238E27FC236}">
                <a16:creationId xmlns:a16="http://schemas.microsoft.com/office/drawing/2014/main" id="{BC99DFAB-A7AF-4917-90B4-ABBFB7DB9684}"/>
              </a:ext>
            </a:extLst>
          </p:cNvPr>
          <p:cNvSpPr>
            <a:spLocks noGrp="1"/>
          </p:cNvSpPr>
          <p:nvPr>
            <p:ph type="body" sz="quarter" idx="13"/>
          </p:nvPr>
        </p:nvSpPr>
        <p:spPr>
          <a:xfrm>
            <a:off x="1752600" y="944984"/>
            <a:ext cx="6934200" cy="571500"/>
          </a:xfrm>
        </p:spPr>
        <p:txBody>
          <a:bodyPr>
            <a:normAutofit fontScale="77500" lnSpcReduction="20000"/>
          </a:bodyPr>
          <a:lstStyle/>
          <a:p>
            <a:pPr>
              <a:lnSpc>
                <a:spcPct val="90000"/>
              </a:lnSpc>
            </a:pPr>
            <a:r>
              <a:rPr lang="en-US" dirty="0"/>
              <a:t>Distributions (</a:t>
            </a:r>
            <a:r>
              <a:rPr lang="en-US" b="1" dirty="0"/>
              <a:t>distros)</a:t>
            </a:r>
            <a:r>
              <a:rPr lang="en-US" dirty="0"/>
              <a:t>: A complete Linux implementation, including kernel, shell, applications, and utilities, that is packaged, distributed, and supported by a software vendor. </a:t>
            </a:r>
          </a:p>
        </p:txBody>
      </p:sp>
      <p:sp>
        <p:nvSpPr>
          <p:cNvPr id="4" name="Slide Number Placeholder 3">
            <a:extLst>
              <a:ext uri="{FF2B5EF4-FFF2-40B4-BE49-F238E27FC236}">
                <a16:creationId xmlns:a16="http://schemas.microsoft.com/office/drawing/2014/main" id="{3457C1A0-187F-4E35-AD0F-76D095CEA3A2}"/>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37</a:t>
            </a:fld>
            <a:endParaRPr lang="en-US"/>
          </a:p>
        </p:txBody>
      </p:sp>
      <p:graphicFrame>
        <p:nvGraphicFramePr>
          <p:cNvPr id="7" name="Content Placeholder 4">
            <a:extLst>
              <a:ext uri="{FF2B5EF4-FFF2-40B4-BE49-F238E27FC236}">
                <a16:creationId xmlns:a16="http://schemas.microsoft.com/office/drawing/2014/main" id="{547B91C6-B878-1C0B-4D80-C6903689CAB1}"/>
              </a:ext>
            </a:extLst>
          </p:cNvPr>
          <p:cNvGraphicFramePr>
            <a:graphicFrameLocks noGrp="1"/>
          </p:cNvGraphicFramePr>
          <p:nvPr>
            <p:ph idx="1"/>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8418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11A1A-1639-44FF-8C13-DEA0DEF98510}"/>
              </a:ext>
            </a:extLst>
          </p:cNvPr>
          <p:cNvSpPr>
            <a:spLocks noGrp="1"/>
          </p:cNvSpPr>
          <p:nvPr>
            <p:ph type="title"/>
          </p:nvPr>
        </p:nvSpPr>
        <p:spPr>
          <a:xfrm>
            <a:off x="341925" y="75202"/>
            <a:ext cx="8455566" cy="633458"/>
          </a:xfrm>
        </p:spPr>
        <p:txBody>
          <a:bodyPr anchor="ctr">
            <a:normAutofit/>
          </a:bodyPr>
          <a:lstStyle/>
          <a:p>
            <a:r>
              <a:rPr lang="en-US" dirty="0"/>
              <a:t>Linux User Accounts</a:t>
            </a:r>
          </a:p>
        </p:txBody>
      </p:sp>
      <p:sp>
        <p:nvSpPr>
          <p:cNvPr id="4" name="Slide Number Placeholder 3">
            <a:extLst>
              <a:ext uri="{FF2B5EF4-FFF2-40B4-BE49-F238E27FC236}">
                <a16:creationId xmlns:a16="http://schemas.microsoft.com/office/drawing/2014/main" id="{0529EC93-1679-4DFD-BA87-C544B189A948}"/>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38</a:t>
            </a:fld>
            <a:endParaRPr lang="en-US"/>
          </a:p>
        </p:txBody>
      </p:sp>
      <p:graphicFrame>
        <p:nvGraphicFramePr>
          <p:cNvPr id="6" name="Text Placeholder 2">
            <a:extLst>
              <a:ext uri="{FF2B5EF4-FFF2-40B4-BE49-F238E27FC236}">
                <a16:creationId xmlns:a16="http://schemas.microsoft.com/office/drawing/2014/main" id="{0D3C98C2-3042-A759-FEE9-7561E70E3488}"/>
              </a:ext>
            </a:extLst>
          </p:cNvPr>
          <p:cNvGraphicFramePr/>
          <p:nvPr/>
        </p:nvGraphicFramePr>
        <p:xfrm>
          <a:off x="341924" y="980349"/>
          <a:ext cx="8460152" cy="3322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0453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7EF0F-9D75-4C5F-9E3E-061F203AEF60}"/>
              </a:ext>
            </a:extLst>
          </p:cNvPr>
          <p:cNvSpPr>
            <a:spLocks noGrp="1"/>
          </p:cNvSpPr>
          <p:nvPr>
            <p:ph type="title"/>
          </p:nvPr>
        </p:nvSpPr>
        <p:spPr>
          <a:xfrm>
            <a:off x="341925" y="75202"/>
            <a:ext cx="8455566" cy="633458"/>
          </a:xfrm>
        </p:spPr>
        <p:txBody>
          <a:bodyPr anchor="ctr">
            <a:normAutofit/>
          </a:bodyPr>
          <a:lstStyle/>
          <a:p>
            <a:r>
              <a:rPr lang="en-US" dirty="0"/>
              <a:t>Linux Commands</a:t>
            </a:r>
          </a:p>
        </p:txBody>
      </p:sp>
      <p:sp>
        <p:nvSpPr>
          <p:cNvPr id="3" name="Slide Number Placeholder 2">
            <a:extLst>
              <a:ext uri="{FF2B5EF4-FFF2-40B4-BE49-F238E27FC236}">
                <a16:creationId xmlns:a16="http://schemas.microsoft.com/office/drawing/2014/main" id="{2FA2BB3D-1846-45CA-BB47-85C1C2FAAFE9}"/>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39</a:t>
            </a:fld>
            <a:endParaRPr lang="en-US"/>
          </a:p>
        </p:txBody>
      </p:sp>
      <p:graphicFrame>
        <p:nvGraphicFramePr>
          <p:cNvPr id="8" name="Text Placeholder 5">
            <a:extLst>
              <a:ext uri="{FF2B5EF4-FFF2-40B4-BE49-F238E27FC236}">
                <a16:creationId xmlns:a16="http://schemas.microsoft.com/office/drawing/2014/main" id="{3E409C6F-804C-9DFF-77E7-DA6ECE81C203}"/>
              </a:ext>
            </a:extLst>
          </p:cNvPr>
          <p:cNvGraphicFramePr/>
          <p:nvPr/>
        </p:nvGraphicFramePr>
        <p:xfrm>
          <a:off x="341924" y="1696454"/>
          <a:ext cx="8460152" cy="2956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787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9AD1C-EAEA-4DDC-841A-53AD983FB3C0}"/>
              </a:ext>
            </a:extLst>
          </p:cNvPr>
          <p:cNvSpPr>
            <a:spLocks noGrp="1"/>
          </p:cNvSpPr>
          <p:nvPr>
            <p:ph type="title"/>
          </p:nvPr>
        </p:nvSpPr>
        <p:spPr>
          <a:xfrm>
            <a:off x="341927" y="75202"/>
            <a:ext cx="8455567" cy="633458"/>
          </a:xfrm>
        </p:spPr>
        <p:txBody>
          <a:bodyPr anchor="ctr">
            <a:normAutofit/>
          </a:bodyPr>
          <a:lstStyle/>
          <a:p>
            <a:r>
              <a:rPr lang="en-US" dirty="0"/>
              <a:t>OS Types</a:t>
            </a:r>
          </a:p>
        </p:txBody>
      </p:sp>
      <p:sp>
        <p:nvSpPr>
          <p:cNvPr id="3" name="Slide Number Placeholder 2">
            <a:extLst>
              <a:ext uri="{FF2B5EF4-FFF2-40B4-BE49-F238E27FC236}">
                <a16:creationId xmlns:a16="http://schemas.microsoft.com/office/drawing/2014/main" id="{C5FDDDA8-2D2A-45EA-A54E-64E2AFD47575}"/>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a:t>
            </a:fld>
            <a:endParaRPr lang="en-US"/>
          </a:p>
        </p:txBody>
      </p:sp>
      <p:graphicFrame>
        <p:nvGraphicFramePr>
          <p:cNvPr id="7" name="Group 23">
            <a:extLst>
              <a:ext uri="{FF2B5EF4-FFF2-40B4-BE49-F238E27FC236}">
                <a16:creationId xmlns:a16="http://schemas.microsoft.com/office/drawing/2014/main" id="{9FAA2A58-B06D-4768-91A8-67601FD47558}"/>
              </a:ext>
            </a:extLst>
          </p:cNvPr>
          <p:cNvGraphicFramePr>
            <a:graphicFrameLocks noGrp="1"/>
          </p:cNvGraphicFramePr>
          <p:nvPr>
            <p:extLst>
              <p:ext uri="{D42A27DB-BD31-4B8C-83A1-F6EECF244321}">
                <p14:modId xmlns:p14="http://schemas.microsoft.com/office/powerpoint/2010/main" val="2167961844"/>
              </p:ext>
            </p:extLst>
          </p:nvPr>
        </p:nvGraphicFramePr>
        <p:xfrm>
          <a:off x="248081" y="915140"/>
          <a:ext cx="8460153" cy="2925051"/>
        </p:xfrm>
        <a:graphic>
          <a:graphicData uri="http://schemas.openxmlformats.org/drawingml/2006/table">
            <a:tbl>
              <a:tblPr firstRow="1" bandRow="1"/>
              <a:tblGrid>
                <a:gridCol w="1908406">
                  <a:extLst>
                    <a:ext uri="{9D8B030D-6E8A-4147-A177-3AD203B41FA5}">
                      <a16:colId xmlns:a16="http://schemas.microsoft.com/office/drawing/2014/main" val="20000"/>
                    </a:ext>
                  </a:extLst>
                </a:gridCol>
                <a:gridCol w="6551747">
                  <a:extLst>
                    <a:ext uri="{9D8B030D-6E8A-4147-A177-3AD203B41FA5}">
                      <a16:colId xmlns:a16="http://schemas.microsoft.com/office/drawing/2014/main" val="20001"/>
                    </a:ext>
                  </a:extLst>
                </a:gridCol>
              </a:tblGrid>
              <a:tr h="749801">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900" b="1" i="0" u="none" strike="noStrike" cap="none" normalizeH="0" baseline="0">
                          <a:ln>
                            <a:noFill/>
                          </a:ln>
                          <a:solidFill>
                            <a:schemeClr val="bg1"/>
                          </a:solidFill>
                          <a:effectLst/>
                          <a:latin typeface="+mn-lt"/>
                          <a:cs typeface="Calibri"/>
                        </a:rPr>
                        <a:t>Market Section</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900" b="1" i="0" u="none" strike="noStrike" kern="1200" cap="none" spc="0" normalizeH="0" baseline="0" noProof="0">
                          <a:ln>
                            <a:noFill/>
                          </a:ln>
                          <a:solidFill>
                            <a:prstClr val="white"/>
                          </a:solidFill>
                          <a:effectLst/>
                          <a:uLnTx/>
                          <a:uFillTx/>
                          <a:latin typeface="+mn-lt"/>
                          <a:ea typeface="+mn-ea"/>
                          <a:cs typeface="Calibri"/>
                        </a:rPr>
                        <a:t>Description</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extLst>
                  <a:ext uri="{0D108BD9-81ED-4DB2-BD59-A6C34878D82A}">
                    <a16:rowId xmlns:a16="http://schemas.microsoft.com/office/drawing/2014/main" val="10000"/>
                  </a:ext>
                </a:extLst>
              </a:tr>
              <a:tr h="420219">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a:ln>
                            <a:noFill/>
                          </a:ln>
                          <a:solidFill>
                            <a:schemeClr val="tx1">
                              <a:lumMod val="85000"/>
                              <a:lumOff val="15000"/>
                            </a:schemeClr>
                          </a:solidFill>
                          <a:effectLst/>
                          <a:latin typeface="+mn-lt"/>
                          <a:cs typeface="Calibri"/>
                        </a:rPr>
                        <a:t>Business client</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0" i="0" u="none" strike="noStrike" cap="none" normalizeH="0" baseline="0" dirty="0">
                          <a:ln>
                            <a:noFill/>
                          </a:ln>
                          <a:solidFill>
                            <a:schemeClr val="tx1">
                              <a:lumMod val="85000"/>
                              <a:lumOff val="15000"/>
                            </a:schemeClr>
                          </a:solidFill>
                          <a:effectLst/>
                          <a:latin typeface="+mn-lt"/>
                          <a:cs typeface="Calibri"/>
                        </a:rPr>
                        <a:t>OS designed to work as a client on business networks.</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420219">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kern="1200" cap="none" normalizeH="0" baseline="0">
                          <a:ln>
                            <a:noFill/>
                          </a:ln>
                          <a:solidFill>
                            <a:schemeClr val="tx1">
                              <a:lumMod val="85000"/>
                              <a:lumOff val="15000"/>
                            </a:schemeClr>
                          </a:solidFill>
                          <a:effectLst/>
                          <a:latin typeface="+mn-lt"/>
                          <a:ea typeface="+mn-ea"/>
                          <a:cs typeface="Calibri"/>
                        </a:rPr>
                        <a:t>NOS</a:t>
                      </a:r>
                      <a:endParaRPr kumimoji="0" lang="en-US" sz="1600" b="1" i="0" u="none" strike="noStrike" cap="none" normalizeH="0" baseline="0">
                        <a:ln>
                          <a:noFill/>
                        </a:ln>
                        <a:solidFill>
                          <a:schemeClr val="tx1">
                            <a:lumMod val="85000"/>
                            <a:lumOff val="15000"/>
                          </a:schemeClr>
                        </a:solidFill>
                        <a:effectLst/>
                        <a:latin typeface="+mn-lt"/>
                        <a:cs typeface="Calibri"/>
                      </a:endParaRP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0" i="0" u="none" strike="noStrike" kern="1200" cap="none" normalizeH="0" baseline="0">
                          <a:ln>
                            <a:noFill/>
                          </a:ln>
                          <a:solidFill>
                            <a:schemeClr val="tx1">
                              <a:lumMod val="85000"/>
                              <a:lumOff val="15000"/>
                            </a:schemeClr>
                          </a:solidFill>
                          <a:effectLst/>
                          <a:latin typeface="+mn-lt"/>
                          <a:ea typeface="+mn-ea"/>
                          <a:cs typeface="Calibri"/>
                        </a:rPr>
                        <a:t>OS designed to run on servers on business networks.</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799706699"/>
                  </a:ext>
                </a:extLst>
              </a:tr>
              <a:tr h="667406">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kern="1200" cap="none" normalizeH="0" baseline="0">
                          <a:ln>
                            <a:noFill/>
                          </a:ln>
                          <a:solidFill>
                            <a:schemeClr val="tx1">
                              <a:lumMod val="85000"/>
                              <a:lumOff val="15000"/>
                            </a:schemeClr>
                          </a:solidFill>
                          <a:effectLst/>
                          <a:latin typeface="+mn-lt"/>
                          <a:ea typeface="+mn-ea"/>
                          <a:cs typeface="Calibri"/>
                        </a:rPr>
                        <a:t>Home client</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0" i="0" u="none" strike="noStrike" kern="1200" cap="none" normalizeH="0" baseline="0" dirty="0">
                          <a:ln>
                            <a:noFill/>
                          </a:ln>
                          <a:solidFill>
                            <a:schemeClr val="tx1">
                              <a:lumMod val="85000"/>
                              <a:lumOff val="15000"/>
                            </a:schemeClr>
                          </a:solidFill>
                          <a:effectLst/>
                          <a:latin typeface="+mn-lt"/>
                          <a:ea typeface="+mn-ea"/>
                          <a:cs typeface="Calibri"/>
                        </a:rPr>
                        <a:t>OS designed to work on standalone or workgroup PCs in a home or small office environment.</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667406">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kern="1200" cap="none" normalizeH="0" baseline="0">
                          <a:ln>
                            <a:noFill/>
                          </a:ln>
                          <a:solidFill>
                            <a:schemeClr val="tx1">
                              <a:lumMod val="85000"/>
                              <a:lumOff val="15000"/>
                            </a:schemeClr>
                          </a:solidFill>
                          <a:effectLst/>
                          <a:latin typeface="+mn-lt"/>
                          <a:ea typeface="+mn-ea"/>
                          <a:cs typeface="Calibri"/>
                        </a:rPr>
                        <a:t>Cell phone/Tablet</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0" i="0" u="none" strike="noStrike" kern="1200" cap="none" normalizeH="0" baseline="0" dirty="0">
                          <a:ln>
                            <a:noFill/>
                          </a:ln>
                          <a:solidFill>
                            <a:schemeClr val="tx1">
                              <a:lumMod val="85000"/>
                              <a:lumOff val="15000"/>
                            </a:schemeClr>
                          </a:solidFill>
                          <a:effectLst/>
                          <a:latin typeface="+mn-lt"/>
                          <a:ea typeface="+mn-ea"/>
                          <a:cs typeface="Calibri"/>
                        </a:rPr>
                        <a:t>OS designed to work with a handheld portable device. For this section, the OSs must have a touch-operated interface.</a:t>
                      </a:r>
                    </a:p>
                  </a:txBody>
                  <a:tcPr marL="123594" marR="123594" marT="61797" marB="61797"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603348595"/>
                  </a:ext>
                </a:extLst>
              </a:tr>
            </a:tbl>
          </a:graphicData>
        </a:graphic>
      </p:graphicFrame>
    </p:spTree>
    <p:extLst>
      <p:ext uri="{BB962C8B-B14F-4D97-AF65-F5344CB8AC3E}">
        <p14:creationId xmlns:p14="http://schemas.microsoft.com/office/powerpoint/2010/main" val="39710432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91D8-7CE3-403C-B8FC-E84677C7B885}"/>
              </a:ext>
            </a:extLst>
          </p:cNvPr>
          <p:cNvSpPr>
            <a:spLocks noGrp="1"/>
          </p:cNvSpPr>
          <p:nvPr>
            <p:ph type="title"/>
          </p:nvPr>
        </p:nvSpPr>
        <p:spPr>
          <a:xfrm>
            <a:off x="341927" y="75202"/>
            <a:ext cx="8455567" cy="633458"/>
          </a:xfrm>
        </p:spPr>
        <p:txBody>
          <a:bodyPr anchor="ctr">
            <a:normAutofit/>
          </a:bodyPr>
          <a:lstStyle/>
          <a:p>
            <a:r>
              <a:rPr lang="en-US" dirty="0"/>
              <a:t>Distributions</a:t>
            </a:r>
          </a:p>
        </p:txBody>
      </p:sp>
      <p:sp>
        <p:nvSpPr>
          <p:cNvPr id="8" name="Content Placeholder 7">
            <a:extLst>
              <a:ext uri="{FF2B5EF4-FFF2-40B4-BE49-F238E27FC236}">
                <a16:creationId xmlns:a16="http://schemas.microsoft.com/office/drawing/2014/main" id="{3C5E00C5-682F-4275-900D-E68C8739B227}"/>
              </a:ext>
            </a:extLst>
          </p:cNvPr>
          <p:cNvSpPr>
            <a:spLocks noGrp="1"/>
          </p:cNvSpPr>
          <p:nvPr>
            <p:ph sz="half" idx="1"/>
          </p:nvPr>
        </p:nvSpPr>
        <p:spPr>
          <a:xfrm>
            <a:off x="341927" y="633709"/>
            <a:ext cx="4038600" cy="3394472"/>
          </a:xfrm>
        </p:spPr>
        <p:txBody>
          <a:bodyPr>
            <a:normAutofit/>
          </a:bodyPr>
          <a:lstStyle/>
          <a:p>
            <a:pPr marL="0" indent="0">
              <a:buNone/>
            </a:pPr>
            <a:r>
              <a:rPr lang="en-US" dirty="0"/>
              <a:t>Shells:</a:t>
            </a:r>
          </a:p>
          <a:p>
            <a:pPr marL="0" indent="0">
              <a:buNone/>
            </a:pPr>
            <a:r>
              <a:rPr lang="en-US" dirty="0"/>
              <a:t>Bash 				</a:t>
            </a:r>
            <a:r>
              <a:rPr lang="en-US" dirty="0" err="1"/>
              <a:t>Bourne</a:t>
            </a:r>
            <a:r>
              <a:rPr lang="en-US" dirty="0"/>
              <a:t> (sh)</a:t>
            </a:r>
          </a:p>
          <a:p>
            <a:pPr marL="0" indent="0">
              <a:buNone/>
            </a:pPr>
            <a:r>
              <a:rPr lang="en-US" dirty="0"/>
              <a:t>C Shell (</a:t>
            </a:r>
            <a:r>
              <a:rPr lang="en-US" dirty="0" err="1"/>
              <a:t>csh</a:t>
            </a:r>
            <a:r>
              <a:rPr lang="en-US" dirty="0"/>
              <a:t>)		Korn (ksh)</a:t>
            </a:r>
          </a:p>
        </p:txBody>
      </p:sp>
      <p:sp>
        <p:nvSpPr>
          <p:cNvPr id="4" name="Slide Number Placeholder 3">
            <a:extLst>
              <a:ext uri="{FF2B5EF4-FFF2-40B4-BE49-F238E27FC236}">
                <a16:creationId xmlns:a16="http://schemas.microsoft.com/office/drawing/2014/main" id="{8EB08435-5232-43A4-9381-2438E31F097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40</a:t>
            </a:fld>
            <a:endParaRPr lang="en-US"/>
          </a:p>
        </p:txBody>
      </p:sp>
      <p:graphicFrame>
        <p:nvGraphicFramePr>
          <p:cNvPr id="10" name="Text Placeholder 2">
            <a:extLst>
              <a:ext uri="{FF2B5EF4-FFF2-40B4-BE49-F238E27FC236}">
                <a16:creationId xmlns:a16="http://schemas.microsoft.com/office/drawing/2014/main" id="{8C344045-4B70-0E58-41AA-79EEE911744A}"/>
              </a:ext>
            </a:extLst>
          </p:cNvPr>
          <p:cNvGraphicFramePr/>
          <p:nvPr>
            <p:extLst>
              <p:ext uri="{D42A27DB-BD31-4B8C-83A1-F6EECF244321}">
                <p14:modId xmlns:p14="http://schemas.microsoft.com/office/powerpoint/2010/main" val="858565237"/>
              </p:ext>
            </p:extLst>
          </p:nvPr>
        </p:nvGraphicFramePr>
        <p:xfrm>
          <a:off x="4758894" y="1835798"/>
          <a:ext cx="4038600" cy="27099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2B81175A-668F-83A4-F7F6-8E88F1376E00}"/>
              </a:ext>
            </a:extLst>
          </p:cNvPr>
          <p:cNvPicPr>
            <a:picLocks noChangeAspect="1"/>
          </p:cNvPicPr>
          <p:nvPr/>
        </p:nvPicPr>
        <p:blipFill>
          <a:blip r:embed="rId7"/>
          <a:stretch>
            <a:fillRect/>
          </a:stretch>
        </p:blipFill>
        <p:spPr>
          <a:xfrm>
            <a:off x="231170" y="1691234"/>
            <a:ext cx="4417029" cy="2999111"/>
          </a:xfrm>
          <a:prstGeom prst="rect">
            <a:avLst/>
          </a:prstGeom>
        </p:spPr>
      </p:pic>
    </p:spTree>
    <p:extLst>
      <p:ext uri="{BB962C8B-B14F-4D97-AF65-F5344CB8AC3E}">
        <p14:creationId xmlns:p14="http://schemas.microsoft.com/office/powerpoint/2010/main" val="234310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E0F2B-6853-40B9-AC7B-7442BF65C5EF}"/>
              </a:ext>
            </a:extLst>
          </p:cNvPr>
          <p:cNvSpPr>
            <a:spLocks noGrp="1"/>
          </p:cNvSpPr>
          <p:nvPr>
            <p:ph type="title"/>
          </p:nvPr>
        </p:nvSpPr>
        <p:spPr/>
        <p:txBody>
          <a:bodyPr/>
          <a:lstStyle/>
          <a:p>
            <a:r>
              <a:rPr lang="en-US" dirty="0"/>
              <a:t>Linux User Accounts</a:t>
            </a:r>
          </a:p>
        </p:txBody>
      </p:sp>
      <p:sp>
        <p:nvSpPr>
          <p:cNvPr id="3" name="Slide Number Placeholder 2">
            <a:extLst>
              <a:ext uri="{FF2B5EF4-FFF2-40B4-BE49-F238E27FC236}">
                <a16:creationId xmlns:a16="http://schemas.microsoft.com/office/drawing/2014/main" id="{E7DF7EFA-AC4B-4797-8A32-ABC54626CE7F}"/>
              </a:ext>
            </a:extLst>
          </p:cNvPr>
          <p:cNvSpPr>
            <a:spLocks noGrp="1"/>
          </p:cNvSpPr>
          <p:nvPr>
            <p:ph type="sldNum" sz="quarter" idx="4"/>
          </p:nvPr>
        </p:nvSpPr>
        <p:spPr/>
        <p:txBody>
          <a:bodyPr/>
          <a:lstStyle/>
          <a:p>
            <a:fld id="{2066355A-084C-D24E-9AD2-7E4FC41EA627}" type="slidenum">
              <a:rPr lang="en-US" smtClean="0"/>
              <a:pPr/>
              <a:t>41</a:t>
            </a:fld>
            <a:endParaRPr lang="en-US" dirty="0"/>
          </a:p>
        </p:txBody>
      </p:sp>
      <p:sp>
        <p:nvSpPr>
          <p:cNvPr id="4" name="Content Placeholder 3">
            <a:extLst>
              <a:ext uri="{FF2B5EF4-FFF2-40B4-BE49-F238E27FC236}">
                <a16:creationId xmlns:a16="http://schemas.microsoft.com/office/drawing/2014/main" id="{2133DC35-ECA6-4D7D-8C88-B6B55608DDCD}"/>
              </a:ext>
            </a:extLst>
          </p:cNvPr>
          <p:cNvSpPr>
            <a:spLocks noGrp="1"/>
          </p:cNvSpPr>
          <p:nvPr>
            <p:ph idx="1"/>
          </p:nvPr>
        </p:nvSpPr>
        <p:spPr/>
        <p:txBody>
          <a:bodyPr/>
          <a:lstStyle/>
          <a:p>
            <a:r>
              <a:rPr lang="en-US" dirty="0"/>
              <a:t>Common user account </a:t>
            </a:r>
            <a:br>
              <a:rPr lang="en-US" dirty="0"/>
            </a:br>
            <a:r>
              <a:rPr lang="en-US" dirty="0"/>
              <a:t>commands:</a:t>
            </a:r>
          </a:p>
          <a:p>
            <a:pPr lvl="1"/>
            <a:r>
              <a:rPr lang="en-US" sz="1800" b="1" dirty="0" err="1">
                <a:solidFill>
                  <a:srgbClr val="FF0000"/>
                </a:solidFill>
                <a:latin typeface="Cutive Mono" panose="020B0604020202020204" charset="0"/>
              </a:rPr>
              <a:t>Su</a:t>
            </a:r>
            <a:r>
              <a:rPr lang="en-US" sz="1800" dirty="0">
                <a:latin typeface="Cutive Mono" panose="020B0604020202020204" charset="0"/>
              </a:rPr>
              <a:t>: Become super user</a:t>
            </a:r>
          </a:p>
          <a:p>
            <a:pPr lvl="1"/>
            <a:endParaRPr lang="en-US" sz="1800" dirty="0">
              <a:latin typeface="Cutive Mono" panose="020B0604020202020204" charset="0"/>
            </a:endParaRPr>
          </a:p>
          <a:p>
            <a:pPr lvl="1"/>
            <a:r>
              <a:rPr lang="en-US" sz="1800" b="1" dirty="0" err="1">
                <a:solidFill>
                  <a:srgbClr val="FF0000"/>
                </a:solidFill>
                <a:latin typeface="Cutive Mono" panose="020B0604020202020204" charset="0"/>
              </a:rPr>
              <a:t>Sudo</a:t>
            </a:r>
            <a:r>
              <a:rPr lang="en-US" sz="1800" dirty="0">
                <a:latin typeface="Cutive Mono" panose="020B0604020202020204" charset="0"/>
              </a:rPr>
              <a:t>: Execute a command as the super user</a:t>
            </a:r>
          </a:p>
          <a:p>
            <a:pPr lvl="1"/>
            <a:endParaRPr lang="en-US" sz="1800" dirty="0">
              <a:latin typeface="Cutive Mono" panose="020B0604020202020204" charset="0"/>
            </a:endParaRPr>
          </a:p>
          <a:p>
            <a:pPr lvl="1"/>
            <a:r>
              <a:rPr lang="en-US" sz="1800" b="1" dirty="0">
                <a:solidFill>
                  <a:srgbClr val="FF0000"/>
                </a:solidFill>
                <a:latin typeface="Cutive Mono" panose="020B0604020202020204" charset="0"/>
              </a:rPr>
              <a:t>Passwd</a:t>
            </a:r>
            <a:r>
              <a:rPr lang="en-US" sz="1800" dirty="0">
                <a:latin typeface="Cutive Mono" panose="020B0604020202020204" charset="0"/>
              </a:rPr>
              <a:t>: Change a user account password</a:t>
            </a:r>
          </a:p>
        </p:txBody>
      </p:sp>
    </p:spTree>
    <p:extLst>
      <p:ext uri="{BB962C8B-B14F-4D97-AF65-F5344CB8AC3E}">
        <p14:creationId xmlns:p14="http://schemas.microsoft.com/office/powerpoint/2010/main" val="37234359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33AD7-5A03-4B90-AC6C-7FEC06218EE3}"/>
              </a:ext>
            </a:extLst>
          </p:cNvPr>
          <p:cNvSpPr>
            <a:spLocks noGrp="1"/>
          </p:cNvSpPr>
          <p:nvPr>
            <p:ph type="title"/>
          </p:nvPr>
        </p:nvSpPr>
        <p:spPr/>
        <p:txBody>
          <a:bodyPr/>
          <a:lstStyle/>
          <a:p>
            <a:r>
              <a:rPr lang="en-US" dirty="0"/>
              <a:t>Linux System Commands</a:t>
            </a:r>
          </a:p>
        </p:txBody>
      </p:sp>
      <p:sp>
        <p:nvSpPr>
          <p:cNvPr id="5" name="Text Placeholder 4">
            <a:extLst>
              <a:ext uri="{FF2B5EF4-FFF2-40B4-BE49-F238E27FC236}">
                <a16:creationId xmlns:a16="http://schemas.microsoft.com/office/drawing/2014/main" id="{5E5B5BED-9C12-4182-B968-D632910E9028}"/>
              </a:ext>
            </a:extLst>
          </p:cNvPr>
          <p:cNvSpPr>
            <a:spLocks noGrp="1"/>
          </p:cNvSpPr>
          <p:nvPr>
            <p:ph type="body" sz="quarter" idx="13"/>
          </p:nvPr>
        </p:nvSpPr>
        <p:spPr>
          <a:xfrm>
            <a:off x="1653718" y="668723"/>
            <a:ext cx="7054516" cy="760814"/>
          </a:xfrm>
        </p:spPr>
        <p:txBody>
          <a:bodyPr/>
          <a:lstStyle/>
          <a:p>
            <a:r>
              <a:rPr lang="en-US" b="1" dirty="0"/>
              <a:t>Linux processes: </a:t>
            </a:r>
            <a:r>
              <a:rPr lang="en-US" dirty="0"/>
              <a:t>An instance of a running program that</a:t>
            </a:r>
          </a:p>
          <a:p>
            <a:r>
              <a:rPr lang="en-US" dirty="0"/>
              <a:t>performs a data processing task.</a:t>
            </a:r>
            <a:endParaRPr lang="en-US" b="1" dirty="0"/>
          </a:p>
          <a:p>
            <a:r>
              <a:rPr lang="en-US" b="1" dirty="0"/>
              <a:t>Process ID: </a:t>
            </a:r>
            <a:r>
              <a:rPr lang="en-US" dirty="0"/>
              <a:t>The number assigned to a Linux process. </a:t>
            </a:r>
          </a:p>
        </p:txBody>
      </p:sp>
      <p:sp>
        <p:nvSpPr>
          <p:cNvPr id="3" name="Slide Number Placeholder 2">
            <a:extLst>
              <a:ext uri="{FF2B5EF4-FFF2-40B4-BE49-F238E27FC236}">
                <a16:creationId xmlns:a16="http://schemas.microsoft.com/office/drawing/2014/main" id="{D2CB95B6-B000-4902-8696-47DA7DB34DC2}"/>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
        <p:nvSpPr>
          <p:cNvPr id="4" name="Content Placeholder 3">
            <a:extLst>
              <a:ext uri="{FF2B5EF4-FFF2-40B4-BE49-F238E27FC236}">
                <a16:creationId xmlns:a16="http://schemas.microsoft.com/office/drawing/2014/main" id="{9C088BB1-160F-4527-A171-02C50FF8982D}"/>
              </a:ext>
            </a:extLst>
          </p:cNvPr>
          <p:cNvSpPr>
            <a:spLocks noGrp="1"/>
          </p:cNvSpPr>
          <p:nvPr>
            <p:ph idx="1"/>
          </p:nvPr>
        </p:nvSpPr>
        <p:spPr>
          <a:xfrm>
            <a:off x="341924" y="1923434"/>
            <a:ext cx="8460152" cy="2729595"/>
          </a:xfrm>
        </p:spPr>
        <p:txBody>
          <a:bodyPr/>
          <a:lstStyle/>
          <a:p>
            <a:r>
              <a:rPr lang="en-US" b="1" dirty="0">
                <a:solidFill>
                  <a:srgbClr val="FF0000"/>
                </a:solidFill>
                <a:latin typeface="Cutive Mono" panose="020B0604020202020204" charset="0"/>
              </a:rPr>
              <a:t>Ps</a:t>
            </a:r>
            <a:r>
              <a:rPr lang="en-US" dirty="0">
                <a:latin typeface="Cutive Mono" panose="020B0604020202020204" charset="0"/>
              </a:rPr>
              <a:t>: View the current processes</a:t>
            </a:r>
          </a:p>
          <a:p>
            <a:endParaRPr lang="en-US" dirty="0">
              <a:latin typeface="Cutive Mono" panose="020B0604020202020204" charset="0"/>
            </a:endParaRPr>
          </a:p>
          <a:p>
            <a:r>
              <a:rPr lang="en-US" b="1" dirty="0">
                <a:solidFill>
                  <a:srgbClr val="FF0000"/>
                </a:solidFill>
                <a:latin typeface="Cutive Mono" panose="020B0604020202020204" charset="0"/>
              </a:rPr>
              <a:t>Kill</a:t>
            </a:r>
            <a:r>
              <a:rPr lang="en-US" dirty="0">
                <a:latin typeface="Cutive Mono" panose="020B0604020202020204" charset="0"/>
              </a:rPr>
              <a:t>: Stop the CMD</a:t>
            </a:r>
          </a:p>
          <a:p>
            <a:endParaRPr lang="en-US" dirty="0">
              <a:latin typeface="Cutive Mono" panose="020B0604020202020204" charset="0"/>
            </a:endParaRPr>
          </a:p>
          <a:p>
            <a:r>
              <a:rPr lang="en-US" b="1" dirty="0" err="1">
                <a:solidFill>
                  <a:srgbClr val="FF0000"/>
                </a:solidFill>
                <a:latin typeface="Cutive Mono" panose="020B0604020202020204" charset="0"/>
              </a:rPr>
              <a:t>Ifconfig</a:t>
            </a:r>
            <a:r>
              <a:rPr lang="en-US" dirty="0">
                <a:latin typeface="Cutive Mono" panose="020B0604020202020204" charset="0"/>
              </a:rPr>
              <a:t>: View or configure a network interface.</a:t>
            </a:r>
          </a:p>
          <a:p>
            <a:endParaRPr lang="en-US" dirty="0">
              <a:latin typeface="Cutive Mono" panose="020B0604020202020204" charset="0"/>
            </a:endParaRPr>
          </a:p>
          <a:p>
            <a:r>
              <a:rPr lang="en-US" b="1" dirty="0" err="1">
                <a:solidFill>
                  <a:srgbClr val="FF0000"/>
                </a:solidFill>
                <a:latin typeface="Cutive Mono" panose="020B0604020202020204" charset="0"/>
              </a:rPr>
              <a:t>Iwconfig</a:t>
            </a:r>
            <a:r>
              <a:rPr lang="en-US" dirty="0">
                <a:latin typeface="Cutive Mono" panose="020B0604020202020204" charset="0"/>
              </a:rPr>
              <a:t>: View or change wireless network configuration</a:t>
            </a:r>
          </a:p>
          <a:p>
            <a:r>
              <a:rPr lang="en-US" b="1" dirty="0">
                <a:solidFill>
                  <a:srgbClr val="FF0000"/>
                </a:solidFill>
                <a:latin typeface="Cutive Mono" panose="020B0604020202020204" charset="0"/>
              </a:rPr>
              <a:t>Shutdown</a:t>
            </a:r>
            <a:r>
              <a:rPr lang="en-US" dirty="0">
                <a:latin typeface="Cutive Mono" panose="020B0604020202020204" charset="0"/>
              </a:rPr>
              <a:t> </a:t>
            </a:r>
            <a:r>
              <a:rPr lang="en-US" sz="1800" dirty="0">
                <a:latin typeface="Cutive Mono" panose="020B0604020202020204" charset="0"/>
              </a:rPr>
              <a:t>–h   -r</a:t>
            </a:r>
          </a:p>
        </p:txBody>
      </p:sp>
    </p:spTree>
    <p:extLst>
      <p:ext uri="{BB962C8B-B14F-4D97-AF65-F5344CB8AC3E}">
        <p14:creationId xmlns:p14="http://schemas.microsoft.com/office/powerpoint/2010/main" val="39942539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662C5-91CD-40AD-81AE-D5355BE00046}"/>
              </a:ext>
            </a:extLst>
          </p:cNvPr>
          <p:cNvSpPr>
            <a:spLocks noGrp="1"/>
          </p:cNvSpPr>
          <p:nvPr>
            <p:ph type="title"/>
          </p:nvPr>
        </p:nvSpPr>
        <p:spPr/>
        <p:txBody>
          <a:bodyPr/>
          <a:lstStyle/>
          <a:p>
            <a:r>
              <a:rPr lang="en-US" dirty="0"/>
              <a:t>Navigation in the Linux Directory Structure</a:t>
            </a:r>
          </a:p>
        </p:txBody>
      </p:sp>
      <p:sp>
        <p:nvSpPr>
          <p:cNvPr id="3" name="Slide Number Placeholder 2">
            <a:extLst>
              <a:ext uri="{FF2B5EF4-FFF2-40B4-BE49-F238E27FC236}">
                <a16:creationId xmlns:a16="http://schemas.microsoft.com/office/drawing/2014/main" id="{12EB8863-C917-4045-B01B-5994CA6B9EEF}"/>
              </a:ext>
            </a:extLst>
          </p:cNvPr>
          <p:cNvSpPr>
            <a:spLocks noGrp="1"/>
          </p:cNvSpPr>
          <p:nvPr>
            <p:ph type="sldNum" sz="quarter" idx="4"/>
          </p:nvPr>
        </p:nvSpPr>
        <p:spPr/>
        <p:txBody>
          <a:bodyPr/>
          <a:lstStyle/>
          <a:p>
            <a:fld id="{2066355A-084C-D24E-9AD2-7E4FC41EA627}" type="slidenum">
              <a:rPr lang="en-US" smtClean="0"/>
              <a:pPr/>
              <a:t>43</a:t>
            </a:fld>
            <a:endParaRPr lang="en-US" dirty="0"/>
          </a:p>
        </p:txBody>
      </p:sp>
      <p:graphicFrame>
        <p:nvGraphicFramePr>
          <p:cNvPr id="5" name="Group 23">
            <a:extLst>
              <a:ext uri="{FF2B5EF4-FFF2-40B4-BE49-F238E27FC236}">
                <a16:creationId xmlns:a16="http://schemas.microsoft.com/office/drawing/2014/main" id="{51393B8C-3533-4E48-B1F2-027441A8105E}"/>
              </a:ext>
            </a:extLst>
          </p:cNvPr>
          <p:cNvGraphicFramePr>
            <a:graphicFrameLocks noGrp="1"/>
          </p:cNvGraphicFramePr>
          <p:nvPr/>
        </p:nvGraphicFramePr>
        <p:xfrm>
          <a:off x="950210" y="1014942"/>
          <a:ext cx="7239000" cy="2697529"/>
        </p:xfrm>
        <a:graphic>
          <a:graphicData uri="http://schemas.openxmlformats.org/drawingml/2006/table">
            <a:tbl>
              <a:tblPr/>
              <a:tblGrid>
                <a:gridCol w="2136547">
                  <a:extLst>
                    <a:ext uri="{9D8B030D-6E8A-4147-A177-3AD203B41FA5}">
                      <a16:colId xmlns:a16="http://schemas.microsoft.com/office/drawing/2014/main" val="20000"/>
                    </a:ext>
                  </a:extLst>
                </a:gridCol>
                <a:gridCol w="5102453">
                  <a:extLst>
                    <a:ext uri="{9D8B030D-6E8A-4147-A177-3AD203B41FA5}">
                      <a16:colId xmlns:a16="http://schemas.microsoft.com/office/drawing/2014/main" val="20001"/>
                    </a:ext>
                  </a:extLst>
                </a:gridCol>
              </a:tblGrid>
              <a:tr h="39476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400" b="1" i="0" u="none" strike="noStrike" cap="none" normalizeH="0" baseline="0" dirty="0">
                          <a:ln>
                            <a:noFill/>
                          </a:ln>
                          <a:solidFill>
                            <a:schemeClr val="bg1"/>
                          </a:solidFill>
                          <a:effectLst/>
                          <a:latin typeface="+mn-lt"/>
                          <a:cs typeface="Calibri"/>
                        </a:rPr>
                        <a:t>Command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Calibri"/>
                        </a:rPr>
                        <a:t>Used To</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extLst>
                  <a:ext uri="{0D108BD9-81ED-4DB2-BD59-A6C34878D82A}">
                    <a16:rowId xmlns:a16="http://schemas.microsoft.com/office/drawing/2014/main" val="10000"/>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1" i="0" u="none" strike="noStrike" cap="none" normalizeH="0" baseline="0" dirty="0">
                          <a:ln>
                            <a:noFill/>
                          </a:ln>
                          <a:solidFill>
                            <a:srgbClr val="45545F"/>
                          </a:solidFill>
                          <a:effectLst/>
                          <a:latin typeface="Cutive Mono" panose="020B0604020202020204" charset="0"/>
                          <a:cs typeface="Calibri"/>
                        </a:rPr>
                        <a:t>ls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0" i="0" u="none" strike="noStrike" cap="none" normalizeH="0" baseline="0" dirty="0">
                          <a:ln>
                            <a:noFill/>
                          </a:ln>
                          <a:solidFill>
                            <a:srgbClr val="45545F"/>
                          </a:solidFill>
                          <a:effectLst/>
                          <a:latin typeface="+mn-lt"/>
                          <a:cs typeface="Calibri"/>
                        </a:rPr>
                        <a:t>List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pwd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Print working directory.</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cd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Change directory.</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99758395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cp</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Copy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029371171"/>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mv</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Move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14496150"/>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rm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Remove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227708550"/>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grep</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Filter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27853730"/>
                  </a:ext>
                </a:extLst>
              </a:tr>
            </a:tbl>
          </a:graphicData>
        </a:graphic>
      </p:graphicFrame>
    </p:spTree>
    <p:extLst>
      <p:ext uri="{BB962C8B-B14F-4D97-AF65-F5344CB8AC3E}">
        <p14:creationId xmlns:p14="http://schemas.microsoft.com/office/powerpoint/2010/main" val="37206416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4BD8-F7DA-4144-B5C0-0CEB8B8707B5}"/>
              </a:ext>
            </a:extLst>
          </p:cNvPr>
          <p:cNvSpPr>
            <a:spLocks noGrp="1"/>
          </p:cNvSpPr>
          <p:nvPr>
            <p:ph type="title"/>
          </p:nvPr>
        </p:nvSpPr>
        <p:spPr/>
        <p:txBody>
          <a:bodyPr/>
          <a:lstStyle/>
          <a:p>
            <a:r>
              <a:rPr lang="en-US" dirty="0"/>
              <a:t>UNIX /Linux-Based OS</a:t>
            </a:r>
          </a:p>
        </p:txBody>
      </p:sp>
      <p:sp>
        <p:nvSpPr>
          <p:cNvPr id="3" name="Slide Number Placeholder 2">
            <a:extLst>
              <a:ext uri="{FF2B5EF4-FFF2-40B4-BE49-F238E27FC236}">
                <a16:creationId xmlns:a16="http://schemas.microsoft.com/office/drawing/2014/main" id="{4E306FDB-FAA2-4880-9DFA-3035F3B347DB}"/>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
        <p:nvSpPr>
          <p:cNvPr id="9" name="TextBox 8">
            <a:extLst>
              <a:ext uri="{FF2B5EF4-FFF2-40B4-BE49-F238E27FC236}">
                <a16:creationId xmlns:a16="http://schemas.microsoft.com/office/drawing/2014/main" id="{6F9BE4A9-55B7-0C06-A4ED-B6893F61A284}"/>
              </a:ext>
            </a:extLst>
          </p:cNvPr>
          <p:cNvSpPr txBox="1"/>
          <p:nvPr/>
        </p:nvSpPr>
        <p:spPr>
          <a:xfrm>
            <a:off x="421210" y="923845"/>
            <a:ext cx="3173569" cy="3077766"/>
          </a:xfrm>
          <a:prstGeom prst="rect">
            <a:avLst/>
          </a:prstGeom>
          <a:noFill/>
        </p:spPr>
        <p:txBody>
          <a:bodyPr wrap="square" rtlCol="0">
            <a:spAutoFit/>
          </a:bodyPr>
          <a:lstStyle/>
          <a:p>
            <a:r>
              <a:rPr lang="en-US" b="1" dirty="0">
                <a:solidFill>
                  <a:srgbClr val="FF0000"/>
                </a:solidFill>
              </a:rPr>
              <a:t>Common CMD’S</a:t>
            </a:r>
          </a:p>
          <a:p>
            <a:r>
              <a:rPr lang="en-US" sz="1600" dirty="0">
                <a:solidFill>
                  <a:srgbClr val="45545F"/>
                </a:solidFill>
              </a:rPr>
              <a:t>man: help</a:t>
            </a:r>
          </a:p>
          <a:p>
            <a:endParaRPr lang="en-US" sz="1600" dirty="0">
              <a:solidFill>
                <a:srgbClr val="45545F"/>
              </a:solidFill>
            </a:endParaRPr>
          </a:p>
          <a:p>
            <a:r>
              <a:rPr lang="en-US" sz="1600" dirty="0">
                <a:solidFill>
                  <a:srgbClr val="45545F"/>
                </a:solidFill>
              </a:rPr>
              <a:t>Grep:  Find text in a file</a:t>
            </a:r>
          </a:p>
          <a:p>
            <a:endParaRPr lang="en-US" sz="1600" dirty="0">
              <a:solidFill>
                <a:srgbClr val="45545F"/>
              </a:solidFill>
            </a:endParaRPr>
          </a:p>
          <a:p>
            <a:r>
              <a:rPr lang="en-US" sz="1600" dirty="0" err="1">
                <a:solidFill>
                  <a:srgbClr val="45545F"/>
                </a:solidFill>
              </a:rPr>
              <a:t>Chmod</a:t>
            </a:r>
            <a:r>
              <a:rPr lang="en-US" sz="1600" dirty="0">
                <a:solidFill>
                  <a:srgbClr val="45545F"/>
                </a:solidFill>
              </a:rPr>
              <a:t>: Change mode  r=read, w=write, x=execute</a:t>
            </a:r>
          </a:p>
          <a:p>
            <a:endParaRPr lang="en-US" sz="1600" dirty="0">
              <a:solidFill>
                <a:srgbClr val="45545F"/>
              </a:solidFill>
            </a:endParaRPr>
          </a:p>
          <a:p>
            <a:r>
              <a:rPr lang="en-US" sz="1600" dirty="0">
                <a:solidFill>
                  <a:srgbClr val="45545F"/>
                </a:solidFill>
              </a:rPr>
              <a:t>Chown: To change owner, user and/or group ownership of File to a new Owner.</a:t>
            </a:r>
          </a:p>
          <a:p>
            <a:endParaRPr lang="en-US" sz="1600" dirty="0">
              <a:solidFill>
                <a:srgbClr val="45545F"/>
              </a:solidFill>
            </a:endParaRPr>
          </a:p>
        </p:txBody>
      </p:sp>
      <p:sp>
        <p:nvSpPr>
          <p:cNvPr id="4" name="TextBox 3">
            <a:extLst>
              <a:ext uri="{FF2B5EF4-FFF2-40B4-BE49-F238E27FC236}">
                <a16:creationId xmlns:a16="http://schemas.microsoft.com/office/drawing/2014/main" id="{18DF519B-9BA2-64F7-412F-0EE91F0E83B5}"/>
              </a:ext>
            </a:extLst>
          </p:cNvPr>
          <p:cNvSpPr txBox="1"/>
          <p:nvPr/>
        </p:nvSpPr>
        <p:spPr>
          <a:xfrm>
            <a:off x="4292794" y="1088904"/>
            <a:ext cx="1724098" cy="2554545"/>
          </a:xfrm>
          <a:prstGeom prst="rect">
            <a:avLst/>
          </a:prstGeom>
          <a:noFill/>
        </p:spPr>
        <p:txBody>
          <a:bodyPr wrap="square" rtlCol="0">
            <a:spAutoFit/>
          </a:bodyPr>
          <a:lstStyle/>
          <a:p>
            <a:r>
              <a:rPr lang="en-US" sz="1600" dirty="0">
                <a:solidFill>
                  <a:srgbClr val="45545F"/>
                </a:solidFill>
              </a:rPr>
              <a:t>- </a:t>
            </a:r>
            <a:r>
              <a:rPr lang="en-US" sz="1600" dirty="0" err="1">
                <a:solidFill>
                  <a:srgbClr val="45545F"/>
                </a:solidFill>
              </a:rPr>
              <a:t>pwd</a:t>
            </a:r>
            <a:endParaRPr lang="en-US" sz="1600" dirty="0">
              <a:solidFill>
                <a:srgbClr val="45545F"/>
              </a:solidFill>
            </a:endParaRPr>
          </a:p>
          <a:p>
            <a:r>
              <a:rPr lang="en-US" sz="1600" dirty="0">
                <a:solidFill>
                  <a:srgbClr val="45545F"/>
                </a:solidFill>
              </a:rPr>
              <a:t>- mv</a:t>
            </a:r>
          </a:p>
          <a:p>
            <a:r>
              <a:rPr lang="en-US" sz="1600" dirty="0">
                <a:solidFill>
                  <a:srgbClr val="45545F"/>
                </a:solidFill>
              </a:rPr>
              <a:t>- cp</a:t>
            </a:r>
          </a:p>
          <a:p>
            <a:r>
              <a:rPr lang="en-US" sz="1600" dirty="0">
                <a:solidFill>
                  <a:srgbClr val="45545F"/>
                </a:solidFill>
              </a:rPr>
              <a:t>-rm</a:t>
            </a:r>
          </a:p>
          <a:p>
            <a:r>
              <a:rPr lang="en-US" sz="1600" dirty="0">
                <a:solidFill>
                  <a:srgbClr val="45545F"/>
                </a:solidFill>
              </a:rPr>
              <a:t>-ls</a:t>
            </a:r>
          </a:p>
          <a:p>
            <a:r>
              <a:rPr lang="en-US" sz="1600" dirty="0">
                <a:solidFill>
                  <a:srgbClr val="45545F"/>
                </a:solidFill>
              </a:rPr>
              <a:t>- </a:t>
            </a:r>
            <a:r>
              <a:rPr lang="en-US" sz="1600" dirty="0" err="1">
                <a:solidFill>
                  <a:srgbClr val="45545F"/>
                </a:solidFill>
              </a:rPr>
              <a:t>df</a:t>
            </a:r>
            <a:endParaRPr lang="en-US" sz="1600" dirty="0">
              <a:solidFill>
                <a:srgbClr val="45545F"/>
              </a:solidFill>
            </a:endParaRPr>
          </a:p>
          <a:p>
            <a:r>
              <a:rPr lang="en-US" sz="1600" dirty="0">
                <a:solidFill>
                  <a:srgbClr val="45545F"/>
                </a:solidFill>
              </a:rPr>
              <a:t>- grep</a:t>
            </a:r>
          </a:p>
          <a:p>
            <a:r>
              <a:rPr lang="en-US" sz="1600" dirty="0">
                <a:solidFill>
                  <a:srgbClr val="45545F"/>
                </a:solidFill>
              </a:rPr>
              <a:t>-</a:t>
            </a:r>
            <a:r>
              <a:rPr lang="en-US" sz="1600" dirty="0" err="1">
                <a:solidFill>
                  <a:srgbClr val="45545F"/>
                </a:solidFill>
              </a:rPr>
              <a:t>ps</a:t>
            </a:r>
            <a:endParaRPr lang="en-US" sz="1600" dirty="0">
              <a:solidFill>
                <a:srgbClr val="45545F"/>
              </a:solidFill>
            </a:endParaRPr>
          </a:p>
          <a:p>
            <a:r>
              <a:rPr lang="en-US" sz="1600" dirty="0">
                <a:solidFill>
                  <a:srgbClr val="45545F"/>
                </a:solidFill>
              </a:rPr>
              <a:t>- yum</a:t>
            </a:r>
          </a:p>
          <a:p>
            <a:endParaRPr lang="en-US" sz="1600" dirty="0">
              <a:solidFill>
                <a:srgbClr val="45545F"/>
              </a:solidFill>
            </a:endParaRPr>
          </a:p>
        </p:txBody>
      </p:sp>
      <p:sp>
        <p:nvSpPr>
          <p:cNvPr id="5" name="TextBox 4">
            <a:extLst>
              <a:ext uri="{FF2B5EF4-FFF2-40B4-BE49-F238E27FC236}">
                <a16:creationId xmlns:a16="http://schemas.microsoft.com/office/drawing/2014/main" id="{8D4CC237-3951-00E1-BEDD-4B2175BBC03D}"/>
              </a:ext>
            </a:extLst>
          </p:cNvPr>
          <p:cNvSpPr txBox="1"/>
          <p:nvPr/>
        </p:nvSpPr>
        <p:spPr>
          <a:xfrm>
            <a:off x="6107634" y="1088904"/>
            <a:ext cx="1060983" cy="2339102"/>
          </a:xfrm>
          <a:prstGeom prst="rect">
            <a:avLst/>
          </a:prstGeom>
          <a:noFill/>
        </p:spPr>
        <p:txBody>
          <a:bodyPr wrap="square" rtlCol="0">
            <a:spAutoFit/>
          </a:bodyPr>
          <a:lstStyle/>
          <a:p>
            <a:r>
              <a:rPr lang="en-US" dirty="0"/>
              <a:t>- </a:t>
            </a:r>
            <a:r>
              <a:rPr lang="en-US" sz="1600" dirty="0">
                <a:solidFill>
                  <a:srgbClr val="45545F"/>
                </a:solidFill>
              </a:rPr>
              <a:t>ip</a:t>
            </a:r>
          </a:p>
          <a:p>
            <a:r>
              <a:rPr lang="en-US" sz="1600" dirty="0">
                <a:solidFill>
                  <a:srgbClr val="45545F"/>
                </a:solidFill>
              </a:rPr>
              <a:t>- </a:t>
            </a:r>
            <a:r>
              <a:rPr lang="en-US" sz="1600" dirty="0" err="1">
                <a:solidFill>
                  <a:srgbClr val="45545F"/>
                </a:solidFill>
              </a:rPr>
              <a:t>df</a:t>
            </a:r>
            <a:endParaRPr lang="en-US" sz="1600" dirty="0">
              <a:solidFill>
                <a:srgbClr val="45545F"/>
              </a:solidFill>
            </a:endParaRPr>
          </a:p>
          <a:p>
            <a:r>
              <a:rPr lang="en-US" sz="1600" dirty="0">
                <a:solidFill>
                  <a:srgbClr val="45545F"/>
                </a:solidFill>
              </a:rPr>
              <a:t>- grep</a:t>
            </a:r>
          </a:p>
          <a:p>
            <a:r>
              <a:rPr lang="en-US" sz="1600" dirty="0">
                <a:solidFill>
                  <a:srgbClr val="45545F"/>
                </a:solidFill>
              </a:rPr>
              <a:t>- </a:t>
            </a:r>
            <a:r>
              <a:rPr lang="en-US" sz="1600" dirty="0" err="1">
                <a:solidFill>
                  <a:srgbClr val="45545F"/>
                </a:solidFill>
              </a:rPr>
              <a:t>ps</a:t>
            </a:r>
            <a:endParaRPr lang="en-US" sz="1600" dirty="0">
              <a:solidFill>
                <a:srgbClr val="45545F"/>
              </a:solidFill>
            </a:endParaRPr>
          </a:p>
          <a:p>
            <a:r>
              <a:rPr lang="en-US" sz="1600" dirty="0">
                <a:solidFill>
                  <a:srgbClr val="45545F"/>
                </a:solidFill>
              </a:rPr>
              <a:t>- top</a:t>
            </a:r>
          </a:p>
          <a:p>
            <a:r>
              <a:rPr lang="en-US" sz="1600" dirty="0">
                <a:solidFill>
                  <a:srgbClr val="45545F"/>
                </a:solidFill>
              </a:rPr>
              <a:t>- find</a:t>
            </a:r>
          </a:p>
          <a:p>
            <a:r>
              <a:rPr lang="en-US" sz="1600" dirty="0">
                <a:solidFill>
                  <a:srgbClr val="45545F"/>
                </a:solidFill>
              </a:rPr>
              <a:t>- dig</a:t>
            </a:r>
          </a:p>
          <a:p>
            <a:r>
              <a:rPr lang="en-US" sz="1600" dirty="0">
                <a:solidFill>
                  <a:srgbClr val="45545F"/>
                </a:solidFill>
              </a:rPr>
              <a:t>- cat</a:t>
            </a:r>
          </a:p>
          <a:p>
            <a:r>
              <a:rPr lang="en-US" sz="1600" dirty="0">
                <a:solidFill>
                  <a:srgbClr val="45545F"/>
                </a:solidFill>
              </a:rPr>
              <a:t>- nano</a:t>
            </a:r>
          </a:p>
        </p:txBody>
      </p:sp>
    </p:spTree>
    <p:extLst>
      <p:ext uri="{BB962C8B-B14F-4D97-AF65-F5344CB8AC3E}">
        <p14:creationId xmlns:p14="http://schemas.microsoft.com/office/powerpoint/2010/main" val="295162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1000"/>
                                        <p:tgtEl>
                                          <p:spTgt spid="9">
                                            <p:txEl>
                                              <p:pRg st="3" end="3"/>
                                            </p:txEl>
                                          </p:spTgt>
                                        </p:tgtEl>
                                      </p:cBhvr>
                                    </p:animEffect>
                                    <p:anim calcmode="lin" valueType="num">
                                      <p:cBhvr>
                                        <p:cTn id="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7" end="7"/>
                                            </p:txEl>
                                          </p:spTgt>
                                        </p:tgtEl>
                                        <p:attrNameLst>
                                          <p:attrName>style.visibility</p:attrName>
                                        </p:attrNameLst>
                                      </p:cBhvr>
                                      <p:to>
                                        <p:strVal val="visible"/>
                                      </p:to>
                                    </p:set>
                                    <p:animEffect transition="in" filter="fade">
                                      <p:cBhvr>
                                        <p:cTn id="14" dur="1000"/>
                                        <p:tgtEl>
                                          <p:spTgt spid="9">
                                            <p:txEl>
                                              <p:pRg st="7" end="7"/>
                                            </p:txEl>
                                          </p:spTgt>
                                        </p:tgtEl>
                                      </p:cBhvr>
                                    </p:animEffect>
                                    <p:anim calcmode="lin" valueType="num">
                                      <p:cBhvr>
                                        <p:cTn id="15"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fade">
                                      <p:cBhvr>
                                        <p:cTn id="21" dur="1000"/>
                                        <p:tgtEl>
                                          <p:spTgt spid="9">
                                            <p:txEl>
                                              <p:pRg st="5" end="5"/>
                                            </p:txEl>
                                          </p:spTgt>
                                        </p:tgtEl>
                                      </p:cBhvr>
                                    </p:animEffect>
                                    <p:anim calcmode="lin" valueType="num">
                                      <p:cBhvr>
                                        <p:cTn id="22"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7A913D6-8F99-411B-8D70-9FA18EC0E52F}"/>
              </a:ext>
            </a:extLst>
          </p:cNvPr>
          <p:cNvSpPr>
            <a:spLocks noGrp="1"/>
          </p:cNvSpPr>
          <p:nvPr>
            <p:ph type="title"/>
          </p:nvPr>
        </p:nvSpPr>
        <p:spPr/>
        <p:txBody>
          <a:bodyPr/>
          <a:lstStyle/>
          <a:p>
            <a:r>
              <a:rPr lang="en-US" dirty="0"/>
              <a:t>Chrome Operating Systems</a:t>
            </a:r>
          </a:p>
        </p:txBody>
      </p:sp>
      <p:sp>
        <p:nvSpPr>
          <p:cNvPr id="2" name="Text Placeholder 1">
            <a:extLst>
              <a:ext uri="{FF2B5EF4-FFF2-40B4-BE49-F238E27FC236}">
                <a16:creationId xmlns:a16="http://schemas.microsoft.com/office/drawing/2014/main" id="{9DF40E59-C63F-4FFD-8B6C-B496D3FEF702}"/>
              </a:ext>
            </a:extLst>
          </p:cNvPr>
          <p:cNvSpPr>
            <a:spLocks noGrp="1"/>
          </p:cNvSpPr>
          <p:nvPr>
            <p:ph type="body" sz="quarter" idx="13"/>
          </p:nvPr>
        </p:nvSpPr>
        <p:spPr/>
        <p:txBody>
          <a:bodyPr/>
          <a:lstStyle/>
          <a:p>
            <a:r>
              <a:rPr lang="en-US" b="1" dirty="0"/>
              <a:t>Chrome OS: </a:t>
            </a:r>
            <a:r>
              <a:rPr lang="en-US" dirty="0"/>
              <a:t>Proprietary OS developed by Google.</a:t>
            </a:r>
          </a:p>
          <a:p>
            <a:r>
              <a:rPr lang="en-US" b="1" dirty="0"/>
              <a:t>Android: </a:t>
            </a:r>
            <a:r>
              <a:rPr lang="en-US" dirty="0"/>
              <a:t>Open-source OS used on smart phones and tablets.</a:t>
            </a:r>
            <a:endParaRPr lang="en-US" b="1" dirty="0"/>
          </a:p>
        </p:txBody>
      </p:sp>
      <p:sp>
        <p:nvSpPr>
          <p:cNvPr id="4" name="Slide Number Placeholder 3">
            <a:extLst>
              <a:ext uri="{FF2B5EF4-FFF2-40B4-BE49-F238E27FC236}">
                <a16:creationId xmlns:a16="http://schemas.microsoft.com/office/drawing/2014/main" id="{877880E1-4F25-4A29-B438-E1E0CDD468BD}"/>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
        <p:nvSpPr>
          <p:cNvPr id="7" name="Content Placeholder 6">
            <a:extLst>
              <a:ext uri="{FF2B5EF4-FFF2-40B4-BE49-F238E27FC236}">
                <a16:creationId xmlns:a16="http://schemas.microsoft.com/office/drawing/2014/main" id="{F7347081-EBF3-4B06-A8B7-A0561496BD28}"/>
              </a:ext>
            </a:extLst>
          </p:cNvPr>
          <p:cNvSpPr>
            <a:spLocks noGrp="1"/>
          </p:cNvSpPr>
          <p:nvPr>
            <p:ph idx="1"/>
          </p:nvPr>
        </p:nvSpPr>
        <p:spPr/>
        <p:txBody>
          <a:bodyPr/>
          <a:lstStyle/>
          <a:p>
            <a:r>
              <a:rPr lang="en-US" dirty="0"/>
              <a:t>Chrome OS.</a:t>
            </a:r>
          </a:p>
          <a:p>
            <a:pPr lvl="1"/>
            <a:r>
              <a:rPr lang="en-US" dirty="0"/>
              <a:t>Derived from Linux and Chromium.</a:t>
            </a:r>
          </a:p>
          <a:p>
            <a:pPr lvl="1"/>
            <a:r>
              <a:rPr lang="en-US" dirty="0">
                <a:solidFill>
                  <a:srgbClr val="FF0000"/>
                </a:solidFill>
              </a:rPr>
              <a:t>Proprietary.</a:t>
            </a:r>
            <a:r>
              <a:rPr lang="en-US" dirty="0"/>
              <a:t> Developed by Google for Chromebook and Chromebox.</a:t>
            </a:r>
          </a:p>
          <a:p>
            <a:pPr lvl="1"/>
            <a:r>
              <a:rPr lang="en-US" dirty="0"/>
              <a:t>Focus is on web apps.</a:t>
            </a:r>
          </a:p>
          <a:p>
            <a:pPr lvl="1"/>
            <a:endParaRPr lang="en-US" dirty="0"/>
          </a:p>
          <a:p>
            <a:r>
              <a:rPr lang="en-US" dirty="0"/>
              <a:t>Android.</a:t>
            </a:r>
          </a:p>
          <a:p>
            <a:pPr lvl="1"/>
            <a:r>
              <a:rPr lang="en-US" dirty="0"/>
              <a:t>Derived from Linux.</a:t>
            </a:r>
          </a:p>
          <a:p>
            <a:pPr lvl="1"/>
            <a:r>
              <a:rPr lang="en-US" dirty="0">
                <a:solidFill>
                  <a:srgbClr val="FF0000"/>
                </a:solidFill>
              </a:rPr>
              <a:t>Open source</a:t>
            </a:r>
            <a:r>
              <a:rPr lang="en-US" dirty="0"/>
              <a:t>.</a:t>
            </a:r>
          </a:p>
          <a:p>
            <a:pPr lvl="2"/>
            <a:r>
              <a:rPr lang="en-US" dirty="0"/>
              <a:t>Developed by mobile device manufacturers for </a:t>
            </a:r>
            <a:br>
              <a:rPr lang="en-US" dirty="0"/>
            </a:br>
            <a:r>
              <a:rPr lang="en-US" dirty="0"/>
              <a:t>smart phones and tablets.</a:t>
            </a:r>
          </a:p>
          <a:p>
            <a:pPr lvl="1"/>
            <a:endParaRPr lang="en-US" dirty="0"/>
          </a:p>
        </p:txBody>
      </p:sp>
      <p:pic>
        <p:nvPicPr>
          <p:cNvPr id="5" name="Picture 4">
            <a:extLst>
              <a:ext uri="{FF2B5EF4-FFF2-40B4-BE49-F238E27FC236}">
                <a16:creationId xmlns:a16="http://schemas.microsoft.com/office/drawing/2014/main" id="{191AA585-A21F-4C8C-B5CC-4158D95B29C4}"/>
              </a:ext>
            </a:extLst>
          </p:cNvPr>
          <p:cNvPicPr>
            <a:picLocks noChangeAspect="1"/>
          </p:cNvPicPr>
          <p:nvPr/>
        </p:nvPicPr>
        <p:blipFill>
          <a:blip r:embed="rId3"/>
          <a:stretch>
            <a:fillRect/>
          </a:stretch>
        </p:blipFill>
        <p:spPr>
          <a:xfrm>
            <a:off x="7427366" y="2032515"/>
            <a:ext cx="1716634" cy="3052877"/>
          </a:xfrm>
          <a:prstGeom prst="rect">
            <a:avLst/>
          </a:prstGeom>
        </p:spPr>
      </p:pic>
    </p:spTree>
    <p:extLst>
      <p:ext uri="{BB962C8B-B14F-4D97-AF65-F5344CB8AC3E}">
        <p14:creationId xmlns:p14="http://schemas.microsoft.com/office/powerpoint/2010/main" val="183866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80">
                                          <p:stCondLst>
                                            <p:cond delay="0"/>
                                          </p:stCondLst>
                                        </p:cTn>
                                        <p:tgtEl>
                                          <p:spTgt spid="7">
                                            <p:txEl>
                                              <p:pRg st="1" end="1"/>
                                            </p:txEl>
                                          </p:spTgt>
                                        </p:tgtEl>
                                      </p:cBhvr>
                                    </p:animEffect>
                                    <p:anim calcmode="lin" valueType="num">
                                      <p:cBhvr>
                                        <p:cTn id="8" dur="1822" tmFilter="0,0; 0.14,0.36; 0.43,0.73; 0.71,0.91; 1.0,1.0">
                                          <p:stCondLst>
                                            <p:cond delay="0"/>
                                          </p:stCondLst>
                                        </p:cTn>
                                        <p:tgtEl>
                                          <p:spTgt spid="7">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xEl>
                                              <p:pRg st="1" end="1"/>
                                            </p:txEl>
                                          </p:spTgt>
                                        </p:tgtEl>
                                      </p:cBhvr>
                                      <p:to x="100000" y="60000"/>
                                    </p:animScale>
                                    <p:animScale>
                                      <p:cBhvr>
                                        <p:cTn id="14" dur="166" decel="50000">
                                          <p:stCondLst>
                                            <p:cond delay="676"/>
                                          </p:stCondLst>
                                        </p:cTn>
                                        <p:tgtEl>
                                          <p:spTgt spid="7">
                                            <p:txEl>
                                              <p:pRg st="1" end="1"/>
                                            </p:txEl>
                                          </p:spTgt>
                                        </p:tgtEl>
                                      </p:cBhvr>
                                      <p:to x="100000" y="100000"/>
                                    </p:animScale>
                                    <p:animScale>
                                      <p:cBhvr>
                                        <p:cTn id="15" dur="26">
                                          <p:stCondLst>
                                            <p:cond delay="1312"/>
                                          </p:stCondLst>
                                        </p:cTn>
                                        <p:tgtEl>
                                          <p:spTgt spid="7">
                                            <p:txEl>
                                              <p:pRg st="1" end="1"/>
                                            </p:txEl>
                                          </p:spTgt>
                                        </p:tgtEl>
                                      </p:cBhvr>
                                      <p:to x="100000" y="80000"/>
                                    </p:animScale>
                                    <p:animScale>
                                      <p:cBhvr>
                                        <p:cTn id="16" dur="166" decel="50000">
                                          <p:stCondLst>
                                            <p:cond delay="1338"/>
                                          </p:stCondLst>
                                        </p:cTn>
                                        <p:tgtEl>
                                          <p:spTgt spid="7">
                                            <p:txEl>
                                              <p:pRg st="1" end="1"/>
                                            </p:txEl>
                                          </p:spTgt>
                                        </p:tgtEl>
                                      </p:cBhvr>
                                      <p:to x="100000" y="100000"/>
                                    </p:animScale>
                                    <p:animScale>
                                      <p:cBhvr>
                                        <p:cTn id="17" dur="26">
                                          <p:stCondLst>
                                            <p:cond delay="1642"/>
                                          </p:stCondLst>
                                        </p:cTn>
                                        <p:tgtEl>
                                          <p:spTgt spid="7">
                                            <p:txEl>
                                              <p:pRg st="1" end="1"/>
                                            </p:txEl>
                                          </p:spTgt>
                                        </p:tgtEl>
                                      </p:cBhvr>
                                      <p:to x="100000" y="90000"/>
                                    </p:animScale>
                                    <p:animScale>
                                      <p:cBhvr>
                                        <p:cTn id="18" dur="166" decel="50000">
                                          <p:stCondLst>
                                            <p:cond delay="1668"/>
                                          </p:stCondLst>
                                        </p:cTn>
                                        <p:tgtEl>
                                          <p:spTgt spid="7">
                                            <p:txEl>
                                              <p:pRg st="1" end="1"/>
                                            </p:txEl>
                                          </p:spTgt>
                                        </p:tgtEl>
                                      </p:cBhvr>
                                      <p:to x="100000" y="100000"/>
                                    </p:animScale>
                                    <p:animScale>
                                      <p:cBhvr>
                                        <p:cTn id="19" dur="26">
                                          <p:stCondLst>
                                            <p:cond delay="1808"/>
                                          </p:stCondLst>
                                        </p:cTn>
                                        <p:tgtEl>
                                          <p:spTgt spid="7">
                                            <p:txEl>
                                              <p:pRg st="1" end="1"/>
                                            </p:txEl>
                                          </p:spTgt>
                                        </p:tgtEl>
                                      </p:cBhvr>
                                      <p:to x="100000" y="95000"/>
                                    </p:animScale>
                                    <p:animScale>
                                      <p:cBhvr>
                                        <p:cTn id="20" dur="166" decel="50000">
                                          <p:stCondLst>
                                            <p:cond delay="1834"/>
                                          </p:stCondLst>
                                        </p:cTn>
                                        <p:tgtEl>
                                          <p:spTgt spid="7">
                                            <p:txEl>
                                              <p:pRg st="1" end="1"/>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down)">
                                      <p:cBhvr>
                                        <p:cTn id="23" dur="580">
                                          <p:stCondLst>
                                            <p:cond delay="0"/>
                                          </p:stCondLst>
                                        </p:cTn>
                                        <p:tgtEl>
                                          <p:spTgt spid="7">
                                            <p:txEl>
                                              <p:pRg st="2" end="2"/>
                                            </p:txEl>
                                          </p:spTgt>
                                        </p:tgtEl>
                                      </p:cBhvr>
                                    </p:animEffect>
                                    <p:anim calcmode="lin" valueType="num">
                                      <p:cBhvr>
                                        <p:cTn id="24" dur="1822" tmFilter="0,0; 0.14,0.36; 0.43,0.73; 0.71,0.91; 1.0,1.0">
                                          <p:stCondLst>
                                            <p:cond delay="0"/>
                                          </p:stCondLst>
                                        </p:cTn>
                                        <p:tgtEl>
                                          <p:spTgt spid="7">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xEl>
                                              <p:pRg st="2" end="2"/>
                                            </p:txEl>
                                          </p:spTgt>
                                        </p:tgtEl>
                                      </p:cBhvr>
                                      <p:to x="100000" y="60000"/>
                                    </p:animScale>
                                    <p:animScale>
                                      <p:cBhvr>
                                        <p:cTn id="30" dur="166" decel="50000">
                                          <p:stCondLst>
                                            <p:cond delay="676"/>
                                          </p:stCondLst>
                                        </p:cTn>
                                        <p:tgtEl>
                                          <p:spTgt spid="7">
                                            <p:txEl>
                                              <p:pRg st="2" end="2"/>
                                            </p:txEl>
                                          </p:spTgt>
                                        </p:tgtEl>
                                      </p:cBhvr>
                                      <p:to x="100000" y="100000"/>
                                    </p:animScale>
                                    <p:animScale>
                                      <p:cBhvr>
                                        <p:cTn id="31" dur="26">
                                          <p:stCondLst>
                                            <p:cond delay="1312"/>
                                          </p:stCondLst>
                                        </p:cTn>
                                        <p:tgtEl>
                                          <p:spTgt spid="7">
                                            <p:txEl>
                                              <p:pRg st="2" end="2"/>
                                            </p:txEl>
                                          </p:spTgt>
                                        </p:tgtEl>
                                      </p:cBhvr>
                                      <p:to x="100000" y="80000"/>
                                    </p:animScale>
                                    <p:animScale>
                                      <p:cBhvr>
                                        <p:cTn id="32" dur="166" decel="50000">
                                          <p:stCondLst>
                                            <p:cond delay="1338"/>
                                          </p:stCondLst>
                                        </p:cTn>
                                        <p:tgtEl>
                                          <p:spTgt spid="7">
                                            <p:txEl>
                                              <p:pRg st="2" end="2"/>
                                            </p:txEl>
                                          </p:spTgt>
                                        </p:tgtEl>
                                      </p:cBhvr>
                                      <p:to x="100000" y="100000"/>
                                    </p:animScale>
                                    <p:animScale>
                                      <p:cBhvr>
                                        <p:cTn id="33" dur="26">
                                          <p:stCondLst>
                                            <p:cond delay="1642"/>
                                          </p:stCondLst>
                                        </p:cTn>
                                        <p:tgtEl>
                                          <p:spTgt spid="7">
                                            <p:txEl>
                                              <p:pRg st="2" end="2"/>
                                            </p:txEl>
                                          </p:spTgt>
                                        </p:tgtEl>
                                      </p:cBhvr>
                                      <p:to x="100000" y="90000"/>
                                    </p:animScale>
                                    <p:animScale>
                                      <p:cBhvr>
                                        <p:cTn id="34" dur="166" decel="50000">
                                          <p:stCondLst>
                                            <p:cond delay="1668"/>
                                          </p:stCondLst>
                                        </p:cTn>
                                        <p:tgtEl>
                                          <p:spTgt spid="7">
                                            <p:txEl>
                                              <p:pRg st="2" end="2"/>
                                            </p:txEl>
                                          </p:spTgt>
                                        </p:tgtEl>
                                      </p:cBhvr>
                                      <p:to x="100000" y="100000"/>
                                    </p:animScale>
                                    <p:animScale>
                                      <p:cBhvr>
                                        <p:cTn id="35" dur="26">
                                          <p:stCondLst>
                                            <p:cond delay="1808"/>
                                          </p:stCondLst>
                                        </p:cTn>
                                        <p:tgtEl>
                                          <p:spTgt spid="7">
                                            <p:txEl>
                                              <p:pRg st="2" end="2"/>
                                            </p:txEl>
                                          </p:spTgt>
                                        </p:tgtEl>
                                      </p:cBhvr>
                                      <p:to x="100000" y="95000"/>
                                    </p:animScale>
                                    <p:animScale>
                                      <p:cBhvr>
                                        <p:cTn id="36" dur="166" decel="50000">
                                          <p:stCondLst>
                                            <p:cond delay="1834"/>
                                          </p:stCondLst>
                                        </p:cTn>
                                        <p:tgtEl>
                                          <p:spTgt spid="7">
                                            <p:txEl>
                                              <p:pRg st="2" end="2"/>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animEffect transition="in" filter="wipe(down)">
                                      <p:cBhvr>
                                        <p:cTn id="39" dur="580">
                                          <p:stCondLst>
                                            <p:cond delay="0"/>
                                          </p:stCondLst>
                                        </p:cTn>
                                        <p:tgtEl>
                                          <p:spTgt spid="7">
                                            <p:txEl>
                                              <p:pRg st="3" end="3"/>
                                            </p:txEl>
                                          </p:spTgt>
                                        </p:tgtEl>
                                      </p:cBhvr>
                                    </p:animEffect>
                                    <p:anim calcmode="lin" valueType="num">
                                      <p:cBhvr>
                                        <p:cTn id="40" dur="1822" tmFilter="0,0; 0.14,0.36; 0.43,0.73; 0.71,0.91; 1.0,1.0">
                                          <p:stCondLst>
                                            <p:cond delay="0"/>
                                          </p:stCondLst>
                                        </p:cTn>
                                        <p:tgtEl>
                                          <p:spTgt spid="7">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xEl>
                                              <p:pRg st="3" end="3"/>
                                            </p:txEl>
                                          </p:spTgt>
                                        </p:tgtEl>
                                      </p:cBhvr>
                                      <p:to x="100000" y="60000"/>
                                    </p:animScale>
                                    <p:animScale>
                                      <p:cBhvr>
                                        <p:cTn id="46" dur="166" decel="50000">
                                          <p:stCondLst>
                                            <p:cond delay="676"/>
                                          </p:stCondLst>
                                        </p:cTn>
                                        <p:tgtEl>
                                          <p:spTgt spid="7">
                                            <p:txEl>
                                              <p:pRg st="3" end="3"/>
                                            </p:txEl>
                                          </p:spTgt>
                                        </p:tgtEl>
                                      </p:cBhvr>
                                      <p:to x="100000" y="100000"/>
                                    </p:animScale>
                                    <p:animScale>
                                      <p:cBhvr>
                                        <p:cTn id="47" dur="26">
                                          <p:stCondLst>
                                            <p:cond delay="1312"/>
                                          </p:stCondLst>
                                        </p:cTn>
                                        <p:tgtEl>
                                          <p:spTgt spid="7">
                                            <p:txEl>
                                              <p:pRg st="3" end="3"/>
                                            </p:txEl>
                                          </p:spTgt>
                                        </p:tgtEl>
                                      </p:cBhvr>
                                      <p:to x="100000" y="80000"/>
                                    </p:animScale>
                                    <p:animScale>
                                      <p:cBhvr>
                                        <p:cTn id="48" dur="166" decel="50000">
                                          <p:stCondLst>
                                            <p:cond delay="1338"/>
                                          </p:stCondLst>
                                        </p:cTn>
                                        <p:tgtEl>
                                          <p:spTgt spid="7">
                                            <p:txEl>
                                              <p:pRg st="3" end="3"/>
                                            </p:txEl>
                                          </p:spTgt>
                                        </p:tgtEl>
                                      </p:cBhvr>
                                      <p:to x="100000" y="100000"/>
                                    </p:animScale>
                                    <p:animScale>
                                      <p:cBhvr>
                                        <p:cTn id="49" dur="26">
                                          <p:stCondLst>
                                            <p:cond delay="1642"/>
                                          </p:stCondLst>
                                        </p:cTn>
                                        <p:tgtEl>
                                          <p:spTgt spid="7">
                                            <p:txEl>
                                              <p:pRg st="3" end="3"/>
                                            </p:txEl>
                                          </p:spTgt>
                                        </p:tgtEl>
                                      </p:cBhvr>
                                      <p:to x="100000" y="90000"/>
                                    </p:animScale>
                                    <p:animScale>
                                      <p:cBhvr>
                                        <p:cTn id="50" dur="166" decel="50000">
                                          <p:stCondLst>
                                            <p:cond delay="1668"/>
                                          </p:stCondLst>
                                        </p:cTn>
                                        <p:tgtEl>
                                          <p:spTgt spid="7">
                                            <p:txEl>
                                              <p:pRg st="3" end="3"/>
                                            </p:txEl>
                                          </p:spTgt>
                                        </p:tgtEl>
                                      </p:cBhvr>
                                      <p:to x="100000" y="100000"/>
                                    </p:animScale>
                                    <p:animScale>
                                      <p:cBhvr>
                                        <p:cTn id="51" dur="26">
                                          <p:stCondLst>
                                            <p:cond delay="1808"/>
                                          </p:stCondLst>
                                        </p:cTn>
                                        <p:tgtEl>
                                          <p:spTgt spid="7">
                                            <p:txEl>
                                              <p:pRg st="3" end="3"/>
                                            </p:txEl>
                                          </p:spTgt>
                                        </p:tgtEl>
                                      </p:cBhvr>
                                      <p:to x="100000" y="95000"/>
                                    </p:animScale>
                                    <p:animScale>
                                      <p:cBhvr>
                                        <p:cTn id="52" dur="166" decel="50000">
                                          <p:stCondLst>
                                            <p:cond delay="1834"/>
                                          </p:stCondLst>
                                        </p:cTn>
                                        <p:tgtEl>
                                          <p:spTgt spid="7">
                                            <p:txEl>
                                              <p:pRg st="3" end="3"/>
                                            </p:txEl>
                                          </p:spTgt>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7">
                                            <p:txEl>
                                              <p:pRg st="6" end="6"/>
                                            </p:txEl>
                                          </p:spTgt>
                                        </p:tgtEl>
                                        <p:attrNameLst>
                                          <p:attrName>style.visibility</p:attrName>
                                        </p:attrNameLst>
                                      </p:cBhvr>
                                      <p:to>
                                        <p:strVal val="visible"/>
                                      </p:to>
                                    </p:set>
                                    <p:animEffect transition="in" filter="wipe(down)">
                                      <p:cBhvr>
                                        <p:cTn id="57" dur="580">
                                          <p:stCondLst>
                                            <p:cond delay="0"/>
                                          </p:stCondLst>
                                        </p:cTn>
                                        <p:tgtEl>
                                          <p:spTgt spid="7">
                                            <p:txEl>
                                              <p:pRg st="6" end="6"/>
                                            </p:txEl>
                                          </p:spTgt>
                                        </p:tgtEl>
                                      </p:cBhvr>
                                    </p:animEffect>
                                    <p:anim calcmode="lin" valueType="num">
                                      <p:cBhvr>
                                        <p:cTn id="58" dur="1822" tmFilter="0,0; 0.14,0.36; 0.43,0.73; 0.71,0.91; 1.0,1.0">
                                          <p:stCondLst>
                                            <p:cond delay="0"/>
                                          </p:stCondLst>
                                        </p:cTn>
                                        <p:tgtEl>
                                          <p:spTgt spid="7">
                                            <p:txEl>
                                              <p:pRg st="6" end="6"/>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7">
                                            <p:txEl>
                                              <p:pRg st="6" end="6"/>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7">
                                            <p:txEl>
                                              <p:pRg st="6" end="6"/>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7">
                                            <p:txEl>
                                              <p:pRg st="6" end="6"/>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7">
                                            <p:txEl>
                                              <p:pRg st="6" end="6"/>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7">
                                            <p:txEl>
                                              <p:pRg st="6" end="6"/>
                                            </p:txEl>
                                          </p:spTgt>
                                        </p:tgtEl>
                                      </p:cBhvr>
                                      <p:to x="100000" y="60000"/>
                                    </p:animScale>
                                    <p:animScale>
                                      <p:cBhvr>
                                        <p:cTn id="64" dur="166" decel="50000">
                                          <p:stCondLst>
                                            <p:cond delay="676"/>
                                          </p:stCondLst>
                                        </p:cTn>
                                        <p:tgtEl>
                                          <p:spTgt spid="7">
                                            <p:txEl>
                                              <p:pRg st="6" end="6"/>
                                            </p:txEl>
                                          </p:spTgt>
                                        </p:tgtEl>
                                      </p:cBhvr>
                                      <p:to x="100000" y="100000"/>
                                    </p:animScale>
                                    <p:animScale>
                                      <p:cBhvr>
                                        <p:cTn id="65" dur="26">
                                          <p:stCondLst>
                                            <p:cond delay="1312"/>
                                          </p:stCondLst>
                                        </p:cTn>
                                        <p:tgtEl>
                                          <p:spTgt spid="7">
                                            <p:txEl>
                                              <p:pRg st="6" end="6"/>
                                            </p:txEl>
                                          </p:spTgt>
                                        </p:tgtEl>
                                      </p:cBhvr>
                                      <p:to x="100000" y="80000"/>
                                    </p:animScale>
                                    <p:animScale>
                                      <p:cBhvr>
                                        <p:cTn id="66" dur="166" decel="50000">
                                          <p:stCondLst>
                                            <p:cond delay="1338"/>
                                          </p:stCondLst>
                                        </p:cTn>
                                        <p:tgtEl>
                                          <p:spTgt spid="7">
                                            <p:txEl>
                                              <p:pRg st="6" end="6"/>
                                            </p:txEl>
                                          </p:spTgt>
                                        </p:tgtEl>
                                      </p:cBhvr>
                                      <p:to x="100000" y="100000"/>
                                    </p:animScale>
                                    <p:animScale>
                                      <p:cBhvr>
                                        <p:cTn id="67" dur="26">
                                          <p:stCondLst>
                                            <p:cond delay="1642"/>
                                          </p:stCondLst>
                                        </p:cTn>
                                        <p:tgtEl>
                                          <p:spTgt spid="7">
                                            <p:txEl>
                                              <p:pRg st="6" end="6"/>
                                            </p:txEl>
                                          </p:spTgt>
                                        </p:tgtEl>
                                      </p:cBhvr>
                                      <p:to x="100000" y="90000"/>
                                    </p:animScale>
                                    <p:animScale>
                                      <p:cBhvr>
                                        <p:cTn id="68" dur="166" decel="50000">
                                          <p:stCondLst>
                                            <p:cond delay="1668"/>
                                          </p:stCondLst>
                                        </p:cTn>
                                        <p:tgtEl>
                                          <p:spTgt spid="7">
                                            <p:txEl>
                                              <p:pRg st="6" end="6"/>
                                            </p:txEl>
                                          </p:spTgt>
                                        </p:tgtEl>
                                      </p:cBhvr>
                                      <p:to x="100000" y="100000"/>
                                    </p:animScale>
                                    <p:animScale>
                                      <p:cBhvr>
                                        <p:cTn id="69" dur="26">
                                          <p:stCondLst>
                                            <p:cond delay="1808"/>
                                          </p:stCondLst>
                                        </p:cTn>
                                        <p:tgtEl>
                                          <p:spTgt spid="7">
                                            <p:txEl>
                                              <p:pRg st="6" end="6"/>
                                            </p:txEl>
                                          </p:spTgt>
                                        </p:tgtEl>
                                      </p:cBhvr>
                                      <p:to x="100000" y="95000"/>
                                    </p:animScale>
                                    <p:animScale>
                                      <p:cBhvr>
                                        <p:cTn id="70" dur="166" decel="50000">
                                          <p:stCondLst>
                                            <p:cond delay="1834"/>
                                          </p:stCondLst>
                                        </p:cTn>
                                        <p:tgtEl>
                                          <p:spTgt spid="7">
                                            <p:txEl>
                                              <p:pRg st="6" end="6"/>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7">
                                            <p:txEl>
                                              <p:pRg st="7" end="7"/>
                                            </p:txEl>
                                          </p:spTgt>
                                        </p:tgtEl>
                                        <p:attrNameLst>
                                          <p:attrName>style.visibility</p:attrName>
                                        </p:attrNameLst>
                                      </p:cBhvr>
                                      <p:to>
                                        <p:strVal val="visible"/>
                                      </p:to>
                                    </p:set>
                                    <p:animEffect transition="in" filter="wipe(down)">
                                      <p:cBhvr>
                                        <p:cTn id="73" dur="580">
                                          <p:stCondLst>
                                            <p:cond delay="0"/>
                                          </p:stCondLst>
                                        </p:cTn>
                                        <p:tgtEl>
                                          <p:spTgt spid="7">
                                            <p:txEl>
                                              <p:pRg st="7" end="7"/>
                                            </p:txEl>
                                          </p:spTgt>
                                        </p:tgtEl>
                                      </p:cBhvr>
                                    </p:animEffect>
                                    <p:anim calcmode="lin" valueType="num">
                                      <p:cBhvr>
                                        <p:cTn id="74" dur="1822" tmFilter="0,0; 0.14,0.36; 0.43,0.73; 0.71,0.91; 1.0,1.0">
                                          <p:stCondLst>
                                            <p:cond delay="0"/>
                                          </p:stCondLst>
                                        </p:cTn>
                                        <p:tgtEl>
                                          <p:spTgt spid="7">
                                            <p:txEl>
                                              <p:pRg st="7" end="7"/>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7">
                                            <p:txEl>
                                              <p:pRg st="7" end="7"/>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7">
                                            <p:txEl>
                                              <p:pRg st="7" end="7"/>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7">
                                            <p:txEl>
                                              <p:pRg st="7" end="7"/>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7">
                                            <p:txEl>
                                              <p:pRg st="7" end="7"/>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7">
                                            <p:txEl>
                                              <p:pRg st="7" end="7"/>
                                            </p:txEl>
                                          </p:spTgt>
                                        </p:tgtEl>
                                      </p:cBhvr>
                                      <p:to x="100000" y="60000"/>
                                    </p:animScale>
                                    <p:animScale>
                                      <p:cBhvr>
                                        <p:cTn id="80" dur="166" decel="50000">
                                          <p:stCondLst>
                                            <p:cond delay="676"/>
                                          </p:stCondLst>
                                        </p:cTn>
                                        <p:tgtEl>
                                          <p:spTgt spid="7">
                                            <p:txEl>
                                              <p:pRg st="7" end="7"/>
                                            </p:txEl>
                                          </p:spTgt>
                                        </p:tgtEl>
                                      </p:cBhvr>
                                      <p:to x="100000" y="100000"/>
                                    </p:animScale>
                                    <p:animScale>
                                      <p:cBhvr>
                                        <p:cTn id="81" dur="26">
                                          <p:stCondLst>
                                            <p:cond delay="1312"/>
                                          </p:stCondLst>
                                        </p:cTn>
                                        <p:tgtEl>
                                          <p:spTgt spid="7">
                                            <p:txEl>
                                              <p:pRg st="7" end="7"/>
                                            </p:txEl>
                                          </p:spTgt>
                                        </p:tgtEl>
                                      </p:cBhvr>
                                      <p:to x="100000" y="80000"/>
                                    </p:animScale>
                                    <p:animScale>
                                      <p:cBhvr>
                                        <p:cTn id="82" dur="166" decel="50000">
                                          <p:stCondLst>
                                            <p:cond delay="1338"/>
                                          </p:stCondLst>
                                        </p:cTn>
                                        <p:tgtEl>
                                          <p:spTgt spid="7">
                                            <p:txEl>
                                              <p:pRg st="7" end="7"/>
                                            </p:txEl>
                                          </p:spTgt>
                                        </p:tgtEl>
                                      </p:cBhvr>
                                      <p:to x="100000" y="100000"/>
                                    </p:animScale>
                                    <p:animScale>
                                      <p:cBhvr>
                                        <p:cTn id="83" dur="26">
                                          <p:stCondLst>
                                            <p:cond delay="1642"/>
                                          </p:stCondLst>
                                        </p:cTn>
                                        <p:tgtEl>
                                          <p:spTgt spid="7">
                                            <p:txEl>
                                              <p:pRg st="7" end="7"/>
                                            </p:txEl>
                                          </p:spTgt>
                                        </p:tgtEl>
                                      </p:cBhvr>
                                      <p:to x="100000" y="90000"/>
                                    </p:animScale>
                                    <p:animScale>
                                      <p:cBhvr>
                                        <p:cTn id="84" dur="166" decel="50000">
                                          <p:stCondLst>
                                            <p:cond delay="1668"/>
                                          </p:stCondLst>
                                        </p:cTn>
                                        <p:tgtEl>
                                          <p:spTgt spid="7">
                                            <p:txEl>
                                              <p:pRg st="7" end="7"/>
                                            </p:txEl>
                                          </p:spTgt>
                                        </p:tgtEl>
                                      </p:cBhvr>
                                      <p:to x="100000" y="100000"/>
                                    </p:animScale>
                                    <p:animScale>
                                      <p:cBhvr>
                                        <p:cTn id="85" dur="26">
                                          <p:stCondLst>
                                            <p:cond delay="1808"/>
                                          </p:stCondLst>
                                        </p:cTn>
                                        <p:tgtEl>
                                          <p:spTgt spid="7">
                                            <p:txEl>
                                              <p:pRg st="7" end="7"/>
                                            </p:txEl>
                                          </p:spTgt>
                                        </p:tgtEl>
                                      </p:cBhvr>
                                      <p:to x="100000" y="95000"/>
                                    </p:animScale>
                                    <p:animScale>
                                      <p:cBhvr>
                                        <p:cTn id="86" dur="166" decel="50000">
                                          <p:stCondLst>
                                            <p:cond delay="1834"/>
                                          </p:stCondLst>
                                        </p:cTn>
                                        <p:tgtEl>
                                          <p:spTgt spid="7">
                                            <p:txEl>
                                              <p:pRg st="7" end="7"/>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7">
                                            <p:txEl>
                                              <p:pRg st="8" end="8"/>
                                            </p:txEl>
                                          </p:spTgt>
                                        </p:tgtEl>
                                        <p:attrNameLst>
                                          <p:attrName>style.visibility</p:attrName>
                                        </p:attrNameLst>
                                      </p:cBhvr>
                                      <p:to>
                                        <p:strVal val="visible"/>
                                      </p:to>
                                    </p:set>
                                    <p:animEffect transition="in" filter="wipe(down)">
                                      <p:cBhvr>
                                        <p:cTn id="89" dur="580">
                                          <p:stCondLst>
                                            <p:cond delay="0"/>
                                          </p:stCondLst>
                                        </p:cTn>
                                        <p:tgtEl>
                                          <p:spTgt spid="7">
                                            <p:txEl>
                                              <p:pRg st="8" end="8"/>
                                            </p:txEl>
                                          </p:spTgt>
                                        </p:tgtEl>
                                      </p:cBhvr>
                                    </p:animEffect>
                                    <p:anim calcmode="lin" valueType="num">
                                      <p:cBhvr>
                                        <p:cTn id="90" dur="1822" tmFilter="0,0; 0.14,0.36; 0.43,0.73; 0.71,0.91; 1.0,1.0">
                                          <p:stCondLst>
                                            <p:cond delay="0"/>
                                          </p:stCondLst>
                                        </p:cTn>
                                        <p:tgtEl>
                                          <p:spTgt spid="7">
                                            <p:txEl>
                                              <p:pRg st="8" end="8"/>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7">
                                            <p:txEl>
                                              <p:pRg st="8" end="8"/>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7">
                                            <p:txEl>
                                              <p:pRg st="8" end="8"/>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7">
                                            <p:txEl>
                                              <p:pRg st="8" end="8"/>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7">
                                            <p:txEl>
                                              <p:pRg st="8" end="8"/>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7">
                                            <p:txEl>
                                              <p:pRg st="8" end="8"/>
                                            </p:txEl>
                                          </p:spTgt>
                                        </p:tgtEl>
                                      </p:cBhvr>
                                      <p:to x="100000" y="60000"/>
                                    </p:animScale>
                                    <p:animScale>
                                      <p:cBhvr>
                                        <p:cTn id="96" dur="166" decel="50000">
                                          <p:stCondLst>
                                            <p:cond delay="676"/>
                                          </p:stCondLst>
                                        </p:cTn>
                                        <p:tgtEl>
                                          <p:spTgt spid="7">
                                            <p:txEl>
                                              <p:pRg st="8" end="8"/>
                                            </p:txEl>
                                          </p:spTgt>
                                        </p:tgtEl>
                                      </p:cBhvr>
                                      <p:to x="100000" y="100000"/>
                                    </p:animScale>
                                    <p:animScale>
                                      <p:cBhvr>
                                        <p:cTn id="97" dur="26">
                                          <p:stCondLst>
                                            <p:cond delay="1312"/>
                                          </p:stCondLst>
                                        </p:cTn>
                                        <p:tgtEl>
                                          <p:spTgt spid="7">
                                            <p:txEl>
                                              <p:pRg st="8" end="8"/>
                                            </p:txEl>
                                          </p:spTgt>
                                        </p:tgtEl>
                                      </p:cBhvr>
                                      <p:to x="100000" y="80000"/>
                                    </p:animScale>
                                    <p:animScale>
                                      <p:cBhvr>
                                        <p:cTn id="98" dur="166" decel="50000">
                                          <p:stCondLst>
                                            <p:cond delay="1338"/>
                                          </p:stCondLst>
                                        </p:cTn>
                                        <p:tgtEl>
                                          <p:spTgt spid="7">
                                            <p:txEl>
                                              <p:pRg st="8" end="8"/>
                                            </p:txEl>
                                          </p:spTgt>
                                        </p:tgtEl>
                                      </p:cBhvr>
                                      <p:to x="100000" y="100000"/>
                                    </p:animScale>
                                    <p:animScale>
                                      <p:cBhvr>
                                        <p:cTn id="99" dur="26">
                                          <p:stCondLst>
                                            <p:cond delay="1642"/>
                                          </p:stCondLst>
                                        </p:cTn>
                                        <p:tgtEl>
                                          <p:spTgt spid="7">
                                            <p:txEl>
                                              <p:pRg st="8" end="8"/>
                                            </p:txEl>
                                          </p:spTgt>
                                        </p:tgtEl>
                                      </p:cBhvr>
                                      <p:to x="100000" y="90000"/>
                                    </p:animScale>
                                    <p:animScale>
                                      <p:cBhvr>
                                        <p:cTn id="100" dur="166" decel="50000">
                                          <p:stCondLst>
                                            <p:cond delay="1668"/>
                                          </p:stCondLst>
                                        </p:cTn>
                                        <p:tgtEl>
                                          <p:spTgt spid="7">
                                            <p:txEl>
                                              <p:pRg st="8" end="8"/>
                                            </p:txEl>
                                          </p:spTgt>
                                        </p:tgtEl>
                                      </p:cBhvr>
                                      <p:to x="100000" y="100000"/>
                                    </p:animScale>
                                    <p:animScale>
                                      <p:cBhvr>
                                        <p:cTn id="101" dur="26">
                                          <p:stCondLst>
                                            <p:cond delay="1808"/>
                                          </p:stCondLst>
                                        </p:cTn>
                                        <p:tgtEl>
                                          <p:spTgt spid="7">
                                            <p:txEl>
                                              <p:pRg st="8" end="8"/>
                                            </p:txEl>
                                          </p:spTgt>
                                        </p:tgtEl>
                                      </p:cBhvr>
                                      <p:to x="100000" y="95000"/>
                                    </p:animScale>
                                    <p:animScale>
                                      <p:cBhvr>
                                        <p:cTn id="102" dur="166" decel="50000">
                                          <p:stCondLst>
                                            <p:cond delay="1834"/>
                                          </p:stCondLst>
                                        </p:cTn>
                                        <p:tgtEl>
                                          <p:spTgt spid="7">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AF4E63-027A-1942-8ED8-88B088D901DB}"/>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
        <p:nvSpPr>
          <p:cNvPr id="5" name="Content Placeholder 1">
            <a:extLst>
              <a:ext uri="{FF2B5EF4-FFF2-40B4-BE49-F238E27FC236}">
                <a16:creationId xmlns:a16="http://schemas.microsoft.com/office/drawing/2014/main" id="{3CB9C519-5086-864E-81A5-907C9ECEC903}"/>
              </a:ext>
            </a:extLst>
          </p:cNvPr>
          <p:cNvSpPr>
            <a:spLocks noGrp="1"/>
          </p:cNvSpPr>
          <p:nvPr>
            <p:ph idx="1"/>
          </p:nvPr>
        </p:nvSpPr>
        <p:spPr>
          <a:xfrm>
            <a:off x="379051" y="980348"/>
            <a:ext cx="8460152" cy="3701556"/>
          </a:xfrm>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Apart from Windows and macOS, what operating system options are there for client PCs?</a:t>
            </a:r>
          </a:p>
          <a:p>
            <a:pPr marL="0" indent="0">
              <a:buNone/>
            </a:pPr>
            <a:endParaRPr lang="en-US" dirty="0"/>
          </a:p>
          <a:p>
            <a:pPr fontAlgn="base"/>
            <a:r>
              <a:rPr lang="en-US" b="1" dirty="0"/>
              <a:t>ANSWER:</a:t>
            </a:r>
            <a:r>
              <a:rPr lang="en-US" dirty="0"/>
              <a:t>​</a:t>
            </a:r>
          </a:p>
          <a:p>
            <a:pPr lvl="1"/>
            <a:r>
              <a:rPr lang="en-US" dirty="0"/>
              <a:t>The other main choice is one of the distributions of Linux. </a:t>
            </a:r>
          </a:p>
          <a:p>
            <a:pPr lvl="1"/>
            <a:r>
              <a:rPr lang="en-US" dirty="0"/>
              <a:t>Chrome OS is installed on Chromebox PCs. </a:t>
            </a:r>
          </a:p>
        </p:txBody>
      </p:sp>
      <p:sp>
        <p:nvSpPr>
          <p:cNvPr id="6" name="Title 2">
            <a:extLst>
              <a:ext uri="{FF2B5EF4-FFF2-40B4-BE49-F238E27FC236}">
                <a16:creationId xmlns:a16="http://schemas.microsoft.com/office/drawing/2014/main" id="{A8CC1202-1459-E84F-B2B1-40B5B757E21C}"/>
              </a:ext>
            </a:extLst>
          </p:cNvPr>
          <p:cNvSpPr>
            <a:spLocks noGrp="1"/>
          </p:cNvSpPr>
          <p:nvPr>
            <p:ph type="title"/>
          </p:nvPr>
        </p:nvSpPr>
        <p:spPr>
          <a:xfrm>
            <a:off x="379052" y="75202"/>
            <a:ext cx="7883768" cy="633458"/>
          </a:xfrm>
        </p:spPr>
        <p:txBody>
          <a:bodyPr/>
          <a:lstStyle/>
          <a:p>
            <a:r>
              <a:rPr lang="en-US" dirty="0"/>
              <a:t>Discussing OS Types</a:t>
            </a:r>
          </a:p>
        </p:txBody>
      </p:sp>
    </p:spTree>
    <p:extLst>
      <p:ext uri="{BB962C8B-B14F-4D97-AF65-F5344CB8AC3E}">
        <p14:creationId xmlns:p14="http://schemas.microsoft.com/office/powerpoint/2010/main" val="398504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AF4E63-027A-1942-8ED8-88B088D901DB}"/>
              </a:ext>
            </a:extLst>
          </p:cNvPr>
          <p:cNvSpPr>
            <a:spLocks noGrp="1"/>
          </p:cNvSpPr>
          <p:nvPr>
            <p:ph type="sldNum" sz="quarter" idx="4"/>
          </p:nvPr>
        </p:nvSpPr>
        <p:spPr/>
        <p:txBody>
          <a:bodyPr/>
          <a:lstStyle/>
          <a:p>
            <a:fld id="{2066355A-084C-D24E-9AD2-7E4FC41EA627}" type="slidenum">
              <a:rPr lang="en-US" smtClean="0"/>
              <a:pPr/>
              <a:t>47</a:t>
            </a:fld>
            <a:endParaRPr lang="en-US" dirty="0"/>
          </a:p>
        </p:txBody>
      </p:sp>
      <p:sp>
        <p:nvSpPr>
          <p:cNvPr id="8" name="Title 2">
            <a:extLst>
              <a:ext uri="{FF2B5EF4-FFF2-40B4-BE49-F238E27FC236}">
                <a16:creationId xmlns:a16="http://schemas.microsoft.com/office/drawing/2014/main" id="{1AE7F7DC-5C9A-2A42-8595-9D4DD3E2DDE6}"/>
              </a:ext>
            </a:extLst>
          </p:cNvPr>
          <p:cNvSpPr>
            <a:spLocks noGrp="1"/>
          </p:cNvSpPr>
          <p:nvPr>
            <p:ph type="title"/>
          </p:nvPr>
        </p:nvSpPr>
        <p:spPr>
          <a:xfrm>
            <a:off x="379052" y="75202"/>
            <a:ext cx="7883768" cy="633458"/>
          </a:xfrm>
        </p:spPr>
        <p:txBody>
          <a:bodyPr/>
          <a:lstStyle/>
          <a:p>
            <a:r>
              <a:rPr lang="en-US" dirty="0"/>
              <a:t>Discussing OS Types</a:t>
            </a:r>
          </a:p>
        </p:txBody>
      </p:sp>
      <p:sp>
        <p:nvSpPr>
          <p:cNvPr id="12" name="Content Placeholder 1">
            <a:extLst>
              <a:ext uri="{FF2B5EF4-FFF2-40B4-BE49-F238E27FC236}">
                <a16:creationId xmlns:a16="http://schemas.microsoft.com/office/drawing/2014/main" id="{1161B558-287C-7846-84EA-C79A694E011C}"/>
              </a:ext>
            </a:extLst>
          </p:cNvPr>
          <p:cNvSpPr>
            <a:spLocks noGrp="1"/>
          </p:cNvSpPr>
          <p:nvPr>
            <p:ph idx="1"/>
          </p:nvPr>
        </p:nvSpPr>
        <p:spPr>
          <a:xfrm>
            <a:off x="379051" y="980348"/>
            <a:ext cx="8460152" cy="3701556"/>
          </a:xfrm>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In terms of system hardware, what is the main advantage of a 64-bit version of Windows?</a:t>
            </a:r>
          </a:p>
          <a:p>
            <a:pPr marL="0" indent="0">
              <a:buNone/>
            </a:pPr>
            <a:endParaRPr lang="en-US" dirty="0"/>
          </a:p>
          <a:p>
            <a:pPr fontAlgn="base"/>
            <a:r>
              <a:rPr lang="en-US" b="1" dirty="0"/>
              <a:t>ANSWER:</a:t>
            </a:r>
            <a:r>
              <a:rPr lang="en-US" dirty="0"/>
              <a:t>​</a:t>
            </a:r>
          </a:p>
          <a:p>
            <a:pPr lvl="1"/>
            <a:r>
              <a:rPr lang="en-US" dirty="0"/>
              <a:t>Support for more than 4 GB RAM.</a:t>
            </a:r>
          </a:p>
          <a:p>
            <a:endParaRPr lang="en-US" dirty="0"/>
          </a:p>
        </p:txBody>
      </p:sp>
    </p:spTree>
    <p:extLst>
      <p:ext uri="{BB962C8B-B14F-4D97-AF65-F5344CB8AC3E}">
        <p14:creationId xmlns:p14="http://schemas.microsoft.com/office/powerpoint/2010/main" val="9953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1000"/>
                                        <p:tgtEl>
                                          <p:spTgt spid="12">
                                            <p:txEl>
                                              <p:pRg st="2" end="2"/>
                                            </p:txEl>
                                          </p:spTgt>
                                        </p:tgtEl>
                                      </p:cBhvr>
                                    </p:animEffect>
                                    <p:anim calcmode="lin" valueType="num">
                                      <p:cBhvr>
                                        <p:cTn id="8"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fade">
                                      <p:cBhvr>
                                        <p:cTn id="14" dur="1000"/>
                                        <p:tgtEl>
                                          <p:spTgt spid="12">
                                            <p:txEl>
                                              <p:pRg st="3" end="3"/>
                                            </p:txEl>
                                          </p:spTgt>
                                        </p:tgtEl>
                                      </p:cBhvr>
                                    </p:animEffect>
                                    <p:anim calcmode="lin" valueType="num">
                                      <p:cBhvr>
                                        <p:cTn id="15"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AF4E63-027A-1942-8ED8-88B088D901DB}"/>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
        <p:nvSpPr>
          <p:cNvPr id="5" name="Content Placeholder 1">
            <a:extLst>
              <a:ext uri="{FF2B5EF4-FFF2-40B4-BE49-F238E27FC236}">
                <a16:creationId xmlns:a16="http://schemas.microsoft.com/office/drawing/2014/main" id="{5FEB943A-FB1A-3F46-AA28-0484F0E3DB1D}"/>
              </a:ext>
            </a:extLst>
          </p:cNvPr>
          <p:cNvSpPr>
            <a:spLocks noGrp="1"/>
          </p:cNvSpPr>
          <p:nvPr>
            <p:ph idx="1"/>
          </p:nvPr>
        </p:nvSpPr>
        <p:spPr>
          <a:xfrm>
            <a:off x="379051" y="821322"/>
            <a:ext cx="8460152" cy="3701556"/>
          </a:xfrm>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A customer asks whether an iOS app will also work on her Apple macOS computer. What issue does this raise and what answer might you give?</a:t>
            </a:r>
          </a:p>
          <a:p>
            <a:pPr marL="0" indent="0">
              <a:buNone/>
            </a:pPr>
            <a:endParaRPr lang="en-US" dirty="0"/>
          </a:p>
          <a:p>
            <a:pPr fontAlgn="base"/>
            <a:r>
              <a:rPr lang="en-US" b="1" dirty="0"/>
              <a:t>ANSWER:</a:t>
            </a:r>
            <a:r>
              <a:rPr lang="en-US" dirty="0"/>
              <a:t>​</a:t>
            </a:r>
          </a:p>
          <a:p>
            <a:pPr lvl="1"/>
            <a:r>
              <a:rPr lang="en-US" dirty="0"/>
              <a:t>The issue here is compatibility between different operating systems.</a:t>
            </a:r>
          </a:p>
          <a:p>
            <a:pPr lvl="1"/>
            <a:r>
              <a:rPr lang="en-US" dirty="0"/>
              <a:t>Even though both are produced by Apple</a:t>
            </a:r>
          </a:p>
          <a:p>
            <a:pPr lvl="1"/>
            <a:r>
              <a:rPr lang="en-US" dirty="0"/>
              <a:t>iOS and macOS use different environments so the iOS app cannot be installed directly. </a:t>
            </a:r>
          </a:p>
        </p:txBody>
      </p:sp>
      <p:sp>
        <p:nvSpPr>
          <p:cNvPr id="6" name="Title 2">
            <a:extLst>
              <a:ext uri="{FF2B5EF4-FFF2-40B4-BE49-F238E27FC236}">
                <a16:creationId xmlns:a16="http://schemas.microsoft.com/office/drawing/2014/main" id="{BA832565-A210-F44D-9509-C9CDBB7F9379}"/>
              </a:ext>
            </a:extLst>
          </p:cNvPr>
          <p:cNvSpPr>
            <a:spLocks noGrp="1"/>
          </p:cNvSpPr>
          <p:nvPr>
            <p:ph type="title"/>
          </p:nvPr>
        </p:nvSpPr>
        <p:spPr>
          <a:xfrm>
            <a:off x="379052" y="75202"/>
            <a:ext cx="7883768" cy="633458"/>
          </a:xfrm>
        </p:spPr>
        <p:txBody>
          <a:bodyPr/>
          <a:lstStyle/>
          <a:p>
            <a:r>
              <a:rPr lang="en-US" dirty="0"/>
              <a:t>Discussing OS Types</a:t>
            </a:r>
          </a:p>
        </p:txBody>
      </p:sp>
    </p:spTree>
    <p:extLst>
      <p:ext uri="{BB962C8B-B14F-4D97-AF65-F5344CB8AC3E}">
        <p14:creationId xmlns:p14="http://schemas.microsoft.com/office/powerpoint/2010/main" val="98398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1000"/>
                                        <p:tgtEl>
                                          <p:spTgt spid="5">
                                            <p:txEl>
                                              <p:pRg st="5" end="5"/>
                                            </p:txEl>
                                          </p:spTgt>
                                        </p:tgtEl>
                                      </p:cBhvr>
                                    </p:animEffect>
                                    <p:anim calcmode="lin" valueType="num">
                                      <p:cBhvr>
                                        <p:cTn id="29"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AF4E63-027A-1942-8ED8-88B088D901DB}"/>
              </a:ext>
            </a:extLst>
          </p:cNvPr>
          <p:cNvSpPr>
            <a:spLocks noGrp="1"/>
          </p:cNvSpPr>
          <p:nvPr>
            <p:ph type="sldNum" sz="quarter" idx="4"/>
          </p:nvPr>
        </p:nvSpPr>
        <p:spPr/>
        <p:txBody>
          <a:bodyPr/>
          <a:lstStyle/>
          <a:p>
            <a:fld id="{2066355A-084C-D24E-9AD2-7E4FC41EA627}" type="slidenum">
              <a:rPr lang="en-US" smtClean="0"/>
              <a:pPr/>
              <a:t>49</a:t>
            </a:fld>
            <a:endParaRPr lang="en-US" dirty="0"/>
          </a:p>
        </p:txBody>
      </p:sp>
      <p:sp>
        <p:nvSpPr>
          <p:cNvPr id="6" name="Title 2">
            <a:extLst>
              <a:ext uri="{FF2B5EF4-FFF2-40B4-BE49-F238E27FC236}">
                <a16:creationId xmlns:a16="http://schemas.microsoft.com/office/drawing/2014/main" id="{A50659B9-83D3-3D42-8CE1-FDFD88CE4C34}"/>
              </a:ext>
            </a:extLst>
          </p:cNvPr>
          <p:cNvSpPr>
            <a:spLocks noGrp="1"/>
          </p:cNvSpPr>
          <p:nvPr>
            <p:ph type="title"/>
          </p:nvPr>
        </p:nvSpPr>
        <p:spPr>
          <a:xfrm>
            <a:off x="379052" y="75202"/>
            <a:ext cx="7883768" cy="633458"/>
          </a:xfrm>
        </p:spPr>
        <p:txBody>
          <a:bodyPr/>
          <a:lstStyle/>
          <a:p>
            <a:r>
              <a:rPr lang="en-US" dirty="0"/>
              <a:t>Discussing OS Types</a:t>
            </a:r>
          </a:p>
        </p:txBody>
      </p:sp>
      <p:sp>
        <p:nvSpPr>
          <p:cNvPr id="7" name="Content Placeholder 6">
            <a:extLst>
              <a:ext uri="{FF2B5EF4-FFF2-40B4-BE49-F238E27FC236}">
                <a16:creationId xmlns:a16="http://schemas.microsoft.com/office/drawing/2014/main" id="{0CE87C26-25C0-324B-84F2-7906C2F222F6}"/>
              </a:ext>
            </a:extLst>
          </p:cNvPr>
          <p:cNvSpPr>
            <a:spLocks noGrp="1"/>
          </p:cNvSpPr>
          <p:nvPr>
            <p:ph idx="1"/>
          </p:nvPr>
        </p:nvSpPr>
        <p:spPr>
          <a:xfrm>
            <a:off x="379051" y="708660"/>
            <a:ext cx="8460152" cy="3701556"/>
          </a:xfrm>
        </p:spPr>
        <p:txBody>
          <a:bodyPr/>
          <a:lstStyle/>
          <a:p>
            <a:r>
              <a:rPr lang="en-US" b="1" dirty="0"/>
              <a:t>What feature of modern file systems assists recovery after power outages or OS crash events?</a:t>
            </a:r>
          </a:p>
          <a:p>
            <a:endParaRPr lang="en-US" b="1" dirty="0"/>
          </a:p>
          <a:p>
            <a:pPr fontAlgn="base"/>
            <a:r>
              <a:rPr lang="en-US" b="1" dirty="0"/>
              <a:t>ANSWER:</a:t>
            </a:r>
            <a:r>
              <a:rPr lang="en-US" dirty="0"/>
              <a:t>​</a:t>
            </a:r>
          </a:p>
          <a:p>
            <a:pPr lvl="1"/>
            <a:r>
              <a:rPr lang="en-US" dirty="0"/>
              <a:t>Journaling - file system keeps a log of updates that it can use to recover damaged data. </a:t>
            </a:r>
          </a:p>
        </p:txBody>
      </p:sp>
    </p:spTree>
    <p:extLst>
      <p:ext uri="{BB962C8B-B14F-4D97-AF65-F5344CB8AC3E}">
        <p14:creationId xmlns:p14="http://schemas.microsoft.com/office/powerpoint/2010/main" val="101291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3626B-E5E1-4306-8FA5-64A27A434D9C}"/>
              </a:ext>
            </a:extLst>
          </p:cNvPr>
          <p:cNvSpPr>
            <a:spLocks noGrp="1"/>
          </p:cNvSpPr>
          <p:nvPr>
            <p:ph type="title"/>
          </p:nvPr>
        </p:nvSpPr>
        <p:spPr/>
        <p:txBody>
          <a:bodyPr/>
          <a:lstStyle/>
          <a:p>
            <a:r>
              <a:rPr lang="en-US" dirty="0"/>
              <a:t>Compatibility Issues</a:t>
            </a:r>
          </a:p>
        </p:txBody>
      </p:sp>
      <p:sp>
        <p:nvSpPr>
          <p:cNvPr id="3" name="Slide Number Placeholder 2">
            <a:extLst>
              <a:ext uri="{FF2B5EF4-FFF2-40B4-BE49-F238E27FC236}">
                <a16:creationId xmlns:a16="http://schemas.microsoft.com/office/drawing/2014/main" id="{D867BBC7-B517-4E29-B61E-C9F6C5186383}"/>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4" name="Content Placeholder 3">
            <a:extLst>
              <a:ext uri="{FF2B5EF4-FFF2-40B4-BE49-F238E27FC236}">
                <a16:creationId xmlns:a16="http://schemas.microsoft.com/office/drawing/2014/main" id="{BA7B7AF0-88E6-4AC5-A90F-294E687DB281}"/>
              </a:ext>
            </a:extLst>
          </p:cNvPr>
          <p:cNvSpPr>
            <a:spLocks noGrp="1"/>
          </p:cNvSpPr>
          <p:nvPr>
            <p:ph idx="1"/>
          </p:nvPr>
        </p:nvSpPr>
        <p:spPr>
          <a:xfrm>
            <a:off x="337339" y="785442"/>
            <a:ext cx="8460152" cy="3346808"/>
          </a:xfrm>
        </p:spPr>
        <p:txBody>
          <a:bodyPr/>
          <a:lstStyle/>
          <a:p>
            <a:r>
              <a:rPr lang="en-US" sz="1600" dirty="0"/>
              <a:t>Running applications on different OS’s (Platforms) is not always a compatible</a:t>
            </a:r>
            <a:r>
              <a:rPr lang="en-US" dirty="0"/>
              <a:t>.</a:t>
            </a:r>
          </a:p>
          <a:p>
            <a:pPr lvl="1"/>
            <a:r>
              <a:rPr lang="en-US" sz="1400" dirty="0"/>
              <a:t>Developers create platform-specific versions of apps.</a:t>
            </a:r>
          </a:p>
          <a:p>
            <a:pPr lvl="1"/>
            <a:endParaRPr lang="en-US" dirty="0"/>
          </a:p>
          <a:p>
            <a:r>
              <a:rPr lang="en-US" sz="1600" dirty="0"/>
              <a:t>OS updates are affected by compatibility issues.</a:t>
            </a:r>
          </a:p>
          <a:p>
            <a:pPr lvl="1"/>
            <a:r>
              <a:rPr lang="en-US" sz="1400" dirty="0"/>
              <a:t>New code in an OS might cause an app or device driver to stop working.</a:t>
            </a:r>
          </a:p>
          <a:p>
            <a:pPr lvl="1"/>
            <a:r>
              <a:rPr lang="en-US" sz="1400" dirty="0"/>
              <a:t>Extensive testing before adoption in some business environments</a:t>
            </a:r>
            <a:r>
              <a:rPr lang="en-US" dirty="0"/>
              <a:t>.</a:t>
            </a:r>
          </a:p>
          <a:p>
            <a:pPr lvl="1"/>
            <a:endParaRPr lang="en-US" dirty="0"/>
          </a:p>
          <a:p>
            <a:r>
              <a:rPr lang="en-US" sz="1600" dirty="0"/>
              <a:t>Web apps partially mitigate the OS update concerns.</a:t>
            </a:r>
          </a:p>
          <a:p>
            <a:endParaRPr lang="en-US" dirty="0"/>
          </a:p>
          <a:p>
            <a:r>
              <a:rPr lang="en-US" sz="1600" dirty="0"/>
              <a:t>Different OSs might communicate over a network differently.</a:t>
            </a:r>
          </a:p>
          <a:p>
            <a:pPr lvl="1"/>
            <a:r>
              <a:rPr lang="en-US" sz="1400" dirty="0"/>
              <a:t>Common network protocols must be supported for global communication.</a:t>
            </a:r>
          </a:p>
          <a:p>
            <a:endParaRPr lang="en-US" dirty="0"/>
          </a:p>
        </p:txBody>
      </p:sp>
    </p:spTree>
    <p:extLst>
      <p:ext uri="{BB962C8B-B14F-4D97-AF65-F5344CB8AC3E}">
        <p14:creationId xmlns:p14="http://schemas.microsoft.com/office/powerpoint/2010/main" val="82740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1000"/>
                                        <p:tgtEl>
                                          <p:spTgt spid="4">
                                            <p:txEl>
                                              <p:pRg st="5" end="5"/>
                                            </p:txEl>
                                          </p:spTgt>
                                        </p:tgtEl>
                                      </p:cBhvr>
                                    </p:animEffect>
                                    <p:anim calcmode="lin" valueType="num">
                                      <p:cBhvr>
                                        <p:cTn id="2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10" end="10"/>
                                            </p:txEl>
                                          </p:spTgt>
                                        </p:tgtEl>
                                        <p:attrNameLst>
                                          <p:attrName>style.visibility</p:attrName>
                                        </p:attrNameLst>
                                      </p:cBhvr>
                                      <p:to>
                                        <p:strVal val="visible"/>
                                      </p:to>
                                    </p:set>
                                    <p:animEffect transition="in" filter="fade">
                                      <p:cBhvr>
                                        <p:cTn id="26" dur="1000"/>
                                        <p:tgtEl>
                                          <p:spTgt spid="4">
                                            <p:txEl>
                                              <p:pRg st="10" end="10"/>
                                            </p:txEl>
                                          </p:spTgt>
                                        </p:tgtEl>
                                      </p:cBhvr>
                                    </p:animEffect>
                                    <p:anim calcmode="lin" valueType="num">
                                      <p:cBhvr>
                                        <p:cTn id="27"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5C206-5321-9549-AE14-A3218F318FA0}"/>
              </a:ext>
            </a:extLst>
          </p:cNvPr>
          <p:cNvSpPr>
            <a:spLocks noGrp="1"/>
          </p:cNvSpPr>
          <p:nvPr>
            <p:ph type="title"/>
          </p:nvPr>
        </p:nvSpPr>
        <p:spPr/>
        <p:txBody>
          <a:bodyPr/>
          <a:lstStyle/>
          <a:p>
            <a:r>
              <a:rPr lang="en-US" dirty="0"/>
              <a:t>Topic B: Use Windows Features and Tools</a:t>
            </a:r>
          </a:p>
        </p:txBody>
      </p:sp>
      <p:sp>
        <p:nvSpPr>
          <p:cNvPr id="3" name="Slide Number Placeholder 2">
            <a:extLst>
              <a:ext uri="{FF2B5EF4-FFF2-40B4-BE49-F238E27FC236}">
                <a16:creationId xmlns:a16="http://schemas.microsoft.com/office/drawing/2014/main" id="{2DEA60BF-3708-4246-8D28-FEC65BA9E75E}"/>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
        <p:nvSpPr>
          <p:cNvPr id="5" name="Content Placeholder 4">
            <a:extLst>
              <a:ext uri="{FF2B5EF4-FFF2-40B4-BE49-F238E27FC236}">
                <a16:creationId xmlns:a16="http://schemas.microsoft.com/office/drawing/2014/main" id="{1D7268C5-92E0-6DD0-AC77-3C4C2491A5FC}"/>
              </a:ext>
            </a:extLst>
          </p:cNvPr>
          <p:cNvSpPr>
            <a:spLocks noGrp="1"/>
          </p:cNvSpPr>
          <p:nvPr>
            <p:ph idx="1"/>
          </p:nvPr>
        </p:nvSpPr>
        <p:spPr>
          <a:xfrm>
            <a:off x="248082" y="847726"/>
            <a:ext cx="8460152" cy="3322145"/>
          </a:xfrm>
        </p:spPr>
        <p:txBody>
          <a:bodyPr/>
          <a:lstStyle/>
          <a:p>
            <a:pPr marL="0" indent="0">
              <a:buNone/>
            </a:pPr>
            <a:r>
              <a:rPr lang="en-US" dirty="0"/>
              <a:t>Windows Tools:</a:t>
            </a:r>
          </a:p>
          <a:p>
            <a:pPr lvl="1"/>
            <a:r>
              <a:rPr lang="en-US" sz="1200" dirty="0"/>
              <a:t>Folder in the Windows 11 Control Panel.</a:t>
            </a:r>
          </a:p>
          <a:p>
            <a:pPr lvl="1"/>
            <a:r>
              <a:rPr lang="en-US" sz="1200" dirty="0"/>
              <a:t>Administrative Tools is in Windows 10 Control Panel. </a:t>
            </a:r>
          </a:p>
          <a:p>
            <a:pPr lvl="1"/>
            <a:r>
              <a:rPr lang="en-US" sz="1200" dirty="0"/>
              <a:t>These folders contain tools for system administrators and advanced user</a:t>
            </a:r>
          </a:p>
          <a:p>
            <a:endParaRPr lang="en-US" sz="1200" dirty="0"/>
          </a:p>
          <a:p>
            <a:pPr marL="0" indent="0">
              <a:buNone/>
            </a:pPr>
            <a:r>
              <a:rPr lang="en-US" dirty="0"/>
              <a:t>Windows Features:</a:t>
            </a:r>
          </a:p>
          <a:p>
            <a:pPr lvl="1"/>
            <a:r>
              <a:rPr lang="en-US" sz="1200" dirty="0"/>
              <a:t>Windowed Apps. ...</a:t>
            </a:r>
          </a:p>
          <a:p>
            <a:pPr lvl="1"/>
            <a:r>
              <a:rPr lang="en-US" sz="1200" dirty="0"/>
              <a:t>Cortana. ... (phasing out)</a:t>
            </a:r>
          </a:p>
          <a:p>
            <a:pPr lvl="1"/>
            <a:r>
              <a:rPr lang="en-US" sz="1200" dirty="0"/>
              <a:t>Hello. ...</a:t>
            </a:r>
          </a:p>
          <a:p>
            <a:pPr lvl="1"/>
            <a:r>
              <a:rPr lang="en-US" sz="1200" dirty="0"/>
              <a:t>Edge. ...</a:t>
            </a:r>
          </a:p>
          <a:p>
            <a:pPr lvl="1"/>
            <a:r>
              <a:rPr lang="en-US" sz="1200" dirty="0"/>
              <a:t>Action Center. ...</a:t>
            </a:r>
          </a:p>
          <a:p>
            <a:pPr lvl="1"/>
            <a:r>
              <a:rPr lang="en-US" sz="1200" dirty="0"/>
              <a:t>Virtual Desktops. ...</a:t>
            </a:r>
          </a:p>
          <a:p>
            <a:pPr lvl="1"/>
            <a:r>
              <a:rPr lang="en-US" sz="1200" dirty="0"/>
              <a:t>Xbox Streaming.</a:t>
            </a:r>
          </a:p>
        </p:txBody>
      </p:sp>
    </p:spTree>
    <p:extLst>
      <p:ext uri="{BB962C8B-B14F-4D97-AF65-F5344CB8AC3E}">
        <p14:creationId xmlns:p14="http://schemas.microsoft.com/office/powerpoint/2010/main" val="10933755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CA856-CCAE-42F4-AF24-53FF41670EAE}"/>
              </a:ext>
            </a:extLst>
          </p:cNvPr>
          <p:cNvSpPr>
            <a:spLocks noGrp="1"/>
          </p:cNvSpPr>
          <p:nvPr>
            <p:ph type="title"/>
          </p:nvPr>
        </p:nvSpPr>
        <p:spPr>
          <a:xfrm>
            <a:off x="341927" y="75202"/>
            <a:ext cx="8455567" cy="633458"/>
          </a:xfrm>
        </p:spPr>
        <p:txBody>
          <a:bodyPr anchor="ctr">
            <a:normAutofit/>
          </a:bodyPr>
          <a:lstStyle/>
          <a:p>
            <a:r>
              <a:rPr lang="en-US" dirty="0"/>
              <a:t>Windows Settings and Control Panel </a:t>
            </a:r>
          </a:p>
        </p:txBody>
      </p:sp>
      <p:sp>
        <p:nvSpPr>
          <p:cNvPr id="3" name="Slide Number Placeholder 2">
            <a:extLst>
              <a:ext uri="{FF2B5EF4-FFF2-40B4-BE49-F238E27FC236}">
                <a16:creationId xmlns:a16="http://schemas.microsoft.com/office/drawing/2014/main" id="{21FBD927-56A4-4CFF-8B58-C904A6C379D2}"/>
              </a:ext>
            </a:extLst>
          </p:cNvPr>
          <p:cNvSpPr>
            <a:spLocks noGrp="1"/>
          </p:cNvSpPr>
          <p:nvPr>
            <p:ph type="sldNum" sz="quarter" idx="10"/>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51</a:t>
            </a:fld>
            <a:endParaRPr lang="en-US"/>
          </a:p>
        </p:txBody>
      </p:sp>
      <p:sp>
        <p:nvSpPr>
          <p:cNvPr id="8" name="TextBox 7">
            <a:extLst>
              <a:ext uri="{FF2B5EF4-FFF2-40B4-BE49-F238E27FC236}">
                <a16:creationId xmlns:a16="http://schemas.microsoft.com/office/drawing/2014/main" id="{08CCC3CF-00AF-DD04-4B98-169FD8DBEF0D}"/>
              </a:ext>
            </a:extLst>
          </p:cNvPr>
          <p:cNvSpPr txBox="1"/>
          <p:nvPr/>
        </p:nvSpPr>
        <p:spPr>
          <a:xfrm>
            <a:off x="341927" y="1101488"/>
            <a:ext cx="6673026" cy="1384995"/>
          </a:xfrm>
          <a:prstGeom prst="rect">
            <a:avLst/>
          </a:prstGeom>
          <a:noFill/>
        </p:spPr>
        <p:txBody>
          <a:bodyPr wrap="square">
            <a:spAutoFit/>
          </a:bodyPr>
          <a:lstStyle/>
          <a:p>
            <a:r>
              <a:rPr lang="en-US" sz="1400" dirty="0">
                <a:solidFill>
                  <a:srgbClr val="45545F"/>
                </a:solidFill>
              </a:rPr>
              <a:t>The Windows Settings app and Control Panel are the two main interfaces for</a:t>
            </a:r>
          </a:p>
          <a:p>
            <a:r>
              <a:rPr lang="en-US" sz="1400" dirty="0">
                <a:solidFill>
                  <a:srgbClr val="45545F"/>
                </a:solidFill>
              </a:rPr>
              <a:t>administering Windows.</a:t>
            </a:r>
          </a:p>
          <a:p>
            <a:r>
              <a:rPr lang="en-US" sz="1400" dirty="0">
                <a:solidFill>
                  <a:srgbClr val="45545F"/>
                </a:solidFill>
              </a:rPr>
              <a:t> </a:t>
            </a:r>
          </a:p>
          <a:p>
            <a:r>
              <a:rPr lang="en-US" sz="1400" dirty="0">
                <a:solidFill>
                  <a:srgbClr val="45545F"/>
                </a:solidFill>
              </a:rPr>
              <a:t>All Windows configuration data is ultimately held in a database called the Registry…. </a:t>
            </a:r>
          </a:p>
          <a:p>
            <a:endParaRPr lang="en-US" sz="1400" dirty="0">
              <a:solidFill>
                <a:srgbClr val="45545F"/>
              </a:solidFill>
            </a:endParaRPr>
          </a:p>
        </p:txBody>
      </p:sp>
      <p:pic>
        <p:nvPicPr>
          <p:cNvPr id="12" name="Picture 11">
            <a:extLst>
              <a:ext uri="{FF2B5EF4-FFF2-40B4-BE49-F238E27FC236}">
                <a16:creationId xmlns:a16="http://schemas.microsoft.com/office/drawing/2014/main" id="{9C50CFBF-EC78-02B8-172A-AE8A1413DCF9}"/>
              </a:ext>
            </a:extLst>
          </p:cNvPr>
          <p:cNvPicPr>
            <a:picLocks noChangeAspect="1"/>
          </p:cNvPicPr>
          <p:nvPr/>
        </p:nvPicPr>
        <p:blipFill>
          <a:blip r:embed="rId3"/>
          <a:stretch>
            <a:fillRect/>
          </a:stretch>
        </p:blipFill>
        <p:spPr>
          <a:xfrm>
            <a:off x="4752590" y="2657018"/>
            <a:ext cx="2514600" cy="1819275"/>
          </a:xfrm>
          <a:prstGeom prst="rect">
            <a:avLst/>
          </a:prstGeom>
        </p:spPr>
      </p:pic>
      <p:pic>
        <p:nvPicPr>
          <p:cNvPr id="15" name="Picture 14">
            <a:extLst>
              <a:ext uri="{FF2B5EF4-FFF2-40B4-BE49-F238E27FC236}">
                <a16:creationId xmlns:a16="http://schemas.microsoft.com/office/drawing/2014/main" id="{9E190D6B-C157-AEC5-6E40-569A95FC49B6}"/>
              </a:ext>
            </a:extLst>
          </p:cNvPr>
          <p:cNvPicPr>
            <a:picLocks noChangeAspect="1"/>
          </p:cNvPicPr>
          <p:nvPr/>
        </p:nvPicPr>
        <p:blipFill>
          <a:blip r:embed="rId4"/>
          <a:stretch>
            <a:fillRect/>
          </a:stretch>
        </p:blipFill>
        <p:spPr>
          <a:xfrm>
            <a:off x="1337426" y="2657018"/>
            <a:ext cx="2476500" cy="1847850"/>
          </a:xfrm>
          <a:prstGeom prst="rect">
            <a:avLst/>
          </a:prstGeom>
          <a:ln>
            <a:solidFill>
              <a:schemeClr val="accent1"/>
            </a:solidFill>
          </a:ln>
        </p:spPr>
      </p:pic>
    </p:spTree>
    <p:extLst>
      <p:ext uri="{BB962C8B-B14F-4D97-AF65-F5344CB8AC3E}">
        <p14:creationId xmlns:p14="http://schemas.microsoft.com/office/powerpoint/2010/main" val="900518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C09D9-1585-41C1-BD64-9EA855E1B1EC}"/>
              </a:ext>
            </a:extLst>
          </p:cNvPr>
          <p:cNvSpPr>
            <a:spLocks noGrp="1"/>
          </p:cNvSpPr>
          <p:nvPr>
            <p:ph type="title"/>
          </p:nvPr>
        </p:nvSpPr>
        <p:spPr/>
        <p:txBody>
          <a:bodyPr/>
          <a:lstStyle/>
          <a:p>
            <a:r>
              <a:rPr lang="en-US" dirty="0"/>
              <a:t>Windows Settings and Control Panel</a:t>
            </a:r>
            <a:endParaRPr lang="en-GB" dirty="0"/>
          </a:p>
        </p:txBody>
      </p:sp>
      <p:sp>
        <p:nvSpPr>
          <p:cNvPr id="12" name="Content Placeholder 3">
            <a:extLst>
              <a:ext uri="{FF2B5EF4-FFF2-40B4-BE49-F238E27FC236}">
                <a16:creationId xmlns:a16="http://schemas.microsoft.com/office/drawing/2014/main" id="{79BA3FFF-ECEE-E74F-D3EB-7C84D6834A90}"/>
              </a:ext>
            </a:extLst>
          </p:cNvPr>
          <p:cNvSpPr>
            <a:spLocks noGrp="1"/>
          </p:cNvSpPr>
          <p:nvPr>
            <p:ph idx="1"/>
          </p:nvPr>
        </p:nvSpPr>
        <p:spPr>
          <a:xfrm>
            <a:off x="237324" y="603250"/>
            <a:ext cx="8669350" cy="4317827"/>
          </a:xfrm>
        </p:spPr>
        <p:txBody>
          <a:bodyPr/>
          <a:lstStyle/>
          <a:p>
            <a:r>
              <a:rPr lang="en-US" sz="1600" dirty="0"/>
              <a:t>Windows Settings:</a:t>
            </a:r>
          </a:p>
          <a:p>
            <a:pPr lvl="1"/>
            <a:r>
              <a:rPr lang="en-US" sz="1400" dirty="0"/>
              <a:t>Touchscreen enabled</a:t>
            </a:r>
          </a:p>
          <a:p>
            <a:pPr lvl="1"/>
            <a:r>
              <a:rPr lang="en-US" sz="1400" dirty="0"/>
              <a:t>Most (but not all) configuration </a:t>
            </a:r>
            <a:br>
              <a:rPr lang="en-US" sz="1400" dirty="0"/>
            </a:br>
            <a:r>
              <a:rPr lang="en-US" sz="1400" dirty="0"/>
              <a:t>settings are here</a:t>
            </a:r>
          </a:p>
          <a:p>
            <a:pPr lvl="1"/>
            <a:endParaRPr lang="en-US" sz="1400" dirty="0"/>
          </a:p>
          <a:p>
            <a:pPr lvl="1"/>
            <a:r>
              <a:rPr lang="en-US" sz="1400" dirty="0"/>
              <a:t>Windows 10 feature update tends to move configuration options from Control Panel</a:t>
            </a:r>
          </a:p>
          <a:p>
            <a:pPr lvl="1"/>
            <a:r>
              <a:rPr lang="en-US" sz="1400" dirty="0"/>
              <a:t> to Windows 10 &amp; 11 Settings.</a:t>
            </a:r>
          </a:p>
          <a:p>
            <a:pPr marL="342900" lvl="1" indent="0">
              <a:buNone/>
            </a:pPr>
            <a:endParaRPr lang="en-US" sz="1400" dirty="0"/>
          </a:p>
          <a:p>
            <a:pPr marL="342900" lvl="1" indent="0">
              <a:buNone/>
            </a:pPr>
            <a:r>
              <a:rPr lang="en-US" sz="1400" dirty="0"/>
              <a:t>Different:  Windows 11, the Settings app has no “home” page. Use the Menu icon to navigate</a:t>
            </a:r>
          </a:p>
        </p:txBody>
      </p:sp>
      <p:pic>
        <p:nvPicPr>
          <p:cNvPr id="13" name="Picture 12">
            <a:extLst>
              <a:ext uri="{FF2B5EF4-FFF2-40B4-BE49-F238E27FC236}">
                <a16:creationId xmlns:a16="http://schemas.microsoft.com/office/drawing/2014/main" id="{427AD365-0555-2E19-39DA-5C309DE10462}"/>
              </a:ext>
            </a:extLst>
          </p:cNvPr>
          <p:cNvPicPr>
            <a:picLocks noChangeAspect="1"/>
          </p:cNvPicPr>
          <p:nvPr/>
        </p:nvPicPr>
        <p:blipFill>
          <a:blip r:embed="rId3"/>
          <a:stretch>
            <a:fillRect/>
          </a:stretch>
        </p:blipFill>
        <p:spPr>
          <a:xfrm>
            <a:off x="1496061" y="3076635"/>
            <a:ext cx="2414060" cy="1895037"/>
          </a:xfrm>
          <a:prstGeom prst="rect">
            <a:avLst/>
          </a:prstGeom>
        </p:spPr>
      </p:pic>
      <p:pic>
        <p:nvPicPr>
          <p:cNvPr id="14" name="Picture 13">
            <a:extLst>
              <a:ext uri="{FF2B5EF4-FFF2-40B4-BE49-F238E27FC236}">
                <a16:creationId xmlns:a16="http://schemas.microsoft.com/office/drawing/2014/main" id="{27EA15F7-45C6-BF65-5191-0D1E08B79CE0}"/>
              </a:ext>
            </a:extLst>
          </p:cNvPr>
          <p:cNvPicPr>
            <a:picLocks noChangeAspect="1"/>
          </p:cNvPicPr>
          <p:nvPr/>
        </p:nvPicPr>
        <p:blipFill>
          <a:blip r:embed="rId4"/>
          <a:stretch>
            <a:fillRect/>
          </a:stretch>
        </p:blipFill>
        <p:spPr>
          <a:xfrm>
            <a:off x="4703349" y="3076635"/>
            <a:ext cx="2324388" cy="1987352"/>
          </a:xfrm>
          <a:prstGeom prst="rect">
            <a:avLst/>
          </a:prstGeom>
        </p:spPr>
      </p:pic>
    </p:spTree>
    <p:extLst>
      <p:ext uri="{BB962C8B-B14F-4D97-AF65-F5344CB8AC3E}">
        <p14:creationId xmlns:p14="http://schemas.microsoft.com/office/powerpoint/2010/main" val="260801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fade">
                                      <p:cBhvr>
                                        <p:cTn id="7" dur="1000"/>
                                        <p:tgtEl>
                                          <p:spTgt spid="12">
                                            <p:txEl>
                                              <p:pRg st="1" end="1"/>
                                            </p:txEl>
                                          </p:spTgt>
                                        </p:tgtEl>
                                      </p:cBhvr>
                                    </p:animEffect>
                                    <p:anim calcmode="lin" valueType="num">
                                      <p:cBhvr>
                                        <p:cTn id="8"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1000"/>
                                        <p:tgtEl>
                                          <p:spTgt spid="12">
                                            <p:txEl>
                                              <p:pRg st="2" end="2"/>
                                            </p:txEl>
                                          </p:spTgt>
                                        </p:tgtEl>
                                      </p:cBhvr>
                                    </p:animEffect>
                                    <p:anim calcmode="lin" valueType="num">
                                      <p:cBhvr>
                                        <p:cTn id="13"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fade">
                                      <p:cBhvr>
                                        <p:cTn id="17" dur="1000"/>
                                        <p:tgtEl>
                                          <p:spTgt spid="12">
                                            <p:txEl>
                                              <p:pRg st="4" end="4"/>
                                            </p:txEl>
                                          </p:spTgt>
                                        </p:tgtEl>
                                      </p:cBhvr>
                                    </p:animEffect>
                                    <p:anim calcmode="lin" valueType="num">
                                      <p:cBhvr>
                                        <p:cTn id="18"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12">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fade">
                                      <p:cBhvr>
                                        <p:cTn id="22" dur="1000"/>
                                        <p:tgtEl>
                                          <p:spTgt spid="12">
                                            <p:txEl>
                                              <p:pRg st="5" end="5"/>
                                            </p:txEl>
                                          </p:spTgt>
                                        </p:tgtEl>
                                      </p:cBhvr>
                                    </p:animEffect>
                                    <p:anim calcmode="lin" valueType="num">
                                      <p:cBhvr>
                                        <p:cTn id="23"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12">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xEl>
                                              <p:pRg st="7" end="7"/>
                                            </p:txEl>
                                          </p:spTgt>
                                        </p:tgtEl>
                                        <p:attrNameLst>
                                          <p:attrName>style.visibility</p:attrName>
                                        </p:attrNameLst>
                                      </p:cBhvr>
                                      <p:to>
                                        <p:strVal val="visible"/>
                                      </p:to>
                                    </p:set>
                                    <p:animEffect transition="in" filter="fade">
                                      <p:cBhvr>
                                        <p:cTn id="27" dur="1000"/>
                                        <p:tgtEl>
                                          <p:spTgt spid="12">
                                            <p:txEl>
                                              <p:pRg st="7" end="7"/>
                                            </p:txEl>
                                          </p:spTgt>
                                        </p:tgtEl>
                                      </p:cBhvr>
                                    </p:animEffect>
                                    <p:anim calcmode="lin" valueType="num">
                                      <p:cBhvr>
                                        <p:cTn id="28" dur="1000" fill="hold"/>
                                        <p:tgtEl>
                                          <p:spTgt spid="12">
                                            <p:txEl>
                                              <p:pRg st="7" end="7"/>
                                            </p:txEl>
                                          </p:spTgt>
                                        </p:tgtEl>
                                        <p:attrNameLst>
                                          <p:attrName>ppt_x</p:attrName>
                                        </p:attrNameLst>
                                      </p:cBhvr>
                                      <p:tavLst>
                                        <p:tav tm="0">
                                          <p:val>
                                            <p:strVal val="#ppt_x"/>
                                          </p:val>
                                        </p:tav>
                                        <p:tav tm="100000">
                                          <p:val>
                                            <p:strVal val="#ppt_x"/>
                                          </p:val>
                                        </p:tav>
                                      </p:tavLst>
                                    </p:anim>
                                    <p:anim calcmode="lin" valueType="num">
                                      <p:cBhvr>
                                        <p:cTn id="29" dur="1000" fill="hold"/>
                                        <p:tgtEl>
                                          <p:spTgt spid="1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633EF-DAF9-40DA-854C-A548F8076029}"/>
              </a:ext>
            </a:extLst>
          </p:cNvPr>
          <p:cNvSpPr>
            <a:spLocks noGrp="1"/>
          </p:cNvSpPr>
          <p:nvPr>
            <p:ph type="title"/>
          </p:nvPr>
        </p:nvSpPr>
        <p:spPr>
          <a:xfrm>
            <a:off x="341925" y="75202"/>
            <a:ext cx="7883768" cy="633458"/>
          </a:xfrm>
        </p:spPr>
        <p:txBody>
          <a:bodyPr anchor="ctr">
            <a:normAutofit/>
          </a:bodyPr>
          <a:lstStyle/>
          <a:p>
            <a:r>
              <a:rPr lang="en-US" dirty="0"/>
              <a:t>User Accounts</a:t>
            </a:r>
          </a:p>
        </p:txBody>
      </p:sp>
      <p:sp>
        <p:nvSpPr>
          <p:cNvPr id="6" name="Text Placeholder 5">
            <a:extLst>
              <a:ext uri="{FF2B5EF4-FFF2-40B4-BE49-F238E27FC236}">
                <a16:creationId xmlns:a16="http://schemas.microsoft.com/office/drawing/2014/main" id="{16A7EAD8-2771-4078-BCCA-69660BC9F55D}"/>
              </a:ext>
            </a:extLst>
          </p:cNvPr>
          <p:cNvSpPr>
            <a:spLocks noGrp="1"/>
          </p:cNvSpPr>
          <p:nvPr>
            <p:ph type="body" sz="quarter" idx="13"/>
          </p:nvPr>
        </p:nvSpPr>
        <p:spPr>
          <a:xfrm>
            <a:off x="1752600" y="944984"/>
            <a:ext cx="6934200" cy="571500"/>
          </a:xfrm>
        </p:spPr>
        <p:txBody>
          <a:bodyPr>
            <a:normAutofit/>
          </a:bodyPr>
          <a:lstStyle/>
          <a:p>
            <a:r>
              <a:rPr lang="en-US" b="1" dirty="0"/>
              <a:t>User account:</a:t>
            </a:r>
            <a:r>
              <a:rPr lang="en-US" dirty="0"/>
              <a:t> A logon ID used to access a Windows computer.</a:t>
            </a:r>
            <a:endParaRPr lang="en-US" b="1" dirty="0"/>
          </a:p>
        </p:txBody>
      </p:sp>
      <p:sp>
        <p:nvSpPr>
          <p:cNvPr id="3" name="Slide Number Placeholder 2">
            <a:extLst>
              <a:ext uri="{FF2B5EF4-FFF2-40B4-BE49-F238E27FC236}">
                <a16:creationId xmlns:a16="http://schemas.microsoft.com/office/drawing/2014/main" id="{385BDC0F-FD94-4164-95DB-395CC7E2ED21}"/>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53</a:t>
            </a:fld>
            <a:endParaRPr lang="en-US"/>
          </a:p>
        </p:txBody>
      </p:sp>
      <p:graphicFrame>
        <p:nvGraphicFramePr>
          <p:cNvPr id="8" name="Content Placeholder 4">
            <a:extLst>
              <a:ext uri="{FF2B5EF4-FFF2-40B4-BE49-F238E27FC236}">
                <a16:creationId xmlns:a16="http://schemas.microsoft.com/office/drawing/2014/main" id="{C264EC1D-190B-B9F0-49A8-5C9B331671DE}"/>
              </a:ext>
            </a:extLst>
          </p:cNvPr>
          <p:cNvGraphicFramePr>
            <a:graphicFrameLocks noGrp="1"/>
          </p:cNvGraphicFramePr>
          <p:nvPr>
            <p:ph idx="1"/>
            <p:extLst>
              <p:ext uri="{D42A27DB-BD31-4B8C-83A1-F6EECF244321}">
                <p14:modId xmlns:p14="http://schemas.microsoft.com/office/powerpoint/2010/main" val="2860099431"/>
              </p:ext>
            </p:extLst>
          </p:nvPr>
        </p:nvGraphicFramePr>
        <p:xfrm>
          <a:off x="341924" y="1696453"/>
          <a:ext cx="8460152" cy="2985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30546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025B-3CB2-491C-9AF2-7C93CDA2F8BA}"/>
              </a:ext>
            </a:extLst>
          </p:cNvPr>
          <p:cNvSpPr>
            <a:spLocks noGrp="1"/>
          </p:cNvSpPr>
          <p:nvPr>
            <p:ph type="title"/>
          </p:nvPr>
        </p:nvSpPr>
        <p:spPr/>
        <p:txBody>
          <a:bodyPr/>
          <a:lstStyle/>
          <a:p>
            <a:r>
              <a:rPr lang="en-GB" dirty="0"/>
              <a:t>Accounts Settings</a:t>
            </a:r>
          </a:p>
        </p:txBody>
      </p:sp>
      <p:sp>
        <p:nvSpPr>
          <p:cNvPr id="3" name="Content Placeholder 2">
            <a:extLst>
              <a:ext uri="{FF2B5EF4-FFF2-40B4-BE49-F238E27FC236}">
                <a16:creationId xmlns:a16="http://schemas.microsoft.com/office/drawing/2014/main" id="{C93472B5-FF93-4C95-AA6B-13F19AEB1FB3}"/>
              </a:ext>
            </a:extLst>
          </p:cNvPr>
          <p:cNvSpPr>
            <a:spLocks noGrp="1"/>
          </p:cNvSpPr>
          <p:nvPr>
            <p:ph idx="1"/>
          </p:nvPr>
        </p:nvSpPr>
        <p:spPr>
          <a:xfrm>
            <a:off x="152964" y="1067371"/>
            <a:ext cx="4353949" cy="3113740"/>
          </a:xfrm>
        </p:spPr>
        <p:txBody>
          <a:bodyPr>
            <a:normAutofit/>
          </a:bodyPr>
          <a:lstStyle/>
          <a:p>
            <a:r>
              <a:rPr lang="en-US" sz="1600" dirty="0"/>
              <a:t>Accounts settings app</a:t>
            </a:r>
          </a:p>
          <a:p>
            <a:pPr lvl="1"/>
            <a:r>
              <a:rPr lang="en-US" sz="1400" dirty="0"/>
              <a:t>Local versus Microsoft account</a:t>
            </a:r>
          </a:p>
          <a:p>
            <a:pPr lvl="1"/>
            <a:r>
              <a:rPr lang="en-US" sz="1400" dirty="0"/>
              <a:t>Administrator versus standard user</a:t>
            </a:r>
          </a:p>
          <a:p>
            <a:pPr lvl="1"/>
            <a:r>
              <a:rPr lang="en-US" sz="1400" dirty="0"/>
              <a:t>Sign-in options</a:t>
            </a:r>
          </a:p>
          <a:p>
            <a:pPr lvl="1"/>
            <a:r>
              <a:rPr lang="en-US" sz="1400" dirty="0"/>
              <a:t>Add other users plus family settings</a:t>
            </a:r>
          </a:p>
          <a:p>
            <a:pPr marL="342900" lvl="1" indent="0">
              <a:buNone/>
            </a:pPr>
            <a:endParaRPr lang="en-US" sz="1400" dirty="0"/>
          </a:p>
          <a:p>
            <a:endParaRPr lang="en-US" sz="1600" dirty="0"/>
          </a:p>
          <a:p>
            <a:r>
              <a:rPr lang="en-US" sz="1600" dirty="0"/>
              <a:t>User Accounts control panel applet</a:t>
            </a:r>
          </a:p>
          <a:p>
            <a:pPr lvl="1"/>
            <a:r>
              <a:rPr lang="en-US" sz="1400" dirty="0"/>
              <a:t>Manage other accounts and change account type</a:t>
            </a:r>
          </a:p>
          <a:p>
            <a:pPr lvl="1"/>
            <a:r>
              <a:rPr lang="en-US" sz="1400" dirty="0"/>
              <a:t>Change User Access Control (UAC) settings</a:t>
            </a:r>
            <a:endParaRPr lang="en-GB" sz="1400" dirty="0"/>
          </a:p>
        </p:txBody>
      </p:sp>
      <p:pic>
        <p:nvPicPr>
          <p:cNvPr id="6" name="Content Placeholder 5" descr="Screenshot of Windows 10 User Accounts applet">
            <a:extLst>
              <a:ext uri="{FF2B5EF4-FFF2-40B4-BE49-F238E27FC236}">
                <a16:creationId xmlns:a16="http://schemas.microsoft.com/office/drawing/2014/main" id="{D3A9E1C2-767C-4A7F-9F48-6808B625B7D0}"/>
              </a:ext>
            </a:extLst>
          </p:cNvPr>
          <p:cNvPicPr>
            <a:picLocks noGrp="1" noChangeAspect="1"/>
          </p:cNvPicPr>
          <p:nvPr>
            <p:ph idx="12"/>
          </p:nvPr>
        </p:nvPicPr>
        <p:blipFill>
          <a:blip r:embed="rId3">
            <a:extLst>
              <a:ext uri="{28A0092B-C50C-407E-A947-70E740481C1C}">
                <a14:useLocalDpi xmlns:a14="http://schemas.microsoft.com/office/drawing/2010/main" val="0"/>
              </a:ext>
            </a:extLst>
          </a:blip>
          <a:stretch>
            <a:fillRect/>
          </a:stretch>
        </p:blipFill>
        <p:spPr bwMode="auto">
          <a:xfrm>
            <a:off x="4506913" y="1067371"/>
            <a:ext cx="4379912" cy="1720864"/>
          </a:xfrm>
          <a:prstGeom prst="rect">
            <a:avLst/>
          </a:prstGeom>
          <a:noFill/>
          <a:ln>
            <a:noFill/>
          </a:ln>
        </p:spPr>
      </p:pic>
      <p:pic>
        <p:nvPicPr>
          <p:cNvPr id="5" name="Picture 4">
            <a:extLst>
              <a:ext uri="{FF2B5EF4-FFF2-40B4-BE49-F238E27FC236}">
                <a16:creationId xmlns:a16="http://schemas.microsoft.com/office/drawing/2014/main" id="{FE4D6096-DE75-61A7-36BC-FDD6D5AC4E99}"/>
              </a:ext>
            </a:extLst>
          </p:cNvPr>
          <p:cNvPicPr>
            <a:picLocks noChangeAspect="1"/>
          </p:cNvPicPr>
          <p:nvPr/>
        </p:nvPicPr>
        <p:blipFill>
          <a:blip r:embed="rId4"/>
          <a:stretch>
            <a:fillRect/>
          </a:stretch>
        </p:blipFill>
        <p:spPr>
          <a:xfrm>
            <a:off x="5733372" y="2959029"/>
            <a:ext cx="1926994" cy="1864833"/>
          </a:xfrm>
          <a:prstGeom prst="rect">
            <a:avLst/>
          </a:prstGeom>
        </p:spPr>
      </p:pic>
    </p:spTree>
    <p:extLst>
      <p:ext uri="{BB962C8B-B14F-4D97-AF65-F5344CB8AC3E}">
        <p14:creationId xmlns:p14="http://schemas.microsoft.com/office/powerpoint/2010/main" val="2626294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025B-3CB2-491C-9AF2-7C93CDA2F8BA}"/>
              </a:ext>
            </a:extLst>
          </p:cNvPr>
          <p:cNvSpPr>
            <a:spLocks noGrp="1"/>
          </p:cNvSpPr>
          <p:nvPr>
            <p:ph type="title"/>
          </p:nvPr>
        </p:nvSpPr>
        <p:spPr/>
        <p:txBody>
          <a:bodyPr/>
          <a:lstStyle/>
          <a:p>
            <a:r>
              <a:rPr lang="en-GB" dirty="0"/>
              <a:t>Accounts Settings</a:t>
            </a:r>
          </a:p>
        </p:txBody>
      </p:sp>
      <p:sp>
        <p:nvSpPr>
          <p:cNvPr id="3" name="Content Placeholder 2">
            <a:extLst>
              <a:ext uri="{FF2B5EF4-FFF2-40B4-BE49-F238E27FC236}">
                <a16:creationId xmlns:a16="http://schemas.microsoft.com/office/drawing/2014/main" id="{C93472B5-FF93-4C95-AA6B-13F19AEB1FB3}"/>
              </a:ext>
            </a:extLst>
          </p:cNvPr>
          <p:cNvSpPr>
            <a:spLocks noGrp="1"/>
          </p:cNvSpPr>
          <p:nvPr>
            <p:ph idx="1"/>
          </p:nvPr>
        </p:nvSpPr>
        <p:spPr>
          <a:xfrm>
            <a:off x="307126" y="1067371"/>
            <a:ext cx="4921007" cy="3113740"/>
          </a:xfrm>
        </p:spPr>
        <p:txBody>
          <a:bodyPr>
            <a:normAutofit/>
          </a:bodyPr>
          <a:lstStyle/>
          <a:p>
            <a:r>
              <a:rPr lang="en-US" sz="1600" dirty="0"/>
              <a:t>UAC </a:t>
            </a:r>
          </a:p>
          <a:p>
            <a:pPr lvl="1"/>
            <a:r>
              <a:rPr lang="en-US" sz="1400" dirty="0"/>
              <a:t>User Account Control</a:t>
            </a:r>
          </a:p>
          <a:p>
            <a:pPr lvl="1"/>
            <a:r>
              <a:rPr lang="en-US" sz="1400" dirty="0"/>
              <a:t>Administrator versus standard user</a:t>
            </a:r>
          </a:p>
          <a:p>
            <a:pPr lvl="1"/>
            <a:r>
              <a:rPr lang="en-US" sz="1400" dirty="0"/>
              <a:t>Sign-in options</a:t>
            </a:r>
          </a:p>
          <a:p>
            <a:pPr lvl="1"/>
            <a:r>
              <a:rPr lang="en-US" sz="1400" dirty="0"/>
              <a:t>Add other users plus family settings</a:t>
            </a:r>
          </a:p>
          <a:p>
            <a:pPr marL="342900" lvl="1" indent="0">
              <a:buNone/>
            </a:pPr>
            <a:endParaRPr lang="en-US" sz="1400" dirty="0"/>
          </a:p>
          <a:p>
            <a:endParaRPr lang="en-US" sz="1600" dirty="0"/>
          </a:p>
          <a:p>
            <a:r>
              <a:rPr lang="en-US" sz="1600" dirty="0"/>
              <a:t>User Accounts control panel</a:t>
            </a:r>
          </a:p>
          <a:p>
            <a:pPr lvl="1"/>
            <a:r>
              <a:rPr lang="en-US" sz="1400" dirty="0"/>
              <a:t>Manage accounts and change account type</a:t>
            </a:r>
          </a:p>
          <a:p>
            <a:pPr lvl="1"/>
            <a:r>
              <a:rPr lang="en-GB" sz="1400" dirty="0"/>
              <a:t>Security Shield icon: </a:t>
            </a:r>
            <a:r>
              <a:rPr lang="en-US" sz="1400" dirty="0"/>
              <a:t>Confirmation of admin</a:t>
            </a:r>
            <a:br>
              <a:rPr lang="en-US" sz="1400" dirty="0"/>
            </a:br>
            <a:r>
              <a:rPr lang="en-US" sz="1400" dirty="0"/>
              <a:t>rights usage.</a:t>
            </a:r>
          </a:p>
          <a:p>
            <a:pPr marL="342900" lvl="1" indent="0">
              <a:buNone/>
            </a:pPr>
            <a:endParaRPr lang="en-GB" sz="1400" dirty="0"/>
          </a:p>
          <a:p>
            <a:pPr lvl="1"/>
            <a:endParaRPr lang="en-GB" sz="1400" dirty="0"/>
          </a:p>
        </p:txBody>
      </p:sp>
      <p:pic>
        <p:nvPicPr>
          <p:cNvPr id="6" name="Content Placeholder 5" descr="Screenshot of Windows 10 User Accounts applet">
            <a:extLst>
              <a:ext uri="{FF2B5EF4-FFF2-40B4-BE49-F238E27FC236}">
                <a16:creationId xmlns:a16="http://schemas.microsoft.com/office/drawing/2014/main" id="{D3A9E1C2-767C-4A7F-9F48-6808B625B7D0}"/>
              </a:ext>
            </a:extLst>
          </p:cNvPr>
          <p:cNvPicPr>
            <a:picLocks noGrp="1" noChangeAspect="1"/>
          </p:cNvPicPr>
          <p:nvPr>
            <p:ph idx="12"/>
          </p:nvPr>
        </p:nvPicPr>
        <p:blipFill>
          <a:blip r:embed="rId3">
            <a:extLst>
              <a:ext uri="{28A0092B-C50C-407E-A947-70E740481C1C}">
                <a14:useLocalDpi xmlns:a14="http://schemas.microsoft.com/office/drawing/2010/main" val="0"/>
              </a:ext>
            </a:extLst>
          </a:blip>
          <a:stretch>
            <a:fillRect/>
          </a:stretch>
        </p:blipFill>
        <p:spPr bwMode="auto">
          <a:xfrm>
            <a:off x="5228134" y="1186744"/>
            <a:ext cx="3658691" cy="1437497"/>
          </a:xfrm>
          <a:prstGeom prst="rect">
            <a:avLst/>
          </a:prstGeom>
          <a:noFill/>
          <a:ln>
            <a:noFill/>
          </a:ln>
        </p:spPr>
      </p:pic>
      <p:pic>
        <p:nvPicPr>
          <p:cNvPr id="7" name="Picture 6">
            <a:extLst>
              <a:ext uri="{FF2B5EF4-FFF2-40B4-BE49-F238E27FC236}">
                <a16:creationId xmlns:a16="http://schemas.microsoft.com/office/drawing/2014/main" id="{50AA6344-035A-746A-2875-334D2515AB66}"/>
              </a:ext>
            </a:extLst>
          </p:cNvPr>
          <p:cNvPicPr>
            <a:picLocks noChangeAspect="1"/>
          </p:cNvPicPr>
          <p:nvPr/>
        </p:nvPicPr>
        <p:blipFill>
          <a:blip r:embed="rId4"/>
          <a:stretch>
            <a:fillRect/>
          </a:stretch>
        </p:blipFill>
        <p:spPr>
          <a:xfrm>
            <a:off x="5711590" y="2842793"/>
            <a:ext cx="2798307" cy="2054530"/>
          </a:xfrm>
          <a:prstGeom prst="rect">
            <a:avLst/>
          </a:prstGeom>
        </p:spPr>
      </p:pic>
      <p:pic>
        <p:nvPicPr>
          <p:cNvPr id="8" name="Picture 7">
            <a:extLst>
              <a:ext uri="{FF2B5EF4-FFF2-40B4-BE49-F238E27FC236}">
                <a16:creationId xmlns:a16="http://schemas.microsoft.com/office/drawing/2014/main" id="{ECAFD3A0-D8DF-C7DB-693C-C9E30469743C}"/>
              </a:ext>
            </a:extLst>
          </p:cNvPr>
          <p:cNvPicPr>
            <a:picLocks noChangeAspect="1"/>
          </p:cNvPicPr>
          <p:nvPr/>
        </p:nvPicPr>
        <p:blipFill>
          <a:blip r:embed="rId5"/>
          <a:stretch>
            <a:fillRect/>
          </a:stretch>
        </p:blipFill>
        <p:spPr>
          <a:xfrm>
            <a:off x="3972249" y="2842793"/>
            <a:ext cx="1255885" cy="170703"/>
          </a:xfrm>
          <a:prstGeom prst="rect">
            <a:avLst/>
          </a:prstGeom>
        </p:spPr>
      </p:pic>
    </p:spTree>
    <p:extLst>
      <p:ext uri="{BB962C8B-B14F-4D97-AF65-F5344CB8AC3E}">
        <p14:creationId xmlns:p14="http://schemas.microsoft.com/office/powerpoint/2010/main" val="12796063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025B-3CB2-491C-9AF2-7C93CDA2F8BA}"/>
              </a:ext>
            </a:extLst>
          </p:cNvPr>
          <p:cNvSpPr>
            <a:spLocks noGrp="1"/>
          </p:cNvSpPr>
          <p:nvPr>
            <p:ph type="title"/>
          </p:nvPr>
        </p:nvSpPr>
        <p:spPr>
          <a:xfrm>
            <a:off x="1" y="22812"/>
            <a:ext cx="9143999" cy="603250"/>
          </a:xfrm>
        </p:spPr>
        <p:txBody>
          <a:bodyPr/>
          <a:lstStyle/>
          <a:p>
            <a:r>
              <a:rPr lang="en-US" dirty="0"/>
              <a:t>Ease of Access Settings</a:t>
            </a:r>
            <a:endParaRPr lang="en-GB" dirty="0"/>
          </a:p>
        </p:txBody>
      </p:sp>
      <p:sp>
        <p:nvSpPr>
          <p:cNvPr id="3" name="Content Placeholder 2">
            <a:extLst>
              <a:ext uri="{FF2B5EF4-FFF2-40B4-BE49-F238E27FC236}">
                <a16:creationId xmlns:a16="http://schemas.microsoft.com/office/drawing/2014/main" id="{C93472B5-FF93-4C95-AA6B-13F19AEB1FB3}"/>
              </a:ext>
            </a:extLst>
          </p:cNvPr>
          <p:cNvSpPr>
            <a:spLocks noGrp="1"/>
          </p:cNvSpPr>
          <p:nvPr>
            <p:ph idx="1"/>
          </p:nvPr>
        </p:nvSpPr>
        <p:spPr>
          <a:xfrm>
            <a:off x="307126" y="1067371"/>
            <a:ext cx="4921007" cy="3113740"/>
          </a:xfrm>
        </p:spPr>
        <p:txBody>
          <a:bodyPr>
            <a:normAutofit lnSpcReduction="10000"/>
          </a:bodyPr>
          <a:lstStyle/>
          <a:p>
            <a:r>
              <a:rPr lang="en-US" sz="1600" dirty="0"/>
              <a:t>Setting up assistive technologies for those who need them. </a:t>
            </a:r>
          </a:p>
          <a:p>
            <a:pPr lvl="1"/>
            <a:r>
              <a:rPr lang="en-US" sz="1400" dirty="0"/>
              <a:t>Configure input and output settings that are appropriate to user needs</a:t>
            </a:r>
          </a:p>
          <a:p>
            <a:pPr marL="342900" lvl="1" indent="0">
              <a:buNone/>
            </a:pPr>
            <a:endParaRPr lang="en-US" sz="1400" dirty="0"/>
          </a:p>
          <a:p>
            <a:pPr lvl="1"/>
            <a:r>
              <a:rPr lang="en-US" sz="1400" dirty="0"/>
              <a:t>Add other users plus family settings</a:t>
            </a:r>
          </a:p>
          <a:p>
            <a:pPr marL="342900" lvl="1" indent="0">
              <a:buNone/>
            </a:pPr>
            <a:endParaRPr lang="en-US" sz="1400" dirty="0"/>
          </a:p>
          <a:p>
            <a:endParaRPr lang="en-US" sz="1600" dirty="0"/>
          </a:p>
          <a:p>
            <a:r>
              <a:rPr lang="en-US" sz="1600" dirty="0"/>
              <a:t>User Accounts control panel</a:t>
            </a:r>
          </a:p>
          <a:p>
            <a:pPr lvl="1"/>
            <a:r>
              <a:rPr lang="en-US" sz="1400" dirty="0"/>
              <a:t>Interaction configures options for keyboard and mouse usability. The user can</a:t>
            </a:r>
          </a:p>
          <a:p>
            <a:pPr lvl="1"/>
            <a:r>
              <a:rPr lang="en-US" sz="1400" dirty="0"/>
              <a:t>also enable speech- and eye-controlled input methods..</a:t>
            </a:r>
          </a:p>
          <a:p>
            <a:pPr marL="342900" lvl="1" indent="0">
              <a:buNone/>
            </a:pPr>
            <a:endParaRPr lang="en-GB" sz="1400" dirty="0"/>
          </a:p>
          <a:p>
            <a:pPr lvl="1"/>
            <a:endParaRPr lang="en-GB" sz="1400" dirty="0"/>
          </a:p>
        </p:txBody>
      </p:sp>
      <p:pic>
        <p:nvPicPr>
          <p:cNvPr id="11" name="Picture 10">
            <a:extLst>
              <a:ext uri="{FF2B5EF4-FFF2-40B4-BE49-F238E27FC236}">
                <a16:creationId xmlns:a16="http://schemas.microsoft.com/office/drawing/2014/main" id="{40614FC2-8E98-5922-3064-1F4FC31AA087}"/>
              </a:ext>
            </a:extLst>
          </p:cNvPr>
          <p:cNvPicPr>
            <a:picLocks noChangeAspect="1"/>
          </p:cNvPicPr>
          <p:nvPr/>
        </p:nvPicPr>
        <p:blipFill>
          <a:blip r:embed="rId3"/>
          <a:stretch>
            <a:fillRect/>
          </a:stretch>
        </p:blipFill>
        <p:spPr>
          <a:xfrm>
            <a:off x="5228133" y="565553"/>
            <a:ext cx="3573606" cy="4389321"/>
          </a:xfrm>
          <a:prstGeom prst="rect">
            <a:avLst/>
          </a:prstGeom>
        </p:spPr>
      </p:pic>
    </p:spTree>
    <p:extLst>
      <p:ext uri="{BB962C8B-B14F-4D97-AF65-F5344CB8AC3E}">
        <p14:creationId xmlns:p14="http://schemas.microsoft.com/office/powerpoint/2010/main" val="12366337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025B-3CB2-491C-9AF2-7C93CDA2F8BA}"/>
              </a:ext>
            </a:extLst>
          </p:cNvPr>
          <p:cNvSpPr>
            <a:spLocks noGrp="1"/>
          </p:cNvSpPr>
          <p:nvPr>
            <p:ph type="title"/>
          </p:nvPr>
        </p:nvSpPr>
        <p:spPr/>
        <p:txBody>
          <a:bodyPr/>
          <a:lstStyle/>
          <a:p>
            <a:r>
              <a:rPr lang="en-GB" dirty="0"/>
              <a:t>Privacy Settings</a:t>
            </a:r>
          </a:p>
        </p:txBody>
      </p:sp>
      <p:sp>
        <p:nvSpPr>
          <p:cNvPr id="5" name="Content Placeholder 4">
            <a:extLst>
              <a:ext uri="{FF2B5EF4-FFF2-40B4-BE49-F238E27FC236}">
                <a16:creationId xmlns:a16="http://schemas.microsoft.com/office/drawing/2014/main" id="{13D2A257-87CE-416A-A727-6738CEAD8303}"/>
              </a:ext>
            </a:extLst>
          </p:cNvPr>
          <p:cNvSpPr>
            <a:spLocks noGrp="1"/>
          </p:cNvSpPr>
          <p:nvPr>
            <p:ph idx="12"/>
          </p:nvPr>
        </p:nvSpPr>
        <p:spPr>
          <a:xfrm>
            <a:off x="4636383" y="881696"/>
            <a:ext cx="4380617" cy="3788173"/>
          </a:xfrm>
        </p:spPr>
        <p:txBody>
          <a:bodyPr>
            <a:normAutofit/>
          </a:bodyPr>
          <a:lstStyle/>
          <a:p>
            <a:r>
              <a:rPr lang="en-US" dirty="0"/>
              <a:t>Data collection</a:t>
            </a:r>
          </a:p>
          <a:p>
            <a:pPr lvl="1"/>
            <a:r>
              <a:rPr lang="en-US" dirty="0"/>
              <a:t>Ad and services personalization</a:t>
            </a:r>
          </a:p>
          <a:p>
            <a:pPr lvl="1"/>
            <a:endParaRPr lang="en-US" dirty="0"/>
          </a:p>
          <a:p>
            <a:pPr lvl="1"/>
            <a:r>
              <a:rPr lang="en-US" dirty="0"/>
              <a:t>Speech recognition and typing personalization</a:t>
            </a:r>
          </a:p>
          <a:p>
            <a:pPr lvl="1"/>
            <a:endParaRPr lang="en-US" dirty="0"/>
          </a:p>
          <a:p>
            <a:pPr lvl="1"/>
            <a:r>
              <a:rPr lang="en-US" dirty="0"/>
              <a:t>Diagnostics</a:t>
            </a:r>
          </a:p>
          <a:p>
            <a:pPr lvl="1"/>
            <a:endParaRPr lang="en-US" dirty="0"/>
          </a:p>
          <a:p>
            <a:pPr lvl="1"/>
            <a:r>
              <a:rPr lang="en-US" dirty="0"/>
              <a:t>Activity history</a:t>
            </a:r>
          </a:p>
          <a:p>
            <a:pPr marL="342900" lvl="1" indent="0">
              <a:buNone/>
            </a:pPr>
            <a:endParaRPr lang="en-GB" dirty="0"/>
          </a:p>
          <a:p>
            <a:pPr lvl="1"/>
            <a:r>
              <a:rPr lang="en-US" dirty="0"/>
              <a:t>App permissions</a:t>
            </a:r>
          </a:p>
          <a:p>
            <a:pPr marL="342900" lvl="1" indent="0">
              <a:buNone/>
            </a:pPr>
            <a:endParaRPr lang="en-US" dirty="0"/>
          </a:p>
        </p:txBody>
      </p:sp>
      <p:pic>
        <p:nvPicPr>
          <p:cNvPr id="6" name="Content Placeholder 5" descr="Screenshot of Windows 10 General privacy applet">
            <a:extLst>
              <a:ext uri="{FF2B5EF4-FFF2-40B4-BE49-F238E27FC236}">
                <a16:creationId xmlns:a16="http://schemas.microsoft.com/office/drawing/2014/main" id="{F431E4E9-2EBB-4A70-A021-8AA5BB1F8F5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6050" y="881696"/>
            <a:ext cx="4354513" cy="3775395"/>
          </a:xfrm>
          <a:prstGeom prst="rect">
            <a:avLst/>
          </a:prstGeom>
        </p:spPr>
      </p:pic>
    </p:spTree>
    <p:extLst>
      <p:ext uri="{BB962C8B-B14F-4D97-AF65-F5344CB8AC3E}">
        <p14:creationId xmlns:p14="http://schemas.microsoft.com/office/powerpoint/2010/main" val="36845039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9CBD1-161F-4912-A04C-BD0D590BA625}"/>
              </a:ext>
            </a:extLst>
          </p:cNvPr>
          <p:cNvSpPr>
            <a:spLocks noGrp="1"/>
          </p:cNvSpPr>
          <p:nvPr>
            <p:ph type="title"/>
          </p:nvPr>
        </p:nvSpPr>
        <p:spPr>
          <a:xfrm>
            <a:off x="341927" y="75202"/>
            <a:ext cx="8455567" cy="633458"/>
          </a:xfrm>
        </p:spPr>
        <p:txBody>
          <a:bodyPr anchor="ctr">
            <a:normAutofit/>
          </a:bodyPr>
          <a:lstStyle/>
          <a:p>
            <a:r>
              <a:rPr lang="en-US" dirty="0"/>
              <a:t>Administrative Tools</a:t>
            </a:r>
          </a:p>
        </p:txBody>
      </p:sp>
      <p:pic>
        <p:nvPicPr>
          <p:cNvPr id="4" name="Picture 3">
            <a:extLst>
              <a:ext uri="{FF2B5EF4-FFF2-40B4-BE49-F238E27FC236}">
                <a16:creationId xmlns:a16="http://schemas.microsoft.com/office/drawing/2014/main" id="{87DA8511-DD33-4A88-AFC6-C1D25C4FFD26}"/>
              </a:ext>
            </a:extLst>
          </p:cNvPr>
          <p:cNvPicPr>
            <a:picLocks noChangeAspect="1"/>
          </p:cNvPicPr>
          <p:nvPr/>
        </p:nvPicPr>
        <p:blipFill>
          <a:blip r:embed="rId3"/>
          <a:stretch>
            <a:fillRect/>
          </a:stretch>
        </p:blipFill>
        <p:spPr>
          <a:xfrm>
            <a:off x="425395" y="1481328"/>
            <a:ext cx="4038600" cy="2180844"/>
          </a:xfrm>
          <a:prstGeom prst="rect">
            <a:avLst/>
          </a:prstGeom>
          <a:noFill/>
        </p:spPr>
      </p:pic>
      <p:sp>
        <p:nvSpPr>
          <p:cNvPr id="7" name="Content Placeholder 6">
            <a:extLst>
              <a:ext uri="{FF2B5EF4-FFF2-40B4-BE49-F238E27FC236}">
                <a16:creationId xmlns:a16="http://schemas.microsoft.com/office/drawing/2014/main" id="{C51D636A-0E91-4B17-BC77-262525F03C54}"/>
              </a:ext>
            </a:extLst>
          </p:cNvPr>
          <p:cNvSpPr>
            <a:spLocks noGrp="1"/>
          </p:cNvSpPr>
          <p:nvPr>
            <p:ph sz="half" idx="2"/>
          </p:nvPr>
        </p:nvSpPr>
        <p:spPr>
          <a:xfrm>
            <a:off x="5280329" y="708660"/>
            <a:ext cx="3438276" cy="3394472"/>
          </a:xfrm>
        </p:spPr>
        <p:txBody>
          <a:bodyPr>
            <a:normAutofit/>
          </a:bodyPr>
          <a:lstStyle/>
          <a:p>
            <a:r>
              <a:rPr lang="en-US" dirty="0"/>
              <a:t>Component Services</a:t>
            </a:r>
          </a:p>
          <a:p>
            <a:r>
              <a:rPr lang="en-US" dirty="0"/>
              <a:t>Computer Management</a:t>
            </a:r>
          </a:p>
          <a:p>
            <a:r>
              <a:rPr lang="en-US" dirty="0"/>
              <a:t>Data Sources</a:t>
            </a:r>
          </a:p>
          <a:p>
            <a:r>
              <a:rPr lang="en-US" dirty="0"/>
              <a:t>Event Viewer</a:t>
            </a:r>
          </a:p>
          <a:p>
            <a:r>
              <a:rPr lang="en-US" dirty="0"/>
              <a:t>Local Security Policy</a:t>
            </a:r>
          </a:p>
          <a:p>
            <a:r>
              <a:rPr lang="en-US" dirty="0"/>
              <a:t>Print Management</a:t>
            </a:r>
          </a:p>
          <a:p>
            <a:r>
              <a:rPr lang="en-US" dirty="0"/>
              <a:t>Reliability and </a:t>
            </a:r>
            <a:br>
              <a:rPr lang="en-US" dirty="0"/>
            </a:br>
            <a:r>
              <a:rPr lang="en-US" dirty="0"/>
              <a:t>Performance</a:t>
            </a:r>
            <a:br>
              <a:rPr lang="en-US" dirty="0"/>
            </a:br>
            <a:r>
              <a:rPr lang="en-US" dirty="0"/>
              <a:t>Monitoring</a:t>
            </a:r>
          </a:p>
          <a:p>
            <a:r>
              <a:rPr lang="en-US" dirty="0"/>
              <a:t>Services</a:t>
            </a:r>
          </a:p>
        </p:txBody>
      </p:sp>
      <p:sp>
        <p:nvSpPr>
          <p:cNvPr id="3" name="Slide Number Placeholder 2">
            <a:extLst>
              <a:ext uri="{FF2B5EF4-FFF2-40B4-BE49-F238E27FC236}">
                <a16:creationId xmlns:a16="http://schemas.microsoft.com/office/drawing/2014/main" id="{B583AF68-161C-4CC9-AE9F-4BEE076E917A}"/>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58</a:t>
            </a:fld>
            <a:endParaRPr lang="en-US"/>
          </a:p>
        </p:txBody>
      </p:sp>
    </p:spTree>
    <p:extLst>
      <p:ext uri="{BB962C8B-B14F-4D97-AF65-F5344CB8AC3E}">
        <p14:creationId xmlns:p14="http://schemas.microsoft.com/office/powerpoint/2010/main" val="33145989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9497A-A295-4959-818E-23E83E7AAA9D}"/>
              </a:ext>
            </a:extLst>
          </p:cNvPr>
          <p:cNvSpPr>
            <a:spLocks noGrp="1"/>
          </p:cNvSpPr>
          <p:nvPr>
            <p:ph type="title"/>
          </p:nvPr>
        </p:nvSpPr>
        <p:spPr/>
        <p:txBody>
          <a:bodyPr/>
          <a:lstStyle/>
          <a:p>
            <a:r>
              <a:rPr lang="en-US" dirty="0"/>
              <a:t>Access Options for System Tools</a:t>
            </a:r>
          </a:p>
        </p:txBody>
      </p:sp>
      <p:sp>
        <p:nvSpPr>
          <p:cNvPr id="3" name="Slide Number Placeholder 2">
            <a:extLst>
              <a:ext uri="{FF2B5EF4-FFF2-40B4-BE49-F238E27FC236}">
                <a16:creationId xmlns:a16="http://schemas.microsoft.com/office/drawing/2014/main" id="{4AD11112-414B-46E4-9827-981CA1FC05AF}"/>
              </a:ext>
            </a:extLst>
          </p:cNvPr>
          <p:cNvSpPr>
            <a:spLocks noGrp="1"/>
          </p:cNvSpPr>
          <p:nvPr>
            <p:ph type="sldNum" sz="quarter" idx="4"/>
          </p:nvPr>
        </p:nvSpPr>
        <p:spPr/>
        <p:txBody>
          <a:bodyPr/>
          <a:lstStyle/>
          <a:p>
            <a:fld id="{2066355A-084C-D24E-9AD2-7E4FC41EA627}" type="slidenum">
              <a:rPr lang="en-US" smtClean="0"/>
              <a:pPr/>
              <a:t>59</a:t>
            </a:fld>
            <a:endParaRPr lang="en-US" dirty="0"/>
          </a:p>
        </p:txBody>
      </p:sp>
      <p:sp>
        <p:nvSpPr>
          <p:cNvPr id="4" name="Content Placeholder 3">
            <a:extLst>
              <a:ext uri="{FF2B5EF4-FFF2-40B4-BE49-F238E27FC236}">
                <a16:creationId xmlns:a16="http://schemas.microsoft.com/office/drawing/2014/main" id="{CD4C0CF3-FAEE-480A-A009-1B9CB880D3BF}"/>
              </a:ext>
            </a:extLst>
          </p:cNvPr>
          <p:cNvSpPr>
            <a:spLocks noGrp="1"/>
          </p:cNvSpPr>
          <p:nvPr>
            <p:ph idx="1"/>
          </p:nvPr>
        </p:nvSpPr>
        <p:spPr/>
        <p:txBody>
          <a:bodyPr/>
          <a:lstStyle/>
          <a:p>
            <a:r>
              <a:rPr lang="en-US" dirty="0"/>
              <a:t>My Computer or This PC</a:t>
            </a:r>
          </a:p>
          <a:p>
            <a:r>
              <a:rPr lang="en-US" dirty="0"/>
              <a:t>WinX/Power Users menu</a:t>
            </a:r>
          </a:p>
          <a:p>
            <a:endParaRPr lang="en-US" dirty="0"/>
          </a:p>
          <a:p>
            <a:r>
              <a:rPr lang="en-US" dirty="0"/>
              <a:t>Instant Search box and Run command</a:t>
            </a:r>
          </a:p>
          <a:p>
            <a:endParaRPr lang="en-US" dirty="0"/>
          </a:p>
          <a:p>
            <a:pPr marL="0" indent="0">
              <a:buNone/>
            </a:pPr>
            <a:r>
              <a:rPr lang="en-US" dirty="0"/>
              <a:t>Management consoles:</a:t>
            </a:r>
          </a:p>
          <a:p>
            <a:r>
              <a:rPr lang="en-US" dirty="0" err="1"/>
              <a:t>devmgmt.msc</a:t>
            </a:r>
            <a:r>
              <a:rPr lang="en-US" dirty="0"/>
              <a:t> –Device Manager</a:t>
            </a:r>
          </a:p>
          <a:p>
            <a:r>
              <a:rPr lang="en-US" dirty="0" err="1"/>
              <a:t>diskmgmt.msc</a:t>
            </a:r>
            <a:r>
              <a:rPr lang="en-US" dirty="0"/>
              <a:t> – Disk Management</a:t>
            </a:r>
          </a:p>
          <a:p>
            <a:r>
              <a:rPr lang="en-US" dirty="0" err="1"/>
              <a:t>compmgmt.msc</a:t>
            </a:r>
            <a:r>
              <a:rPr lang="en-US" dirty="0"/>
              <a:t> – Computer Management</a:t>
            </a:r>
          </a:p>
        </p:txBody>
      </p:sp>
      <p:pic>
        <p:nvPicPr>
          <p:cNvPr id="6" name="Picture 5">
            <a:extLst>
              <a:ext uri="{FF2B5EF4-FFF2-40B4-BE49-F238E27FC236}">
                <a16:creationId xmlns:a16="http://schemas.microsoft.com/office/drawing/2014/main" id="{B177BE4A-3B1C-48F3-A6FA-1A365CC35603}"/>
              </a:ext>
            </a:extLst>
          </p:cNvPr>
          <p:cNvPicPr>
            <a:picLocks noChangeAspect="1"/>
          </p:cNvPicPr>
          <p:nvPr/>
        </p:nvPicPr>
        <p:blipFill>
          <a:blip r:embed="rId3"/>
          <a:stretch>
            <a:fillRect/>
          </a:stretch>
        </p:blipFill>
        <p:spPr>
          <a:xfrm>
            <a:off x="6404312" y="165324"/>
            <a:ext cx="1801095" cy="2782336"/>
          </a:xfrm>
          <a:prstGeom prst="rect">
            <a:avLst/>
          </a:prstGeom>
        </p:spPr>
      </p:pic>
      <p:pic>
        <p:nvPicPr>
          <p:cNvPr id="5" name="Picture 4">
            <a:extLst>
              <a:ext uri="{FF2B5EF4-FFF2-40B4-BE49-F238E27FC236}">
                <a16:creationId xmlns:a16="http://schemas.microsoft.com/office/drawing/2014/main" id="{25A55BB7-96AC-41F4-A3AD-F41E9F20A7DE}"/>
              </a:ext>
            </a:extLst>
          </p:cNvPr>
          <p:cNvPicPr>
            <a:picLocks noChangeAspect="1"/>
          </p:cNvPicPr>
          <p:nvPr/>
        </p:nvPicPr>
        <p:blipFill>
          <a:blip r:embed="rId4"/>
          <a:stretch>
            <a:fillRect/>
          </a:stretch>
        </p:blipFill>
        <p:spPr>
          <a:xfrm>
            <a:off x="5354654" y="3001834"/>
            <a:ext cx="3610264" cy="1817790"/>
          </a:xfrm>
          <a:prstGeom prst="rect">
            <a:avLst/>
          </a:prstGeom>
        </p:spPr>
      </p:pic>
    </p:spTree>
    <p:extLst>
      <p:ext uri="{BB962C8B-B14F-4D97-AF65-F5344CB8AC3E}">
        <p14:creationId xmlns:p14="http://schemas.microsoft.com/office/powerpoint/2010/main" val="240325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ircle(in)">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heel(1)">
                                      <p:cBhvr>
                                        <p:cTn id="15" dur="2000"/>
                                        <p:tgtEl>
                                          <p:spTgt spid="4">
                                            <p:txEl>
                                              <p:pRg st="3" end="3"/>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wipe(down)">
                                      <p:cBhvr>
                                        <p:cTn id="23" dur="580">
                                          <p:stCondLst>
                                            <p:cond delay="0"/>
                                          </p:stCondLst>
                                        </p:cTn>
                                        <p:tgtEl>
                                          <p:spTgt spid="4">
                                            <p:txEl>
                                              <p:pRg st="5" end="5"/>
                                            </p:txEl>
                                          </p:spTgt>
                                        </p:tgtEl>
                                      </p:cBhvr>
                                    </p:animEffect>
                                    <p:anim calcmode="lin" valueType="num">
                                      <p:cBhvr>
                                        <p:cTn id="24"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5" end="5"/>
                                            </p:txEl>
                                          </p:spTgt>
                                        </p:tgtEl>
                                      </p:cBhvr>
                                      <p:to x="100000" y="60000"/>
                                    </p:animScale>
                                    <p:animScale>
                                      <p:cBhvr>
                                        <p:cTn id="30" dur="166" decel="50000">
                                          <p:stCondLst>
                                            <p:cond delay="676"/>
                                          </p:stCondLst>
                                        </p:cTn>
                                        <p:tgtEl>
                                          <p:spTgt spid="4">
                                            <p:txEl>
                                              <p:pRg st="5" end="5"/>
                                            </p:txEl>
                                          </p:spTgt>
                                        </p:tgtEl>
                                      </p:cBhvr>
                                      <p:to x="100000" y="100000"/>
                                    </p:animScale>
                                    <p:animScale>
                                      <p:cBhvr>
                                        <p:cTn id="31" dur="26">
                                          <p:stCondLst>
                                            <p:cond delay="1312"/>
                                          </p:stCondLst>
                                        </p:cTn>
                                        <p:tgtEl>
                                          <p:spTgt spid="4">
                                            <p:txEl>
                                              <p:pRg st="5" end="5"/>
                                            </p:txEl>
                                          </p:spTgt>
                                        </p:tgtEl>
                                      </p:cBhvr>
                                      <p:to x="100000" y="80000"/>
                                    </p:animScale>
                                    <p:animScale>
                                      <p:cBhvr>
                                        <p:cTn id="32" dur="166" decel="50000">
                                          <p:stCondLst>
                                            <p:cond delay="1338"/>
                                          </p:stCondLst>
                                        </p:cTn>
                                        <p:tgtEl>
                                          <p:spTgt spid="4">
                                            <p:txEl>
                                              <p:pRg st="5" end="5"/>
                                            </p:txEl>
                                          </p:spTgt>
                                        </p:tgtEl>
                                      </p:cBhvr>
                                      <p:to x="100000" y="100000"/>
                                    </p:animScale>
                                    <p:animScale>
                                      <p:cBhvr>
                                        <p:cTn id="33" dur="26">
                                          <p:stCondLst>
                                            <p:cond delay="1642"/>
                                          </p:stCondLst>
                                        </p:cTn>
                                        <p:tgtEl>
                                          <p:spTgt spid="4">
                                            <p:txEl>
                                              <p:pRg st="5" end="5"/>
                                            </p:txEl>
                                          </p:spTgt>
                                        </p:tgtEl>
                                      </p:cBhvr>
                                      <p:to x="100000" y="90000"/>
                                    </p:animScale>
                                    <p:animScale>
                                      <p:cBhvr>
                                        <p:cTn id="34" dur="166" decel="50000">
                                          <p:stCondLst>
                                            <p:cond delay="1668"/>
                                          </p:stCondLst>
                                        </p:cTn>
                                        <p:tgtEl>
                                          <p:spTgt spid="4">
                                            <p:txEl>
                                              <p:pRg st="5" end="5"/>
                                            </p:txEl>
                                          </p:spTgt>
                                        </p:tgtEl>
                                      </p:cBhvr>
                                      <p:to x="100000" y="100000"/>
                                    </p:animScale>
                                    <p:animScale>
                                      <p:cBhvr>
                                        <p:cTn id="35" dur="26">
                                          <p:stCondLst>
                                            <p:cond delay="1808"/>
                                          </p:stCondLst>
                                        </p:cTn>
                                        <p:tgtEl>
                                          <p:spTgt spid="4">
                                            <p:txEl>
                                              <p:pRg st="5" end="5"/>
                                            </p:txEl>
                                          </p:spTgt>
                                        </p:tgtEl>
                                      </p:cBhvr>
                                      <p:to x="100000" y="95000"/>
                                    </p:animScale>
                                    <p:animScale>
                                      <p:cBhvr>
                                        <p:cTn id="36" dur="166" decel="50000">
                                          <p:stCondLst>
                                            <p:cond delay="1834"/>
                                          </p:stCondLst>
                                        </p:cTn>
                                        <p:tgtEl>
                                          <p:spTgt spid="4">
                                            <p:txEl>
                                              <p:pRg st="5" end="5"/>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80">
                                          <p:stCondLst>
                                            <p:cond delay="0"/>
                                          </p:stCondLst>
                                        </p:cTn>
                                        <p:tgtEl>
                                          <p:spTgt spid="4">
                                            <p:txEl>
                                              <p:pRg st="6" end="6"/>
                                            </p:txEl>
                                          </p:spTgt>
                                        </p:tgtEl>
                                      </p:cBhvr>
                                    </p:animEffect>
                                    <p:anim calcmode="lin" valueType="num">
                                      <p:cBhvr>
                                        <p:cTn id="40"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6" end="6"/>
                                            </p:txEl>
                                          </p:spTgt>
                                        </p:tgtEl>
                                      </p:cBhvr>
                                      <p:to x="100000" y="60000"/>
                                    </p:animScale>
                                    <p:animScale>
                                      <p:cBhvr>
                                        <p:cTn id="46" dur="166" decel="50000">
                                          <p:stCondLst>
                                            <p:cond delay="676"/>
                                          </p:stCondLst>
                                        </p:cTn>
                                        <p:tgtEl>
                                          <p:spTgt spid="4">
                                            <p:txEl>
                                              <p:pRg st="6" end="6"/>
                                            </p:txEl>
                                          </p:spTgt>
                                        </p:tgtEl>
                                      </p:cBhvr>
                                      <p:to x="100000" y="100000"/>
                                    </p:animScale>
                                    <p:animScale>
                                      <p:cBhvr>
                                        <p:cTn id="47" dur="26">
                                          <p:stCondLst>
                                            <p:cond delay="1312"/>
                                          </p:stCondLst>
                                        </p:cTn>
                                        <p:tgtEl>
                                          <p:spTgt spid="4">
                                            <p:txEl>
                                              <p:pRg st="6" end="6"/>
                                            </p:txEl>
                                          </p:spTgt>
                                        </p:tgtEl>
                                      </p:cBhvr>
                                      <p:to x="100000" y="80000"/>
                                    </p:animScale>
                                    <p:animScale>
                                      <p:cBhvr>
                                        <p:cTn id="48" dur="166" decel="50000">
                                          <p:stCondLst>
                                            <p:cond delay="1338"/>
                                          </p:stCondLst>
                                        </p:cTn>
                                        <p:tgtEl>
                                          <p:spTgt spid="4">
                                            <p:txEl>
                                              <p:pRg st="6" end="6"/>
                                            </p:txEl>
                                          </p:spTgt>
                                        </p:tgtEl>
                                      </p:cBhvr>
                                      <p:to x="100000" y="100000"/>
                                    </p:animScale>
                                    <p:animScale>
                                      <p:cBhvr>
                                        <p:cTn id="49" dur="26">
                                          <p:stCondLst>
                                            <p:cond delay="1642"/>
                                          </p:stCondLst>
                                        </p:cTn>
                                        <p:tgtEl>
                                          <p:spTgt spid="4">
                                            <p:txEl>
                                              <p:pRg st="6" end="6"/>
                                            </p:txEl>
                                          </p:spTgt>
                                        </p:tgtEl>
                                      </p:cBhvr>
                                      <p:to x="100000" y="90000"/>
                                    </p:animScale>
                                    <p:animScale>
                                      <p:cBhvr>
                                        <p:cTn id="50" dur="166" decel="50000">
                                          <p:stCondLst>
                                            <p:cond delay="1668"/>
                                          </p:stCondLst>
                                        </p:cTn>
                                        <p:tgtEl>
                                          <p:spTgt spid="4">
                                            <p:txEl>
                                              <p:pRg st="6" end="6"/>
                                            </p:txEl>
                                          </p:spTgt>
                                        </p:tgtEl>
                                      </p:cBhvr>
                                      <p:to x="100000" y="100000"/>
                                    </p:animScale>
                                    <p:animScale>
                                      <p:cBhvr>
                                        <p:cTn id="51" dur="26">
                                          <p:stCondLst>
                                            <p:cond delay="1808"/>
                                          </p:stCondLst>
                                        </p:cTn>
                                        <p:tgtEl>
                                          <p:spTgt spid="4">
                                            <p:txEl>
                                              <p:pRg st="6" end="6"/>
                                            </p:txEl>
                                          </p:spTgt>
                                        </p:tgtEl>
                                      </p:cBhvr>
                                      <p:to x="100000" y="95000"/>
                                    </p:animScale>
                                    <p:animScale>
                                      <p:cBhvr>
                                        <p:cTn id="52" dur="166" decel="50000">
                                          <p:stCondLst>
                                            <p:cond delay="1834"/>
                                          </p:stCondLst>
                                        </p:cTn>
                                        <p:tgtEl>
                                          <p:spTgt spid="4">
                                            <p:txEl>
                                              <p:pRg st="6" end="6"/>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Effect transition="in" filter="wipe(down)">
                                      <p:cBhvr>
                                        <p:cTn id="55" dur="580">
                                          <p:stCondLst>
                                            <p:cond delay="0"/>
                                          </p:stCondLst>
                                        </p:cTn>
                                        <p:tgtEl>
                                          <p:spTgt spid="4">
                                            <p:txEl>
                                              <p:pRg st="7" end="7"/>
                                            </p:txEl>
                                          </p:spTgt>
                                        </p:tgtEl>
                                      </p:cBhvr>
                                    </p:animEffect>
                                    <p:anim calcmode="lin" valueType="num">
                                      <p:cBhvr>
                                        <p:cTn id="56"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7" end="7"/>
                                            </p:txEl>
                                          </p:spTgt>
                                        </p:tgtEl>
                                      </p:cBhvr>
                                      <p:to x="100000" y="60000"/>
                                    </p:animScale>
                                    <p:animScale>
                                      <p:cBhvr>
                                        <p:cTn id="62" dur="166" decel="50000">
                                          <p:stCondLst>
                                            <p:cond delay="676"/>
                                          </p:stCondLst>
                                        </p:cTn>
                                        <p:tgtEl>
                                          <p:spTgt spid="4">
                                            <p:txEl>
                                              <p:pRg st="7" end="7"/>
                                            </p:txEl>
                                          </p:spTgt>
                                        </p:tgtEl>
                                      </p:cBhvr>
                                      <p:to x="100000" y="100000"/>
                                    </p:animScale>
                                    <p:animScale>
                                      <p:cBhvr>
                                        <p:cTn id="63" dur="26">
                                          <p:stCondLst>
                                            <p:cond delay="1312"/>
                                          </p:stCondLst>
                                        </p:cTn>
                                        <p:tgtEl>
                                          <p:spTgt spid="4">
                                            <p:txEl>
                                              <p:pRg st="7" end="7"/>
                                            </p:txEl>
                                          </p:spTgt>
                                        </p:tgtEl>
                                      </p:cBhvr>
                                      <p:to x="100000" y="80000"/>
                                    </p:animScale>
                                    <p:animScale>
                                      <p:cBhvr>
                                        <p:cTn id="64" dur="166" decel="50000">
                                          <p:stCondLst>
                                            <p:cond delay="1338"/>
                                          </p:stCondLst>
                                        </p:cTn>
                                        <p:tgtEl>
                                          <p:spTgt spid="4">
                                            <p:txEl>
                                              <p:pRg st="7" end="7"/>
                                            </p:txEl>
                                          </p:spTgt>
                                        </p:tgtEl>
                                      </p:cBhvr>
                                      <p:to x="100000" y="100000"/>
                                    </p:animScale>
                                    <p:animScale>
                                      <p:cBhvr>
                                        <p:cTn id="65" dur="26">
                                          <p:stCondLst>
                                            <p:cond delay="1642"/>
                                          </p:stCondLst>
                                        </p:cTn>
                                        <p:tgtEl>
                                          <p:spTgt spid="4">
                                            <p:txEl>
                                              <p:pRg st="7" end="7"/>
                                            </p:txEl>
                                          </p:spTgt>
                                        </p:tgtEl>
                                      </p:cBhvr>
                                      <p:to x="100000" y="90000"/>
                                    </p:animScale>
                                    <p:animScale>
                                      <p:cBhvr>
                                        <p:cTn id="66" dur="166" decel="50000">
                                          <p:stCondLst>
                                            <p:cond delay="1668"/>
                                          </p:stCondLst>
                                        </p:cTn>
                                        <p:tgtEl>
                                          <p:spTgt spid="4">
                                            <p:txEl>
                                              <p:pRg st="7" end="7"/>
                                            </p:txEl>
                                          </p:spTgt>
                                        </p:tgtEl>
                                      </p:cBhvr>
                                      <p:to x="100000" y="100000"/>
                                    </p:animScale>
                                    <p:animScale>
                                      <p:cBhvr>
                                        <p:cTn id="67" dur="26">
                                          <p:stCondLst>
                                            <p:cond delay="1808"/>
                                          </p:stCondLst>
                                        </p:cTn>
                                        <p:tgtEl>
                                          <p:spTgt spid="4">
                                            <p:txEl>
                                              <p:pRg st="7" end="7"/>
                                            </p:txEl>
                                          </p:spTgt>
                                        </p:tgtEl>
                                      </p:cBhvr>
                                      <p:to x="100000" y="95000"/>
                                    </p:animScale>
                                    <p:animScale>
                                      <p:cBhvr>
                                        <p:cTn id="68" dur="166" decel="50000">
                                          <p:stCondLst>
                                            <p:cond delay="1834"/>
                                          </p:stCondLst>
                                        </p:cTn>
                                        <p:tgtEl>
                                          <p:spTgt spid="4">
                                            <p:txEl>
                                              <p:pRg st="7" end="7"/>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4">
                                            <p:txEl>
                                              <p:pRg st="8" end="8"/>
                                            </p:txEl>
                                          </p:spTgt>
                                        </p:tgtEl>
                                        <p:attrNameLst>
                                          <p:attrName>style.visibility</p:attrName>
                                        </p:attrNameLst>
                                      </p:cBhvr>
                                      <p:to>
                                        <p:strVal val="visible"/>
                                      </p:to>
                                    </p:set>
                                    <p:animEffect transition="in" filter="wipe(down)">
                                      <p:cBhvr>
                                        <p:cTn id="71" dur="580">
                                          <p:stCondLst>
                                            <p:cond delay="0"/>
                                          </p:stCondLst>
                                        </p:cTn>
                                        <p:tgtEl>
                                          <p:spTgt spid="4">
                                            <p:txEl>
                                              <p:pRg st="8" end="8"/>
                                            </p:txEl>
                                          </p:spTgt>
                                        </p:tgtEl>
                                      </p:cBhvr>
                                    </p:animEffect>
                                    <p:anim calcmode="lin" valueType="num">
                                      <p:cBhvr>
                                        <p:cTn id="72"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4">
                                            <p:txEl>
                                              <p:pRg st="8" end="8"/>
                                            </p:txEl>
                                          </p:spTgt>
                                        </p:tgtEl>
                                      </p:cBhvr>
                                      <p:to x="100000" y="60000"/>
                                    </p:animScale>
                                    <p:animScale>
                                      <p:cBhvr>
                                        <p:cTn id="78" dur="166" decel="50000">
                                          <p:stCondLst>
                                            <p:cond delay="676"/>
                                          </p:stCondLst>
                                        </p:cTn>
                                        <p:tgtEl>
                                          <p:spTgt spid="4">
                                            <p:txEl>
                                              <p:pRg st="8" end="8"/>
                                            </p:txEl>
                                          </p:spTgt>
                                        </p:tgtEl>
                                      </p:cBhvr>
                                      <p:to x="100000" y="100000"/>
                                    </p:animScale>
                                    <p:animScale>
                                      <p:cBhvr>
                                        <p:cTn id="79" dur="26">
                                          <p:stCondLst>
                                            <p:cond delay="1312"/>
                                          </p:stCondLst>
                                        </p:cTn>
                                        <p:tgtEl>
                                          <p:spTgt spid="4">
                                            <p:txEl>
                                              <p:pRg st="8" end="8"/>
                                            </p:txEl>
                                          </p:spTgt>
                                        </p:tgtEl>
                                      </p:cBhvr>
                                      <p:to x="100000" y="80000"/>
                                    </p:animScale>
                                    <p:animScale>
                                      <p:cBhvr>
                                        <p:cTn id="80" dur="166" decel="50000">
                                          <p:stCondLst>
                                            <p:cond delay="1338"/>
                                          </p:stCondLst>
                                        </p:cTn>
                                        <p:tgtEl>
                                          <p:spTgt spid="4">
                                            <p:txEl>
                                              <p:pRg st="8" end="8"/>
                                            </p:txEl>
                                          </p:spTgt>
                                        </p:tgtEl>
                                      </p:cBhvr>
                                      <p:to x="100000" y="100000"/>
                                    </p:animScale>
                                    <p:animScale>
                                      <p:cBhvr>
                                        <p:cTn id="81" dur="26">
                                          <p:stCondLst>
                                            <p:cond delay="1642"/>
                                          </p:stCondLst>
                                        </p:cTn>
                                        <p:tgtEl>
                                          <p:spTgt spid="4">
                                            <p:txEl>
                                              <p:pRg st="8" end="8"/>
                                            </p:txEl>
                                          </p:spTgt>
                                        </p:tgtEl>
                                      </p:cBhvr>
                                      <p:to x="100000" y="90000"/>
                                    </p:animScale>
                                    <p:animScale>
                                      <p:cBhvr>
                                        <p:cTn id="82" dur="166" decel="50000">
                                          <p:stCondLst>
                                            <p:cond delay="1668"/>
                                          </p:stCondLst>
                                        </p:cTn>
                                        <p:tgtEl>
                                          <p:spTgt spid="4">
                                            <p:txEl>
                                              <p:pRg st="8" end="8"/>
                                            </p:txEl>
                                          </p:spTgt>
                                        </p:tgtEl>
                                      </p:cBhvr>
                                      <p:to x="100000" y="100000"/>
                                    </p:animScale>
                                    <p:animScale>
                                      <p:cBhvr>
                                        <p:cTn id="83" dur="26">
                                          <p:stCondLst>
                                            <p:cond delay="1808"/>
                                          </p:stCondLst>
                                        </p:cTn>
                                        <p:tgtEl>
                                          <p:spTgt spid="4">
                                            <p:txEl>
                                              <p:pRg st="8" end="8"/>
                                            </p:txEl>
                                          </p:spTgt>
                                        </p:tgtEl>
                                      </p:cBhvr>
                                      <p:to x="100000" y="95000"/>
                                    </p:animScale>
                                    <p:animScale>
                                      <p:cBhvr>
                                        <p:cTn id="84" dur="166" decel="50000">
                                          <p:stCondLst>
                                            <p:cond delay="1834"/>
                                          </p:stCondLst>
                                        </p:cTn>
                                        <p:tgtEl>
                                          <p:spTgt spid="4">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A88EB6-A849-4C93-BEAC-1EBD96E5371D}"/>
              </a:ext>
            </a:extLst>
          </p:cNvPr>
          <p:cNvSpPr>
            <a:spLocks noGrp="1"/>
          </p:cNvSpPr>
          <p:nvPr>
            <p:ph type="title"/>
          </p:nvPr>
        </p:nvSpPr>
        <p:spPr/>
        <p:txBody>
          <a:bodyPr/>
          <a:lstStyle/>
          <a:p>
            <a:r>
              <a:rPr lang="en-US" dirty="0"/>
              <a:t>Microsoft Windows</a:t>
            </a:r>
          </a:p>
        </p:txBody>
      </p:sp>
      <p:sp>
        <p:nvSpPr>
          <p:cNvPr id="7" name="Text Placeholder 6">
            <a:extLst>
              <a:ext uri="{FF2B5EF4-FFF2-40B4-BE49-F238E27FC236}">
                <a16:creationId xmlns:a16="http://schemas.microsoft.com/office/drawing/2014/main" id="{1D186FE0-674F-4831-90D9-EFADABFB8757}"/>
              </a:ext>
            </a:extLst>
          </p:cNvPr>
          <p:cNvSpPr>
            <a:spLocks noGrp="1"/>
          </p:cNvSpPr>
          <p:nvPr>
            <p:ph type="body" sz="quarter" idx="13"/>
          </p:nvPr>
        </p:nvSpPr>
        <p:spPr>
          <a:xfrm>
            <a:off x="1742975" y="708660"/>
            <a:ext cx="7054516" cy="571500"/>
          </a:xfrm>
        </p:spPr>
        <p:txBody>
          <a:bodyPr/>
          <a:lstStyle/>
          <a:p>
            <a:r>
              <a:rPr lang="en-US" sz="1600" dirty="0">
                <a:solidFill>
                  <a:srgbClr val="45545F"/>
                </a:solidFill>
              </a:rPr>
              <a:t>Microsoft Windows: </a:t>
            </a:r>
          </a:p>
          <a:p>
            <a:pPr marL="557213" lvl="1" indent="-214313">
              <a:buClr>
                <a:srgbClr val="ED1C24"/>
              </a:buClr>
              <a:buFont typeface="Arial"/>
              <a:buChar char="•"/>
            </a:pPr>
            <a:r>
              <a:rPr lang="en-US" sz="1400" dirty="0">
                <a:solidFill>
                  <a:srgbClr val="45545F"/>
                </a:solidFill>
              </a:rPr>
              <a:t>A GUI-based OS for home and business users that has been developed into client and server versions.</a:t>
            </a:r>
          </a:p>
          <a:p>
            <a:endParaRPr lang="en-US" b="1" dirty="0"/>
          </a:p>
        </p:txBody>
      </p:sp>
      <p:sp>
        <p:nvSpPr>
          <p:cNvPr id="3" name="Slide Number Placeholder 2">
            <a:extLst>
              <a:ext uri="{FF2B5EF4-FFF2-40B4-BE49-F238E27FC236}">
                <a16:creationId xmlns:a16="http://schemas.microsoft.com/office/drawing/2014/main" id="{30A0EB06-9AE2-4D0D-9FAB-0E60EDEEC3FE}"/>
              </a:ext>
            </a:extLst>
          </p:cNvPr>
          <p:cNvSpPr>
            <a:spLocks noGrp="1"/>
          </p:cNvSpPr>
          <p:nvPr>
            <p:ph type="sldNum" sz="quarter" idx="4"/>
          </p:nvPr>
        </p:nvSpPr>
        <p:spPr/>
        <p:txBody>
          <a:bodyPr/>
          <a:lstStyle/>
          <a:p>
            <a:fld id="{2066355A-084C-D24E-9AD2-7E4FC41EA627}" type="slidenum">
              <a:rPr lang="en-US" smtClean="0"/>
              <a:pPr/>
              <a:t>6</a:t>
            </a:fld>
            <a:endParaRPr lang="en-US" dirty="0"/>
          </a:p>
        </p:txBody>
      </p:sp>
      <p:sp>
        <p:nvSpPr>
          <p:cNvPr id="6" name="Content Placeholder 5">
            <a:extLst>
              <a:ext uri="{FF2B5EF4-FFF2-40B4-BE49-F238E27FC236}">
                <a16:creationId xmlns:a16="http://schemas.microsoft.com/office/drawing/2014/main" id="{BFA5AE7D-35FC-4083-AF6B-0FB1097626D5}"/>
              </a:ext>
            </a:extLst>
          </p:cNvPr>
          <p:cNvSpPr>
            <a:spLocks noGrp="1"/>
          </p:cNvSpPr>
          <p:nvPr>
            <p:ph idx="1"/>
          </p:nvPr>
        </p:nvSpPr>
        <p:spPr>
          <a:xfrm>
            <a:off x="341925" y="1913618"/>
            <a:ext cx="3804286" cy="2359292"/>
          </a:xfrm>
        </p:spPr>
        <p:txBody>
          <a:bodyPr/>
          <a:lstStyle/>
          <a:p>
            <a:pPr marL="342900" lvl="1" indent="0">
              <a:buNone/>
            </a:pPr>
            <a:r>
              <a:rPr lang="en-US" sz="1400" dirty="0"/>
              <a:t>Shell: </a:t>
            </a:r>
          </a:p>
          <a:p>
            <a:pPr lvl="1"/>
            <a:r>
              <a:rPr lang="en-US" sz="1400" dirty="0"/>
              <a:t>It is the main layer between the OS and hardware for operating systems.</a:t>
            </a:r>
          </a:p>
          <a:p>
            <a:pPr lvl="1"/>
            <a:endParaRPr lang="en-US" sz="1400" dirty="0"/>
          </a:p>
          <a:p>
            <a:pPr marL="342900" lvl="1" indent="0">
              <a:buNone/>
            </a:pPr>
            <a:r>
              <a:rPr lang="en-US" sz="1400" dirty="0"/>
              <a:t>Kernel: </a:t>
            </a:r>
          </a:p>
          <a:p>
            <a:pPr lvl="1"/>
            <a:r>
              <a:rPr lang="en-US" sz="1400" dirty="0"/>
              <a:t>It is the main layer between the OS and hardware </a:t>
            </a:r>
          </a:p>
          <a:p>
            <a:pPr marL="0" indent="0">
              <a:buClr>
                <a:schemeClr val="accent1"/>
              </a:buClr>
              <a:buNone/>
            </a:pPr>
            <a:endParaRPr lang="en-US" sz="1400" dirty="0"/>
          </a:p>
          <a:p>
            <a:pPr marL="342900" lvl="1" indent="0">
              <a:buNone/>
            </a:pPr>
            <a:endParaRPr lang="en-US" dirty="0"/>
          </a:p>
        </p:txBody>
      </p:sp>
      <p:pic>
        <p:nvPicPr>
          <p:cNvPr id="2" name="Picture 1">
            <a:extLst>
              <a:ext uri="{FF2B5EF4-FFF2-40B4-BE49-F238E27FC236}">
                <a16:creationId xmlns:a16="http://schemas.microsoft.com/office/drawing/2014/main" id="{D5E3A403-2695-633E-0B10-05C62ADC686B}"/>
              </a:ext>
            </a:extLst>
          </p:cNvPr>
          <p:cNvPicPr>
            <a:picLocks noChangeAspect="1"/>
          </p:cNvPicPr>
          <p:nvPr/>
        </p:nvPicPr>
        <p:blipFill>
          <a:blip r:embed="rId3"/>
          <a:stretch>
            <a:fillRect/>
          </a:stretch>
        </p:blipFill>
        <p:spPr>
          <a:xfrm>
            <a:off x="4697642" y="1913618"/>
            <a:ext cx="3258818" cy="2571750"/>
          </a:xfrm>
          <a:prstGeom prst="rect">
            <a:avLst/>
          </a:prstGeom>
        </p:spPr>
      </p:pic>
    </p:spTree>
    <p:extLst>
      <p:ext uri="{BB962C8B-B14F-4D97-AF65-F5344CB8AC3E}">
        <p14:creationId xmlns:p14="http://schemas.microsoft.com/office/powerpoint/2010/main" val="1547496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1351D-5C14-481D-892C-57B04EC1DD73}"/>
              </a:ext>
            </a:extLst>
          </p:cNvPr>
          <p:cNvSpPr>
            <a:spLocks noGrp="1"/>
          </p:cNvSpPr>
          <p:nvPr>
            <p:ph type="title"/>
          </p:nvPr>
        </p:nvSpPr>
        <p:spPr/>
        <p:txBody>
          <a:bodyPr/>
          <a:lstStyle/>
          <a:p>
            <a:r>
              <a:rPr lang="en-US" dirty="0"/>
              <a:t>Command Line Tools </a:t>
            </a:r>
          </a:p>
        </p:txBody>
      </p:sp>
      <p:sp>
        <p:nvSpPr>
          <p:cNvPr id="3" name="Slide Number Placeholder 2">
            <a:extLst>
              <a:ext uri="{FF2B5EF4-FFF2-40B4-BE49-F238E27FC236}">
                <a16:creationId xmlns:a16="http://schemas.microsoft.com/office/drawing/2014/main" id="{FC1B83C8-AA67-457F-9537-DEEF960C14E8}"/>
              </a:ext>
            </a:extLst>
          </p:cNvPr>
          <p:cNvSpPr>
            <a:spLocks noGrp="1"/>
          </p:cNvSpPr>
          <p:nvPr>
            <p:ph type="sldNum" sz="quarter" idx="4"/>
          </p:nvPr>
        </p:nvSpPr>
        <p:spPr/>
        <p:txBody>
          <a:bodyPr/>
          <a:lstStyle/>
          <a:p>
            <a:fld id="{2066355A-084C-D24E-9AD2-7E4FC41EA627}" type="slidenum">
              <a:rPr lang="en-US" smtClean="0"/>
              <a:pPr/>
              <a:t>60</a:t>
            </a:fld>
            <a:endParaRPr lang="en-US" dirty="0"/>
          </a:p>
        </p:txBody>
      </p:sp>
      <p:pic>
        <p:nvPicPr>
          <p:cNvPr id="5" name="Picture 4">
            <a:extLst>
              <a:ext uri="{FF2B5EF4-FFF2-40B4-BE49-F238E27FC236}">
                <a16:creationId xmlns:a16="http://schemas.microsoft.com/office/drawing/2014/main" id="{F174693D-501C-4D59-9D7C-2BE05C211801}"/>
              </a:ext>
            </a:extLst>
          </p:cNvPr>
          <p:cNvPicPr>
            <a:picLocks noChangeAspect="1"/>
          </p:cNvPicPr>
          <p:nvPr/>
        </p:nvPicPr>
        <p:blipFill>
          <a:blip r:embed="rId3"/>
          <a:stretch>
            <a:fillRect/>
          </a:stretch>
        </p:blipFill>
        <p:spPr>
          <a:xfrm>
            <a:off x="423746" y="708660"/>
            <a:ext cx="5243769" cy="1326907"/>
          </a:xfrm>
          <a:prstGeom prst="rect">
            <a:avLst/>
          </a:prstGeom>
        </p:spPr>
      </p:pic>
      <p:sp>
        <p:nvSpPr>
          <p:cNvPr id="11" name="Content Placeholder 3">
            <a:extLst>
              <a:ext uri="{FF2B5EF4-FFF2-40B4-BE49-F238E27FC236}">
                <a16:creationId xmlns:a16="http://schemas.microsoft.com/office/drawing/2014/main" id="{ADAB872E-B75F-4F49-B5F1-87336A1E5C2D}"/>
              </a:ext>
            </a:extLst>
          </p:cNvPr>
          <p:cNvSpPr>
            <a:spLocks noGrp="1"/>
          </p:cNvSpPr>
          <p:nvPr>
            <p:ph idx="1"/>
          </p:nvPr>
        </p:nvSpPr>
        <p:spPr>
          <a:xfrm>
            <a:off x="179869" y="2035567"/>
            <a:ext cx="8460152" cy="1673673"/>
          </a:xfrm>
        </p:spPr>
        <p:txBody>
          <a:bodyPr/>
          <a:lstStyle/>
          <a:p>
            <a:r>
              <a:rPr lang="en-US" dirty="0"/>
              <a:t>Some commands require elevated privileges.</a:t>
            </a:r>
          </a:p>
        </p:txBody>
      </p:sp>
      <p:pic>
        <p:nvPicPr>
          <p:cNvPr id="4" name="Picture 3">
            <a:extLst>
              <a:ext uri="{FF2B5EF4-FFF2-40B4-BE49-F238E27FC236}">
                <a16:creationId xmlns:a16="http://schemas.microsoft.com/office/drawing/2014/main" id="{1389561C-989A-4552-AB59-00BFD04B26BB}"/>
              </a:ext>
            </a:extLst>
          </p:cNvPr>
          <p:cNvPicPr>
            <a:picLocks noChangeAspect="1"/>
          </p:cNvPicPr>
          <p:nvPr/>
        </p:nvPicPr>
        <p:blipFill>
          <a:blip r:embed="rId4"/>
          <a:stretch>
            <a:fillRect/>
          </a:stretch>
        </p:blipFill>
        <p:spPr>
          <a:xfrm>
            <a:off x="6360795" y="708660"/>
            <a:ext cx="2145978" cy="3420152"/>
          </a:xfrm>
          <a:prstGeom prst="rect">
            <a:avLst/>
          </a:prstGeom>
          <a:ln>
            <a:solidFill>
              <a:schemeClr val="accent1"/>
            </a:solidFill>
          </a:ln>
        </p:spPr>
      </p:pic>
      <p:pic>
        <p:nvPicPr>
          <p:cNvPr id="6" name="Picture 5">
            <a:extLst>
              <a:ext uri="{FF2B5EF4-FFF2-40B4-BE49-F238E27FC236}">
                <a16:creationId xmlns:a16="http://schemas.microsoft.com/office/drawing/2014/main" id="{19838599-2C5D-487E-8B04-28972737CF77}"/>
              </a:ext>
            </a:extLst>
          </p:cNvPr>
          <p:cNvPicPr>
            <a:picLocks noChangeAspect="1"/>
          </p:cNvPicPr>
          <p:nvPr/>
        </p:nvPicPr>
        <p:blipFill>
          <a:blip r:embed="rId5"/>
          <a:stretch>
            <a:fillRect/>
          </a:stretch>
        </p:blipFill>
        <p:spPr>
          <a:xfrm>
            <a:off x="178372" y="2386527"/>
            <a:ext cx="5769159" cy="1459787"/>
          </a:xfrm>
          <a:prstGeom prst="rect">
            <a:avLst/>
          </a:prstGeom>
        </p:spPr>
      </p:pic>
    </p:spTree>
    <p:extLst>
      <p:ext uri="{BB962C8B-B14F-4D97-AF65-F5344CB8AC3E}">
        <p14:creationId xmlns:p14="http://schemas.microsoft.com/office/powerpoint/2010/main" val="32042472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D946E-0604-4A68-B562-4B0B08463FB7}"/>
              </a:ext>
            </a:extLst>
          </p:cNvPr>
          <p:cNvSpPr>
            <a:spLocks noGrp="1"/>
          </p:cNvSpPr>
          <p:nvPr>
            <p:ph type="title"/>
          </p:nvPr>
        </p:nvSpPr>
        <p:spPr/>
        <p:txBody>
          <a:bodyPr/>
          <a:lstStyle/>
          <a:p>
            <a:r>
              <a:rPr lang="en-US" dirty="0"/>
              <a:t>Windows Shutdown Options</a:t>
            </a:r>
          </a:p>
        </p:txBody>
      </p:sp>
      <p:sp>
        <p:nvSpPr>
          <p:cNvPr id="3" name="Slide Number Placeholder 2">
            <a:extLst>
              <a:ext uri="{FF2B5EF4-FFF2-40B4-BE49-F238E27FC236}">
                <a16:creationId xmlns:a16="http://schemas.microsoft.com/office/drawing/2014/main" id="{7039F020-CB92-4F22-B806-85D96000181D}"/>
              </a:ext>
            </a:extLst>
          </p:cNvPr>
          <p:cNvSpPr>
            <a:spLocks noGrp="1"/>
          </p:cNvSpPr>
          <p:nvPr>
            <p:ph type="sldNum" sz="quarter" idx="4"/>
          </p:nvPr>
        </p:nvSpPr>
        <p:spPr/>
        <p:txBody>
          <a:bodyPr/>
          <a:lstStyle/>
          <a:p>
            <a:fld id="{2066355A-084C-D24E-9AD2-7E4FC41EA627}" type="slidenum">
              <a:rPr lang="en-US" smtClean="0"/>
              <a:pPr/>
              <a:t>61</a:t>
            </a:fld>
            <a:endParaRPr lang="en-US" dirty="0"/>
          </a:p>
        </p:txBody>
      </p:sp>
      <p:sp>
        <p:nvSpPr>
          <p:cNvPr id="4" name="Content Placeholder 3">
            <a:extLst>
              <a:ext uri="{FF2B5EF4-FFF2-40B4-BE49-F238E27FC236}">
                <a16:creationId xmlns:a16="http://schemas.microsoft.com/office/drawing/2014/main" id="{62C2C5D8-701C-4B04-B473-0DCA85483685}"/>
              </a:ext>
            </a:extLst>
          </p:cNvPr>
          <p:cNvSpPr>
            <a:spLocks noGrp="1"/>
          </p:cNvSpPr>
          <p:nvPr>
            <p:ph idx="1"/>
          </p:nvPr>
        </p:nvSpPr>
        <p:spPr/>
        <p:txBody>
          <a:bodyPr/>
          <a:lstStyle/>
          <a:p>
            <a:r>
              <a:rPr lang="en-US" dirty="0"/>
              <a:t>Shut down</a:t>
            </a:r>
          </a:p>
          <a:p>
            <a:r>
              <a:rPr lang="en-US" dirty="0"/>
              <a:t>Standby/Sleep</a:t>
            </a:r>
          </a:p>
          <a:p>
            <a:r>
              <a:rPr lang="en-US" dirty="0"/>
              <a:t>Hibernate</a:t>
            </a:r>
          </a:p>
          <a:p>
            <a:r>
              <a:rPr lang="en-US" dirty="0"/>
              <a:t>Log off</a:t>
            </a:r>
          </a:p>
          <a:p>
            <a:r>
              <a:rPr lang="en-US" dirty="0"/>
              <a:t>Switch user</a:t>
            </a:r>
          </a:p>
          <a:p>
            <a:r>
              <a:rPr lang="en-US" dirty="0"/>
              <a:t>Lock</a:t>
            </a:r>
          </a:p>
          <a:p>
            <a:r>
              <a:rPr lang="en-US" dirty="0"/>
              <a:t>Restart</a:t>
            </a:r>
          </a:p>
        </p:txBody>
      </p:sp>
      <p:pic>
        <p:nvPicPr>
          <p:cNvPr id="7" name="Picture 6">
            <a:extLst>
              <a:ext uri="{FF2B5EF4-FFF2-40B4-BE49-F238E27FC236}">
                <a16:creationId xmlns:a16="http://schemas.microsoft.com/office/drawing/2014/main" id="{5733CE2E-F495-4246-B059-9FBFA41FB0AD}"/>
              </a:ext>
            </a:extLst>
          </p:cNvPr>
          <p:cNvPicPr>
            <a:picLocks noChangeAspect="1"/>
          </p:cNvPicPr>
          <p:nvPr/>
        </p:nvPicPr>
        <p:blipFill>
          <a:blip r:embed="rId3"/>
          <a:stretch>
            <a:fillRect/>
          </a:stretch>
        </p:blipFill>
        <p:spPr>
          <a:xfrm>
            <a:off x="492503" y="3289329"/>
            <a:ext cx="1535142" cy="1078169"/>
          </a:xfrm>
          <a:prstGeom prst="rect">
            <a:avLst/>
          </a:prstGeom>
        </p:spPr>
      </p:pic>
      <p:pic>
        <p:nvPicPr>
          <p:cNvPr id="5" name="Picture 4">
            <a:extLst>
              <a:ext uri="{FF2B5EF4-FFF2-40B4-BE49-F238E27FC236}">
                <a16:creationId xmlns:a16="http://schemas.microsoft.com/office/drawing/2014/main" id="{30745896-C7C1-4035-B9FE-10C21DB70A17}"/>
              </a:ext>
            </a:extLst>
          </p:cNvPr>
          <p:cNvPicPr>
            <a:picLocks noChangeAspect="1"/>
          </p:cNvPicPr>
          <p:nvPr/>
        </p:nvPicPr>
        <p:blipFill>
          <a:blip r:embed="rId4"/>
          <a:stretch>
            <a:fillRect/>
          </a:stretch>
        </p:blipFill>
        <p:spPr>
          <a:xfrm>
            <a:off x="2416763" y="636104"/>
            <a:ext cx="6422440" cy="3666390"/>
          </a:xfrm>
          <a:prstGeom prst="rect">
            <a:avLst/>
          </a:prstGeom>
        </p:spPr>
      </p:pic>
    </p:spTree>
    <p:extLst>
      <p:ext uri="{BB962C8B-B14F-4D97-AF65-F5344CB8AC3E}">
        <p14:creationId xmlns:p14="http://schemas.microsoft.com/office/powerpoint/2010/main" val="5097400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434B8-1139-49CC-8C3C-E993372D0F5C}"/>
              </a:ext>
            </a:extLst>
          </p:cNvPr>
          <p:cNvSpPr>
            <a:spLocks noGrp="1"/>
          </p:cNvSpPr>
          <p:nvPr>
            <p:ph type="title"/>
          </p:nvPr>
        </p:nvSpPr>
        <p:spPr/>
        <p:txBody>
          <a:bodyPr/>
          <a:lstStyle/>
          <a:p>
            <a:r>
              <a:rPr lang="en-US" dirty="0"/>
              <a:t>The Windows Registry </a:t>
            </a:r>
          </a:p>
        </p:txBody>
      </p:sp>
      <p:sp>
        <p:nvSpPr>
          <p:cNvPr id="3" name="Slide Number Placeholder 2">
            <a:extLst>
              <a:ext uri="{FF2B5EF4-FFF2-40B4-BE49-F238E27FC236}">
                <a16:creationId xmlns:a16="http://schemas.microsoft.com/office/drawing/2014/main" id="{77AEE4DE-44B0-4B98-9E2A-718302F51025}"/>
              </a:ext>
            </a:extLst>
          </p:cNvPr>
          <p:cNvSpPr>
            <a:spLocks noGrp="1"/>
          </p:cNvSpPr>
          <p:nvPr>
            <p:ph type="sldNum" sz="quarter" idx="4"/>
          </p:nvPr>
        </p:nvSpPr>
        <p:spPr/>
        <p:txBody>
          <a:bodyPr/>
          <a:lstStyle/>
          <a:p>
            <a:fld id="{2066355A-084C-D24E-9AD2-7E4FC41EA627}" type="slidenum">
              <a:rPr lang="en-US" smtClean="0"/>
              <a:pPr/>
              <a:t>62</a:t>
            </a:fld>
            <a:endParaRPr lang="en-US" dirty="0"/>
          </a:p>
        </p:txBody>
      </p:sp>
      <p:sp>
        <p:nvSpPr>
          <p:cNvPr id="7" name="Content Placeholder 6">
            <a:extLst>
              <a:ext uri="{FF2B5EF4-FFF2-40B4-BE49-F238E27FC236}">
                <a16:creationId xmlns:a16="http://schemas.microsoft.com/office/drawing/2014/main" id="{046270BE-9145-432A-9080-FC913E1455F2}"/>
              </a:ext>
            </a:extLst>
          </p:cNvPr>
          <p:cNvSpPr>
            <a:spLocks noGrp="1"/>
          </p:cNvSpPr>
          <p:nvPr>
            <p:ph idx="1"/>
          </p:nvPr>
        </p:nvSpPr>
        <p:spPr/>
        <p:txBody>
          <a:bodyPr/>
          <a:lstStyle/>
          <a:p>
            <a:r>
              <a:rPr lang="en-US" dirty="0"/>
              <a:t>The Registry</a:t>
            </a:r>
          </a:p>
          <a:p>
            <a:pPr lvl="1"/>
            <a:r>
              <a:rPr lang="en-US" dirty="0"/>
              <a:t>Stores configuration </a:t>
            </a:r>
            <a:br>
              <a:rPr lang="en-US" dirty="0"/>
            </a:br>
            <a:r>
              <a:rPr lang="en-US" dirty="0"/>
              <a:t>information for hardware, </a:t>
            </a:r>
            <a:br>
              <a:rPr lang="en-US" dirty="0"/>
            </a:br>
            <a:r>
              <a:rPr lang="en-US" dirty="0"/>
              <a:t>OS, and apps.</a:t>
            </a:r>
          </a:p>
          <a:p>
            <a:pPr lvl="1"/>
            <a:endParaRPr lang="en-US" dirty="0"/>
          </a:p>
          <a:p>
            <a:pPr lvl="1"/>
            <a:r>
              <a:rPr lang="en-US" dirty="0"/>
              <a:t>Structure:</a:t>
            </a:r>
          </a:p>
          <a:p>
            <a:pPr lvl="2"/>
            <a:r>
              <a:rPr lang="en-US" dirty="0"/>
              <a:t>Root keys</a:t>
            </a:r>
          </a:p>
          <a:p>
            <a:pPr lvl="2"/>
            <a:r>
              <a:rPr lang="en-US" dirty="0"/>
              <a:t>Subkeys</a:t>
            </a:r>
          </a:p>
          <a:p>
            <a:pPr lvl="2"/>
            <a:r>
              <a:rPr lang="en-US" dirty="0"/>
              <a:t>Values</a:t>
            </a:r>
          </a:p>
          <a:p>
            <a:pPr lvl="2"/>
            <a:r>
              <a:rPr lang="en-US" dirty="0"/>
              <a:t>Hives</a:t>
            </a:r>
          </a:p>
          <a:p>
            <a:pPr lvl="2"/>
            <a:endParaRPr lang="en-US" dirty="0"/>
          </a:p>
          <a:p>
            <a:r>
              <a:rPr lang="en-US" dirty="0"/>
              <a:t>Registry Editor (</a:t>
            </a:r>
            <a:r>
              <a:rPr lang="en-US" dirty="0">
                <a:solidFill>
                  <a:srgbClr val="FF0000"/>
                </a:solidFill>
                <a:latin typeface="Cutive Mono" panose="020B0604020202020204" charset="0"/>
              </a:rPr>
              <a:t>regedit</a:t>
            </a:r>
            <a:r>
              <a:rPr lang="en-US" dirty="0"/>
              <a:t>)</a:t>
            </a:r>
          </a:p>
          <a:p>
            <a:pPr lvl="2"/>
            <a:r>
              <a:rPr lang="en-US" dirty="0"/>
              <a:t>Impot /export:	 C:windows / sys32 /Config/ </a:t>
            </a:r>
            <a:r>
              <a:rPr lang="en-US" dirty="0" err="1"/>
              <a:t>regback</a:t>
            </a:r>
            <a:endParaRPr lang="en-US" dirty="0"/>
          </a:p>
        </p:txBody>
      </p:sp>
      <p:pic>
        <p:nvPicPr>
          <p:cNvPr id="5" name="Picture 4">
            <a:extLst>
              <a:ext uri="{FF2B5EF4-FFF2-40B4-BE49-F238E27FC236}">
                <a16:creationId xmlns:a16="http://schemas.microsoft.com/office/drawing/2014/main" id="{2D9F198E-EB9B-46B5-8C33-05417F4E7A18}"/>
              </a:ext>
            </a:extLst>
          </p:cNvPr>
          <p:cNvPicPr>
            <a:picLocks noChangeAspect="1"/>
          </p:cNvPicPr>
          <p:nvPr/>
        </p:nvPicPr>
        <p:blipFill>
          <a:blip r:embed="rId3"/>
          <a:stretch>
            <a:fillRect/>
          </a:stretch>
        </p:blipFill>
        <p:spPr>
          <a:xfrm>
            <a:off x="4458342" y="980347"/>
            <a:ext cx="3458965" cy="2342203"/>
          </a:xfrm>
          <a:prstGeom prst="rect">
            <a:avLst/>
          </a:prstGeom>
        </p:spPr>
      </p:pic>
    </p:spTree>
    <p:extLst>
      <p:ext uri="{BB962C8B-B14F-4D97-AF65-F5344CB8AC3E}">
        <p14:creationId xmlns:p14="http://schemas.microsoft.com/office/powerpoint/2010/main" val="207191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4" end="4"/>
                                            </p:txEl>
                                          </p:spTgt>
                                        </p:tgtEl>
                                        <p:attrNameLst>
                                          <p:attrName>style.visibility</p:attrName>
                                        </p:attrNameLst>
                                      </p:cBhvr>
                                      <p:to>
                                        <p:strVal val="visible"/>
                                      </p:to>
                                    </p:set>
                                    <p:animEffect transition="in" filter="fade">
                                      <p:cBhvr>
                                        <p:cTn id="14" dur="1000"/>
                                        <p:tgtEl>
                                          <p:spTgt spid="7">
                                            <p:txEl>
                                              <p:pRg st="4" end="4"/>
                                            </p:txEl>
                                          </p:spTgt>
                                        </p:tgtEl>
                                      </p:cBhvr>
                                    </p:animEffect>
                                    <p:anim calcmode="lin" valueType="num">
                                      <p:cBhvr>
                                        <p:cTn id="15"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fade">
                                      <p:cBhvr>
                                        <p:cTn id="19" dur="1000"/>
                                        <p:tgtEl>
                                          <p:spTgt spid="7">
                                            <p:txEl>
                                              <p:pRg st="5" end="5"/>
                                            </p:txEl>
                                          </p:spTgt>
                                        </p:tgtEl>
                                      </p:cBhvr>
                                    </p:animEffect>
                                    <p:anim calcmode="lin" valueType="num">
                                      <p:cBhvr>
                                        <p:cTn id="20"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xEl>
                                              <p:pRg st="6" end="6"/>
                                            </p:txEl>
                                          </p:spTgt>
                                        </p:tgtEl>
                                        <p:attrNameLst>
                                          <p:attrName>style.visibility</p:attrName>
                                        </p:attrNameLst>
                                      </p:cBhvr>
                                      <p:to>
                                        <p:strVal val="visible"/>
                                      </p:to>
                                    </p:set>
                                    <p:animEffect transition="in" filter="fade">
                                      <p:cBhvr>
                                        <p:cTn id="24" dur="1000"/>
                                        <p:tgtEl>
                                          <p:spTgt spid="7">
                                            <p:txEl>
                                              <p:pRg st="6" end="6"/>
                                            </p:txEl>
                                          </p:spTgt>
                                        </p:tgtEl>
                                      </p:cBhvr>
                                    </p:animEffect>
                                    <p:anim calcmode="lin" valueType="num">
                                      <p:cBhvr>
                                        <p:cTn id="25"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animEffect transition="in" filter="fade">
                                      <p:cBhvr>
                                        <p:cTn id="29" dur="1000"/>
                                        <p:tgtEl>
                                          <p:spTgt spid="7">
                                            <p:txEl>
                                              <p:pRg st="7" end="7"/>
                                            </p:txEl>
                                          </p:spTgt>
                                        </p:tgtEl>
                                      </p:cBhvr>
                                    </p:animEffect>
                                    <p:anim calcmode="lin" valueType="num">
                                      <p:cBhvr>
                                        <p:cTn id="3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434B8-1139-49CC-8C3C-E993372D0F5C}"/>
              </a:ext>
            </a:extLst>
          </p:cNvPr>
          <p:cNvSpPr>
            <a:spLocks noGrp="1"/>
          </p:cNvSpPr>
          <p:nvPr>
            <p:ph type="title"/>
          </p:nvPr>
        </p:nvSpPr>
        <p:spPr/>
        <p:txBody>
          <a:bodyPr/>
          <a:lstStyle/>
          <a:p>
            <a:r>
              <a:rPr lang="en-US" dirty="0"/>
              <a:t>The Windows Registry</a:t>
            </a:r>
          </a:p>
        </p:txBody>
      </p:sp>
      <p:sp>
        <p:nvSpPr>
          <p:cNvPr id="3" name="Slide Number Placeholder 2">
            <a:extLst>
              <a:ext uri="{FF2B5EF4-FFF2-40B4-BE49-F238E27FC236}">
                <a16:creationId xmlns:a16="http://schemas.microsoft.com/office/drawing/2014/main" id="{77AEE4DE-44B0-4B98-9E2A-718302F51025}"/>
              </a:ext>
            </a:extLst>
          </p:cNvPr>
          <p:cNvSpPr>
            <a:spLocks noGrp="1"/>
          </p:cNvSpPr>
          <p:nvPr>
            <p:ph type="sldNum" sz="quarter" idx="4"/>
          </p:nvPr>
        </p:nvSpPr>
        <p:spPr/>
        <p:txBody>
          <a:bodyPr/>
          <a:lstStyle/>
          <a:p>
            <a:fld id="{2066355A-084C-D24E-9AD2-7E4FC41EA627}" type="slidenum">
              <a:rPr lang="en-US" smtClean="0"/>
              <a:pPr/>
              <a:t>63</a:t>
            </a:fld>
            <a:endParaRPr lang="en-US" dirty="0"/>
          </a:p>
        </p:txBody>
      </p:sp>
      <p:pic>
        <p:nvPicPr>
          <p:cNvPr id="12" name="Content Placeholder 11">
            <a:extLst>
              <a:ext uri="{FF2B5EF4-FFF2-40B4-BE49-F238E27FC236}">
                <a16:creationId xmlns:a16="http://schemas.microsoft.com/office/drawing/2014/main" id="{1BD88284-6496-B45B-0484-5EC86787E02F}"/>
              </a:ext>
            </a:extLst>
          </p:cNvPr>
          <p:cNvPicPr>
            <a:picLocks noGrp="1" noChangeAspect="1"/>
          </p:cNvPicPr>
          <p:nvPr>
            <p:ph idx="1"/>
          </p:nvPr>
        </p:nvPicPr>
        <p:blipFill>
          <a:blip r:embed="rId3"/>
          <a:stretch>
            <a:fillRect/>
          </a:stretch>
        </p:blipFill>
        <p:spPr>
          <a:xfrm>
            <a:off x="0" y="708660"/>
            <a:ext cx="3812064" cy="3567113"/>
          </a:xfrm>
        </p:spPr>
      </p:pic>
      <p:pic>
        <p:nvPicPr>
          <p:cNvPr id="13" name="Picture 12">
            <a:extLst>
              <a:ext uri="{FF2B5EF4-FFF2-40B4-BE49-F238E27FC236}">
                <a16:creationId xmlns:a16="http://schemas.microsoft.com/office/drawing/2014/main" id="{BEDBA727-613E-E003-F6AE-47187D3852F7}"/>
              </a:ext>
            </a:extLst>
          </p:cNvPr>
          <p:cNvPicPr>
            <a:picLocks noChangeAspect="1"/>
          </p:cNvPicPr>
          <p:nvPr/>
        </p:nvPicPr>
        <p:blipFill>
          <a:blip r:embed="rId4"/>
          <a:stretch>
            <a:fillRect/>
          </a:stretch>
        </p:blipFill>
        <p:spPr>
          <a:xfrm>
            <a:off x="5394635" y="684293"/>
            <a:ext cx="2400300" cy="847725"/>
          </a:xfrm>
          <a:prstGeom prst="rect">
            <a:avLst/>
          </a:prstGeom>
        </p:spPr>
      </p:pic>
      <p:pic>
        <p:nvPicPr>
          <p:cNvPr id="14" name="Picture 13">
            <a:extLst>
              <a:ext uri="{FF2B5EF4-FFF2-40B4-BE49-F238E27FC236}">
                <a16:creationId xmlns:a16="http://schemas.microsoft.com/office/drawing/2014/main" id="{3EB34750-883E-5D4A-4134-5F371935806B}"/>
              </a:ext>
            </a:extLst>
          </p:cNvPr>
          <p:cNvPicPr>
            <a:picLocks noChangeAspect="1"/>
          </p:cNvPicPr>
          <p:nvPr/>
        </p:nvPicPr>
        <p:blipFill>
          <a:blip r:embed="rId5"/>
          <a:stretch>
            <a:fillRect/>
          </a:stretch>
        </p:blipFill>
        <p:spPr>
          <a:xfrm>
            <a:off x="5363286" y="1742622"/>
            <a:ext cx="2462997" cy="829128"/>
          </a:xfrm>
          <a:prstGeom prst="rect">
            <a:avLst/>
          </a:prstGeom>
        </p:spPr>
      </p:pic>
      <p:pic>
        <p:nvPicPr>
          <p:cNvPr id="15" name="Picture 14">
            <a:extLst>
              <a:ext uri="{FF2B5EF4-FFF2-40B4-BE49-F238E27FC236}">
                <a16:creationId xmlns:a16="http://schemas.microsoft.com/office/drawing/2014/main" id="{64C35B8F-2946-E638-ECD8-E1E398696D49}"/>
              </a:ext>
            </a:extLst>
          </p:cNvPr>
          <p:cNvPicPr>
            <a:picLocks noChangeAspect="1"/>
          </p:cNvPicPr>
          <p:nvPr/>
        </p:nvPicPr>
        <p:blipFill>
          <a:blip r:embed="rId6"/>
          <a:stretch>
            <a:fillRect/>
          </a:stretch>
        </p:blipFill>
        <p:spPr>
          <a:xfrm>
            <a:off x="3490838" y="3188498"/>
            <a:ext cx="5306656" cy="629247"/>
          </a:xfrm>
          <a:prstGeom prst="rect">
            <a:avLst/>
          </a:prstGeom>
        </p:spPr>
      </p:pic>
      <p:pic>
        <p:nvPicPr>
          <p:cNvPr id="16" name="Picture 15">
            <a:extLst>
              <a:ext uri="{FF2B5EF4-FFF2-40B4-BE49-F238E27FC236}">
                <a16:creationId xmlns:a16="http://schemas.microsoft.com/office/drawing/2014/main" id="{D65064AA-4849-7C7A-3776-2B27657AAF89}"/>
              </a:ext>
            </a:extLst>
          </p:cNvPr>
          <p:cNvPicPr>
            <a:picLocks noChangeAspect="1"/>
          </p:cNvPicPr>
          <p:nvPr/>
        </p:nvPicPr>
        <p:blipFill>
          <a:blip r:embed="rId7"/>
          <a:stretch>
            <a:fillRect/>
          </a:stretch>
        </p:blipFill>
        <p:spPr>
          <a:xfrm>
            <a:off x="3318839" y="4011856"/>
            <a:ext cx="5650653" cy="711377"/>
          </a:xfrm>
          <a:prstGeom prst="rect">
            <a:avLst/>
          </a:prstGeom>
        </p:spPr>
      </p:pic>
    </p:spTree>
    <p:extLst>
      <p:ext uri="{BB962C8B-B14F-4D97-AF65-F5344CB8AC3E}">
        <p14:creationId xmlns:p14="http://schemas.microsoft.com/office/powerpoint/2010/main" val="44059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EF96D-01AD-AD48-932C-13C03EFF9E0E}"/>
              </a:ext>
            </a:extLst>
          </p:cNvPr>
          <p:cNvSpPr>
            <a:spLocks noGrp="1"/>
          </p:cNvSpPr>
          <p:nvPr>
            <p:ph type="title"/>
          </p:nvPr>
        </p:nvSpPr>
        <p:spPr>
          <a:xfrm>
            <a:off x="339972" y="80597"/>
            <a:ext cx="7797800" cy="615462"/>
          </a:xfrm>
        </p:spPr>
        <p:txBody>
          <a:bodyPr vert="horz" lIns="91440" tIns="45720" rIns="91440" bIns="45720" rtlCol="0" anchor="ctr" anchorCtr="0">
            <a:normAutofit/>
          </a:bodyPr>
          <a:lstStyle/>
          <a:p>
            <a:r>
              <a:rPr lang="en-US" b="1" kern="1200">
                <a:latin typeface="+mn-lt"/>
                <a:ea typeface="+mj-ea"/>
                <a:cs typeface="Open Sans SemiBold" panose="020B0706030804020204" pitchFamily="34" charset="0"/>
              </a:rPr>
              <a:t>Topic C: Manage Files in Windows</a:t>
            </a:r>
          </a:p>
        </p:txBody>
      </p:sp>
      <p:pic>
        <p:nvPicPr>
          <p:cNvPr id="10" name="Picture 9">
            <a:extLst>
              <a:ext uri="{FF2B5EF4-FFF2-40B4-BE49-F238E27FC236}">
                <a16:creationId xmlns:a16="http://schemas.microsoft.com/office/drawing/2014/main" id="{FE7F33BF-5272-2810-B452-7ECF8771D12D}"/>
              </a:ext>
            </a:extLst>
          </p:cNvPr>
          <p:cNvPicPr>
            <a:picLocks noChangeAspect="1"/>
          </p:cNvPicPr>
          <p:nvPr/>
        </p:nvPicPr>
        <p:blipFill>
          <a:blip r:embed="rId2"/>
          <a:stretch>
            <a:fillRect/>
          </a:stretch>
        </p:blipFill>
        <p:spPr>
          <a:xfrm>
            <a:off x="3575050" y="1129429"/>
            <a:ext cx="5111750" cy="3412093"/>
          </a:xfrm>
          <a:prstGeom prst="rect">
            <a:avLst/>
          </a:prstGeom>
          <a:noFill/>
        </p:spPr>
      </p:pic>
      <p:sp>
        <p:nvSpPr>
          <p:cNvPr id="9" name="TextBox 8">
            <a:extLst>
              <a:ext uri="{FF2B5EF4-FFF2-40B4-BE49-F238E27FC236}">
                <a16:creationId xmlns:a16="http://schemas.microsoft.com/office/drawing/2014/main" id="{802530E6-49A2-4657-9BBD-608E370DE9E9}"/>
              </a:ext>
            </a:extLst>
          </p:cNvPr>
          <p:cNvSpPr txBox="1"/>
          <p:nvPr/>
        </p:nvSpPr>
        <p:spPr>
          <a:xfrm>
            <a:off x="139151" y="1113870"/>
            <a:ext cx="3008313" cy="3412093"/>
          </a:xfrm>
          <a:prstGeom prst="rect">
            <a:avLst/>
          </a:prstGeom>
        </p:spPr>
        <p:txBody>
          <a:bodyPr vert="horz" lIns="91440" tIns="45720" rIns="91440" bIns="45720" rtlCol="0">
            <a:normAutofit/>
          </a:bodyPr>
          <a:lstStyle/>
          <a:p>
            <a:pPr marL="342900" lvl="1" defTabSz="342900">
              <a:spcBef>
                <a:spcPct val="20000"/>
              </a:spcBef>
              <a:buClr>
                <a:srgbClr val="ED1C24"/>
              </a:buClr>
            </a:pPr>
            <a:r>
              <a:rPr lang="en-US" sz="1600" dirty="0">
                <a:solidFill>
                  <a:srgbClr val="45545F"/>
                </a:solidFill>
              </a:rPr>
              <a:t>File Explorer enables you:</a:t>
            </a:r>
          </a:p>
          <a:p>
            <a:pPr marL="557213" lvl="1" indent="-214313" defTabSz="342900">
              <a:spcBef>
                <a:spcPct val="20000"/>
              </a:spcBef>
              <a:buClr>
                <a:srgbClr val="ED1C24"/>
              </a:buClr>
              <a:buFont typeface="Arial"/>
              <a:buChar char="•"/>
            </a:pPr>
            <a:r>
              <a:rPr lang="en-US" sz="1600" dirty="0">
                <a:solidFill>
                  <a:srgbClr val="45545F"/>
                </a:solidFill>
              </a:rPr>
              <a:t>open, copy, move, rename, view, and delete files and folders.</a:t>
            </a:r>
          </a:p>
          <a:p>
            <a:pPr marL="342900" lvl="1" defTabSz="342900">
              <a:spcBef>
                <a:spcPct val="20000"/>
              </a:spcBef>
              <a:buClr>
                <a:srgbClr val="ED1C24"/>
              </a:buClr>
            </a:pPr>
            <a:endParaRPr lang="en-US" sz="1600" dirty="0">
              <a:solidFill>
                <a:srgbClr val="45545F"/>
              </a:solidFill>
            </a:endParaRPr>
          </a:p>
          <a:p>
            <a:pPr marL="557213" lvl="1" indent="-214313" defTabSz="342900">
              <a:spcBef>
                <a:spcPct val="20000"/>
              </a:spcBef>
              <a:buClr>
                <a:srgbClr val="ED1C24"/>
              </a:buClr>
              <a:buFont typeface="Arial"/>
              <a:buChar char="•"/>
            </a:pPr>
            <a:r>
              <a:rPr lang="en-US" sz="1600" dirty="0">
                <a:solidFill>
                  <a:srgbClr val="45545F"/>
                </a:solidFill>
              </a:rPr>
              <a:t>Windows 11 is getting Tab’s! </a:t>
            </a:r>
          </a:p>
        </p:txBody>
      </p:sp>
      <p:sp>
        <p:nvSpPr>
          <p:cNvPr id="3" name="Slide Number Placeholder 2">
            <a:extLst>
              <a:ext uri="{FF2B5EF4-FFF2-40B4-BE49-F238E27FC236}">
                <a16:creationId xmlns:a16="http://schemas.microsoft.com/office/drawing/2014/main" id="{BD8AE6D1-DC24-0940-B06C-CA1448767D40}"/>
              </a:ext>
            </a:extLst>
          </p:cNvPr>
          <p:cNvSpPr>
            <a:spLocks noGrp="1"/>
          </p:cNvSpPr>
          <p:nvPr>
            <p:ph type="sldNum" sz="quarter" idx="4"/>
          </p:nvPr>
        </p:nvSpPr>
        <p:spPr>
          <a:xfrm>
            <a:off x="8577266" y="4880009"/>
            <a:ext cx="261937" cy="205383"/>
          </a:xfrm>
        </p:spPr>
        <p:txBody>
          <a:bodyPr vert="horz" lIns="91440" tIns="45720" rIns="0" bIns="45720" rtlCol="0" anchor="ctr">
            <a:normAutofit/>
          </a:bodyPr>
          <a:lstStyle/>
          <a:p>
            <a:pPr>
              <a:spcAft>
                <a:spcPts val="600"/>
              </a:spcAft>
            </a:pPr>
            <a:fld id="{2066355A-084C-D24E-9AD2-7E4FC41EA627}" type="slidenum">
              <a:rPr lang="en-US" smtClean="0"/>
              <a:pPr>
                <a:spcAft>
                  <a:spcPts val="600"/>
                </a:spcAft>
              </a:pPr>
              <a:t>64</a:t>
            </a:fld>
            <a:endParaRPr lang="en-US"/>
          </a:p>
        </p:txBody>
      </p:sp>
    </p:spTree>
    <p:extLst>
      <p:ext uri="{BB962C8B-B14F-4D97-AF65-F5344CB8AC3E}">
        <p14:creationId xmlns:p14="http://schemas.microsoft.com/office/powerpoint/2010/main" val="21922846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C8AF-0B05-413B-897E-CC3B8F108BC5}"/>
              </a:ext>
            </a:extLst>
          </p:cNvPr>
          <p:cNvSpPr>
            <a:spLocks noGrp="1"/>
          </p:cNvSpPr>
          <p:nvPr>
            <p:ph type="title"/>
          </p:nvPr>
        </p:nvSpPr>
        <p:spPr>
          <a:xfrm>
            <a:off x="0" y="0"/>
            <a:ext cx="9143999" cy="603250"/>
          </a:xfrm>
        </p:spPr>
        <p:txBody>
          <a:bodyPr anchor="ctr">
            <a:normAutofit/>
          </a:bodyPr>
          <a:lstStyle/>
          <a:p>
            <a:r>
              <a:rPr lang="en-GB" dirty="0"/>
              <a:t>File Explorer Objectives</a:t>
            </a:r>
          </a:p>
        </p:txBody>
      </p:sp>
      <p:sp>
        <p:nvSpPr>
          <p:cNvPr id="3" name="Content Placeholder 2">
            <a:extLst>
              <a:ext uri="{FF2B5EF4-FFF2-40B4-BE49-F238E27FC236}">
                <a16:creationId xmlns:a16="http://schemas.microsoft.com/office/drawing/2014/main" id="{472FABE4-51CF-4D2A-8700-40F8905C9109}"/>
              </a:ext>
            </a:extLst>
          </p:cNvPr>
          <p:cNvSpPr>
            <a:spLocks noGrp="1"/>
          </p:cNvSpPr>
          <p:nvPr>
            <p:ph idx="1"/>
          </p:nvPr>
        </p:nvSpPr>
        <p:spPr>
          <a:xfrm>
            <a:off x="139069" y="603250"/>
            <a:ext cx="4353949" cy="4046220"/>
          </a:xfrm>
        </p:spPr>
        <p:txBody>
          <a:bodyPr>
            <a:normAutofit/>
          </a:bodyPr>
          <a:lstStyle/>
          <a:p>
            <a:pPr>
              <a:lnSpc>
                <a:spcPct val="90000"/>
              </a:lnSpc>
            </a:pPr>
            <a:r>
              <a:rPr lang="en-US" sz="1500" dirty="0"/>
              <a:t>System objects</a:t>
            </a:r>
          </a:p>
          <a:p>
            <a:pPr lvl="1">
              <a:lnSpc>
                <a:spcPct val="90000"/>
              </a:lnSpc>
            </a:pPr>
            <a:r>
              <a:rPr lang="en-US" sz="1500" dirty="0"/>
              <a:t>In Windows, access to data files is typically mediated by system objects. </a:t>
            </a:r>
          </a:p>
          <a:p>
            <a:pPr lvl="1">
              <a:lnSpc>
                <a:spcPct val="90000"/>
              </a:lnSpc>
            </a:pPr>
            <a:r>
              <a:rPr lang="en-US" sz="1500" dirty="0"/>
              <a:t>Objectives - in the left-hand navigation pane in File Explorer. Some of the main system</a:t>
            </a:r>
          </a:p>
          <a:p>
            <a:pPr lvl="1">
              <a:lnSpc>
                <a:spcPct val="90000"/>
              </a:lnSpc>
            </a:pPr>
            <a:endParaRPr lang="en-US" sz="1500" dirty="0"/>
          </a:p>
          <a:p>
            <a:pPr lvl="1">
              <a:lnSpc>
                <a:spcPct val="90000"/>
              </a:lnSpc>
            </a:pPr>
            <a:r>
              <a:rPr lang="en-US" sz="1500" dirty="0"/>
              <a:t>Objects are:  User account, OneDrive account, This PC, Network, Recycle Bin, …</a:t>
            </a:r>
          </a:p>
          <a:p>
            <a:pPr lvl="1">
              <a:lnSpc>
                <a:spcPct val="90000"/>
              </a:lnSpc>
            </a:pPr>
            <a:endParaRPr lang="en-US" sz="1500" dirty="0"/>
          </a:p>
          <a:p>
            <a:pPr>
              <a:lnSpc>
                <a:spcPct val="90000"/>
              </a:lnSpc>
            </a:pPr>
            <a:r>
              <a:rPr lang="en-US" sz="1500" dirty="0"/>
              <a:t>Home Folder / Profile</a:t>
            </a:r>
          </a:p>
          <a:p>
            <a:pPr lvl="1">
              <a:lnSpc>
                <a:spcPct val="90000"/>
              </a:lnSpc>
            </a:pPr>
            <a:r>
              <a:rPr lang="en-US" sz="1500" dirty="0"/>
              <a:t>Roaming Profile</a:t>
            </a:r>
          </a:p>
          <a:p>
            <a:pPr lvl="1">
              <a:lnSpc>
                <a:spcPct val="90000"/>
              </a:lnSpc>
            </a:pPr>
            <a:r>
              <a:rPr lang="en-US" sz="1500" dirty="0"/>
              <a:t>Users each user has a folder named after their user account. </a:t>
            </a:r>
          </a:p>
          <a:p>
            <a:pPr lvl="1">
              <a:lnSpc>
                <a:spcPct val="90000"/>
              </a:lnSpc>
            </a:pPr>
            <a:r>
              <a:rPr lang="en-US" sz="1500" dirty="0"/>
              <a:t>This subfolder contains NTUSER.DAT (registry data)</a:t>
            </a:r>
          </a:p>
          <a:p>
            <a:pPr>
              <a:lnSpc>
                <a:spcPct val="90000"/>
              </a:lnSpc>
            </a:pPr>
            <a:endParaRPr lang="en-GB" sz="1500" dirty="0"/>
          </a:p>
        </p:txBody>
      </p:sp>
      <p:pic>
        <p:nvPicPr>
          <p:cNvPr id="9" name="Picture 8">
            <a:extLst>
              <a:ext uri="{FF2B5EF4-FFF2-40B4-BE49-F238E27FC236}">
                <a16:creationId xmlns:a16="http://schemas.microsoft.com/office/drawing/2014/main" id="{2248D20F-21CC-C691-DC68-CA13D6A8EC3F}"/>
              </a:ext>
            </a:extLst>
          </p:cNvPr>
          <p:cNvPicPr>
            <a:picLocks noChangeAspect="1"/>
          </p:cNvPicPr>
          <p:nvPr/>
        </p:nvPicPr>
        <p:blipFill>
          <a:blip r:embed="rId3"/>
          <a:stretch>
            <a:fillRect/>
          </a:stretch>
        </p:blipFill>
        <p:spPr>
          <a:xfrm>
            <a:off x="4732421" y="603250"/>
            <a:ext cx="3657601" cy="3822730"/>
          </a:xfrm>
          <a:prstGeom prst="rect">
            <a:avLst/>
          </a:prstGeom>
          <a:ln>
            <a:solidFill>
              <a:schemeClr val="accent1"/>
            </a:solidFill>
          </a:ln>
        </p:spPr>
      </p:pic>
    </p:spTree>
    <p:extLst>
      <p:ext uri="{BB962C8B-B14F-4D97-AF65-F5344CB8AC3E}">
        <p14:creationId xmlns:p14="http://schemas.microsoft.com/office/powerpoint/2010/main" val="27505799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AEE45-A102-4747-B4B4-E03B9C89ED0C}"/>
              </a:ext>
            </a:extLst>
          </p:cNvPr>
          <p:cNvSpPr>
            <a:spLocks noGrp="1"/>
          </p:cNvSpPr>
          <p:nvPr>
            <p:ph type="title"/>
          </p:nvPr>
        </p:nvSpPr>
        <p:spPr/>
        <p:txBody>
          <a:bodyPr/>
          <a:lstStyle/>
          <a:p>
            <a:r>
              <a:rPr lang="de-DE" dirty="0"/>
              <a:t>System Hierarchies</a:t>
            </a:r>
            <a:endParaRPr lang="en-US" dirty="0"/>
          </a:p>
        </p:txBody>
      </p:sp>
      <p:sp>
        <p:nvSpPr>
          <p:cNvPr id="5" name="Text Placeholder 4">
            <a:extLst>
              <a:ext uri="{FF2B5EF4-FFF2-40B4-BE49-F238E27FC236}">
                <a16:creationId xmlns:a16="http://schemas.microsoft.com/office/drawing/2014/main" id="{7E89E75F-6E79-48B6-8B0A-5358C36C3E1F}"/>
              </a:ext>
            </a:extLst>
          </p:cNvPr>
          <p:cNvSpPr>
            <a:spLocks noGrp="1"/>
          </p:cNvSpPr>
          <p:nvPr>
            <p:ph type="body" sz="quarter" idx="13"/>
          </p:nvPr>
        </p:nvSpPr>
        <p:spPr>
          <a:xfrm>
            <a:off x="1742975" y="767588"/>
            <a:ext cx="7054516" cy="571500"/>
          </a:xfrm>
        </p:spPr>
        <p:txBody>
          <a:bodyPr/>
          <a:lstStyle/>
          <a:p>
            <a:r>
              <a:rPr lang="en-US" sz="1400" b="1" dirty="0"/>
              <a:t>Root directory C: </a:t>
            </a:r>
            <a:r>
              <a:rPr lang="en-US" sz="1400" dirty="0"/>
              <a:t>Top of the file directory structure on a drive.</a:t>
            </a:r>
          </a:p>
          <a:p>
            <a:r>
              <a:rPr lang="en-US" sz="1400" b="1" dirty="0"/>
              <a:t>File extension: </a:t>
            </a:r>
            <a:r>
              <a:rPr lang="en-US" sz="1400" dirty="0"/>
              <a:t>Characters at the end of a file name; used by an OS to identify the application that is associated with a file</a:t>
            </a:r>
            <a:r>
              <a:rPr lang="en-US" dirty="0"/>
              <a:t>.</a:t>
            </a:r>
          </a:p>
        </p:txBody>
      </p:sp>
      <p:sp>
        <p:nvSpPr>
          <p:cNvPr id="3" name="Slide Number Placeholder 2">
            <a:extLst>
              <a:ext uri="{FF2B5EF4-FFF2-40B4-BE49-F238E27FC236}">
                <a16:creationId xmlns:a16="http://schemas.microsoft.com/office/drawing/2014/main" id="{67009470-9384-4CE8-8E50-1AF70B3BAB89}"/>
              </a:ext>
            </a:extLst>
          </p:cNvPr>
          <p:cNvSpPr>
            <a:spLocks noGrp="1"/>
          </p:cNvSpPr>
          <p:nvPr>
            <p:ph type="sldNum" sz="quarter" idx="4"/>
          </p:nvPr>
        </p:nvSpPr>
        <p:spPr/>
        <p:txBody>
          <a:bodyPr/>
          <a:lstStyle/>
          <a:p>
            <a:fld id="{2066355A-084C-D24E-9AD2-7E4FC41EA627}" type="slidenum">
              <a:rPr lang="en-US" smtClean="0"/>
              <a:pPr/>
              <a:t>66</a:t>
            </a:fld>
            <a:endParaRPr lang="en-US" dirty="0"/>
          </a:p>
        </p:txBody>
      </p:sp>
      <p:sp>
        <p:nvSpPr>
          <p:cNvPr id="4" name="Content Placeholder 3">
            <a:extLst>
              <a:ext uri="{FF2B5EF4-FFF2-40B4-BE49-F238E27FC236}">
                <a16:creationId xmlns:a16="http://schemas.microsoft.com/office/drawing/2014/main" id="{0EBF1F14-A13F-4DDE-95E4-A61AC626814D}"/>
              </a:ext>
            </a:extLst>
          </p:cNvPr>
          <p:cNvSpPr>
            <a:spLocks noGrp="1"/>
          </p:cNvSpPr>
          <p:nvPr>
            <p:ph idx="1"/>
          </p:nvPr>
        </p:nvSpPr>
        <p:spPr>
          <a:xfrm>
            <a:off x="341924" y="1696454"/>
            <a:ext cx="8460152" cy="3280395"/>
          </a:xfrm>
        </p:spPr>
        <p:txBody>
          <a:bodyPr/>
          <a:lstStyle/>
          <a:p>
            <a:r>
              <a:rPr lang="en-US" dirty="0"/>
              <a:t>Local drives.</a:t>
            </a:r>
          </a:p>
          <a:p>
            <a:r>
              <a:rPr lang="en-US" dirty="0"/>
              <a:t>Folder creation rules:</a:t>
            </a:r>
          </a:p>
          <a:p>
            <a:pPr lvl="1"/>
            <a:r>
              <a:rPr lang="en-US" dirty="0"/>
              <a:t>Unique names within a folder.</a:t>
            </a:r>
          </a:p>
          <a:p>
            <a:pPr lvl="1"/>
            <a:r>
              <a:rPr lang="en-US" dirty="0"/>
              <a:t>No \ / : * ? &lt; &gt; |</a:t>
            </a:r>
          </a:p>
          <a:p>
            <a:pPr lvl="1"/>
            <a:r>
              <a:rPr lang="en-US" dirty="0"/>
              <a:t>Full path: no more than 260 </a:t>
            </a:r>
            <a:br>
              <a:rPr lang="en-US" dirty="0"/>
            </a:br>
            <a:r>
              <a:rPr lang="en-US" dirty="0"/>
              <a:t>characters.</a:t>
            </a:r>
          </a:p>
          <a:p>
            <a:pPr lvl="1"/>
            <a:endParaRPr lang="en-US" dirty="0"/>
          </a:p>
          <a:p>
            <a:r>
              <a:rPr lang="en-US" dirty="0"/>
              <a:t>File creation.</a:t>
            </a:r>
          </a:p>
          <a:p>
            <a:pPr lvl="1"/>
            <a:r>
              <a:rPr lang="en-US" dirty="0"/>
              <a:t>Text or binary data.</a:t>
            </a:r>
          </a:p>
          <a:p>
            <a:pPr lvl="1"/>
            <a:r>
              <a:rPr lang="en-US" dirty="0"/>
              <a:t>File name extensions.</a:t>
            </a:r>
          </a:p>
        </p:txBody>
      </p:sp>
      <p:pic>
        <p:nvPicPr>
          <p:cNvPr id="8" name="Picture 7">
            <a:extLst>
              <a:ext uri="{FF2B5EF4-FFF2-40B4-BE49-F238E27FC236}">
                <a16:creationId xmlns:a16="http://schemas.microsoft.com/office/drawing/2014/main" id="{DA17720B-7618-479F-91A4-D7BE9ECCF844}"/>
              </a:ext>
            </a:extLst>
          </p:cNvPr>
          <p:cNvPicPr>
            <a:picLocks noChangeAspect="1"/>
          </p:cNvPicPr>
          <p:nvPr/>
        </p:nvPicPr>
        <p:blipFill>
          <a:blip r:embed="rId3"/>
          <a:stretch>
            <a:fillRect/>
          </a:stretch>
        </p:blipFill>
        <p:spPr>
          <a:xfrm>
            <a:off x="4005257" y="2229859"/>
            <a:ext cx="4572009" cy="1889764"/>
          </a:xfrm>
          <a:prstGeom prst="rect">
            <a:avLst/>
          </a:prstGeom>
        </p:spPr>
      </p:pic>
    </p:spTree>
    <p:extLst>
      <p:ext uri="{BB962C8B-B14F-4D97-AF65-F5344CB8AC3E}">
        <p14:creationId xmlns:p14="http://schemas.microsoft.com/office/powerpoint/2010/main" val="34447479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61878-2393-4D48-A4BD-BD471FF8A2CD}"/>
              </a:ext>
            </a:extLst>
          </p:cNvPr>
          <p:cNvSpPr>
            <a:spLocks noGrp="1"/>
          </p:cNvSpPr>
          <p:nvPr>
            <p:ph type="title"/>
          </p:nvPr>
        </p:nvSpPr>
        <p:spPr/>
        <p:txBody>
          <a:bodyPr/>
          <a:lstStyle/>
          <a:p>
            <a:r>
              <a:rPr lang="en-US" dirty="0"/>
              <a:t>System Files</a:t>
            </a:r>
          </a:p>
        </p:txBody>
      </p:sp>
      <p:sp>
        <p:nvSpPr>
          <p:cNvPr id="6" name="Text Placeholder 5">
            <a:extLst>
              <a:ext uri="{FF2B5EF4-FFF2-40B4-BE49-F238E27FC236}">
                <a16:creationId xmlns:a16="http://schemas.microsoft.com/office/drawing/2014/main" id="{07EA724D-2331-44BF-9716-9CF9A0FA2134}"/>
              </a:ext>
            </a:extLst>
          </p:cNvPr>
          <p:cNvSpPr>
            <a:spLocks noGrp="1"/>
          </p:cNvSpPr>
          <p:nvPr>
            <p:ph type="body" sz="quarter" idx="13"/>
          </p:nvPr>
        </p:nvSpPr>
        <p:spPr>
          <a:xfrm>
            <a:off x="1752600" y="884024"/>
            <a:ext cx="6934200" cy="571500"/>
          </a:xfrm>
        </p:spPr>
        <p:txBody>
          <a:bodyPr/>
          <a:lstStyle/>
          <a:p>
            <a:r>
              <a:rPr lang="en-US" b="1" dirty="0"/>
              <a:t>System files: </a:t>
            </a:r>
            <a:r>
              <a:rPr lang="en-US" dirty="0"/>
              <a:t>The files necessary for the operating system to function properly.</a:t>
            </a:r>
          </a:p>
        </p:txBody>
      </p:sp>
      <p:sp>
        <p:nvSpPr>
          <p:cNvPr id="3" name="Slide Number Placeholder 2">
            <a:extLst>
              <a:ext uri="{FF2B5EF4-FFF2-40B4-BE49-F238E27FC236}">
                <a16:creationId xmlns:a16="http://schemas.microsoft.com/office/drawing/2014/main" id="{A65B2997-416E-4D3D-A6B2-FB572007012D}"/>
              </a:ext>
            </a:extLst>
          </p:cNvPr>
          <p:cNvSpPr>
            <a:spLocks noGrp="1"/>
          </p:cNvSpPr>
          <p:nvPr>
            <p:ph type="sldNum" sz="quarter" idx="4"/>
          </p:nvPr>
        </p:nvSpPr>
        <p:spPr/>
        <p:txBody>
          <a:bodyPr/>
          <a:lstStyle/>
          <a:p>
            <a:fld id="{2066355A-084C-D24E-9AD2-7E4FC41EA627}" type="slidenum">
              <a:rPr lang="en-US" smtClean="0"/>
              <a:pPr/>
              <a:t>67</a:t>
            </a:fld>
            <a:endParaRPr lang="en-US" dirty="0"/>
          </a:p>
        </p:txBody>
      </p:sp>
      <p:sp>
        <p:nvSpPr>
          <p:cNvPr id="5" name="Content Placeholder 4">
            <a:extLst>
              <a:ext uri="{FF2B5EF4-FFF2-40B4-BE49-F238E27FC236}">
                <a16:creationId xmlns:a16="http://schemas.microsoft.com/office/drawing/2014/main" id="{2A3D7CFB-08E9-43AD-8B43-B71BE3BACCE2}"/>
              </a:ext>
            </a:extLst>
          </p:cNvPr>
          <p:cNvSpPr>
            <a:spLocks noGrp="1"/>
          </p:cNvSpPr>
          <p:nvPr>
            <p:ph idx="1"/>
          </p:nvPr>
        </p:nvSpPr>
        <p:spPr/>
        <p:txBody>
          <a:bodyPr/>
          <a:lstStyle/>
          <a:p>
            <a:r>
              <a:rPr lang="en-US" dirty="0"/>
              <a:t>System files and folders in a typical Windows installation:</a:t>
            </a:r>
          </a:p>
          <a:p>
            <a:pPr lvl="1"/>
            <a:r>
              <a:rPr lang="en-US" dirty="0"/>
              <a:t>Windows</a:t>
            </a:r>
          </a:p>
          <a:p>
            <a:pPr lvl="1"/>
            <a:r>
              <a:rPr lang="en-US" dirty="0"/>
              <a:t>Program Files/Program Files (x86)</a:t>
            </a:r>
          </a:p>
          <a:p>
            <a:pPr lvl="1"/>
            <a:r>
              <a:rPr lang="en-US" dirty="0"/>
              <a:t>Users</a:t>
            </a:r>
          </a:p>
          <a:p>
            <a:pPr lvl="1"/>
            <a:r>
              <a:rPr lang="en-US" dirty="0" err="1"/>
              <a:t>Bootmgr</a:t>
            </a:r>
            <a:r>
              <a:rPr lang="en-US" dirty="0"/>
              <a:t> = first sector to help boot Windows</a:t>
            </a:r>
          </a:p>
          <a:p>
            <a:pPr lvl="1"/>
            <a:r>
              <a:rPr lang="en-US" dirty="0"/>
              <a:t>pagefile.sys = virtual Disk</a:t>
            </a:r>
          </a:p>
          <a:p>
            <a:pPr lvl="1"/>
            <a:r>
              <a:rPr lang="en-US" dirty="0"/>
              <a:t>hiberfil.sys  = hibernate mode</a:t>
            </a:r>
          </a:p>
        </p:txBody>
      </p:sp>
    </p:spTree>
    <p:extLst>
      <p:ext uri="{BB962C8B-B14F-4D97-AF65-F5344CB8AC3E}">
        <p14:creationId xmlns:p14="http://schemas.microsoft.com/office/powerpoint/2010/main" val="307328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1000"/>
                                        <p:tgtEl>
                                          <p:spTgt spid="5">
                                            <p:txEl>
                                              <p:pRg st="6" end="6"/>
                                            </p:txEl>
                                          </p:spTgt>
                                        </p:tgtEl>
                                      </p:cBhvr>
                                    </p:animEffect>
                                    <p:anim calcmode="lin" valueType="num">
                                      <p:cBhvr>
                                        <p:cTn id="3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CB87D196-32C2-4A9C-9FD8-C22D63CDEA03}"/>
              </a:ext>
            </a:extLst>
          </p:cNvPr>
          <p:cNvSpPr>
            <a:spLocks noGrp="1"/>
          </p:cNvSpPr>
          <p:nvPr>
            <p:ph type="title"/>
          </p:nvPr>
        </p:nvSpPr>
        <p:spPr/>
        <p:txBody>
          <a:bodyPr/>
          <a:lstStyle/>
          <a:p>
            <a:r>
              <a:rPr lang="en-US" dirty="0"/>
              <a:t>File Attributes</a:t>
            </a:r>
          </a:p>
        </p:txBody>
      </p:sp>
      <p:sp>
        <p:nvSpPr>
          <p:cNvPr id="13" name="Text Placeholder 12">
            <a:extLst>
              <a:ext uri="{FF2B5EF4-FFF2-40B4-BE49-F238E27FC236}">
                <a16:creationId xmlns:a16="http://schemas.microsoft.com/office/drawing/2014/main" id="{DDFC653C-841D-4A39-863F-E020837D88D1}"/>
              </a:ext>
            </a:extLst>
          </p:cNvPr>
          <p:cNvSpPr>
            <a:spLocks noGrp="1"/>
          </p:cNvSpPr>
          <p:nvPr>
            <p:ph type="body" sz="quarter" idx="13"/>
          </p:nvPr>
        </p:nvSpPr>
        <p:spPr>
          <a:xfrm>
            <a:off x="1742975" y="804307"/>
            <a:ext cx="7054516" cy="571500"/>
          </a:xfrm>
        </p:spPr>
        <p:txBody>
          <a:bodyPr/>
          <a:lstStyle/>
          <a:p>
            <a:r>
              <a:rPr lang="en-US" b="1" dirty="0"/>
              <a:t>Attribute: </a:t>
            </a:r>
            <a:r>
              <a:rPr lang="en-US" dirty="0"/>
              <a:t>A characteristic that can be associated with a file or folder that provides the operating system with important information about the file or folder and how it is intended to be used by system users.</a:t>
            </a:r>
          </a:p>
        </p:txBody>
      </p:sp>
      <p:sp>
        <p:nvSpPr>
          <p:cNvPr id="4" name="Slide Number Placeholder 3">
            <a:extLst>
              <a:ext uri="{FF2B5EF4-FFF2-40B4-BE49-F238E27FC236}">
                <a16:creationId xmlns:a16="http://schemas.microsoft.com/office/drawing/2014/main" id="{2970FDE2-E3F3-4E24-ADFE-064E846FF43B}"/>
              </a:ext>
            </a:extLst>
          </p:cNvPr>
          <p:cNvSpPr>
            <a:spLocks noGrp="1"/>
          </p:cNvSpPr>
          <p:nvPr>
            <p:ph type="sldNum" sz="quarter" idx="4"/>
          </p:nvPr>
        </p:nvSpPr>
        <p:spPr/>
        <p:txBody>
          <a:bodyPr/>
          <a:lstStyle/>
          <a:p>
            <a:fld id="{2066355A-084C-D24E-9AD2-7E4FC41EA627}" type="slidenum">
              <a:rPr lang="en-US" smtClean="0"/>
              <a:pPr/>
              <a:t>68</a:t>
            </a:fld>
            <a:endParaRPr lang="en-US" dirty="0"/>
          </a:p>
        </p:txBody>
      </p:sp>
      <p:graphicFrame>
        <p:nvGraphicFramePr>
          <p:cNvPr id="5" name="Group 23">
            <a:extLst>
              <a:ext uri="{FF2B5EF4-FFF2-40B4-BE49-F238E27FC236}">
                <a16:creationId xmlns:a16="http://schemas.microsoft.com/office/drawing/2014/main" id="{5D9F3935-8C08-4F31-9205-0BBB03670A88}"/>
              </a:ext>
            </a:extLst>
          </p:cNvPr>
          <p:cNvGraphicFramePr>
            <a:graphicFrameLocks noGrp="1"/>
          </p:cNvGraphicFramePr>
          <p:nvPr>
            <p:extLst>
              <p:ext uri="{D42A27DB-BD31-4B8C-83A1-F6EECF244321}">
                <p14:modId xmlns:p14="http://schemas.microsoft.com/office/powerpoint/2010/main" val="3996949617"/>
              </p:ext>
            </p:extLst>
          </p:nvPr>
        </p:nvGraphicFramePr>
        <p:xfrm>
          <a:off x="950208" y="2144361"/>
          <a:ext cx="7239000" cy="1967094"/>
        </p:xfrm>
        <a:graphic>
          <a:graphicData uri="http://schemas.openxmlformats.org/drawingml/2006/table">
            <a:tbl>
              <a:tblPr/>
              <a:tblGrid>
                <a:gridCol w="2136547">
                  <a:extLst>
                    <a:ext uri="{9D8B030D-6E8A-4147-A177-3AD203B41FA5}">
                      <a16:colId xmlns:a16="http://schemas.microsoft.com/office/drawing/2014/main" val="20000"/>
                    </a:ext>
                  </a:extLst>
                </a:gridCol>
                <a:gridCol w="5102453">
                  <a:extLst>
                    <a:ext uri="{9D8B030D-6E8A-4147-A177-3AD203B41FA5}">
                      <a16:colId xmlns:a16="http://schemas.microsoft.com/office/drawing/2014/main" val="20001"/>
                    </a:ext>
                  </a:extLst>
                </a:gridCol>
              </a:tblGrid>
              <a:tr h="39476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400" b="1" i="0" u="none" strike="noStrike" cap="none" normalizeH="0" baseline="0" dirty="0">
                          <a:ln>
                            <a:noFill/>
                          </a:ln>
                          <a:solidFill>
                            <a:schemeClr val="bg1"/>
                          </a:solidFill>
                          <a:effectLst/>
                          <a:latin typeface="+mn-lt"/>
                          <a:cs typeface="Calibri"/>
                        </a:rPr>
                        <a:t>Attribute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Calibri"/>
                        </a:rPr>
                        <a:t>Usage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extLst>
                  <a:ext uri="{0D108BD9-81ED-4DB2-BD59-A6C34878D82A}">
                    <a16:rowId xmlns:a16="http://schemas.microsoft.com/office/drawing/2014/main" val="10000"/>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1" i="0" u="none" strike="noStrike" cap="none" normalizeH="0" baseline="0" dirty="0">
                          <a:ln>
                            <a:noFill/>
                          </a:ln>
                          <a:solidFill>
                            <a:srgbClr val="45545F"/>
                          </a:solidFill>
                          <a:effectLst/>
                          <a:latin typeface="+mn-lt"/>
                          <a:cs typeface="Calibri"/>
                        </a:rPr>
                        <a:t>Read-only (R)</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0" i="0" u="none" strike="noStrike" cap="none" normalizeH="0" baseline="0" dirty="0">
                          <a:ln>
                            <a:noFill/>
                          </a:ln>
                          <a:solidFill>
                            <a:srgbClr val="45545F"/>
                          </a:solidFill>
                          <a:effectLst/>
                          <a:latin typeface="+mn-lt"/>
                          <a:cs typeface="Calibri"/>
                        </a:rPr>
                        <a:t>Prevents changes being saved back to the file. The user will be prompted to create another file containing the modified data.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Hidden (H)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Specifies whether the file is visible in the default view (it is possible to adjust Windows to display hidden files and folders, though).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System (S)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Specifies that the file should not be accessible to ordinary users.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84738382"/>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Archive (A)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Shows whether a file has changed since the last backup.</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174406761"/>
                  </a:ext>
                </a:extLst>
              </a:tr>
            </a:tbl>
          </a:graphicData>
        </a:graphic>
      </p:graphicFrame>
    </p:spTree>
    <p:extLst>
      <p:ext uri="{BB962C8B-B14F-4D97-AF65-F5344CB8AC3E}">
        <p14:creationId xmlns:p14="http://schemas.microsoft.com/office/powerpoint/2010/main" val="17604713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B312-4DD5-4964-999F-B9C02B1E465E}"/>
              </a:ext>
            </a:extLst>
          </p:cNvPr>
          <p:cNvSpPr>
            <a:spLocks noGrp="1"/>
          </p:cNvSpPr>
          <p:nvPr>
            <p:ph type="title"/>
          </p:nvPr>
        </p:nvSpPr>
        <p:spPr/>
        <p:txBody>
          <a:bodyPr/>
          <a:lstStyle/>
          <a:p>
            <a:r>
              <a:rPr lang="en-US" dirty="0"/>
              <a:t>Permissions </a:t>
            </a:r>
          </a:p>
        </p:txBody>
      </p:sp>
      <p:sp>
        <p:nvSpPr>
          <p:cNvPr id="3" name="Slide Number Placeholder 2">
            <a:extLst>
              <a:ext uri="{FF2B5EF4-FFF2-40B4-BE49-F238E27FC236}">
                <a16:creationId xmlns:a16="http://schemas.microsoft.com/office/drawing/2014/main" id="{4BC8850A-2BD6-429C-9372-928FADEEEDB6}"/>
              </a:ext>
            </a:extLst>
          </p:cNvPr>
          <p:cNvSpPr>
            <a:spLocks noGrp="1"/>
          </p:cNvSpPr>
          <p:nvPr>
            <p:ph type="sldNum" sz="quarter" idx="4"/>
          </p:nvPr>
        </p:nvSpPr>
        <p:spPr/>
        <p:txBody>
          <a:bodyPr/>
          <a:lstStyle/>
          <a:p>
            <a:fld id="{2066355A-084C-D24E-9AD2-7E4FC41EA627}" type="slidenum">
              <a:rPr lang="en-US" smtClean="0"/>
              <a:pPr/>
              <a:t>69</a:t>
            </a:fld>
            <a:endParaRPr lang="en-US" dirty="0"/>
          </a:p>
        </p:txBody>
      </p:sp>
      <p:sp>
        <p:nvSpPr>
          <p:cNvPr id="4" name="Content Placeholder 3">
            <a:extLst>
              <a:ext uri="{FF2B5EF4-FFF2-40B4-BE49-F238E27FC236}">
                <a16:creationId xmlns:a16="http://schemas.microsoft.com/office/drawing/2014/main" id="{AEB9E24A-93B8-43B9-AAB4-E52DA24E274D}"/>
              </a:ext>
            </a:extLst>
          </p:cNvPr>
          <p:cNvSpPr>
            <a:spLocks noGrp="1"/>
          </p:cNvSpPr>
          <p:nvPr>
            <p:ph idx="1"/>
          </p:nvPr>
        </p:nvSpPr>
        <p:spPr/>
        <p:txBody>
          <a:bodyPr/>
          <a:lstStyle/>
          <a:p>
            <a:r>
              <a:rPr lang="en-US" dirty="0"/>
              <a:t>Needed to view, create, modify, and delete files </a:t>
            </a:r>
            <a:br>
              <a:rPr lang="en-US" dirty="0"/>
            </a:br>
            <a:r>
              <a:rPr lang="en-US" dirty="0"/>
              <a:t>or folders.</a:t>
            </a:r>
          </a:p>
          <a:p>
            <a:endParaRPr lang="en-US" dirty="0"/>
          </a:p>
          <a:p>
            <a:pPr lvl="1"/>
            <a:r>
              <a:rPr lang="en-US" dirty="0"/>
              <a:t>Full control</a:t>
            </a:r>
          </a:p>
          <a:p>
            <a:pPr lvl="1"/>
            <a:endParaRPr lang="en-US" dirty="0"/>
          </a:p>
          <a:p>
            <a:pPr lvl="1"/>
            <a:r>
              <a:rPr lang="en-US" dirty="0"/>
              <a:t>Modify</a:t>
            </a:r>
          </a:p>
          <a:p>
            <a:pPr lvl="1"/>
            <a:endParaRPr lang="en-US" dirty="0"/>
          </a:p>
          <a:p>
            <a:pPr lvl="1"/>
            <a:r>
              <a:rPr lang="en-US" dirty="0"/>
              <a:t>Read/list/execute</a:t>
            </a:r>
          </a:p>
          <a:p>
            <a:pPr marL="342900" lvl="1" indent="0">
              <a:buNone/>
            </a:pPr>
            <a:endParaRPr lang="en-US" dirty="0"/>
          </a:p>
          <a:p>
            <a:pPr lvl="1"/>
            <a:r>
              <a:rPr lang="en-US" dirty="0"/>
              <a:t>Write</a:t>
            </a:r>
          </a:p>
        </p:txBody>
      </p:sp>
      <p:pic>
        <p:nvPicPr>
          <p:cNvPr id="7" name="Picture 6">
            <a:extLst>
              <a:ext uri="{FF2B5EF4-FFF2-40B4-BE49-F238E27FC236}">
                <a16:creationId xmlns:a16="http://schemas.microsoft.com/office/drawing/2014/main" id="{76B284C9-4E84-427D-91CC-67CD6863C754}"/>
              </a:ext>
            </a:extLst>
          </p:cNvPr>
          <p:cNvPicPr>
            <a:picLocks noChangeAspect="1"/>
          </p:cNvPicPr>
          <p:nvPr/>
        </p:nvPicPr>
        <p:blipFill>
          <a:blip r:embed="rId3"/>
          <a:stretch>
            <a:fillRect/>
          </a:stretch>
        </p:blipFill>
        <p:spPr>
          <a:xfrm>
            <a:off x="5867211" y="535074"/>
            <a:ext cx="2765714" cy="3801905"/>
          </a:xfrm>
          <a:prstGeom prst="rect">
            <a:avLst/>
          </a:prstGeom>
        </p:spPr>
      </p:pic>
    </p:spTree>
    <p:extLst>
      <p:ext uri="{BB962C8B-B14F-4D97-AF65-F5344CB8AC3E}">
        <p14:creationId xmlns:p14="http://schemas.microsoft.com/office/powerpoint/2010/main" val="212834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1000"/>
                                        <p:tgtEl>
                                          <p:spTgt spid="4">
                                            <p:txEl>
                                              <p:pRg st="6" end="6"/>
                                            </p:txEl>
                                          </p:spTgt>
                                        </p:tgtEl>
                                      </p:cBhvr>
                                    </p:animEffect>
                                    <p:anim calcmode="lin" valueType="num">
                                      <p:cBhvr>
                                        <p:cTn id="1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fade">
                                      <p:cBhvr>
                                        <p:cTn id="22" dur="1000"/>
                                        <p:tgtEl>
                                          <p:spTgt spid="4">
                                            <p:txEl>
                                              <p:pRg st="8" end="8"/>
                                            </p:txEl>
                                          </p:spTgt>
                                        </p:tgtEl>
                                      </p:cBhvr>
                                    </p:animEffect>
                                    <p:anim calcmode="lin" valueType="num">
                                      <p:cBhvr>
                                        <p:cTn id="2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EC61-40DD-4DA6-96FB-AB95FE88786A}"/>
              </a:ext>
            </a:extLst>
          </p:cNvPr>
          <p:cNvSpPr>
            <a:spLocks noGrp="1"/>
          </p:cNvSpPr>
          <p:nvPr>
            <p:ph type="title"/>
          </p:nvPr>
        </p:nvSpPr>
        <p:spPr/>
        <p:txBody>
          <a:bodyPr/>
          <a:lstStyle/>
          <a:p>
            <a:r>
              <a:rPr lang="en-US" dirty="0"/>
              <a:t>Microsoft Windows Versions</a:t>
            </a:r>
          </a:p>
        </p:txBody>
      </p:sp>
      <p:sp>
        <p:nvSpPr>
          <p:cNvPr id="3" name="Slide Number Placeholder 2">
            <a:extLst>
              <a:ext uri="{FF2B5EF4-FFF2-40B4-BE49-F238E27FC236}">
                <a16:creationId xmlns:a16="http://schemas.microsoft.com/office/drawing/2014/main" id="{9344F817-E7BE-47EF-87A3-F89D57D5DB58}"/>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4" name="Content Placeholder 3">
            <a:extLst>
              <a:ext uri="{FF2B5EF4-FFF2-40B4-BE49-F238E27FC236}">
                <a16:creationId xmlns:a16="http://schemas.microsoft.com/office/drawing/2014/main" id="{3D2E4462-13C5-43D1-95A0-789DD04DA148}"/>
              </a:ext>
            </a:extLst>
          </p:cNvPr>
          <p:cNvSpPr>
            <a:spLocks noGrp="1"/>
          </p:cNvSpPr>
          <p:nvPr>
            <p:ph idx="1"/>
          </p:nvPr>
        </p:nvSpPr>
        <p:spPr/>
        <p:txBody>
          <a:bodyPr/>
          <a:lstStyle/>
          <a:p>
            <a:r>
              <a:rPr lang="en-US" dirty="0"/>
              <a:t>Windows 11</a:t>
            </a:r>
          </a:p>
          <a:p>
            <a:pPr lvl="1"/>
            <a:r>
              <a:rPr lang="en-US" sz="1400" dirty="0"/>
              <a:t>Windows 11 was officially released on 5 October 2021</a:t>
            </a:r>
          </a:p>
          <a:p>
            <a:pPr lvl="1"/>
            <a:r>
              <a:rPr lang="en-US" sz="1400" dirty="0"/>
              <a:t>The current version of 11at the time of writing </a:t>
            </a:r>
            <a:r>
              <a:rPr lang="en-GB" sz="1400" dirty="0"/>
              <a:t>version 21H2</a:t>
            </a:r>
          </a:p>
          <a:p>
            <a:pPr lvl="1"/>
            <a:r>
              <a:rPr lang="en-US" sz="1400" dirty="0"/>
              <a:t>New center-aligned taskbar, and other features.</a:t>
            </a:r>
          </a:p>
          <a:p>
            <a:pPr marL="342900" lvl="1" indent="0">
              <a:buNone/>
            </a:pPr>
            <a:endParaRPr lang="en-US" sz="1400" dirty="0"/>
          </a:p>
          <a:p>
            <a:pPr marL="342900" lvl="1" indent="0">
              <a:buNone/>
            </a:pPr>
            <a:endParaRPr lang="en-US" sz="1400" dirty="0"/>
          </a:p>
          <a:p>
            <a:pPr marL="342900" lvl="1" indent="0">
              <a:buNone/>
            </a:pPr>
            <a:r>
              <a:rPr lang="en-US" sz="1400" dirty="0"/>
              <a:t> </a:t>
            </a:r>
            <a:r>
              <a:rPr lang="en-US" sz="1800" dirty="0"/>
              <a:t>Licensing and upgrade rights</a:t>
            </a:r>
          </a:p>
          <a:p>
            <a:pPr lvl="1"/>
            <a:r>
              <a:rPr lang="en-US" sz="1400" dirty="0"/>
              <a:t>(OEM) Original equipment manufacturer - (valid for that device only)</a:t>
            </a:r>
          </a:p>
          <a:p>
            <a:pPr lvl="1"/>
            <a:r>
              <a:rPr lang="en-US" sz="1400" dirty="0"/>
              <a:t>Retail license - (transferred between </a:t>
            </a:r>
            <a:r>
              <a:rPr lang="en-US" dirty="0"/>
              <a:t>computers)</a:t>
            </a:r>
          </a:p>
          <a:p>
            <a:pPr lvl="1"/>
            <a:endParaRPr lang="en-US" dirty="0"/>
          </a:p>
          <a:p>
            <a:pPr lvl="1"/>
            <a:endParaRPr lang="en-US" dirty="0"/>
          </a:p>
          <a:p>
            <a:pPr lvl="1"/>
            <a:endParaRPr lang="en-US" dirty="0"/>
          </a:p>
        </p:txBody>
      </p:sp>
      <p:pic>
        <p:nvPicPr>
          <p:cNvPr id="7" name="Picture 6">
            <a:extLst>
              <a:ext uri="{FF2B5EF4-FFF2-40B4-BE49-F238E27FC236}">
                <a16:creationId xmlns:a16="http://schemas.microsoft.com/office/drawing/2014/main" id="{2B42F28F-9729-F441-9216-9677F1E682D1}"/>
              </a:ext>
            </a:extLst>
          </p:cNvPr>
          <p:cNvPicPr>
            <a:picLocks noChangeAspect="1"/>
          </p:cNvPicPr>
          <p:nvPr/>
        </p:nvPicPr>
        <p:blipFill>
          <a:blip r:embed="rId3"/>
          <a:stretch>
            <a:fillRect/>
          </a:stretch>
        </p:blipFill>
        <p:spPr>
          <a:xfrm>
            <a:off x="6281531" y="848209"/>
            <a:ext cx="2371044" cy="1826908"/>
          </a:xfrm>
          <a:prstGeom prst="rect">
            <a:avLst/>
          </a:prstGeom>
        </p:spPr>
      </p:pic>
    </p:spTree>
    <p:extLst>
      <p:ext uri="{BB962C8B-B14F-4D97-AF65-F5344CB8AC3E}">
        <p14:creationId xmlns:p14="http://schemas.microsoft.com/office/powerpoint/2010/main" val="31890921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57D22-3BD6-4B5D-A429-06CE48F77115}"/>
              </a:ext>
            </a:extLst>
          </p:cNvPr>
          <p:cNvSpPr>
            <a:spLocks noGrp="1"/>
          </p:cNvSpPr>
          <p:nvPr>
            <p:ph type="title"/>
          </p:nvPr>
        </p:nvSpPr>
        <p:spPr/>
        <p:txBody>
          <a:bodyPr/>
          <a:lstStyle/>
          <a:p>
            <a:r>
              <a:rPr lang="en-US" dirty="0"/>
              <a:t>Folder Indexing</a:t>
            </a:r>
          </a:p>
        </p:txBody>
      </p:sp>
      <p:sp>
        <p:nvSpPr>
          <p:cNvPr id="3" name="Slide Number Placeholder 2">
            <a:extLst>
              <a:ext uri="{FF2B5EF4-FFF2-40B4-BE49-F238E27FC236}">
                <a16:creationId xmlns:a16="http://schemas.microsoft.com/office/drawing/2014/main" id="{785B204B-4DB4-4597-8EBB-041D00D43B9B}"/>
              </a:ext>
            </a:extLst>
          </p:cNvPr>
          <p:cNvSpPr>
            <a:spLocks noGrp="1"/>
          </p:cNvSpPr>
          <p:nvPr>
            <p:ph type="sldNum" sz="quarter" idx="4"/>
          </p:nvPr>
        </p:nvSpPr>
        <p:spPr/>
        <p:txBody>
          <a:bodyPr/>
          <a:lstStyle/>
          <a:p>
            <a:fld id="{2066355A-084C-D24E-9AD2-7E4FC41EA627}" type="slidenum">
              <a:rPr lang="en-US" smtClean="0"/>
              <a:pPr/>
              <a:t>70</a:t>
            </a:fld>
            <a:endParaRPr lang="en-US" dirty="0"/>
          </a:p>
        </p:txBody>
      </p:sp>
      <p:sp>
        <p:nvSpPr>
          <p:cNvPr id="4" name="Content Placeholder 3">
            <a:extLst>
              <a:ext uri="{FF2B5EF4-FFF2-40B4-BE49-F238E27FC236}">
                <a16:creationId xmlns:a16="http://schemas.microsoft.com/office/drawing/2014/main" id="{62F63B12-3636-485D-8F16-9C4E9733F053}"/>
              </a:ext>
            </a:extLst>
          </p:cNvPr>
          <p:cNvSpPr>
            <a:spLocks noGrp="1"/>
          </p:cNvSpPr>
          <p:nvPr>
            <p:ph idx="1"/>
          </p:nvPr>
        </p:nvSpPr>
        <p:spPr/>
        <p:txBody>
          <a:bodyPr/>
          <a:lstStyle/>
          <a:p>
            <a:r>
              <a:rPr lang="en-US" dirty="0"/>
              <a:t>Windows 10 </a:t>
            </a:r>
            <a:r>
              <a:rPr lang="en-US" b="1" dirty="0"/>
              <a:t>View</a:t>
            </a:r>
            <a:r>
              <a:rPr lang="en-US" dirty="0"/>
              <a:t> tab controls how files </a:t>
            </a:r>
            <a:br>
              <a:rPr lang="en-US" dirty="0"/>
            </a:br>
            <a:r>
              <a:rPr lang="en-US" dirty="0"/>
              <a:t>and folders are shown.</a:t>
            </a:r>
          </a:p>
          <a:p>
            <a:endParaRPr lang="en-US" dirty="0"/>
          </a:p>
          <a:p>
            <a:pPr lvl="1"/>
            <a:r>
              <a:rPr lang="en-US" dirty="0"/>
              <a:t>Hide extensions for known file types.</a:t>
            </a:r>
          </a:p>
          <a:p>
            <a:pPr lvl="1"/>
            <a:r>
              <a:rPr lang="en-US" dirty="0"/>
              <a:t>Hidden files and folders.</a:t>
            </a:r>
          </a:p>
          <a:p>
            <a:pPr lvl="1"/>
            <a:r>
              <a:rPr lang="en-US" dirty="0"/>
              <a:t>Hide protected operating system files.</a:t>
            </a:r>
          </a:p>
        </p:txBody>
      </p:sp>
      <p:pic>
        <p:nvPicPr>
          <p:cNvPr id="5" name="Picture 4">
            <a:extLst>
              <a:ext uri="{FF2B5EF4-FFF2-40B4-BE49-F238E27FC236}">
                <a16:creationId xmlns:a16="http://schemas.microsoft.com/office/drawing/2014/main" id="{F3A68012-9786-D002-116D-E771E6CDC474}"/>
              </a:ext>
            </a:extLst>
          </p:cNvPr>
          <p:cNvPicPr>
            <a:picLocks noChangeAspect="1"/>
          </p:cNvPicPr>
          <p:nvPr/>
        </p:nvPicPr>
        <p:blipFill>
          <a:blip r:embed="rId2"/>
          <a:stretch>
            <a:fillRect/>
          </a:stretch>
        </p:blipFill>
        <p:spPr>
          <a:xfrm>
            <a:off x="5214823" y="980347"/>
            <a:ext cx="3362443" cy="2025001"/>
          </a:xfrm>
          <a:prstGeom prst="rect">
            <a:avLst/>
          </a:prstGeom>
        </p:spPr>
      </p:pic>
    </p:spTree>
    <p:extLst>
      <p:ext uri="{BB962C8B-B14F-4D97-AF65-F5344CB8AC3E}">
        <p14:creationId xmlns:p14="http://schemas.microsoft.com/office/powerpoint/2010/main" val="251125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1000"/>
                                        <p:tgtEl>
                                          <p:spTgt spid="4">
                                            <p:txEl>
                                              <p:pRg st="3" end="3"/>
                                            </p:txEl>
                                          </p:spTgt>
                                        </p:tgtEl>
                                      </p:cBhvr>
                                    </p:animEffect>
                                    <p:anim calcmode="lin" valueType="num">
                                      <p:cBhvr>
                                        <p:cTn id="1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1000"/>
                                        <p:tgtEl>
                                          <p:spTgt spid="4">
                                            <p:txEl>
                                              <p:pRg st="4" end="4"/>
                                            </p:txEl>
                                          </p:spTgt>
                                        </p:tgtEl>
                                      </p:cBhvr>
                                    </p:animEffect>
                                    <p:anim calcmode="lin" valueType="num">
                                      <p:cBhvr>
                                        <p:cTn id="1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4DA76-40E2-49EB-8A9A-27EF9118CA50}"/>
              </a:ext>
            </a:extLst>
          </p:cNvPr>
          <p:cNvSpPr>
            <a:spLocks noGrp="1"/>
          </p:cNvSpPr>
          <p:nvPr>
            <p:ph type="title"/>
          </p:nvPr>
        </p:nvSpPr>
        <p:spPr/>
        <p:txBody>
          <a:bodyPr/>
          <a:lstStyle/>
          <a:p>
            <a:r>
              <a:rPr lang="en-US" dirty="0"/>
              <a:t>Directory Navigation at the Command Prompt</a:t>
            </a:r>
          </a:p>
        </p:txBody>
      </p:sp>
      <p:sp>
        <p:nvSpPr>
          <p:cNvPr id="3" name="Slide Number Placeholder 2">
            <a:extLst>
              <a:ext uri="{FF2B5EF4-FFF2-40B4-BE49-F238E27FC236}">
                <a16:creationId xmlns:a16="http://schemas.microsoft.com/office/drawing/2014/main" id="{6AD31B7D-FDFC-4F8E-8CB1-228D6E3BEFEF}"/>
              </a:ext>
            </a:extLst>
          </p:cNvPr>
          <p:cNvSpPr>
            <a:spLocks noGrp="1"/>
          </p:cNvSpPr>
          <p:nvPr>
            <p:ph type="sldNum" sz="quarter" idx="4"/>
          </p:nvPr>
        </p:nvSpPr>
        <p:spPr/>
        <p:txBody>
          <a:bodyPr/>
          <a:lstStyle/>
          <a:p>
            <a:fld id="{2066355A-084C-D24E-9AD2-7E4FC41EA627}" type="slidenum">
              <a:rPr lang="en-US" smtClean="0"/>
              <a:pPr/>
              <a:t>71</a:t>
            </a:fld>
            <a:endParaRPr lang="en-US" dirty="0"/>
          </a:p>
        </p:txBody>
      </p:sp>
      <p:sp>
        <p:nvSpPr>
          <p:cNvPr id="4" name="Content Placeholder 3">
            <a:extLst>
              <a:ext uri="{FF2B5EF4-FFF2-40B4-BE49-F238E27FC236}">
                <a16:creationId xmlns:a16="http://schemas.microsoft.com/office/drawing/2014/main" id="{5ACBDE0D-C0C4-4F07-824B-728A2CFCCC22}"/>
              </a:ext>
            </a:extLst>
          </p:cNvPr>
          <p:cNvSpPr>
            <a:spLocks noGrp="1"/>
          </p:cNvSpPr>
          <p:nvPr>
            <p:ph idx="1"/>
          </p:nvPr>
        </p:nvSpPr>
        <p:spPr/>
        <p:txBody>
          <a:bodyPr/>
          <a:lstStyle/>
          <a:p>
            <a:r>
              <a:rPr lang="en-US" dirty="0"/>
              <a:t>Command prompt shows your location in the directory structure.</a:t>
            </a:r>
          </a:p>
          <a:p>
            <a:pPr lvl="1"/>
            <a:r>
              <a:rPr lang="en-US" dirty="0"/>
              <a:t>If you are at C:\, the command prompt is </a:t>
            </a:r>
            <a:r>
              <a:rPr lang="en-US" dirty="0">
                <a:latin typeface="Cutive Mono" panose="020B0604020202020204" charset="0"/>
              </a:rPr>
              <a:t>C:\&gt;</a:t>
            </a:r>
            <a:endParaRPr lang="en-US" dirty="0"/>
          </a:p>
          <a:p>
            <a:r>
              <a:rPr lang="en-US" dirty="0"/>
              <a:t>Default drives:</a:t>
            </a:r>
          </a:p>
          <a:p>
            <a:pPr lvl="1"/>
            <a:r>
              <a:rPr lang="en-US" dirty="0"/>
              <a:t>Standard user: </a:t>
            </a:r>
            <a:r>
              <a:rPr lang="en-US" dirty="0">
                <a:latin typeface="Cutive Mono" panose="020B0604020202020204" charset="0"/>
              </a:rPr>
              <a:t>C:\%HomePath%</a:t>
            </a:r>
            <a:endParaRPr lang="en-US" dirty="0"/>
          </a:p>
          <a:p>
            <a:pPr lvl="1"/>
            <a:r>
              <a:rPr lang="en-US" dirty="0"/>
              <a:t>Administrator: </a:t>
            </a:r>
            <a:r>
              <a:rPr lang="en-US" dirty="0">
                <a:latin typeface="Cutive Mono" panose="020B0604020202020204" charset="0"/>
              </a:rPr>
              <a:t>C:\Windows\System32</a:t>
            </a:r>
          </a:p>
          <a:p>
            <a:pPr marL="342900" lvl="1" indent="0">
              <a:buNone/>
            </a:pPr>
            <a:endParaRPr lang="en-US" dirty="0"/>
          </a:p>
        </p:txBody>
      </p:sp>
      <p:pic>
        <p:nvPicPr>
          <p:cNvPr id="7" name="Picture 6">
            <a:extLst>
              <a:ext uri="{FF2B5EF4-FFF2-40B4-BE49-F238E27FC236}">
                <a16:creationId xmlns:a16="http://schemas.microsoft.com/office/drawing/2014/main" id="{D170A074-BBE1-4F21-BC7E-829CB9F48F1C}"/>
              </a:ext>
            </a:extLst>
          </p:cNvPr>
          <p:cNvPicPr>
            <a:picLocks noChangeAspect="1"/>
          </p:cNvPicPr>
          <p:nvPr/>
        </p:nvPicPr>
        <p:blipFill>
          <a:blip r:embed="rId3"/>
          <a:stretch>
            <a:fillRect/>
          </a:stretch>
        </p:blipFill>
        <p:spPr>
          <a:xfrm>
            <a:off x="2312446" y="2592737"/>
            <a:ext cx="4514528" cy="2287272"/>
          </a:xfrm>
          <a:prstGeom prst="rect">
            <a:avLst/>
          </a:prstGeom>
        </p:spPr>
      </p:pic>
    </p:spTree>
    <p:extLst>
      <p:ext uri="{BB962C8B-B14F-4D97-AF65-F5344CB8AC3E}">
        <p14:creationId xmlns:p14="http://schemas.microsoft.com/office/powerpoint/2010/main" val="15429585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A98A2-B31B-442B-805C-B6248C2CA3F5}"/>
              </a:ext>
            </a:extLst>
          </p:cNvPr>
          <p:cNvSpPr>
            <a:spLocks noGrp="1"/>
          </p:cNvSpPr>
          <p:nvPr>
            <p:ph type="title"/>
          </p:nvPr>
        </p:nvSpPr>
        <p:spPr/>
        <p:txBody>
          <a:bodyPr/>
          <a:lstStyle/>
          <a:p>
            <a:r>
              <a:rPr lang="en-US" dirty="0"/>
              <a:t>Directory Navigation at the Command Prompt</a:t>
            </a:r>
          </a:p>
        </p:txBody>
      </p:sp>
      <p:sp>
        <p:nvSpPr>
          <p:cNvPr id="5" name="Text Placeholder 4">
            <a:extLst>
              <a:ext uri="{FF2B5EF4-FFF2-40B4-BE49-F238E27FC236}">
                <a16:creationId xmlns:a16="http://schemas.microsoft.com/office/drawing/2014/main" id="{FB275360-5E87-4470-B65B-2524AAD44C52}"/>
              </a:ext>
            </a:extLst>
          </p:cNvPr>
          <p:cNvSpPr>
            <a:spLocks noGrp="1"/>
          </p:cNvSpPr>
          <p:nvPr>
            <p:ph type="body" sz="quarter" idx="13"/>
          </p:nvPr>
        </p:nvSpPr>
        <p:spPr>
          <a:xfrm>
            <a:off x="1752600" y="884024"/>
            <a:ext cx="7054516" cy="571500"/>
          </a:xfrm>
        </p:spPr>
        <p:txBody>
          <a:bodyPr/>
          <a:lstStyle/>
          <a:p>
            <a:r>
              <a:rPr lang="en-US" b="1" dirty="0"/>
              <a:t>Wildcard: </a:t>
            </a:r>
            <a:r>
              <a:rPr lang="en-US" dirty="0"/>
              <a:t>A special character that is used to substitute characters in a string.</a:t>
            </a:r>
          </a:p>
        </p:txBody>
      </p:sp>
      <p:sp>
        <p:nvSpPr>
          <p:cNvPr id="3" name="Slide Number Placeholder 2">
            <a:extLst>
              <a:ext uri="{FF2B5EF4-FFF2-40B4-BE49-F238E27FC236}">
                <a16:creationId xmlns:a16="http://schemas.microsoft.com/office/drawing/2014/main" id="{FEB9EFDB-C4BA-44CE-A997-F89855D0CAEC}"/>
              </a:ext>
            </a:extLst>
          </p:cNvPr>
          <p:cNvSpPr>
            <a:spLocks noGrp="1"/>
          </p:cNvSpPr>
          <p:nvPr>
            <p:ph type="sldNum" sz="quarter" idx="4"/>
          </p:nvPr>
        </p:nvSpPr>
        <p:spPr/>
        <p:txBody>
          <a:bodyPr/>
          <a:lstStyle/>
          <a:p>
            <a:fld id="{2066355A-084C-D24E-9AD2-7E4FC41EA627}" type="slidenum">
              <a:rPr lang="en-US" smtClean="0"/>
              <a:pPr/>
              <a:t>72</a:t>
            </a:fld>
            <a:endParaRPr lang="en-US" dirty="0"/>
          </a:p>
        </p:txBody>
      </p:sp>
      <p:sp>
        <p:nvSpPr>
          <p:cNvPr id="4" name="Content Placeholder 3">
            <a:extLst>
              <a:ext uri="{FF2B5EF4-FFF2-40B4-BE49-F238E27FC236}">
                <a16:creationId xmlns:a16="http://schemas.microsoft.com/office/drawing/2014/main" id="{76AC7C48-312F-4083-940D-246B49457567}"/>
              </a:ext>
            </a:extLst>
          </p:cNvPr>
          <p:cNvSpPr>
            <a:spLocks noGrp="1"/>
          </p:cNvSpPr>
          <p:nvPr>
            <p:ph idx="1"/>
          </p:nvPr>
        </p:nvSpPr>
        <p:spPr/>
        <p:txBody>
          <a:bodyPr/>
          <a:lstStyle/>
          <a:p>
            <a:r>
              <a:rPr lang="en-US" dirty="0"/>
              <a:t>Listing files and directories with the </a:t>
            </a:r>
            <a:r>
              <a:rPr lang="en-US" dirty="0">
                <a:latin typeface="Cutive Mono" panose="020B0604020202020204" charset="0"/>
              </a:rPr>
              <a:t>dir</a:t>
            </a:r>
            <a:r>
              <a:rPr lang="en-US" dirty="0"/>
              <a:t> command.</a:t>
            </a:r>
          </a:p>
          <a:p>
            <a:pPr lvl="1"/>
            <a:r>
              <a:rPr lang="en-US" dirty="0"/>
              <a:t>Switches</a:t>
            </a:r>
          </a:p>
          <a:p>
            <a:pPr lvl="1"/>
            <a:endParaRPr lang="en-US" dirty="0"/>
          </a:p>
          <a:p>
            <a:r>
              <a:rPr lang="en-US" dirty="0"/>
              <a:t>Wildcards:</a:t>
            </a:r>
          </a:p>
          <a:p>
            <a:pPr lvl="1"/>
            <a:r>
              <a:rPr lang="en-US" dirty="0"/>
              <a:t>Question mark</a:t>
            </a:r>
          </a:p>
          <a:p>
            <a:pPr lvl="1"/>
            <a:r>
              <a:rPr lang="en-US" dirty="0"/>
              <a:t>Asterisk</a:t>
            </a:r>
          </a:p>
          <a:p>
            <a:pPr marL="342900" lvl="1" indent="0">
              <a:buNone/>
            </a:pPr>
            <a:endParaRPr lang="en-US" dirty="0"/>
          </a:p>
        </p:txBody>
      </p:sp>
      <p:pic>
        <p:nvPicPr>
          <p:cNvPr id="7" name="Picture 6">
            <a:extLst>
              <a:ext uri="{FF2B5EF4-FFF2-40B4-BE49-F238E27FC236}">
                <a16:creationId xmlns:a16="http://schemas.microsoft.com/office/drawing/2014/main" id="{39DE9FDC-1A53-4242-B371-F54F9359179E}"/>
              </a:ext>
            </a:extLst>
          </p:cNvPr>
          <p:cNvPicPr>
            <a:picLocks noChangeAspect="1"/>
          </p:cNvPicPr>
          <p:nvPr/>
        </p:nvPicPr>
        <p:blipFill>
          <a:blip r:embed="rId2"/>
          <a:stretch>
            <a:fillRect/>
          </a:stretch>
        </p:blipFill>
        <p:spPr>
          <a:xfrm>
            <a:off x="3106956" y="2136900"/>
            <a:ext cx="5816398" cy="2698880"/>
          </a:xfrm>
          <a:prstGeom prst="rect">
            <a:avLst/>
          </a:prstGeom>
          <a:ln>
            <a:solidFill>
              <a:schemeClr val="accent1"/>
            </a:solidFill>
          </a:ln>
        </p:spPr>
      </p:pic>
    </p:spTree>
    <p:extLst>
      <p:ext uri="{BB962C8B-B14F-4D97-AF65-F5344CB8AC3E}">
        <p14:creationId xmlns:p14="http://schemas.microsoft.com/office/powerpoint/2010/main" val="365799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fade">
                                      <p:cBhvr>
                                        <p:cTn id="12" dur="1000"/>
                                        <p:tgtEl>
                                          <p:spTgt spid="4">
                                            <p:txEl>
                                              <p:pRg st="5" end="5"/>
                                            </p:txEl>
                                          </p:spTgt>
                                        </p:tgtEl>
                                      </p:cBhvr>
                                    </p:animEffect>
                                    <p:anim calcmode="lin" valueType="num">
                                      <p:cBhvr>
                                        <p:cTn id="1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a:xfrm>
            <a:off x="341924" y="980347"/>
            <a:ext cx="8460152" cy="3829545"/>
          </a:xfrm>
        </p:spPr>
        <p:txBody>
          <a:bodyPr/>
          <a:lstStyle/>
          <a:p>
            <a:r>
              <a:rPr lang="en-US" b="1" dirty="0"/>
              <a:t>A user asks you how they can change Ease of Access settings. In which management interface(s) are these settings located in the different versions of Windows?</a:t>
            </a:r>
          </a:p>
          <a:p>
            <a:endParaRPr lang="en-US" b="1" dirty="0"/>
          </a:p>
          <a:p>
            <a:r>
              <a:rPr lang="en-US" b="1" dirty="0"/>
              <a:t>ANSWER: </a:t>
            </a:r>
          </a:p>
          <a:p>
            <a:pPr lvl="1"/>
            <a:r>
              <a:rPr lang="en-US" dirty="0"/>
              <a:t>User-level features like this are configured via the </a:t>
            </a:r>
            <a:r>
              <a:rPr lang="en-US" dirty="0">
                <a:solidFill>
                  <a:srgbClr val="FF0000"/>
                </a:solidFill>
              </a:rPr>
              <a:t>Control Panel </a:t>
            </a:r>
            <a:r>
              <a:rPr lang="en-US" dirty="0"/>
              <a:t>in Windows 7.</a:t>
            </a:r>
          </a:p>
          <a:p>
            <a:pPr lvl="1"/>
            <a:endParaRPr lang="en-US" dirty="0"/>
          </a:p>
          <a:p>
            <a:pPr lvl="1"/>
            <a:r>
              <a:rPr lang="en-US" dirty="0"/>
              <a:t> In Windows 10 and Windows 11, there are Ease of Access settings in both the Control Panel and in the PC Settings/Windows Settings app but don't worry if you just answered "</a:t>
            </a:r>
            <a:r>
              <a:rPr lang="en-US" dirty="0">
                <a:solidFill>
                  <a:srgbClr val="FF0000"/>
                </a:solidFill>
              </a:rPr>
              <a:t>Settings app</a:t>
            </a:r>
            <a:r>
              <a:rPr lang="en-US" dirty="0"/>
              <a:t>." </a:t>
            </a:r>
          </a:p>
          <a:p>
            <a:pPr lvl="1"/>
            <a:endParaRPr lang="en-US" dirty="0"/>
          </a:p>
          <a:p>
            <a:pPr lvl="1"/>
            <a:r>
              <a:rPr lang="en-US" dirty="0"/>
              <a:t>It is also worth remembering that you can use Instant Search to return a list of user configuration options quickly.</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4" y="148785"/>
            <a:ext cx="7883768"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73</a:t>
            </a:fld>
            <a:endParaRPr lang="en-US" dirty="0"/>
          </a:p>
        </p:txBody>
      </p:sp>
    </p:spTree>
    <p:extLst>
      <p:ext uri="{BB962C8B-B14F-4D97-AF65-F5344CB8AC3E}">
        <p14:creationId xmlns:p14="http://schemas.microsoft.com/office/powerpoint/2010/main" val="389250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a:xfrm>
            <a:off x="341924" y="692791"/>
            <a:ext cx="8460152" cy="4187218"/>
          </a:xfrm>
        </p:spPr>
        <p:txBody>
          <a:bodyPr/>
          <a:lstStyle/>
          <a:p>
            <a:r>
              <a:rPr lang="en-US" b="1" dirty="0"/>
              <a:t>You receive a call from a Windows 10 user who wants to "speed his computer up." After questioning him, you find that he is getting frustrated at having to click through UAC authorizations. He asks how to turn them off. Explain how this is done. Should you offer any other advice?</a:t>
            </a:r>
          </a:p>
          <a:p>
            <a:endParaRPr lang="en-US" b="1" dirty="0"/>
          </a:p>
          <a:p>
            <a:r>
              <a:rPr lang="en-US" b="1" dirty="0"/>
              <a:t>ANSWER:</a:t>
            </a:r>
          </a:p>
          <a:p>
            <a:pPr lvl="1"/>
            <a:r>
              <a:rPr lang="en-US" dirty="0"/>
              <a:t>There are several ways to disable User Account Control (UAC) but the simplest is via the </a:t>
            </a:r>
            <a:r>
              <a:rPr lang="en-US" dirty="0">
                <a:solidFill>
                  <a:srgbClr val="FF0000"/>
                </a:solidFill>
              </a:rPr>
              <a:t>User Accounts applet </a:t>
            </a:r>
            <a:r>
              <a:rPr lang="en-US" dirty="0"/>
              <a:t>in Control Panel. </a:t>
            </a:r>
          </a:p>
          <a:p>
            <a:pPr lvl="1"/>
            <a:endParaRPr lang="en-US" dirty="0"/>
          </a:p>
          <a:p>
            <a:pPr lvl="1"/>
            <a:r>
              <a:rPr lang="en-US" dirty="0"/>
              <a:t>You can also just search for "UAC" to open the dialog box. </a:t>
            </a:r>
          </a:p>
          <a:p>
            <a:pPr lvl="1"/>
            <a:endParaRPr lang="en-US" dirty="0"/>
          </a:p>
          <a:p>
            <a:pPr marL="342900" lvl="1" indent="0">
              <a:buNone/>
            </a:pPr>
            <a:endParaRPr lang="en-US" dirty="0"/>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4" y="148785"/>
            <a:ext cx="8235342"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74</a:t>
            </a:fld>
            <a:endParaRPr lang="en-US" dirty="0"/>
          </a:p>
        </p:txBody>
      </p:sp>
    </p:spTree>
    <p:extLst>
      <p:ext uri="{BB962C8B-B14F-4D97-AF65-F5344CB8AC3E}">
        <p14:creationId xmlns:p14="http://schemas.microsoft.com/office/powerpoint/2010/main" val="248766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p:txBody>
          <a:bodyPr/>
          <a:lstStyle/>
          <a:p>
            <a:r>
              <a:rPr lang="en-US" b="1" dirty="0"/>
              <a:t>True or false? Each version of Windows has an Administrative Tools shortcut folder in Control Panel.</a:t>
            </a:r>
          </a:p>
          <a:p>
            <a:endParaRPr lang="en-US" dirty="0"/>
          </a:p>
          <a:p>
            <a:r>
              <a:rPr lang="en-US" b="1" dirty="0"/>
              <a:t>ANSWER:</a:t>
            </a:r>
          </a:p>
          <a:p>
            <a:pPr lvl="1"/>
            <a:r>
              <a:rPr lang="en-US" dirty="0"/>
              <a:t>True—the contents do vary from version to version though.</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4" y="75202"/>
            <a:ext cx="8460151"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75</a:t>
            </a:fld>
            <a:endParaRPr lang="en-US" dirty="0"/>
          </a:p>
        </p:txBody>
      </p:sp>
    </p:spTree>
    <p:extLst>
      <p:ext uri="{BB962C8B-B14F-4D97-AF65-F5344CB8AC3E}">
        <p14:creationId xmlns:p14="http://schemas.microsoft.com/office/powerpoint/2010/main" val="27652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p:txBody>
          <a:bodyPr/>
          <a:lstStyle/>
          <a:p>
            <a:r>
              <a:rPr lang="en-US" b="1" dirty="0"/>
              <a:t>When would you use the mmc command?</a:t>
            </a:r>
          </a:p>
          <a:p>
            <a:endParaRPr lang="en-US" b="1" dirty="0"/>
          </a:p>
          <a:p>
            <a:r>
              <a:rPr lang="en-US" b="1" dirty="0"/>
              <a:t>ANSWER:</a:t>
            </a:r>
          </a:p>
          <a:p>
            <a:pPr lvl="1"/>
            <a:r>
              <a:rPr lang="en-US" dirty="0"/>
              <a:t>A Microsoft Management Console (MMC) is used for Windows administration. Running mmc opens an empty console. </a:t>
            </a:r>
          </a:p>
          <a:p>
            <a:pPr lvl="1"/>
            <a:endParaRPr lang="en-US" dirty="0"/>
          </a:p>
          <a:p>
            <a:pPr lvl="1"/>
            <a:r>
              <a:rPr lang="en-US" dirty="0"/>
              <a:t>You would do this to create a custom toolkit of the snap-ins used to configure advanced features of Windows. You can save the custom console for future use.</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4" y="75202"/>
            <a:ext cx="8235341"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76</a:t>
            </a:fld>
            <a:endParaRPr lang="en-US" dirty="0"/>
          </a:p>
        </p:txBody>
      </p:sp>
    </p:spTree>
    <p:extLst>
      <p:ext uri="{BB962C8B-B14F-4D97-AF65-F5344CB8AC3E}">
        <p14:creationId xmlns:p14="http://schemas.microsoft.com/office/powerpoint/2010/main" val="9534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p:txBody>
          <a:bodyPr/>
          <a:lstStyle/>
          <a:p>
            <a:r>
              <a:rPr lang="en-US" b="1" dirty="0"/>
              <a:t>You need to assist a user in changing the extension of a file. Assuming default Explorer view settings, How do you do it?</a:t>
            </a:r>
          </a:p>
          <a:p>
            <a:pPr marL="0" indent="0">
              <a:buNone/>
            </a:pPr>
            <a:endParaRPr lang="en-US" b="1" dirty="0"/>
          </a:p>
          <a:p>
            <a:r>
              <a:rPr lang="en-US" b="1" dirty="0"/>
              <a:t>ANSWER:</a:t>
            </a:r>
          </a:p>
          <a:p>
            <a:pPr lvl="1"/>
            <a:r>
              <a:rPr lang="en-US" dirty="0"/>
              <a:t>Open a new command prompt window with sufficient privileges. You can right-click the Command Prompt icon and select Run as administrator or press </a:t>
            </a:r>
            <a:r>
              <a:rPr lang="en-US" dirty="0" err="1">
                <a:solidFill>
                  <a:srgbClr val="FF0000"/>
                </a:solidFill>
              </a:rPr>
              <a:t>Ctrl+Shift+Enter</a:t>
            </a:r>
            <a:r>
              <a:rPr lang="en-US" dirty="0">
                <a:solidFill>
                  <a:srgbClr val="FF0000"/>
                </a:solidFill>
              </a:rPr>
              <a:t> </a:t>
            </a:r>
            <a:r>
              <a:rPr lang="en-US" dirty="0"/>
              <a:t>with the icon selected.</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5" y="75202"/>
            <a:ext cx="8315058"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77</a:t>
            </a:fld>
            <a:endParaRPr lang="en-US" dirty="0"/>
          </a:p>
        </p:txBody>
      </p:sp>
    </p:spTree>
    <p:extLst>
      <p:ext uri="{BB962C8B-B14F-4D97-AF65-F5344CB8AC3E}">
        <p14:creationId xmlns:p14="http://schemas.microsoft.com/office/powerpoint/2010/main" val="37167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p:txBody>
          <a:bodyPr/>
          <a:lstStyle/>
          <a:p>
            <a:r>
              <a:rPr lang="en-US" b="1" dirty="0"/>
              <a:t>Why might you run the shutdown command with the /t switch?</a:t>
            </a:r>
          </a:p>
          <a:p>
            <a:endParaRPr lang="en-US" b="1" dirty="0"/>
          </a:p>
          <a:p>
            <a:r>
              <a:rPr lang="en-US" b="1" dirty="0"/>
              <a:t>ANSWER:</a:t>
            </a:r>
          </a:p>
          <a:p>
            <a:pPr lvl="1"/>
            <a:r>
              <a:rPr lang="en-US" dirty="0"/>
              <a:t>To specify a delay between running the command and shutdown starting. You might do this to give users a chance to save work or to ensure that a computer is restarted overnight.</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5" y="75202"/>
            <a:ext cx="8334936"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78</a:t>
            </a:fld>
            <a:endParaRPr lang="en-US" dirty="0"/>
          </a:p>
        </p:txBody>
      </p:sp>
    </p:spTree>
    <p:extLst>
      <p:ext uri="{BB962C8B-B14F-4D97-AF65-F5344CB8AC3E}">
        <p14:creationId xmlns:p14="http://schemas.microsoft.com/office/powerpoint/2010/main" val="384396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D0D43-020D-7C40-9B0D-68E6B5EE0C0C}"/>
              </a:ext>
            </a:extLst>
          </p:cNvPr>
          <p:cNvSpPr>
            <a:spLocks noGrp="1"/>
          </p:cNvSpPr>
          <p:nvPr>
            <p:ph idx="1"/>
          </p:nvPr>
        </p:nvSpPr>
        <p:spPr/>
        <p:txBody>
          <a:bodyPr/>
          <a:lstStyle/>
          <a:p>
            <a:r>
              <a:rPr lang="en-US" b="1" dirty="0"/>
              <a:t>What tasks would you perform using the regedit tool?</a:t>
            </a:r>
          </a:p>
          <a:p>
            <a:endParaRPr lang="en-US" b="1" dirty="0"/>
          </a:p>
          <a:p>
            <a:r>
              <a:rPr lang="en-US" b="1" dirty="0"/>
              <a:t>ANSWER:</a:t>
            </a:r>
          </a:p>
          <a:p>
            <a:pPr lvl="1"/>
            <a:r>
              <a:rPr lang="en-US" dirty="0"/>
              <a:t>This tool allows you to make manual changes to the Window Registry database. You can also use it to export and back up portions of the registry. You might also import registry files to apply a suggested fix.</a:t>
            </a:r>
          </a:p>
        </p:txBody>
      </p:sp>
      <p:sp>
        <p:nvSpPr>
          <p:cNvPr id="3" name="Title 2">
            <a:extLst>
              <a:ext uri="{FF2B5EF4-FFF2-40B4-BE49-F238E27FC236}">
                <a16:creationId xmlns:a16="http://schemas.microsoft.com/office/drawing/2014/main" id="{7E5D88C0-595B-4C4D-A28D-63B91781DA19}"/>
              </a:ext>
            </a:extLst>
          </p:cNvPr>
          <p:cNvSpPr>
            <a:spLocks noGrp="1"/>
          </p:cNvSpPr>
          <p:nvPr>
            <p:ph type="title"/>
          </p:nvPr>
        </p:nvSpPr>
        <p:spPr>
          <a:xfrm>
            <a:off x="341924" y="75202"/>
            <a:ext cx="8235341" cy="633458"/>
          </a:xfrm>
        </p:spPr>
        <p:txBody>
          <a:bodyPr/>
          <a:lstStyle/>
          <a:p>
            <a:r>
              <a:rPr lang="en-US" dirty="0"/>
              <a:t>Discussing Windows Features and Tools</a:t>
            </a:r>
          </a:p>
        </p:txBody>
      </p:sp>
      <p:sp>
        <p:nvSpPr>
          <p:cNvPr id="4" name="Slide Number Placeholder 3">
            <a:extLst>
              <a:ext uri="{FF2B5EF4-FFF2-40B4-BE49-F238E27FC236}">
                <a16:creationId xmlns:a16="http://schemas.microsoft.com/office/drawing/2014/main" id="{19ADDD31-57C8-6841-A1FA-A60F431DAFEF}"/>
              </a:ext>
            </a:extLst>
          </p:cNvPr>
          <p:cNvSpPr>
            <a:spLocks noGrp="1"/>
          </p:cNvSpPr>
          <p:nvPr>
            <p:ph type="sldNum" sz="quarter" idx="4"/>
          </p:nvPr>
        </p:nvSpPr>
        <p:spPr/>
        <p:txBody>
          <a:bodyPr/>
          <a:lstStyle/>
          <a:p>
            <a:fld id="{2066355A-084C-D24E-9AD2-7E4FC41EA627}" type="slidenum">
              <a:rPr lang="en-US" smtClean="0"/>
              <a:pPr/>
              <a:t>79</a:t>
            </a:fld>
            <a:endParaRPr lang="en-US" dirty="0"/>
          </a:p>
        </p:txBody>
      </p:sp>
    </p:spTree>
    <p:extLst>
      <p:ext uri="{BB962C8B-B14F-4D97-AF65-F5344CB8AC3E}">
        <p14:creationId xmlns:p14="http://schemas.microsoft.com/office/powerpoint/2010/main" val="162975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66A1D-22D9-412E-962C-DF4DA4C90750}"/>
              </a:ext>
            </a:extLst>
          </p:cNvPr>
          <p:cNvSpPr>
            <a:spLocks noGrp="1"/>
          </p:cNvSpPr>
          <p:nvPr>
            <p:ph type="title"/>
          </p:nvPr>
        </p:nvSpPr>
        <p:spPr/>
        <p:txBody>
          <a:bodyPr/>
          <a:lstStyle/>
          <a:p>
            <a:r>
              <a:rPr lang="en-US" dirty="0"/>
              <a:t>Windows Editions</a:t>
            </a:r>
          </a:p>
        </p:txBody>
      </p:sp>
      <p:sp>
        <p:nvSpPr>
          <p:cNvPr id="3" name="Slide Number Placeholder 2">
            <a:extLst>
              <a:ext uri="{FF2B5EF4-FFF2-40B4-BE49-F238E27FC236}">
                <a16:creationId xmlns:a16="http://schemas.microsoft.com/office/drawing/2014/main" id="{B3249B30-901D-4010-A88D-6423C8A01B96}"/>
              </a:ext>
            </a:extLst>
          </p:cNvPr>
          <p:cNvSpPr>
            <a:spLocks noGrp="1"/>
          </p:cNvSpPr>
          <p:nvPr>
            <p:ph type="sldNum" sz="quarter" idx="4"/>
          </p:nvPr>
        </p:nvSpPr>
        <p:spPr/>
        <p:txBody>
          <a:bodyPr/>
          <a:lstStyle/>
          <a:p>
            <a:fld id="{2066355A-084C-D24E-9AD2-7E4FC41EA627}" type="slidenum">
              <a:rPr lang="en-US" smtClean="0"/>
              <a:pPr/>
              <a:t>8</a:t>
            </a:fld>
            <a:endParaRPr lang="en-US" dirty="0"/>
          </a:p>
        </p:txBody>
      </p:sp>
      <p:sp>
        <p:nvSpPr>
          <p:cNvPr id="4" name="Content Placeholder 3">
            <a:extLst>
              <a:ext uri="{FF2B5EF4-FFF2-40B4-BE49-F238E27FC236}">
                <a16:creationId xmlns:a16="http://schemas.microsoft.com/office/drawing/2014/main" id="{60B61856-7440-46F7-AE51-CDAE23BC87C8}"/>
              </a:ext>
            </a:extLst>
          </p:cNvPr>
          <p:cNvSpPr>
            <a:spLocks noGrp="1"/>
          </p:cNvSpPr>
          <p:nvPr>
            <p:ph idx="1"/>
          </p:nvPr>
        </p:nvSpPr>
        <p:spPr>
          <a:xfrm>
            <a:off x="341924" y="646772"/>
            <a:ext cx="8460152" cy="4421526"/>
          </a:xfrm>
        </p:spPr>
        <p:txBody>
          <a:bodyPr/>
          <a:lstStyle/>
          <a:p>
            <a:pPr marL="0" indent="0">
              <a:buNone/>
            </a:pPr>
            <a:r>
              <a:rPr lang="en-US" dirty="0"/>
              <a:t>Editions for different markets:</a:t>
            </a:r>
          </a:p>
          <a:p>
            <a:pPr marL="0" indent="0">
              <a:buNone/>
            </a:pPr>
            <a:endParaRPr lang="en-US" dirty="0"/>
          </a:p>
          <a:p>
            <a:r>
              <a:rPr lang="en-US" dirty="0"/>
              <a:t>Windows 10 &amp; 11 editions:</a:t>
            </a:r>
          </a:p>
          <a:p>
            <a:pPr lvl="1"/>
            <a:r>
              <a:rPr lang="en-US" dirty="0"/>
              <a:t>Home</a:t>
            </a:r>
          </a:p>
          <a:p>
            <a:pPr lvl="1"/>
            <a:r>
              <a:rPr lang="en-US" dirty="0"/>
              <a:t>Pro/ Pro </a:t>
            </a:r>
            <a:r>
              <a:rPr lang="en-US" dirty="0" err="1"/>
              <a:t>Workstatin</a:t>
            </a:r>
            <a:endParaRPr lang="en-US" dirty="0"/>
          </a:p>
          <a:p>
            <a:pPr lvl="1"/>
            <a:r>
              <a:rPr lang="en-US" dirty="0"/>
              <a:t>Enterprise</a:t>
            </a:r>
          </a:p>
          <a:p>
            <a:pPr lvl="1"/>
            <a:r>
              <a:rPr lang="en-US" dirty="0"/>
              <a:t>Education</a:t>
            </a:r>
          </a:p>
          <a:p>
            <a:pPr lvl="1"/>
            <a:endParaRPr lang="en-US" dirty="0"/>
          </a:p>
          <a:p>
            <a:pPr lvl="1"/>
            <a:endParaRPr lang="en-US" dirty="0"/>
          </a:p>
          <a:p>
            <a:r>
              <a:rPr lang="en-US" sz="2000" dirty="0"/>
              <a:t>Windows Mobile</a:t>
            </a:r>
          </a:p>
          <a:p>
            <a:pPr lvl="1"/>
            <a:r>
              <a:rPr lang="en-US" dirty="0"/>
              <a:t>Consistent user interface and code base for all devices.</a:t>
            </a:r>
          </a:p>
          <a:p>
            <a:pPr lvl="1"/>
            <a:r>
              <a:rPr lang="en-US" dirty="0"/>
              <a:t>Ships on Windows 10 Mobile </a:t>
            </a:r>
            <a:r>
              <a:rPr lang="en-US" sz="1800" dirty="0"/>
              <a:t>smart- phones and Surface tablets.</a:t>
            </a:r>
          </a:p>
          <a:p>
            <a:pPr marL="342900" lvl="1" indent="0">
              <a:buNone/>
            </a:pPr>
            <a:endParaRPr lang="en-US" dirty="0"/>
          </a:p>
        </p:txBody>
      </p:sp>
      <p:pic>
        <p:nvPicPr>
          <p:cNvPr id="5" name="Picture 4">
            <a:extLst>
              <a:ext uri="{FF2B5EF4-FFF2-40B4-BE49-F238E27FC236}">
                <a16:creationId xmlns:a16="http://schemas.microsoft.com/office/drawing/2014/main" id="{CA4B8124-62B5-4CA0-8A20-D0134244474A}"/>
              </a:ext>
            </a:extLst>
          </p:cNvPr>
          <p:cNvPicPr>
            <a:picLocks noChangeAspect="1"/>
          </p:cNvPicPr>
          <p:nvPr/>
        </p:nvPicPr>
        <p:blipFill>
          <a:blip r:embed="rId3"/>
          <a:stretch>
            <a:fillRect/>
          </a:stretch>
        </p:blipFill>
        <p:spPr>
          <a:xfrm>
            <a:off x="4330441" y="1151725"/>
            <a:ext cx="4246825" cy="2081595"/>
          </a:xfrm>
          <a:prstGeom prst="rect">
            <a:avLst/>
          </a:prstGeom>
        </p:spPr>
      </p:pic>
    </p:spTree>
    <p:extLst>
      <p:ext uri="{BB962C8B-B14F-4D97-AF65-F5344CB8AC3E}">
        <p14:creationId xmlns:p14="http://schemas.microsoft.com/office/powerpoint/2010/main" val="16540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1000"/>
                                        <p:tgtEl>
                                          <p:spTgt spid="4">
                                            <p:txEl>
                                              <p:pRg st="5" end="5"/>
                                            </p:txEl>
                                          </p:spTgt>
                                        </p:tgtEl>
                                      </p:cBhvr>
                                    </p:animEffect>
                                    <p:anim calcmode="lin" valueType="num">
                                      <p:cBhvr>
                                        <p:cTn id="1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1000"/>
                                        <p:tgtEl>
                                          <p:spTgt spid="4">
                                            <p:txEl>
                                              <p:pRg st="6" end="6"/>
                                            </p:txEl>
                                          </p:spTgt>
                                        </p:tgtEl>
                                      </p:cBhvr>
                                    </p:animEffect>
                                    <p:anim calcmode="lin" valueType="num">
                                      <p:cBhvr>
                                        <p:cTn id="2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fade">
                                      <p:cBhvr>
                                        <p:cTn id="27" dur="1000"/>
                                        <p:tgtEl>
                                          <p:spTgt spid="4">
                                            <p:txEl>
                                              <p:pRg st="9" end="9"/>
                                            </p:txEl>
                                          </p:spTgt>
                                        </p:tgtEl>
                                      </p:cBhvr>
                                    </p:animEffect>
                                    <p:anim calcmode="lin" valueType="num">
                                      <p:cBhvr>
                                        <p:cTn id="2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9" end="9"/>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fade">
                                      <p:cBhvr>
                                        <p:cTn id="32" dur="1000"/>
                                        <p:tgtEl>
                                          <p:spTgt spid="4">
                                            <p:txEl>
                                              <p:pRg st="10" end="10"/>
                                            </p:txEl>
                                          </p:spTgt>
                                        </p:tgtEl>
                                      </p:cBhvr>
                                    </p:animEffect>
                                    <p:anim calcmode="lin" valueType="num">
                                      <p:cBhvr>
                                        <p:cTn id="33"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10" end="10"/>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animEffect transition="in" filter="fade">
                                      <p:cBhvr>
                                        <p:cTn id="37" dur="1000"/>
                                        <p:tgtEl>
                                          <p:spTgt spid="4">
                                            <p:txEl>
                                              <p:pRg st="11" end="11"/>
                                            </p:txEl>
                                          </p:spTgt>
                                        </p:tgtEl>
                                      </p:cBhvr>
                                    </p:animEffect>
                                    <p:anim calcmode="lin" valueType="num">
                                      <p:cBhvr>
                                        <p:cTn id="38"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36232-BE5B-854A-8E0B-D114186FE44F}"/>
              </a:ext>
            </a:extLst>
          </p:cNvPr>
          <p:cNvSpPr>
            <a:spLocks noGrp="1"/>
          </p:cNvSpPr>
          <p:nvPr>
            <p:ph type="title"/>
          </p:nvPr>
        </p:nvSpPr>
        <p:spPr>
          <a:xfrm>
            <a:off x="0" y="0"/>
            <a:ext cx="9143999" cy="603250"/>
          </a:xfrm>
        </p:spPr>
        <p:txBody>
          <a:bodyPr anchor="ctr">
            <a:normAutofit/>
          </a:bodyPr>
          <a:lstStyle/>
          <a:p>
            <a:r>
              <a:rPr lang="en-US" dirty="0"/>
              <a:t>Topic D: Manage Disks in Windows</a:t>
            </a:r>
          </a:p>
        </p:txBody>
      </p:sp>
      <p:pic>
        <p:nvPicPr>
          <p:cNvPr id="11" name="Content Placeholder 10">
            <a:extLst>
              <a:ext uri="{FF2B5EF4-FFF2-40B4-BE49-F238E27FC236}">
                <a16:creationId xmlns:a16="http://schemas.microsoft.com/office/drawing/2014/main" id="{640A4095-D9D5-D071-9FE3-D2013B130135}"/>
              </a:ext>
            </a:extLst>
          </p:cNvPr>
          <p:cNvPicPr>
            <a:picLocks noGrp="1" noChangeAspect="1"/>
          </p:cNvPicPr>
          <p:nvPr>
            <p:ph idx="1"/>
          </p:nvPr>
        </p:nvPicPr>
        <p:blipFill rotWithShape="1">
          <a:blip r:embed="rId2"/>
          <a:srcRect l="16521" r="23221" b="1"/>
          <a:stretch/>
        </p:blipFill>
        <p:spPr>
          <a:xfrm>
            <a:off x="2266739" y="1075699"/>
            <a:ext cx="3219661" cy="2992101"/>
          </a:xfrm>
          <a:prstGeom prst="rect">
            <a:avLst/>
          </a:prstGeom>
          <a:noFill/>
        </p:spPr>
      </p:pic>
      <p:sp>
        <p:nvSpPr>
          <p:cNvPr id="3" name="Slide Number Placeholder 2" hidden="1">
            <a:extLst>
              <a:ext uri="{FF2B5EF4-FFF2-40B4-BE49-F238E27FC236}">
                <a16:creationId xmlns:a16="http://schemas.microsoft.com/office/drawing/2014/main" id="{F8089B30-62B2-8748-8E43-F3010FCAFA73}"/>
              </a:ext>
            </a:extLst>
          </p:cNvPr>
          <p:cNvSpPr>
            <a:spLocks noGrp="1"/>
          </p:cNvSpPr>
          <p:nvPr>
            <p:ph type="sldNum" sz="quarter" idx="4294967295"/>
          </p:nvPr>
        </p:nvSpPr>
        <p:spPr>
          <a:xfrm>
            <a:off x="8577266" y="4880009"/>
            <a:ext cx="261937" cy="205383"/>
          </a:xfrm>
          <a:prstGeom prst="rect">
            <a:avLst/>
          </a:prstGeom>
        </p:spPr>
        <p:txBody>
          <a:bodyPr/>
          <a:lstStyle/>
          <a:p>
            <a:pPr>
              <a:spcAft>
                <a:spcPts val="600"/>
              </a:spcAft>
            </a:pPr>
            <a:fld id="{2066355A-084C-D24E-9AD2-7E4FC41EA627}" type="slidenum">
              <a:rPr lang="en-US" smtClean="0"/>
              <a:pPr>
                <a:spcAft>
                  <a:spcPts val="600"/>
                </a:spcAft>
              </a:pPr>
              <a:t>80</a:t>
            </a:fld>
            <a:endParaRPr lang="en-US"/>
          </a:p>
        </p:txBody>
      </p:sp>
    </p:spTree>
    <p:extLst>
      <p:ext uri="{BB962C8B-B14F-4D97-AF65-F5344CB8AC3E}">
        <p14:creationId xmlns:p14="http://schemas.microsoft.com/office/powerpoint/2010/main" val="29422662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8605F-B2FC-4BB3-B3A5-79C09CBAE212}"/>
              </a:ext>
            </a:extLst>
          </p:cNvPr>
          <p:cNvSpPr>
            <a:spLocks noGrp="1"/>
          </p:cNvSpPr>
          <p:nvPr>
            <p:ph type="title"/>
          </p:nvPr>
        </p:nvSpPr>
        <p:spPr/>
        <p:txBody>
          <a:bodyPr/>
          <a:lstStyle/>
          <a:p>
            <a:r>
              <a:rPr lang="en-US" dirty="0"/>
              <a:t>The Windows Disk Management Console</a:t>
            </a:r>
          </a:p>
        </p:txBody>
      </p:sp>
      <p:sp>
        <p:nvSpPr>
          <p:cNvPr id="3" name="Slide Number Placeholder 2">
            <a:extLst>
              <a:ext uri="{FF2B5EF4-FFF2-40B4-BE49-F238E27FC236}">
                <a16:creationId xmlns:a16="http://schemas.microsoft.com/office/drawing/2014/main" id="{59F5DA35-6489-45F4-AD5F-9D61B6033C06}"/>
              </a:ext>
            </a:extLst>
          </p:cNvPr>
          <p:cNvSpPr>
            <a:spLocks noGrp="1"/>
          </p:cNvSpPr>
          <p:nvPr>
            <p:ph type="sldNum" sz="quarter" idx="4"/>
          </p:nvPr>
        </p:nvSpPr>
        <p:spPr/>
        <p:txBody>
          <a:bodyPr/>
          <a:lstStyle/>
          <a:p>
            <a:fld id="{2066355A-084C-D24E-9AD2-7E4FC41EA627}" type="slidenum">
              <a:rPr lang="en-US" smtClean="0"/>
              <a:pPr/>
              <a:t>81</a:t>
            </a:fld>
            <a:endParaRPr lang="en-US" dirty="0"/>
          </a:p>
        </p:txBody>
      </p:sp>
      <p:sp>
        <p:nvSpPr>
          <p:cNvPr id="4" name="Content Placeholder 3">
            <a:extLst>
              <a:ext uri="{FF2B5EF4-FFF2-40B4-BE49-F238E27FC236}">
                <a16:creationId xmlns:a16="http://schemas.microsoft.com/office/drawing/2014/main" id="{373F97EE-C937-43BE-9A16-D7D1D531C55F}"/>
              </a:ext>
            </a:extLst>
          </p:cNvPr>
          <p:cNvSpPr>
            <a:spLocks noGrp="1"/>
          </p:cNvSpPr>
          <p:nvPr>
            <p:ph idx="1"/>
          </p:nvPr>
        </p:nvSpPr>
        <p:spPr/>
        <p:txBody>
          <a:bodyPr/>
          <a:lstStyle/>
          <a:p>
            <a:r>
              <a:rPr lang="en-US" dirty="0"/>
              <a:t>Partition splits physical disk</a:t>
            </a:r>
          </a:p>
        </p:txBody>
      </p:sp>
      <p:pic>
        <p:nvPicPr>
          <p:cNvPr id="7" name="Picture 6">
            <a:extLst>
              <a:ext uri="{FF2B5EF4-FFF2-40B4-BE49-F238E27FC236}">
                <a16:creationId xmlns:a16="http://schemas.microsoft.com/office/drawing/2014/main" id="{39A3B809-EE81-41B7-A126-D0F408498FDB}"/>
              </a:ext>
            </a:extLst>
          </p:cNvPr>
          <p:cNvPicPr>
            <a:picLocks noChangeAspect="1"/>
          </p:cNvPicPr>
          <p:nvPr/>
        </p:nvPicPr>
        <p:blipFill>
          <a:blip r:embed="rId3"/>
          <a:stretch>
            <a:fillRect/>
          </a:stretch>
        </p:blipFill>
        <p:spPr>
          <a:xfrm>
            <a:off x="4049156" y="1045719"/>
            <a:ext cx="4528110" cy="3733404"/>
          </a:xfrm>
          <a:prstGeom prst="rect">
            <a:avLst/>
          </a:prstGeom>
        </p:spPr>
      </p:pic>
    </p:spTree>
    <p:extLst>
      <p:ext uri="{BB962C8B-B14F-4D97-AF65-F5344CB8AC3E}">
        <p14:creationId xmlns:p14="http://schemas.microsoft.com/office/powerpoint/2010/main" val="3902891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23745-F6D3-4EBF-8BB6-1A972D5C904A}"/>
              </a:ext>
            </a:extLst>
          </p:cNvPr>
          <p:cNvSpPr>
            <a:spLocks noGrp="1"/>
          </p:cNvSpPr>
          <p:nvPr>
            <p:ph type="title"/>
          </p:nvPr>
        </p:nvSpPr>
        <p:spPr>
          <a:xfrm>
            <a:off x="341927" y="75202"/>
            <a:ext cx="8455567" cy="633458"/>
          </a:xfrm>
        </p:spPr>
        <p:txBody>
          <a:bodyPr anchor="ctr">
            <a:normAutofit/>
          </a:bodyPr>
          <a:lstStyle/>
          <a:p>
            <a:r>
              <a:rPr lang="en-US" dirty="0"/>
              <a:t>Disk Partitions</a:t>
            </a:r>
          </a:p>
        </p:txBody>
      </p:sp>
      <p:sp>
        <p:nvSpPr>
          <p:cNvPr id="6" name="Text Placeholder 5">
            <a:extLst>
              <a:ext uri="{FF2B5EF4-FFF2-40B4-BE49-F238E27FC236}">
                <a16:creationId xmlns:a16="http://schemas.microsoft.com/office/drawing/2014/main" id="{D146578F-DA34-4766-973A-AE620C5EEC3F}"/>
              </a:ext>
            </a:extLst>
          </p:cNvPr>
          <p:cNvSpPr>
            <a:spLocks noGrp="1"/>
          </p:cNvSpPr>
          <p:nvPr>
            <p:ph sz="half" idx="1"/>
          </p:nvPr>
        </p:nvSpPr>
        <p:spPr>
          <a:xfrm>
            <a:off x="-20056" y="1232235"/>
            <a:ext cx="4038600" cy="3394472"/>
          </a:xfrm>
        </p:spPr>
        <p:txBody>
          <a:bodyPr>
            <a:normAutofit/>
          </a:bodyPr>
          <a:lstStyle/>
          <a:p>
            <a:r>
              <a:rPr lang="en-US" b="1" dirty="0"/>
              <a:t>Partitioning: </a:t>
            </a:r>
            <a:r>
              <a:rPr lang="en-US" sz="1600" dirty="0"/>
              <a:t>The act of dividing a physical disk into logically separate storage areas, often referred to as drives.</a:t>
            </a:r>
            <a:endParaRPr lang="en-US" dirty="0"/>
          </a:p>
        </p:txBody>
      </p:sp>
      <p:sp>
        <p:nvSpPr>
          <p:cNvPr id="3" name="Slide Number Placeholder 2">
            <a:extLst>
              <a:ext uri="{FF2B5EF4-FFF2-40B4-BE49-F238E27FC236}">
                <a16:creationId xmlns:a16="http://schemas.microsoft.com/office/drawing/2014/main" id="{91D5E786-0A7C-4B3A-8043-BFC124820AE7}"/>
              </a:ext>
            </a:extLst>
          </p:cNvPr>
          <p:cNvSpPr>
            <a:spLocks noGrp="1"/>
          </p:cNvSpPr>
          <p:nvPr>
            <p:ph type="sldNum" sz="quarter" idx="4"/>
          </p:nvPr>
        </p:nvSpPr>
        <p:spPr>
          <a:xfrm>
            <a:off x="8577266" y="4880009"/>
            <a:ext cx="261937" cy="205383"/>
          </a:xfrm>
        </p:spPr>
        <p:txBody>
          <a:bodyPr anchor="ctr">
            <a:normAutofit/>
          </a:bodyPr>
          <a:lstStyle/>
          <a:p>
            <a:pPr>
              <a:spcAft>
                <a:spcPts val="600"/>
              </a:spcAft>
            </a:pPr>
            <a:fld id="{2066355A-084C-D24E-9AD2-7E4FC41EA627}" type="slidenum">
              <a:rPr lang="en-US" smtClean="0"/>
              <a:pPr>
                <a:spcAft>
                  <a:spcPts val="600"/>
                </a:spcAft>
              </a:pPr>
              <a:t>82</a:t>
            </a:fld>
            <a:endParaRPr lang="en-US"/>
          </a:p>
        </p:txBody>
      </p:sp>
      <p:graphicFrame>
        <p:nvGraphicFramePr>
          <p:cNvPr id="8" name="Content Placeholder 4">
            <a:extLst>
              <a:ext uri="{FF2B5EF4-FFF2-40B4-BE49-F238E27FC236}">
                <a16:creationId xmlns:a16="http://schemas.microsoft.com/office/drawing/2014/main" id="{3FE156C8-A42C-DD2E-6E2F-2F24892E72FC}"/>
              </a:ext>
            </a:extLst>
          </p:cNvPr>
          <p:cNvGraphicFramePr>
            <a:graphicFrameLocks noGrp="1"/>
          </p:cNvGraphicFramePr>
          <p:nvPr>
            <p:ph sz="half" idx="2"/>
            <p:extLst>
              <p:ext uri="{D42A27DB-BD31-4B8C-83A1-F6EECF244321}">
                <p14:modId xmlns:p14="http://schemas.microsoft.com/office/powerpoint/2010/main" val="50140859"/>
              </p:ext>
            </p:extLst>
          </p:nvPr>
        </p:nvGraphicFramePr>
        <p:xfrm>
          <a:off x="3803859" y="137040"/>
          <a:ext cx="5125456" cy="459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408465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C2605-0DB6-4D5F-B405-7BDEBA989818}"/>
              </a:ext>
            </a:extLst>
          </p:cNvPr>
          <p:cNvSpPr>
            <a:spLocks noGrp="1"/>
          </p:cNvSpPr>
          <p:nvPr>
            <p:ph type="title"/>
          </p:nvPr>
        </p:nvSpPr>
        <p:spPr/>
        <p:txBody>
          <a:bodyPr/>
          <a:lstStyle/>
          <a:p>
            <a:r>
              <a:rPr lang="en-US" dirty="0"/>
              <a:t>File Systems</a:t>
            </a:r>
          </a:p>
        </p:txBody>
      </p:sp>
      <p:sp>
        <p:nvSpPr>
          <p:cNvPr id="5" name="Text Placeholder 4">
            <a:extLst>
              <a:ext uri="{FF2B5EF4-FFF2-40B4-BE49-F238E27FC236}">
                <a16:creationId xmlns:a16="http://schemas.microsoft.com/office/drawing/2014/main" id="{B6168B5C-DD1E-413C-8BE6-1586AD6AF3A0}"/>
              </a:ext>
            </a:extLst>
          </p:cNvPr>
          <p:cNvSpPr>
            <a:spLocks noGrp="1"/>
          </p:cNvSpPr>
          <p:nvPr>
            <p:ph type="body" sz="quarter" idx="13"/>
          </p:nvPr>
        </p:nvSpPr>
        <p:spPr>
          <a:xfrm>
            <a:off x="1752600" y="859639"/>
            <a:ext cx="6934200" cy="751469"/>
          </a:xfrm>
        </p:spPr>
        <p:txBody>
          <a:bodyPr/>
          <a:lstStyle/>
          <a:p>
            <a:r>
              <a:rPr lang="en-US" b="1"/>
              <a:t>Sector: </a:t>
            </a:r>
            <a:r>
              <a:rPr lang="en-US"/>
              <a:t>A uniformly sized subdivision of a drive track.</a:t>
            </a:r>
          </a:p>
          <a:p>
            <a:r>
              <a:rPr lang="en-US" b="1"/>
              <a:t>Cluster: </a:t>
            </a:r>
            <a:r>
              <a:rPr lang="en-US"/>
              <a:t>A group of sectors.</a:t>
            </a:r>
            <a:endParaRPr lang="en-US" b="1" dirty="0"/>
          </a:p>
        </p:txBody>
      </p:sp>
      <p:sp>
        <p:nvSpPr>
          <p:cNvPr id="3" name="Slide Number Placeholder 2">
            <a:extLst>
              <a:ext uri="{FF2B5EF4-FFF2-40B4-BE49-F238E27FC236}">
                <a16:creationId xmlns:a16="http://schemas.microsoft.com/office/drawing/2014/main" id="{276CFC2D-236A-461D-B982-33548612C145}"/>
              </a:ext>
            </a:extLst>
          </p:cNvPr>
          <p:cNvSpPr>
            <a:spLocks noGrp="1"/>
          </p:cNvSpPr>
          <p:nvPr>
            <p:ph type="sldNum" sz="quarter" idx="4"/>
          </p:nvPr>
        </p:nvSpPr>
        <p:spPr/>
        <p:txBody>
          <a:bodyPr/>
          <a:lstStyle/>
          <a:p>
            <a:fld id="{2066355A-084C-D24E-9AD2-7E4FC41EA627}" type="slidenum">
              <a:rPr lang="en-US" smtClean="0"/>
              <a:pPr/>
              <a:t>83</a:t>
            </a:fld>
            <a:endParaRPr lang="en-US" dirty="0"/>
          </a:p>
        </p:txBody>
      </p:sp>
      <p:sp>
        <p:nvSpPr>
          <p:cNvPr id="4" name="Content Placeholder 3">
            <a:extLst>
              <a:ext uri="{FF2B5EF4-FFF2-40B4-BE49-F238E27FC236}">
                <a16:creationId xmlns:a16="http://schemas.microsoft.com/office/drawing/2014/main" id="{40B8D867-624A-49B8-9BC8-B118F5B47832}"/>
              </a:ext>
            </a:extLst>
          </p:cNvPr>
          <p:cNvSpPr>
            <a:spLocks noGrp="1"/>
          </p:cNvSpPr>
          <p:nvPr>
            <p:ph idx="1"/>
          </p:nvPr>
        </p:nvSpPr>
        <p:spPr/>
        <p:txBody>
          <a:bodyPr/>
          <a:lstStyle/>
          <a:p>
            <a:r>
              <a:rPr lang="en-US" dirty="0"/>
              <a:t>High-level formatting prepares the partition for the OS.</a:t>
            </a:r>
          </a:p>
          <a:p>
            <a:endParaRPr lang="en-US" dirty="0"/>
          </a:p>
          <a:p>
            <a:r>
              <a:rPr lang="en-US" dirty="0"/>
              <a:t>Sectors and clusters:</a:t>
            </a:r>
          </a:p>
          <a:p>
            <a:pPr lvl="1"/>
            <a:r>
              <a:rPr lang="en-US"/>
              <a:t>Sectors were traditionally 512 bytes.</a:t>
            </a:r>
          </a:p>
          <a:p>
            <a:pPr lvl="1"/>
            <a:r>
              <a:rPr lang="en-US"/>
              <a:t>Clusters are groups of 2, 4, or 8 sectors.</a:t>
            </a:r>
          </a:p>
          <a:p>
            <a:pPr lvl="1"/>
            <a:r>
              <a:rPr lang="en-US"/>
              <a:t>Some sectors now 4096K.</a:t>
            </a:r>
          </a:p>
          <a:p>
            <a:pPr lvl="1"/>
            <a:endParaRPr lang="en-US" dirty="0"/>
          </a:p>
        </p:txBody>
      </p:sp>
      <p:pic>
        <p:nvPicPr>
          <p:cNvPr id="6" name="Picture 5">
            <a:extLst>
              <a:ext uri="{FF2B5EF4-FFF2-40B4-BE49-F238E27FC236}">
                <a16:creationId xmlns:a16="http://schemas.microsoft.com/office/drawing/2014/main" id="{24413B01-CA66-42FC-A8D9-975B73864059}"/>
              </a:ext>
            </a:extLst>
          </p:cNvPr>
          <p:cNvPicPr>
            <a:picLocks noChangeAspect="1"/>
          </p:cNvPicPr>
          <p:nvPr/>
        </p:nvPicPr>
        <p:blipFill>
          <a:blip r:embed="rId3"/>
          <a:stretch>
            <a:fillRect/>
          </a:stretch>
        </p:blipFill>
        <p:spPr>
          <a:xfrm>
            <a:off x="5355029" y="1696453"/>
            <a:ext cx="3447047" cy="3447047"/>
          </a:xfrm>
          <a:prstGeom prst="rect">
            <a:avLst/>
          </a:prstGeom>
        </p:spPr>
      </p:pic>
    </p:spTree>
    <p:extLst>
      <p:ext uri="{BB962C8B-B14F-4D97-AF65-F5344CB8AC3E}">
        <p14:creationId xmlns:p14="http://schemas.microsoft.com/office/powerpoint/2010/main" val="233434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1000"/>
                                        <p:tgtEl>
                                          <p:spTgt spid="4">
                                            <p:txEl>
                                              <p:pRg st="5" end="5"/>
                                            </p:txEl>
                                          </p:spTgt>
                                        </p:tgtEl>
                                      </p:cBhvr>
                                    </p:animEffect>
                                    <p:anim calcmode="lin" valueType="num">
                                      <p:cBhvr>
                                        <p:cTn id="1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B8DB6-2641-6547-AF44-CA6246ACDEAD}"/>
              </a:ext>
            </a:extLst>
          </p:cNvPr>
          <p:cNvSpPr>
            <a:spLocks noGrp="1"/>
          </p:cNvSpPr>
          <p:nvPr>
            <p:ph idx="1"/>
          </p:nvPr>
        </p:nvSpPr>
        <p:spPr>
          <a:xfrm>
            <a:off x="341924" y="980348"/>
            <a:ext cx="8460152" cy="3710598"/>
          </a:xfrm>
        </p:spPr>
        <p:txBody>
          <a:bodyPr/>
          <a:lstStyle/>
          <a:p>
            <a:r>
              <a:rPr lang="en-US" b="1" dirty="0"/>
              <a:t>Which are the main location(s) for system files in Windows?</a:t>
            </a:r>
          </a:p>
          <a:p>
            <a:endParaRPr lang="en-US" b="1" dirty="0"/>
          </a:p>
          <a:p>
            <a:r>
              <a:rPr lang="en-US" b="1" dirty="0"/>
              <a:t>ANSWER:</a:t>
            </a:r>
          </a:p>
          <a:p>
            <a:pPr lvl="1"/>
            <a:r>
              <a:rPr lang="en-US" dirty="0"/>
              <a:t>The Windows folder (or system root) contains the files used to run Windows itself.</a:t>
            </a:r>
          </a:p>
          <a:p>
            <a:pPr lvl="1"/>
            <a:endParaRPr lang="en-US" dirty="0"/>
          </a:p>
          <a:p>
            <a:pPr lvl="1"/>
            <a:r>
              <a:rPr lang="en-US" dirty="0"/>
              <a:t> Program Files contains the executable and settings files installed by desktop applications. </a:t>
            </a:r>
          </a:p>
          <a:p>
            <a:pPr lvl="1"/>
            <a:endParaRPr lang="en-US" dirty="0"/>
          </a:p>
          <a:p>
            <a:pPr lvl="1"/>
            <a:r>
              <a:rPr lang="en-US" dirty="0"/>
              <a:t>You might also mention that the Users folder contains user settings files, user-specific application data, and user-generated data files.</a:t>
            </a:r>
          </a:p>
          <a:p>
            <a:pPr lvl="1"/>
            <a:endParaRPr lang="en-US" dirty="0"/>
          </a:p>
          <a:p>
            <a:pPr lvl="1"/>
            <a:r>
              <a:rPr lang="en-US" dirty="0"/>
              <a:t> There are also some additional hidden folders (notably </a:t>
            </a:r>
            <a:r>
              <a:rPr lang="en-US" dirty="0" err="1"/>
              <a:t>ProgramData</a:t>
            </a:r>
            <a:r>
              <a:rPr lang="en-US" dirty="0"/>
              <a:t>) but do not worry if you have not included these.</a:t>
            </a:r>
          </a:p>
        </p:txBody>
      </p:sp>
      <p:sp>
        <p:nvSpPr>
          <p:cNvPr id="3" name="Title 2">
            <a:extLst>
              <a:ext uri="{FF2B5EF4-FFF2-40B4-BE49-F238E27FC236}">
                <a16:creationId xmlns:a16="http://schemas.microsoft.com/office/drawing/2014/main" id="{A2E6FBBB-7567-5F46-AC8E-45F3DE21480C}"/>
              </a:ext>
            </a:extLst>
          </p:cNvPr>
          <p:cNvSpPr>
            <a:spLocks noGrp="1"/>
          </p:cNvSpPr>
          <p:nvPr>
            <p:ph type="title"/>
          </p:nvPr>
        </p:nvSpPr>
        <p:spPr>
          <a:xfrm>
            <a:off x="341924" y="75202"/>
            <a:ext cx="8460151" cy="633458"/>
          </a:xfrm>
        </p:spPr>
        <p:txBody>
          <a:bodyPr/>
          <a:lstStyle/>
          <a:p>
            <a:r>
              <a:rPr lang="en-US" dirty="0"/>
              <a:t>Discussing File Management In Windows</a:t>
            </a:r>
          </a:p>
        </p:txBody>
      </p:sp>
      <p:sp>
        <p:nvSpPr>
          <p:cNvPr id="4" name="Slide Number Placeholder 3">
            <a:extLst>
              <a:ext uri="{FF2B5EF4-FFF2-40B4-BE49-F238E27FC236}">
                <a16:creationId xmlns:a16="http://schemas.microsoft.com/office/drawing/2014/main" id="{8097A2EE-4C6D-394A-A526-44FFA2430DE8}"/>
              </a:ext>
            </a:extLst>
          </p:cNvPr>
          <p:cNvSpPr>
            <a:spLocks noGrp="1"/>
          </p:cNvSpPr>
          <p:nvPr>
            <p:ph type="sldNum" sz="quarter" idx="4"/>
          </p:nvPr>
        </p:nvSpPr>
        <p:spPr/>
        <p:txBody>
          <a:bodyPr/>
          <a:lstStyle/>
          <a:p>
            <a:fld id="{2066355A-084C-D24E-9AD2-7E4FC41EA627}" type="slidenum">
              <a:rPr lang="en-US" smtClean="0"/>
              <a:pPr/>
              <a:t>84</a:t>
            </a:fld>
            <a:endParaRPr lang="en-US" dirty="0"/>
          </a:p>
        </p:txBody>
      </p:sp>
    </p:spTree>
    <p:extLst>
      <p:ext uri="{BB962C8B-B14F-4D97-AF65-F5344CB8AC3E}">
        <p14:creationId xmlns:p14="http://schemas.microsoft.com/office/powerpoint/2010/main" val="102607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1000"/>
                                        <p:tgtEl>
                                          <p:spTgt spid="2">
                                            <p:txEl>
                                              <p:pRg st="3" end="3"/>
                                            </p:txEl>
                                          </p:spTgt>
                                        </p:tgtEl>
                                      </p:cBhvr>
                                    </p:animEffect>
                                    <p:anim calcmode="lin" valueType="num">
                                      <p:cBhvr>
                                        <p:cTn id="1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1000"/>
                                        <p:tgtEl>
                                          <p:spTgt spid="2">
                                            <p:txEl>
                                              <p:pRg st="5" end="5"/>
                                            </p:txEl>
                                          </p:spTgt>
                                        </p:tgtEl>
                                      </p:cBhvr>
                                    </p:animEffect>
                                    <p:anim calcmode="lin" valueType="num">
                                      <p:cBhvr>
                                        <p:cTn id="18"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1000"/>
                                        <p:tgtEl>
                                          <p:spTgt spid="2">
                                            <p:txEl>
                                              <p:pRg st="7" end="7"/>
                                            </p:txEl>
                                          </p:spTgt>
                                        </p:tgtEl>
                                      </p:cBhvr>
                                    </p:animEffect>
                                    <p:anim calcmode="lin" valueType="num">
                                      <p:cBhvr>
                                        <p:cTn id="2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1000"/>
                                        <p:tgtEl>
                                          <p:spTgt spid="2">
                                            <p:txEl>
                                              <p:pRg st="9" end="9"/>
                                            </p:txEl>
                                          </p:spTgt>
                                        </p:tgtEl>
                                      </p:cBhvr>
                                    </p:animEffect>
                                    <p:anim calcmode="lin" valueType="num">
                                      <p:cBhvr>
                                        <p:cTn id="28"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B8DB6-2641-6547-AF44-CA6246ACDEAD}"/>
              </a:ext>
            </a:extLst>
          </p:cNvPr>
          <p:cNvSpPr>
            <a:spLocks noGrp="1"/>
          </p:cNvSpPr>
          <p:nvPr>
            <p:ph idx="1"/>
          </p:nvPr>
        </p:nvSpPr>
        <p:spPr>
          <a:xfrm>
            <a:off x="341923" y="831261"/>
            <a:ext cx="8460152" cy="3701556"/>
          </a:xfrm>
        </p:spPr>
        <p:txBody>
          <a:bodyPr/>
          <a:lstStyle/>
          <a:p>
            <a:r>
              <a:rPr lang="en-US" b="1" dirty="0"/>
              <a:t>You receive a call from a user trying to save a file and receiving an "Access Denied" error. Assuming a normal configuration with no underlying file corruption, encryption, or malware issue, what is the cause and what do you suggest?</a:t>
            </a:r>
          </a:p>
          <a:p>
            <a:endParaRPr lang="en-US" b="1" dirty="0"/>
          </a:p>
          <a:p>
            <a:r>
              <a:rPr lang="en-US" b="1" dirty="0"/>
              <a:t>ANSWER:</a:t>
            </a:r>
          </a:p>
          <a:p>
            <a:pPr lvl="1"/>
            <a:r>
              <a:rPr lang="en-US" dirty="0"/>
              <a:t>The user does not have "Write" or "Modify" permission to that folder. If there is no configuration issue, you should advise the user about the storage locations permitted for user-generated files. If there were a configuration issue, you would investigate why the user had not been granted the correct permissions for the target folder.</a:t>
            </a:r>
          </a:p>
        </p:txBody>
      </p:sp>
      <p:sp>
        <p:nvSpPr>
          <p:cNvPr id="4" name="Slide Number Placeholder 3">
            <a:extLst>
              <a:ext uri="{FF2B5EF4-FFF2-40B4-BE49-F238E27FC236}">
                <a16:creationId xmlns:a16="http://schemas.microsoft.com/office/drawing/2014/main" id="{8097A2EE-4C6D-394A-A526-44FFA2430DE8}"/>
              </a:ext>
            </a:extLst>
          </p:cNvPr>
          <p:cNvSpPr>
            <a:spLocks noGrp="1"/>
          </p:cNvSpPr>
          <p:nvPr>
            <p:ph type="sldNum" sz="quarter" idx="4"/>
          </p:nvPr>
        </p:nvSpPr>
        <p:spPr/>
        <p:txBody>
          <a:bodyPr/>
          <a:lstStyle/>
          <a:p>
            <a:fld id="{2066355A-084C-D24E-9AD2-7E4FC41EA627}" type="slidenum">
              <a:rPr lang="en-US" smtClean="0"/>
              <a:pPr/>
              <a:t>85</a:t>
            </a:fld>
            <a:endParaRPr lang="en-US" dirty="0"/>
          </a:p>
        </p:txBody>
      </p:sp>
      <p:sp>
        <p:nvSpPr>
          <p:cNvPr id="5" name="Title 2">
            <a:extLst>
              <a:ext uri="{FF2B5EF4-FFF2-40B4-BE49-F238E27FC236}">
                <a16:creationId xmlns:a16="http://schemas.microsoft.com/office/drawing/2014/main" id="{B54BD713-7087-7642-A91C-3ECA21C8A3F5}"/>
              </a:ext>
            </a:extLst>
          </p:cNvPr>
          <p:cNvSpPr>
            <a:spLocks noGrp="1"/>
          </p:cNvSpPr>
          <p:nvPr>
            <p:ph type="title"/>
          </p:nvPr>
        </p:nvSpPr>
        <p:spPr>
          <a:xfrm>
            <a:off x="341924" y="75202"/>
            <a:ext cx="8460151" cy="633458"/>
          </a:xfrm>
        </p:spPr>
        <p:txBody>
          <a:bodyPr/>
          <a:lstStyle/>
          <a:p>
            <a:r>
              <a:rPr lang="en-US" dirty="0"/>
              <a:t>Discussing File Management In Windows</a:t>
            </a:r>
          </a:p>
        </p:txBody>
      </p:sp>
    </p:spTree>
    <p:extLst>
      <p:ext uri="{BB962C8B-B14F-4D97-AF65-F5344CB8AC3E}">
        <p14:creationId xmlns:p14="http://schemas.microsoft.com/office/powerpoint/2010/main" val="225940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B8DB6-2641-6547-AF44-CA6246ACDEAD}"/>
              </a:ext>
            </a:extLst>
          </p:cNvPr>
          <p:cNvSpPr>
            <a:spLocks noGrp="1"/>
          </p:cNvSpPr>
          <p:nvPr>
            <p:ph idx="1"/>
          </p:nvPr>
        </p:nvSpPr>
        <p:spPr/>
        <p:txBody>
          <a:bodyPr/>
          <a:lstStyle/>
          <a:p>
            <a:r>
              <a:rPr lang="en-US" b="1" dirty="0"/>
              <a:t>You need to assist a user in changing the extension of a file. Assuming default Explorer view settings, what steps must the user take?</a:t>
            </a:r>
          </a:p>
          <a:p>
            <a:endParaRPr lang="en-US" b="1" dirty="0"/>
          </a:p>
          <a:p>
            <a:r>
              <a:rPr lang="en-US" b="1" dirty="0"/>
              <a:t>ANSWER:</a:t>
            </a:r>
          </a:p>
          <a:p>
            <a:pPr lvl="1"/>
            <a:r>
              <a:rPr lang="en-US" dirty="0"/>
              <a:t>The user must first show file extensions, using the View tab in the Folder Options applet. In Windows 8/10, extensions can be shown through a check box on the View menu ribbon. The user can then right-click the file and select Rename or press F2 and overtype the extension part.</a:t>
            </a:r>
          </a:p>
        </p:txBody>
      </p:sp>
      <p:sp>
        <p:nvSpPr>
          <p:cNvPr id="4" name="Slide Number Placeholder 3">
            <a:extLst>
              <a:ext uri="{FF2B5EF4-FFF2-40B4-BE49-F238E27FC236}">
                <a16:creationId xmlns:a16="http://schemas.microsoft.com/office/drawing/2014/main" id="{8097A2EE-4C6D-394A-A526-44FFA2430DE8}"/>
              </a:ext>
            </a:extLst>
          </p:cNvPr>
          <p:cNvSpPr>
            <a:spLocks noGrp="1"/>
          </p:cNvSpPr>
          <p:nvPr>
            <p:ph type="sldNum" sz="quarter" idx="4"/>
          </p:nvPr>
        </p:nvSpPr>
        <p:spPr/>
        <p:txBody>
          <a:bodyPr/>
          <a:lstStyle/>
          <a:p>
            <a:fld id="{2066355A-084C-D24E-9AD2-7E4FC41EA627}" type="slidenum">
              <a:rPr lang="en-US" smtClean="0"/>
              <a:pPr/>
              <a:t>86</a:t>
            </a:fld>
            <a:endParaRPr lang="en-US" dirty="0"/>
          </a:p>
        </p:txBody>
      </p:sp>
      <p:sp>
        <p:nvSpPr>
          <p:cNvPr id="5" name="Title 2">
            <a:extLst>
              <a:ext uri="{FF2B5EF4-FFF2-40B4-BE49-F238E27FC236}">
                <a16:creationId xmlns:a16="http://schemas.microsoft.com/office/drawing/2014/main" id="{BFE1A81B-68D4-C944-89AE-A67AD0C68B5F}"/>
              </a:ext>
            </a:extLst>
          </p:cNvPr>
          <p:cNvSpPr>
            <a:spLocks noGrp="1"/>
          </p:cNvSpPr>
          <p:nvPr>
            <p:ph type="title"/>
          </p:nvPr>
        </p:nvSpPr>
        <p:spPr>
          <a:xfrm>
            <a:off x="341924" y="75202"/>
            <a:ext cx="8460151" cy="633458"/>
          </a:xfrm>
        </p:spPr>
        <p:txBody>
          <a:bodyPr/>
          <a:lstStyle/>
          <a:p>
            <a:r>
              <a:rPr lang="en-US" dirty="0"/>
              <a:t>Discussing File Management In Windows</a:t>
            </a:r>
          </a:p>
        </p:txBody>
      </p:sp>
    </p:spTree>
    <p:extLst>
      <p:ext uri="{BB962C8B-B14F-4D97-AF65-F5344CB8AC3E}">
        <p14:creationId xmlns:p14="http://schemas.microsoft.com/office/powerpoint/2010/main" val="135665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B8DB6-2641-6547-AF44-CA6246ACDEAD}"/>
              </a:ext>
            </a:extLst>
          </p:cNvPr>
          <p:cNvSpPr>
            <a:spLocks noGrp="1"/>
          </p:cNvSpPr>
          <p:nvPr>
            <p:ph idx="1"/>
          </p:nvPr>
        </p:nvSpPr>
        <p:spPr/>
        <p:txBody>
          <a:bodyPr/>
          <a:lstStyle/>
          <a:p>
            <a:r>
              <a:rPr lang="en-US" b="1" dirty="0"/>
              <a:t>What is the effect of running the cd.. command?</a:t>
            </a:r>
          </a:p>
          <a:p>
            <a:endParaRPr lang="en-US" b="1" dirty="0"/>
          </a:p>
          <a:p>
            <a:r>
              <a:rPr lang="en-US" b="1" dirty="0"/>
              <a:t>ANSWER:</a:t>
            </a:r>
          </a:p>
          <a:p>
            <a:pPr lvl="1"/>
            <a:r>
              <a:rPr lang="en-US" dirty="0"/>
              <a:t>Change the directory focus to the parent directory (equivalent of Up One Folder).</a:t>
            </a:r>
          </a:p>
        </p:txBody>
      </p:sp>
      <p:sp>
        <p:nvSpPr>
          <p:cNvPr id="4" name="Slide Number Placeholder 3">
            <a:extLst>
              <a:ext uri="{FF2B5EF4-FFF2-40B4-BE49-F238E27FC236}">
                <a16:creationId xmlns:a16="http://schemas.microsoft.com/office/drawing/2014/main" id="{8097A2EE-4C6D-394A-A526-44FFA2430DE8}"/>
              </a:ext>
            </a:extLst>
          </p:cNvPr>
          <p:cNvSpPr>
            <a:spLocks noGrp="1"/>
          </p:cNvSpPr>
          <p:nvPr>
            <p:ph type="sldNum" sz="quarter" idx="4"/>
          </p:nvPr>
        </p:nvSpPr>
        <p:spPr/>
        <p:txBody>
          <a:bodyPr/>
          <a:lstStyle/>
          <a:p>
            <a:fld id="{2066355A-084C-D24E-9AD2-7E4FC41EA627}" type="slidenum">
              <a:rPr lang="en-US" smtClean="0"/>
              <a:pPr/>
              <a:t>87</a:t>
            </a:fld>
            <a:endParaRPr lang="en-US" dirty="0"/>
          </a:p>
        </p:txBody>
      </p:sp>
      <p:sp>
        <p:nvSpPr>
          <p:cNvPr id="5" name="Title 2">
            <a:extLst>
              <a:ext uri="{FF2B5EF4-FFF2-40B4-BE49-F238E27FC236}">
                <a16:creationId xmlns:a16="http://schemas.microsoft.com/office/drawing/2014/main" id="{2EEE72F5-7330-2D46-8885-E1BAEB10A698}"/>
              </a:ext>
            </a:extLst>
          </p:cNvPr>
          <p:cNvSpPr>
            <a:spLocks noGrp="1"/>
          </p:cNvSpPr>
          <p:nvPr>
            <p:ph type="title"/>
          </p:nvPr>
        </p:nvSpPr>
        <p:spPr>
          <a:xfrm>
            <a:off x="341924" y="75202"/>
            <a:ext cx="8460151" cy="633458"/>
          </a:xfrm>
        </p:spPr>
        <p:txBody>
          <a:bodyPr/>
          <a:lstStyle/>
          <a:p>
            <a:r>
              <a:rPr lang="en-US" dirty="0"/>
              <a:t>Discussing File Management In Windows</a:t>
            </a:r>
          </a:p>
        </p:txBody>
      </p:sp>
    </p:spTree>
    <p:extLst>
      <p:ext uri="{BB962C8B-B14F-4D97-AF65-F5344CB8AC3E}">
        <p14:creationId xmlns:p14="http://schemas.microsoft.com/office/powerpoint/2010/main" val="94395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B8DB6-2641-6547-AF44-CA6246ACDEAD}"/>
              </a:ext>
            </a:extLst>
          </p:cNvPr>
          <p:cNvSpPr>
            <a:spLocks noGrp="1"/>
          </p:cNvSpPr>
          <p:nvPr>
            <p:ph idx="1"/>
          </p:nvPr>
        </p:nvSpPr>
        <p:spPr/>
        <p:txBody>
          <a:bodyPr/>
          <a:lstStyle/>
          <a:p>
            <a:r>
              <a:rPr lang="en-US" b="1" dirty="0"/>
              <a:t>Which Windows command is probably best suited for scripting file backup operations?</a:t>
            </a:r>
          </a:p>
          <a:p>
            <a:endParaRPr lang="en-US" b="1" dirty="0"/>
          </a:p>
          <a:p>
            <a:r>
              <a:rPr lang="en-US" b="1" dirty="0"/>
              <a:t>ANSWER:</a:t>
            </a:r>
          </a:p>
          <a:p>
            <a:pPr lvl="1"/>
            <a:r>
              <a:rPr lang="en-US" dirty="0"/>
              <a:t>The robocopy command offers more options than </a:t>
            </a:r>
            <a:r>
              <a:rPr lang="en-US" dirty="0" err="1"/>
              <a:t>xcopy</a:t>
            </a:r>
            <a:r>
              <a:rPr lang="en-US" dirty="0"/>
              <a:t> so will usually be the better choice. The copy command is quite basic and probably not suitable.</a:t>
            </a:r>
          </a:p>
        </p:txBody>
      </p:sp>
      <p:sp>
        <p:nvSpPr>
          <p:cNvPr id="4" name="Slide Number Placeholder 3">
            <a:extLst>
              <a:ext uri="{FF2B5EF4-FFF2-40B4-BE49-F238E27FC236}">
                <a16:creationId xmlns:a16="http://schemas.microsoft.com/office/drawing/2014/main" id="{8097A2EE-4C6D-394A-A526-44FFA2430DE8}"/>
              </a:ext>
            </a:extLst>
          </p:cNvPr>
          <p:cNvSpPr>
            <a:spLocks noGrp="1"/>
          </p:cNvSpPr>
          <p:nvPr>
            <p:ph type="sldNum" sz="quarter" idx="4"/>
          </p:nvPr>
        </p:nvSpPr>
        <p:spPr/>
        <p:txBody>
          <a:bodyPr/>
          <a:lstStyle/>
          <a:p>
            <a:fld id="{2066355A-084C-D24E-9AD2-7E4FC41EA627}" type="slidenum">
              <a:rPr lang="en-US" smtClean="0"/>
              <a:pPr/>
              <a:t>88</a:t>
            </a:fld>
            <a:endParaRPr lang="en-US" dirty="0"/>
          </a:p>
        </p:txBody>
      </p:sp>
      <p:sp>
        <p:nvSpPr>
          <p:cNvPr id="5" name="Title 2">
            <a:extLst>
              <a:ext uri="{FF2B5EF4-FFF2-40B4-BE49-F238E27FC236}">
                <a16:creationId xmlns:a16="http://schemas.microsoft.com/office/drawing/2014/main" id="{B57E6196-EBF9-8E4F-86FE-D88193A92666}"/>
              </a:ext>
            </a:extLst>
          </p:cNvPr>
          <p:cNvSpPr>
            <a:spLocks noGrp="1"/>
          </p:cNvSpPr>
          <p:nvPr>
            <p:ph type="title"/>
          </p:nvPr>
        </p:nvSpPr>
        <p:spPr>
          <a:xfrm>
            <a:off x="341924" y="75202"/>
            <a:ext cx="8460151" cy="633458"/>
          </a:xfrm>
        </p:spPr>
        <p:txBody>
          <a:bodyPr/>
          <a:lstStyle/>
          <a:p>
            <a:r>
              <a:rPr lang="en-US" dirty="0"/>
              <a:t>Discussing File Management In Windows</a:t>
            </a:r>
          </a:p>
        </p:txBody>
      </p:sp>
    </p:spTree>
    <p:extLst>
      <p:ext uri="{BB962C8B-B14F-4D97-AF65-F5344CB8AC3E}">
        <p14:creationId xmlns:p14="http://schemas.microsoft.com/office/powerpoint/2010/main" val="25805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4C349-B512-40D8-BC4B-4B1C41F22071}"/>
              </a:ext>
            </a:extLst>
          </p:cNvPr>
          <p:cNvSpPr>
            <a:spLocks noGrp="1"/>
          </p:cNvSpPr>
          <p:nvPr>
            <p:ph type="title"/>
          </p:nvPr>
        </p:nvSpPr>
        <p:spPr/>
        <p:txBody>
          <a:bodyPr/>
          <a:lstStyle/>
          <a:p>
            <a:r>
              <a:rPr lang="en-US" dirty="0"/>
              <a:t>The Windows Disk Management Console</a:t>
            </a:r>
          </a:p>
        </p:txBody>
      </p:sp>
      <p:sp>
        <p:nvSpPr>
          <p:cNvPr id="3" name="Slide Number Placeholder 2">
            <a:extLst>
              <a:ext uri="{FF2B5EF4-FFF2-40B4-BE49-F238E27FC236}">
                <a16:creationId xmlns:a16="http://schemas.microsoft.com/office/drawing/2014/main" id="{9719C607-109D-4999-857C-E0B3352ABE08}"/>
              </a:ext>
            </a:extLst>
          </p:cNvPr>
          <p:cNvSpPr>
            <a:spLocks noGrp="1"/>
          </p:cNvSpPr>
          <p:nvPr>
            <p:ph type="sldNum" sz="quarter" idx="4"/>
          </p:nvPr>
        </p:nvSpPr>
        <p:spPr/>
        <p:txBody>
          <a:bodyPr/>
          <a:lstStyle/>
          <a:p>
            <a:fld id="{2066355A-084C-D24E-9AD2-7E4FC41EA627}" type="slidenum">
              <a:rPr lang="en-US" smtClean="0"/>
              <a:pPr/>
              <a:t>89</a:t>
            </a:fld>
            <a:endParaRPr lang="en-US" dirty="0"/>
          </a:p>
        </p:txBody>
      </p:sp>
      <p:sp>
        <p:nvSpPr>
          <p:cNvPr id="4" name="Content Placeholder 3">
            <a:extLst>
              <a:ext uri="{FF2B5EF4-FFF2-40B4-BE49-F238E27FC236}">
                <a16:creationId xmlns:a16="http://schemas.microsoft.com/office/drawing/2014/main" id="{2A67C847-BC01-43BE-ABE5-414FC69CF32D}"/>
              </a:ext>
            </a:extLst>
          </p:cNvPr>
          <p:cNvSpPr>
            <a:spLocks noGrp="1"/>
          </p:cNvSpPr>
          <p:nvPr>
            <p:ph idx="1"/>
          </p:nvPr>
        </p:nvSpPr>
        <p:spPr/>
        <p:txBody>
          <a:bodyPr/>
          <a:lstStyle/>
          <a:p>
            <a:r>
              <a:rPr lang="en-US" dirty="0"/>
              <a:t>Disk Management console.</a:t>
            </a:r>
          </a:p>
          <a:p>
            <a:pPr lvl="1"/>
            <a:r>
              <a:rPr lang="en-US" dirty="0"/>
              <a:t>Drives in the top pane.</a:t>
            </a:r>
          </a:p>
          <a:p>
            <a:pPr lvl="1"/>
            <a:r>
              <a:rPr lang="en-US" dirty="0"/>
              <a:t>Disks in the bottom pane.</a:t>
            </a:r>
          </a:p>
        </p:txBody>
      </p:sp>
      <p:pic>
        <p:nvPicPr>
          <p:cNvPr id="7" name="Picture 6">
            <a:extLst>
              <a:ext uri="{FF2B5EF4-FFF2-40B4-BE49-F238E27FC236}">
                <a16:creationId xmlns:a16="http://schemas.microsoft.com/office/drawing/2014/main" id="{A0A9D33F-DFE7-4C6B-A664-D40AF1240AD4}"/>
              </a:ext>
            </a:extLst>
          </p:cNvPr>
          <p:cNvPicPr>
            <a:picLocks noChangeAspect="1"/>
          </p:cNvPicPr>
          <p:nvPr/>
        </p:nvPicPr>
        <p:blipFill>
          <a:blip r:embed="rId2"/>
          <a:stretch>
            <a:fillRect/>
          </a:stretch>
        </p:blipFill>
        <p:spPr>
          <a:xfrm>
            <a:off x="4050354" y="815521"/>
            <a:ext cx="4526912" cy="3732416"/>
          </a:xfrm>
          <a:prstGeom prst="rect">
            <a:avLst/>
          </a:prstGeom>
        </p:spPr>
      </p:pic>
    </p:spTree>
    <p:extLst>
      <p:ext uri="{BB962C8B-B14F-4D97-AF65-F5344CB8AC3E}">
        <p14:creationId xmlns:p14="http://schemas.microsoft.com/office/powerpoint/2010/main" val="3408481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04B94-AFFF-4927-97B7-E06234408D64}"/>
              </a:ext>
            </a:extLst>
          </p:cNvPr>
          <p:cNvSpPr>
            <a:spLocks noGrp="1"/>
          </p:cNvSpPr>
          <p:nvPr>
            <p:ph type="title"/>
          </p:nvPr>
        </p:nvSpPr>
        <p:spPr/>
        <p:txBody>
          <a:bodyPr/>
          <a:lstStyle/>
          <a:p>
            <a:r>
              <a:rPr lang="en-US" dirty="0"/>
              <a:t>OS Lifecycles</a:t>
            </a:r>
          </a:p>
        </p:txBody>
      </p:sp>
      <p:sp>
        <p:nvSpPr>
          <p:cNvPr id="6" name="Text Placeholder 5">
            <a:extLst>
              <a:ext uri="{FF2B5EF4-FFF2-40B4-BE49-F238E27FC236}">
                <a16:creationId xmlns:a16="http://schemas.microsoft.com/office/drawing/2014/main" id="{ABFC830A-6F61-4E27-B810-36351611A59C}"/>
              </a:ext>
            </a:extLst>
          </p:cNvPr>
          <p:cNvSpPr>
            <a:spLocks noGrp="1"/>
          </p:cNvSpPr>
          <p:nvPr>
            <p:ph type="body" sz="quarter" idx="13"/>
          </p:nvPr>
        </p:nvSpPr>
        <p:spPr/>
        <p:txBody>
          <a:bodyPr/>
          <a:lstStyle/>
          <a:p>
            <a:r>
              <a:rPr lang="en-US" b="1" dirty="0"/>
              <a:t>End of life system: </a:t>
            </a:r>
            <a:r>
              <a:rPr lang="en-US" dirty="0"/>
              <a:t>A system that is no longer supported by the developer or vendor.</a:t>
            </a:r>
          </a:p>
        </p:txBody>
      </p:sp>
      <p:sp>
        <p:nvSpPr>
          <p:cNvPr id="3" name="Slide Number Placeholder 2">
            <a:extLst>
              <a:ext uri="{FF2B5EF4-FFF2-40B4-BE49-F238E27FC236}">
                <a16:creationId xmlns:a16="http://schemas.microsoft.com/office/drawing/2014/main" id="{C8869EDD-B187-492A-893C-4BF895906686}"/>
              </a:ext>
            </a:extLst>
          </p:cNvPr>
          <p:cNvSpPr>
            <a:spLocks noGrp="1"/>
          </p:cNvSpPr>
          <p:nvPr>
            <p:ph type="sldNum" sz="quarter" idx="4"/>
          </p:nvPr>
        </p:nvSpPr>
        <p:spPr/>
        <p:txBody>
          <a:bodyPr/>
          <a:lstStyle/>
          <a:p>
            <a:fld id="{2066355A-084C-D24E-9AD2-7E4FC41EA627}" type="slidenum">
              <a:rPr lang="en-US" smtClean="0"/>
              <a:pPr/>
              <a:t>9</a:t>
            </a:fld>
            <a:endParaRPr lang="en-US" dirty="0"/>
          </a:p>
        </p:txBody>
      </p:sp>
      <p:sp>
        <p:nvSpPr>
          <p:cNvPr id="5" name="Content Placeholder 4">
            <a:extLst>
              <a:ext uri="{FF2B5EF4-FFF2-40B4-BE49-F238E27FC236}">
                <a16:creationId xmlns:a16="http://schemas.microsoft.com/office/drawing/2014/main" id="{EE38D244-FC91-4EEB-BB05-A770025E9597}"/>
              </a:ext>
            </a:extLst>
          </p:cNvPr>
          <p:cNvSpPr>
            <a:spLocks noGrp="1"/>
          </p:cNvSpPr>
          <p:nvPr>
            <p:ph idx="1"/>
          </p:nvPr>
        </p:nvSpPr>
        <p:spPr>
          <a:xfrm>
            <a:off x="341924" y="1696454"/>
            <a:ext cx="8460152" cy="3183555"/>
          </a:xfrm>
        </p:spPr>
        <p:txBody>
          <a:bodyPr/>
          <a:lstStyle/>
          <a:p>
            <a:r>
              <a:rPr lang="en-US" dirty="0"/>
              <a:t>No more security updates.</a:t>
            </a:r>
          </a:p>
          <a:p>
            <a:pPr lvl="1"/>
            <a:r>
              <a:rPr lang="en-US" dirty="0"/>
              <a:t>Critical vulnerability for active systems.</a:t>
            </a:r>
          </a:p>
          <a:p>
            <a:pPr lvl="1"/>
            <a:endParaRPr lang="en-US" dirty="0"/>
          </a:p>
          <a:p>
            <a:r>
              <a:rPr lang="en-US" dirty="0"/>
              <a:t>Windows support lifecycle policy:</a:t>
            </a:r>
          </a:p>
          <a:p>
            <a:pPr lvl="1"/>
            <a:r>
              <a:rPr lang="en-US" dirty="0"/>
              <a:t>5 years mainstream support per version.</a:t>
            </a:r>
          </a:p>
          <a:p>
            <a:pPr lvl="1"/>
            <a:r>
              <a:rPr lang="en-US" dirty="0"/>
              <a:t>5 years extended support per version.</a:t>
            </a:r>
          </a:p>
          <a:p>
            <a:pPr lvl="1"/>
            <a:r>
              <a:rPr lang="en-US" dirty="0"/>
              <a:t>Dependent on Service Pack applications.</a:t>
            </a:r>
          </a:p>
          <a:p>
            <a:pPr lvl="1"/>
            <a:r>
              <a:rPr lang="en-US" dirty="0"/>
              <a:t>For Windows 10 feature updates, 18 or 30 months depending on edition.</a:t>
            </a:r>
          </a:p>
          <a:p>
            <a:pPr lvl="1"/>
            <a:endParaRPr lang="en-US" dirty="0"/>
          </a:p>
          <a:p>
            <a:r>
              <a:rPr lang="en-US" dirty="0"/>
              <a:t>Always verify hardware compatibility before installing or upgrading an OS.</a:t>
            </a:r>
          </a:p>
          <a:p>
            <a:pPr lvl="1"/>
            <a:endParaRPr lang="en-US" dirty="0"/>
          </a:p>
        </p:txBody>
      </p:sp>
    </p:spTree>
    <p:extLst>
      <p:ext uri="{BB962C8B-B14F-4D97-AF65-F5344CB8AC3E}">
        <p14:creationId xmlns:p14="http://schemas.microsoft.com/office/powerpoint/2010/main" val="317492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1000"/>
                                        <p:tgtEl>
                                          <p:spTgt spid="5">
                                            <p:txEl>
                                              <p:pRg st="4" end="4"/>
                                            </p:txEl>
                                          </p:spTgt>
                                        </p:tgtEl>
                                      </p:cBhvr>
                                    </p:animEffect>
                                    <p:anim calcmode="lin" valueType="num">
                                      <p:cBhvr>
                                        <p:cTn id="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fade">
                                      <p:cBhvr>
                                        <p:cTn id="12" dur="1000"/>
                                        <p:tgtEl>
                                          <p:spTgt spid="5">
                                            <p:txEl>
                                              <p:pRg st="5" end="5"/>
                                            </p:txEl>
                                          </p:spTgt>
                                        </p:tgtEl>
                                      </p:cBhvr>
                                    </p:animEffect>
                                    <p:anim calcmode="lin" valueType="num">
                                      <p:cBhvr>
                                        <p:cTn id="1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fade">
                                      <p:cBhvr>
                                        <p:cTn id="17" dur="1000"/>
                                        <p:tgtEl>
                                          <p:spTgt spid="5">
                                            <p:txEl>
                                              <p:pRg st="6" end="6"/>
                                            </p:txEl>
                                          </p:spTgt>
                                        </p:tgtEl>
                                      </p:cBhvr>
                                    </p:animEffect>
                                    <p:anim calcmode="lin" valueType="num">
                                      <p:cBhvr>
                                        <p:cTn id="1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fade">
                                      <p:cBhvr>
                                        <p:cTn id="22" dur="1000"/>
                                        <p:tgtEl>
                                          <p:spTgt spid="5">
                                            <p:txEl>
                                              <p:pRg st="7" end="7"/>
                                            </p:txEl>
                                          </p:spTgt>
                                        </p:tgtEl>
                                      </p:cBhvr>
                                    </p:animEffect>
                                    <p:anim calcmode="lin" valueType="num">
                                      <p:cBhvr>
                                        <p:cTn id="2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931CF-2ADE-4F94-BD27-7FBEC0E57791}"/>
              </a:ext>
            </a:extLst>
          </p:cNvPr>
          <p:cNvSpPr>
            <a:spLocks noGrp="1"/>
          </p:cNvSpPr>
          <p:nvPr>
            <p:ph type="title"/>
          </p:nvPr>
        </p:nvSpPr>
        <p:spPr/>
        <p:txBody>
          <a:bodyPr/>
          <a:lstStyle/>
          <a:p>
            <a:r>
              <a:rPr lang="en-US" dirty="0"/>
              <a:t>The Windows Disk Management Console</a:t>
            </a:r>
          </a:p>
        </p:txBody>
      </p:sp>
      <p:sp>
        <p:nvSpPr>
          <p:cNvPr id="3" name="Slide Number Placeholder 2">
            <a:extLst>
              <a:ext uri="{FF2B5EF4-FFF2-40B4-BE49-F238E27FC236}">
                <a16:creationId xmlns:a16="http://schemas.microsoft.com/office/drawing/2014/main" id="{3F10D9AF-7925-4BB7-809B-E9EF6EE2572E}"/>
              </a:ext>
            </a:extLst>
          </p:cNvPr>
          <p:cNvSpPr>
            <a:spLocks noGrp="1"/>
          </p:cNvSpPr>
          <p:nvPr>
            <p:ph type="sldNum" sz="quarter" idx="4"/>
          </p:nvPr>
        </p:nvSpPr>
        <p:spPr/>
        <p:txBody>
          <a:bodyPr/>
          <a:lstStyle/>
          <a:p>
            <a:fld id="{2066355A-084C-D24E-9AD2-7E4FC41EA627}" type="slidenum">
              <a:rPr lang="en-US" smtClean="0"/>
              <a:pPr/>
              <a:t>90</a:t>
            </a:fld>
            <a:endParaRPr lang="en-US" dirty="0"/>
          </a:p>
        </p:txBody>
      </p:sp>
      <p:sp>
        <p:nvSpPr>
          <p:cNvPr id="4" name="Content Placeholder 3">
            <a:extLst>
              <a:ext uri="{FF2B5EF4-FFF2-40B4-BE49-F238E27FC236}">
                <a16:creationId xmlns:a16="http://schemas.microsoft.com/office/drawing/2014/main" id="{767C08D5-C0E9-4212-B22E-212731E756E5}"/>
              </a:ext>
            </a:extLst>
          </p:cNvPr>
          <p:cNvSpPr>
            <a:spLocks noGrp="1"/>
          </p:cNvSpPr>
          <p:nvPr>
            <p:ph idx="1"/>
          </p:nvPr>
        </p:nvSpPr>
        <p:spPr/>
        <p:txBody>
          <a:bodyPr/>
          <a:lstStyle/>
          <a:p>
            <a:r>
              <a:rPr lang="en-US" dirty="0"/>
              <a:t>Disk initialization				Drive addition and drive letter assignment</a:t>
            </a:r>
          </a:p>
          <a:p>
            <a:endParaRPr lang="en-US" dirty="0"/>
          </a:p>
        </p:txBody>
      </p:sp>
      <p:pic>
        <p:nvPicPr>
          <p:cNvPr id="7" name="Picture 6">
            <a:extLst>
              <a:ext uri="{FF2B5EF4-FFF2-40B4-BE49-F238E27FC236}">
                <a16:creationId xmlns:a16="http://schemas.microsoft.com/office/drawing/2014/main" id="{815FE2CE-6D8D-4270-A6AE-8AEFE92FE009}"/>
              </a:ext>
            </a:extLst>
          </p:cNvPr>
          <p:cNvPicPr>
            <a:picLocks noChangeAspect="1"/>
          </p:cNvPicPr>
          <p:nvPr/>
        </p:nvPicPr>
        <p:blipFill>
          <a:blip r:embed="rId2"/>
          <a:stretch>
            <a:fillRect/>
          </a:stretch>
        </p:blipFill>
        <p:spPr>
          <a:xfrm>
            <a:off x="341924" y="1631208"/>
            <a:ext cx="3190587" cy="2421771"/>
          </a:xfrm>
          <a:prstGeom prst="rect">
            <a:avLst/>
          </a:prstGeom>
        </p:spPr>
      </p:pic>
      <p:pic>
        <p:nvPicPr>
          <p:cNvPr id="5" name="Picture 4">
            <a:extLst>
              <a:ext uri="{FF2B5EF4-FFF2-40B4-BE49-F238E27FC236}">
                <a16:creationId xmlns:a16="http://schemas.microsoft.com/office/drawing/2014/main" id="{7CDDF104-D775-473C-965A-F2C3B0536CFE}"/>
              </a:ext>
            </a:extLst>
          </p:cNvPr>
          <p:cNvPicPr>
            <a:picLocks noChangeAspect="1"/>
          </p:cNvPicPr>
          <p:nvPr/>
        </p:nvPicPr>
        <p:blipFill>
          <a:blip r:embed="rId3"/>
          <a:stretch>
            <a:fillRect/>
          </a:stretch>
        </p:blipFill>
        <p:spPr>
          <a:xfrm>
            <a:off x="4095289" y="1496678"/>
            <a:ext cx="3449643" cy="2690829"/>
          </a:xfrm>
          <a:prstGeom prst="rect">
            <a:avLst/>
          </a:prstGeom>
        </p:spPr>
      </p:pic>
    </p:spTree>
    <p:extLst>
      <p:ext uri="{BB962C8B-B14F-4D97-AF65-F5344CB8AC3E}">
        <p14:creationId xmlns:p14="http://schemas.microsoft.com/office/powerpoint/2010/main" val="278316784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5F3E5-4CBD-4668-894A-91E056376A1C}"/>
              </a:ext>
            </a:extLst>
          </p:cNvPr>
          <p:cNvSpPr>
            <a:spLocks noGrp="1"/>
          </p:cNvSpPr>
          <p:nvPr>
            <p:ph type="title"/>
          </p:nvPr>
        </p:nvSpPr>
        <p:spPr/>
        <p:txBody>
          <a:bodyPr/>
          <a:lstStyle/>
          <a:p>
            <a:r>
              <a:rPr lang="en-US" dirty="0"/>
              <a:t>The Windows Disk Management Console</a:t>
            </a:r>
          </a:p>
        </p:txBody>
      </p:sp>
      <p:sp>
        <p:nvSpPr>
          <p:cNvPr id="3" name="Slide Number Placeholder 2">
            <a:extLst>
              <a:ext uri="{FF2B5EF4-FFF2-40B4-BE49-F238E27FC236}">
                <a16:creationId xmlns:a16="http://schemas.microsoft.com/office/drawing/2014/main" id="{2259C9E5-1687-4987-8CCE-02F2A990F0E6}"/>
              </a:ext>
            </a:extLst>
          </p:cNvPr>
          <p:cNvSpPr>
            <a:spLocks noGrp="1"/>
          </p:cNvSpPr>
          <p:nvPr>
            <p:ph type="sldNum" sz="quarter" idx="4"/>
          </p:nvPr>
        </p:nvSpPr>
        <p:spPr/>
        <p:txBody>
          <a:bodyPr/>
          <a:lstStyle/>
          <a:p>
            <a:fld id="{2066355A-084C-D24E-9AD2-7E4FC41EA627}" type="slidenum">
              <a:rPr lang="en-US" smtClean="0"/>
              <a:pPr/>
              <a:t>91</a:t>
            </a:fld>
            <a:endParaRPr lang="en-US" dirty="0"/>
          </a:p>
        </p:txBody>
      </p:sp>
      <p:sp>
        <p:nvSpPr>
          <p:cNvPr id="4" name="Content Placeholder 3">
            <a:extLst>
              <a:ext uri="{FF2B5EF4-FFF2-40B4-BE49-F238E27FC236}">
                <a16:creationId xmlns:a16="http://schemas.microsoft.com/office/drawing/2014/main" id="{4410B07A-5D3F-42A9-BDD0-655DBD780722}"/>
              </a:ext>
            </a:extLst>
          </p:cNvPr>
          <p:cNvSpPr>
            <a:spLocks noGrp="1"/>
          </p:cNvSpPr>
          <p:nvPr>
            <p:ph idx="1"/>
          </p:nvPr>
        </p:nvSpPr>
        <p:spPr/>
        <p:txBody>
          <a:bodyPr/>
          <a:lstStyle/>
          <a:p>
            <a:r>
              <a:rPr lang="en-US" dirty="0"/>
              <a:t>Drive letter and mount point assignment.		Drive formatting</a:t>
            </a:r>
          </a:p>
          <a:p>
            <a:endParaRPr lang="en-US" dirty="0"/>
          </a:p>
        </p:txBody>
      </p:sp>
      <p:pic>
        <p:nvPicPr>
          <p:cNvPr id="6" name="Picture 5">
            <a:extLst>
              <a:ext uri="{FF2B5EF4-FFF2-40B4-BE49-F238E27FC236}">
                <a16:creationId xmlns:a16="http://schemas.microsoft.com/office/drawing/2014/main" id="{F4657238-6901-4157-8056-00A8B423D7D2}"/>
              </a:ext>
            </a:extLst>
          </p:cNvPr>
          <p:cNvPicPr>
            <a:picLocks noChangeAspect="1"/>
          </p:cNvPicPr>
          <p:nvPr/>
        </p:nvPicPr>
        <p:blipFill>
          <a:blip r:embed="rId2"/>
          <a:stretch>
            <a:fillRect/>
          </a:stretch>
        </p:blipFill>
        <p:spPr>
          <a:xfrm>
            <a:off x="493127" y="1499511"/>
            <a:ext cx="3909606" cy="3048426"/>
          </a:xfrm>
          <a:prstGeom prst="rect">
            <a:avLst/>
          </a:prstGeom>
        </p:spPr>
      </p:pic>
      <p:pic>
        <p:nvPicPr>
          <p:cNvPr id="5" name="Picture 4">
            <a:extLst>
              <a:ext uri="{FF2B5EF4-FFF2-40B4-BE49-F238E27FC236}">
                <a16:creationId xmlns:a16="http://schemas.microsoft.com/office/drawing/2014/main" id="{92226336-8795-4918-8EF6-FBBDAC0F4596}"/>
              </a:ext>
            </a:extLst>
          </p:cNvPr>
          <p:cNvPicPr>
            <a:picLocks noChangeAspect="1"/>
          </p:cNvPicPr>
          <p:nvPr/>
        </p:nvPicPr>
        <p:blipFill>
          <a:blip r:embed="rId3"/>
          <a:stretch>
            <a:fillRect/>
          </a:stretch>
        </p:blipFill>
        <p:spPr>
          <a:xfrm>
            <a:off x="4889619" y="1499511"/>
            <a:ext cx="3907875" cy="3048264"/>
          </a:xfrm>
          <a:prstGeom prst="rect">
            <a:avLst/>
          </a:prstGeom>
        </p:spPr>
      </p:pic>
    </p:spTree>
    <p:extLst>
      <p:ext uri="{BB962C8B-B14F-4D97-AF65-F5344CB8AC3E}">
        <p14:creationId xmlns:p14="http://schemas.microsoft.com/office/powerpoint/2010/main" val="14798186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34E34-D5D3-4F67-8C7A-533495978858}"/>
              </a:ext>
            </a:extLst>
          </p:cNvPr>
          <p:cNvSpPr>
            <a:spLocks noGrp="1"/>
          </p:cNvSpPr>
          <p:nvPr>
            <p:ph type="title"/>
          </p:nvPr>
        </p:nvSpPr>
        <p:spPr/>
        <p:txBody>
          <a:bodyPr/>
          <a:lstStyle/>
          <a:p>
            <a:r>
              <a:rPr lang="en-US" dirty="0"/>
              <a:t>Disk Arrays </a:t>
            </a:r>
          </a:p>
        </p:txBody>
      </p:sp>
      <p:sp>
        <p:nvSpPr>
          <p:cNvPr id="6" name="Text Placeholder 5">
            <a:extLst>
              <a:ext uri="{FF2B5EF4-FFF2-40B4-BE49-F238E27FC236}">
                <a16:creationId xmlns:a16="http://schemas.microsoft.com/office/drawing/2014/main" id="{3BF713B9-07F2-4037-ADD0-4E3674EE47BC}"/>
              </a:ext>
            </a:extLst>
          </p:cNvPr>
          <p:cNvSpPr>
            <a:spLocks noGrp="1"/>
          </p:cNvSpPr>
          <p:nvPr>
            <p:ph type="body" sz="quarter" idx="13"/>
          </p:nvPr>
        </p:nvSpPr>
        <p:spPr>
          <a:xfrm>
            <a:off x="1752600" y="884024"/>
            <a:ext cx="7054516" cy="571500"/>
          </a:xfrm>
        </p:spPr>
        <p:txBody>
          <a:bodyPr/>
          <a:lstStyle/>
          <a:p>
            <a:r>
              <a:rPr lang="en-US" b="1" dirty="0"/>
              <a:t>Array:</a:t>
            </a:r>
            <a:r>
              <a:rPr lang="en-US" dirty="0"/>
              <a:t> (RAID) A set of vendor-independent specifications for fault-tolerant configurations on multiple-disk systems.</a:t>
            </a:r>
          </a:p>
        </p:txBody>
      </p:sp>
      <p:sp>
        <p:nvSpPr>
          <p:cNvPr id="3" name="Slide Number Placeholder 2">
            <a:extLst>
              <a:ext uri="{FF2B5EF4-FFF2-40B4-BE49-F238E27FC236}">
                <a16:creationId xmlns:a16="http://schemas.microsoft.com/office/drawing/2014/main" id="{5EAB47E9-C1A1-4054-8151-BD8F28D505A0}"/>
              </a:ext>
            </a:extLst>
          </p:cNvPr>
          <p:cNvSpPr>
            <a:spLocks noGrp="1"/>
          </p:cNvSpPr>
          <p:nvPr>
            <p:ph type="sldNum" sz="quarter" idx="4"/>
          </p:nvPr>
        </p:nvSpPr>
        <p:spPr/>
        <p:txBody>
          <a:bodyPr/>
          <a:lstStyle/>
          <a:p>
            <a:fld id="{2066355A-084C-D24E-9AD2-7E4FC41EA627}" type="slidenum">
              <a:rPr lang="en-US" smtClean="0"/>
              <a:pPr/>
              <a:t>92</a:t>
            </a:fld>
            <a:endParaRPr lang="en-US" dirty="0"/>
          </a:p>
        </p:txBody>
      </p:sp>
      <p:sp>
        <p:nvSpPr>
          <p:cNvPr id="5" name="Content Placeholder 4">
            <a:extLst>
              <a:ext uri="{FF2B5EF4-FFF2-40B4-BE49-F238E27FC236}">
                <a16:creationId xmlns:a16="http://schemas.microsoft.com/office/drawing/2014/main" id="{74A3F0A3-0217-490B-9D01-CA45EA6E792B}"/>
              </a:ext>
            </a:extLst>
          </p:cNvPr>
          <p:cNvSpPr>
            <a:spLocks noGrp="1"/>
          </p:cNvSpPr>
          <p:nvPr>
            <p:ph idx="1"/>
          </p:nvPr>
        </p:nvSpPr>
        <p:spPr/>
        <p:txBody>
          <a:bodyPr/>
          <a:lstStyle/>
          <a:p>
            <a:r>
              <a:rPr lang="en-US" dirty="0"/>
              <a:t>Fixed disks are required.</a:t>
            </a:r>
          </a:p>
          <a:p>
            <a:r>
              <a:rPr lang="en-US" dirty="0"/>
              <a:t>Dynamic volume types:</a:t>
            </a:r>
          </a:p>
          <a:p>
            <a:pPr lvl="1"/>
            <a:r>
              <a:rPr lang="en-US" dirty="0"/>
              <a:t>Simple</a:t>
            </a:r>
          </a:p>
          <a:p>
            <a:pPr lvl="1"/>
            <a:r>
              <a:rPr lang="en-US" dirty="0"/>
              <a:t>Spanned</a:t>
            </a:r>
          </a:p>
          <a:p>
            <a:pPr lvl="1"/>
            <a:r>
              <a:rPr lang="en-US" dirty="0"/>
              <a:t>Striped</a:t>
            </a:r>
          </a:p>
          <a:p>
            <a:pPr lvl="1"/>
            <a:r>
              <a:rPr lang="en-US" dirty="0"/>
              <a:t>Mirrored</a:t>
            </a:r>
          </a:p>
          <a:p>
            <a:pPr lvl="1"/>
            <a:r>
              <a:rPr lang="en-US" dirty="0"/>
              <a:t>RAID 5</a:t>
            </a:r>
          </a:p>
        </p:txBody>
      </p:sp>
      <p:pic>
        <p:nvPicPr>
          <p:cNvPr id="7" name="Picture 6">
            <a:extLst>
              <a:ext uri="{FF2B5EF4-FFF2-40B4-BE49-F238E27FC236}">
                <a16:creationId xmlns:a16="http://schemas.microsoft.com/office/drawing/2014/main" id="{7593074E-1D89-40DC-AEAB-86773716CAE9}"/>
              </a:ext>
            </a:extLst>
          </p:cNvPr>
          <p:cNvPicPr>
            <a:picLocks noChangeAspect="1"/>
          </p:cNvPicPr>
          <p:nvPr/>
        </p:nvPicPr>
        <p:blipFill>
          <a:blip r:embed="rId3"/>
          <a:stretch>
            <a:fillRect/>
          </a:stretch>
        </p:blipFill>
        <p:spPr>
          <a:xfrm>
            <a:off x="4255201" y="1619156"/>
            <a:ext cx="3773425" cy="3111170"/>
          </a:xfrm>
          <a:prstGeom prst="rect">
            <a:avLst/>
          </a:prstGeom>
        </p:spPr>
      </p:pic>
    </p:spTree>
    <p:extLst>
      <p:ext uri="{BB962C8B-B14F-4D97-AF65-F5344CB8AC3E}">
        <p14:creationId xmlns:p14="http://schemas.microsoft.com/office/powerpoint/2010/main" val="11186437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C06E5-7EAE-40B9-B3EC-1EC45552E98B}"/>
              </a:ext>
            </a:extLst>
          </p:cNvPr>
          <p:cNvSpPr>
            <a:spLocks noGrp="1"/>
          </p:cNvSpPr>
          <p:nvPr>
            <p:ph type="title"/>
          </p:nvPr>
        </p:nvSpPr>
        <p:spPr/>
        <p:txBody>
          <a:bodyPr/>
          <a:lstStyle/>
          <a:p>
            <a:r>
              <a:rPr lang="en-US" dirty="0"/>
              <a:t>Storage Spaces</a:t>
            </a:r>
          </a:p>
        </p:txBody>
      </p:sp>
      <p:sp>
        <p:nvSpPr>
          <p:cNvPr id="3" name="Slide Number Placeholder 2">
            <a:extLst>
              <a:ext uri="{FF2B5EF4-FFF2-40B4-BE49-F238E27FC236}">
                <a16:creationId xmlns:a16="http://schemas.microsoft.com/office/drawing/2014/main" id="{FF7A1165-AB3B-4749-8B91-3A471FB8E768}"/>
              </a:ext>
            </a:extLst>
          </p:cNvPr>
          <p:cNvSpPr>
            <a:spLocks noGrp="1"/>
          </p:cNvSpPr>
          <p:nvPr>
            <p:ph type="sldNum" sz="quarter" idx="4"/>
          </p:nvPr>
        </p:nvSpPr>
        <p:spPr/>
        <p:txBody>
          <a:bodyPr/>
          <a:lstStyle/>
          <a:p>
            <a:fld id="{2066355A-084C-D24E-9AD2-7E4FC41EA627}" type="slidenum">
              <a:rPr lang="en-US" smtClean="0"/>
              <a:pPr/>
              <a:t>93</a:t>
            </a:fld>
            <a:endParaRPr lang="en-US" dirty="0"/>
          </a:p>
        </p:txBody>
      </p:sp>
      <p:sp>
        <p:nvSpPr>
          <p:cNvPr id="9" name="Content Placeholder 8">
            <a:extLst>
              <a:ext uri="{FF2B5EF4-FFF2-40B4-BE49-F238E27FC236}">
                <a16:creationId xmlns:a16="http://schemas.microsoft.com/office/drawing/2014/main" id="{8FAC3320-6A4B-46C9-A117-B6E64BE416C7}"/>
              </a:ext>
            </a:extLst>
          </p:cNvPr>
          <p:cNvSpPr>
            <a:spLocks noGrp="1"/>
          </p:cNvSpPr>
          <p:nvPr>
            <p:ph idx="1"/>
          </p:nvPr>
        </p:nvSpPr>
        <p:spPr/>
        <p:txBody>
          <a:bodyPr/>
          <a:lstStyle/>
          <a:p>
            <a:r>
              <a:rPr lang="en-US" dirty="0"/>
              <a:t>Windows 8/10 feature for configuring disk arrays.</a:t>
            </a:r>
          </a:p>
        </p:txBody>
      </p:sp>
      <p:pic>
        <p:nvPicPr>
          <p:cNvPr id="5" name="Picture 4">
            <a:extLst>
              <a:ext uri="{FF2B5EF4-FFF2-40B4-BE49-F238E27FC236}">
                <a16:creationId xmlns:a16="http://schemas.microsoft.com/office/drawing/2014/main" id="{1DD4CEBB-24D1-404D-8530-330F999D5D9E}"/>
              </a:ext>
            </a:extLst>
          </p:cNvPr>
          <p:cNvPicPr>
            <a:picLocks noChangeAspect="1"/>
          </p:cNvPicPr>
          <p:nvPr/>
        </p:nvPicPr>
        <p:blipFill>
          <a:blip r:embed="rId2"/>
          <a:stretch>
            <a:fillRect/>
          </a:stretch>
        </p:blipFill>
        <p:spPr>
          <a:xfrm>
            <a:off x="1932124" y="1489410"/>
            <a:ext cx="5275172" cy="3224563"/>
          </a:xfrm>
          <a:prstGeom prst="rect">
            <a:avLst/>
          </a:prstGeom>
        </p:spPr>
      </p:pic>
    </p:spTree>
    <p:extLst>
      <p:ext uri="{BB962C8B-B14F-4D97-AF65-F5344CB8AC3E}">
        <p14:creationId xmlns:p14="http://schemas.microsoft.com/office/powerpoint/2010/main" val="17036689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8611F-5288-4168-A8E5-DA97CCF8A8FC}"/>
              </a:ext>
            </a:extLst>
          </p:cNvPr>
          <p:cNvSpPr>
            <a:spLocks noGrp="1"/>
          </p:cNvSpPr>
          <p:nvPr>
            <p:ph type="title"/>
          </p:nvPr>
        </p:nvSpPr>
        <p:spPr/>
        <p:txBody>
          <a:bodyPr/>
          <a:lstStyle/>
          <a:p>
            <a:r>
              <a:rPr lang="en-US" dirty="0"/>
              <a:t>Storage Spaces</a:t>
            </a:r>
          </a:p>
        </p:txBody>
      </p:sp>
      <p:sp>
        <p:nvSpPr>
          <p:cNvPr id="3" name="Slide Number Placeholder 2">
            <a:extLst>
              <a:ext uri="{FF2B5EF4-FFF2-40B4-BE49-F238E27FC236}">
                <a16:creationId xmlns:a16="http://schemas.microsoft.com/office/drawing/2014/main" id="{80CCAF59-E8E9-4567-A7EF-AE045606E659}"/>
              </a:ext>
            </a:extLst>
          </p:cNvPr>
          <p:cNvSpPr>
            <a:spLocks noGrp="1"/>
          </p:cNvSpPr>
          <p:nvPr>
            <p:ph type="sldNum" sz="quarter" idx="4"/>
          </p:nvPr>
        </p:nvSpPr>
        <p:spPr/>
        <p:txBody>
          <a:bodyPr/>
          <a:lstStyle/>
          <a:p>
            <a:fld id="{2066355A-084C-D24E-9AD2-7E4FC41EA627}" type="slidenum">
              <a:rPr lang="en-US" smtClean="0"/>
              <a:pPr/>
              <a:t>94</a:t>
            </a:fld>
            <a:endParaRPr lang="en-US" dirty="0"/>
          </a:p>
        </p:txBody>
      </p:sp>
      <p:pic>
        <p:nvPicPr>
          <p:cNvPr id="5" name="Picture 4">
            <a:extLst>
              <a:ext uri="{FF2B5EF4-FFF2-40B4-BE49-F238E27FC236}">
                <a16:creationId xmlns:a16="http://schemas.microsoft.com/office/drawing/2014/main" id="{DFCFA77E-3B47-4A21-A184-250DC2B56A7E}"/>
              </a:ext>
            </a:extLst>
          </p:cNvPr>
          <p:cNvPicPr>
            <a:picLocks noChangeAspect="1"/>
          </p:cNvPicPr>
          <p:nvPr/>
        </p:nvPicPr>
        <p:blipFill>
          <a:blip r:embed="rId2"/>
          <a:stretch>
            <a:fillRect/>
          </a:stretch>
        </p:blipFill>
        <p:spPr>
          <a:xfrm>
            <a:off x="2262433" y="708660"/>
            <a:ext cx="4614554" cy="4107753"/>
          </a:xfrm>
          <a:prstGeom prst="rect">
            <a:avLst/>
          </a:prstGeom>
        </p:spPr>
      </p:pic>
    </p:spTree>
    <p:extLst>
      <p:ext uri="{BB962C8B-B14F-4D97-AF65-F5344CB8AC3E}">
        <p14:creationId xmlns:p14="http://schemas.microsoft.com/office/powerpoint/2010/main" val="7598916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1687C1-021D-4C72-88A8-C8ADE744EACE}"/>
              </a:ext>
            </a:extLst>
          </p:cNvPr>
          <p:cNvSpPr>
            <a:spLocks noGrp="1"/>
          </p:cNvSpPr>
          <p:nvPr>
            <p:ph type="title"/>
          </p:nvPr>
        </p:nvSpPr>
        <p:spPr/>
        <p:txBody>
          <a:bodyPr/>
          <a:lstStyle/>
          <a:p>
            <a:r>
              <a:rPr lang="en-US" dirty="0"/>
              <a:t>Mount Points and Disk Images</a:t>
            </a:r>
          </a:p>
        </p:txBody>
      </p:sp>
      <p:sp>
        <p:nvSpPr>
          <p:cNvPr id="7" name="Text Placeholder 6">
            <a:extLst>
              <a:ext uri="{FF2B5EF4-FFF2-40B4-BE49-F238E27FC236}">
                <a16:creationId xmlns:a16="http://schemas.microsoft.com/office/drawing/2014/main" id="{826C6546-20CE-4497-9E76-04B380B1A5AB}"/>
              </a:ext>
            </a:extLst>
          </p:cNvPr>
          <p:cNvSpPr>
            <a:spLocks noGrp="1"/>
          </p:cNvSpPr>
          <p:nvPr>
            <p:ph type="body" sz="quarter" idx="13"/>
          </p:nvPr>
        </p:nvSpPr>
        <p:spPr>
          <a:xfrm>
            <a:off x="1752600" y="884024"/>
            <a:ext cx="7054516" cy="571500"/>
          </a:xfrm>
        </p:spPr>
        <p:txBody>
          <a:bodyPr/>
          <a:lstStyle/>
          <a:p>
            <a:r>
              <a:rPr lang="en-US" b="1" dirty="0"/>
              <a:t>Mount point: </a:t>
            </a:r>
            <a:r>
              <a:rPr lang="en-US" dirty="0"/>
              <a:t>A partition or volume mapped to a folder in another file system rather than allocated a drive letter.</a:t>
            </a:r>
          </a:p>
        </p:txBody>
      </p:sp>
      <p:sp>
        <p:nvSpPr>
          <p:cNvPr id="3" name="Slide Number Placeholder 2">
            <a:extLst>
              <a:ext uri="{FF2B5EF4-FFF2-40B4-BE49-F238E27FC236}">
                <a16:creationId xmlns:a16="http://schemas.microsoft.com/office/drawing/2014/main" id="{E7FFBE3A-0B88-407F-8B25-AEAFE7F2EB98}"/>
              </a:ext>
            </a:extLst>
          </p:cNvPr>
          <p:cNvSpPr>
            <a:spLocks noGrp="1"/>
          </p:cNvSpPr>
          <p:nvPr>
            <p:ph type="sldNum" sz="quarter" idx="4"/>
          </p:nvPr>
        </p:nvSpPr>
        <p:spPr/>
        <p:txBody>
          <a:bodyPr/>
          <a:lstStyle/>
          <a:p>
            <a:fld id="{2066355A-084C-D24E-9AD2-7E4FC41EA627}" type="slidenum">
              <a:rPr lang="en-US" smtClean="0"/>
              <a:pPr/>
              <a:t>95</a:t>
            </a:fld>
            <a:endParaRPr lang="en-US" dirty="0"/>
          </a:p>
        </p:txBody>
      </p:sp>
      <p:sp>
        <p:nvSpPr>
          <p:cNvPr id="14" name="Content Placeholder 8">
            <a:extLst>
              <a:ext uri="{FF2B5EF4-FFF2-40B4-BE49-F238E27FC236}">
                <a16:creationId xmlns:a16="http://schemas.microsoft.com/office/drawing/2014/main" id="{49A2EA0F-CD5C-4715-9F3F-3F293E0689B2}"/>
              </a:ext>
            </a:extLst>
          </p:cNvPr>
          <p:cNvSpPr txBox="1">
            <a:spLocks/>
          </p:cNvSpPr>
          <p:nvPr/>
        </p:nvSpPr>
        <p:spPr>
          <a:xfrm>
            <a:off x="341924" y="1775309"/>
            <a:ext cx="8460152" cy="2589747"/>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Mount points provide access </a:t>
            </a:r>
            <a:br>
              <a:rPr lang="en-US" dirty="0"/>
            </a:br>
            <a:r>
              <a:rPr lang="en-US" dirty="0"/>
              <a:t>to other file systems.</a:t>
            </a:r>
          </a:p>
          <a:p>
            <a:endParaRPr lang="en-US" dirty="0"/>
          </a:p>
          <a:p>
            <a:r>
              <a:rPr lang="en-US" dirty="0"/>
              <a:t>Disk images provide access to</a:t>
            </a:r>
            <a:br>
              <a:rPr lang="en-US" dirty="0"/>
            </a:br>
            <a:r>
              <a:rPr lang="en-US" dirty="0"/>
              <a:t>virtual machines.</a:t>
            </a:r>
          </a:p>
        </p:txBody>
      </p:sp>
      <p:pic>
        <p:nvPicPr>
          <p:cNvPr id="13" name="Picture 12">
            <a:extLst>
              <a:ext uri="{FF2B5EF4-FFF2-40B4-BE49-F238E27FC236}">
                <a16:creationId xmlns:a16="http://schemas.microsoft.com/office/drawing/2014/main" id="{A815EE55-D1EA-4C68-8FA6-E1375122257C}"/>
              </a:ext>
            </a:extLst>
          </p:cNvPr>
          <p:cNvPicPr>
            <a:picLocks noChangeAspect="1"/>
          </p:cNvPicPr>
          <p:nvPr/>
        </p:nvPicPr>
        <p:blipFill>
          <a:blip r:embed="rId3"/>
          <a:stretch>
            <a:fillRect/>
          </a:stretch>
        </p:blipFill>
        <p:spPr>
          <a:xfrm>
            <a:off x="4112504" y="1775309"/>
            <a:ext cx="4464762" cy="3047619"/>
          </a:xfrm>
          <a:prstGeom prst="rect">
            <a:avLst/>
          </a:prstGeom>
        </p:spPr>
      </p:pic>
    </p:spTree>
    <p:extLst>
      <p:ext uri="{BB962C8B-B14F-4D97-AF65-F5344CB8AC3E}">
        <p14:creationId xmlns:p14="http://schemas.microsoft.com/office/powerpoint/2010/main" val="16167869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FC5CCB-F63A-455C-90FE-0EE4212CDE4C}"/>
              </a:ext>
            </a:extLst>
          </p:cNvPr>
          <p:cNvSpPr>
            <a:spLocks noGrp="1"/>
          </p:cNvSpPr>
          <p:nvPr>
            <p:ph type="title"/>
          </p:nvPr>
        </p:nvSpPr>
        <p:spPr/>
        <p:txBody>
          <a:bodyPr/>
          <a:lstStyle/>
          <a:p>
            <a:r>
              <a:rPr lang="en-US" dirty="0"/>
              <a:t>Disk and Volume Management at the Command Prompt</a:t>
            </a:r>
          </a:p>
        </p:txBody>
      </p:sp>
      <p:sp>
        <p:nvSpPr>
          <p:cNvPr id="4" name="Slide Number Placeholder 3">
            <a:extLst>
              <a:ext uri="{FF2B5EF4-FFF2-40B4-BE49-F238E27FC236}">
                <a16:creationId xmlns:a16="http://schemas.microsoft.com/office/drawing/2014/main" id="{65D5AA24-504C-4C5E-B000-E20AF4CAFC3A}"/>
              </a:ext>
            </a:extLst>
          </p:cNvPr>
          <p:cNvSpPr>
            <a:spLocks noGrp="1"/>
          </p:cNvSpPr>
          <p:nvPr>
            <p:ph type="sldNum" sz="quarter" idx="4"/>
          </p:nvPr>
        </p:nvSpPr>
        <p:spPr/>
        <p:txBody>
          <a:bodyPr/>
          <a:lstStyle/>
          <a:p>
            <a:fld id="{2066355A-084C-D24E-9AD2-7E4FC41EA627}" type="slidenum">
              <a:rPr lang="en-US" smtClean="0"/>
              <a:pPr/>
              <a:t>96</a:t>
            </a:fld>
            <a:endParaRPr lang="en-US" dirty="0"/>
          </a:p>
        </p:txBody>
      </p:sp>
      <p:sp>
        <p:nvSpPr>
          <p:cNvPr id="7" name="Content Placeholder 6">
            <a:extLst>
              <a:ext uri="{FF2B5EF4-FFF2-40B4-BE49-F238E27FC236}">
                <a16:creationId xmlns:a16="http://schemas.microsoft.com/office/drawing/2014/main" id="{EDA2DA93-6F4D-450A-8888-4FC594E5D637}"/>
              </a:ext>
            </a:extLst>
          </p:cNvPr>
          <p:cNvSpPr>
            <a:spLocks noGrp="1"/>
          </p:cNvSpPr>
          <p:nvPr>
            <p:ph idx="1"/>
          </p:nvPr>
        </p:nvSpPr>
        <p:spPr/>
        <p:txBody>
          <a:bodyPr/>
          <a:lstStyle/>
          <a:p>
            <a:r>
              <a:rPr lang="en-US" dirty="0"/>
              <a:t>The </a:t>
            </a:r>
            <a:r>
              <a:rPr lang="en-US" dirty="0">
                <a:latin typeface="Cutive Mono" panose="020B0604020202020204" charset="0"/>
              </a:rPr>
              <a:t>diskpart</a:t>
            </a:r>
            <a:r>
              <a:rPr lang="en-US" dirty="0"/>
              <a:t> command</a:t>
            </a:r>
          </a:p>
          <a:p>
            <a:r>
              <a:rPr lang="en-US" dirty="0"/>
              <a:t>Basic process:</a:t>
            </a:r>
          </a:p>
          <a:p>
            <a:pPr lvl="1"/>
            <a:r>
              <a:rPr lang="en-US" dirty="0"/>
              <a:t>Run </a:t>
            </a:r>
            <a:r>
              <a:rPr lang="en-US" dirty="0">
                <a:latin typeface="Cutive Mono" panose="020B0604020202020204" charset="0"/>
              </a:rPr>
              <a:t>diskpart</a:t>
            </a:r>
          </a:p>
          <a:p>
            <a:pPr lvl="1"/>
            <a:r>
              <a:rPr lang="en-US" dirty="0"/>
              <a:t>Enter </a:t>
            </a:r>
            <a:r>
              <a:rPr lang="en-US" dirty="0">
                <a:latin typeface="Cutive Mono" panose="020B0604020202020204" charset="0"/>
              </a:rPr>
              <a:t>select disk 0</a:t>
            </a:r>
          </a:p>
          <a:p>
            <a:pPr lvl="1"/>
            <a:r>
              <a:rPr lang="en-US" dirty="0"/>
              <a:t>Enter </a:t>
            </a:r>
            <a:r>
              <a:rPr lang="en-US" dirty="0">
                <a:latin typeface="Cutive Mono" panose="020B0604020202020204" charset="0"/>
              </a:rPr>
              <a:t>detail disk</a:t>
            </a:r>
          </a:p>
          <a:p>
            <a:pPr lvl="1"/>
            <a:r>
              <a:rPr lang="en-US" dirty="0"/>
              <a:t>Enter </a:t>
            </a:r>
            <a:r>
              <a:rPr lang="en-US" dirty="0">
                <a:latin typeface="Cutive Mono" panose="020B0604020202020204" charset="0"/>
              </a:rPr>
              <a:t>select partition </a:t>
            </a:r>
            <a:br>
              <a:rPr lang="en-US" dirty="0">
                <a:latin typeface="Cutive Mono" panose="020B0604020202020204" charset="0"/>
              </a:rPr>
            </a:br>
            <a:r>
              <a:rPr lang="en-US" dirty="0">
                <a:latin typeface="Cutive Mono" panose="020B0604020202020204" charset="0"/>
              </a:rPr>
              <a:t>(volume) 0</a:t>
            </a:r>
          </a:p>
          <a:p>
            <a:pPr lvl="1"/>
            <a:r>
              <a:rPr lang="en-US" dirty="0"/>
              <a:t>Enter </a:t>
            </a:r>
            <a:r>
              <a:rPr lang="en-US" dirty="0">
                <a:latin typeface="Cutive Mono" panose="020B0604020202020204" charset="0"/>
              </a:rPr>
              <a:t>detail partition </a:t>
            </a:r>
            <a:br>
              <a:rPr lang="en-US" dirty="0">
                <a:latin typeface="Cutive Mono" panose="020B0604020202020204" charset="0"/>
              </a:rPr>
            </a:br>
            <a:r>
              <a:rPr lang="en-US" dirty="0">
                <a:latin typeface="Cutive Mono" panose="020B0604020202020204" charset="0"/>
              </a:rPr>
              <a:t>(volume)</a:t>
            </a:r>
          </a:p>
          <a:p>
            <a:pPr lvl="1"/>
            <a:r>
              <a:rPr lang="en-US" dirty="0"/>
              <a:t>Enter </a:t>
            </a:r>
            <a:r>
              <a:rPr lang="en-US" dirty="0">
                <a:latin typeface="Cutive Mono" panose="020B0604020202020204" charset="0"/>
              </a:rPr>
              <a:t>exit</a:t>
            </a:r>
          </a:p>
          <a:p>
            <a:endParaRPr lang="en-US" dirty="0"/>
          </a:p>
        </p:txBody>
      </p:sp>
      <p:pic>
        <p:nvPicPr>
          <p:cNvPr id="3" name="Picture 2">
            <a:extLst>
              <a:ext uri="{FF2B5EF4-FFF2-40B4-BE49-F238E27FC236}">
                <a16:creationId xmlns:a16="http://schemas.microsoft.com/office/drawing/2014/main" id="{3F485692-1EF6-42F1-9755-B14C13920244}"/>
              </a:ext>
            </a:extLst>
          </p:cNvPr>
          <p:cNvPicPr>
            <a:picLocks noChangeAspect="1"/>
          </p:cNvPicPr>
          <p:nvPr/>
        </p:nvPicPr>
        <p:blipFill>
          <a:blip r:embed="rId3"/>
          <a:stretch>
            <a:fillRect/>
          </a:stretch>
        </p:blipFill>
        <p:spPr>
          <a:xfrm>
            <a:off x="3679743" y="1487322"/>
            <a:ext cx="5159460" cy="2614025"/>
          </a:xfrm>
          <a:prstGeom prst="rect">
            <a:avLst/>
          </a:prstGeom>
        </p:spPr>
      </p:pic>
    </p:spTree>
    <p:extLst>
      <p:ext uri="{BB962C8B-B14F-4D97-AF65-F5344CB8AC3E}">
        <p14:creationId xmlns:p14="http://schemas.microsoft.com/office/powerpoint/2010/main" val="18045862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FC5CCB-F63A-455C-90FE-0EE4212CDE4C}"/>
              </a:ext>
            </a:extLst>
          </p:cNvPr>
          <p:cNvSpPr>
            <a:spLocks noGrp="1"/>
          </p:cNvSpPr>
          <p:nvPr>
            <p:ph type="title"/>
          </p:nvPr>
        </p:nvSpPr>
        <p:spPr/>
        <p:txBody>
          <a:bodyPr/>
          <a:lstStyle/>
          <a:p>
            <a:r>
              <a:rPr lang="en-US" dirty="0"/>
              <a:t>Disk and Volume Management at the Command Prompt </a:t>
            </a:r>
          </a:p>
        </p:txBody>
      </p:sp>
      <p:sp>
        <p:nvSpPr>
          <p:cNvPr id="4" name="Slide Number Placeholder 3">
            <a:extLst>
              <a:ext uri="{FF2B5EF4-FFF2-40B4-BE49-F238E27FC236}">
                <a16:creationId xmlns:a16="http://schemas.microsoft.com/office/drawing/2014/main" id="{65D5AA24-504C-4C5E-B000-E20AF4CAFC3A}"/>
              </a:ext>
            </a:extLst>
          </p:cNvPr>
          <p:cNvSpPr>
            <a:spLocks noGrp="1"/>
          </p:cNvSpPr>
          <p:nvPr>
            <p:ph type="sldNum" sz="quarter" idx="4"/>
          </p:nvPr>
        </p:nvSpPr>
        <p:spPr/>
        <p:txBody>
          <a:bodyPr/>
          <a:lstStyle/>
          <a:p>
            <a:fld id="{2066355A-084C-D24E-9AD2-7E4FC41EA627}" type="slidenum">
              <a:rPr lang="en-US" smtClean="0"/>
              <a:pPr/>
              <a:t>97</a:t>
            </a:fld>
            <a:endParaRPr lang="en-US" dirty="0"/>
          </a:p>
        </p:txBody>
      </p:sp>
      <p:sp>
        <p:nvSpPr>
          <p:cNvPr id="7" name="Content Placeholder 6">
            <a:extLst>
              <a:ext uri="{FF2B5EF4-FFF2-40B4-BE49-F238E27FC236}">
                <a16:creationId xmlns:a16="http://schemas.microsoft.com/office/drawing/2014/main" id="{EDA2DA93-6F4D-450A-8888-4FC594E5D637}"/>
              </a:ext>
            </a:extLst>
          </p:cNvPr>
          <p:cNvSpPr>
            <a:spLocks noGrp="1"/>
          </p:cNvSpPr>
          <p:nvPr>
            <p:ph idx="1"/>
          </p:nvPr>
        </p:nvSpPr>
        <p:spPr/>
        <p:txBody>
          <a:bodyPr/>
          <a:lstStyle/>
          <a:p>
            <a:r>
              <a:rPr lang="en-US" dirty="0"/>
              <a:t>The </a:t>
            </a:r>
            <a:r>
              <a:rPr lang="en-US" dirty="0">
                <a:latin typeface="Cutive Mono" panose="020B0604020202020204" charset="0"/>
              </a:rPr>
              <a:t>format</a:t>
            </a:r>
            <a:r>
              <a:rPr lang="en-US" dirty="0"/>
              <a:t> command:</a:t>
            </a:r>
          </a:p>
          <a:p>
            <a:pPr lvl="1"/>
            <a:r>
              <a:rPr lang="en-US" dirty="0"/>
              <a:t>Formats a drive and removes all existing data.</a:t>
            </a:r>
          </a:p>
          <a:p>
            <a:pPr lvl="1"/>
            <a:r>
              <a:rPr lang="en-US" dirty="0"/>
              <a:t>Syntax: </a:t>
            </a:r>
            <a:r>
              <a:rPr lang="en-US" dirty="0">
                <a:latin typeface="Cutive Mono" panose="020B0604020202020204" charset="0"/>
              </a:rPr>
              <a:t>format </a:t>
            </a:r>
            <a:r>
              <a:rPr lang="en-US" i="1" dirty="0">
                <a:latin typeface="Cutive Mono" panose="020B0604020202020204" charset="0"/>
              </a:rPr>
              <a:t>volume</a:t>
            </a:r>
            <a:r>
              <a:rPr lang="en-US" dirty="0">
                <a:latin typeface="Cutive Mono" panose="020B0604020202020204" charset="0"/>
              </a:rPr>
              <a:t> switches</a:t>
            </a:r>
          </a:p>
        </p:txBody>
      </p:sp>
      <p:graphicFrame>
        <p:nvGraphicFramePr>
          <p:cNvPr id="5" name="Group 23">
            <a:extLst>
              <a:ext uri="{FF2B5EF4-FFF2-40B4-BE49-F238E27FC236}">
                <a16:creationId xmlns:a16="http://schemas.microsoft.com/office/drawing/2014/main" id="{C0717CE7-4C1B-475E-B7E0-C64F4062CB0D}"/>
              </a:ext>
            </a:extLst>
          </p:cNvPr>
          <p:cNvGraphicFramePr>
            <a:graphicFrameLocks noGrp="1"/>
          </p:cNvGraphicFramePr>
          <p:nvPr>
            <p:extLst>
              <p:ext uri="{D42A27DB-BD31-4B8C-83A1-F6EECF244321}">
                <p14:modId xmlns:p14="http://schemas.microsoft.com/office/powerpoint/2010/main" val="477892464"/>
              </p:ext>
            </p:extLst>
          </p:nvPr>
        </p:nvGraphicFramePr>
        <p:xfrm>
          <a:off x="1172666" y="1942384"/>
          <a:ext cx="7119036" cy="2762640"/>
        </p:xfrm>
        <a:graphic>
          <a:graphicData uri="http://schemas.openxmlformats.org/drawingml/2006/table">
            <a:tbl>
              <a:tblPr/>
              <a:tblGrid>
                <a:gridCol w="2016583">
                  <a:extLst>
                    <a:ext uri="{9D8B030D-6E8A-4147-A177-3AD203B41FA5}">
                      <a16:colId xmlns:a16="http://schemas.microsoft.com/office/drawing/2014/main" val="20000"/>
                    </a:ext>
                  </a:extLst>
                </a:gridCol>
                <a:gridCol w="5102453">
                  <a:extLst>
                    <a:ext uri="{9D8B030D-6E8A-4147-A177-3AD203B41FA5}">
                      <a16:colId xmlns:a16="http://schemas.microsoft.com/office/drawing/2014/main" val="20001"/>
                    </a:ext>
                  </a:extLst>
                </a:gridCol>
              </a:tblGrid>
              <a:tr h="39476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400" b="1" i="0" u="none" strike="noStrike" cap="none" normalizeH="0" baseline="0" dirty="0">
                          <a:ln>
                            <a:noFill/>
                          </a:ln>
                          <a:solidFill>
                            <a:schemeClr val="bg1"/>
                          </a:solidFill>
                          <a:effectLst/>
                          <a:latin typeface="+mn-lt"/>
                          <a:cs typeface="Calibri"/>
                        </a:rPr>
                        <a:t>Switch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Calibri"/>
                        </a:rPr>
                        <a:t>Use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extLst>
                  <a:ext uri="{0D108BD9-81ED-4DB2-BD59-A6C34878D82A}">
                    <a16:rowId xmlns:a16="http://schemas.microsoft.com/office/drawing/2014/main" val="10000"/>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1" i="0" u="none" strike="noStrike" cap="none" normalizeH="0" baseline="0" dirty="0">
                          <a:ln>
                            <a:noFill/>
                          </a:ln>
                          <a:solidFill>
                            <a:srgbClr val="45545F"/>
                          </a:solidFill>
                          <a:effectLst/>
                          <a:latin typeface="+mn-lt"/>
                          <a:cs typeface="Calibri"/>
                        </a:rPr>
                        <a:t>/fs: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0" i="0" u="none" strike="noStrike" cap="none" normalizeH="0" baseline="0" dirty="0">
                          <a:ln>
                            <a:noFill/>
                          </a:ln>
                          <a:solidFill>
                            <a:srgbClr val="45545F"/>
                          </a:solidFill>
                          <a:effectLst/>
                          <a:latin typeface="+mn-lt"/>
                          <a:cs typeface="Calibri"/>
                        </a:rPr>
                        <a:t>Specify the file system  (NTFS, FAT, or FAT32).</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mn-lt"/>
                          <a:ea typeface="+mn-ea"/>
                          <a:cs typeface="Calibri"/>
                        </a:rPr>
                        <a:t>/v:</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Enter a label for the volume.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mn-lt"/>
                          <a:ea typeface="+mn-ea"/>
                          <a:cs typeface="Calibri"/>
                        </a:rPr>
                        <a:t>/q</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Perform a quick format (does not scan for bad sectors).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388797424"/>
                  </a:ext>
                </a:extLst>
              </a:tr>
              <a:tr h="466579">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mn-lt"/>
                          <a:ea typeface="+mn-ea"/>
                          <a:cs typeface="Calibri"/>
                        </a:rPr>
                        <a:t>/a: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Specify the size of allocation units (512, 1024, 2048, 4096, 8192, 16K, 32K, 64K).</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59087237"/>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mn-lt"/>
                          <a:ea typeface="+mn-ea"/>
                          <a:cs typeface="Calibri"/>
                        </a:rPr>
                        <a:t>/x</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Force the volume to dismount. This will cause file errors for users with files open on the volume.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26409327"/>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mn-lt"/>
                          <a:ea typeface="+mn-ea"/>
                          <a:cs typeface="Calibri"/>
                        </a:rPr>
                        <a:t>/c</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Enable file compression if using NTFS. Avoid enabling compression on the drive root, especially if the drive contains system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274638721"/>
                  </a:ext>
                </a:extLst>
              </a:tr>
            </a:tbl>
          </a:graphicData>
        </a:graphic>
      </p:graphicFrame>
    </p:spTree>
    <p:extLst>
      <p:ext uri="{BB962C8B-B14F-4D97-AF65-F5344CB8AC3E}">
        <p14:creationId xmlns:p14="http://schemas.microsoft.com/office/powerpoint/2010/main" val="10868007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If a single physical disk is divided into three partitions, how many different file systems can be supported?</a:t>
            </a:r>
          </a:p>
          <a:p>
            <a:endParaRPr lang="en-US" b="1" dirty="0"/>
          </a:p>
          <a:p>
            <a:r>
              <a:rPr lang="en-US" b="1" dirty="0"/>
              <a:t>ANSWER:</a:t>
            </a:r>
          </a:p>
          <a:p>
            <a:pPr lvl="1"/>
            <a:r>
              <a:rPr lang="en-US" dirty="0"/>
              <a:t>Three—each partition can use a different file system.</a:t>
            </a:r>
          </a:p>
        </p:txBody>
      </p:sp>
      <p:sp>
        <p:nvSpPr>
          <p:cNvPr id="3" name="Title 2">
            <a:extLst>
              <a:ext uri="{FF2B5EF4-FFF2-40B4-BE49-F238E27FC236}">
                <a16:creationId xmlns:a16="http://schemas.microsoft.com/office/drawing/2014/main" id="{170F1785-EB78-4447-8A96-23966136C890}"/>
              </a:ext>
            </a:extLst>
          </p:cNvPr>
          <p:cNvSpPr>
            <a:spLocks noGrp="1"/>
          </p:cNvSpPr>
          <p:nvPr>
            <p:ph type="title"/>
          </p:nvPr>
        </p:nvSpPr>
        <p:spPr>
          <a:xfrm>
            <a:off x="341924" y="75202"/>
            <a:ext cx="8324997" cy="633458"/>
          </a:xfrm>
        </p:spPr>
        <p:txBody>
          <a:bodyPr/>
          <a:lstStyle/>
          <a:p>
            <a:r>
              <a:rPr lang="en-US" dirty="0"/>
              <a:t>Discussing Windows Disk Management</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98</a:t>
            </a:fld>
            <a:endParaRPr lang="en-US" dirty="0"/>
          </a:p>
        </p:txBody>
      </p:sp>
    </p:spTree>
    <p:extLst>
      <p:ext uri="{BB962C8B-B14F-4D97-AF65-F5344CB8AC3E}">
        <p14:creationId xmlns:p14="http://schemas.microsoft.com/office/powerpoint/2010/main" val="2909645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F2F5F9-97BD-C244-A089-AFBE1FA3E62A}"/>
              </a:ext>
            </a:extLst>
          </p:cNvPr>
          <p:cNvSpPr>
            <a:spLocks noGrp="1"/>
          </p:cNvSpPr>
          <p:nvPr>
            <p:ph idx="1"/>
          </p:nvPr>
        </p:nvSpPr>
        <p:spPr/>
        <p:txBody>
          <a:bodyPr/>
          <a:lstStyle/>
          <a:p>
            <a:r>
              <a:rPr lang="en-US" b="1" dirty="0"/>
              <a:t>What is the difference between the boot partition and the system partition?</a:t>
            </a:r>
          </a:p>
          <a:p>
            <a:endParaRPr lang="en-US" b="1" dirty="0"/>
          </a:p>
          <a:p>
            <a:r>
              <a:rPr lang="en-US" b="1" dirty="0"/>
              <a:t>ANSWER:</a:t>
            </a:r>
          </a:p>
          <a:p>
            <a:pPr lvl="1"/>
            <a:r>
              <a:rPr lang="en-US" dirty="0"/>
              <a:t>The system partition contains the boot files; the boot partition contains the system root (OS files).</a:t>
            </a:r>
          </a:p>
        </p:txBody>
      </p:sp>
      <p:sp>
        <p:nvSpPr>
          <p:cNvPr id="4" name="Slide Number Placeholder 3">
            <a:extLst>
              <a:ext uri="{FF2B5EF4-FFF2-40B4-BE49-F238E27FC236}">
                <a16:creationId xmlns:a16="http://schemas.microsoft.com/office/drawing/2014/main" id="{5DAD0B28-148A-354E-85BA-DDB25D6102A2}"/>
              </a:ext>
            </a:extLst>
          </p:cNvPr>
          <p:cNvSpPr>
            <a:spLocks noGrp="1"/>
          </p:cNvSpPr>
          <p:nvPr>
            <p:ph type="sldNum" sz="quarter" idx="4"/>
          </p:nvPr>
        </p:nvSpPr>
        <p:spPr/>
        <p:txBody>
          <a:bodyPr/>
          <a:lstStyle/>
          <a:p>
            <a:fld id="{2066355A-084C-D24E-9AD2-7E4FC41EA627}" type="slidenum">
              <a:rPr lang="en-US" smtClean="0"/>
              <a:pPr/>
              <a:t>99</a:t>
            </a:fld>
            <a:endParaRPr lang="en-US" dirty="0"/>
          </a:p>
        </p:txBody>
      </p:sp>
      <p:sp>
        <p:nvSpPr>
          <p:cNvPr id="5" name="Title 2">
            <a:extLst>
              <a:ext uri="{FF2B5EF4-FFF2-40B4-BE49-F238E27FC236}">
                <a16:creationId xmlns:a16="http://schemas.microsoft.com/office/drawing/2014/main" id="{96ED175B-6F8D-CE4D-9B7F-538C64E0DC10}"/>
              </a:ext>
            </a:extLst>
          </p:cNvPr>
          <p:cNvSpPr>
            <a:spLocks noGrp="1"/>
          </p:cNvSpPr>
          <p:nvPr>
            <p:ph type="title"/>
          </p:nvPr>
        </p:nvSpPr>
        <p:spPr>
          <a:xfrm>
            <a:off x="341924" y="75202"/>
            <a:ext cx="8324997" cy="633458"/>
          </a:xfrm>
        </p:spPr>
        <p:txBody>
          <a:bodyPr/>
          <a:lstStyle/>
          <a:p>
            <a:r>
              <a:rPr lang="en-US" dirty="0"/>
              <a:t>Discussing Windows Disk Management</a:t>
            </a:r>
          </a:p>
        </p:txBody>
      </p:sp>
    </p:spTree>
    <p:extLst>
      <p:ext uri="{BB962C8B-B14F-4D97-AF65-F5344CB8AC3E}">
        <p14:creationId xmlns:p14="http://schemas.microsoft.com/office/powerpoint/2010/main" val="237253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12" ma:contentTypeDescription="Create a new document." ma:contentTypeScope="" ma:versionID="418cf6fe0ea8ffec7f4bbd14d3bb840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fcf3f344b082f4df2f3eec2af3a5ce44"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594CFE-4D12-4DF3-A203-1C46B0A85C0B}">
  <ds:schemaRefs>
    <ds:schemaRef ds:uri="http://schemas.microsoft.com/sharepoint/v3/contenttype/forms"/>
  </ds:schemaRefs>
</ds:datastoreItem>
</file>

<file path=customXml/itemProps2.xml><?xml version="1.0" encoding="utf-8"?>
<ds:datastoreItem xmlns:ds="http://schemas.openxmlformats.org/officeDocument/2006/customXml" ds:itemID="{DED49786-2742-4B25-8A38-96C10FF26D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B9CE0C8-7267-4348-B317-E9F5F67CCD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LO CompTIA Visuals Template v2.3</Template>
  <TotalTime>22074</TotalTime>
  <Words>10077</Words>
  <Application>Microsoft Office PowerPoint</Application>
  <PresentationFormat>On-screen Show (16:9)</PresentationFormat>
  <Paragraphs>1306</Paragraphs>
  <Slides>126</Slides>
  <Notes>65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126</vt:i4>
      </vt:variant>
    </vt:vector>
  </HeadingPairs>
  <TitlesOfParts>
    <vt:vector size="132" baseType="lpstr">
      <vt:lpstr>Arial</vt:lpstr>
      <vt:lpstr>Cutive Mono</vt:lpstr>
      <vt:lpstr>Open Sans</vt:lpstr>
      <vt:lpstr>Calibri</vt:lpstr>
      <vt:lpstr>Calibri-Bold</vt:lpstr>
      <vt:lpstr>LO-CompTIA</vt:lpstr>
      <vt:lpstr>CH 1: Operating System Management </vt:lpstr>
      <vt:lpstr>Topic A: Identify Common Operating Systems</vt:lpstr>
      <vt:lpstr>What Is an Operating System?</vt:lpstr>
      <vt:lpstr>OS Types</vt:lpstr>
      <vt:lpstr>Compatibility Issues</vt:lpstr>
      <vt:lpstr>Microsoft Windows</vt:lpstr>
      <vt:lpstr>Microsoft Windows Versions</vt:lpstr>
      <vt:lpstr>Windows Editions</vt:lpstr>
      <vt:lpstr>OS Lifecycles</vt:lpstr>
      <vt:lpstr> Windows Versions (No longer Tested) </vt:lpstr>
      <vt:lpstr>Work and Education Features</vt:lpstr>
      <vt:lpstr>32-Bit and 64-Bit Windows</vt:lpstr>
      <vt:lpstr>Windows System Limits</vt:lpstr>
      <vt:lpstr>Windows System Limits</vt:lpstr>
      <vt:lpstr>Windows Upgrade Paths</vt:lpstr>
      <vt:lpstr> Windows Edition changes </vt:lpstr>
      <vt:lpstr>Windows Upgrade Paths</vt:lpstr>
      <vt:lpstr>Windows Upgrade Paths</vt:lpstr>
      <vt:lpstr>Windows File System Types</vt:lpstr>
      <vt:lpstr>(NTFS) Key Features </vt:lpstr>
      <vt:lpstr>(ReFS) Key Features </vt:lpstr>
      <vt:lpstr>Apple Operating Systems</vt:lpstr>
      <vt:lpstr>Apple Operating Systems</vt:lpstr>
      <vt:lpstr>Apple Operating Systems</vt:lpstr>
      <vt:lpstr>Apple Operating Systems</vt:lpstr>
      <vt:lpstr>Apple Operating Systems</vt:lpstr>
      <vt:lpstr>Apple Operating Systems</vt:lpstr>
      <vt:lpstr>Apple Operating Systems</vt:lpstr>
      <vt:lpstr>Chrome OS</vt:lpstr>
      <vt:lpstr>Linux Disk and File Management</vt:lpstr>
      <vt:lpstr>Linux and macOS Filesystem Types</vt:lpstr>
      <vt:lpstr>UNIX-Based Operating Systems</vt:lpstr>
      <vt:lpstr>UNIX /Linux</vt:lpstr>
      <vt:lpstr>Vendor Life Cycle Limitations</vt:lpstr>
      <vt:lpstr>BETA Life Cycle</vt:lpstr>
      <vt:lpstr>Linux-Based Operating Systems</vt:lpstr>
      <vt:lpstr>Distributions</vt:lpstr>
      <vt:lpstr>Linux User Accounts</vt:lpstr>
      <vt:lpstr>Linux Commands</vt:lpstr>
      <vt:lpstr>Distributions</vt:lpstr>
      <vt:lpstr>Linux User Accounts</vt:lpstr>
      <vt:lpstr>Linux System Commands</vt:lpstr>
      <vt:lpstr>Navigation in the Linux Directory Structure</vt:lpstr>
      <vt:lpstr>UNIX /Linux-Based OS</vt:lpstr>
      <vt:lpstr>Chrome Operating Systems</vt:lpstr>
      <vt:lpstr>Discussing OS Types</vt:lpstr>
      <vt:lpstr>Discussing OS Types</vt:lpstr>
      <vt:lpstr>Discussing OS Types</vt:lpstr>
      <vt:lpstr>Discussing OS Types</vt:lpstr>
      <vt:lpstr>Topic B: Use Windows Features and Tools</vt:lpstr>
      <vt:lpstr>Windows Settings and Control Panel </vt:lpstr>
      <vt:lpstr>Windows Settings and Control Panel</vt:lpstr>
      <vt:lpstr>User Accounts</vt:lpstr>
      <vt:lpstr>Accounts Settings</vt:lpstr>
      <vt:lpstr>Accounts Settings</vt:lpstr>
      <vt:lpstr>Ease of Access Settings</vt:lpstr>
      <vt:lpstr>Privacy Settings</vt:lpstr>
      <vt:lpstr>Administrative Tools</vt:lpstr>
      <vt:lpstr>Access Options for System Tools</vt:lpstr>
      <vt:lpstr>Command Line Tools </vt:lpstr>
      <vt:lpstr>Windows Shutdown Options</vt:lpstr>
      <vt:lpstr>The Windows Registry </vt:lpstr>
      <vt:lpstr>The Windows Registry</vt:lpstr>
      <vt:lpstr>Topic C: Manage Files in Windows</vt:lpstr>
      <vt:lpstr>File Explorer Objectives</vt:lpstr>
      <vt:lpstr>System Hierarchies</vt:lpstr>
      <vt:lpstr>System Files</vt:lpstr>
      <vt:lpstr>File Attributes</vt:lpstr>
      <vt:lpstr>Permissions </vt:lpstr>
      <vt:lpstr>Folder Indexing</vt:lpstr>
      <vt:lpstr>Directory Navigation at the Command Prompt</vt:lpstr>
      <vt:lpstr>Directory Navigation at the Command Prompt</vt:lpstr>
      <vt:lpstr>Discussing Windows Features and Tools</vt:lpstr>
      <vt:lpstr>Discussing Windows Features and Tools</vt:lpstr>
      <vt:lpstr>Discussing Windows Features and Tools</vt:lpstr>
      <vt:lpstr>Discussing Windows Features and Tools</vt:lpstr>
      <vt:lpstr>Discussing Windows Features and Tools</vt:lpstr>
      <vt:lpstr>Discussing Windows Features and Tools</vt:lpstr>
      <vt:lpstr>Discussing Windows Features and Tools</vt:lpstr>
      <vt:lpstr>Topic D: Manage Disks in Windows</vt:lpstr>
      <vt:lpstr>The Windows Disk Management Console</vt:lpstr>
      <vt:lpstr>Disk Partitions</vt:lpstr>
      <vt:lpstr>File Systems</vt:lpstr>
      <vt:lpstr>Discussing File Management In Windows</vt:lpstr>
      <vt:lpstr>Discussing File Management In Windows</vt:lpstr>
      <vt:lpstr>Discussing File Management In Windows</vt:lpstr>
      <vt:lpstr>Discussing File Management In Windows</vt:lpstr>
      <vt:lpstr>Discussing File Management In Windows</vt:lpstr>
      <vt:lpstr>The Windows Disk Management Console</vt:lpstr>
      <vt:lpstr>The Windows Disk Management Console</vt:lpstr>
      <vt:lpstr>The Windows Disk Management Console</vt:lpstr>
      <vt:lpstr>Disk Arrays </vt:lpstr>
      <vt:lpstr>Storage Spaces</vt:lpstr>
      <vt:lpstr>Storage Spaces</vt:lpstr>
      <vt:lpstr>Mount Points and Disk Images</vt:lpstr>
      <vt:lpstr>Disk and Volume Management at the Command Prompt</vt:lpstr>
      <vt:lpstr>Disk and Volume Management at the Command Prompt </vt:lpstr>
      <vt:lpstr>Discussing Windows Disk Management</vt:lpstr>
      <vt:lpstr>Discussing Windows Disk Management</vt:lpstr>
      <vt:lpstr>Discussing Windows Disk Management</vt:lpstr>
      <vt:lpstr>Discussing Windows Disk Management</vt:lpstr>
      <vt:lpstr>Discussing Windows Disk Management</vt:lpstr>
      <vt:lpstr>Discussing Windows Disk Management</vt:lpstr>
      <vt:lpstr>Discussing Windows Disk Management</vt:lpstr>
      <vt:lpstr>Discussing Windows Disk Management</vt:lpstr>
      <vt:lpstr>Discussing Windows Disk Management</vt:lpstr>
      <vt:lpstr>Topic E: Manage Devices in Windows</vt:lpstr>
      <vt:lpstr>Power Options</vt:lpstr>
      <vt:lpstr>Display and Sound Devices</vt:lpstr>
      <vt:lpstr>Hardware Device Configuration and Management </vt:lpstr>
      <vt:lpstr>Hardware Device Configuration and Management </vt:lpstr>
      <vt:lpstr>Hardware Device Configuration and Management</vt:lpstr>
      <vt:lpstr>Hardware Device Configuration and Management</vt:lpstr>
      <vt:lpstr>Device Manager</vt:lpstr>
      <vt:lpstr>Device Manager</vt:lpstr>
      <vt:lpstr>Device Manager</vt:lpstr>
      <vt:lpstr>Hardware Diagnostics</vt:lpstr>
      <vt:lpstr>Hardware Diagnostics</vt:lpstr>
      <vt:lpstr>Hardware Diagnostics</vt:lpstr>
      <vt:lpstr>Discussing Windows Device Management</vt:lpstr>
      <vt:lpstr>Discussing Windows Device Management</vt:lpstr>
      <vt:lpstr>Discussing Windows Device Management</vt:lpstr>
      <vt:lpstr>Discussing Windows Device Management</vt:lpstr>
      <vt:lpstr>Discussing Windows Device Management</vt:lpstr>
      <vt:lpstr>Discussing Windows Device Management</vt:lpstr>
      <vt:lpstr>Discussing Windows Device Management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Operating Systems</dc:title>
  <dc:subject/>
  <dc:creator>Pam Taylor</dc:creator>
  <cp:keywords/>
  <dc:description/>
  <cp:lastModifiedBy>Anton Santucci</cp:lastModifiedBy>
  <cp:revision>298</cp:revision>
  <dcterms:created xsi:type="dcterms:W3CDTF">2018-10-12T21:04:26Z</dcterms:created>
  <dcterms:modified xsi:type="dcterms:W3CDTF">2022-06-21T19:43:51Z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