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45" r:id="rId4"/>
    <p:sldMasterId id="2147483867" r:id="rId5"/>
  </p:sldMasterIdLst>
  <p:notesMasterIdLst>
    <p:notesMasterId r:id="rId54"/>
  </p:notesMasterIdLst>
  <p:handoutMasterIdLst>
    <p:handoutMasterId r:id="rId55"/>
  </p:handoutMasterIdLst>
  <p:sldIdLst>
    <p:sldId id="264" r:id="rId6"/>
    <p:sldId id="385" r:id="rId7"/>
    <p:sldId id="329" r:id="rId8"/>
    <p:sldId id="331" r:id="rId9"/>
    <p:sldId id="481" r:id="rId10"/>
    <p:sldId id="480" r:id="rId11"/>
    <p:sldId id="342" r:id="rId12"/>
    <p:sldId id="327" r:id="rId13"/>
    <p:sldId id="328" r:id="rId14"/>
    <p:sldId id="488" r:id="rId15"/>
    <p:sldId id="336" r:id="rId16"/>
    <p:sldId id="337" r:id="rId17"/>
    <p:sldId id="374" r:id="rId18"/>
    <p:sldId id="341" r:id="rId19"/>
    <p:sldId id="379" r:id="rId20"/>
    <p:sldId id="333" r:id="rId21"/>
    <p:sldId id="483" r:id="rId22"/>
    <p:sldId id="487" r:id="rId23"/>
    <p:sldId id="482" r:id="rId24"/>
    <p:sldId id="269" r:id="rId25"/>
    <p:sldId id="334" r:id="rId26"/>
    <p:sldId id="335" r:id="rId27"/>
    <p:sldId id="413" r:id="rId28"/>
    <p:sldId id="376" r:id="rId29"/>
    <p:sldId id="351" r:id="rId30"/>
    <p:sldId id="352" r:id="rId31"/>
    <p:sldId id="366" r:id="rId32"/>
    <p:sldId id="380" r:id="rId33"/>
    <p:sldId id="360" r:id="rId34"/>
    <p:sldId id="359" r:id="rId35"/>
    <p:sldId id="361" r:id="rId36"/>
    <p:sldId id="369" r:id="rId37"/>
    <p:sldId id="367" r:id="rId38"/>
    <p:sldId id="354" r:id="rId39"/>
    <p:sldId id="290" r:id="rId40"/>
    <p:sldId id="377" r:id="rId41"/>
    <p:sldId id="275" r:id="rId42"/>
    <p:sldId id="494" r:id="rId43"/>
    <p:sldId id="490" r:id="rId44"/>
    <p:sldId id="276" r:id="rId45"/>
    <p:sldId id="356" r:id="rId46"/>
    <p:sldId id="357" r:id="rId47"/>
    <p:sldId id="419" r:id="rId48"/>
    <p:sldId id="491" r:id="rId49"/>
    <p:sldId id="492" r:id="rId50"/>
    <p:sldId id="420" r:id="rId51"/>
    <p:sldId id="493" r:id="rId52"/>
    <p:sldId id="421" r:id="rId53"/>
  </p:sldIdLst>
  <p:sldSz cx="9144000" cy="5143500" type="screen16x9"/>
  <p:notesSz cx="6858000" cy="9144000"/>
  <p:embeddedFontLst>
    <p:embeddedFont>
      <p:font typeface="Calibri" panose="020F0502020204030204" pitchFamily="34" charset="0"/>
      <p:regular r:id="rId56"/>
      <p:bold r:id="rId57"/>
      <p:italic r:id="rId58"/>
      <p:boldItalic r:id="rId59"/>
    </p:embeddedFont>
    <p:embeddedFont>
      <p:font typeface="Open Sans" panose="020B0606030504020204" pitchFamily="34" charset="0"/>
      <p:regular r:id="rId60"/>
      <p:bold r:id="rId61"/>
      <p:italic r:id="rId62"/>
      <p:boldItalic r:id="rId63"/>
    </p:embeddedFont>
    <p:embeddedFont>
      <p:font typeface="Open Sans Semibold" panose="020B0706030804020204" pitchFamily="34" charset="0"/>
      <p:bold r:id="rId64"/>
      <p:boldItalic r:id="rId6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634" autoAdjust="0"/>
    <p:restoredTop sz="89474" autoAdjust="0"/>
  </p:normalViewPr>
  <p:slideViewPr>
    <p:cSldViewPr snapToGrid="0">
      <p:cViewPr varScale="1">
        <p:scale>
          <a:sx n="118" d="100"/>
          <a:sy n="118" d="100"/>
        </p:scale>
        <p:origin x="102" y="46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8.fntdata"/><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3.fntdata"/><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font" Target="fonts/font6.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4.fntdata"/><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62"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2.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handoutMaster" Target="handoutMasters/handoutMaster1.xml"/></Relationships>
</file>

<file path=ppt/diagrams/_rels/data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_rels/data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ata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svg"/><Relationship Id="rId1" Type="http://schemas.openxmlformats.org/officeDocument/2006/relationships/image" Target="../media/image50.png"/><Relationship Id="rId4" Type="http://schemas.openxmlformats.org/officeDocument/2006/relationships/image" Target="../media/image53.svg"/></Relationships>
</file>

<file path=ppt/diagrams/_rels/data9.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svg"/><Relationship Id="rId2" Type="http://schemas.openxmlformats.org/officeDocument/2006/relationships/image" Target="../media/image59.svg"/><Relationship Id="rId1" Type="http://schemas.openxmlformats.org/officeDocument/2006/relationships/image" Target="../media/image58.png"/><Relationship Id="rId6" Type="http://schemas.openxmlformats.org/officeDocument/2006/relationships/image" Target="../media/image63.sv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svg"/><Relationship Id="rId4" Type="http://schemas.openxmlformats.org/officeDocument/2006/relationships/image" Target="../media/image61.svg"/><Relationship Id="rId9" Type="http://schemas.openxmlformats.org/officeDocument/2006/relationships/image" Target="../media/image66.png"/><Relationship Id="rId14" Type="http://schemas.openxmlformats.org/officeDocument/2006/relationships/image" Target="../media/image71.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_rels/drawing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rawing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svg"/><Relationship Id="rId1" Type="http://schemas.openxmlformats.org/officeDocument/2006/relationships/image" Target="../media/image50.png"/><Relationship Id="rId4" Type="http://schemas.openxmlformats.org/officeDocument/2006/relationships/image" Target="../media/image53.svg"/></Relationships>
</file>

<file path=ppt/diagrams/_rels/drawing9.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svg"/><Relationship Id="rId2" Type="http://schemas.openxmlformats.org/officeDocument/2006/relationships/image" Target="../media/image59.svg"/><Relationship Id="rId1" Type="http://schemas.openxmlformats.org/officeDocument/2006/relationships/image" Target="../media/image58.png"/><Relationship Id="rId6" Type="http://schemas.openxmlformats.org/officeDocument/2006/relationships/image" Target="../media/image63.sv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svg"/><Relationship Id="rId4" Type="http://schemas.openxmlformats.org/officeDocument/2006/relationships/image" Target="../media/image61.svg"/><Relationship Id="rId9" Type="http://schemas.openxmlformats.org/officeDocument/2006/relationships/image" Target="../media/image66.png"/><Relationship Id="rId14" Type="http://schemas.openxmlformats.org/officeDocument/2006/relationships/image" Target="../media/image7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AB479C-E1DF-48CE-843E-8FA7CD9D5FEA}" type="doc">
      <dgm:prSet loTypeId="urn:microsoft.com/office/officeart/2016/7/layout/VerticalDownArrowProcess" loCatId="process" qsTypeId="urn:microsoft.com/office/officeart/2005/8/quickstyle/simple2" qsCatId="simple" csTypeId="urn:microsoft.com/office/officeart/2005/8/colors/accent1_2" csCatId="accent1" phldr="1"/>
      <dgm:spPr/>
      <dgm:t>
        <a:bodyPr/>
        <a:lstStyle/>
        <a:p>
          <a:endParaRPr lang="en-US"/>
        </a:p>
      </dgm:t>
    </dgm:pt>
    <dgm:pt modelId="{15AB30F5-8BF4-49DF-8DD2-410AA9C588A8}">
      <dgm:prSet/>
      <dgm:spPr/>
      <dgm:t>
        <a:bodyPr/>
        <a:lstStyle/>
        <a:p>
          <a:r>
            <a:rPr lang="en-US"/>
            <a:t>Install and Upgrade</a:t>
          </a:r>
        </a:p>
      </dgm:t>
    </dgm:pt>
    <dgm:pt modelId="{D3203AF0-A257-4425-862E-06DF8D72BF84}" type="parTrans" cxnId="{7053FD98-2D13-4871-AD84-A5B02130A886}">
      <dgm:prSet/>
      <dgm:spPr/>
      <dgm:t>
        <a:bodyPr/>
        <a:lstStyle/>
        <a:p>
          <a:endParaRPr lang="en-US"/>
        </a:p>
      </dgm:t>
    </dgm:pt>
    <dgm:pt modelId="{8915F0C1-0EA3-4788-927A-726B6D62A514}" type="sibTrans" cxnId="{7053FD98-2D13-4871-AD84-A5B02130A886}">
      <dgm:prSet/>
      <dgm:spPr/>
      <dgm:t>
        <a:bodyPr/>
        <a:lstStyle/>
        <a:p>
          <a:endParaRPr lang="en-US"/>
        </a:p>
      </dgm:t>
    </dgm:pt>
    <dgm:pt modelId="{AF046A60-F17C-465D-A00F-F1E0B8473359}">
      <dgm:prSet/>
      <dgm:spPr/>
      <dgm:t>
        <a:bodyPr/>
        <a:lstStyle/>
        <a:p>
          <a:r>
            <a:rPr lang="en-US"/>
            <a:t>Install and Upgrade Operating Systems</a:t>
          </a:r>
        </a:p>
      </dgm:t>
    </dgm:pt>
    <dgm:pt modelId="{D5229F72-1E9A-4FB6-AC7B-310A2FDDF7C7}" type="parTrans" cxnId="{C6BA2850-A35E-4CEA-9134-3AFDBF66DC39}">
      <dgm:prSet/>
      <dgm:spPr/>
      <dgm:t>
        <a:bodyPr/>
        <a:lstStyle/>
        <a:p>
          <a:endParaRPr lang="en-US"/>
        </a:p>
      </dgm:t>
    </dgm:pt>
    <dgm:pt modelId="{E8B7097C-A8D0-4839-A859-2F9668645D08}" type="sibTrans" cxnId="{C6BA2850-A35E-4CEA-9134-3AFDBF66DC39}">
      <dgm:prSet/>
      <dgm:spPr/>
      <dgm:t>
        <a:bodyPr/>
        <a:lstStyle/>
        <a:p>
          <a:endParaRPr lang="en-US"/>
        </a:p>
      </dgm:t>
    </dgm:pt>
    <dgm:pt modelId="{49CB5A70-1300-49EB-83E0-A3008367A648}">
      <dgm:prSet/>
      <dgm:spPr/>
      <dgm:t>
        <a:bodyPr/>
        <a:lstStyle/>
        <a:p>
          <a:r>
            <a:rPr lang="en-US"/>
            <a:t>Maintain</a:t>
          </a:r>
        </a:p>
      </dgm:t>
    </dgm:pt>
    <dgm:pt modelId="{059E4908-F44C-4F01-816D-9A39FC05F5FE}" type="parTrans" cxnId="{072E7DE1-19B8-4171-B769-DD58BFD8459A}">
      <dgm:prSet/>
      <dgm:spPr/>
      <dgm:t>
        <a:bodyPr/>
        <a:lstStyle/>
        <a:p>
          <a:endParaRPr lang="en-US"/>
        </a:p>
      </dgm:t>
    </dgm:pt>
    <dgm:pt modelId="{8925123D-03BD-4EDF-A884-FF47F3997EC6}" type="sibTrans" cxnId="{072E7DE1-19B8-4171-B769-DD58BFD8459A}">
      <dgm:prSet/>
      <dgm:spPr/>
      <dgm:t>
        <a:bodyPr/>
        <a:lstStyle/>
        <a:p>
          <a:endParaRPr lang="en-US"/>
        </a:p>
      </dgm:t>
    </dgm:pt>
    <dgm:pt modelId="{64F8AC76-7959-41B0-B027-5988A56D39D9}">
      <dgm:prSet/>
      <dgm:spPr/>
      <dgm:t>
        <a:bodyPr/>
        <a:lstStyle/>
        <a:p>
          <a:r>
            <a:rPr lang="en-US" dirty="0"/>
            <a:t>Maintain OSs</a:t>
          </a:r>
        </a:p>
      </dgm:t>
    </dgm:pt>
    <dgm:pt modelId="{00310E26-E505-4611-A6AB-848FD1815913}" type="parTrans" cxnId="{1C5EF067-5239-4B46-A4AB-024D81444144}">
      <dgm:prSet/>
      <dgm:spPr/>
      <dgm:t>
        <a:bodyPr/>
        <a:lstStyle/>
        <a:p>
          <a:endParaRPr lang="en-US"/>
        </a:p>
      </dgm:t>
    </dgm:pt>
    <dgm:pt modelId="{86C89ED6-D1FD-4225-A5A9-EE3C59EF27DF}" type="sibTrans" cxnId="{1C5EF067-5239-4B46-A4AB-024D81444144}">
      <dgm:prSet/>
      <dgm:spPr/>
      <dgm:t>
        <a:bodyPr/>
        <a:lstStyle/>
        <a:p>
          <a:endParaRPr lang="en-US"/>
        </a:p>
      </dgm:t>
    </dgm:pt>
    <dgm:pt modelId="{4D5ED4EC-BE87-4289-A985-1C3723D1975A}" type="pres">
      <dgm:prSet presAssocID="{74AB479C-E1DF-48CE-843E-8FA7CD9D5FEA}" presName="Name0" presStyleCnt="0">
        <dgm:presLayoutVars>
          <dgm:dir/>
          <dgm:animLvl val="lvl"/>
          <dgm:resizeHandles val="exact"/>
        </dgm:presLayoutVars>
      </dgm:prSet>
      <dgm:spPr/>
    </dgm:pt>
    <dgm:pt modelId="{5E501203-27F2-47C1-91D4-54C1350D3241}" type="pres">
      <dgm:prSet presAssocID="{49CB5A70-1300-49EB-83E0-A3008367A648}" presName="boxAndChildren" presStyleCnt="0"/>
      <dgm:spPr/>
    </dgm:pt>
    <dgm:pt modelId="{1DEF6B7A-5E03-41EC-B172-0F4066082DB1}" type="pres">
      <dgm:prSet presAssocID="{49CB5A70-1300-49EB-83E0-A3008367A648}" presName="parentTextBox" presStyleLbl="alignNode1" presStyleIdx="0" presStyleCnt="2"/>
      <dgm:spPr/>
    </dgm:pt>
    <dgm:pt modelId="{B31A1790-BA79-4B51-8F1E-0271048ACFD9}" type="pres">
      <dgm:prSet presAssocID="{49CB5A70-1300-49EB-83E0-A3008367A648}" presName="descendantBox" presStyleLbl="bgAccFollowNode1" presStyleIdx="0" presStyleCnt="2"/>
      <dgm:spPr/>
    </dgm:pt>
    <dgm:pt modelId="{515F1E55-2D97-492F-921F-74711D438008}" type="pres">
      <dgm:prSet presAssocID="{8915F0C1-0EA3-4788-927A-726B6D62A514}" presName="sp" presStyleCnt="0"/>
      <dgm:spPr/>
    </dgm:pt>
    <dgm:pt modelId="{D26DA8F6-2CBE-4857-9D0B-FE5CF96A9511}" type="pres">
      <dgm:prSet presAssocID="{15AB30F5-8BF4-49DF-8DD2-410AA9C588A8}" presName="arrowAndChildren" presStyleCnt="0"/>
      <dgm:spPr/>
    </dgm:pt>
    <dgm:pt modelId="{52C027F7-BA35-4B64-986E-20FF725CAA9C}" type="pres">
      <dgm:prSet presAssocID="{15AB30F5-8BF4-49DF-8DD2-410AA9C588A8}" presName="parentTextArrow" presStyleLbl="node1" presStyleIdx="0" presStyleCnt="0"/>
      <dgm:spPr/>
    </dgm:pt>
    <dgm:pt modelId="{F06A578F-2018-4EFF-9F09-90727F0294C8}" type="pres">
      <dgm:prSet presAssocID="{15AB30F5-8BF4-49DF-8DD2-410AA9C588A8}" presName="arrow" presStyleLbl="alignNode1" presStyleIdx="1" presStyleCnt="2"/>
      <dgm:spPr/>
    </dgm:pt>
    <dgm:pt modelId="{C2EA7E76-B1D8-48CF-AB6B-D7B985847329}" type="pres">
      <dgm:prSet presAssocID="{15AB30F5-8BF4-49DF-8DD2-410AA9C588A8}" presName="descendantArrow" presStyleLbl="bgAccFollowNode1" presStyleIdx="1" presStyleCnt="2"/>
      <dgm:spPr/>
    </dgm:pt>
  </dgm:ptLst>
  <dgm:cxnLst>
    <dgm:cxn modelId="{A2E32263-BA67-4AB9-8C14-D04EBE47A1CB}" type="presOf" srcId="{15AB30F5-8BF4-49DF-8DD2-410AA9C588A8}" destId="{F06A578F-2018-4EFF-9F09-90727F0294C8}" srcOrd="1" destOrd="0" presId="urn:microsoft.com/office/officeart/2016/7/layout/VerticalDownArrowProcess"/>
    <dgm:cxn modelId="{C635CC46-5543-4524-9249-5AB597FC2BFF}" type="presOf" srcId="{64F8AC76-7959-41B0-B027-5988A56D39D9}" destId="{B31A1790-BA79-4B51-8F1E-0271048ACFD9}" srcOrd="0" destOrd="0" presId="urn:microsoft.com/office/officeart/2016/7/layout/VerticalDownArrowProcess"/>
    <dgm:cxn modelId="{50FDD746-2B4F-4A1B-92EF-0DE742493AC3}" type="presOf" srcId="{49CB5A70-1300-49EB-83E0-A3008367A648}" destId="{1DEF6B7A-5E03-41EC-B172-0F4066082DB1}" srcOrd="0" destOrd="0" presId="urn:microsoft.com/office/officeart/2016/7/layout/VerticalDownArrowProcess"/>
    <dgm:cxn modelId="{1C5EF067-5239-4B46-A4AB-024D81444144}" srcId="{49CB5A70-1300-49EB-83E0-A3008367A648}" destId="{64F8AC76-7959-41B0-B027-5988A56D39D9}" srcOrd="0" destOrd="0" parTransId="{00310E26-E505-4611-A6AB-848FD1815913}" sibTransId="{86C89ED6-D1FD-4225-A5A9-EE3C59EF27DF}"/>
    <dgm:cxn modelId="{C6BA2850-A35E-4CEA-9134-3AFDBF66DC39}" srcId="{15AB30F5-8BF4-49DF-8DD2-410AA9C588A8}" destId="{AF046A60-F17C-465D-A00F-F1E0B8473359}" srcOrd="0" destOrd="0" parTransId="{D5229F72-1E9A-4FB6-AC7B-310A2FDDF7C7}" sibTransId="{E8B7097C-A8D0-4839-A859-2F9668645D08}"/>
    <dgm:cxn modelId="{FBAFBC85-80BE-483F-867A-4AAA20F88061}" type="presOf" srcId="{74AB479C-E1DF-48CE-843E-8FA7CD9D5FEA}" destId="{4D5ED4EC-BE87-4289-A985-1C3723D1975A}" srcOrd="0" destOrd="0" presId="urn:microsoft.com/office/officeart/2016/7/layout/VerticalDownArrowProcess"/>
    <dgm:cxn modelId="{7053FD98-2D13-4871-AD84-A5B02130A886}" srcId="{74AB479C-E1DF-48CE-843E-8FA7CD9D5FEA}" destId="{15AB30F5-8BF4-49DF-8DD2-410AA9C588A8}" srcOrd="0" destOrd="0" parTransId="{D3203AF0-A257-4425-862E-06DF8D72BF84}" sibTransId="{8915F0C1-0EA3-4788-927A-726B6D62A514}"/>
    <dgm:cxn modelId="{072E7DE1-19B8-4171-B769-DD58BFD8459A}" srcId="{74AB479C-E1DF-48CE-843E-8FA7CD9D5FEA}" destId="{49CB5A70-1300-49EB-83E0-A3008367A648}" srcOrd="1" destOrd="0" parTransId="{059E4908-F44C-4F01-816D-9A39FC05F5FE}" sibTransId="{8925123D-03BD-4EDF-A884-FF47F3997EC6}"/>
    <dgm:cxn modelId="{5E04F0F0-315B-48D9-82E1-D1442D617716}" type="presOf" srcId="{15AB30F5-8BF4-49DF-8DD2-410AA9C588A8}" destId="{52C027F7-BA35-4B64-986E-20FF725CAA9C}" srcOrd="0" destOrd="0" presId="urn:microsoft.com/office/officeart/2016/7/layout/VerticalDownArrowProcess"/>
    <dgm:cxn modelId="{0CC6EFF4-58FB-4C0E-8AEE-FE762EB0F1DE}" type="presOf" srcId="{AF046A60-F17C-465D-A00F-F1E0B8473359}" destId="{C2EA7E76-B1D8-48CF-AB6B-D7B985847329}" srcOrd="0" destOrd="0" presId="urn:microsoft.com/office/officeart/2016/7/layout/VerticalDownArrowProcess"/>
    <dgm:cxn modelId="{66DA795C-0CA2-4B09-9A51-EF9D4080A564}" type="presParOf" srcId="{4D5ED4EC-BE87-4289-A985-1C3723D1975A}" destId="{5E501203-27F2-47C1-91D4-54C1350D3241}" srcOrd="0" destOrd="0" presId="urn:microsoft.com/office/officeart/2016/7/layout/VerticalDownArrowProcess"/>
    <dgm:cxn modelId="{83F195FF-9595-4946-B5FD-E481A74EFDA9}" type="presParOf" srcId="{5E501203-27F2-47C1-91D4-54C1350D3241}" destId="{1DEF6B7A-5E03-41EC-B172-0F4066082DB1}" srcOrd="0" destOrd="0" presId="urn:microsoft.com/office/officeart/2016/7/layout/VerticalDownArrowProcess"/>
    <dgm:cxn modelId="{A68CECD1-1A8D-43E2-B27C-385135EC9CE3}" type="presParOf" srcId="{5E501203-27F2-47C1-91D4-54C1350D3241}" destId="{B31A1790-BA79-4B51-8F1E-0271048ACFD9}" srcOrd="1" destOrd="0" presId="urn:microsoft.com/office/officeart/2016/7/layout/VerticalDownArrowProcess"/>
    <dgm:cxn modelId="{2C385802-3BDF-4954-8A99-95B1E0A1E8A4}" type="presParOf" srcId="{4D5ED4EC-BE87-4289-A985-1C3723D1975A}" destId="{515F1E55-2D97-492F-921F-74711D438008}" srcOrd="1" destOrd="0" presId="urn:microsoft.com/office/officeart/2016/7/layout/VerticalDownArrowProcess"/>
    <dgm:cxn modelId="{70A88667-0318-4B47-BCED-BC0EB66C5E74}" type="presParOf" srcId="{4D5ED4EC-BE87-4289-A985-1C3723D1975A}" destId="{D26DA8F6-2CBE-4857-9D0B-FE5CF96A9511}" srcOrd="2" destOrd="0" presId="urn:microsoft.com/office/officeart/2016/7/layout/VerticalDownArrowProcess"/>
    <dgm:cxn modelId="{E03020C0-1FDA-4399-8795-866DF2831FCC}" type="presParOf" srcId="{D26DA8F6-2CBE-4857-9D0B-FE5CF96A9511}" destId="{52C027F7-BA35-4B64-986E-20FF725CAA9C}" srcOrd="0" destOrd="0" presId="urn:microsoft.com/office/officeart/2016/7/layout/VerticalDownArrowProcess"/>
    <dgm:cxn modelId="{8703185E-56CE-428B-9528-8B5EA3AB39B7}" type="presParOf" srcId="{D26DA8F6-2CBE-4857-9D0B-FE5CF96A9511}" destId="{F06A578F-2018-4EFF-9F09-90727F0294C8}" srcOrd="1" destOrd="0" presId="urn:microsoft.com/office/officeart/2016/7/layout/VerticalDownArrowProcess"/>
    <dgm:cxn modelId="{5635D174-493C-44A5-8B2B-CAB03B234010}" type="presParOf" srcId="{D26DA8F6-2CBE-4857-9D0B-FE5CF96A9511}" destId="{C2EA7E76-B1D8-48CF-AB6B-D7B985847329}"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D7161B3-12F7-4F4D-B556-3E23881ACE8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56612B0-D82E-4066-B132-8D76998A8FCD}">
      <dgm:prSet/>
      <dgm:spPr/>
      <dgm:t>
        <a:bodyPr/>
        <a:lstStyle/>
        <a:p>
          <a:r>
            <a:rPr lang="en-US"/>
            <a:t>Windows Update.</a:t>
          </a:r>
        </a:p>
      </dgm:t>
    </dgm:pt>
    <dgm:pt modelId="{BD5E25B4-7231-494A-A796-4DE21BE855C3}" type="parTrans" cxnId="{AAA620C8-C310-4A48-A9E7-AD9899A40F46}">
      <dgm:prSet/>
      <dgm:spPr/>
      <dgm:t>
        <a:bodyPr/>
        <a:lstStyle/>
        <a:p>
          <a:endParaRPr lang="en-US"/>
        </a:p>
      </dgm:t>
    </dgm:pt>
    <dgm:pt modelId="{0394E0AA-9F8A-4705-8AD4-3E4A10D98D25}" type="sibTrans" cxnId="{AAA620C8-C310-4A48-A9E7-AD9899A40F46}">
      <dgm:prSet/>
      <dgm:spPr/>
      <dgm:t>
        <a:bodyPr/>
        <a:lstStyle/>
        <a:p>
          <a:endParaRPr lang="en-US"/>
        </a:p>
      </dgm:t>
    </dgm:pt>
    <dgm:pt modelId="{B65B2C65-846A-4CA7-B363-973957F35145}">
      <dgm:prSet/>
      <dgm:spPr/>
      <dgm:t>
        <a:bodyPr/>
        <a:lstStyle/>
        <a:p>
          <a:r>
            <a:rPr lang="en-US"/>
            <a:t>Website hosts maintenance updates for many Windows versions.</a:t>
          </a:r>
        </a:p>
      </dgm:t>
    </dgm:pt>
    <dgm:pt modelId="{4FECDAC6-094A-4837-AA1E-B13E0ABA8658}" type="parTrans" cxnId="{0EFE61C2-0FB5-4C6D-8948-63E53150F7ED}">
      <dgm:prSet/>
      <dgm:spPr/>
      <dgm:t>
        <a:bodyPr/>
        <a:lstStyle/>
        <a:p>
          <a:endParaRPr lang="en-US"/>
        </a:p>
      </dgm:t>
    </dgm:pt>
    <dgm:pt modelId="{B1E48D10-D337-4C26-A833-2960A1B4FB0F}" type="sibTrans" cxnId="{0EFE61C2-0FB5-4C6D-8948-63E53150F7ED}">
      <dgm:prSet/>
      <dgm:spPr/>
      <dgm:t>
        <a:bodyPr/>
        <a:lstStyle/>
        <a:p>
          <a:endParaRPr lang="en-US"/>
        </a:p>
      </dgm:t>
    </dgm:pt>
    <dgm:pt modelId="{40A82949-166E-47B9-98D0-79EE5491F1BB}">
      <dgm:prSet/>
      <dgm:spPr/>
      <dgm:t>
        <a:bodyPr/>
        <a:lstStyle/>
        <a:p>
          <a:r>
            <a:rPr lang="en-US" dirty="0"/>
            <a:t>“Patch Tuesday.” </a:t>
          </a:r>
          <a:r>
            <a:rPr lang="en-US" dirty="0">
              <a:solidFill>
                <a:srgbClr val="FF0000"/>
              </a:solidFill>
            </a:rPr>
            <a:t>No Longer!</a:t>
          </a:r>
        </a:p>
      </dgm:t>
    </dgm:pt>
    <dgm:pt modelId="{E368A5AA-97C2-48E4-8CB5-6A4C10867B24}" type="parTrans" cxnId="{B7C3105C-1F5A-4C58-85FC-A3100A9DA5C1}">
      <dgm:prSet/>
      <dgm:spPr/>
      <dgm:t>
        <a:bodyPr/>
        <a:lstStyle/>
        <a:p>
          <a:endParaRPr lang="en-US"/>
        </a:p>
      </dgm:t>
    </dgm:pt>
    <dgm:pt modelId="{854551DB-BB6A-445D-BE98-68FD2220E81B}" type="sibTrans" cxnId="{B7C3105C-1F5A-4C58-85FC-A3100A9DA5C1}">
      <dgm:prSet/>
      <dgm:spPr/>
      <dgm:t>
        <a:bodyPr/>
        <a:lstStyle/>
        <a:p>
          <a:endParaRPr lang="en-US"/>
        </a:p>
      </dgm:t>
    </dgm:pt>
    <dgm:pt modelId="{16EAA67F-FBA7-4D52-B694-7A69D94E7D2F}">
      <dgm:prSet/>
      <dgm:spPr/>
      <dgm:t>
        <a:bodyPr/>
        <a:lstStyle/>
        <a:p>
          <a:r>
            <a:rPr lang="en-US" dirty="0"/>
            <a:t>Critical updates, security patches, and optional updates.</a:t>
          </a:r>
        </a:p>
      </dgm:t>
    </dgm:pt>
    <dgm:pt modelId="{39C4B6FA-9820-4279-89BF-02548AE75130}" type="parTrans" cxnId="{E5B01864-CA84-4922-BA8D-D0CB387DDAAC}">
      <dgm:prSet/>
      <dgm:spPr/>
      <dgm:t>
        <a:bodyPr/>
        <a:lstStyle/>
        <a:p>
          <a:endParaRPr lang="en-US"/>
        </a:p>
      </dgm:t>
    </dgm:pt>
    <dgm:pt modelId="{489EFE4F-F103-45B8-A6FD-4D98AD544F7C}" type="sibTrans" cxnId="{E5B01864-CA84-4922-BA8D-D0CB387DDAAC}">
      <dgm:prSet/>
      <dgm:spPr/>
      <dgm:t>
        <a:bodyPr/>
        <a:lstStyle/>
        <a:p>
          <a:endParaRPr lang="en-US"/>
        </a:p>
      </dgm:t>
    </dgm:pt>
    <dgm:pt modelId="{5B4DF19D-50A1-47D9-9D0C-EAF4657949F6}">
      <dgm:prSet/>
      <dgm:spPr/>
      <dgm:t>
        <a:bodyPr/>
        <a:lstStyle/>
        <a:p>
          <a:r>
            <a:rPr lang="en-US"/>
            <a:t>Configure automatic check for updates:</a:t>
          </a:r>
        </a:p>
      </dgm:t>
    </dgm:pt>
    <dgm:pt modelId="{E055CB97-242F-4F81-BCED-D6304479C608}" type="parTrans" cxnId="{76A69F14-4313-4CA4-875E-79C095800AF8}">
      <dgm:prSet/>
      <dgm:spPr/>
      <dgm:t>
        <a:bodyPr/>
        <a:lstStyle/>
        <a:p>
          <a:endParaRPr lang="en-US"/>
        </a:p>
      </dgm:t>
    </dgm:pt>
    <dgm:pt modelId="{71604058-E4D2-4503-A738-194DF36963F2}" type="sibTrans" cxnId="{76A69F14-4313-4CA4-875E-79C095800AF8}">
      <dgm:prSet/>
      <dgm:spPr/>
      <dgm:t>
        <a:bodyPr/>
        <a:lstStyle/>
        <a:p>
          <a:endParaRPr lang="en-US"/>
        </a:p>
      </dgm:t>
    </dgm:pt>
    <dgm:pt modelId="{A5C641FB-0BE2-496A-9DA2-06BFF625C634}">
      <dgm:prSet/>
      <dgm:spPr/>
      <dgm:t>
        <a:bodyPr/>
        <a:lstStyle/>
        <a:p>
          <a:r>
            <a:rPr lang="en-US"/>
            <a:t>During installation.</a:t>
          </a:r>
        </a:p>
      </dgm:t>
    </dgm:pt>
    <dgm:pt modelId="{48C19482-3B07-4EA7-B015-9B25E6851C28}" type="parTrans" cxnId="{BE909E3A-72FE-44A8-95BC-87F64374F3C8}">
      <dgm:prSet/>
      <dgm:spPr/>
      <dgm:t>
        <a:bodyPr/>
        <a:lstStyle/>
        <a:p>
          <a:endParaRPr lang="en-US"/>
        </a:p>
      </dgm:t>
    </dgm:pt>
    <dgm:pt modelId="{F8DA9406-06EF-484E-9777-6257B14A2CAF}" type="sibTrans" cxnId="{BE909E3A-72FE-44A8-95BC-87F64374F3C8}">
      <dgm:prSet/>
      <dgm:spPr/>
      <dgm:t>
        <a:bodyPr/>
        <a:lstStyle/>
        <a:p>
          <a:endParaRPr lang="en-US"/>
        </a:p>
      </dgm:t>
    </dgm:pt>
    <dgm:pt modelId="{68FF42FF-0C77-4689-92D4-D44A0FD31329}">
      <dgm:prSet/>
      <dgm:spPr/>
      <dgm:t>
        <a:bodyPr/>
        <a:lstStyle/>
        <a:p>
          <a:r>
            <a:rPr lang="en-US"/>
            <a:t>Windows Update app in Control Panel.</a:t>
          </a:r>
        </a:p>
      </dgm:t>
    </dgm:pt>
    <dgm:pt modelId="{C16A2382-8FC5-47EE-B9C0-7C3C3504850D}" type="parTrans" cxnId="{21C29C1E-1BBF-4D20-8D3A-A580C25AD893}">
      <dgm:prSet/>
      <dgm:spPr/>
      <dgm:t>
        <a:bodyPr/>
        <a:lstStyle/>
        <a:p>
          <a:endParaRPr lang="en-US"/>
        </a:p>
      </dgm:t>
    </dgm:pt>
    <dgm:pt modelId="{4F561A95-6258-4670-8CD0-524316E6DFD9}" type="sibTrans" cxnId="{21C29C1E-1BBF-4D20-8D3A-A580C25AD893}">
      <dgm:prSet/>
      <dgm:spPr/>
      <dgm:t>
        <a:bodyPr/>
        <a:lstStyle/>
        <a:p>
          <a:endParaRPr lang="en-US"/>
        </a:p>
      </dgm:t>
    </dgm:pt>
    <dgm:pt modelId="{424EEF77-ECA9-4A86-B4F7-2800674C114B}">
      <dgm:prSet/>
      <dgm:spPr/>
      <dgm:t>
        <a:bodyPr/>
        <a:lstStyle/>
        <a:p>
          <a:r>
            <a:rPr lang="en-US" dirty="0"/>
            <a:t>For Windows 11, &amp; 10 Windows Settings, </a:t>
          </a:r>
          <a:r>
            <a:rPr lang="en-US" b="1" dirty="0"/>
            <a:t>Update &amp; Security</a:t>
          </a:r>
          <a:r>
            <a:rPr lang="en-US" dirty="0"/>
            <a:t>.</a:t>
          </a:r>
        </a:p>
      </dgm:t>
    </dgm:pt>
    <dgm:pt modelId="{2B4CDBA2-F601-4F12-ADF3-1E8B464CC0F4}" type="parTrans" cxnId="{AD07A576-587C-4A4C-8811-CB0B1DF43152}">
      <dgm:prSet/>
      <dgm:spPr/>
      <dgm:t>
        <a:bodyPr/>
        <a:lstStyle/>
        <a:p>
          <a:endParaRPr lang="en-US"/>
        </a:p>
      </dgm:t>
    </dgm:pt>
    <dgm:pt modelId="{BBCE772D-ED6D-42CA-BEC0-40B8D970DE86}" type="sibTrans" cxnId="{AD07A576-587C-4A4C-8811-CB0B1DF43152}">
      <dgm:prSet/>
      <dgm:spPr/>
      <dgm:t>
        <a:bodyPr/>
        <a:lstStyle/>
        <a:p>
          <a:endParaRPr lang="en-US"/>
        </a:p>
      </dgm:t>
    </dgm:pt>
    <dgm:pt modelId="{0916EEE4-5646-4A84-AE79-3DB7A491C252}">
      <dgm:prSet/>
      <dgm:spPr/>
      <dgm:t>
        <a:bodyPr/>
        <a:lstStyle/>
        <a:p>
          <a:r>
            <a:rPr lang="en-US"/>
            <a:t>Uninstall updates that cause problems.</a:t>
          </a:r>
        </a:p>
      </dgm:t>
    </dgm:pt>
    <dgm:pt modelId="{4950BB54-9193-442A-A0A1-853F54D016CC}" type="parTrans" cxnId="{AF79D753-4B6A-48C2-A821-E6A79006EDA2}">
      <dgm:prSet/>
      <dgm:spPr/>
      <dgm:t>
        <a:bodyPr/>
        <a:lstStyle/>
        <a:p>
          <a:endParaRPr lang="en-US"/>
        </a:p>
      </dgm:t>
    </dgm:pt>
    <dgm:pt modelId="{43529E0D-B716-4CB7-BA65-ACA4E37B9996}" type="sibTrans" cxnId="{AF79D753-4B6A-48C2-A821-E6A79006EDA2}">
      <dgm:prSet/>
      <dgm:spPr/>
      <dgm:t>
        <a:bodyPr/>
        <a:lstStyle/>
        <a:p>
          <a:endParaRPr lang="en-US"/>
        </a:p>
      </dgm:t>
    </dgm:pt>
    <dgm:pt modelId="{633C5273-9131-4561-BD54-33B461215F5A}">
      <dgm:prSet/>
      <dgm:spPr/>
      <dgm:t>
        <a:bodyPr/>
        <a:lstStyle/>
        <a:p>
          <a:r>
            <a:rPr lang="en-US"/>
            <a:t>Use </a:t>
          </a:r>
          <a:r>
            <a:rPr lang="en-US" b="1"/>
            <a:t>Programs and Features </a:t>
          </a:r>
          <a:r>
            <a:rPr lang="en-US"/>
            <a:t>applet.</a:t>
          </a:r>
        </a:p>
      </dgm:t>
    </dgm:pt>
    <dgm:pt modelId="{6B028B4D-EE96-4007-AB50-61020D4DDC17}" type="parTrans" cxnId="{6ECD9CB5-93FA-4E4A-8410-7B6A6DAA74D0}">
      <dgm:prSet/>
      <dgm:spPr/>
      <dgm:t>
        <a:bodyPr/>
        <a:lstStyle/>
        <a:p>
          <a:endParaRPr lang="en-US"/>
        </a:p>
      </dgm:t>
    </dgm:pt>
    <dgm:pt modelId="{54524976-BB22-4DCB-93E3-6A6273F0FAD4}" type="sibTrans" cxnId="{6ECD9CB5-93FA-4E4A-8410-7B6A6DAA74D0}">
      <dgm:prSet/>
      <dgm:spPr/>
      <dgm:t>
        <a:bodyPr/>
        <a:lstStyle/>
        <a:p>
          <a:endParaRPr lang="en-US"/>
        </a:p>
      </dgm:t>
    </dgm:pt>
    <dgm:pt modelId="{1007121C-195F-436E-8C06-E31DCB6968B2}">
      <dgm:prSet/>
      <dgm:spPr/>
      <dgm:t>
        <a:bodyPr/>
        <a:lstStyle/>
        <a:p>
          <a:r>
            <a:rPr lang="en-US" dirty="0"/>
            <a:t>Locate: %</a:t>
          </a:r>
          <a:r>
            <a:rPr lang="en-US" dirty="0" err="1"/>
            <a:t>SystemRoot</a:t>
          </a:r>
          <a:r>
            <a:rPr lang="en-US" dirty="0"/>
            <a:t>%/WindowsUpdate.txt records update activity.</a:t>
          </a:r>
        </a:p>
      </dgm:t>
    </dgm:pt>
    <dgm:pt modelId="{0295A352-0DDC-4388-84E2-46A454A987FE}" type="parTrans" cxnId="{290002DE-D560-4CB7-92E5-D5E88FFF2E9A}">
      <dgm:prSet/>
      <dgm:spPr/>
    </dgm:pt>
    <dgm:pt modelId="{50160433-4922-4F45-B2CD-6AF068945FAF}" type="sibTrans" cxnId="{290002DE-D560-4CB7-92E5-D5E88FFF2E9A}">
      <dgm:prSet/>
      <dgm:spPr/>
    </dgm:pt>
    <dgm:pt modelId="{570227D4-4948-46D5-A2DC-F5F74E660994}" type="pres">
      <dgm:prSet presAssocID="{AD7161B3-12F7-4F4D-B556-3E23881ACE8A}" presName="linear" presStyleCnt="0">
        <dgm:presLayoutVars>
          <dgm:animLvl val="lvl"/>
          <dgm:resizeHandles val="exact"/>
        </dgm:presLayoutVars>
      </dgm:prSet>
      <dgm:spPr/>
    </dgm:pt>
    <dgm:pt modelId="{A4403E4C-CADB-47F1-AACF-38009C30F5AF}" type="pres">
      <dgm:prSet presAssocID="{556612B0-D82E-4066-B132-8D76998A8FCD}" presName="parentText" presStyleLbl="node1" presStyleIdx="0" presStyleCnt="2">
        <dgm:presLayoutVars>
          <dgm:chMax val="0"/>
          <dgm:bulletEnabled val="1"/>
        </dgm:presLayoutVars>
      </dgm:prSet>
      <dgm:spPr/>
    </dgm:pt>
    <dgm:pt modelId="{451A3A2B-942A-4BD9-9645-5FAED87F1800}" type="pres">
      <dgm:prSet presAssocID="{556612B0-D82E-4066-B132-8D76998A8FCD}" presName="childText" presStyleLbl="revTx" presStyleIdx="0" presStyleCnt="2">
        <dgm:presLayoutVars>
          <dgm:bulletEnabled val="1"/>
        </dgm:presLayoutVars>
      </dgm:prSet>
      <dgm:spPr/>
    </dgm:pt>
    <dgm:pt modelId="{02A07BF2-0810-4ED9-9F8B-AC34D7B4C3D2}" type="pres">
      <dgm:prSet presAssocID="{0916EEE4-5646-4A84-AE79-3DB7A491C252}" presName="parentText" presStyleLbl="node1" presStyleIdx="1" presStyleCnt="2">
        <dgm:presLayoutVars>
          <dgm:chMax val="0"/>
          <dgm:bulletEnabled val="1"/>
        </dgm:presLayoutVars>
      </dgm:prSet>
      <dgm:spPr/>
    </dgm:pt>
    <dgm:pt modelId="{DDADB0A2-336F-4AAC-BAEA-5E7A56DFB705}" type="pres">
      <dgm:prSet presAssocID="{0916EEE4-5646-4A84-AE79-3DB7A491C252}" presName="childText" presStyleLbl="revTx" presStyleIdx="1" presStyleCnt="2">
        <dgm:presLayoutVars>
          <dgm:bulletEnabled val="1"/>
        </dgm:presLayoutVars>
      </dgm:prSet>
      <dgm:spPr/>
    </dgm:pt>
  </dgm:ptLst>
  <dgm:cxnLst>
    <dgm:cxn modelId="{76A69F14-4313-4CA4-875E-79C095800AF8}" srcId="{556612B0-D82E-4066-B132-8D76998A8FCD}" destId="{5B4DF19D-50A1-47D9-9D0C-EAF4657949F6}" srcOrd="3" destOrd="0" parTransId="{E055CB97-242F-4F81-BCED-D6304479C608}" sibTransId="{71604058-E4D2-4503-A738-194DF36963F2}"/>
    <dgm:cxn modelId="{AA868E1C-DEA1-4995-B098-A59BB194ED97}" type="presOf" srcId="{16EAA67F-FBA7-4D52-B694-7A69D94E7D2F}" destId="{451A3A2B-942A-4BD9-9645-5FAED87F1800}" srcOrd="0" destOrd="2" presId="urn:microsoft.com/office/officeart/2005/8/layout/vList2"/>
    <dgm:cxn modelId="{21C29C1E-1BBF-4D20-8D3A-A580C25AD893}" srcId="{5B4DF19D-50A1-47D9-9D0C-EAF4657949F6}" destId="{68FF42FF-0C77-4689-92D4-D44A0FD31329}" srcOrd="1" destOrd="0" parTransId="{C16A2382-8FC5-47EE-B9C0-7C3C3504850D}" sibTransId="{4F561A95-6258-4670-8CD0-524316E6DFD9}"/>
    <dgm:cxn modelId="{72BC9123-37B0-46EC-9C2D-A5A99B846A5B}" type="presOf" srcId="{A5C641FB-0BE2-496A-9DA2-06BFF625C634}" destId="{451A3A2B-942A-4BD9-9645-5FAED87F1800}" srcOrd="0" destOrd="4" presId="urn:microsoft.com/office/officeart/2005/8/layout/vList2"/>
    <dgm:cxn modelId="{CA00062D-0907-46DE-8EF6-ABD058149207}" type="presOf" srcId="{424EEF77-ECA9-4A86-B4F7-2800674C114B}" destId="{451A3A2B-942A-4BD9-9645-5FAED87F1800}" srcOrd="0" destOrd="6" presId="urn:microsoft.com/office/officeart/2005/8/layout/vList2"/>
    <dgm:cxn modelId="{47D73234-7EC1-40E3-B4FA-F557C0C5A56D}" type="presOf" srcId="{5B4DF19D-50A1-47D9-9D0C-EAF4657949F6}" destId="{451A3A2B-942A-4BD9-9645-5FAED87F1800}" srcOrd="0" destOrd="3" presId="urn:microsoft.com/office/officeart/2005/8/layout/vList2"/>
    <dgm:cxn modelId="{BE909E3A-72FE-44A8-95BC-87F64374F3C8}" srcId="{5B4DF19D-50A1-47D9-9D0C-EAF4657949F6}" destId="{A5C641FB-0BE2-496A-9DA2-06BFF625C634}" srcOrd="0" destOrd="0" parTransId="{48C19482-3B07-4EA7-B015-9B25E6851C28}" sibTransId="{F8DA9406-06EF-484E-9777-6257B14A2CAF}"/>
    <dgm:cxn modelId="{AFE93B3C-7059-468F-946A-300D2DAA42D0}" type="presOf" srcId="{B65B2C65-846A-4CA7-B363-973957F35145}" destId="{451A3A2B-942A-4BD9-9645-5FAED87F1800}" srcOrd="0" destOrd="0" presId="urn:microsoft.com/office/officeart/2005/8/layout/vList2"/>
    <dgm:cxn modelId="{B7C3105C-1F5A-4C58-85FC-A3100A9DA5C1}" srcId="{556612B0-D82E-4066-B132-8D76998A8FCD}" destId="{40A82949-166E-47B9-98D0-79EE5491F1BB}" srcOrd="1" destOrd="0" parTransId="{E368A5AA-97C2-48E4-8CB5-6A4C10867B24}" sibTransId="{854551DB-BB6A-445D-BE98-68FD2220E81B}"/>
    <dgm:cxn modelId="{E5B01864-CA84-4922-BA8D-D0CB387DDAAC}" srcId="{556612B0-D82E-4066-B132-8D76998A8FCD}" destId="{16EAA67F-FBA7-4D52-B694-7A69D94E7D2F}" srcOrd="2" destOrd="0" parTransId="{39C4B6FA-9820-4279-89BF-02548AE75130}" sibTransId="{489EFE4F-F103-45B8-A6FD-4D98AD544F7C}"/>
    <dgm:cxn modelId="{A870A76F-2A29-417D-99D1-3703E8E28CA1}" type="presOf" srcId="{AD7161B3-12F7-4F4D-B556-3E23881ACE8A}" destId="{570227D4-4948-46D5-A2DC-F5F74E660994}" srcOrd="0" destOrd="0" presId="urn:microsoft.com/office/officeart/2005/8/layout/vList2"/>
    <dgm:cxn modelId="{AF79D753-4B6A-48C2-A821-E6A79006EDA2}" srcId="{AD7161B3-12F7-4F4D-B556-3E23881ACE8A}" destId="{0916EEE4-5646-4A84-AE79-3DB7A491C252}" srcOrd="1" destOrd="0" parTransId="{4950BB54-9193-442A-A0A1-853F54D016CC}" sibTransId="{43529E0D-B716-4CB7-BA65-ACA4E37B9996}"/>
    <dgm:cxn modelId="{AD07A576-587C-4A4C-8811-CB0B1DF43152}" srcId="{5B4DF19D-50A1-47D9-9D0C-EAF4657949F6}" destId="{424EEF77-ECA9-4A86-B4F7-2800674C114B}" srcOrd="2" destOrd="0" parTransId="{2B4CDBA2-F601-4F12-ADF3-1E8B464CC0F4}" sibTransId="{BBCE772D-ED6D-42CA-BEC0-40B8D970DE86}"/>
    <dgm:cxn modelId="{3C29237A-C816-4350-B049-C4BD5AACAB1F}" type="presOf" srcId="{1007121C-195F-436E-8C06-E31DCB6968B2}" destId="{451A3A2B-942A-4BD9-9645-5FAED87F1800}" srcOrd="0" destOrd="7" presId="urn:microsoft.com/office/officeart/2005/8/layout/vList2"/>
    <dgm:cxn modelId="{160AE38F-645A-4792-AD7A-9AB73BF2D725}" type="presOf" srcId="{633C5273-9131-4561-BD54-33B461215F5A}" destId="{DDADB0A2-336F-4AAC-BAEA-5E7A56DFB705}" srcOrd="0" destOrd="0" presId="urn:microsoft.com/office/officeart/2005/8/layout/vList2"/>
    <dgm:cxn modelId="{A4AFDF9A-405F-4141-8967-29B4279DEED1}" type="presOf" srcId="{0916EEE4-5646-4A84-AE79-3DB7A491C252}" destId="{02A07BF2-0810-4ED9-9F8B-AC34D7B4C3D2}" srcOrd="0" destOrd="0" presId="urn:microsoft.com/office/officeart/2005/8/layout/vList2"/>
    <dgm:cxn modelId="{6ECD9CB5-93FA-4E4A-8410-7B6A6DAA74D0}" srcId="{0916EEE4-5646-4A84-AE79-3DB7A491C252}" destId="{633C5273-9131-4561-BD54-33B461215F5A}" srcOrd="0" destOrd="0" parTransId="{6B028B4D-EE96-4007-AB50-61020D4DDC17}" sibTransId="{54524976-BB22-4DCB-93E3-6A6273F0FAD4}"/>
    <dgm:cxn modelId="{0EFE61C2-0FB5-4C6D-8948-63E53150F7ED}" srcId="{556612B0-D82E-4066-B132-8D76998A8FCD}" destId="{B65B2C65-846A-4CA7-B363-973957F35145}" srcOrd="0" destOrd="0" parTransId="{4FECDAC6-094A-4837-AA1E-B13E0ABA8658}" sibTransId="{B1E48D10-D337-4C26-A833-2960A1B4FB0F}"/>
    <dgm:cxn modelId="{AAA620C8-C310-4A48-A9E7-AD9899A40F46}" srcId="{AD7161B3-12F7-4F4D-B556-3E23881ACE8A}" destId="{556612B0-D82E-4066-B132-8D76998A8FCD}" srcOrd="0" destOrd="0" parTransId="{BD5E25B4-7231-494A-A796-4DE21BE855C3}" sibTransId="{0394E0AA-9F8A-4705-8AD4-3E4A10D98D25}"/>
    <dgm:cxn modelId="{290002DE-D560-4CB7-92E5-D5E88FFF2E9A}" srcId="{5B4DF19D-50A1-47D9-9D0C-EAF4657949F6}" destId="{1007121C-195F-436E-8C06-E31DCB6968B2}" srcOrd="3" destOrd="0" parTransId="{0295A352-0DDC-4388-84E2-46A454A987FE}" sibTransId="{50160433-4922-4F45-B2CD-6AF068945FAF}"/>
    <dgm:cxn modelId="{E61625EA-9C91-4013-B22B-499B98DD702C}" type="presOf" srcId="{40A82949-166E-47B9-98D0-79EE5491F1BB}" destId="{451A3A2B-942A-4BD9-9645-5FAED87F1800}" srcOrd="0" destOrd="1" presId="urn:microsoft.com/office/officeart/2005/8/layout/vList2"/>
    <dgm:cxn modelId="{3EC9BDFA-5B60-42EC-B02A-B48C187AE645}" type="presOf" srcId="{556612B0-D82E-4066-B132-8D76998A8FCD}" destId="{A4403E4C-CADB-47F1-AACF-38009C30F5AF}" srcOrd="0" destOrd="0" presId="urn:microsoft.com/office/officeart/2005/8/layout/vList2"/>
    <dgm:cxn modelId="{9EB899FD-83D0-4143-A0C8-147EE18CF9A2}" type="presOf" srcId="{68FF42FF-0C77-4689-92D4-D44A0FD31329}" destId="{451A3A2B-942A-4BD9-9645-5FAED87F1800}" srcOrd="0" destOrd="5" presId="urn:microsoft.com/office/officeart/2005/8/layout/vList2"/>
    <dgm:cxn modelId="{75048EB4-0EAC-41CD-ABDC-289B1D30397D}" type="presParOf" srcId="{570227D4-4948-46D5-A2DC-F5F74E660994}" destId="{A4403E4C-CADB-47F1-AACF-38009C30F5AF}" srcOrd="0" destOrd="0" presId="urn:microsoft.com/office/officeart/2005/8/layout/vList2"/>
    <dgm:cxn modelId="{47AD1CD4-0162-4EE5-819A-FD538C87E7F7}" type="presParOf" srcId="{570227D4-4948-46D5-A2DC-F5F74E660994}" destId="{451A3A2B-942A-4BD9-9645-5FAED87F1800}" srcOrd="1" destOrd="0" presId="urn:microsoft.com/office/officeart/2005/8/layout/vList2"/>
    <dgm:cxn modelId="{90FCD325-F99D-4104-BD01-A88683C5C1DA}" type="presParOf" srcId="{570227D4-4948-46D5-A2DC-F5F74E660994}" destId="{02A07BF2-0810-4ED9-9F8B-AC34D7B4C3D2}" srcOrd="2" destOrd="0" presId="urn:microsoft.com/office/officeart/2005/8/layout/vList2"/>
    <dgm:cxn modelId="{417090C9-C184-4B4E-9F3C-F9D635AADA85}" type="presParOf" srcId="{570227D4-4948-46D5-A2DC-F5F74E660994}" destId="{DDADB0A2-336F-4AAC-BAEA-5E7A56DFB705}"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54D0B7-A1E8-4B8D-893B-9FB814B6A606}" type="doc">
      <dgm:prSet loTypeId="urn:microsoft.com/office/officeart/2005/8/layout/default" loCatId="list" qsTypeId="urn:microsoft.com/office/officeart/2005/8/quickstyle/simple1" qsCatId="simple" csTypeId="urn:microsoft.com/office/officeart/2005/8/colors/accent2_2" csCatId="accent2"/>
      <dgm:spPr/>
      <dgm:t>
        <a:bodyPr/>
        <a:lstStyle/>
        <a:p>
          <a:endParaRPr lang="en-US"/>
        </a:p>
      </dgm:t>
    </dgm:pt>
    <dgm:pt modelId="{D59CE24B-D949-4309-A8D0-99E1F06AE1A7}">
      <dgm:prSet/>
      <dgm:spPr/>
      <dgm:t>
        <a:bodyPr/>
        <a:lstStyle/>
        <a:p>
          <a:r>
            <a:rPr lang="en-US" b="1" dirty="0"/>
            <a:t>OS Installation Overview:</a:t>
          </a:r>
          <a:endParaRPr lang="en-US" dirty="0"/>
        </a:p>
      </dgm:t>
    </dgm:pt>
    <dgm:pt modelId="{B23F3908-9A4B-48D6-96CE-3F47B7A44C10}" type="parTrans" cxnId="{EE042E4C-2F64-474A-A0CD-67C7DC3273FB}">
      <dgm:prSet/>
      <dgm:spPr/>
      <dgm:t>
        <a:bodyPr/>
        <a:lstStyle/>
        <a:p>
          <a:endParaRPr lang="en-US"/>
        </a:p>
      </dgm:t>
    </dgm:pt>
    <dgm:pt modelId="{7E27F154-FEDF-4791-A96B-4A903C6248D1}" type="sibTrans" cxnId="{EE042E4C-2F64-474A-A0CD-67C7DC3273FB}">
      <dgm:prSet/>
      <dgm:spPr/>
      <dgm:t>
        <a:bodyPr/>
        <a:lstStyle/>
        <a:p>
          <a:endParaRPr lang="en-US"/>
        </a:p>
      </dgm:t>
    </dgm:pt>
    <dgm:pt modelId="{EF3B758A-DA2C-4A34-8F8C-38486BC0A9D0}">
      <dgm:prSet/>
      <dgm:spPr/>
      <dgm:t>
        <a:bodyPr/>
        <a:lstStyle/>
        <a:p>
          <a:r>
            <a:rPr lang="en-US" dirty="0"/>
            <a:t>Select an installation method.</a:t>
          </a:r>
        </a:p>
      </dgm:t>
    </dgm:pt>
    <dgm:pt modelId="{54ACB00B-2854-4875-B4A8-F8019C9B6E94}" type="parTrans" cxnId="{292F8EF1-7F89-442A-887E-5457DF6FA496}">
      <dgm:prSet/>
      <dgm:spPr/>
      <dgm:t>
        <a:bodyPr/>
        <a:lstStyle/>
        <a:p>
          <a:endParaRPr lang="en-US"/>
        </a:p>
      </dgm:t>
    </dgm:pt>
    <dgm:pt modelId="{CFA79AF1-B861-46A8-AC0F-0A23849BCC0D}" type="sibTrans" cxnId="{292F8EF1-7F89-442A-887E-5457DF6FA496}">
      <dgm:prSet/>
      <dgm:spPr/>
      <dgm:t>
        <a:bodyPr/>
        <a:lstStyle/>
        <a:p>
          <a:endParaRPr lang="en-US"/>
        </a:p>
      </dgm:t>
    </dgm:pt>
    <dgm:pt modelId="{F822955E-EAEB-440D-B368-3545C9AC9A6A}">
      <dgm:prSet/>
      <dgm:spPr/>
      <dgm:t>
        <a:bodyPr/>
        <a:lstStyle/>
        <a:p>
          <a:r>
            <a:rPr lang="en-US"/>
            <a:t>Clean install or in-place upgrade.</a:t>
          </a:r>
        </a:p>
      </dgm:t>
    </dgm:pt>
    <dgm:pt modelId="{4EEFEA94-856C-4310-AAB7-20BE8A693C2E}" type="parTrans" cxnId="{6A1935F3-BC40-452E-ADC0-BB0F7EA8E600}">
      <dgm:prSet/>
      <dgm:spPr/>
      <dgm:t>
        <a:bodyPr/>
        <a:lstStyle/>
        <a:p>
          <a:endParaRPr lang="en-US"/>
        </a:p>
      </dgm:t>
    </dgm:pt>
    <dgm:pt modelId="{23C28EC9-892F-499E-B6AC-7454191379E3}" type="sibTrans" cxnId="{6A1935F3-BC40-452E-ADC0-BB0F7EA8E600}">
      <dgm:prSet/>
      <dgm:spPr/>
      <dgm:t>
        <a:bodyPr/>
        <a:lstStyle/>
        <a:p>
          <a:endParaRPr lang="en-US"/>
        </a:p>
      </dgm:t>
    </dgm:pt>
    <dgm:pt modelId="{B0508735-FB6E-4037-B335-779B862FFEE6}">
      <dgm:prSet/>
      <dgm:spPr/>
      <dgm:t>
        <a:bodyPr/>
        <a:lstStyle/>
        <a:p>
          <a:r>
            <a:rPr lang="en-US" dirty="0"/>
            <a:t>Check compatibility.</a:t>
          </a:r>
        </a:p>
      </dgm:t>
    </dgm:pt>
    <dgm:pt modelId="{20FAF2AC-D4A3-4F52-8B3E-3A997BD22B98}" type="parTrans" cxnId="{5FEE72CC-4A3E-4EC4-BE21-674DFA35DFBA}">
      <dgm:prSet/>
      <dgm:spPr/>
      <dgm:t>
        <a:bodyPr/>
        <a:lstStyle/>
        <a:p>
          <a:endParaRPr lang="en-US"/>
        </a:p>
      </dgm:t>
    </dgm:pt>
    <dgm:pt modelId="{7A269D50-423E-4548-90E3-D011439DC537}" type="sibTrans" cxnId="{5FEE72CC-4A3E-4EC4-BE21-674DFA35DFBA}">
      <dgm:prSet/>
      <dgm:spPr/>
      <dgm:t>
        <a:bodyPr/>
        <a:lstStyle/>
        <a:p>
          <a:endParaRPr lang="en-US"/>
        </a:p>
      </dgm:t>
    </dgm:pt>
    <dgm:pt modelId="{6C93A990-8F9A-4670-B6D6-57E7544571FF}">
      <dgm:prSet/>
      <dgm:spPr/>
      <dgm:t>
        <a:bodyPr/>
        <a:lstStyle/>
        <a:p>
          <a:r>
            <a:rPr lang="en-US"/>
            <a:t>Hardware, peripherals, and applications.</a:t>
          </a:r>
        </a:p>
      </dgm:t>
    </dgm:pt>
    <dgm:pt modelId="{40115A3F-A51A-4FCA-9607-7462F25DD561}" type="parTrans" cxnId="{A41324A4-EC34-47E9-B8AE-602D56E0EDD6}">
      <dgm:prSet/>
      <dgm:spPr/>
      <dgm:t>
        <a:bodyPr/>
        <a:lstStyle/>
        <a:p>
          <a:endParaRPr lang="en-US"/>
        </a:p>
      </dgm:t>
    </dgm:pt>
    <dgm:pt modelId="{29B5B3BF-9918-477F-AE1C-5BEE7354EF5C}" type="sibTrans" cxnId="{A41324A4-EC34-47E9-B8AE-602D56E0EDD6}">
      <dgm:prSet/>
      <dgm:spPr/>
      <dgm:t>
        <a:bodyPr/>
        <a:lstStyle/>
        <a:p>
          <a:endParaRPr lang="en-US"/>
        </a:p>
      </dgm:t>
    </dgm:pt>
    <dgm:pt modelId="{0021FADA-17EB-4F3D-A036-D0884699B17C}">
      <dgm:prSet/>
      <dgm:spPr/>
      <dgm:t>
        <a:bodyPr/>
        <a:lstStyle/>
        <a:p>
          <a:r>
            <a:rPr lang="en-US" dirty="0"/>
            <a:t>If you are upgrading, back up existing data and settings.</a:t>
          </a:r>
        </a:p>
      </dgm:t>
    </dgm:pt>
    <dgm:pt modelId="{AE6C5769-2381-47A1-8D5B-3A0D31F7B132}" type="parTrans" cxnId="{6124741D-F770-4278-B08B-3BBA6178B80B}">
      <dgm:prSet/>
      <dgm:spPr/>
      <dgm:t>
        <a:bodyPr/>
        <a:lstStyle/>
        <a:p>
          <a:endParaRPr lang="en-US"/>
        </a:p>
      </dgm:t>
    </dgm:pt>
    <dgm:pt modelId="{0C278875-1DF4-4FC7-8D80-80306B3FA87A}" type="sibTrans" cxnId="{6124741D-F770-4278-B08B-3BBA6178B80B}">
      <dgm:prSet/>
      <dgm:spPr/>
      <dgm:t>
        <a:bodyPr/>
        <a:lstStyle/>
        <a:p>
          <a:endParaRPr lang="en-US"/>
        </a:p>
      </dgm:t>
    </dgm:pt>
    <dgm:pt modelId="{E2492CE5-FC92-4801-8B76-89F2FD41689F}">
      <dgm:prSet/>
      <dgm:spPr/>
      <dgm:t>
        <a:bodyPr/>
        <a:lstStyle/>
        <a:p>
          <a:r>
            <a:rPr lang="en-US" dirty="0"/>
            <a:t>Choose a boot method for loading the OS setup files.</a:t>
          </a:r>
        </a:p>
      </dgm:t>
    </dgm:pt>
    <dgm:pt modelId="{080016E5-2044-4E0D-B9C5-A424A6A650F5}" type="parTrans" cxnId="{348CB425-7354-470F-A265-BCB36DBB9B35}">
      <dgm:prSet/>
      <dgm:spPr/>
      <dgm:t>
        <a:bodyPr/>
        <a:lstStyle/>
        <a:p>
          <a:endParaRPr lang="en-US"/>
        </a:p>
      </dgm:t>
    </dgm:pt>
    <dgm:pt modelId="{B3DF01AC-2DAA-4A32-AD63-CC17E0EAD260}" type="sibTrans" cxnId="{348CB425-7354-470F-A265-BCB36DBB9B35}">
      <dgm:prSet/>
      <dgm:spPr/>
      <dgm:t>
        <a:bodyPr/>
        <a:lstStyle/>
        <a:p>
          <a:endParaRPr lang="en-US"/>
        </a:p>
      </dgm:t>
    </dgm:pt>
    <dgm:pt modelId="{D4C8CA6A-D61A-495A-8495-006A772A9D2D}">
      <dgm:prSet/>
      <dgm:spPr/>
      <dgm:t>
        <a:bodyPr/>
        <a:lstStyle/>
        <a:p>
          <a:r>
            <a:rPr lang="en-US" dirty="0"/>
            <a:t>Prepare the fixed disk, and copy the setup files to the target.</a:t>
          </a:r>
        </a:p>
      </dgm:t>
    </dgm:pt>
    <dgm:pt modelId="{C3E8F7C3-BB8D-4E04-BBF9-7311D3685437}" type="parTrans" cxnId="{8BCE531D-D276-472A-8B0C-6875107AD79E}">
      <dgm:prSet/>
      <dgm:spPr/>
      <dgm:t>
        <a:bodyPr/>
        <a:lstStyle/>
        <a:p>
          <a:endParaRPr lang="en-US"/>
        </a:p>
      </dgm:t>
    </dgm:pt>
    <dgm:pt modelId="{712F304B-FAD2-43E9-BC7D-BCE32BE40D67}" type="sibTrans" cxnId="{8BCE531D-D276-472A-8B0C-6875107AD79E}">
      <dgm:prSet/>
      <dgm:spPr/>
      <dgm:t>
        <a:bodyPr/>
        <a:lstStyle/>
        <a:p>
          <a:endParaRPr lang="en-US"/>
        </a:p>
      </dgm:t>
    </dgm:pt>
    <dgm:pt modelId="{37205260-1109-443F-A38E-AB56FAE1309D}">
      <dgm:prSet/>
      <dgm:spPr/>
      <dgm:t>
        <a:bodyPr/>
        <a:lstStyle/>
        <a:p>
          <a:r>
            <a:rPr lang="en-US"/>
            <a:t>Configure installation options.</a:t>
          </a:r>
        </a:p>
      </dgm:t>
    </dgm:pt>
    <dgm:pt modelId="{E36B3EAD-C1DE-4D83-9976-B6A93F640E25}" type="parTrans" cxnId="{6BEBAC8A-269B-4765-8763-C13B050D6159}">
      <dgm:prSet/>
      <dgm:spPr/>
      <dgm:t>
        <a:bodyPr/>
        <a:lstStyle/>
        <a:p>
          <a:endParaRPr lang="en-US"/>
        </a:p>
      </dgm:t>
    </dgm:pt>
    <dgm:pt modelId="{6DE17CAB-1132-402B-9833-5BFCFC856015}" type="sibTrans" cxnId="{6BEBAC8A-269B-4765-8763-C13B050D6159}">
      <dgm:prSet/>
      <dgm:spPr/>
      <dgm:t>
        <a:bodyPr/>
        <a:lstStyle/>
        <a:p>
          <a:endParaRPr lang="en-US"/>
        </a:p>
      </dgm:t>
    </dgm:pt>
    <dgm:pt modelId="{CE2DB610-9F57-46CE-899E-CF5462498D98}">
      <dgm:prSet/>
      <dgm:spPr/>
      <dgm:t>
        <a:bodyPr/>
        <a:lstStyle/>
        <a:p>
          <a:r>
            <a:rPr lang="en-US" dirty="0"/>
            <a:t>Verify the installation was successful.</a:t>
          </a:r>
        </a:p>
      </dgm:t>
    </dgm:pt>
    <dgm:pt modelId="{2071A4B0-07BE-4DBF-BA83-9835A28683C0}" type="parTrans" cxnId="{6C514346-5361-4D16-BAAA-D9694EBD9E7B}">
      <dgm:prSet/>
      <dgm:spPr/>
      <dgm:t>
        <a:bodyPr/>
        <a:lstStyle/>
        <a:p>
          <a:endParaRPr lang="en-US"/>
        </a:p>
      </dgm:t>
    </dgm:pt>
    <dgm:pt modelId="{83963893-D0B5-4676-A462-431A0BAAD76A}" type="sibTrans" cxnId="{6C514346-5361-4D16-BAAA-D9694EBD9E7B}">
      <dgm:prSet/>
      <dgm:spPr/>
      <dgm:t>
        <a:bodyPr/>
        <a:lstStyle/>
        <a:p>
          <a:endParaRPr lang="en-US"/>
        </a:p>
      </dgm:t>
    </dgm:pt>
    <dgm:pt modelId="{2820B2AD-33BA-4BEB-BF21-0DC87F4E4078}" type="pres">
      <dgm:prSet presAssocID="{3E54D0B7-A1E8-4B8D-893B-9FB814B6A606}" presName="diagram" presStyleCnt="0">
        <dgm:presLayoutVars>
          <dgm:dir/>
          <dgm:resizeHandles val="exact"/>
        </dgm:presLayoutVars>
      </dgm:prSet>
      <dgm:spPr/>
    </dgm:pt>
    <dgm:pt modelId="{E5F3F273-696C-4821-A258-16AB37BD539D}" type="pres">
      <dgm:prSet presAssocID="{D59CE24B-D949-4309-A8D0-99E1F06AE1A7}" presName="node" presStyleLbl="node1" presStyleIdx="0" presStyleCnt="8">
        <dgm:presLayoutVars>
          <dgm:bulletEnabled val="1"/>
        </dgm:presLayoutVars>
      </dgm:prSet>
      <dgm:spPr/>
    </dgm:pt>
    <dgm:pt modelId="{F6336ED8-48B5-4FE3-8E9C-EF0C500BC261}" type="pres">
      <dgm:prSet presAssocID="{7E27F154-FEDF-4791-A96B-4A903C6248D1}" presName="sibTrans" presStyleCnt="0"/>
      <dgm:spPr/>
    </dgm:pt>
    <dgm:pt modelId="{B59B3EC0-C216-4131-BB71-EA64DC1D4ACE}" type="pres">
      <dgm:prSet presAssocID="{EF3B758A-DA2C-4A34-8F8C-38486BC0A9D0}" presName="node" presStyleLbl="node1" presStyleIdx="1" presStyleCnt="8">
        <dgm:presLayoutVars>
          <dgm:bulletEnabled val="1"/>
        </dgm:presLayoutVars>
      </dgm:prSet>
      <dgm:spPr/>
    </dgm:pt>
    <dgm:pt modelId="{DE7C4506-7E9B-43A1-A162-F258FFA1323D}" type="pres">
      <dgm:prSet presAssocID="{CFA79AF1-B861-46A8-AC0F-0A23849BCC0D}" presName="sibTrans" presStyleCnt="0"/>
      <dgm:spPr/>
    </dgm:pt>
    <dgm:pt modelId="{903CFBA9-CA67-4BC8-9D32-F23F8A24A691}" type="pres">
      <dgm:prSet presAssocID="{B0508735-FB6E-4037-B335-779B862FFEE6}" presName="node" presStyleLbl="node1" presStyleIdx="2" presStyleCnt="8">
        <dgm:presLayoutVars>
          <dgm:bulletEnabled val="1"/>
        </dgm:presLayoutVars>
      </dgm:prSet>
      <dgm:spPr/>
    </dgm:pt>
    <dgm:pt modelId="{E2C90B63-A5A9-4C7B-8910-F91D98AECB42}" type="pres">
      <dgm:prSet presAssocID="{7A269D50-423E-4548-90E3-D011439DC537}" presName="sibTrans" presStyleCnt="0"/>
      <dgm:spPr/>
    </dgm:pt>
    <dgm:pt modelId="{FA6F3172-1A8F-41BF-B72D-A9274E90BC9E}" type="pres">
      <dgm:prSet presAssocID="{0021FADA-17EB-4F3D-A036-D0884699B17C}" presName="node" presStyleLbl="node1" presStyleIdx="3" presStyleCnt="8">
        <dgm:presLayoutVars>
          <dgm:bulletEnabled val="1"/>
        </dgm:presLayoutVars>
      </dgm:prSet>
      <dgm:spPr/>
    </dgm:pt>
    <dgm:pt modelId="{937EAB2E-5B8B-4B4A-A29D-DFEC8E0EA14E}" type="pres">
      <dgm:prSet presAssocID="{0C278875-1DF4-4FC7-8D80-80306B3FA87A}" presName="sibTrans" presStyleCnt="0"/>
      <dgm:spPr/>
    </dgm:pt>
    <dgm:pt modelId="{FDE9CA51-AAA1-43AF-84B8-CE45D2F6D985}" type="pres">
      <dgm:prSet presAssocID="{E2492CE5-FC92-4801-8B76-89F2FD41689F}" presName="node" presStyleLbl="node1" presStyleIdx="4" presStyleCnt="8">
        <dgm:presLayoutVars>
          <dgm:bulletEnabled val="1"/>
        </dgm:presLayoutVars>
      </dgm:prSet>
      <dgm:spPr/>
    </dgm:pt>
    <dgm:pt modelId="{AAB1B9E5-28B7-40EA-B64A-BA78536040EE}" type="pres">
      <dgm:prSet presAssocID="{B3DF01AC-2DAA-4A32-AD63-CC17E0EAD260}" presName="sibTrans" presStyleCnt="0"/>
      <dgm:spPr/>
    </dgm:pt>
    <dgm:pt modelId="{9E81533C-4E61-4A65-96A6-F9AA8CAF1D37}" type="pres">
      <dgm:prSet presAssocID="{D4C8CA6A-D61A-495A-8495-006A772A9D2D}" presName="node" presStyleLbl="node1" presStyleIdx="5" presStyleCnt="8">
        <dgm:presLayoutVars>
          <dgm:bulletEnabled val="1"/>
        </dgm:presLayoutVars>
      </dgm:prSet>
      <dgm:spPr/>
    </dgm:pt>
    <dgm:pt modelId="{8B737F6D-0E1C-489E-ABAE-5E157FE6900D}" type="pres">
      <dgm:prSet presAssocID="{712F304B-FAD2-43E9-BC7D-BCE32BE40D67}" presName="sibTrans" presStyleCnt="0"/>
      <dgm:spPr/>
    </dgm:pt>
    <dgm:pt modelId="{E8CD8CB2-88F4-42C2-B581-B05DD19788D9}" type="pres">
      <dgm:prSet presAssocID="{37205260-1109-443F-A38E-AB56FAE1309D}" presName="node" presStyleLbl="node1" presStyleIdx="6" presStyleCnt="8">
        <dgm:presLayoutVars>
          <dgm:bulletEnabled val="1"/>
        </dgm:presLayoutVars>
      </dgm:prSet>
      <dgm:spPr/>
    </dgm:pt>
    <dgm:pt modelId="{72C7049B-3086-420B-9F06-F3E155C1BF8D}" type="pres">
      <dgm:prSet presAssocID="{6DE17CAB-1132-402B-9833-5BFCFC856015}" presName="sibTrans" presStyleCnt="0"/>
      <dgm:spPr/>
    </dgm:pt>
    <dgm:pt modelId="{76CF82A5-64E6-424A-9C31-D859E6F156E7}" type="pres">
      <dgm:prSet presAssocID="{CE2DB610-9F57-46CE-899E-CF5462498D98}" presName="node" presStyleLbl="node1" presStyleIdx="7" presStyleCnt="8">
        <dgm:presLayoutVars>
          <dgm:bulletEnabled val="1"/>
        </dgm:presLayoutVars>
      </dgm:prSet>
      <dgm:spPr/>
    </dgm:pt>
  </dgm:ptLst>
  <dgm:cxnLst>
    <dgm:cxn modelId="{DFA3B102-B302-41FA-9C8B-1A971531B7A5}" type="presOf" srcId="{D4C8CA6A-D61A-495A-8495-006A772A9D2D}" destId="{9E81533C-4E61-4A65-96A6-F9AA8CAF1D37}" srcOrd="0" destOrd="0" presId="urn:microsoft.com/office/officeart/2005/8/layout/default"/>
    <dgm:cxn modelId="{8175351A-4F48-4E3C-8540-1807AA6E5679}" type="presOf" srcId="{D59CE24B-D949-4309-A8D0-99E1F06AE1A7}" destId="{E5F3F273-696C-4821-A258-16AB37BD539D}" srcOrd="0" destOrd="0" presId="urn:microsoft.com/office/officeart/2005/8/layout/default"/>
    <dgm:cxn modelId="{8BCE531D-D276-472A-8B0C-6875107AD79E}" srcId="{3E54D0B7-A1E8-4B8D-893B-9FB814B6A606}" destId="{D4C8CA6A-D61A-495A-8495-006A772A9D2D}" srcOrd="5" destOrd="0" parTransId="{C3E8F7C3-BB8D-4E04-BBF9-7311D3685437}" sibTransId="{712F304B-FAD2-43E9-BC7D-BCE32BE40D67}"/>
    <dgm:cxn modelId="{6124741D-F770-4278-B08B-3BBA6178B80B}" srcId="{3E54D0B7-A1E8-4B8D-893B-9FB814B6A606}" destId="{0021FADA-17EB-4F3D-A036-D0884699B17C}" srcOrd="3" destOrd="0" parTransId="{AE6C5769-2381-47A1-8D5B-3A0D31F7B132}" sibTransId="{0C278875-1DF4-4FC7-8D80-80306B3FA87A}"/>
    <dgm:cxn modelId="{348CB425-7354-470F-A265-BCB36DBB9B35}" srcId="{3E54D0B7-A1E8-4B8D-893B-9FB814B6A606}" destId="{E2492CE5-FC92-4801-8B76-89F2FD41689F}" srcOrd="4" destOrd="0" parTransId="{080016E5-2044-4E0D-B9C5-A424A6A650F5}" sibTransId="{B3DF01AC-2DAA-4A32-AD63-CC17E0EAD260}"/>
    <dgm:cxn modelId="{0306A73E-526C-4AF7-A809-6033A69BE433}" type="presOf" srcId="{0021FADA-17EB-4F3D-A036-D0884699B17C}" destId="{FA6F3172-1A8F-41BF-B72D-A9274E90BC9E}" srcOrd="0" destOrd="0" presId="urn:microsoft.com/office/officeart/2005/8/layout/default"/>
    <dgm:cxn modelId="{6C514346-5361-4D16-BAAA-D9694EBD9E7B}" srcId="{3E54D0B7-A1E8-4B8D-893B-9FB814B6A606}" destId="{CE2DB610-9F57-46CE-899E-CF5462498D98}" srcOrd="7" destOrd="0" parTransId="{2071A4B0-07BE-4DBF-BA83-9835A28683C0}" sibTransId="{83963893-D0B5-4676-A462-431A0BAAD76A}"/>
    <dgm:cxn modelId="{EE042E4C-2F64-474A-A0CD-67C7DC3273FB}" srcId="{3E54D0B7-A1E8-4B8D-893B-9FB814B6A606}" destId="{D59CE24B-D949-4309-A8D0-99E1F06AE1A7}" srcOrd="0" destOrd="0" parTransId="{B23F3908-9A4B-48D6-96CE-3F47B7A44C10}" sibTransId="{7E27F154-FEDF-4791-A96B-4A903C6248D1}"/>
    <dgm:cxn modelId="{E464434D-45A8-4E27-B9F3-F1ADA681CAEC}" type="presOf" srcId="{E2492CE5-FC92-4801-8B76-89F2FD41689F}" destId="{FDE9CA51-AAA1-43AF-84B8-CE45D2F6D985}" srcOrd="0" destOrd="0" presId="urn:microsoft.com/office/officeart/2005/8/layout/default"/>
    <dgm:cxn modelId="{6BEBAC8A-269B-4765-8763-C13B050D6159}" srcId="{3E54D0B7-A1E8-4B8D-893B-9FB814B6A606}" destId="{37205260-1109-443F-A38E-AB56FAE1309D}" srcOrd="6" destOrd="0" parTransId="{E36B3EAD-C1DE-4D83-9976-B6A93F640E25}" sibTransId="{6DE17CAB-1132-402B-9833-5BFCFC856015}"/>
    <dgm:cxn modelId="{B3AEA093-8D89-496B-A382-754ED98533DB}" type="presOf" srcId="{6C93A990-8F9A-4670-B6D6-57E7544571FF}" destId="{903CFBA9-CA67-4BC8-9D32-F23F8A24A691}" srcOrd="0" destOrd="1" presId="urn:microsoft.com/office/officeart/2005/8/layout/default"/>
    <dgm:cxn modelId="{D2E564A1-755C-40B5-B55F-B65C4ABBC763}" type="presOf" srcId="{3E54D0B7-A1E8-4B8D-893B-9FB814B6A606}" destId="{2820B2AD-33BA-4BEB-BF21-0DC87F4E4078}" srcOrd="0" destOrd="0" presId="urn:microsoft.com/office/officeart/2005/8/layout/default"/>
    <dgm:cxn modelId="{A41324A4-EC34-47E9-B8AE-602D56E0EDD6}" srcId="{B0508735-FB6E-4037-B335-779B862FFEE6}" destId="{6C93A990-8F9A-4670-B6D6-57E7544571FF}" srcOrd="0" destOrd="0" parTransId="{40115A3F-A51A-4FCA-9607-7462F25DD561}" sibTransId="{29B5B3BF-9918-477F-AE1C-5BEE7354EF5C}"/>
    <dgm:cxn modelId="{EC4A7BA9-ED1A-4272-ADB7-A741B39B3F7B}" type="presOf" srcId="{B0508735-FB6E-4037-B335-779B862FFEE6}" destId="{903CFBA9-CA67-4BC8-9D32-F23F8A24A691}" srcOrd="0" destOrd="0" presId="urn:microsoft.com/office/officeart/2005/8/layout/default"/>
    <dgm:cxn modelId="{F33DB4B9-5A0B-4674-ACE5-B178FE9D07A7}" type="presOf" srcId="{EF3B758A-DA2C-4A34-8F8C-38486BC0A9D0}" destId="{B59B3EC0-C216-4131-BB71-EA64DC1D4ACE}" srcOrd="0" destOrd="0" presId="urn:microsoft.com/office/officeart/2005/8/layout/default"/>
    <dgm:cxn modelId="{5FEE72CC-4A3E-4EC4-BE21-674DFA35DFBA}" srcId="{3E54D0B7-A1E8-4B8D-893B-9FB814B6A606}" destId="{B0508735-FB6E-4037-B335-779B862FFEE6}" srcOrd="2" destOrd="0" parTransId="{20FAF2AC-D4A3-4F52-8B3E-3A997BD22B98}" sibTransId="{7A269D50-423E-4548-90E3-D011439DC537}"/>
    <dgm:cxn modelId="{0721A6D7-1E4D-461A-BFA5-D961FECBDBB1}" type="presOf" srcId="{CE2DB610-9F57-46CE-899E-CF5462498D98}" destId="{76CF82A5-64E6-424A-9C31-D859E6F156E7}" srcOrd="0" destOrd="0" presId="urn:microsoft.com/office/officeart/2005/8/layout/default"/>
    <dgm:cxn modelId="{292F8EF1-7F89-442A-887E-5457DF6FA496}" srcId="{3E54D0B7-A1E8-4B8D-893B-9FB814B6A606}" destId="{EF3B758A-DA2C-4A34-8F8C-38486BC0A9D0}" srcOrd="1" destOrd="0" parTransId="{54ACB00B-2854-4875-B4A8-F8019C9B6E94}" sibTransId="{CFA79AF1-B861-46A8-AC0F-0A23849BCC0D}"/>
    <dgm:cxn modelId="{6A1935F3-BC40-452E-ADC0-BB0F7EA8E600}" srcId="{EF3B758A-DA2C-4A34-8F8C-38486BC0A9D0}" destId="{F822955E-EAEB-440D-B368-3545C9AC9A6A}" srcOrd="0" destOrd="0" parTransId="{4EEFEA94-856C-4310-AAB7-20BE8A693C2E}" sibTransId="{23C28EC9-892F-499E-B6AC-7454191379E3}"/>
    <dgm:cxn modelId="{CE8394F7-87AD-4FE5-ACC8-5ED9443D5B29}" type="presOf" srcId="{37205260-1109-443F-A38E-AB56FAE1309D}" destId="{E8CD8CB2-88F4-42C2-B581-B05DD19788D9}" srcOrd="0" destOrd="0" presId="urn:microsoft.com/office/officeart/2005/8/layout/default"/>
    <dgm:cxn modelId="{E1E932FA-BDE3-4914-B9B5-3906C6F4243F}" type="presOf" srcId="{F822955E-EAEB-440D-B368-3545C9AC9A6A}" destId="{B59B3EC0-C216-4131-BB71-EA64DC1D4ACE}" srcOrd="0" destOrd="1" presId="urn:microsoft.com/office/officeart/2005/8/layout/default"/>
    <dgm:cxn modelId="{71A446C4-D5B1-47D1-99A5-12B2DC71355F}" type="presParOf" srcId="{2820B2AD-33BA-4BEB-BF21-0DC87F4E4078}" destId="{E5F3F273-696C-4821-A258-16AB37BD539D}" srcOrd="0" destOrd="0" presId="urn:microsoft.com/office/officeart/2005/8/layout/default"/>
    <dgm:cxn modelId="{12511387-AECA-47A9-84F8-80113785D61D}" type="presParOf" srcId="{2820B2AD-33BA-4BEB-BF21-0DC87F4E4078}" destId="{F6336ED8-48B5-4FE3-8E9C-EF0C500BC261}" srcOrd="1" destOrd="0" presId="urn:microsoft.com/office/officeart/2005/8/layout/default"/>
    <dgm:cxn modelId="{B55AEEB5-4ACD-4C0B-9782-1BC6DFFD479F}" type="presParOf" srcId="{2820B2AD-33BA-4BEB-BF21-0DC87F4E4078}" destId="{B59B3EC0-C216-4131-BB71-EA64DC1D4ACE}" srcOrd="2" destOrd="0" presId="urn:microsoft.com/office/officeart/2005/8/layout/default"/>
    <dgm:cxn modelId="{C3C6E9B2-6548-491A-813C-01A0D84020AB}" type="presParOf" srcId="{2820B2AD-33BA-4BEB-BF21-0DC87F4E4078}" destId="{DE7C4506-7E9B-43A1-A162-F258FFA1323D}" srcOrd="3" destOrd="0" presId="urn:microsoft.com/office/officeart/2005/8/layout/default"/>
    <dgm:cxn modelId="{32E8F3A5-02CE-430A-80D5-DFD4EF255BD9}" type="presParOf" srcId="{2820B2AD-33BA-4BEB-BF21-0DC87F4E4078}" destId="{903CFBA9-CA67-4BC8-9D32-F23F8A24A691}" srcOrd="4" destOrd="0" presId="urn:microsoft.com/office/officeart/2005/8/layout/default"/>
    <dgm:cxn modelId="{5469DD44-F2B1-4EA6-BE21-15EB8CCF8E17}" type="presParOf" srcId="{2820B2AD-33BA-4BEB-BF21-0DC87F4E4078}" destId="{E2C90B63-A5A9-4C7B-8910-F91D98AECB42}" srcOrd="5" destOrd="0" presId="urn:microsoft.com/office/officeart/2005/8/layout/default"/>
    <dgm:cxn modelId="{8CE0434E-B9EE-45FE-A119-3051BBF9A1A6}" type="presParOf" srcId="{2820B2AD-33BA-4BEB-BF21-0DC87F4E4078}" destId="{FA6F3172-1A8F-41BF-B72D-A9274E90BC9E}" srcOrd="6" destOrd="0" presId="urn:microsoft.com/office/officeart/2005/8/layout/default"/>
    <dgm:cxn modelId="{FAD24856-4A68-40F1-9741-BDD3D80EE706}" type="presParOf" srcId="{2820B2AD-33BA-4BEB-BF21-0DC87F4E4078}" destId="{937EAB2E-5B8B-4B4A-A29D-DFEC8E0EA14E}" srcOrd="7" destOrd="0" presId="urn:microsoft.com/office/officeart/2005/8/layout/default"/>
    <dgm:cxn modelId="{ACF1827C-F05E-48FB-8CDA-FBC661F585C7}" type="presParOf" srcId="{2820B2AD-33BA-4BEB-BF21-0DC87F4E4078}" destId="{FDE9CA51-AAA1-43AF-84B8-CE45D2F6D985}" srcOrd="8" destOrd="0" presId="urn:microsoft.com/office/officeart/2005/8/layout/default"/>
    <dgm:cxn modelId="{5207987E-C854-4E4A-9614-50C123AFE10D}" type="presParOf" srcId="{2820B2AD-33BA-4BEB-BF21-0DC87F4E4078}" destId="{AAB1B9E5-28B7-40EA-B64A-BA78536040EE}" srcOrd="9" destOrd="0" presId="urn:microsoft.com/office/officeart/2005/8/layout/default"/>
    <dgm:cxn modelId="{86CB244D-A7D4-44B0-A061-0C30C8BD9AB1}" type="presParOf" srcId="{2820B2AD-33BA-4BEB-BF21-0DC87F4E4078}" destId="{9E81533C-4E61-4A65-96A6-F9AA8CAF1D37}" srcOrd="10" destOrd="0" presId="urn:microsoft.com/office/officeart/2005/8/layout/default"/>
    <dgm:cxn modelId="{949E6553-8863-43F2-B186-C6278C7AA573}" type="presParOf" srcId="{2820B2AD-33BA-4BEB-BF21-0DC87F4E4078}" destId="{8B737F6D-0E1C-489E-ABAE-5E157FE6900D}" srcOrd="11" destOrd="0" presId="urn:microsoft.com/office/officeart/2005/8/layout/default"/>
    <dgm:cxn modelId="{1AA8BDED-14BE-493E-9D3A-90D3BC42F32B}" type="presParOf" srcId="{2820B2AD-33BA-4BEB-BF21-0DC87F4E4078}" destId="{E8CD8CB2-88F4-42C2-B581-B05DD19788D9}" srcOrd="12" destOrd="0" presId="urn:microsoft.com/office/officeart/2005/8/layout/default"/>
    <dgm:cxn modelId="{72327D0D-26CC-4416-9637-805CCB243587}" type="presParOf" srcId="{2820B2AD-33BA-4BEB-BF21-0DC87F4E4078}" destId="{72C7049B-3086-420B-9F06-F3E155C1BF8D}" srcOrd="13" destOrd="0" presId="urn:microsoft.com/office/officeart/2005/8/layout/default"/>
    <dgm:cxn modelId="{EF875D48-B8E5-456E-9ABD-2D61A62FDD64}" type="presParOf" srcId="{2820B2AD-33BA-4BEB-BF21-0DC87F4E4078}" destId="{76CF82A5-64E6-424A-9C31-D859E6F156E7}"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CA2F8E-0BE3-4553-A9DC-70A86438A7A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39969F9A-6392-44AE-B357-7C0580528101}">
      <dgm:prSet/>
      <dgm:spPr/>
      <dgm:t>
        <a:bodyPr/>
        <a:lstStyle/>
        <a:p>
          <a:r>
            <a:rPr lang="en-US" b="1"/>
            <a:t>Workgroup: </a:t>
          </a:r>
          <a:r>
            <a:rPr lang="en-US"/>
            <a:t>A small group of computers on a network that share resources in a peer-to-peer fashion. </a:t>
          </a:r>
        </a:p>
      </dgm:t>
    </dgm:pt>
    <dgm:pt modelId="{3550FA26-5882-4B87-971E-833619662D0C}" type="parTrans" cxnId="{45DDBF6E-6FE6-491A-880B-3D95F75C813C}">
      <dgm:prSet/>
      <dgm:spPr/>
      <dgm:t>
        <a:bodyPr/>
        <a:lstStyle/>
        <a:p>
          <a:endParaRPr lang="en-US"/>
        </a:p>
      </dgm:t>
    </dgm:pt>
    <dgm:pt modelId="{BA3B951B-B39E-46BE-8604-06A7569B3FD4}" type="sibTrans" cxnId="{45DDBF6E-6FE6-491A-880B-3D95F75C813C}">
      <dgm:prSet/>
      <dgm:spPr/>
      <dgm:t>
        <a:bodyPr/>
        <a:lstStyle/>
        <a:p>
          <a:endParaRPr lang="en-US"/>
        </a:p>
      </dgm:t>
    </dgm:pt>
    <dgm:pt modelId="{910B3A22-DA33-4ADF-8544-48BA9C8047AB}">
      <dgm:prSet/>
      <dgm:spPr/>
      <dgm:t>
        <a:bodyPr/>
        <a:lstStyle/>
        <a:p>
          <a:r>
            <a:rPr lang="en-US" b="1"/>
            <a:t>Domain: </a:t>
          </a:r>
          <a:r>
            <a:rPr lang="en-US"/>
            <a:t>A group of computers that share a common accounts database, referred to as the directory.</a:t>
          </a:r>
        </a:p>
      </dgm:t>
    </dgm:pt>
    <dgm:pt modelId="{7219C6D0-107E-43C8-8E36-D104473955DE}" type="parTrans" cxnId="{A9954E62-78F2-4C50-BA2E-ACE9F6008AAC}">
      <dgm:prSet/>
      <dgm:spPr/>
      <dgm:t>
        <a:bodyPr/>
        <a:lstStyle/>
        <a:p>
          <a:endParaRPr lang="en-US"/>
        </a:p>
      </dgm:t>
    </dgm:pt>
    <dgm:pt modelId="{E331C858-5B25-43BA-A85D-92F4DF0AA187}" type="sibTrans" cxnId="{A9954E62-78F2-4C50-BA2E-ACE9F6008AAC}">
      <dgm:prSet/>
      <dgm:spPr/>
      <dgm:t>
        <a:bodyPr/>
        <a:lstStyle/>
        <a:p>
          <a:endParaRPr lang="en-US"/>
        </a:p>
      </dgm:t>
    </dgm:pt>
    <dgm:pt modelId="{F30B5CCF-1878-4842-938C-40D78A8F18E0}">
      <dgm:prSet/>
      <dgm:spPr/>
      <dgm:t>
        <a:bodyPr/>
        <a:lstStyle/>
        <a:p>
          <a:r>
            <a:rPr lang="en-US" b="1"/>
            <a:t>Microsoft account: </a:t>
          </a:r>
          <a:r>
            <a:rPr lang="en-US"/>
            <a:t>The type of account required to get apps from the Microsoft Store, to sync data between devices, access OneDrive, and work with parental controls for a Child account.</a:t>
          </a:r>
        </a:p>
      </dgm:t>
    </dgm:pt>
    <dgm:pt modelId="{C6BD2F13-15DF-4D94-9C8F-E3BC5B75DEB4}" type="parTrans" cxnId="{A075EDB9-DA78-441E-A699-5C5876A07DBE}">
      <dgm:prSet/>
      <dgm:spPr/>
      <dgm:t>
        <a:bodyPr/>
        <a:lstStyle/>
        <a:p>
          <a:endParaRPr lang="en-US"/>
        </a:p>
      </dgm:t>
    </dgm:pt>
    <dgm:pt modelId="{E411B23F-EFC0-48A8-A226-76ECB980E8C1}" type="sibTrans" cxnId="{A075EDB9-DA78-441E-A699-5C5876A07DBE}">
      <dgm:prSet/>
      <dgm:spPr/>
      <dgm:t>
        <a:bodyPr/>
        <a:lstStyle/>
        <a:p>
          <a:endParaRPr lang="en-US"/>
        </a:p>
      </dgm:t>
    </dgm:pt>
    <dgm:pt modelId="{A1296275-723A-4C41-BC3D-F0FE89FE5824}">
      <dgm:prSet/>
      <dgm:spPr/>
      <dgm:t>
        <a:bodyPr/>
        <a:lstStyle/>
        <a:p>
          <a:r>
            <a:rPr lang="en-US" b="1"/>
            <a:t>Local account: </a:t>
          </a:r>
          <a:r>
            <a:rPr lang="en-US"/>
            <a:t>An account that is only associated with the computer on which it was created.</a:t>
          </a:r>
        </a:p>
      </dgm:t>
    </dgm:pt>
    <dgm:pt modelId="{05233583-6F66-4AD5-9452-6629B24ABDAE}" type="parTrans" cxnId="{87BD9DBB-C94E-4AE1-8430-5C7417159849}">
      <dgm:prSet/>
      <dgm:spPr/>
      <dgm:t>
        <a:bodyPr/>
        <a:lstStyle/>
        <a:p>
          <a:endParaRPr lang="en-US"/>
        </a:p>
      </dgm:t>
    </dgm:pt>
    <dgm:pt modelId="{1E1E3BE3-B1BB-4DD2-B881-AF65F2A2044D}" type="sibTrans" cxnId="{87BD9DBB-C94E-4AE1-8430-5C7417159849}">
      <dgm:prSet/>
      <dgm:spPr/>
      <dgm:t>
        <a:bodyPr/>
        <a:lstStyle/>
        <a:p>
          <a:endParaRPr lang="en-US"/>
        </a:p>
      </dgm:t>
    </dgm:pt>
    <dgm:pt modelId="{BA0370F0-0D1E-4C46-8333-88E5E4975287}" type="pres">
      <dgm:prSet presAssocID="{E6CA2F8E-0BE3-4553-A9DC-70A86438A7AB}" presName="vert0" presStyleCnt="0">
        <dgm:presLayoutVars>
          <dgm:dir/>
          <dgm:animOne val="branch"/>
          <dgm:animLvl val="lvl"/>
        </dgm:presLayoutVars>
      </dgm:prSet>
      <dgm:spPr/>
    </dgm:pt>
    <dgm:pt modelId="{638B410B-076F-4138-95D8-E7D9B2895006}" type="pres">
      <dgm:prSet presAssocID="{39969F9A-6392-44AE-B357-7C0580528101}" presName="thickLine" presStyleLbl="alignNode1" presStyleIdx="0" presStyleCnt="4"/>
      <dgm:spPr/>
    </dgm:pt>
    <dgm:pt modelId="{F45B1958-397D-4FAD-B40A-0056023249DE}" type="pres">
      <dgm:prSet presAssocID="{39969F9A-6392-44AE-B357-7C0580528101}" presName="horz1" presStyleCnt="0"/>
      <dgm:spPr/>
    </dgm:pt>
    <dgm:pt modelId="{F1D2DAE9-1F7B-4161-ABBE-E249FE7E6C2D}" type="pres">
      <dgm:prSet presAssocID="{39969F9A-6392-44AE-B357-7C0580528101}" presName="tx1" presStyleLbl="revTx" presStyleIdx="0" presStyleCnt="4"/>
      <dgm:spPr/>
    </dgm:pt>
    <dgm:pt modelId="{00431F48-BDFA-4B5E-BD81-FFF3BCBE8BB7}" type="pres">
      <dgm:prSet presAssocID="{39969F9A-6392-44AE-B357-7C0580528101}" presName="vert1" presStyleCnt="0"/>
      <dgm:spPr/>
    </dgm:pt>
    <dgm:pt modelId="{27638435-66E6-4188-A30D-CD4F0A12496E}" type="pres">
      <dgm:prSet presAssocID="{910B3A22-DA33-4ADF-8544-48BA9C8047AB}" presName="thickLine" presStyleLbl="alignNode1" presStyleIdx="1" presStyleCnt="4"/>
      <dgm:spPr/>
    </dgm:pt>
    <dgm:pt modelId="{A8F282A7-7ACB-4043-A655-67E81BA11102}" type="pres">
      <dgm:prSet presAssocID="{910B3A22-DA33-4ADF-8544-48BA9C8047AB}" presName="horz1" presStyleCnt="0"/>
      <dgm:spPr/>
    </dgm:pt>
    <dgm:pt modelId="{9E38C4E2-4CA2-45A7-8F83-0B698E0902F4}" type="pres">
      <dgm:prSet presAssocID="{910B3A22-DA33-4ADF-8544-48BA9C8047AB}" presName="tx1" presStyleLbl="revTx" presStyleIdx="1" presStyleCnt="4"/>
      <dgm:spPr/>
    </dgm:pt>
    <dgm:pt modelId="{C8829A89-0580-4F35-BB77-7E1F638F712C}" type="pres">
      <dgm:prSet presAssocID="{910B3A22-DA33-4ADF-8544-48BA9C8047AB}" presName="vert1" presStyleCnt="0"/>
      <dgm:spPr/>
    </dgm:pt>
    <dgm:pt modelId="{C9A58AE3-4264-44EC-98F3-BAB03CCE99E7}" type="pres">
      <dgm:prSet presAssocID="{F30B5CCF-1878-4842-938C-40D78A8F18E0}" presName="thickLine" presStyleLbl="alignNode1" presStyleIdx="2" presStyleCnt="4"/>
      <dgm:spPr/>
    </dgm:pt>
    <dgm:pt modelId="{C8A5458E-C98B-4E51-BC49-5218D7B82129}" type="pres">
      <dgm:prSet presAssocID="{F30B5CCF-1878-4842-938C-40D78A8F18E0}" presName="horz1" presStyleCnt="0"/>
      <dgm:spPr/>
    </dgm:pt>
    <dgm:pt modelId="{A4BBF888-FECA-4AF5-BFCD-7D4F0DC516B6}" type="pres">
      <dgm:prSet presAssocID="{F30B5CCF-1878-4842-938C-40D78A8F18E0}" presName="tx1" presStyleLbl="revTx" presStyleIdx="2" presStyleCnt="4"/>
      <dgm:spPr/>
    </dgm:pt>
    <dgm:pt modelId="{616539E7-9B77-419D-B29B-CEBDF7907B83}" type="pres">
      <dgm:prSet presAssocID="{F30B5CCF-1878-4842-938C-40D78A8F18E0}" presName="vert1" presStyleCnt="0"/>
      <dgm:spPr/>
    </dgm:pt>
    <dgm:pt modelId="{1F9A5F9C-C4DC-49B9-81DC-9C047517A9DA}" type="pres">
      <dgm:prSet presAssocID="{A1296275-723A-4C41-BC3D-F0FE89FE5824}" presName="thickLine" presStyleLbl="alignNode1" presStyleIdx="3" presStyleCnt="4"/>
      <dgm:spPr/>
    </dgm:pt>
    <dgm:pt modelId="{F2559E28-C451-4379-B75E-F6FC8FE1CDD3}" type="pres">
      <dgm:prSet presAssocID="{A1296275-723A-4C41-BC3D-F0FE89FE5824}" presName="horz1" presStyleCnt="0"/>
      <dgm:spPr/>
    </dgm:pt>
    <dgm:pt modelId="{852F6F4E-6E4C-4CB3-8083-F5FECB624C1A}" type="pres">
      <dgm:prSet presAssocID="{A1296275-723A-4C41-BC3D-F0FE89FE5824}" presName="tx1" presStyleLbl="revTx" presStyleIdx="3" presStyleCnt="4"/>
      <dgm:spPr/>
    </dgm:pt>
    <dgm:pt modelId="{798D91F2-7C65-461B-9719-691E928E1238}" type="pres">
      <dgm:prSet presAssocID="{A1296275-723A-4C41-BC3D-F0FE89FE5824}" presName="vert1" presStyleCnt="0"/>
      <dgm:spPr/>
    </dgm:pt>
  </dgm:ptLst>
  <dgm:cxnLst>
    <dgm:cxn modelId="{FF5C0134-208F-4DCB-BD94-7C34A22DECAE}" type="presOf" srcId="{A1296275-723A-4C41-BC3D-F0FE89FE5824}" destId="{852F6F4E-6E4C-4CB3-8083-F5FECB624C1A}" srcOrd="0" destOrd="0" presId="urn:microsoft.com/office/officeart/2008/layout/LinedList"/>
    <dgm:cxn modelId="{A9954E62-78F2-4C50-BA2E-ACE9F6008AAC}" srcId="{E6CA2F8E-0BE3-4553-A9DC-70A86438A7AB}" destId="{910B3A22-DA33-4ADF-8544-48BA9C8047AB}" srcOrd="1" destOrd="0" parTransId="{7219C6D0-107E-43C8-8E36-D104473955DE}" sibTransId="{E331C858-5B25-43BA-A85D-92F4DF0AA187}"/>
    <dgm:cxn modelId="{81BFC86C-CAC3-45A5-9C1B-9826664856F6}" type="presOf" srcId="{39969F9A-6392-44AE-B357-7C0580528101}" destId="{F1D2DAE9-1F7B-4161-ABBE-E249FE7E6C2D}" srcOrd="0" destOrd="0" presId="urn:microsoft.com/office/officeart/2008/layout/LinedList"/>
    <dgm:cxn modelId="{45DDBF6E-6FE6-491A-880B-3D95F75C813C}" srcId="{E6CA2F8E-0BE3-4553-A9DC-70A86438A7AB}" destId="{39969F9A-6392-44AE-B357-7C0580528101}" srcOrd="0" destOrd="0" parTransId="{3550FA26-5882-4B87-971E-833619662D0C}" sibTransId="{BA3B951B-B39E-46BE-8604-06A7569B3FD4}"/>
    <dgm:cxn modelId="{89456E84-C1D3-4F99-AD9D-AD5A4FF1C7FB}" type="presOf" srcId="{910B3A22-DA33-4ADF-8544-48BA9C8047AB}" destId="{9E38C4E2-4CA2-45A7-8F83-0B698E0902F4}" srcOrd="0" destOrd="0" presId="urn:microsoft.com/office/officeart/2008/layout/LinedList"/>
    <dgm:cxn modelId="{6F32E386-0596-4173-B116-B2EF5C9294AD}" type="presOf" srcId="{E6CA2F8E-0BE3-4553-A9DC-70A86438A7AB}" destId="{BA0370F0-0D1E-4C46-8333-88E5E4975287}" srcOrd="0" destOrd="0" presId="urn:microsoft.com/office/officeart/2008/layout/LinedList"/>
    <dgm:cxn modelId="{A075EDB9-DA78-441E-A699-5C5876A07DBE}" srcId="{E6CA2F8E-0BE3-4553-A9DC-70A86438A7AB}" destId="{F30B5CCF-1878-4842-938C-40D78A8F18E0}" srcOrd="2" destOrd="0" parTransId="{C6BD2F13-15DF-4D94-9C8F-E3BC5B75DEB4}" sibTransId="{E411B23F-EFC0-48A8-A226-76ECB980E8C1}"/>
    <dgm:cxn modelId="{87BD9DBB-C94E-4AE1-8430-5C7417159849}" srcId="{E6CA2F8E-0BE3-4553-A9DC-70A86438A7AB}" destId="{A1296275-723A-4C41-BC3D-F0FE89FE5824}" srcOrd="3" destOrd="0" parTransId="{05233583-6F66-4AD5-9452-6629B24ABDAE}" sibTransId="{1E1E3BE3-B1BB-4DD2-B881-AF65F2A2044D}"/>
    <dgm:cxn modelId="{3DECABE3-AF37-44F0-8AD4-71A57C9B3546}" type="presOf" srcId="{F30B5CCF-1878-4842-938C-40D78A8F18E0}" destId="{A4BBF888-FECA-4AF5-BFCD-7D4F0DC516B6}" srcOrd="0" destOrd="0" presId="urn:microsoft.com/office/officeart/2008/layout/LinedList"/>
    <dgm:cxn modelId="{AADDD93D-74BB-4729-A90B-C3DA59AFFCCC}" type="presParOf" srcId="{BA0370F0-0D1E-4C46-8333-88E5E4975287}" destId="{638B410B-076F-4138-95D8-E7D9B2895006}" srcOrd="0" destOrd="0" presId="urn:microsoft.com/office/officeart/2008/layout/LinedList"/>
    <dgm:cxn modelId="{5D56EDD3-1AC0-4649-843D-3D97EB88F182}" type="presParOf" srcId="{BA0370F0-0D1E-4C46-8333-88E5E4975287}" destId="{F45B1958-397D-4FAD-B40A-0056023249DE}" srcOrd="1" destOrd="0" presId="urn:microsoft.com/office/officeart/2008/layout/LinedList"/>
    <dgm:cxn modelId="{019A532C-AACB-4F17-8BD7-EB52176D7B69}" type="presParOf" srcId="{F45B1958-397D-4FAD-B40A-0056023249DE}" destId="{F1D2DAE9-1F7B-4161-ABBE-E249FE7E6C2D}" srcOrd="0" destOrd="0" presId="urn:microsoft.com/office/officeart/2008/layout/LinedList"/>
    <dgm:cxn modelId="{56EF75EA-AF68-4B0B-AF1C-2309D19FCAE5}" type="presParOf" srcId="{F45B1958-397D-4FAD-B40A-0056023249DE}" destId="{00431F48-BDFA-4B5E-BD81-FFF3BCBE8BB7}" srcOrd="1" destOrd="0" presId="urn:microsoft.com/office/officeart/2008/layout/LinedList"/>
    <dgm:cxn modelId="{658D475C-AF0C-4FFF-8265-303C8234401E}" type="presParOf" srcId="{BA0370F0-0D1E-4C46-8333-88E5E4975287}" destId="{27638435-66E6-4188-A30D-CD4F0A12496E}" srcOrd="2" destOrd="0" presId="urn:microsoft.com/office/officeart/2008/layout/LinedList"/>
    <dgm:cxn modelId="{7E71EBDE-BD84-4BA9-B8AB-DAAA09D03761}" type="presParOf" srcId="{BA0370F0-0D1E-4C46-8333-88E5E4975287}" destId="{A8F282A7-7ACB-4043-A655-67E81BA11102}" srcOrd="3" destOrd="0" presId="urn:microsoft.com/office/officeart/2008/layout/LinedList"/>
    <dgm:cxn modelId="{0E3972C8-D6A7-42D7-8C4C-036809459349}" type="presParOf" srcId="{A8F282A7-7ACB-4043-A655-67E81BA11102}" destId="{9E38C4E2-4CA2-45A7-8F83-0B698E0902F4}" srcOrd="0" destOrd="0" presId="urn:microsoft.com/office/officeart/2008/layout/LinedList"/>
    <dgm:cxn modelId="{812D98B3-F03F-4C24-8D06-A5FB6A359A87}" type="presParOf" srcId="{A8F282A7-7ACB-4043-A655-67E81BA11102}" destId="{C8829A89-0580-4F35-BB77-7E1F638F712C}" srcOrd="1" destOrd="0" presId="urn:microsoft.com/office/officeart/2008/layout/LinedList"/>
    <dgm:cxn modelId="{2E9DA188-A88F-45B6-B1D9-0D462ECD7524}" type="presParOf" srcId="{BA0370F0-0D1E-4C46-8333-88E5E4975287}" destId="{C9A58AE3-4264-44EC-98F3-BAB03CCE99E7}" srcOrd="4" destOrd="0" presId="urn:microsoft.com/office/officeart/2008/layout/LinedList"/>
    <dgm:cxn modelId="{E841C8A3-8F7F-4836-A19A-CE912130C6A1}" type="presParOf" srcId="{BA0370F0-0D1E-4C46-8333-88E5E4975287}" destId="{C8A5458E-C98B-4E51-BC49-5218D7B82129}" srcOrd="5" destOrd="0" presId="urn:microsoft.com/office/officeart/2008/layout/LinedList"/>
    <dgm:cxn modelId="{AA3F0118-31BD-41CE-90D7-EB8D60FA32A7}" type="presParOf" srcId="{C8A5458E-C98B-4E51-BC49-5218D7B82129}" destId="{A4BBF888-FECA-4AF5-BFCD-7D4F0DC516B6}" srcOrd="0" destOrd="0" presId="urn:microsoft.com/office/officeart/2008/layout/LinedList"/>
    <dgm:cxn modelId="{FEFF22E8-A36D-48E7-9680-C4F96B1EE773}" type="presParOf" srcId="{C8A5458E-C98B-4E51-BC49-5218D7B82129}" destId="{616539E7-9B77-419D-B29B-CEBDF7907B83}" srcOrd="1" destOrd="0" presId="urn:microsoft.com/office/officeart/2008/layout/LinedList"/>
    <dgm:cxn modelId="{CC797FCB-54A9-4463-B8AD-0B4ED8393D95}" type="presParOf" srcId="{BA0370F0-0D1E-4C46-8333-88E5E4975287}" destId="{1F9A5F9C-C4DC-49B9-81DC-9C047517A9DA}" srcOrd="6" destOrd="0" presId="urn:microsoft.com/office/officeart/2008/layout/LinedList"/>
    <dgm:cxn modelId="{3CD87133-D867-4B9F-9C15-4654C6B504B1}" type="presParOf" srcId="{BA0370F0-0D1E-4C46-8333-88E5E4975287}" destId="{F2559E28-C451-4379-B75E-F6FC8FE1CDD3}" srcOrd="7" destOrd="0" presId="urn:microsoft.com/office/officeart/2008/layout/LinedList"/>
    <dgm:cxn modelId="{620C62D7-08AF-4C00-80AF-D67A1DDF0DAA}" type="presParOf" srcId="{F2559E28-C451-4379-B75E-F6FC8FE1CDD3}" destId="{852F6F4E-6E4C-4CB3-8083-F5FECB624C1A}" srcOrd="0" destOrd="0" presId="urn:microsoft.com/office/officeart/2008/layout/LinedList"/>
    <dgm:cxn modelId="{ABCEBBE1-AACD-4521-A77E-6F6095CED4B5}" type="presParOf" srcId="{F2559E28-C451-4379-B75E-F6FC8FE1CDD3}" destId="{798D91F2-7C65-461B-9719-691E928E1238}"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258569-73D1-4CDF-8A8C-4F8E81ACC029}"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A32C52A5-A487-4FF1-98FA-CEDCC1F344BF}">
      <dgm:prSet/>
      <dgm:spPr/>
      <dgm:t>
        <a:bodyPr/>
        <a:lstStyle/>
        <a:p>
          <a:r>
            <a:rPr lang="en-US"/>
            <a:t>Workgroup installed by default.</a:t>
          </a:r>
        </a:p>
      </dgm:t>
    </dgm:pt>
    <dgm:pt modelId="{320336D9-1332-4B25-B999-0C97EA5C0CAD}" type="parTrans" cxnId="{31A35D3D-CF4A-41BC-B0B3-D1E4DD37B846}">
      <dgm:prSet/>
      <dgm:spPr/>
      <dgm:t>
        <a:bodyPr/>
        <a:lstStyle/>
        <a:p>
          <a:endParaRPr lang="en-US"/>
        </a:p>
      </dgm:t>
    </dgm:pt>
    <dgm:pt modelId="{37AF905F-98C8-4DD7-B40C-E93F9FBBE9B6}" type="sibTrans" cxnId="{31A35D3D-CF4A-41BC-B0B3-D1E4DD37B846}">
      <dgm:prSet/>
      <dgm:spPr/>
      <dgm:t>
        <a:bodyPr/>
        <a:lstStyle/>
        <a:p>
          <a:endParaRPr lang="en-US"/>
        </a:p>
      </dgm:t>
    </dgm:pt>
    <dgm:pt modelId="{C48DCF08-2DCD-4796-8899-405695A6C920}">
      <dgm:prSet/>
      <dgm:spPr/>
      <dgm:t>
        <a:bodyPr/>
        <a:lstStyle/>
        <a:p>
          <a:r>
            <a:rPr lang="en-US" dirty="0"/>
            <a:t>WORKGROUP should not be renamed.</a:t>
          </a:r>
        </a:p>
      </dgm:t>
    </dgm:pt>
    <dgm:pt modelId="{E00EA3FF-B735-4D52-B9FB-EB3DD8EAAFC4}" type="parTrans" cxnId="{5497970D-8414-4FB0-A7D9-392B15266703}">
      <dgm:prSet/>
      <dgm:spPr/>
      <dgm:t>
        <a:bodyPr/>
        <a:lstStyle/>
        <a:p>
          <a:endParaRPr lang="en-US"/>
        </a:p>
      </dgm:t>
    </dgm:pt>
    <dgm:pt modelId="{9922784B-8D33-4E2B-AE94-4993DC01001B}" type="sibTrans" cxnId="{5497970D-8414-4FB0-A7D9-392B15266703}">
      <dgm:prSet/>
      <dgm:spPr/>
      <dgm:t>
        <a:bodyPr/>
        <a:lstStyle/>
        <a:p>
          <a:endParaRPr lang="en-US"/>
        </a:p>
      </dgm:t>
    </dgm:pt>
    <dgm:pt modelId="{7E14EC85-118C-4358-8EAE-81357DC5064D}">
      <dgm:prSet/>
      <dgm:spPr/>
      <dgm:t>
        <a:bodyPr/>
        <a:lstStyle/>
        <a:p>
          <a:r>
            <a:rPr lang="en-US"/>
            <a:t>Join a domain by reconfiguring System properties.</a:t>
          </a:r>
        </a:p>
      </dgm:t>
    </dgm:pt>
    <dgm:pt modelId="{2A12702E-B1E8-4C47-B835-D4DC117D86A7}" type="parTrans" cxnId="{F2FAADBC-7614-428F-B126-05A9D34DECF6}">
      <dgm:prSet/>
      <dgm:spPr/>
      <dgm:t>
        <a:bodyPr/>
        <a:lstStyle/>
        <a:p>
          <a:endParaRPr lang="en-US"/>
        </a:p>
      </dgm:t>
    </dgm:pt>
    <dgm:pt modelId="{411DCF8C-7EED-4E0B-8C94-5230E883EA79}" type="sibTrans" cxnId="{F2FAADBC-7614-428F-B126-05A9D34DECF6}">
      <dgm:prSet/>
      <dgm:spPr/>
      <dgm:t>
        <a:bodyPr/>
        <a:lstStyle/>
        <a:p>
          <a:endParaRPr lang="en-US"/>
        </a:p>
      </dgm:t>
    </dgm:pt>
    <dgm:pt modelId="{1864A42F-1260-4C89-BE31-80610860A712}">
      <dgm:prSet/>
      <dgm:spPr/>
      <dgm:t>
        <a:bodyPr/>
        <a:lstStyle/>
        <a:p>
          <a:r>
            <a:rPr lang="en-US"/>
            <a:t>If not connected to the Internet, local account will be created.</a:t>
          </a:r>
        </a:p>
      </dgm:t>
    </dgm:pt>
    <dgm:pt modelId="{664DAC47-9486-44D2-ACA6-A81535E1070E}" type="parTrans" cxnId="{FCF2F1CF-4389-411B-952F-A2C79C4564AF}">
      <dgm:prSet/>
      <dgm:spPr/>
      <dgm:t>
        <a:bodyPr/>
        <a:lstStyle/>
        <a:p>
          <a:endParaRPr lang="en-US"/>
        </a:p>
      </dgm:t>
    </dgm:pt>
    <dgm:pt modelId="{3FE7B55B-B09A-4A58-ADAE-BFB20F80C3A9}" type="sibTrans" cxnId="{FCF2F1CF-4389-411B-952F-A2C79C4564AF}">
      <dgm:prSet/>
      <dgm:spPr/>
      <dgm:t>
        <a:bodyPr/>
        <a:lstStyle/>
        <a:p>
          <a:endParaRPr lang="en-US"/>
        </a:p>
      </dgm:t>
    </dgm:pt>
    <dgm:pt modelId="{758ABDE6-6169-43D8-B8E3-265977EEA644}">
      <dgm:prSet/>
      <dgm:spPr/>
      <dgm:t>
        <a:bodyPr/>
        <a:lstStyle/>
        <a:p>
          <a:r>
            <a:rPr lang="en-US"/>
            <a:t>Convert to a Microsoft account through Windows </a:t>
          </a:r>
          <a:r>
            <a:rPr lang="en-US" b="1"/>
            <a:t>Settings.</a:t>
          </a:r>
          <a:endParaRPr lang="en-US"/>
        </a:p>
      </dgm:t>
    </dgm:pt>
    <dgm:pt modelId="{072C0FFF-1C19-47E8-BA63-0E2C149B9360}" type="parTrans" cxnId="{7D210802-098A-473E-8C93-70B1296CF9CF}">
      <dgm:prSet/>
      <dgm:spPr/>
      <dgm:t>
        <a:bodyPr/>
        <a:lstStyle/>
        <a:p>
          <a:endParaRPr lang="en-US"/>
        </a:p>
      </dgm:t>
    </dgm:pt>
    <dgm:pt modelId="{FB9A4C00-12C6-4BF8-B3D8-D8F0DC484A78}" type="sibTrans" cxnId="{7D210802-098A-473E-8C93-70B1296CF9CF}">
      <dgm:prSet/>
      <dgm:spPr/>
      <dgm:t>
        <a:bodyPr/>
        <a:lstStyle/>
        <a:p>
          <a:endParaRPr lang="en-US"/>
        </a:p>
      </dgm:t>
    </dgm:pt>
    <dgm:pt modelId="{F44ECEED-D259-40B7-B193-B28901EC575B}" type="pres">
      <dgm:prSet presAssocID="{A0258569-73D1-4CDF-8A8C-4F8E81ACC029}" presName="root" presStyleCnt="0">
        <dgm:presLayoutVars>
          <dgm:dir/>
          <dgm:resizeHandles val="exact"/>
        </dgm:presLayoutVars>
      </dgm:prSet>
      <dgm:spPr/>
    </dgm:pt>
    <dgm:pt modelId="{F57F2CDA-7A23-4777-8318-4FA4B15DF041}" type="pres">
      <dgm:prSet presAssocID="{A32C52A5-A487-4FF1-98FA-CEDCC1F344BF}" presName="compNode" presStyleCnt="0"/>
      <dgm:spPr/>
    </dgm:pt>
    <dgm:pt modelId="{3B23073A-012B-47DC-8213-6548D411077C}" type="pres">
      <dgm:prSet presAssocID="{A32C52A5-A487-4FF1-98FA-CEDCC1F344BF}" presName="bgRect" presStyleLbl="bgShp" presStyleIdx="0" presStyleCnt="5"/>
      <dgm:spPr/>
    </dgm:pt>
    <dgm:pt modelId="{F11B1C2A-B718-4FC3-8B95-899E85C0BB7B}" type="pres">
      <dgm:prSet presAssocID="{A32C52A5-A487-4FF1-98FA-CEDCC1F344BF}"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ears"/>
        </a:ext>
      </dgm:extLst>
    </dgm:pt>
    <dgm:pt modelId="{0EF62907-1322-49DB-88B6-C1BF44867110}" type="pres">
      <dgm:prSet presAssocID="{A32C52A5-A487-4FF1-98FA-CEDCC1F344BF}" presName="spaceRect" presStyleCnt="0"/>
      <dgm:spPr/>
    </dgm:pt>
    <dgm:pt modelId="{DFEBB49B-AAE4-4497-A3C0-7EBA195CA2D6}" type="pres">
      <dgm:prSet presAssocID="{A32C52A5-A487-4FF1-98FA-CEDCC1F344BF}" presName="parTx" presStyleLbl="revTx" presStyleIdx="0" presStyleCnt="5">
        <dgm:presLayoutVars>
          <dgm:chMax val="0"/>
          <dgm:chPref val="0"/>
        </dgm:presLayoutVars>
      </dgm:prSet>
      <dgm:spPr/>
    </dgm:pt>
    <dgm:pt modelId="{D380062A-C93B-4F54-82AD-18040999E636}" type="pres">
      <dgm:prSet presAssocID="{37AF905F-98C8-4DD7-B40C-E93F9FBBE9B6}" presName="sibTrans" presStyleCnt="0"/>
      <dgm:spPr/>
    </dgm:pt>
    <dgm:pt modelId="{764A2C98-B9B8-488B-8867-6A54FC0341B9}" type="pres">
      <dgm:prSet presAssocID="{C48DCF08-2DCD-4796-8899-405695A6C920}" presName="compNode" presStyleCnt="0"/>
      <dgm:spPr/>
    </dgm:pt>
    <dgm:pt modelId="{144C7C91-D525-4AD2-9B38-66D7729D2B4C}" type="pres">
      <dgm:prSet presAssocID="{C48DCF08-2DCD-4796-8899-405695A6C920}" presName="bgRect" presStyleLbl="bgShp" presStyleIdx="1" presStyleCnt="5"/>
      <dgm:spPr/>
    </dgm:pt>
    <dgm:pt modelId="{9C4B4745-AA4B-4011-8D2C-605ECFC50830}" type="pres">
      <dgm:prSet presAssocID="{C48DCF08-2DCD-4796-8899-405695A6C920}"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2C13B771-D39C-4F6E-BC71-6306B52A9A35}" type="pres">
      <dgm:prSet presAssocID="{C48DCF08-2DCD-4796-8899-405695A6C920}" presName="spaceRect" presStyleCnt="0"/>
      <dgm:spPr/>
    </dgm:pt>
    <dgm:pt modelId="{1FC73C71-EAB8-494C-BFB1-B9146327ADFA}" type="pres">
      <dgm:prSet presAssocID="{C48DCF08-2DCD-4796-8899-405695A6C920}" presName="parTx" presStyleLbl="revTx" presStyleIdx="1" presStyleCnt="5">
        <dgm:presLayoutVars>
          <dgm:chMax val="0"/>
          <dgm:chPref val="0"/>
        </dgm:presLayoutVars>
      </dgm:prSet>
      <dgm:spPr/>
    </dgm:pt>
    <dgm:pt modelId="{7DDB9B48-A7DD-4FAA-A650-E41D54A212B3}" type="pres">
      <dgm:prSet presAssocID="{9922784B-8D33-4E2B-AE94-4993DC01001B}" presName="sibTrans" presStyleCnt="0"/>
      <dgm:spPr/>
    </dgm:pt>
    <dgm:pt modelId="{10444A99-74DC-4783-A466-8E4D5CE90034}" type="pres">
      <dgm:prSet presAssocID="{7E14EC85-118C-4358-8EAE-81357DC5064D}" presName="compNode" presStyleCnt="0"/>
      <dgm:spPr/>
    </dgm:pt>
    <dgm:pt modelId="{DEAB660E-E921-4DCA-A4E7-0B53805674F0}" type="pres">
      <dgm:prSet presAssocID="{7E14EC85-118C-4358-8EAE-81357DC5064D}" presName="bgRect" presStyleLbl="bgShp" presStyleIdx="2" presStyleCnt="5"/>
      <dgm:spPr/>
    </dgm:pt>
    <dgm:pt modelId="{4364C157-A099-4CC7-8527-EA49C92B7B18}" type="pres">
      <dgm:prSet presAssocID="{7E14EC85-118C-4358-8EAE-81357DC5064D}"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orkflow"/>
        </a:ext>
      </dgm:extLst>
    </dgm:pt>
    <dgm:pt modelId="{9580FBB2-2A14-4606-95FD-9164ADE54A3B}" type="pres">
      <dgm:prSet presAssocID="{7E14EC85-118C-4358-8EAE-81357DC5064D}" presName="spaceRect" presStyleCnt="0"/>
      <dgm:spPr/>
    </dgm:pt>
    <dgm:pt modelId="{027FF595-2CDC-46EE-A796-D58DAC1FB18E}" type="pres">
      <dgm:prSet presAssocID="{7E14EC85-118C-4358-8EAE-81357DC5064D}" presName="parTx" presStyleLbl="revTx" presStyleIdx="2" presStyleCnt="5">
        <dgm:presLayoutVars>
          <dgm:chMax val="0"/>
          <dgm:chPref val="0"/>
        </dgm:presLayoutVars>
      </dgm:prSet>
      <dgm:spPr/>
    </dgm:pt>
    <dgm:pt modelId="{331C86F4-7CA3-4843-8412-965CCD992143}" type="pres">
      <dgm:prSet presAssocID="{411DCF8C-7EED-4E0B-8C94-5230E883EA79}" presName="sibTrans" presStyleCnt="0"/>
      <dgm:spPr/>
    </dgm:pt>
    <dgm:pt modelId="{00C5A662-28C1-4A0C-93C3-0463D71717BA}" type="pres">
      <dgm:prSet presAssocID="{1864A42F-1260-4C89-BE31-80610860A712}" presName="compNode" presStyleCnt="0"/>
      <dgm:spPr/>
    </dgm:pt>
    <dgm:pt modelId="{7CBD23F2-BCA4-40DB-9ECF-89DEA5A9E8E1}" type="pres">
      <dgm:prSet presAssocID="{1864A42F-1260-4C89-BE31-80610860A712}" presName="bgRect" presStyleLbl="bgShp" presStyleIdx="3" presStyleCnt="5"/>
      <dgm:spPr/>
    </dgm:pt>
    <dgm:pt modelId="{2D50CA63-0C6F-48C6-B393-9819578A51A0}" type="pres">
      <dgm:prSet presAssocID="{1864A42F-1260-4C89-BE31-80610860A71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ireless"/>
        </a:ext>
      </dgm:extLst>
    </dgm:pt>
    <dgm:pt modelId="{2BD2AB84-651D-4086-8731-FEAEFF51E9BF}" type="pres">
      <dgm:prSet presAssocID="{1864A42F-1260-4C89-BE31-80610860A712}" presName="spaceRect" presStyleCnt="0"/>
      <dgm:spPr/>
    </dgm:pt>
    <dgm:pt modelId="{5EABFFF3-6F87-4EE0-840D-735219B3100B}" type="pres">
      <dgm:prSet presAssocID="{1864A42F-1260-4C89-BE31-80610860A712}" presName="parTx" presStyleLbl="revTx" presStyleIdx="3" presStyleCnt="5">
        <dgm:presLayoutVars>
          <dgm:chMax val="0"/>
          <dgm:chPref val="0"/>
        </dgm:presLayoutVars>
      </dgm:prSet>
      <dgm:spPr/>
    </dgm:pt>
    <dgm:pt modelId="{44491A33-A65F-46CC-A613-129B741C5372}" type="pres">
      <dgm:prSet presAssocID="{3FE7B55B-B09A-4A58-ADAE-BFB20F80C3A9}" presName="sibTrans" presStyleCnt="0"/>
      <dgm:spPr/>
    </dgm:pt>
    <dgm:pt modelId="{238209A8-F0B2-4266-B38E-A8E1DC62303A}" type="pres">
      <dgm:prSet presAssocID="{758ABDE6-6169-43D8-B8E3-265977EEA644}" presName="compNode" presStyleCnt="0"/>
      <dgm:spPr/>
    </dgm:pt>
    <dgm:pt modelId="{34579DF7-1871-436B-9885-0A87E28E56E4}" type="pres">
      <dgm:prSet presAssocID="{758ABDE6-6169-43D8-B8E3-265977EEA644}" presName="bgRect" presStyleLbl="bgShp" presStyleIdx="4" presStyleCnt="5"/>
      <dgm:spPr/>
    </dgm:pt>
    <dgm:pt modelId="{24FF0A83-5457-4C10-9C44-8DE80605C316}" type="pres">
      <dgm:prSet presAssocID="{758ABDE6-6169-43D8-B8E3-265977EEA644}"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rowser Window"/>
        </a:ext>
      </dgm:extLst>
    </dgm:pt>
    <dgm:pt modelId="{ED2FA0E5-3176-4AF9-9357-87E3DAC06CBC}" type="pres">
      <dgm:prSet presAssocID="{758ABDE6-6169-43D8-B8E3-265977EEA644}" presName="spaceRect" presStyleCnt="0"/>
      <dgm:spPr/>
    </dgm:pt>
    <dgm:pt modelId="{B74A0E83-C2B1-4DCC-8C8F-3E9E644320F2}" type="pres">
      <dgm:prSet presAssocID="{758ABDE6-6169-43D8-B8E3-265977EEA644}" presName="parTx" presStyleLbl="revTx" presStyleIdx="4" presStyleCnt="5">
        <dgm:presLayoutVars>
          <dgm:chMax val="0"/>
          <dgm:chPref val="0"/>
        </dgm:presLayoutVars>
      </dgm:prSet>
      <dgm:spPr/>
    </dgm:pt>
  </dgm:ptLst>
  <dgm:cxnLst>
    <dgm:cxn modelId="{7D210802-098A-473E-8C93-70B1296CF9CF}" srcId="{A0258569-73D1-4CDF-8A8C-4F8E81ACC029}" destId="{758ABDE6-6169-43D8-B8E3-265977EEA644}" srcOrd="4" destOrd="0" parTransId="{072C0FFF-1C19-47E8-BA63-0E2C149B9360}" sibTransId="{FB9A4C00-12C6-4BF8-B3D8-D8F0DC484A78}"/>
    <dgm:cxn modelId="{5497970D-8414-4FB0-A7D9-392B15266703}" srcId="{A0258569-73D1-4CDF-8A8C-4F8E81ACC029}" destId="{C48DCF08-2DCD-4796-8899-405695A6C920}" srcOrd="1" destOrd="0" parTransId="{E00EA3FF-B735-4D52-B9FB-EB3DD8EAAFC4}" sibTransId="{9922784B-8D33-4E2B-AE94-4993DC01001B}"/>
    <dgm:cxn modelId="{BC040032-5043-462E-B78D-40DFD3B6A6C0}" type="presOf" srcId="{A32C52A5-A487-4FF1-98FA-CEDCC1F344BF}" destId="{DFEBB49B-AAE4-4497-A3C0-7EBA195CA2D6}" srcOrd="0" destOrd="0" presId="urn:microsoft.com/office/officeart/2018/2/layout/IconVerticalSolidList"/>
    <dgm:cxn modelId="{31A35D3D-CF4A-41BC-B0B3-D1E4DD37B846}" srcId="{A0258569-73D1-4CDF-8A8C-4F8E81ACC029}" destId="{A32C52A5-A487-4FF1-98FA-CEDCC1F344BF}" srcOrd="0" destOrd="0" parTransId="{320336D9-1332-4B25-B999-0C97EA5C0CAD}" sibTransId="{37AF905F-98C8-4DD7-B40C-E93F9FBBE9B6}"/>
    <dgm:cxn modelId="{12D13284-9EAA-423F-A98D-CD3067EAFFBB}" type="presOf" srcId="{1864A42F-1260-4C89-BE31-80610860A712}" destId="{5EABFFF3-6F87-4EE0-840D-735219B3100B}" srcOrd="0" destOrd="0" presId="urn:microsoft.com/office/officeart/2018/2/layout/IconVerticalSolidList"/>
    <dgm:cxn modelId="{B09FB994-357A-4683-8D57-47D674311201}" type="presOf" srcId="{7E14EC85-118C-4358-8EAE-81357DC5064D}" destId="{027FF595-2CDC-46EE-A796-D58DAC1FB18E}" srcOrd="0" destOrd="0" presId="urn:microsoft.com/office/officeart/2018/2/layout/IconVerticalSolidList"/>
    <dgm:cxn modelId="{F2FAADBC-7614-428F-B126-05A9D34DECF6}" srcId="{A0258569-73D1-4CDF-8A8C-4F8E81ACC029}" destId="{7E14EC85-118C-4358-8EAE-81357DC5064D}" srcOrd="2" destOrd="0" parTransId="{2A12702E-B1E8-4C47-B835-D4DC117D86A7}" sibTransId="{411DCF8C-7EED-4E0B-8C94-5230E883EA79}"/>
    <dgm:cxn modelId="{61A5EECF-3B85-4F51-8100-85DFE6EE526E}" type="presOf" srcId="{758ABDE6-6169-43D8-B8E3-265977EEA644}" destId="{B74A0E83-C2B1-4DCC-8C8F-3E9E644320F2}" srcOrd="0" destOrd="0" presId="urn:microsoft.com/office/officeart/2018/2/layout/IconVerticalSolidList"/>
    <dgm:cxn modelId="{FCF2F1CF-4389-411B-952F-A2C79C4564AF}" srcId="{A0258569-73D1-4CDF-8A8C-4F8E81ACC029}" destId="{1864A42F-1260-4C89-BE31-80610860A712}" srcOrd="3" destOrd="0" parTransId="{664DAC47-9486-44D2-ACA6-A81535E1070E}" sibTransId="{3FE7B55B-B09A-4A58-ADAE-BFB20F80C3A9}"/>
    <dgm:cxn modelId="{CD9A82DB-FE2E-41C0-82BC-7ACF765C5F54}" type="presOf" srcId="{A0258569-73D1-4CDF-8A8C-4F8E81ACC029}" destId="{F44ECEED-D259-40B7-B193-B28901EC575B}" srcOrd="0" destOrd="0" presId="urn:microsoft.com/office/officeart/2018/2/layout/IconVerticalSolidList"/>
    <dgm:cxn modelId="{D0781BEF-754B-41BA-87B7-BDC6BAB9875D}" type="presOf" srcId="{C48DCF08-2DCD-4796-8899-405695A6C920}" destId="{1FC73C71-EAB8-494C-BFB1-B9146327ADFA}" srcOrd="0" destOrd="0" presId="urn:microsoft.com/office/officeart/2018/2/layout/IconVerticalSolidList"/>
    <dgm:cxn modelId="{599A4868-FF7F-43E8-BC23-65B68D33CF91}" type="presParOf" srcId="{F44ECEED-D259-40B7-B193-B28901EC575B}" destId="{F57F2CDA-7A23-4777-8318-4FA4B15DF041}" srcOrd="0" destOrd="0" presId="urn:microsoft.com/office/officeart/2018/2/layout/IconVerticalSolidList"/>
    <dgm:cxn modelId="{E7547774-8F22-43B7-A258-1B658981A87F}" type="presParOf" srcId="{F57F2CDA-7A23-4777-8318-4FA4B15DF041}" destId="{3B23073A-012B-47DC-8213-6548D411077C}" srcOrd="0" destOrd="0" presId="urn:microsoft.com/office/officeart/2018/2/layout/IconVerticalSolidList"/>
    <dgm:cxn modelId="{9F71DF63-BE3B-4873-8221-A007CA69C550}" type="presParOf" srcId="{F57F2CDA-7A23-4777-8318-4FA4B15DF041}" destId="{F11B1C2A-B718-4FC3-8B95-899E85C0BB7B}" srcOrd="1" destOrd="0" presId="urn:microsoft.com/office/officeart/2018/2/layout/IconVerticalSolidList"/>
    <dgm:cxn modelId="{112E54C1-35FF-45CF-B1A3-2F5B798D58A5}" type="presParOf" srcId="{F57F2CDA-7A23-4777-8318-4FA4B15DF041}" destId="{0EF62907-1322-49DB-88B6-C1BF44867110}" srcOrd="2" destOrd="0" presId="urn:microsoft.com/office/officeart/2018/2/layout/IconVerticalSolidList"/>
    <dgm:cxn modelId="{CA97263A-6719-4F72-B497-2439E6D0C439}" type="presParOf" srcId="{F57F2CDA-7A23-4777-8318-4FA4B15DF041}" destId="{DFEBB49B-AAE4-4497-A3C0-7EBA195CA2D6}" srcOrd="3" destOrd="0" presId="urn:microsoft.com/office/officeart/2018/2/layout/IconVerticalSolidList"/>
    <dgm:cxn modelId="{8774C87A-BEAA-43D6-9190-924BC632FD09}" type="presParOf" srcId="{F44ECEED-D259-40B7-B193-B28901EC575B}" destId="{D380062A-C93B-4F54-82AD-18040999E636}" srcOrd="1" destOrd="0" presId="urn:microsoft.com/office/officeart/2018/2/layout/IconVerticalSolidList"/>
    <dgm:cxn modelId="{C9C3008A-BA35-466A-825C-59D8FD205D2B}" type="presParOf" srcId="{F44ECEED-D259-40B7-B193-B28901EC575B}" destId="{764A2C98-B9B8-488B-8867-6A54FC0341B9}" srcOrd="2" destOrd="0" presId="urn:microsoft.com/office/officeart/2018/2/layout/IconVerticalSolidList"/>
    <dgm:cxn modelId="{0217C1E0-A307-4145-80D6-F36CAC92FDEF}" type="presParOf" srcId="{764A2C98-B9B8-488B-8867-6A54FC0341B9}" destId="{144C7C91-D525-4AD2-9B38-66D7729D2B4C}" srcOrd="0" destOrd="0" presId="urn:microsoft.com/office/officeart/2018/2/layout/IconVerticalSolidList"/>
    <dgm:cxn modelId="{04E745E0-24A3-43D4-99AB-AE26C995C2B5}" type="presParOf" srcId="{764A2C98-B9B8-488B-8867-6A54FC0341B9}" destId="{9C4B4745-AA4B-4011-8D2C-605ECFC50830}" srcOrd="1" destOrd="0" presId="urn:microsoft.com/office/officeart/2018/2/layout/IconVerticalSolidList"/>
    <dgm:cxn modelId="{25B10C5B-4D92-468D-8FFB-0BD8B439401E}" type="presParOf" srcId="{764A2C98-B9B8-488B-8867-6A54FC0341B9}" destId="{2C13B771-D39C-4F6E-BC71-6306B52A9A35}" srcOrd="2" destOrd="0" presId="urn:microsoft.com/office/officeart/2018/2/layout/IconVerticalSolidList"/>
    <dgm:cxn modelId="{3394B39D-7B91-4C37-9705-443619F8C954}" type="presParOf" srcId="{764A2C98-B9B8-488B-8867-6A54FC0341B9}" destId="{1FC73C71-EAB8-494C-BFB1-B9146327ADFA}" srcOrd="3" destOrd="0" presId="urn:microsoft.com/office/officeart/2018/2/layout/IconVerticalSolidList"/>
    <dgm:cxn modelId="{8747E8EB-974D-414D-AA2F-6B7590859B8C}" type="presParOf" srcId="{F44ECEED-D259-40B7-B193-B28901EC575B}" destId="{7DDB9B48-A7DD-4FAA-A650-E41D54A212B3}" srcOrd="3" destOrd="0" presId="urn:microsoft.com/office/officeart/2018/2/layout/IconVerticalSolidList"/>
    <dgm:cxn modelId="{85DACE1E-46E3-4497-BFB1-FA8A67AFD69D}" type="presParOf" srcId="{F44ECEED-D259-40B7-B193-B28901EC575B}" destId="{10444A99-74DC-4783-A466-8E4D5CE90034}" srcOrd="4" destOrd="0" presId="urn:microsoft.com/office/officeart/2018/2/layout/IconVerticalSolidList"/>
    <dgm:cxn modelId="{909517C0-CF13-486C-8C07-E17A35DAD8CB}" type="presParOf" srcId="{10444A99-74DC-4783-A466-8E4D5CE90034}" destId="{DEAB660E-E921-4DCA-A4E7-0B53805674F0}" srcOrd="0" destOrd="0" presId="urn:microsoft.com/office/officeart/2018/2/layout/IconVerticalSolidList"/>
    <dgm:cxn modelId="{D46DC586-D8CC-4B0F-8F85-32A1FE115FC3}" type="presParOf" srcId="{10444A99-74DC-4783-A466-8E4D5CE90034}" destId="{4364C157-A099-4CC7-8527-EA49C92B7B18}" srcOrd="1" destOrd="0" presId="urn:microsoft.com/office/officeart/2018/2/layout/IconVerticalSolidList"/>
    <dgm:cxn modelId="{57733A28-72DB-4D25-945C-67FF030B00D3}" type="presParOf" srcId="{10444A99-74DC-4783-A466-8E4D5CE90034}" destId="{9580FBB2-2A14-4606-95FD-9164ADE54A3B}" srcOrd="2" destOrd="0" presId="urn:microsoft.com/office/officeart/2018/2/layout/IconVerticalSolidList"/>
    <dgm:cxn modelId="{10A8D69A-48FF-4129-A839-B3B27EA0EEC2}" type="presParOf" srcId="{10444A99-74DC-4783-A466-8E4D5CE90034}" destId="{027FF595-2CDC-46EE-A796-D58DAC1FB18E}" srcOrd="3" destOrd="0" presId="urn:microsoft.com/office/officeart/2018/2/layout/IconVerticalSolidList"/>
    <dgm:cxn modelId="{847E8419-DC17-4B06-B502-394422F72280}" type="presParOf" srcId="{F44ECEED-D259-40B7-B193-B28901EC575B}" destId="{331C86F4-7CA3-4843-8412-965CCD992143}" srcOrd="5" destOrd="0" presId="urn:microsoft.com/office/officeart/2018/2/layout/IconVerticalSolidList"/>
    <dgm:cxn modelId="{A4CED4E4-916B-4F45-9681-F84D0BB1CC39}" type="presParOf" srcId="{F44ECEED-D259-40B7-B193-B28901EC575B}" destId="{00C5A662-28C1-4A0C-93C3-0463D71717BA}" srcOrd="6" destOrd="0" presId="urn:microsoft.com/office/officeart/2018/2/layout/IconVerticalSolidList"/>
    <dgm:cxn modelId="{8E410F73-AC16-45DA-BF83-385457652E70}" type="presParOf" srcId="{00C5A662-28C1-4A0C-93C3-0463D71717BA}" destId="{7CBD23F2-BCA4-40DB-9ECF-89DEA5A9E8E1}" srcOrd="0" destOrd="0" presId="urn:microsoft.com/office/officeart/2018/2/layout/IconVerticalSolidList"/>
    <dgm:cxn modelId="{7B3B69B0-4805-4FA6-B431-86A37A05D7E5}" type="presParOf" srcId="{00C5A662-28C1-4A0C-93C3-0463D71717BA}" destId="{2D50CA63-0C6F-48C6-B393-9819578A51A0}" srcOrd="1" destOrd="0" presId="urn:microsoft.com/office/officeart/2018/2/layout/IconVerticalSolidList"/>
    <dgm:cxn modelId="{F30D3D71-F38A-4074-89CA-7C445C6BCB8D}" type="presParOf" srcId="{00C5A662-28C1-4A0C-93C3-0463D71717BA}" destId="{2BD2AB84-651D-4086-8731-FEAEFF51E9BF}" srcOrd="2" destOrd="0" presId="urn:microsoft.com/office/officeart/2018/2/layout/IconVerticalSolidList"/>
    <dgm:cxn modelId="{50450FB6-CB3B-4B01-A97B-93F604772807}" type="presParOf" srcId="{00C5A662-28C1-4A0C-93C3-0463D71717BA}" destId="{5EABFFF3-6F87-4EE0-840D-735219B3100B}" srcOrd="3" destOrd="0" presId="urn:microsoft.com/office/officeart/2018/2/layout/IconVerticalSolidList"/>
    <dgm:cxn modelId="{A6546AEF-D6A5-486F-B0F5-E9D0C8C7185F}" type="presParOf" srcId="{F44ECEED-D259-40B7-B193-B28901EC575B}" destId="{44491A33-A65F-46CC-A613-129B741C5372}" srcOrd="7" destOrd="0" presId="urn:microsoft.com/office/officeart/2018/2/layout/IconVerticalSolidList"/>
    <dgm:cxn modelId="{3F3BCA79-1E9C-42E8-964C-1A92A828FBBD}" type="presParOf" srcId="{F44ECEED-D259-40B7-B193-B28901EC575B}" destId="{238209A8-F0B2-4266-B38E-A8E1DC62303A}" srcOrd="8" destOrd="0" presId="urn:microsoft.com/office/officeart/2018/2/layout/IconVerticalSolidList"/>
    <dgm:cxn modelId="{7501B119-8F5E-4FAB-8FD9-5D9863EEDAE3}" type="presParOf" srcId="{238209A8-F0B2-4266-B38E-A8E1DC62303A}" destId="{34579DF7-1871-436B-9885-0A87E28E56E4}" srcOrd="0" destOrd="0" presId="urn:microsoft.com/office/officeart/2018/2/layout/IconVerticalSolidList"/>
    <dgm:cxn modelId="{3AC57059-47F7-4BEC-B944-D9E65304C2C5}" type="presParOf" srcId="{238209A8-F0B2-4266-B38E-A8E1DC62303A}" destId="{24FF0A83-5457-4C10-9C44-8DE80605C316}" srcOrd="1" destOrd="0" presId="urn:microsoft.com/office/officeart/2018/2/layout/IconVerticalSolidList"/>
    <dgm:cxn modelId="{C63F07E9-1623-4EBE-810C-584843135040}" type="presParOf" srcId="{238209A8-F0B2-4266-B38E-A8E1DC62303A}" destId="{ED2FA0E5-3176-4AF9-9357-87E3DAC06CBC}" srcOrd="2" destOrd="0" presId="urn:microsoft.com/office/officeart/2018/2/layout/IconVerticalSolidList"/>
    <dgm:cxn modelId="{EE57BFE2-45A6-401C-A61B-7B53FB521B5C}" type="presParOf" srcId="{238209A8-F0B2-4266-B38E-A8E1DC62303A}" destId="{B74A0E83-C2B1-4DCC-8C8F-3E9E644320F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ADF5DD9-449D-48CD-A7BA-A8A9FC06CDE7}"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974CEF4-DFD1-42E2-B9D8-72E5C27AC192}">
      <dgm:prSet/>
      <dgm:spPr/>
      <dgm:t>
        <a:bodyPr/>
        <a:lstStyle/>
        <a:p>
          <a:pPr>
            <a:lnSpc>
              <a:spcPct val="100000"/>
            </a:lnSpc>
          </a:pPr>
          <a:r>
            <a:rPr lang="en-US" dirty="0"/>
            <a:t>Hardware detection and driver installation is automated.</a:t>
          </a:r>
        </a:p>
      </dgm:t>
    </dgm:pt>
    <dgm:pt modelId="{7429498E-16E5-44F0-939F-2EF14AAB34D0}" type="parTrans" cxnId="{75467A7A-03F4-402E-904B-77E07C0107E1}">
      <dgm:prSet/>
      <dgm:spPr/>
      <dgm:t>
        <a:bodyPr/>
        <a:lstStyle/>
        <a:p>
          <a:endParaRPr lang="en-US"/>
        </a:p>
      </dgm:t>
    </dgm:pt>
    <dgm:pt modelId="{F4DF9FBF-8366-4690-BC79-1C8EFC73E777}" type="sibTrans" cxnId="{75467A7A-03F4-402E-904B-77E07C0107E1}">
      <dgm:prSet/>
      <dgm:spPr/>
      <dgm:t>
        <a:bodyPr/>
        <a:lstStyle/>
        <a:p>
          <a:endParaRPr lang="en-US"/>
        </a:p>
      </dgm:t>
    </dgm:pt>
    <dgm:pt modelId="{260A032D-6A47-414C-98A2-FF47337263A1}">
      <dgm:prSet/>
      <dgm:spPr/>
      <dgm:t>
        <a:bodyPr/>
        <a:lstStyle/>
        <a:p>
          <a:pPr>
            <a:lnSpc>
              <a:spcPct val="100000"/>
            </a:lnSpc>
          </a:pPr>
          <a:r>
            <a:rPr lang="en-US"/>
            <a:t>Check log files and Device Manager to ensure all hardware was identified.</a:t>
          </a:r>
        </a:p>
      </dgm:t>
    </dgm:pt>
    <dgm:pt modelId="{C1BC3D77-B5AA-46D2-9031-7DB82682E3DD}" type="parTrans" cxnId="{07B77052-3571-47C9-AF23-742D5610690E}">
      <dgm:prSet/>
      <dgm:spPr/>
      <dgm:t>
        <a:bodyPr/>
        <a:lstStyle/>
        <a:p>
          <a:endParaRPr lang="en-US"/>
        </a:p>
      </dgm:t>
    </dgm:pt>
    <dgm:pt modelId="{3236B131-0603-41A5-AE4E-D5F937FEB78E}" type="sibTrans" cxnId="{07B77052-3571-47C9-AF23-742D5610690E}">
      <dgm:prSet/>
      <dgm:spPr/>
      <dgm:t>
        <a:bodyPr/>
        <a:lstStyle/>
        <a:p>
          <a:endParaRPr lang="en-US"/>
        </a:p>
      </dgm:t>
    </dgm:pt>
    <dgm:pt modelId="{413EECC6-61FB-4EBE-AB33-7AF8C502FEB4}">
      <dgm:prSet/>
      <dgm:spPr/>
      <dgm:t>
        <a:bodyPr/>
        <a:lstStyle/>
        <a:p>
          <a:pPr>
            <a:lnSpc>
              <a:spcPct val="100000"/>
            </a:lnSpc>
          </a:pPr>
          <a:r>
            <a:rPr lang="en-US"/>
            <a:t>Programs and Features Control Panel.</a:t>
          </a:r>
        </a:p>
      </dgm:t>
    </dgm:pt>
    <dgm:pt modelId="{BE9E1045-1DE7-4E97-8BB9-55398865D7DE}" type="parTrans" cxnId="{8159254C-A6F7-4C63-AD6E-1B61774BC59B}">
      <dgm:prSet/>
      <dgm:spPr/>
      <dgm:t>
        <a:bodyPr/>
        <a:lstStyle/>
        <a:p>
          <a:endParaRPr lang="en-US"/>
        </a:p>
      </dgm:t>
    </dgm:pt>
    <dgm:pt modelId="{3D10814F-4022-4AF0-A44F-D75701B21BCA}" type="sibTrans" cxnId="{8159254C-A6F7-4C63-AD6E-1B61774BC59B}">
      <dgm:prSet/>
      <dgm:spPr/>
      <dgm:t>
        <a:bodyPr/>
        <a:lstStyle/>
        <a:p>
          <a:endParaRPr lang="en-US"/>
        </a:p>
      </dgm:t>
    </dgm:pt>
    <dgm:pt modelId="{D050F1D2-552B-4C5D-8A4C-2CABD34C748B}">
      <dgm:prSet/>
      <dgm:spPr/>
      <dgm:t>
        <a:bodyPr/>
        <a:lstStyle/>
        <a:p>
          <a:pPr>
            <a:lnSpc>
              <a:spcPct val="100000"/>
            </a:lnSpc>
          </a:pPr>
          <a:endParaRPr lang="en-US" dirty="0"/>
        </a:p>
      </dgm:t>
    </dgm:pt>
    <dgm:pt modelId="{7A363721-497D-4203-AD3F-F3E602AE9A41}" type="parTrans" cxnId="{2004F2A2-E486-445B-A0B6-8F0D2D019907}">
      <dgm:prSet/>
      <dgm:spPr/>
      <dgm:t>
        <a:bodyPr/>
        <a:lstStyle/>
        <a:p>
          <a:endParaRPr lang="en-US"/>
        </a:p>
      </dgm:t>
    </dgm:pt>
    <dgm:pt modelId="{B4319F7D-CE76-4D54-916D-AAD5FF3BE214}" type="sibTrans" cxnId="{2004F2A2-E486-445B-A0B6-8F0D2D019907}">
      <dgm:prSet/>
      <dgm:spPr/>
      <dgm:t>
        <a:bodyPr/>
        <a:lstStyle/>
        <a:p>
          <a:endParaRPr lang="en-US"/>
        </a:p>
      </dgm:t>
    </dgm:pt>
    <dgm:pt modelId="{8A374908-B3AD-46D5-BA87-7759215163EB}" type="pres">
      <dgm:prSet presAssocID="{3ADF5DD9-449D-48CD-A7BA-A8A9FC06CDE7}" presName="root" presStyleCnt="0">
        <dgm:presLayoutVars>
          <dgm:dir/>
          <dgm:resizeHandles val="exact"/>
        </dgm:presLayoutVars>
      </dgm:prSet>
      <dgm:spPr/>
    </dgm:pt>
    <dgm:pt modelId="{AAE325C5-F183-4D01-923D-F0760E5B8F88}" type="pres">
      <dgm:prSet presAssocID="{E974CEF4-DFD1-42E2-B9D8-72E5C27AC192}" presName="compNode" presStyleCnt="0"/>
      <dgm:spPr/>
    </dgm:pt>
    <dgm:pt modelId="{992321D2-B78E-4B17-A06F-9943E5674A8A}" type="pres">
      <dgm:prSet presAssocID="{E974CEF4-DFD1-42E2-B9D8-72E5C27AC192}" presName="bgRect" presStyleLbl="bgShp" presStyleIdx="0" presStyleCnt="3"/>
      <dgm:spPr/>
    </dgm:pt>
    <dgm:pt modelId="{924ECB71-BEEA-4FD8-9816-BA290360ADE0}" type="pres">
      <dgm:prSet presAssocID="{E974CEF4-DFD1-42E2-B9D8-72E5C27AC19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4829D3BF-C6E1-470E-B98B-67B70EF6615E}" type="pres">
      <dgm:prSet presAssocID="{E974CEF4-DFD1-42E2-B9D8-72E5C27AC192}" presName="spaceRect" presStyleCnt="0"/>
      <dgm:spPr/>
    </dgm:pt>
    <dgm:pt modelId="{B09B1E42-6994-4740-8CD4-965FCF027454}" type="pres">
      <dgm:prSet presAssocID="{E974CEF4-DFD1-42E2-B9D8-72E5C27AC192}" presName="parTx" presStyleLbl="revTx" presStyleIdx="0" presStyleCnt="4">
        <dgm:presLayoutVars>
          <dgm:chMax val="0"/>
          <dgm:chPref val="0"/>
        </dgm:presLayoutVars>
      </dgm:prSet>
      <dgm:spPr/>
    </dgm:pt>
    <dgm:pt modelId="{D75CCE84-4E70-429C-A498-49A50710D820}" type="pres">
      <dgm:prSet presAssocID="{F4DF9FBF-8366-4690-BC79-1C8EFC73E777}" presName="sibTrans" presStyleCnt="0"/>
      <dgm:spPr/>
    </dgm:pt>
    <dgm:pt modelId="{E5E27EE5-2263-439E-9E2D-B8C7F31EB0EF}" type="pres">
      <dgm:prSet presAssocID="{260A032D-6A47-414C-98A2-FF47337263A1}" presName="compNode" presStyleCnt="0"/>
      <dgm:spPr/>
    </dgm:pt>
    <dgm:pt modelId="{2720C719-FC0E-4BA8-9F07-6092F28908D1}" type="pres">
      <dgm:prSet presAssocID="{260A032D-6A47-414C-98A2-FF47337263A1}" presName="bgRect" presStyleLbl="bgShp" presStyleIdx="1" presStyleCnt="3"/>
      <dgm:spPr/>
    </dgm:pt>
    <dgm:pt modelId="{16C9DD48-53F1-4659-B51C-31AF7341D177}" type="pres">
      <dgm:prSet presAssocID="{260A032D-6A47-414C-98A2-FF47337263A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ble"/>
        </a:ext>
      </dgm:extLst>
    </dgm:pt>
    <dgm:pt modelId="{F217FC6F-8F3F-4480-815C-D5AA51DB60AD}" type="pres">
      <dgm:prSet presAssocID="{260A032D-6A47-414C-98A2-FF47337263A1}" presName="spaceRect" presStyleCnt="0"/>
      <dgm:spPr/>
    </dgm:pt>
    <dgm:pt modelId="{876A98DD-4108-41FC-B65C-BC9FFD552C5C}" type="pres">
      <dgm:prSet presAssocID="{260A032D-6A47-414C-98A2-FF47337263A1}" presName="parTx" presStyleLbl="revTx" presStyleIdx="1" presStyleCnt="4">
        <dgm:presLayoutVars>
          <dgm:chMax val="0"/>
          <dgm:chPref val="0"/>
        </dgm:presLayoutVars>
      </dgm:prSet>
      <dgm:spPr/>
    </dgm:pt>
    <dgm:pt modelId="{0AA7C092-CBF8-41B4-B564-1C33BF0286FC}" type="pres">
      <dgm:prSet presAssocID="{3236B131-0603-41A5-AE4E-D5F937FEB78E}" presName="sibTrans" presStyleCnt="0"/>
      <dgm:spPr/>
    </dgm:pt>
    <dgm:pt modelId="{FCF5DE1D-519A-45E7-8F1A-5262B3FFF8D4}" type="pres">
      <dgm:prSet presAssocID="{413EECC6-61FB-4EBE-AB33-7AF8C502FEB4}" presName="compNode" presStyleCnt="0"/>
      <dgm:spPr/>
    </dgm:pt>
    <dgm:pt modelId="{A81E58BB-8B6E-4643-906D-B1489709D3E7}" type="pres">
      <dgm:prSet presAssocID="{413EECC6-61FB-4EBE-AB33-7AF8C502FEB4}" presName="bgRect" presStyleLbl="bgShp" presStyleIdx="2" presStyleCnt="3"/>
      <dgm:spPr/>
    </dgm:pt>
    <dgm:pt modelId="{120E3CBE-8AEC-4A83-A652-B67C68DA1343}" type="pres">
      <dgm:prSet presAssocID="{413EECC6-61FB-4EBE-AB33-7AF8C502FEB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eting"/>
        </a:ext>
      </dgm:extLst>
    </dgm:pt>
    <dgm:pt modelId="{30578AF9-5928-4F80-8ECB-0C958A85E84B}" type="pres">
      <dgm:prSet presAssocID="{413EECC6-61FB-4EBE-AB33-7AF8C502FEB4}" presName="spaceRect" presStyleCnt="0"/>
      <dgm:spPr/>
    </dgm:pt>
    <dgm:pt modelId="{58019524-4E01-4D41-82E5-4395B3902C26}" type="pres">
      <dgm:prSet presAssocID="{413EECC6-61FB-4EBE-AB33-7AF8C502FEB4}" presName="parTx" presStyleLbl="revTx" presStyleIdx="2" presStyleCnt="4">
        <dgm:presLayoutVars>
          <dgm:chMax val="0"/>
          <dgm:chPref val="0"/>
        </dgm:presLayoutVars>
      </dgm:prSet>
      <dgm:spPr/>
    </dgm:pt>
    <dgm:pt modelId="{10E9209B-F0FC-466F-9F69-402DB67216A0}" type="pres">
      <dgm:prSet presAssocID="{413EECC6-61FB-4EBE-AB33-7AF8C502FEB4}" presName="desTx" presStyleLbl="revTx" presStyleIdx="3" presStyleCnt="4">
        <dgm:presLayoutVars/>
      </dgm:prSet>
      <dgm:spPr/>
    </dgm:pt>
  </dgm:ptLst>
  <dgm:cxnLst>
    <dgm:cxn modelId="{378D2807-E4FE-47F0-B55C-D8FD1476A488}" type="presOf" srcId="{E974CEF4-DFD1-42E2-B9D8-72E5C27AC192}" destId="{B09B1E42-6994-4740-8CD4-965FCF027454}" srcOrd="0" destOrd="0" presId="urn:microsoft.com/office/officeart/2018/2/layout/IconVerticalSolidList"/>
    <dgm:cxn modelId="{EAB6403A-E562-482B-8F50-84AD553BA54C}" type="presOf" srcId="{3ADF5DD9-449D-48CD-A7BA-A8A9FC06CDE7}" destId="{8A374908-B3AD-46D5-BA87-7759215163EB}" srcOrd="0" destOrd="0" presId="urn:microsoft.com/office/officeart/2018/2/layout/IconVerticalSolidList"/>
    <dgm:cxn modelId="{8159254C-A6F7-4C63-AD6E-1B61774BC59B}" srcId="{3ADF5DD9-449D-48CD-A7BA-A8A9FC06CDE7}" destId="{413EECC6-61FB-4EBE-AB33-7AF8C502FEB4}" srcOrd="2" destOrd="0" parTransId="{BE9E1045-1DE7-4E97-8BB9-55398865D7DE}" sibTransId="{3D10814F-4022-4AF0-A44F-D75701B21BCA}"/>
    <dgm:cxn modelId="{07B77052-3571-47C9-AF23-742D5610690E}" srcId="{3ADF5DD9-449D-48CD-A7BA-A8A9FC06CDE7}" destId="{260A032D-6A47-414C-98A2-FF47337263A1}" srcOrd="1" destOrd="0" parTransId="{C1BC3D77-B5AA-46D2-9031-7DB82682E3DD}" sibTransId="{3236B131-0603-41A5-AE4E-D5F937FEB78E}"/>
    <dgm:cxn modelId="{75467A7A-03F4-402E-904B-77E07C0107E1}" srcId="{3ADF5DD9-449D-48CD-A7BA-A8A9FC06CDE7}" destId="{E974CEF4-DFD1-42E2-B9D8-72E5C27AC192}" srcOrd="0" destOrd="0" parTransId="{7429498E-16E5-44F0-939F-2EF14AAB34D0}" sibTransId="{F4DF9FBF-8366-4690-BC79-1C8EFC73E777}"/>
    <dgm:cxn modelId="{2004F2A2-E486-445B-A0B6-8F0D2D019907}" srcId="{413EECC6-61FB-4EBE-AB33-7AF8C502FEB4}" destId="{D050F1D2-552B-4C5D-8A4C-2CABD34C748B}" srcOrd="0" destOrd="0" parTransId="{7A363721-497D-4203-AD3F-F3E602AE9A41}" sibTransId="{B4319F7D-CE76-4D54-916D-AAD5FF3BE214}"/>
    <dgm:cxn modelId="{93F955CA-9A45-4740-BFFE-7D76D74112E9}" type="presOf" srcId="{260A032D-6A47-414C-98A2-FF47337263A1}" destId="{876A98DD-4108-41FC-B65C-BC9FFD552C5C}" srcOrd="0" destOrd="0" presId="urn:microsoft.com/office/officeart/2018/2/layout/IconVerticalSolidList"/>
    <dgm:cxn modelId="{CE52A6DE-37A6-43CF-AA04-37FD6489781C}" type="presOf" srcId="{D050F1D2-552B-4C5D-8A4C-2CABD34C748B}" destId="{10E9209B-F0FC-466F-9F69-402DB67216A0}" srcOrd="0" destOrd="0" presId="urn:microsoft.com/office/officeart/2018/2/layout/IconVerticalSolidList"/>
    <dgm:cxn modelId="{1EF839E8-4B18-4A35-9A6F-D172820CBCE0}" type="presOf" srcId="{413EECC6-61FB-4EBE-AB33-7AF8C502FEB4}" destId="{58019524-4E01-4D41-82E5-4395B3902C26}" srcOrd="0" destOrd="0" presId="urn:microsoft.com/office/officeart/2018/2/layout/IconVerticalSolidList"/>
    <dgm:cxn modelId="{C88FB08B-C24E-4C57-A95E-216FE4468908}" type="presParOf" srcId="{8A374908-B3AD-46D5-BA87-7759215163EB}" destId="{AAE325C5-F183-4D01-923D-F0760E5B8F88}" srcOrd="0" destOrd="0" presId="urn:microsoft.com/office/officeart/2018/2/layout/IconVerticalSolidList"/>
    <dgm:cxn modelId="{7747F95F-53C0-4045-8787-8C0CA3DA4717}" type="presParOf" srcId="{AAE325C5-F183-4D01-923D-F0760E5B8F88}" destId="{992321D2-B78E-4B17-A06F-9943E5674A8A}" srcOrd="0" destOrd="0" presId="urn:microsoft.com/office/officeart/2018/2/layout/IconVerticalSolidList"/>
    <dgm:cxn modelId="{B24F01A6-BF30-41DE-BC3A-CE04110DE8AA}" type="presParOf" srcId="{AAE325C5-F183-4D01-923D-F0760E5B8F88}" destId="{924ECB71-BEEA-4FD8-9816-BA290360ADE0}" srcOrd="1" destOrd="0" presId="urn:microsoft.com/office/officeart/2018/2/layout/IconVerticalSolidList"/>
    <dgm:cxn modelId="{78CB93E5-BEA7-4CD1-A606-77EA9A2015E0}" type="presParOf" srcId="{AAE325C5-F183-4D01-923D-F0760E5B8F88}" destId="{4829D3BF-C6E1-470E-B98B-67B70EF6615E}" srcOrd="2" destOrd="0" presId="urn:microsoft.com/office/officeart/2018/2/layout/IconVerticalSolidList"/>
    <dgm:cxn modelId="{FE786603-5472-40B8-89EB-A64F5580EB60}" type="presParOf" srcId="{AAE325C5-F183-4D01-923D-F0760E5B8F88}" destId="{B09B1E42-6994-4740-8CD4-965FCF027454}" srcOrd="3" destOrd="0" presId="urn:microsoft.com/office/officeart/2018/2/layout/IconVerticalSolidList"/>
    <dgm:cxn modelId="{2A29B571-5D11-47A3-80A9-B91DEE1A3EDF}" type="presParOf" srcId="{8A374908-B3AD-46D5-BA87-7759215163EB}" destId="{D75CCE84-4E70-429C-A498-49A50710D820}" srcOrd="1" destOrd="0" presId="urn:microsoft.com/office/officeart/2018/2/layout/IconVerticalSolidList"/>
    <dgm:cxn modelId="{3014ABA4-B8B9-4942-8449-A4CE67DE246A}" type="presParOf" srcId="{8A374908-B3AD-46D5-BA87-7759215163EB}" destId="{E5E27EE5-2263-439E-9E2D-B8C7F31EB0EF}" srcOrd="2" destOrd="0" presId="urn:microsoft.com/office/officeart/2018/2/layout/IconVerticalSolidList"/>
    <dgm:cxn modelId="{A66FF37F-4EE4-4DA2-8AF2-573AE4A01AF0}" type="presParOf" srcId="{E5E27EE5-2263-439E-9E2D-B8C7F31EB0EF}" destId="{2720C719-FC0E-4BA8-9F07-6092F28908D1}" srcOrd="0" destOrd="0" presId="urn:microsoft.com/office/officeart/2018/2/layout/IconVerticalSolidList"/>
    <dgm:cxn modelId="{1067F391-F1B4-44FB-B092-F49A6E80C9E1}" type="presParOf" srcId="{E5E27EE5-2263-439E-9E2D-B8C7F31EB0EF}" destId="{16C9DD48-53F1-4659-B51C-31AF7341D177}" srcOrd="1" destOrd="0" presId="urn:microsoft.com/office/officeart/2018/2/layout/IconVerticalSolidList"/>
    <dgm:cxn modelId="{79FCD0F7-97F5-4C16-B285-79EBF38E3A98}" type="presParOf" srcId="{E5E27EE5-2263-439E-9E2D-B8C7F31EB0EF}" destId="{F217FC6F-8F3F-4480-815C-D5AA51DB60AD}" srcOrd="2" destOrd="0" presId="urn:microsoft.com/office/officeart/2018/2/layout/IconVerticalSolidList"/>
    <dgm:cxn modelId="{143189CE-7ED6-4AB5-BB51-12670B405366}" type="presParOf" srcId="{E5E27EE5-2263-439E-9E2D-B8C7F31EB0EF}" destId="{876A98DD-4108-41FC-B65C-BC9FFD552C5C}" srcOrd="3" destOrd="0" presId="urn:microsoft.com/office/officeart/2018/2/layout/IconVerticalSolidList"/>
    <dgm:cxn modelId="{C938A760-E121-4572-888E-D6AD54B373AD}" type="presParOf" srcId="{8A374908-B3AD-46D5-BA87-7759215163EB}" destId="{0AA7C092-CBF8-41B4-B564-1C33BF0286FC}" srcOrd="3" destOrd="0" presId="urn:microsoft.com/office/officeart/2018/2/layout/IconVerticalSolidList"/>
    <dgm:cxn modelId="{2F51A802-E533-4B6F-92F3-85CF62C6B7CC}" type="presParOf" srcId="{8A374908-B3AD-46D5-BA87-7759215163EB}" destId="{FCF5DE1D-519A-45E7-8F1A-5262B3FFF8D4}" srcOrd="4" destOrd="0" presId="urn:microsoft.com/office/officeart/2018/2/layout/IconVerticalSolidList"/>
    <dgm:cxn modelId="{52120C4D-EC34-4546-B620-48218967E39F}" type="presParOf" srcId="{FCF5DE1D-519A-45E7-8F1A-5262B3FFF8D4}" destId="{A81E58BB-8B6E-4643-906D-B1489709D3E7}" srcOrd="0" destOrd="0" presId="urn:microsoft.com/office/officeart/2018/2/layout/IconVerticalSolidList"/>
    <dgm:cxn modelId="{5F9AAB57-2275-4804-B23A-3E71BB3DEEF6}" type="presParOf" srcId="{FCF5DE1D-519A-45E7-8F1A-5262B3FFF8D4}" destId="{120E3CBE-8AEC-4A83-A652-B67C68DA1343}" srcOrd="1" destOrd="0" presId="urn:microsoft.com/office/officeart/2018/2/layout/IconVerticalSolidList"/>
    <dgm:cxn modelId="{2497E0CB-9B7A-46E3-9075-C0049C8BE35D}" type="presParOf" srcId="{FCF5DE1D-519A-45E7-8F1A-5262B3FFF8D4}" destId="{30578AF9-5928-4F80-8ECB-0C958A85E84B}" srcOrd="2" destOrd="0" presId="urn:microsoft.com/office/officeart/2018/2/layout/IconVerticalSolidList"/>
    <dgm:cxn modelId="{68CA6F22-2862-4142-82CC-9782E99E9852}" type="presParOf" srcId="{FCF5DE1D-519A-45E7-8F1A-5262B3FFF8D4}" destId="{58019524-4E01-4D41-82E5-4395B3902C26}" srcOrd="3" destOrd="0" presId="urn:microsoft.com/office/officeart/2018/2/layout/IconVerticalSolidList"/>
    <dgm:cxn modelId="{ABA9CF77-FD0D-4542-B54E-A0057CA0A7DF}" type="presParOf" srcId="{FCF5DE1D-519A-45E7-8F1A-5262B3FFF8D4}" destId="{10E9209B-F0FC-466F-9F69-402DB67216A0}"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54D0B7-A1E8-4B8D-893B-9FB814B6A606}" type="doc">
      <dgm:prSet loTypeId="urn:microsoft.com/office/officeart/2005/8/layout/default" loCatId="list" qsTypeId="urn:microsoft.com/office/officeart/2005/8/quickstyle/simple1" qsCatId="simple" csTypeId="urn:microsoft.com/office/officeart/2005/8/colors/accent2_2" csCatId="accent2"/>
      <dgm:spPr/>
      <dgm:t>
        <a:bodyPr/>
        <a:lstStyle/>
        <a:p>
          <a:endParaRPr lang="en-US"/>
        </a:p>
      </dgm:t>
    </dgm:pt>
    <dgm:pt modelId="{D59CE24B-D949-4309-A8D0-99E1F06AE1A7}">
      <dgm:prSet/>
      <dgm:spPr/>
      <dgm:t>
        <a:bodyPr/>
        <a:lstStyle/>
        <a:p>
          <a:r>
            <a:rPr lang="en-US" b="1" dirty="0"/>
            <a:t>OS Installation Overview:</a:t>
          </a:r>
          <a:endParaRPr lang="en-US" dirty="0"/>
        </a:p>
      </dgm:t>
    </dgm:pt>
    <dgm:pt modelId="{B23F3908-9A4B-48D6-96CE-3F47B7A44C10}" type="parTrans" cxnId="{EE042E4C-2F64-474A-A0CD-67C7DC3273FB}">
      <dgm:prSet/>
      <dgm:spPr/>
      <dgm:t>
        <a:bodyPr/>
        <a:lstStyle/>
        <a:p>
          <a:endParaRPr lang="en-US"/>
        </a:p>
      </dgm:t>
    </dgm:pt>
    <dgm:pt modelId="{7E27F154-FEDF-4791-A96B-4A903C6248D1}" type="sibTrans" cxnId="{EE042E4C-2F64-474A-A0CD-67C7DC3273FB}">
      <dgm:prSet/>
      <dgm:spPr/>
      <dgm:t>
        <a:bodyPr/>
        <a:lstStyle/>
        <a:p>
          <a:endParaRPr lang="en-US"/>
        </a:p>
      </dgm:t>
    </dgm:pt>
    <dgm:pt modelId="{EF3B758A-DA2C-4A34-8F8C-38486BC0A9D0}">
      <dgm:prSet/>
      <dgm:spPr/>
      <dgm:t>
        <a:bodyPr/>
        <a:lstStyle/>
        <a:p>
          <a:r>
            <a:rPr lang="en-US" dirty="0"/>
            <a:t>Select an installation method.</a:t>
          </a:r>
        </a:p>
      </dgm:t>
    </dgm:pt>
    <dgm:pt modelId="{54ACB00B-2854-4875-B4A8-F8019C9B6E94}" type="parTrans" cxnId="{292F8EF1-7F89-442A-887E-5457DF6FA496}">
      <dgm:prSet/>
      <dgm:spPr/>
      <dgm:t>
        <a:bodyPr/>
        <a:lstStyle/>
        <a:p>
          <a:endParaRPr lang="en-US"/>
        </a:p>
      </dgm:t>
    </dgm:pt>
    <dgm:pt modelId="{CFA79AF1-B861-46A8-AC0F-0A23849BCC0D}" type="sibTrans" cxnId="{292F8EF1-7F89-442A-887E-5457DF6FA496}">
      <dgm:prSet/>
      <dgm:spPr/>
      <dgm:t>
        <a:bodyPr/>
        <a:lstStyle/>
        <a:p>
          <a:endParaRPr lang="en-US"/>
        </a:p>
      </dgm:t>
    </dgm:pt>
    <dgm:pt modelId="{F822955E-EAEB-440D-B368-3545C9AC9A6A}">
      <dgm:prSet/>
      <dgm:spPr/>
      <dgm:t>
        <a:bodyPr/>
        <a:lstStyle/>
        <a:p>
          <a:r>
            <a:rPr lang="en-US"/>
            <a:t>Clean install or in-place upgrade.</a:t>
          </a:r>
        </a:p>
      </dgm:t>
    </dgm:pt>
    <dgm:pt modelId="{4EEFEA94-856C-4310-AAB7-20BE8A693C2E}" type="parTrans" cxnId="{6A1935F3-BC40-452E-ADC0-BB0F7EA8E600}">
      <dgm:prSet/>
      <dgm:spPr/>
      <dgm:t>
        <a:bodyPr/>
        <a:lstStyle/>
        <a:p>
          <a:endParaRPr lang="en-US"/>
        </a:p>
      </dgm:t>
    </dgm:pt>
    <dgm:pt modelId="{23C28EC9-892F-499E-B6AC-7454191379E3}" type="sibTrans" cxnId="{6A1935F3-BC40-452E-ADC0-BB0F7EA8E600}">
      <dgm:prSet/>
      <dgm:spPr/>
      <dgm:t>
        <a:bodyPr/>
        <a:lstStyle/>
        <a:p>
          <a:endParaRPr lang="en-US"/>
        </a:p>
      </dgm:t>
    </dgm:pt>
    <dgm:pt modelId="{B0508735-FB6E-4037-B335-779B862FFEE6}">
      <dgm:prSet/>
      <dgm:spPr/>
      <dgm:t>
        <a:bodyPr/>
        <a:lstStyle/>
        <a:p>
          <a:r>
            <a:rPr lang="en-US" dirty="0"/>
            <a:t>Check compatibility.</a:t>
          </a:r>
        </a:p>
      </dgm:t>
    </dgm:pt>
    <dgm:pt modelId="{20FAF2AC-D4A3-4F52-8B3E-3A997BD22B98}" type="parTrans" cxnId="{5FEE72CC-4A3E-4EC4-BE21-674DFA35DFBA}">
      <dgm:prSet/>
      <dgm:spPr/>
      <dgm:t>
        <a:bodyPr/>
        <a:lstStyle/>
        <a:p>
          <a:endParaRPr lang="en-US"/>
        </a:p>
      </dgm:t>
    </dgm:pt>
    <dgm:pt modelId="{7A269D50-423E-4548-90E3-D011439DC537}" type="sibTrans" cxnId="{5FEE72CC-4A3E-4EC4-BE21-674DFA35DFBA}">
      <dgm:prSet/>
      <dgm:spPr/>
      <dgm:t>
        <a:bodyPr/>
        <a:lstStyle/>
        <a:p>
          <a:endParaRPr lang="en-US"/>
        </a:p>
      </dgm:t>
    </dgm:pt>
    <dgm:pt modelId="{6C93A990-8F9A-4670-B6D6-57E7544571FF}">
      <dgm:prSet/>
      <dgm:spPr/>
      <dgm:t>
        <a:bodyPr/>
        <a:lstStyle/>
        <a:p>
          <a:r>
            <a:rPr lang="en-US"/>
            <a:t>Hardware, peripherals, and applications.</a:t>
          </a:r>
        </a:p>
      </dgm:t>
    </dgm:pt>
    <dgm:pt modelId="{40115A3F-A51A-4FCA-9607-7462F25DD561}" type="parTrans" cxnId="{A41324A4-EC34-47E9-B8AE-602D56E0EDD6}">
      <dgm:prSet/>
      <dgm:spPr/>
      <dgm:t>
        <a:bodyPr/>
        <a:lstStyle/>
        <a:p>
          <a:endParaRPr lang="en-US"/>
        </a:p>
      </dgm:t>
    </dgm:pt>
    <dgm:pt modelId="{29B5B3BF-9918-477F-AE1C-5BEE7354EF5C}" type="sibTrans" cxnId="{A41324A4-EC34-47E9-B8AE-602D56E0EDD6}">
      <dgm:prSet/>
      <dgm:spPr/>
      <dgm:t>
        <a:bodyPr/>
        <a:lstStyle/>
        <a:p>
          <a:endParaRPr lang="en-US"/>
        </a:p>
      </dgm:t>
    </dgm:pt>
    <dgm:pt modelId="{0021FADA-17EB-4F3D-A036-D0884699B17C}">
      <dgm:prSet/>
      <dgm:spPr/>
      <dgm:t>
        <a:bodyPr/>
        <a:lstStyle/>
        <a:p>
          <a:r>
            <a:rPr lang="en-US" dirty="0"/>
            <a:t>If you are upgrading, back up existing data and settings.</a:t>
          </a:r>
        </a:p>
      </dgm:t>
    </dgm:pt>
    <dgm:pt modelId="{AE6C5769-2381-47A1-8D5B-3A0D31F7B132}" type="parTrans" cxnId="{6124741D-F770-4278-B08B-3BBA6178B80B}">
      <dgm:prSet/>
      <dgm:spPr/>
      <dgm:t>
        <a:bodyPr/>
        <a:lstStyle/>
        <a:p>
          <a:endParaRPr lang="en-US"/>
        </a:p>
      </dgm:t>
    </dgm:pt>
    <dgm:pt modelId="{0C278875-1DF4-4FC7-8D80-80306B3FA87A}" type="sibTrans" cxnId="{6124741D-F770-4278-B08B-3BBA6178B80B}">
      <dgm:prSet/>
      <dgm:spPr/>
      <dgm:t>
        <a:bodyPr/>
        <a:lstStyle/>
        <a:p>
          <a:endParaRPr lang="en-US"/>
        </a:p>
      </dgm:t>
    </dgm:pt>
    <dgm:pt modelId="{E2492CE5-FC92-4801-8B76-89F2FD41689F}">
      <dgm:prSet/>
      <dgm:spPr/>
      <dgm:t>
        <a:bodyPr/>
        <a:lstStyle/>
        <a:p>
          <a:r>
            <a:rPr lang="en-US" dirty="0"/>
            <a:t>Choose a boot method for loading the OS setup files.</a:t>
          </a:r>
        </a:p>
      </dgm:t>
    </dgm:pt>
    <dgm:pt modelId="{080016E5-2044-4E0D-B9C5-A424A6A650F5}" type="parTrans" cxnId="{348CB425-7354-470F-A265-BCB36DBB9B35}">
      <dgm:prSet/>
      <dgm:spPr/>
      <dgm:t>
        <a:bodyPr/>
        <a:lstStyle/>
        <a:p>
          <a:endParaRPr lang="en-US"/>
        </a:p>
      </dgm:t>
    </dgm:pt>
    <dgm:pt modelId="{B3DF01AC-2DAA-4A32-AD63-CC17E0EAD260}" type="sibTrans" cxnId="{348CB425-7354-470F-A265-BCB36DBB9B35}">
      <dgm:prSet/>
      <dgm:spPr/>
      <dgm:t>
        <a:bodyPr/>
        <a:lstStyle/>
        <a:p>
          <a:endParaRPr lang="en-US"/>
        </a:p>
      </dgm:t>
    </dgm:pt>
    <dgm:pt modelId="{D4C8CA6A-D61A-495A-8495-006A772A9D2D}">
      <dgm:prSet/>
      <dgm:spPr/>
      <dgm:t>
        <a:bodyPr/>
        <a:lstStyle/>
        <a:p>
          <a:r>
            <a:rPr lang="en-US" dirty="0"/>
            <a:t>Prepare the fixed disk, and copy the setup files to the target.</a:t>
          </a:r>
        </a:p>
      </dgm:t>
    </dgm:pt>
    <dgm:pt modelId="{C3E8F7C3-BB8D-4E04-BBF9-7311D3685437}" type="parTrans" cxnId="{8BCE531D-D276-472A-8B0C-6875107AD79E}">
      <dgm:prSet/>
      <dgm:spPr/>
      <dgm:t>
        <a:bodyPr/>
        <a:lstStyle/>
        <a:p>
          <a:endParaRPr lang="en-US"/>
        </a:p>
      </dgm:t>
    </dgm:pt>
    <dgm:pt modelId="{712F304B-FAD2-43E9-BC7D-BCE32BE40D67}" type="sibTrans" cxnId="{8BCE531D-D276-472A-8B0C-6875107AD79E}">
      <dgm:prSet/>
      <dgm:spPr/>
      <dgm:t>
        <a:bodyPr/>
        <a:lstStyle/>
        <a:p>
          <a:endParaRPr lang="en-US"/>
        </a:p>
      </dgm:t>
    </dgm:pt>
    <dgm:pt modelId="{37205260-1109-443F-A38E-AB56FAE1309D}">
      <dgm:prSet/>
      <dgm:spPr/>
      <dgm:t>
        <a:bodyPr/>
        <a:lstStyle/>
        <a:p>
          <a:r>
            <a:rPr lang="en-US"/>
            <a:t>Configure installation options.</a:t>
          </a:r>
        </a:p>
      </dgm:t>
    </dgm:pt>
    <dgm:pt modelId="{E36B3EAD-C1DE-4D83-9976-B6A93F640E25}" type="parTrans" cxnId="{6BEBAC8A-269B-4765-8763-C13B050D6159}">
      <dgm:prSet/>
      <dgm:spPr/>
      <dgm:t>
        <a:bodyPr/>
        <a:lstStyle/>
        <a:p>
          <a:endParaRPr lang="en-US"/>
        </a:p>
      </dgm:t>
    </dgm:pt>
    <dgm:pt modelId="{6DE17CAB-1132-402B-9833-5BFCFC856015}" type="sibTrans" cxnId="{6BEBAC8A-269B-4765-8763-C13B050D6159}">
      <dgm:prSet/>
      <dgm:spPr/>
      <dgm:t>
        <a:bodyPr/>
        <a:lstStyle/>
        <a:p>
          <a:endParaRPr lang="en-US"/>
        </a:p>
      </dgm:t>
    </dgm:pt>
    <dgm:pt modelId="{CE2DB610-9F57-46CE-899E-CF5462498D98}">
      <dgm:prSet/>
      <dgm:spPr/>
      <dgm:t>
        <a:bodyPr/>
        <a:lstStyle/>
        <a:p>
          <a:r>
            <a:rPr lang="en-US" dirty="0"/>
            <a:t>Verify the installation was successful.</a:t>
          </a:r>
        </a:p>
      </dgm:t>
    </dgm:pt>
    <dgm:pt modelId="{2071A4B0-07BE-4DBF-BA83-9835A28683C0}" type="parTrans" cxnId="{6C514346-5361-4D16-BAAA-D9694EBD9E7B}">
      <dgm:prSet/>
      <dgm:spPr/>
      <dgm:t>
        <a:bodyPr/>
        <a:lstStyle/>
        <a:p>
          <a:endParaRPr lang="en-US"/>
        </a:p>
      </dgm:t>
    </dgm:pt>
    <dgm:pt modelId="{83963893-D0B5-4676-A462-431A0BAAD76A}" type="sibTrans" cxnId="{6C514346-5361-4D16-BAAA-D9694EBD9E7B}">
      <dgm:prSet/>
      <dgm:spPr/>
      <dgm:t>
        <a:bodyPr/>
        <a:lstStyle/>
        <a:p>
          <a:endParaRPr lang="en-US"/>
        </a:p>
      </dgm:t>
    </dgm:pt>
    <dgm:pt modelId="{2820B2AD-33BA-4BEB-BF21-0DC87F4E4078}" type="pres">
      <dgm:prSet presAssocID="{3E54D0B7-A1E8-4B8D-893B-9FB814B6A606}" presName="diagram" presStyleCnt="0">
        <dgm:presLayoutVars>
          <dgm:dir/>
          <dgm:resizeHandles val="exact"/>
        </dgm:presLayoutVars>
      </dgm:prSet>
      <dgm:spPr/>
    </dgm:pt>
    <dgm:pt modelId="{E5F3F273-696C-4821-A258-16AB37BD539D}" type="pres">
      <dgm:prSet presAssocID="{D59CE24B-D949-4309-A8D0-99E1F06AE1A7}" presName="node" presStyleLbl="node1" presStyleIdx="0" presStyleCnt="8">
        <dgm:presLayoutVars>
          <dgm:bulletEnabled val="1"/>
        </dgm:presLayoutVars>
      </dgm:prSet>
      <dgm:spPr/>
    </dgm:pt>
    <dgm:pt modelId="{F6336ED8-48B5-4FE3-8E9C-EF0C500BC261}" type="pres">
      <dgm:prSet presAssocID="{7E27F154-FEDF-4791-A96B-4A903C6248D1}" presName="sibTrans" presStyleCnt="0"/>
      <dgm:spPr/>
    </dgm:pt>
    <dgm:pt modelId="{B59B3EC0-C216-4131-BB71-EA64DC1D4ACE}" type="pres">
      <dgm:prSet presAssocID="{EF3B758A-DA2C-4A34-8F8C-38486BC0A9D0}" presName="node" presStyleLbl="node1" presStyleIdx="1" presStyleCnt="8">
        <dgm:presLayoutVars>
          <dgm:bulletEnabled val="1"/>
        </dgm:presLayoutVars>
      </dgm:prSet>
      <dgm:spPr/>
    </dgm:pt>
    <dgm:pt modelId="{DE7C4506-7E9B-43A1-A162-F258FFA1323D}" type="pres">
      <dgm:prSet presAssocID="{CFA79AF1-B861-46A8-AC0F-0A23849BCC0D}" presName="sibTrans" presStyleCnt="0"/>
      <dgm:spPr/>
    </dgm:pt>
    <dgm:pt modelId="{903CFBA9-CA67-4BC8-9D32-F23F8A24A691}" type="pres">
      <dgm:prSet presAssocID="{B0508735-FB6E-4037-B335-779B862FFEE6}" presName="node" presStyleLbl="node1" presStyleIdx="2" presStyleCnt="8">
        <dgm:presLayoutVars>
          <dgm:bulletEnabled val="1"/>
        </dgm:presLayoutVars>
      </dgm:prSet>
      <dgm:spPr/>
    </dgm:pt>
    <dgm:pt modelId="{E2C90B63-A5A9-4C7B-8910-F91D98AECB42}" type="pres">
      <dgm:prSet presAssocID="{7A269D50-423E-4548-90E3-D011439DC537}" presName="sibTrans" presStyleCnt="0"/>
      <dgm:spPr/>
    </dgm:pt>
    <dgm:pt modelId="{FA6F3172-1A8F-41BF-B72D-A9274E90BC9E}" type="pres">
      <dgm:prSet presAssocID="{0021FADA-17EB-4F3D-A036-D0884699B17C}" presName="node" presStyleLbl="node1" presStyleIdx="3" presStyleCnt="8">
        <dgm:presLayoutVars>
          <dgm:bulletEnabled val="1"/>
        </dgm:presLayoutVars>
      </dgm:prSet>
      <dgm:spPr/>
    </dgm:pt>
    <dgm:pt modelId="{937EAB2E-5B8B-4B4A-A29D-DFEC8E0EA14E}" type="pres">
      <dgm:prSet presAssocID="{0C278875-1DF4-4FC7-8D80-80306B3FA87A}" presName="sibTrans" presStyleCnt="0"/>
      <dgm:spPr/>
    </dgm:pt>
    <dgm:pt modelId="{FDE9CA51-AAA1-43AF-84B8-CE45D2F6D985}" type="pres">
      <dgm:prSet presAssocID="{E2492CE5-FC92-4801-8B76-89F2FD41689F}" presName="node" presStyleLbl="node1" presStyleIdx="4" presStyleCnt="8">
        <dgm:presLayoutVars>
          <dgm:bulletEnabled val="1"/>
        </dgm:presLayoutVars>
      </dgm:prSet>
      <dgm:spPr/>
    </dgm:pt>
    <dgm:pt modelId="{AAB1B9E5-28B7-40EA-B64A-BA78536040EE}" type="pres">
      <dgm:prSet presAssocID="{B3DF01AC-2DAA-4A32-AD63-CC17E0EAD260}" presName="sibTrans" presStyleCnt="0"/>
      <dgm:spPr/>
    </dgm:pt>
    <dgm:pt modelId="{9E81533C-4E61-4A65-96A6-F9AA8CAF1D37}" type="pres">
      <dgm:prSet presAssocID="{D4C8CA6A-D61A-495A-8495-006A772A9D2D}" presName="node" presStyleLbl="node1" presStyleIdx="5" presStyleCnt="8">
        <dgm:presLayoutVars>
          <dgm:bulletEnabled val="1"/>
        </dgm:presLayoutVars>
      </dgm:prSet>
      <dgm:spPr/>
    </dgm:pt>
    <dgm:pt modelId="{8B737F6D-0E1C-489E-ABAE-5E157FE6900D}" type="pres">
      <dgm:prSet presAssocID="{712F304B-FAD2-43E9-BC7D-BCE32BE40D67}" presName="sibTrans" presStyleCnt="0"/>
      <dgm:spPr/>
    </dgm:pt>
    <dgm:pt modelId="{E8CD8CB2-88F4-42C2-B581-B05DD19788D9}" type="pres">
      <dgm:prSet presAssocID="{37205260-1109-443F-A38E-AB56FAE1309D}" presName="node" presStyleLbl="node1" presStyleIdx="6" presStyleCnt="8">
        <dgm:presLayoutVars>
          <dgm:bulletEnabled val="1"/>
        </dgm:presLayoutVars>
      </dgm:prSet>
      <dgm:spPr/>
    </dgm:pt>
    <dgm:pt modelId="{72C7049B-3086-420B-9F06-F3E155C1BF8D}" type="pres">
      <dgm:prSet presAssocID="{6DE17CAB-1132-402B-9833-5BFCFC856015}" presName="sibTrans" presStyleCnt="0"/>
      <dgm:spPr/>
    </dgm:pt>
    <dgm:pt modelId="{76CF82A5-64E6-424A-9C31-D859E6F156E7}" type="pres">
      <dgm:prSet presAssocID="{CE2DB610-9F57-46CE-899E-CF5462498D98}" presName="node" presStyleLbl="node1" presStyleIdx="7" presStyleCnt="8">
        <dgm:presLayoutVars>
          <dgm:bulletEnabled val="1"/>
        </dgm:presLayoutVars>
      </dgm:prSet>
      <dgm:spPr/>
    </dgm:pt>
  </dgm:ptLst>
  <dgm:cxnLst>
    <dgm:cxn modelId="{DFA3B102-B302-41FA-9C8B-1A971531B7A5}" type="presOf" srcId="{D4C8CA6A-D61A-495A-8495-006A772A9D2D}" destId="{9E81533C-4E61-4A65-96A6-F9AA8CAF1D37}" srcOrd="0" destOrd="0" presId="urn:microsoft.com/office/officeart/2005/8/layout/default"/>
    <dgm:cxn modelId="{8175351A-4F48-4E3C-8540-1807AA6E5679}" type="presOf" srcId="{D59CE24B-D949-4309-A8D0-99E1F06AE1A7}" destId="{E5F3F273-696C-4821-A258-16AB37BD539D}" srcOrd="0" destOrd="0" presId="urn:microsoft.com/office/officeart/2005/8/layout/default"/>
    <dgm:cxn modelId="{8BCE531D-D276-472A-8B0C-6875107AD79E}" srcId="{3E54D0B7-A1E8-4B8D-893B-9FB814B6A606}" destId="{D4C8CA6A-D61A-495A-8495-006A772A9D2D}" srcOrd="5" destOrd="0" parTransId="{C3E8F7C3-BB8D-4E04-BBF9-7311D3685437}" sibTransId="{712F304B-FAD2-43E9-BC7D-BCE32BE40D67}"/>
    <dgm:cxn modelId="{6124741D-F770-4278-B08B-3BBA6178B80B}" srcId="{3E54D0B7-A1E8-4B8D-893B-9FB814B6A606}" destId="{0021FADA-17EB-4F3D-A036-D0884699B17C}" srcOrd="3" destOrd="0" parTransId="{AE6C5769-2381-47A1-8D5B-3A0D31F7B132}" sibTransId="{0C278875-1DF4-4FC7-8D80-80306B3FA87A}"/>
    <dgm:cxn modelId="{348CB425-7354-470F-A265-BCB36DBB9B35}" srcId="{3E54D0B7-A1E8-4B8D-893B-9FB814B6A606}" destId="{E2492CE5-FC92-4801-8B76-89F2FD41689F}" srcOrd="4" destOrd="0" parTransId="{080016E5-2044-4E0D-B9C5-A424A6A650F5}" sibTransId="{B3DF01AC-2DAA-4A32-AD63-CC17E0EAD260}"/>
    <dgm:cxn modelId="{0306A73E-526C-4AF7-A809-6033A69BE433}" type="presOf" srcId="{0021FADA-17EB-4F3D-A036-D0884699B17C}" destId="{FA6F3172-1A8F-41BF-B72D-A9274E90BC9E}" srcOrd="0" destOrd="0" presId="urn:microsoft.com/office/officeart/2005/8/layout/default"/>
    <dgm:cxn modelId="{6C514346-5361-4D16-BAAA-D9694EBD9E7B}" srcId="{3E54D0B7-A1E8-4B8D-893B-9FB814B6A606}" destId="{CE2DB610-9F57-46CE-899E-CF5462498D98}" srcOrd="7" destOrd="0" parTransId="{2071A4B0-07BE-4DBF-BA83-9835A28683C0}" sibTransId="{83963893-D0B5-4676-A462-431A0BAAD76A}"/>
    <dgm:cxn modelId="{EE042E4C-2F64-474A-A0CD-67C7DC3273FB}" srcId="{3E54D0B7-A1E8-4B8D-893B-9FB814B6A606}" destId="{D59CE24B-D949-4309-A8D0-99E1F06AE1A7}" srcOrd="0" destOrd="0" parTransId="{B23F3908-9A4B-48D6-96CE-3F47B7A44C10}" sibTransId="{7E27F154-FEDF-4791-A96B-4A903C6248D1}"/>
    <dgm:cxn modelId="{E464434D-45A8-4E27-B9F3-F1ADA681CAEC}" type="presOf" srcId="{E2492CE5-FC92-4801-8B76-89F2FD41689F}" destId="{FDE9CA51-AAA1-43AF-84B8-CE45D2F6D985}" srcOrd="0" destOrd="0" presId="urn:microsoft.com/office/officeart/2005/8/layout/default"/>
    <dgm:cxn modelId="{6BEBAC8A-269B-4765-8763-C13B050D6159}" srcId="{3E54D0B7-A1E8-4B8D-893B-9FB814B6A606}" destId="{37205260-1109-443F-A38E-AB56FAE1309D}" srcOrd="6" destOrd="0" parTransId="{E36B3EAD-C1DE-4D83-9976-B6A93F640E25}" sibTransId="{6DE17CAB-1132-402B-9833-5BFCFC856015}"/>
    <dgm:cxn modelId="{B3AEA093-8D89-496B-A382-754ED98533DB}" type="presOf" srcId="{6C93A990-8F9A-4670-B6D6-57E7544571FF}" destId="{903CFBA9-CA67-4BC8-9D32-F23F8A24A691}" srcOrd="0" destOrd="1" presId="urn:microsoft.com/office/officeart/2005/8/layout/default"/>
    <dgm:cxn modelId="{D2E564A1-755C-40B5-B55F-B65C4ABBC763}" type="presOf" srcId="{3E54D0B7-A1E8-4B8D-893B-9FB814B6A606}" destId="{2820B2AD-33BA-4BEB-BF21-0DC87F4E4078}" srcOrd="0" destOrd="0" presId="urn:microsoft.com/office/officeart/2005/8/layout/default"/>
    <dgm:cxn modelId="{A41324A4-EC34-47E9-B8AE-602D56E0EDD6}" srcId="{B0508735-FB6E-4037-B335-779B862FFEE6}" destId="{6C93A990-8F9A-4670-B6D6-57E7544571FF}" srcOrd="0" destOrd="0" parTransId="{40115A3F-A51A-4FCA-9607-7462F25DD561}" sibTransId="{29B5B3BF-9918-477F-AE1C-5BEE7354EF5C}"/>
    <dgm:cxn modelId="{EC4A7BA9-ED1A-4272-ADB7-A741B39B3F7B}" type="presOf" srcId="{B0508735-FB6E-4037-B335-779B862FFEE6}" destId="{903CFBA9-CA67-4BC8-9D32-F23F8A24A691}" srcOrd="0" destOrd="0" presId="urn:microsoft.com/office/officeart/2005/8/layout/default"/>
    <dgm:cxn modelId="{F33DB4B9-5A0B-4674-ACE5-B178FE9D07A7}" type="presOf" srcId="{EF3B758A-DA2C-4A34-8F8C-38486BC0A9D0}" destId="{B59B3EC0-C216-4131-BB71-EA64DC1D4ACE}" srcOrd="0" destOrd="0" presId="urn:microsoft.com/office/officeart/2005/8/layout/default"/>
    <dgm:cxn modelId="{5FEE72CC-4A3E-4EC4-BE21-674DFA35DFBA}" srcId="{3E54D0B7-A1E8-4B8D-893B-9FB814B6A606}" destId="{B0508735-FB6E-4037-B335-779B862FFEE6}" srcOrd="2" destOrd="0" parTransId="{20FAF2AC-D4A3-4F52-8B3E-3A997BD22B98}" sibTransId="{7A269D50-423E-4548-90E3-D011439DC537}"/>
    <dgm:cxn modelId="{0721A6D7-1E4D-461A-BFA5-D961FECBDBB1}" type="presOf" srcId="{CE2DB610-9F57-46CE-899E-CF5462498D98}" destId="{76CF82A5-64E6-424A-9C31-D859E6F156E7}" srcOrd="0" destOrd="0" presId="urn:microsoft.com/office/officeart/2005/8/layout/default"/>
    <dgm:cxn modelId="{292F8EF1-7F89-442A-887E-5457DF6FA496}" srcId="{3E54D0B7-A1E8-4B8D-893B-9FB814B6A606}" destId="{EF3B758A-DA2C-4A34-8F8C-38486BC0A9D0}" srcOrd="1" destOrd="0" parTransId="{54ACB00B-2854-4875-B4A8-F8019C9B6E94}" sibTransId="{CFA79AF1-B861-46A8-AC0F-0A23849BCC0D}"/>
    <dgm:cxn modelId="{6A1935F3-BC40-452E-ADC0-BB0F7EA8E600}" srcId="{EF3B758A-DA2C-4A34-8F8C-38486BC0A9D0}" destId="{F822955E-EAEB-440D-B368-3545C9AC9A6A}" srcOrd="0" destOrd="0" parTransId="{4EEFEA94-856C-4310-AAB7-20BE8A693C2E}" sibTransId="{23C28EC9-892F-499E-B6AC-7454191379E3}"/>
    <dgm:cxn modelId="{CE8394F7-87AD-4FE5-ACC8-5ED9443D5B29}" type="presOf" srcId="{37205260-1109-443F-A38E-AB56FAE1309D}" destId="{E8CD8CB2-88F4-42C2-B581-B05DD19788D9}" srcOrd="0" destOrd="0" presId="urn:microsoft.com/office/officeart/2005/8/layout/default"/>
    <dgm:cxn modelId="{E1E932FA-BDE3-4914-B9B5-3906C6F4243F}" type="presOf" srcId="{F822955E-EAEB-440D-B368-3545C9AC9A6A}" destId="{B59B3EC0-C216-4131-BB71-EA64DC1D4ACE}" srcOrd="0" destOrd="1" presId="urn:microsoft.com/office/officeart/2005/8/layout/default"/>
    <dgm:cxn modelId="{71A446C4-D5B1-47D1-99A5-12B2DC71355F}" type="presParOf" srcId="{2820B2AD-33BA-4BEB-BF21-0DC87F4E4078}" destId="{E5F3F273-696C-4821-A258-16AB37BD539D}" srcOrd="0" destOrd="0" presId="urn:microsoft.com/office/officeart/2005/8/layout/default"/>
    <dgm:cxn modelId="{12511387-AECA-47A9-84F8-80113785D61D}" type="presParOf" srcId="{2820B2AD-33BA-4BEB-BF21-0DC87F4E4078}" destId="{F6336ED8-48B5-4FE3-8E9C-EF0C500BC261}" srcOrd="1" destOrd="0" presId="urn:microsoft.com/office/officeart/2005/8/layout/default"/>
    <dgm:cxn modelId="{B55AEEB5-4ACD-4C0B-9782-1BC6DFFD479F}" type="presParOf" srcId="{2820B2AD-33BA-4BEB-BF21-0DC87F4E4078}" destId="{B59B3EC0-C216-4131-BB71-EA64DC1D4ACE}" srcOrd="2" destOrd="0" presId="urn:microsoft.com/office/officeart/2005/8/layout/default"/>
    <dgm:cxn modelId="{C3C6E9B2-6548-491A-813C-01A0D84020AB}" type="presParOf" srcId="{2820B2AD-33BA-4BEB-BF21-0DC87F4E4078}" destId="{DE7C4506-7E9B-43A1-A162-F258FFA1323D}" srcOrd="3" destOrd="0" presId="urn:microsoft.com/office/officeart/2005/8/layout/default"/>
    <dgm:cxn modelId="{32E8F3A5-02CE-430A-80D5-DFD4EF255BD9}" type="presParOf" srcId="{2820B2AD-33BA-4BEB-BF21-0DC87F4E4078}" destId="{903CFBA9-CA67-4BC8-9D32-F23F8A24A691}" srcOrd="4" destOrd="0" presId="urn:microsoft.com/office/officeart/2005/8/layout/default"/>
    <dgm:cxn modelId="{5469DD44-F2B1-4EA6-BE21-15EB8CCF8E17}" type="presParOf" srcId="{2820B2AD-33BA-4BEB-BF21-0DC87F4E4078}" destId="{E2C90B63-A5A9-4C7B-8910-F91D98AECB42}" srcOrd="5" destOrd="0" presId="urn:microsoft.com/office/officeart/2005/8/layout/default"/>
    <dgm:cxn modelId="{8CE0434E-B9EE-45FE-A119-3051BBF9A1A6}" type="presParOf" srcId="{2820B2AD-33BA-4BEB-BF21-0DC87F4E4078}" destId="{FA6F3172-1A8F-41BF-B72D-A9274E90BC9E}" srcOrd="6" destOrd="0" presId="urn:microsoft.com/office/officeart/2005/8/layout/default"/>
    <dgm:cxn modelId="{FAD24856-4A68-40F1-9741-BDD3D80EE706}" type="presParOf" srcId="{2820B2AD-33BA-4BEB-BF21-0DC87F4E4078}" destId="{937EAB2E-5B8B-4B4A-A29D-DFEC8E0EA14E}" srcOrd="7" destOrd="0" presId="urn:microsoft.com/office/officeart/2005/8/layout/default"/>
    <dgm:cxn modelId="{ACF1827C-F05E-48FB-8CDA-FBC661F585C7}" type="presParOf" srcId="{2820B2AD-33BA-4BEB-BF21-0DC87F4E4078}" destId="{FDE9CA51-AAA1-43AF-84B8-CE45D2F6D985}" srcOrd="8" destOrd="0" presId="urn:microsoft.com/office/officeart/2005/8/layout/default"/>
    <dgm:cxn modelId="{5207987E-C854-4E4A-9614-50C123AFE10D}" type="presParOf" srcId="{2820B2AD-33BA-4BEB-BF21-0DC87F4E4078}" destId="{AAB1B9E5-28B7-40EA-B64A-BA78536040EE}" srcOrd="9" destOrd="0" presId="urn:microsoft.com/office/officeart/2005/8/layout/default"/>
    <dgm:cxn modelId="{86CB244D-A7D4-44B0-A061-0C30C8BD9AB1}" type="presParOf" srcId="{2820B2AD-33BA-4BEB-BF21-0DC87F4E4078}" destId="{9E81533C-4E61-4A65-96A6-F9AA8CAF1D37}" srcOrd="10" destOrd="0" presId="urn:microsoft.com/office/officeart/2005/8/layout/default"/>
    <dgm:cxn modelId="{949E6553-8863-43F2-B186-C6278C7AA573}" type="presParOf" srcId="{2820B2AD-33BA-4BEB-BF21-0DC87F4E4078}" destId="{8B737F6D-0E1C-489E-ABAE-5E157FE6900D}" srcOrd="11" destOrd="0" presId="urn:microsoft.com/office/officeart/2005/8/layout/default"/>
    <dgm:cxn modelId="{1AA8BDED-14BE-493E-9D3A-90D3BC42F32B}" type="presParOf" srcId="{2820B2AD-33BA-4BEB-BF21-0DC87F4E4078}" destId="{E8CD8CB2-88F4-42C2-B581-B05DD19788D9}" srcOrd="12" destOrd="0" presId="urn:microsoft.com/office/officeart/2005/8/layout/default"/>
    <dgm:cxn modelId="{72327D0D-26CC-4416-9637-805CCB243587}" type="presParOf" srcId="{2820B2AD-33BA-4BEB-BF21-0DC87F4E4078}" destId="{72C7049B-3086-420B-9F06-F3E155C1BF8D}" srcOrd="13" destOrd="0" presId="urn:microsoft.com/office/officeart/2005/8/layout/default"/>
    <dgm:cxn modelId="{EF875D48-B8E5-456E-9ABD-2D61A62FDD64}" type="presParOf" srcId="{2820B2AD-33BA-4BEB-BF21-0DC87F4E4078}" destId="{76CF82A5-64E6-424A-9C31-D859E6F156E7}"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3C77568-FEEB-4C55-9A86-C27BB5E5CBCC}"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01F56C7-0B8D-4671-9A38-9B2BCB5DD873}">
      <dgm:prSet/>
      <dgm:spPr/>
      <dgm:t>
        <a:bodyPr/>
        <a:lstStyle/>
        <a:p>
          <a:r>
            <a:rPr lang="en-US"/>
            <a:t>Disk drives and file systems require the most attention.</a:t>
          </a:r>
        </a:p>
      </dgm:t>
    </dgm:pt>
    <dgm:pt modelId="{738CCB44-E13A-483B-A093-4CFBCA57CD96}" type="parTrans" cxnId="{B32156DC-FF3D-4C65-AEF1-DF41CE496446}">
      <dgm:prSet/>
      <dgm:spPr/>
      <dgm:t>
        <a:bodyPr/>
        <a:lstStyle/>
        <a:p>
          <a:endParaRPr lang="en-US"/>
        </a:p>
      </dgm:t>
    </dgm:pt>
    <dgm:pt modelId="{33D196B1-5155-422C-BD93-28FD77C135C4}" type="sibTrans" cxnId="{B32156DC-FF3D-4C65-AEF1-DF41CE496446}">
      <dgm:prSet/>
      <dgm:spPr/>
      <dgm:t>
        <a:bodyPr/>
        <a:lstStyle/>
        <a:p>
          <a:endParaRPr lang="en-US"/>
        </a:p>
      </dgm:t>
    </dgm:pt>
    <dgm:pt modelId="{B374E11D-01BF-4AB4-A69B-6F1C7238CE29}">
      <dgm:prSet/>
      <dgm:spPr/>
      <dgm:t>
        <a:bodyPr/>
        <a:lstStyle/>
        <a:p>
          <a:r>
            <a:rPr lang="en-US"/>
            <a:t>When used regularly, disk performance tools can help address these problems.</a:t>
          </a:r>
        </a:p>
      </dgm:t>
    </dgm:pt>
    <dgm:pt modelId="{6BBF554B-49DB-4E0F-ADC3-4B2456E03346}" type="parTrans" cxnId="{DBF60DD2-6A6A-44EC-BDF1-EA56D1A4600E}">
      <dgm:prSet/>
      <dgm:spPr/>
      <dgm:t>
        <a:bodyPr/>
        <a:lstStyle/>
        <a:p>
          <a:endParaRPr lang="en-US"/>
        </a:p>
      </dgm:t>
    </dgm:pt>
    <dgm:pt modelId="{F09A7835-FDFA-4FFD-8219-8C8411BD1886}" type="sibTrans" cxnId="{DBF60DD2-6A6A-44EC-BDF1-EA56D1A4600E}">
      <dgm:prSet/>
      <dgm:spPr/>
      <dgm:t>
        <a:bodyPr/>
        <a:lstStyle/>
        <a:p>
          <a:endParaRPr lang="en-US"/>
        </a:p>
      </dgm:t>
    </dgm:pt>
    <dgm:pt modelId="{B2410D24-09CA-4B09-96A8-2A213A0000BB}">
      <dgm:prSet/>
      <dgm:spPr/>
      <dgm:t>
        <a:bodyPr/>
        <a:lstStyle/>
        <a:p>
          <a:r>
            <a:rPr lang="en-US"/>
            <a:t>Fragmentation</a:t>
          </a:r>
        </a:p>
      </dgm:t>
    </dgm:pt>
    <dgm:pt modelId="{05547F37-C314-4CB7-B92E-D93AC79C1CB7}" type="parTrans" cxnId="{E6BDAECE-C12D-458F-89D7-119CE7935A30}">
      <dgm:prSet/>
      <dgm:spPr/>
      <dgm:t>
        <a:bodyPr/>
        <a:lstStyle/>
        <a:p>
          <a:endParaRPr lang="en-US"/>
        </a:p>
      </dgm:t>
    </dgm:pt>
    <dgm:pt modelId="{A3AB6214-B224-452D-A359-FD2E2F83A274}" type="sibTrans" cxnId="{E6BDAECE-C12D-458F-89D7-119CE7935A30}">
      <dgm:prSet/>
      <dgm:spPr/>
      <dgm:t>
        <a:bodyPr/>
        <a:lstStyle/>
        <a:p>
          <a:endParaRPr lang="en-US"/>
        </a:p>
      </dgm:t>
    </dgm:pt>
    <dgm:pt modelId="{6E920C78-70C0-4ABC-8FD9-ED65239CD5E7}">
      <dgm:prSet/>
      <dgm:spPr/>
      <dgm:t>
        <a:bodyPr/>
        <a:lstStyle/>
        <a:p>
          <a:r>
            <a:rPr lang="en-US"/>
            <a:t>Capacity</a:t>
          </a:r>
        </a:p>
      </dgm:t>
    </dgm:pt>
    <dgm:pt modelId="{C2065429-18BA-4354-92D2-56729EECB145}" type="parTrans" cxnId="{945A362F-94C2-466E-9844-F51C0152A786}">
      <dgm:prSet/>
      <dgm:spPr/>
      <dgm:t>
        <a:bodyPr/>
        <a:lstStyle/>
        <a:p>
          <a:endParaRPr lang="en-US"/>
        </a:p>
      </dgm:t>
    </dgm:pt>
    <dgm:pt modelId="{3E02338E-BB27-443F-846B-C8E74C6213E0}" type="sibTrans" cxnId="{945A362F-94C2-466E-9844-F51C0152A786}">
      <dgm:prSet/>
      <dgm:spPr/>
      <dgm:t>
        <a:bodyPr/>
        <a:lstStyle/>
        <a:p>
          <a:endParaRPr lang="en-US"/>
        </a:p>
      </dgm:t>
    </dgm:pt>
    <dgm:pt modelId="{F9360658-FB92-46DC-99A0-F0781CCB2AA8}">
      <dgm:prSet/>
      <dgm:spPr/>
      <dgm:t>
        <a:bodyPr/>
        <a:lstStyle/>
        <a:p>
          <a:r>
            <a:rPr lang="en-US"/>
            <a:t>Damage</a:t>
          </a:r>
        </a:p>
      </dgm:t>
    </dgm:pt>
    <dgm:pt modelId="{ECE85927-7BC0-41E3-8DFB-87AA505B55F4}" type="parTrans" cxnId="{456F1F3F-BEF4-4F91-9730-3F9C9CCE86FD}">
      <dgm:prSet/>
      <dgm:spPr/>
      <dgm:t>
        <a:bodyPr/>
        <a:lstStyle/>
        <a:p>
          <a:endParaRPr lang="en-US"/>
        </a:p>
      </dgm:t>
    </dgm:pt>
    <dgm:pt modelId="{64AA6914-7FA4-41BF-BDA4-5C7E052277AA}" type="sibTrans" cxnId="{456F1F3F-BEF4-4F91-9730-3F9C9CCE86FD}">
      <dgm:prSet/>
      <dgm:spPr/>
      <dgm:t>
        <a:bodyPr/>
        <a:lstStyle/>
        <a:p>
          <a:endParaRPr lang="en-US"/>
        </a:p>
      </dgm:t>
    </dgm:pt>
    <dgm:pt modelId="{1DDA7CBD-FBF7-4B67-B6AD-EB12D39BEEAD}" type="pres">
      <dgm:prSet presAssocID="{63C77568-FEEB-4C55-9A86-C27BB5E5CBCC}" presName="root" presStyleCnt="0">
        <dgm:presLayoutVars>
          <dgm:dir/>
          <dgm:resizeHandles val="exact"/>
        </dgm:presLayoutVars>
      </dgm:prSet>
      <dgm:spPr/>
    </dgm:pt>
    <dgm:pt modelId="{8BB11EBC-B310-411B-9EC5-80FBDC192030}" type="pres">
      <dgm:prSet presAssocID="{201F56C7-0B8D-4671-9A38-9B2BCB5DD873}" presName="compNode" presStyleCnt="0"/>
      <dgm:spPr/>
    </dgm:pt>
    <dgm:pt modelId="{F5359BA4-F8F6-4D78-A1F0-0266061D3438}" type="pres">
      <dgm:prSet presAssocID="{201F56C7-0B8D-4671-9A38-9B2BCB5DD873}" presName="bgRect" presStyleLbl="bgShp" presStyleIdx="0" presStyleCnt="2"/>
      <dgm:spPr/>
    </dgm:pt>
    <dgm:pt modelId="{2DA1A293-AA9E-4E66-AE8B-E78F32F17C27}" type="pres">
      <dgm:prSet presAssocID="{201F56C7-0B8D-4671-9A38-9B2BCB5DD87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sk"/>
        </a:ext>
      </dgm:extLst>
    </dgm:pt>
    <dgm:pt modelId="{57CF4190-7E47-410C-80CF-40C50BD8F4C8}" type="pres">
      <dgm:prSet presAssocID="{201F56C7-0B8D-4671-9A38-9B2BCB5DD873}" presName="spaceRect" presStyleCnt="0"/>
      <dgm:spPr/>
    </dgm:pt>
    <dgm:pt modelId="{20C9CF6A-08D6-4158-ABD9-5C52597D8F21}" type="pres">
      <dgm:prSet presAssocID="{201F56C7-0B8D-4671-9A38-9B2BCB5DD873}" presName="parTx" presStyleLbl="revTx" presStyleIdx="0" presStyleCnt="3">
        <dgm:presLayoutVars>
          <dgm:chMax val="0"/>
          <dgm:chPref val="0"/>
        </dgm:presLayoutVars>
      </dgm:prSet>
      <dgm:spPr/>
    </dgm:pt>
    <dgm:pt modelId="{0F62FA4E-814B-4417-9489-1983875507BF}" type="pres">
      <dgm:prSet presAssocID="{33D196B1-5155-422C-BD93-28FD77C135C4}" presName="sibTrans" presStyleCnt="0"/>
      <dgm:spPr/>
    </dgm:pt>
    <dgm:pt modelId="{20CC603F-FA9E-4233-93BA-5D8F5A31682C}" type="pres">
      <dgm:prSet presAssocID="{B374E11D-01BF-4AB4-A69B-6F1C7238CE29}" presName="compNode" presStyleCnt="0"/>
      <dgm:spPr/>
    </dgm:pt>
    <dgm:pt modelId="{27139B8E-44A4-45BD-93B4-9D2839424387}" type="pres">
      <dgm:prSet presAssocID="{B374E11D-01BF-4AB4-A69B-6F1C7238CE29}" presName="bgRect" presStyleLbl="bgShp" presStyleIdx="1" presStyleCnt="2"/>
      <dgm:spPr/>
    </dgm:pt>
    <dgm:pt modelId="{F3F4CF7C-CC0E-4EF0-AC70-3CB0BF0504C3}" type="pres">
      <dgm:prSet presAssocID="{B374E11D-01BF-4AB4-A69B-6F1C7238CE29}"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owser Window"/>
        </a:ext>
      </dgm:extLst>
    </dgm:pt>
    <dgm:pt modelId="{D7EA046C-2BCD-48AC-872D-7CC40B6DDA0F}" type="pres">
      <dgm:prSet presAssocID="{B374E11D-01BF-4AB4-A69B-6F1C7238CE29}" presName="spaceRect" presStyleCnt="0"/>
      <dgm:spPr/>
    </dgm:pt>
    <dgm:pt modelId="{79DF246F-E74F-44AD-AD82-425E6C9F632F}" type="pres">
      <dgm:prSet presAssocID="{B374E11D-01BF-4AB4-A69B-6F1C7238CE29}" presName="parTx" presStyleLbl="revTx" presStyleIdx="1" presStyleCnt="3">
        <dgm:presLayoutVars>
          <dgm:chMax val="0"/>
          <dgm:chPref val="0"/>
        </dgm:presLayoutVars>
      </dgm:prSet>
      <dgm:spPr/>
    </dgm:pt>
    <dgm:pt modelId="{53048657-39D7-441B-9284-17F161BE1310}" type="pres">
      <dgm:prSet presAssocID="{B374E11D-01BF-4AB4-A69B-6F1C7238CE29}" presName="desTx" presStyleLbl="revTx" presStyleIdx="2" presStyleCnt="3">
        <dgm:presLayoutVars/>
      </dgm:prSet>
      <dgm:spPr/>
    </dgm:pt>
  </dgm:ptLst>
  <dgm:cxnLst>
    <dgm:cxn modelId="{945A362F-94C2-466E-9844-F51C0152A786}" srcId="{B374E11D-01BF-4AB4-A69B-6F1C7238CE29}" destId="{6E920C78-70C0-4ABC-8FD9-ED65239CD5E7}" srcOrd="1" destOrd="0" parTransId="{C2065429-18BA-4354-92D2-56729EECB145}" sibTransId="{3E02338E-BB27-443F-846B-C8E74C6213E0}"/>
    <dgm:cxn modelId="{456F1F3F-BEF4-4F91-9730-3F9C9CCE86FD}" srcId="{B374E11D-01BF-4AB4-A69B-6F1C7238CE29}" destId="{F9360658-FB92-46DC-99A0-F0781CCB2AA8}" srcOrd="2" destOrd="0" parTransId="{ECE85927-7BC0-41E3-8DFB-87AA505B55F4}" sibTransId="{64AA6914-7FA4-41BF-BDA4-5C7E052277AA}"/>
    <dgm:cxn modelId="{FA173363-154D-4C16-99E9-20898853B3DA}" type="presOf" srcId="{F9360658-FB92-46DC-99A0-F0781CCB2AA8}" destId="{53048657-39D7-441B-9284-17F161BE1310}" srcOrd="0" destOrd="2" presId="urn:microsoft.com/office/officeart/2018/2/layout/IconVerticalSolidList"/>
    <dgm:cxn modelId="{506B256E-1632-4249-88AB-F4C0D6AC1ABB}" type="presOf" srcId="{6E920C78-70C0-4ABC-8FD9-ED65239CD5E7}" destId="{53048657-39D7-441B-9284-17F161BE1310}" srcOrd="0" destOrd="1" presId="urn:microsoft.com/office/officeart/2018/2/layout/IconVerticalSolidList"/>
    <dgm:cxn modelId="{B5B0A083-30F1-4BE4-93E7-791B22820BA8}" type="presOf" srcId="{201F56C7-0B8D-4671-9A38-9B2BCB5DD873}" destId="{20C9CF6A-08D6-4158-ABD9-5C52597D8F21}" srcOrd="0" destOrd="0" presId="urn:microsoft.com/office/officeart/2018/2/layout/IconVerticalSolidList"/>
    <dgm:cxn modelId="{209AD099-C36B-45D6-9532-AA26108EC683}" type="presOf" srcId="{63C77568-FEEB-4C55-9A86-C27BB5E5CBCC}" destId="{1DDA7CBD-FBF7-4B67-B6AD-EB12D39BEEAD}" srcOrd="0" destOrd="0" presId="urn:microsoft.com/office/officeart/2018/2/layout/IconVerticalSolidList"/>
    <dgm:cxn modelId="{8BBA57B4-7377-4A89-AAE9-5C26EE8622AF}" type="presOf" srcId="{B374E11D-01BF-4AB4-A69B-6F1C7238CE29}" destId="{79DF246F-E74F-44AD-AD82-425E6C9F632F}" srcOrd="0" destOrd="0" presId="urn:microsoft.com/office/officeart/2018/2/layout/IconVerticalSolidList"/>
    <dgm:cxn modelId="{88BFE9C7-BFE8-4EB5-AF10-AF7ABB139577}" type="presOf" srcId="{B2410D24-09CA-4B09-96A8-2A213A0000BB}" destId="{53048657-39D7-441B-9284-17F161BE1310}" srcOrd="0" destOrd="0" presId="urn:microsoft.com/office/officeart/2018/2/layout/IconVerticalSolidList"/>
    <dgm:cxn modelId="{E6BDAECE-C12D-458F-89D7-119CE7935A30}" srcId="{B374E11D-01BF-4AB4-A69B-6F1C7238CE29}" destId="{B2410D24-09CA-4B09-96A8-2A213A0000BB}" srcOrd="0" destOrd="0" parTransId="{05547F37-C314-4CB7-B92E-D93AC79C1CB7}" sibTransId="{A3AB6214-B224-452D-A359-FD2E2F83A274}"/>
    <dgm:cxn modelId="{DBF60DD2-6A6A-44EC-BDF1-EA56D1A4600E}" srcId="{63C77568-FEEB-4C55-9A86-C27BB5E5CBCC}" destId="{B374E11D-01BF-4AB4-A69B-6F1C7238CE29}" srcOrd="1" destOrd="0" parTransId="{6BBF554B-49DB-4E0F-ADC3-4B2456E03346}" sibTransId="{F09A7835-FDFA-4FFD-8219-8C8411BD1886}"/>
    <dgm:cxn modelId="{B32156DC-FF3D-4C65-AEF1-DF41CE496446}" srcId="{63C77568-FEEB-4C55-9A86-C27BB5E5CBCC}" destId="{201F56C7-0B8D-4671-9A38-9B2BCB5DD873}" srcOrd="0" destOrd="0" parTransId="{738CCB44-E13A-483B-A093-4CFBCA57CD96}" sibTransId="{33D196B1-5155-422C-BD93-28FD77C135C4}"/>
    <dgm:cxn modelId="{3F66D103-0187-426D-8E84-1DA6621416BB}" type="presParOf" srcId="{1DDA7CBD-FBF7-4B67-B6AD-EB12D39BEEAD}" destId="{8BB11EBC-B310-411B-9EC5-80FBDC192030}" srcOrd="0" destOrd="0" presId="urn:microsoft.com/office/officeart/2018/2/layout/IconVerticalSolidList"/>
    <dgm:cxn modelId="{3D0DAA33-1CA8-4149-A2F3-923097BDBF1A}" type="presParOf" srcId="{8BB11EBC-B310-411B-9EC5-80FBDC192030}" destId="{F5359BA4-F8F6-4D78-A1F0-0266061D3438}" srcOrd="0" destOrd="0" presId="urn:microsoft.com/office/officeart/2018/2/layout/IconVerticalSolidList"/>
    <dgm:cxn modelId="{EB984DC9-4E93-4B0E-988F-4F151D2B624E}" type="presParOf" srcId="{8BB11EBC-B310-411B-9EC5-80FBDC192030}" destId="{2DA1A293-AA9E-4E66-AE8B-E78F32F17C27}" srcOrd="1" destOrd="0" presId="urn:microsoft.com/office/officeart/2018/2/layout/IconVerticalSolidList"/>
    <dgm:cxn modelId="{82045BDE-82C9-44C6-BAFE-841F8EA41866}" type="presParOf" srcId="{8BB11EBC-B310-411B-9EC5-80FBDC192030}" destId="{57CF4190-7E47-410C-80CF-40C50BD8F4C8}" srcOrd="2" destOrd="0" presId="urn:microsoft.com/office/officeart/2018/2/layout/IconVerticalSolidList"/>
    <dgm:cxn modelId="{9652A750-3342-490C-97F3-E940A855C231}" type="presParOf" srcId="{8BB11EBC-B310-411B-9EC5-80FBDC192030}" destId="{20C9CF6A-08D6-4158-ABD9-5C52597D8F21}" srcOrd="3" destOrd="0" presId="urn:microsoft.com/office/officeart/2018/2/layout/IconVerticalSolidList"/>
    <dgm:cxn modelId="{6FDE40BC-8275-4342-834E-91DDA4DDBFF2}" type="presParOf" srcId="{1DDA7CBD-FBF7-4B67-B6AD-EB12D39BEEAD}" destId="{0F62FA4E-814B-4417-9489-1983875507BF}" srcOrd="1" destOrd="0" presId="urn:microsoft.com/office/officeart/2018/2/layout/IconVerticalSolidList"/>
    <dgm:cxn modelId="{F7CC4DDB-E275-4EF8-956D-C1DF48AEFE4E}" type="presParOf" srcId="{1DDA7CBD-FBF7-4B67-B6AD-EB12D39BEEAD}" destId="{20CC603F-FA9E-4233-93BA-5D8F5A31682C}" srcOrd="2" destOrd="0" presId="urn:microsoft.com/office/officeart/2018/2/layout/IconVerticalSolidList"/>
    <dgm:cxn modelId="{AF612579-9CA9-454A-8A01-C9E8A0D1B0A8}" type="presParOf" srcId="{20CC603F-FA9E-4233-93BA-5D8F5A31682C}" destId="{27139B8E-44A4-45BD-93B4-9D2839424387}" srcOrd="0" destOrd="0" presId="urn:microsoft.com/office/officeart/2018/2/layout/IconVerticalSolidList"/>
    <dgm:cxn modelId="{E596FD78-D52C-4542-8E59-44009309E38F}" type="presParOf" srcId="{20CC603F-FA9E-4233-93BA-5D8F5A31682C}" destId="{F3F4CF7C-CC0E-4EF0-AC70-3CB0BF0504C3}" srcOrd="1" destOrd="0" presId="urn:microsoft.com/office/officeart/2018/2/layout/IconVerticalSolidList"/>
    <dgm:cxn modelId="{92C3B3F3-2C5B-4812-8F5B-D154353B6FEE}" type="presParOf" srcId="{20CC603F-FA9E-4233-93BA-5D8F5A31682C}" destId="{D7EA046C-2BCD-48AC-872D-7CC40B6DDA0F}" srcOrd="2" destOrd="0" presId="urn:microsoft.com/office/officeart/2018/2/layout/IconVerticalSolidList"/>
    <dgm:cxn modelId="{63789F9C-F310-409C-B036-73E9F5369860}" type="presParOf" srcId="{20CC603F-FA9E-4233-93BA-5D8F5A31682C}" destId="{79DF246F-E74F-44AD-AD82-425E6C9F632F}" srcOrd="3" destOrd="0" presId="urn:microsoft.com/office/officeart/2018/2/layout/IconVerticalSolidList"/>
    <dgm:cxn modelId="{B0D72AEB-DEA7-4BBB-A06D-40D4629EE17E}" type="presParOf" srcId="{20CC603F-FA9E-4233-93BA-5D8F5A31682C}" destId="{53048657-39D7-441B-9284-17F161BE1310}"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870D9E0-B3A3-4CD7-B7AF-CE9C851126B2}"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5086CE51-5C1A-43FE-AC65-27597C3A0775}">
      <dgm:prSet/>
      <dgm:spPr/>
      <dgm:t>
        <a:bodyPr/>
        <a:lstStyle/>
        <a:p>
          <a:r>
            <a:rPr lang="en-US" b="1"/>
            <a:t>Patch management:</a:t>
          </a:r>
          <a:r>
            <a:rPr lang="en-US"/>
            <a:t> Identifying, testing, and deploying OS and application updates. </a:t>
          </a:r>
        </a:p>
      </dgm:t>
    </dgm:pt>
    <dgm:pt modelId="{43CA3020-6299-465E-A032-2D325E27F565}" type="parTrans" cxnId="{65F5A3FB-CDAA-4ACE-A4F4-7EDFB322082E}">
      <dgm:prSet/>
      <dgm:spPr/>
      <dgm:t>
        <a:bodyPr/>
        <a:lstStyle/>
        <a:p>
          <a:endParaRPr lang="en-US"/>
        </a:p>
      </dgm:t>
    </dgm:pt>
    <dgm:pt modelId="{190AEC2E-A422-4739-A6AC-36066D8041AC}" type="sibTrans" cxnId="{65F5A3FB-CDAA-4ACE-A4F4-7EDFB322082E}">
      <dgm:prSet/>
      <dgm:spPr/>
      <dgm:t>
        <a:bodyPr/>
        <a:lstStyle/>
        <a:p>
          <a:endParaRPr lang="en-US"/>
        </a:p>
      </dgm:t>
    </dgm:pt>
    <dgm:pt modelId="{5B2AFD78-E927-4100-ACFD-A63EFE0A4269}">
      <dgm:prSet/>
      <dgm:spPr/>
      <dgm:t>
        <a:bodyPr/>
        <a:lstStyle/>
        <a:p>
          <a:r>
            <a:rPr lang="en-US" b="1"/>
            <a:t>Patch: </a:t>
          </a:r>
          <a:r>
            <a:rPr lang="en-US"/>
            <a:t>A fix for software, designed to eliminate known bugs or vulnerabilities and improve performance. </a:t>
          </a:r>
        </a:p>
      </dgm:t>
    </dgm:pt>
    <dgm:pt modelId="{1312DEEB-B2F4-45D2-A012-AC62D50C85D8}" type="parTrans" cxnId="{54BB1A1A-FDAA-4D6D-B170-377A2A95EF0B}">
      <dgm:prSet/>
      <dgm:spPr/>
      <dgm:t>
        <a:bodyPr/>
        <a:lstStyle/>
        <a:p>
          <a:endParaRPr lang="en-US"/>
        </a:p>
      </dgm:t>
    </dgm:pt>
    <dgm:pt modelId="{A081274A-BC20-49D4-A81A-7EFB6BC430D2}" type="sibTrans" cxnId="{54BB1A1A-FDAA-4D6D-B170-377A2A95EF0B}">
      <dgm:prSet/>
      <dgm:spPr/>
      <dgm:t>
        <a:bodyPr/>
        <a:lstStyle/>
        <a:p>
          <a:endParaRPr lang="en-US"/>
        </a:p>
      </dgm:t>
    </dgm:pt>
    <dgm:pt modelId="{AECDB2B1-019C-4FB4-ADF9-75CEDFB1FC65}">
      <dgm:prSet/>
      <dgm:spPr/>
      <dgm:t>
        <a:bodyPr/>
        <a:lstStyle/>
        <a:p>
          <a:r>
            <a:rPr lang="en-US" b="1"/>
            <a:t>Update</a:t>
          </a:r>
          <a:r>
            <a:rPr lang="en-US"/>
            <a:t>: Made freely available by the software manufacturer to fix problems in a particular software version, including any security vulnerabilities. </a:t>
          </a:r>
        </a:p>
      </dgm:t>
    </dgm:pt>
    <dgm:pt modelId="{539FECD3-C3AC-4A2F-B558-666027BB1280}" type="parTrans" cxnId="{D9B4E804-372A-42B2-B15B-BD64D1B13C5C}">
      <dgm:prSet/>
      <dgm:spPr/>
      <dgm:t>
        <a:bodyPr/>
        <a:lstStyle/>
        <a:p>
          <a:endParaRPr lang="en-US"/>
        </a:p>
      </dgm:t>
    </dgm:pt>
    <dgm:pt modelId="{C71D6CA2-1C51-4927-A06C-6477E0DA9D26}" type="sibTrans" cxnId="{D9B4E804-372A-42B2-B15B-BD64D1B13C5C}">
      <dgm:prSet/>
      <dgm:spPr/>
      <dgm:t>
        <a:bodyPr/>
        <a:lstStyle/>
        <a:p>
          <a:endParaRPr lang="en-US"/>
        </a:p>
      </dgm:t>
    </dgm:pt>
    <dgm:pt modelId="{30D50BBC-A9ED-4083-98EC-119C430F95EE}" type="pres">
      <dgm:prSet presAssocID="{1870D9E0-B3A3-4CD7-B7AF-CE9C851126B2}" presName="linear" presStyleCnt="0">
        <dgm:presLayoutVars>
          <dgm:animLvl val="lvl"/>
          <dgm:resizeHandles val="exact"/>
        </dgm:presLayoutVars>
      </dgm:prSet>
      <dgm:spPr/>
    </dgm:pt>
    <dgm:pt modelId="{58C940E3-CEC5-425C-B314-6A9F7F4DC236}" type="pres">
      <dgm:prSet presAssocID="{5086CE51-5C1A-43FE-AC65-27597C3A0775}" presName="parentText" presStyleLbl="node1" presStyleIdx="0" presStyleCnt="3">
        <dgm:presLayoutVars>
          <dgm:chMax val="0"/>
          <dgm:bulletEnabled val="1"/>
        </dgm:presLayoutVars>
      </dgm:prSet>
      <dgm:spPr/>
    </dgm:pt>
    <dgm:pt modelId="{7BF675B4-9F35-4A28-AE47-19C2484BA23B}" type="pres">
      <dgm:prSet presAssocID="{190AEC2E-A422-4739-A6AC-36066D8041AC}" presName="spacer" presStyleCnt="0"/>
      <dgm:spPr/>
    </dgm:pt>
    <dgm:pt modelId="{80350A2C-AB4B-4CFD-9DC6-254DBA634863}" type="pres">
      <dgm:prSet presAssocID="{5B2AFD78-E927-4100-ACFD-A63EFE0A4269}" presName="parentText" presStyleLbl="node1" presStyleIdx="1" presStyleCnt="3">
        <dgm:presLayoutVars>
          <dgm:chMax val="0"/>
          <dgm:bulletEnabled val="1"/>
        </dgm:presLayoutVars>
      </dgm:prSet>
      <dgm:spPr/>
    </dgm:pt>
    <dgm:pt modelId="{18CA05CC-6DEA-48F1-B15C-01EC836C54F9}" type="pres">
      <dgm:prSet presAssocID="{A081274A-BC20-49D4-A81A-7EFB6BC430D2}" presName="spacer" presStyleCnt="0"/>
      <dgm:spPr/>
    </dgm:pt>
    <dgm:pt modelId="{7D5340EA-F700-42BE-8F23-9ABF2E3785DF}" type="pres">
      <dgm:prSet presAssocID="{AECDB2B1-019C-4FB4-ADF9-75CEDFB1FC65}" presName="parentText" presStyleLbl="node1" presStyleIdx="2" presStyleCnt="3">
        <dgm:presLayoutVars>
          <dgm:chMax val="0"/>
          <dgm:bulletEnabled val="1"/>
        </dgm:presLayoutVars>
      </dgm:prSet>
      <dgm:spPr/>
    </dgm:pt>
  </dgm:ptLst>
  <dgm:cxnLst>
    <dgm:cxn modelId="{D9B4E804-372A-42B2-B15B-BD64D1B13C5C}" srcId="{1870D9E0-B3A3-4CD7-B7AF-CE9C851126B2}" destId="{AECDB2B1-019C-4FB4-ADF9-75CEDFB1FC65}" srcOrd="2" destOrd="0" parTransId="{539FECD3-C3AC-4A2F-B558-666027BB1280}" sibTransId="{C71D6CA2-1C51-4927-A06C-6477E0DA9D26}"/>
    <dgm:cxn modelId="{D6008E12-68C1-4C8E-BF08-677A18BE0BA7}" type="presOf" srcId="{AECDB2B1-019C-4FB4-ADF9-75CEDFB1FC65}" destId="{7D5340EA-F700-42BE-8F23-9ABF2E3785DF}" srcOrd="0" destOrd="0" presId="urn:microsoft.com/office/officeart/2005/8/layout/vList2"/>
    <dgm:cxn modelId="{54BB1A1A-FDAA-4D6D-B170-377A2A95EF0B}" srcId="{1870D9E0-B3A3-4CD7-B7AF-CE9C851126B2}" destId="{5B2AFD78-E927-4100-ACFD-A63EFE0A4269}" srcOrd="1" destOrd="0" parTransId="{1312DEEB-B2F4-45D2-A012-AC62D50C85D8}" sibTransId="{A081274A-BC20-49D4-A81A-7EFB6BC430D2}"/>
    <dgm:cxn modelId="{2A068C48-7DAD-4EB3-8693-DC070DA2524B}" type="presOf" srcId="{5B2AFD78-E927-4100-ACFD-A63EFE0A4269}" destId="{80350A2C-AB4B-4CFD-9DC6-254DBA634863}" srcOrd="0" destOrd="0" presId="urn:microsoft.com/office/officeart/2005/8/layout/vList2"/>
    <dgm:cxn modelId="{218F079B-A3CE-4508-9147-C7FF2DD7CE35}" type="presOf" srcId="{1870D9E0-B3A3-4CD7-B7AF-CE9C851126B2}" destId="{30D50BBC-A9ED-4083-98EC-119C430F95EE}" srcOrd="0" destOrd="0" presId="urn:microsoft.com/office/officeart/2005/8/layout/vList2"/>
    <dgm:cxn modelId="{C695A0BE-5FA3-46C1-8939-8B1BDF971D79}" type="presOf" srcId="{5086CE51-5C1A-43FE-AC65-27597C3A0775}" destId="{58C940E3-CEC5-425C-B314-6A9F7F4DC236}" srcOrd="0" destOrd="0" presId="urn:microsoft.com/office/officeart/2005/8/layout/vList2"/>
    <dgm:cxn modelId="{65F5A3FB-CDAA-4ACE-A4F4-7EDFB322082E}" srcId="{1870D9E0-B3A3-4CD7-B7AF-CE9C851126B2}" destId="{5086CE51-5C1A-43FE-AC65-27597C3A0775}" srcOrd="0" destOrd="0" parTransId="{43CA3020-6299-465E-A032-2D325E27F565}" sibTransId="{190AEC2E-A422-4739-A6AC-36066D8041AC}"/>
    <dgm:cxn modelId="{551F5471-4ABF-4CDF-91A9-D000F11F7060}" type="presParOf" srcId="{30D50BBC-A9ED-4083-98EC-119C430F95EE}" destId="{58C940E3-CEC5-425C-B314-6A9F7F4DC236}" srcOrd="0" destOrd="0" presId="urn:microsoft.com/office/officeart/2005/8/layout/vList2"/>
    <dgm:cxn modelId="{1B81401E-5770-4C02-926D-D2BCCC28B594}" type="presParOf" srcId="{30D50BBC-A9ED-4083-98EC-119C430F95EE}" destId="{7BF675B4-9F35-4A28-AE47-19C2484BA23B}" srcOrd="1" destOrd="0" presId="urn:microsoft.com/office/officeart/2005/8/layout/vList2"/>
    <dgm:cxn modelId="{64C1747A-EB6B-40B0-96D3-126E8EDB6A74}" type="presParOf" srcId="{30D50BBC-A9ED-4083-98EC-119C430F95EE}" destId="{80350A2C-AB4B-4CFD-9DC6-254DBA634863}" srcOrd="2" destOrd="0" presId="urn:microsoft.com/office/officeart/2005/8/layout/vList2"/>
    <dgm:cxn modelId="{F7DC694C-228F-4AA9-9E00-D236CD0F60C0}" type="presParOf" srcId="{30D50BBC-A9ED-4083-98EC-119C430F95EE}" destId="{18CA05CC-6DEA-48F1-B15C-01EC836C54F9}" srcOrd="3" destOrd="0" presId="urn:microsoft.com/office/officeart/2005/8/layout/vList2"/>
    <dgm:cxn modelId="{7249683B-A22D-45FB-925C-B30FC15A6EB9}" type="presParOf" srcId="{30D50BBC-A9ED-4083-98EC-119C430F95EE}" destId="{7D5340EA-F700-42BE-8F23-9ABF2E3785D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B97DA54-8A06-4887-99D1-7EA34C3EF2F8}"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5E1E3F04-1C97-4FD3-8B95-7DA2551AA570}">
      <dgm:prSet/>
      <dgm:spPr/>
      <dgm:t>
        <a:bodyPr/>
        <a:lstStyle/>
        <a:p>
          <a:pPr>
            <a:lnSpc>
              <a:spcPct val="100000"/>
            </a:lnSpc>
          </a:pPr>
          <a:r>
            <a:rPr lang="en-US" dirty="0">
              <a:solidFill>
                <a:srgbClr val="FF0000"/>
              </a:solidFill>
            </a:rPr>
            <a:t>A patch management program might include:</a:t>
          </a:r>
        </a:p>
      </dgm:t>
    </dgm:pt>
    <dgm:pt modelId="{BAF6E57C-778A-4B91-8F0E-6EAC8ACE37E7}" type="parTrans" cxnId="{C9685430-13B0-44E8-8BEB-6F85C70429A7}">
      <dgm:prSet/>
      <dgm:spPr/>
      <dgm:t>
        <a:bodyPr/>
        <a:lstStyle/>
        <a:p>
          <a:endParaRPr lang="en-US"/>
        </a:p>
      </dgm:t>
    </dgm:pt>
    <dgm:pt modelId="{B8858354-C9C3-48E1-BEE6-B5575EB90ABA}" type="sibTrans" cxnId="{C9685430-13B0-44E8-8BEB-6F85C70429A7}">
      <dgm:prSet/>
      <dgm:spPr/>
      <dgm:t>
        <a:bodyPr/>
        <a:lstStyle/>
        <a:p>
          <a:pPr>
            <a:lnSpc>
              <a:spcPct val="100000"/>
            </a:lnSpc>
          </a:pPr>
          <a:endParaRPr lang="en-US"/>
        </a:p>
      </dgm:t>
    </dgm:pt>
    <dgm:pt modelId="{EBC39783-9806-41FD-A067-9848C6242972}">
      <dgm:prSet/>
      <dgm:spPr/>
      <dgm:t>
        <a:bodyPr/>
        <a:lstStyle/>
        <a:p>
          <a:pPr>
            <a:lnSpc>
              <a:spcPct val="100000"/>
            </a:lnSpc>
          </a:pPr>
          <a:r>
            <a:rPr lang="en-US" dirty="0"/>
            <a:t>Someone to review security patches and update newsletters.</a:t>
          </a:r>
        </a:p>
      </dgm:t>
    </dgm:pt>
    <dgm:pt modelId="{36D50611-D954-499C-981A-344D79BA068C}" type="parTrans" cxnId="{B2C18D8C-80A6-4B49-A467-6099EFB9CEC9}">
      <dgm:prSet/>
      <dgm:spPr/>
      <dgm:t>
        <a:bodyPr/>
        <a:lstStyle/>
        <a:p>
          <a:endParaRPr lang="en-US"/>
        </a:p>
      </dgm:t>
    </dgm:pt>
    <dgm:pt modelId="{F4EF0121-044F-4327-BFEA-B9E5BD694C6C}" type="sibTrans" cxnId="{B2C18D8C-80A6-4B49-A467-6099EFB9CEC9}">
      <dgm:prSet/>
      <dgm:spPr/>
      <dgm:t>
        <a:bodyPr/>
        <a:lstStyle/>
        <a:p>
          <a:pPr>
            <a:lnSpc>
              <a:spcPct val="100000"/>
            </a:lnSpc>
          </a:pPr>
          <a:endParaRPr lang="en-US"/>
        </a:p>
      </dgm:t>
    </dgm:pt>
    <dgm:pt modelId="{2A0ECF73-0E2B-4463-85CD-64F3EBB60D4E}">
      <dgm:prSet/>
      <dgm:spPr/>
      <dgm:t>
        <a:bodyPr/>
        <a:lstStyle/>
        <a:p>
          <a:pPr>
            <a:lnSpc>
              <a:spcPct val="100000"/>
            </a:lnSpc>
          </a:pPr>
          <a:r>
            <a:rPr lang="en-US" dirty="0"/>
            <a:t>Categories  updates into urgent, important, &amp;  non-critical categories.</a:t>
          </a:r>
        </a:p>
      </dgm:t>
    </dgm:pt>
    <dgm:pt modelId="{A9981155-D3F1-4C2A-B9F8-509E7F40774F}" type="parTrans" cxnId="{BA4A8634-11A6-43F3-97BB-0A7FB2B67A97}">
      <dgm:prSet/>
      <dgm:spPr/>
      <dgm:t>
        <a:bodyPr/>
        <a:lstStyle/>
        <a:p>
          <a:endParaRPr lang="en-US"/>
        </a:p>
      </dgm:t>
    </dgm:pt>
    <dgm:pt modelId="{E41B2FD8-C50A-4FB4-8036-DC5470845D59}" type="sibTrans" cxnId="{BA4A8634-11A6-43F3-97BB-0A7FB2B67A97}">
      <dgm:prSet/>
      <dgm:spPr/>
      <dgm:t>
        <a:bodyPr/>
        <a:lstStyle/>
        <a:p>
          <a:pPr>
            <a:lnSpc>
              <a:spcPct val="100000"/>
            </a:lnSpc>
          </a:pPr>
          <a:endParaRPr lang="en-US"/>
        </a:p>
      </dgm:t>
    </dgm:pt>
    <dgm:pt modelId="{6E3FBCDF-0106-42E9-94EB-39914E10FA19}">
      <dgm:prSet/>
      <dgm:spPr/>
      <dgm:t>
        <a:bodyPr/>
        <a:lstStyle/>
        <a:p>
          <a:pPr>
            <a:lnSpc>
              <a:spcPct val="100000"/>
            </a:lnSpc>
          </a:pPr>
          <a:r>
            <a:rPr lang="en-US" dirty="0"/>
            <a:t>An offline patch test group.</a:t>
          </a:r>
        </a:p>
      </dgm:t>
    </dgm:pt>
    <dgm:pt modelId="{66B934D9-030A-464F-B265-16A7E04F51AA}" type="parTrans" cxnId="{C430DB4B-10C7-4336-8B4B-82A03931C0E2}">
      <dgm:prSet/>
      <dgm:spPr/>
      <dgm:t>
        <a:bodyPr/>
        <a:lstStyle/>
        <a:p>
          <a:endParaRPr lang="en-US"/>
        </a:p>
      </dgm:t>
    </dgm:pt>
    <dgm:pt modelId="{806B12FF-C139-4386-9CCC-AB9C4A4CE828}" type="sibTrans" cxnId="{C430DB4B-10C7-4336-8B4B-82A03931C0E2}">
      <dgm:prSet/>
      <dgm:spPr/>
      <dgm:t>
        <a:bodyPr/>
        <a:lstStyle/>
        <a:p>
          <a:pPr>
            <a:lnSpc>
              <a:spcPct val="100000"/>
            </a:lnSpc>
          </a:pPr>
          <a:endParaRPr lang="en-US"/>
        </a:p>
      </dgm:t>
    </dgm:pt>
    <dgm:pt modelId="{A7ADA33F-3A51-45A2-81AD-1E2F0AA2A941}">
      <dgm:prSet/>
      <dgm:spPr/>
      <dgm:t>
        <a:bodyPr/>
        <a:lstStyle/>
        <a:p>
          <a:pPr>
            <a:lnSpc>
              <a:spcPct val="100000"/>
            </a:lnSpc>
          </a:pPr>
          <a:r>
            <a:rPr lang="en-US" dirty="0"/>
            <a:t>Immediate delivery of urgent patches!</a:t>
          </a:r>
        </a:p>
      </dgm:t>
    </dgm:pt>
    <dgm:pt modelId="{092A2505-1A98-4DC2-B4F2-F1C0EA73A371}" type="parTrans" cxnId="{12CE2F4A-C329-4D3E-A763-C50E8E7B7801}">
      <dgm:prSet/>
      <dgm:spPr/>
      <dgm:t>
        <a:bodyPr/>
        <a:lstStyle/>
        <a:p>
          <a:endParaRPr lang="en-US"/>
        </a:p>
      </dgm:t>
    </dgm:pt>
    <dgm:pt modelId="{E4581FE9-C7B1-4CC9-B7D0-B546DAC8AFFD}" type="sibTrans" cxnId="{12CE2F4A-C329-4D3E-A763-C50E8E7B7801}">
      <dgm:prSet/>
      <dgm:spPr/>
      <dgm:t>
        <a:bodyPr/>
        <a:lstStyle/>
        <a:p>
          <a:pPr>
            <a:lnSpc>
              <a:spcPct val="100000"/>
            </a:lnSpc>
          </a:pPr>
          <a:endParaRPr lang="en-US"/>
        </a:p>
      </dgm:t>
    </dgm:pt>
    <dgm:pt modelId="{16EE1B30-28BD-4646-93E5-B693512D3E8B}">
      <dgm:prSet/>
      <dgm:spPr/>
      <dgm:t>
        <a:bodyPr/>
        <a:lstStyle/>
        <a:p>
          <a:pPr>
            <a:lnSpc>
              <a:spcPct val="100000"/>
            </a:lnSpc>
          </a:pPr>
          <a:r>
            <a:rPr lang="en-US" dirty="0"/>
            <a:t>Weekly push of approved important patches.</a:t>
          </a:r>
        </a:p>
      </dgm:t>
    </dgm:pt>
    <dgm:pt modelId="{CFA73035-B799-40D7-A3C4-F2EBACCDDCB1}" type="parTrans" cxnId="{14DF58C1-9F79-437F-A31D-B289DA7A313C}">
      <dgm:prSet/>
      <dgm:spPr/>
      <dgm:t>
        <a:bodyPr/>
        <a:lstStyle/>
        <a:p>
          <a:endParaRPr lang="en-US"/>
        </a:p>
      </dgm:t>
    </dgm:pt>
    <dgm:pt modelId="{64A487B8-DAC0-42E2-ADEC-5035BC8C3277}" type="sibTrans" cxnId="{14DF58C1-9F79-437F-A31D-B289DA7A313C}">
      <dgm:prSet/>
      <dgm:spPr/>
      <dgm:t>
        <a:bodyPr/>
        <a:lstStyle/>
        <a:p>
          <a:pPr>
            <a:lnSpc>
              <a:spcPct val="100000"/>
            </a:lnSpc>
          </a:pPr>
          <a:endParaRPr lang="en-US"/>
        </a:p>
      </dgm:t>
    </dgm:pt>
    <dgm:pt modelId="{8E2D2507-1BD2-4660-9788-4616E3A92EA2}">
      <dgm:prSet/>
      <dgm:spPr/>
      <dgm:t>
        <a:bodyPr/>
        <a:lstStyle/>
        <a:p>
          <a:pPr>
            <a:lnSpc>
              <a:spcPct val="100000"/>
            </a:lnSpc>
          </a:pPr>
          <a:r>
            <a:rPr lang="en-US"/>
            <a:t>A periodic evaluation phase and full rollout for non-critical patches.</a:t>
          </a:r>
        </a:p>
      </dgm:t>
    </dgm:pt>
    <dgm:pt modelId="{0ADACB45-968D-4C81-947E-B731B7E7645D}" type="parTrans" cxnId="{69E3A008-49C8-429C-8DCF-A067F60D09F9}">
      <dgm:prSet/>
      <dgm:spPr/>
      <dgm:t>
        <a:bodyPr/>
        <a:lstStyle/>
        <a:p>
          <a:endParaRPr lang="en-US"/>
        </a:p>
      </dgm:t>
    </dgm:pt>
    <dgm:pt modelId="{A69BDECA-A3EF-46AD-8CB2-9AF8AAF9326C}" type="sibTrans" cxnId="{69E3A008-49C8-429C-8DCF-A067F60D09F9}">
      <dgm:prSet/>
      <dgm:spPr/>
      <dgm:t>
        <a:bodyPr/>
        <a:lstStyle/>
        <a:p>
          <a:endParaRPr lang="en-US"/>
        </a:p>
      </dgm:t>
    </dgm:pt>
    <dgm:pt modelId="{2C1CDD03-E020-463A-8E88-B7000B017953}" type="pres">
      <dgm:prSet presAssocID="{4B97DA54-8A06-4887-99D1-7EA34C3EF2F8}" presName="root" presStyleCnt="0">
        <dgm:presLayoutVars>
          <dgm:dir/>
          <dgm:resizeHandles val="exact"/>
        </dgm:presLayoutVars>
      </dgm:prSet>
      <dgm:spPr/>
    </dgm:pt>
    <dgm:pt modelId="{1C5BCEAB-92BD-48CE-9BC7-9F756902453A}" type="pres">
      <dgm:prSet presAssocID="{4B97DA54-8A06-4887-99D1-7EA34C3EF2F8}" presName="container" presStyleCnt="0">
        <dgm:presLayoutVars>
          <dgm:dir/>
          <dgm:resizeHandles val="exact"/>
        </dgm:presLayoutVars>
      </dgm:prSet>
      <dgm:spPr/>
    </dgm:pt>
    <dgm:pt modelId="{A9181821-DD6F-4D9A-8C48-09A7D412AEC9}" type="pres">
      <dgm:prSet presAssocID="{5E1E3F04-1C97-4FD3-8B95-7DA2551AA570}" presName="compNode" presStyleCnt="0"/>
      <dgm:spPr/>
    </dgm:pt>
    <dgm:pt modelId="{68F4FD8D-8DA0-4FFE-BAB1-34BAE5E771A5}" type="pres">
      <dgm:prSet presAssocID="{5E1E3F04-1C97-4FD3-8B95-7DA2551AA570}" presName="iconBgRect" presStyleLbl="bgShp" presStyleIdx="0" presStyleCnt="7"/>
      <dgm:spPr/>
    </dgm:pt>
    <dgm:pt modelId="{D440CED0-AF59-4A84-912A-8D2AEE36340C}" type="pres">
      <dgm:prSet presAssocID="{5E1E3F04-1C97-4FD3-8B95-7DA2551AA570}" presName="iconRect" presStyleLbl="node1" presStyleIdx="0" presStyleCnt="7" custLinFactNeighborY="689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heckmark"/>
        </a:ext>
      </dgm:extLst>
    </dgm:pt>
    <dgm:pt modelId="{77342CB0-7DB9-429D-BE04-AE4C804A778B}" type="pres">
      <dgm:prSet presAssocID="{5E1E3F04-1C97-4FD3-8B95-7DA2551AA570}" presName="spaceRect" presStyleCnt="0"/>
      <dgm:spPr/>
    </dgm:pt>
    <dgm:pt modelId="{686665CE-301E-43F9-9804-811B430C9C24}" type="pres">
      <dgm:prSet presAssocID="{5E1E3F04-1C97-4FD3-8B95-7DA2551AA570}" presName="textRect" presStyleLbl="revTx" presStyleIdx="0" presStyleCnt="7">
        <dgm:presLayoutVars>
          <dgm:chMax val="1"/>
          <dgm:chPref val="1"/>
        </dgm:presLayoutVars>
      </dgm:prSet>
      <dgm:spPr/>
    </dgm:pt>
    <dgm:pt modelId="{F1EF8197-4430-434D-8AD3-138D735F62E4}" type="pres">
      <dgm:prSet presAssocID="{B8858354-C9C3-48E1-BEE6-B5575EB90ABA}" presName="sibTrans" presStyleLbl="sibTrans2D1" presStyleIdx="0" presStyleCnt="0"/>
      <dgm:spPr/>
    </dgm:pt>
    <dgm:pt modelId="{F2B0E1BB-3F15-4D39-8A76-A60C305E46E9}" type="pres">
      <dgm:prSet presAssocID="{EBC39783-9806-41FD-A067-9848C6242972}" presName="compNode" presStyleCnt="0"/>
      <dgm:spPr/>
    </dgm:pt>
    <dgm:pt modelId="{95A18D36-8BA2-4C57-A3B3-89A464792316}" type="pres">
      <dgm:prSet presAssocID="{EBC39783-9806-41FD-A067-9848C6242972}" presName="iconBgRect" presStyleLbl="bgShp" presStyleIdx="1" presStyleCnt="7"/>
      <dgm:spPr/>
    </dgm:pt>
    <dgm:pt modelId="{C6E13163-0025-466F-9316-868E4ECED436}" type="pres">
      <dgm:prSet presAssocID="{EBC39783-9806-41FD-A067-9848C6242972}"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Envelope"/>
        </a:ext>
      </dgm:extLst>
    </dgm:pt>
    <dgm:pt modelId="{CAC06810-D0EA-4393-BF78-1C1E56CF2AF8}" type="pres">
      <dgm:prSet presAssocID="{EBC39783-9806-41FD-A067-9848C6242972}" presName="spaceRect" presStyleCnt="0"/>
      <dgm:spPr/>
    </dgm:pt>
    <dgm:pt modelId="{0EB860C9-1DBA-48CA-AC87-3616E1EC3FAE}" type="pres">
      <dgm:prSet presAssocID="{EBC39783-9806-41FD-A067-9848C6242972}" presName="textRect" presStyleLbl="revTx" presStyleIdx="1" presStyleCnt="7">
        <dgm:presLayoutVars>
          <dgm:chMax val="1"/>
          <dgm:chPref val="1"/>
        </dgm:presLayoutVars>
      </dgm:prSet>
      <dgm:spPr/>
    </dgm:pt>
    <dgm:pt modelId="{8095DD89-0194-424A-B02A-C2B9BEC90866}" type="pres">
      <dgm:prSet presAssocID="{F4EF0121-044F-4327-BFEA-B9E5BD694C6C}" presName="sibTrans" presStyleLbl="sibTrans2D1" presStyleIdx="0" presStyleCnt="0"/>
      <dgm:spPr/>
    </dgm:pt>
    <dgm:pt modelId="{5744D7F5-9D1C-4594-8B01-28ECD328BE18}" type="pres">
      <dgm:prSet presAssocID="{2A0ECF73-0E2B-4463-85CD-64F3EBB60D4E}" presName="compNode" presStyleCnt="0"/>
      <dgm:spPr/>
    </dgm:pt>
    <dgm:pt modelId="{B52506D1-31EB-4FAC-B973-BC49BF63EA14}" type="pres">
      <dgm:prSet presAssocID="{2A0ECF73-0E2B-4463-85CD-64F3EBB60D4E}" presName="iconBgRect" presStyleLbl="bgShp" presStyleIdx="2" presStyleCnt="7"/>
      <dgm:spPr/>
    </dgm:pt>
    <dgm:pt modelId="{F24DF6F0-9B90-4E4C-A073-85FB662B5CF7}" type="pres">
      <dgm:prSet presAssocID="{2A0ECF73-0E2B-4463-85CD-64F3EBB60D4E}"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Warning"/>
        </a:ext>
      </dgm:extLst>
    </dgm:pt>
    <dgm:pt modelId="{CBBEC8F9-40F6-41C1-BF72-26DAF48B77E9}" type="pres">
      <dgm:prSet presAssocID="{2A0ECF73-0E2B-4463-85CD-64F3EBB60D4E}" presName="spaceRect" presStyleCnt="0"/>
      <dgm:spPr/>
    </dgm:pt>
    <dgm:pt modelId="{4D41CA1C-ED38-4128-837D-24B010B14881}" type="pres">
      <dgm:prSet presAssocID="{2A0ECF73-0E2B-4463-85CD-64F3EBB60D4E}" presName="textRect" presStyleLbl="revTx" presStyleIdx="2" presStyleCnt="7">
        <dgm:presLayoutVars>
          <dgm:chMax val="1"/>
          <dgm:chPref val="1"/>
        </dgm:presLayoutVars>
      </dgm:prSet>
      <dgm:spPr/>
    </dgm:pt>
    <dgm:pt modelId="{D3BC409C-2B9E-4FCF-AE29-6E378ED6C10C}" type="pres">
      <dgm:prSet presAssocID="{E41B2FD8-C50A-4FB4-8036-DC5470845D59}" presName="sibTrans" presStyleLbl="sibTrans2D1" presStyleIdx="0" presStyleCnt="0"/>
      <dgm:spPr/>
    </dgm:pt>
    <dgm:pt modelId="{09087CF2-4713-4FE5-AC05-8058228ED612}" type="pres">
      <dgm:prSet presAssocID="{6E3FBCDF-0106-42E9-94EB-39914E10FA19}" presName="compNode" presStyleCnt="0"/>
      <dgm:spPr/>
    </dgm:pt>
    <dgm:pt modelId="{58A1AD57-B3AE-446D-BFA5-74E384DBC9B6}" type="pres">
      <dgm:prSet presAssocID="{6E3FBCDF-0106-42E9-94EB-39914E10FA19}" presName="iconBgRect" presStyleLbl="bgShp" presStyleIdx="3" presStyleCnt="7"/>
      <dgm:spPr/>
    </dgm:pt>
    <dgm:pt modelId="{BF0034C4-E36B-4407-8550-C9DC14CADF4D}" type="pres">
      <dgm:prSet presAssocID="{6E3FBCDF-0106-42E9-94EB-39914E10FA19}"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omputer"/>
        </a:ext>
      </dgm:extLst>
    </dgm:pt>
    <dgm:pt modelId="{26DD4E96-E735-4756-9D9F-D70360DA701E}" type="pres">
      <dgm:prSet presAssocID="{6E3FBCDF-0106-42E9-94EB-39914E10FA19}" presName="spaceRect" presStyleCnt="0"/>
      <dgm:spPr/>
    </dgm:pt>
    <dgm:pt modelId="{6275F8BC-D0F2-472E-8D6D-3F0715A2F027}" type="pres">
      <dgm:prSet presAssocID="{6E3FBCDF-0106-42E9-94EB-39914E10FA19}" presName="textRect" presStyleLbl="revTx" presStyleIdx="3" presStyleCnt="7">
        <dgm:presLayoutVars>
          <dgm:chMax val="1"/>
          <dgm:chPref val="1"/>
        </dgm:presLayoutVars>
      </dgm:prSet>
      <dgm:spPr/>
    </dgm:pt>
    <dgm:pt modelId="{32705535-E2F5-4E6E-BBDD-4027F059B7B6}" type="pres">
      <dgm:prSet presAssocID="{806B12FF-C139-4386-9CCC-AB9C4A4CE828}" presName="sibTrans" presStyleLbl="sibTrans2D1" presStyleIdx="0" presStyleCnt="0"/>
      <dgm:spPr/>
    </dgm:pt>
    <dgm:pt modelId="{DEFC06BE-6AE4-4D4E-AD16-661A6B843B4C}" type="pres">
      <dgm:prSet presAssocID="{A7ADA33F-3A51-45A2-81AD-1E2F0AA2A941}" presName="compNode" presStyleCnt="0"/>
      <dgm:spPr/>
    </dgm:pt>
    <dgm:pt modelId="{5BABE8CC-3987-4851-A7D3-B627064D9195}" type="pres">
      <dgm:prSet presAssocID="{A7ADA33F-3A51-45A2-81AD-1E2F0AA2A941}" presName="iconBgRect" presStyleLbl="bgShp" presStyleIdx="4" presStyleCnt="7"/>
      <dgm:spPr/>
    </dgm:pt>
    <dgm:pt modelId="{6DC4486A-F97E-421B-A0BA-4E814C1F671E}" type="pres">
      <dgm:prSet presAssocID="{A7ADA33F-3A51-45A2-81AD-1E2F0AA2A941}"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First Aid Kit"/>
        </a:ext>
      </dgm:extLst>
    </dgm:pt>
    <dgm:pt modelId="{9F299681-9253-4FF7-BD0B-1A7647531A6F}" type="pres">
      <dgm:prSet presAssocID="{A7ADA33F-3A51-45A2-81AD-1E2F0AA2A941}" presName="spaceRect" presStyleCnt="0"/>
      <dgm:spPr/>
    </dgm:pt>
    <dgm:pt modelId="{21AEA812-D851-438A-85C9-FC3E6F68792D}" type="pres">
      <dgm:prSet presAssocID="{A7ADA33F-3A51-45A2-81AD-1E2F0AA2A941}" presName="textRect" presStyleLbl="revTx" presStyleIdx="4" presStyleCnt="7">
        <dgm:presLayoutVars>
          <dgm:chMax val="1"/>
          <dgm:chPref val="1"/>
        </dgm:presLayoutVars>
      </dgm:prSet>
      <dgm:spPr/>
    </dgm:pt>
    <dgm:pt modelId="{1A13A0CB-7C7D-41CE-B6FB-ED26DF16649D}" type="pres">
      <dgm:prSet presAssocID="{E4581FE9-C7B1-4CC9-B7D0-B546DAC8AFFD}" presName="sibTrans" presStyleLbl="sibTrans2D1" presStyleIdx="0" presStyleCnt="0"/>
      <dgm:spPr/>
    </dgm:pt>
    <dgm:pt modelId="{05CC0DE2-74F0-4013-BAB4-A90B3BB32340}" type="pres">
      <dgm:prSet presAssocID="{16EE1B30-28BD-4646-93E5-B693512D3E8B}" presName="compNode" presStyleCnt="0"/>
      <dgm:spPr/>
    </dgm:pt>
    <dgm:pt modelId="{374C3037-2BA1-422B-87BE-B540DFB1D743}" type="pres">
      <dgm:prSet presAssocID="{16EE1B30-28BD-4646-93E5-B693512D3E8B}" presName="iconBgRect" presStyleLbl="bgShp" presStyleIdx="5" presStyleCnt="7"/>
      <dgm:spPr/>
    </dgm:pt>
    <dgm:pt modelId="{D29CE8ED-FAAF-4927-87C3-BACC62B6EF84}" type="pres">
      <dgm:prSet presAssocID="{16EE1B30-28BD-4646-93E5-B693512D3E8B}"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Flowchart"/>
        </a:ext>
      </dgm:extLst>
    </dgm:pt>
    <dgm:pt modelId="{AED692F5-F2CB-4351-8C2C-D607484225AA}" type="pres">
      <dgm:prSet presAssocID="{16EE1B30-28BD-4646-93E5-B693512D3E8B}" presName="spaceRect" presStyleCnt="0"/>
      <dgm:spPr/>
    </dgm:pt>
    <dgm:pt modelId="{33BDB1E7-C635-4F65-914B-212E8055E8D0}" type="pres">
      <dgm:prSet presAssocID="{16EE1B30-28BD-4646-93E5-B693512D3E8B}" presName="textRect" presStyleLbl="revTx" presStyleIdx="5" presStyleCnt="7">
        <dgm:presLayoutVars>
          <dgm:chMax val="1"/>
          <dgm:chPref val="1"/>
        </dgm:presLayoutVars>
      </dgm:prSet>
      <dgm:spPr/>
    </dgm:pt>
    <dgm:pt modelId="{68E79A1A-7B98-4DAC-8D48-4BBE4D825B65}" type="pres">
      <dgm:prSet presAssocID="{64A487B8-DAC0-42E2-ADEC-5035BC8C3277}" presName="sibTrans" presStyleLbl="sibTrans2D1" presStyleIdx="0" presStyleCnt="0"/>
      <dgm:spPr/>
    </dgm:pt>
    <dgm:pt modelId="{DE770F08-3250-4613-BDC5-16049E382D69}" type="pres">
      <dgm:prSet presAssocID="{8E2D2507-1BD2-4660-9788-4616E3A92EA2}" presName="compNode" presStyleCnt="0"/>
      <dgm:spPr/>
    </dgm:pt>
    <dgm:pt modelId="{28A21802-5890-4562-BB0C-7F0FDADE5712}" type="pres">
      <dgm:prSet presAssocID="{8E2D2507-1BD2-4660-9788-4616E3A92EA2}" presName="iconBgRect" presStyleLbl="bgShp" presStyleIdx="6" presStyleCnt="7"/>
      <dgm:spPr/>
    </dgm:pt>
    <dgm:pt modelId="{F8EE78F7-930C-4C2D-83F5-845919FDBFFF}" type="pres">
      <dgm:prSet presAssocID="{8E2D2507-1BD2-4660-9788-4616E3A92EA2}"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Processor"/>
        </a:ext>
      </dgm:extLst>
    </dgm:pt>
    <dgm:pt modelId="{3518CB62-A03B-47B1-BDB5-1A3DD2D26CF6}" type="pres">
      <dgm:prSet presAssocID="{8E2D2507-1BD2-4660-9788-4616E3A92EA2}" presName="spaceRect" presStyleCnt="0"/>
      <dgm:spPr/>
    </dgm:pt>
    <dgm:pt modelId="{592C376C-3EED-4603-AD8B-F71BBE27AFEF}" type="pres">
      <dgm:prSet presAssocID="{8E2D2507-1BD2-4660-9788-4616E3A92EA2}" presName="textRect" presStyleLbl="revTx" presStyleIdx="6" presStyleCnt="7">
        <dgm:presLayoutVars>
          <dgm:chMax val="1"/>
          <dgm:chPref val="1"/>
        </dgm:presLayoutVars>
      </dgm:prSet>
      <dgm:spPr/>
    </dgm:pt>
  </dgm:ptLst>
  <dgm:cxnLst>
    <dgm:cxn modelId="{69E3A008-49C8-429C-8DCF-A067F60D09F9}" srcId="{4B97DA54-8A06-4887-99D1-7EA34C3EF2F8}" destId="{8E2D2507-1BD2-4660-9788-4616E3A92EA2}" srcOrd="6" destOrd="0" parTransId="{0ADACB45-968D-4C81-947E-B731B7E7645D}" sibTransId="{A69BDECA-A3EF-46AD-8CB2-9AF8AAF9326C}"/>
    <dgm:cxn modelId="{E80E5324-46C5-4E80-A0DF-41AA9B7FFECA}" type="presOf" srcId="{16EE1B30-28BD-4646-93E5-B693512D3E8B}" destId="{33BDB1E7-C635-4F65-914B-212E8055E8D0}" srcOrd="0" destOrd="0" presId="urn:microsoft.com/office/officeart/2018/2/layout/IconCircleList"/>
    <dgm:cxn modelId="{C9685430-13B0-44E8-8BEB-6F85C70429A7}" srcId="{4B97DA54-8A06-4887-99D1-7EA34C3EF2F8}" destId="{5E1E3F04-1C97-4FD3-8B95-7DA2551AA570}" srcOrd="0" destOrd="0" parTransId="{BAF6E57C-778A-4B91-8F0E-6EAC8ACE37E7}" sibTransId="{B8858354-C9C3-48E1-BEE6-B5575EB90ABA}"/>
    <dgm:cxn modelId="{B6E86E32-E0E0-4B5D-BD13-72C04B747095}" type="presOf" srcId="{2A0ECF73-0E2B-4463-85CD-64F3EBB60D4E}" destId="{4D41CA1C-ED38-4128-837D-24B010B14881}" srcOrd="0" destOrd="0" presId="urn:microsoft.com/office/officeart/2018/2/layout/IconCircleList"/>
    <dgm:cxn modelId="{BA4A8634-11A6-43F3-97BB-0A7FB2B67A97}" srcId="{4B97DA54-8A06-4887-99D1-7EA34C3EF2F8}" destId="{2A0ECF73-0E2B-4463-85CD-64F3EBB60D4E}" srcOrd="2" destOrd="0" parTransId="{A9981155-D3F1-4C2A-B9F8-509E7F40774F}" sibTransId="{E41B2FD8-C50A-4FB4-8036-DC5470845D59}"/>
    <dgm:cxn modelId="{4DDE8636-5938-40B6-98EC-1644C04E030B}" type="presOf" srcId="{EBC39783-9806-41FD-A067-9848C6242972}" destId="{0EB860C9-1DBA-48CA-AC87-3616E1EC3FAE}" srcOrd="0" destOrd="0" presId="urn:microsoft.com/office/officeart/2018/2/layout/IconCircleList"/>
    <dgm:cxn modelId="{11340F39-EF6D-470C-8722-A0F2BF5CC336}" type="presOf" srcId="{E41B2FD8-C50A-4FB4-8036-DC5470845D59}" destId="{D3BC409C-2B9E-4FCF-AE29-6E378ED6C10C}" srcOrd="0" destOrd="0" presId="urn:microsoft.com/office/officeart/2018/2/layout/IconCircleList"/>
    <dgm:cxn modelId="{9C1DDF3B-D3F3-48A1-AAC4-90B649A80985}" type="presOf" srcId="{8E2D2507-1BD2-4660-9788-4616E3A92EA2}" destId="{592C376C-3EED-4603-AD8B-F71BBE27AFEF}" srcOrd="0" destOrd="0" presId="urn:microsoft.com/office/officeart/2018/2/layout/IconCircleList"/>
    <dgm:cxn modelId="{B1343E40-5A35-4D4C-9001-FF72FEA46BCB}" type="presOf" srcId="{806B12FF-C139-4386-9CCC-AB9C4A4CE828}" destId="{32705535-E2F5-4E6E-BBDD-4027F059B7B6}" srcOrd="0" destOrd="0" presId="urn:microsoft.com/office/officeart/2018/2/layout/IconCircleList"/>
    <dgm:cxn modelId="{8F022B43-6392-4B17-9648-91FA1548577D}" type="presOf" srcId="{64A487B8-DAC0-42E2-ADEC-5035BC8C3277}" destId="{68E79A1A-7B98-4DAC-8D48-4BBE4D825B65}" srcOrd="0" destOrd="0" presId="urn:microsoft.com/office/officeart/2018/2/layout/IconCircleList"/>
    <dgm:cxn modelId="{12CE2F4A-C329-4D3E-A763-C50E8E7B7801}" srcId="{4B97DA54-8A06-4887-99D1-7EA34C3EF2F8}" destId="{A7ADA33F-3A51-45A2-81AD-1E2F0AA2A941}" srcOrd="4" destOrd="0" parTransId="{092A2505-1A98-4DC2-B4F2-F1C0EA73A371}" sibTransId="{E4581FE9-C7B1-4CC9-B7D0-B546DAC8AFFD}"/>
    <dgm:cxn modelId="{C430DB4B-10C7-4336-8B4B-82A03931C0E2}" srcId="{4B97DA54-8A06-4887-99D1-7EA34C3EF2F8}" destId="{6E3FBCDF-0106-42E9-94EB-39914E10FA19}" srcOrd="3" destOrd="0" parTransId="{66B934D9-030A-464F-B265-16A7E04F51AA}" sibTransId="{806B12FF-C139-4386-9CCC-AB9C4A4CE828}"/>
    <dgm:cxn modelId="{8EA6818C-D27A-4C7E-90A8-920D3CCB2C92}" type="presOf" srcId="{6E3FBCDF-0106-42E9-94EB-39914E10FA19}" destId="{6275F8BC-D0F2-472E-8D6D-3F0715A2F027}" srcOrd="0" destOrd="0" presId="urn:microsoft.com/office/officeart/2018/2/layout/IconCircleList"/>
    <dgm:cxn modelId="{B2C18D8C-80A6-4B49-A467-6099EFB9CEC9}" srcId="{4B97DA54-8A06-4887-99D1-7EA34C3EF2F8}" destId="{EBC39783-9806-41FD-A067-9848C6242972}" srcOrd="1" destOrd="0" parTransId="{36D50611-D954-499C-981A-344D79BA068C}" sibTransId="{F4EF0121-044F-4327-BFEA-B9E5BD694C6C}"/>
    <dgm:cxn modelId="{191DC095-4889-4F2B-A6D2-7120D5144950}" type="presOf" srcId="{F4EF0121-044F-4327-BFEA-B9E5BD694C6C}" destId="{8095DD89-0194-424A-B02A-C2B9BEC90866}" srcOrd="0" destOrd="0" presId="urn:microsoft.com/office/officeart/2018/2/layout/IconCircleList"/>
    <dgm:cxn modelId="{1026759D-1805-49F2-91D4-080E19923A12}" type="presOf" srcId="{E4581FE9-C7B1-4CC9-B7D0-B546DAC8AFFD}" destId="{1A13A0CB-7C7D-41CE-B6FB-ED26DF16649D}" srcOrd="0" destOrd="0" presId="urn:microsoft.com/office/officeart/2018/2/layout/IconCircleList"/>
    <dgm:cxn modelId="{14DF58C1-9F79-437F-A31D-B289DA7A313C}" srcId="{4B97DA54-8A06-4887-99D1-7EA34C3EF2F8}" destId="{16EE1B30-28BD-4646-93E5-B693512D3E8B}" srcOrd="5" destOrd="0" parTransId="{CFA73035-B799-40D7-A3C4-F2EBACCDDCB1}" sibTransId="{64A487B8-DAC0-42E2-ADEC-5035BC8C3277}"/>
    <dgm:cxn modelId="{D0AC1AE2-474E-40F4-9A93-A130EB0CC652}" type="presOf" srcId="{A7ADA33F-3A51-45A2-81AD-1E2F0AA2A941}" destId="{21AEA812-D851-438A-85C9-FC3E6F68792D}" srcOrd="0" destOrd="0" presId="urn:microsoft.com/office/officeart/2018/2/layout/IconCircleList"/>
    <dgm:cxn modelId="{47227BEC-C1DE-424C-BAA2-9000D27356F5}" type="presOf" srcId="{B8858354-C9C3-48E1-BEE6-B5575EB90ABA}" destId="{F1EF8197-4430-434D-8AD3-138D735F62E4}" srcOrd="0" destOrd="0" presId="urn:microsoft.com/office/officeart/2018/2/layout/IconCircleList"/>
    <dgm:cxn modelId="{5037FBF1-E52D-4B94-A32F-51D1540551A5}" type="presOf" srcId="{4B97DA54-8A06-4887-99D1-7EA34C3EF2F8}" destId="{2C1CDD03-E020-463A-8E88-B7000B017953}" srcOrd="0" destOrd="0" presId="urn:microsoft.com/office/officeart/2018/2/layout/IconCircleList"/>
    <dgm:cxn modelId="{26BAC3F3-F9FC-425D-B89E-8A9DABCF3454}" type="presOf" srcId="{5E1E3F04-1C97-4FD3-8B95-7DA2551AA570}" destId="{686665CE-301E-43F9-9804-811B430C9C24}" srcOrd="0" destOrd="0" presId="urn:microsoft.com/office/officeart/2018/2/layout/IconCircleList"/>
    <dgm:cxn modelId="{5799CD2B-95E7-4C80-8DD6-D6B8CBD2D7BB}" type="presParOf" srcId="{2C1CDD03-E020-463A-8E88-B7000B017953}" destId="{1C5BCEAB-92BD-48CE-9BC7-9F756902453A}" srcOrd="0" destOrd="0" presId="urn:microsoft.com/office/officeart/2018/2/layout/IconCircleList"/>
    <dgm:cxn modelId="{8FE4378E-E611-400E-800B-6290456CC7F3}" type="presParOf" srcId="{1C5BCEAB-92BD-48CE-9BC7-9F756902453A}" destId="{A9181821-DD6F-4D9A-8C48-09A7D412AEC9}" srcOrd="0" destOrd="0" presId="urn:microsoft.com/office/officeart/2018/2/layout/IconCircleList"/>
    <dgm:cxn modelId="{F362672E-94C8-4061-8834-2B52493CF581}" type="presParOf" srcId="{A9181821-DD6F-4D9A-8C48-09A7D412AEC9}" destId="{68F4FD8D-8DA0-4FFE-BAB1-34BAE5E771A5}" srcOrd="0" destOrd="0" presId="urn:microsoft.com/office/officeart/2018/2/layout/IconCircleList"/>
    <dgm:cxn modelId="{CE6ABF09-0DDB-4C24-A04D-4CF8D3C6FB29}" type="presParOf" srcId="{A9181821-DD6F-4D9A-8C48-09A7D412AEC9}" destId="{D440CED0-AF59-4A84-912A-8D2AEE36340C}" srcOrd="1" destOrd="0" presId="urn:microsoft.com/office/officeart/2018/2/layout/IconCircleList"/>
    <dgm:cxn modelId="{D25560AC-0DA8-4B46-950D-F30A6EDF9BDB}" type="presParOf" srcId="{A9181821-DD6F-4D9A-8C48-09A7D412AEC9}" destId="{77342CB0-7DB9-429D-BE04-AE4C804A778B}" srcOrd="2" destOrd="0" presId="urn:microsoft.com/office/officeart/2018/2/layout/IconCircleList"/>
    <dgm:cxn modelId="{2A7CB6B4-040C-4252-855B-3F36A47D814C}" type="presParOf" srcId="{A9181821-DD6F-4D9A-8C48-09A7D412AEC9}" destId="{686665CE-301E-43F9-9804-811B430C9C24}" srcOrd="3" destOrd="0" presId="urn:microsoft.com/office/officeart/2018/2/layout/IconCircleList"/>
    <dgm:cxn modelId="{29312BBE-0887-4F78-9B20-7DDCDC9AFADB}" type="presParOf" srcId="{1C5BCEAB-92BD-48CE-9BC7-9F756902453A}" destId="{F1EF8197-4430-434D-8AD3-138D735F62E4}" srcOrd="1" destOrd="0" presId="urn:microsoft.com/office/officeart/2018/2/layout/IconCircleList"/>
    <dgm:cxn modelId="{D1114BAD-5D90-4C76-98FB-95BE397D20F3}" type="presParOf" srcId="{1C5BCEAB-92BD-48CE-9BC7-9F756902453A}" destId="{F2B0E1BB-3F15-4D39-8A76-A60C305E46E9}" srcOrd="2" destOrd="0" presId="urn:microsoft.com/office/officeart/2018/2/layout/IconCircleList"/>
    <dgm:cxn modelId="{0C53064F-72BD-4547-9C7A-DF0D6749C44A}" type="presParOf" srcId="{F2B0E1BB-3F15-4D39-8A76-A60C305E46E9}" destId="{95A18D36-8BA2-4C57-A3B3-89A464792316}" srcOrd="0" destOrd="0" presId="urn:microsoft.com/office/officeart/2018/2/layout/IconCircleList"/>
    <dgm:cxn modelId="{47192692-3C5B-4F87-86A9-C67B59880035}" type="presParOf" srcId="{F2B0E1BB-3F15-4D39-8A76-A60C305E46E9}" destId="{C6E13163-0025-466F-9316-868E4ECED436}" srcOrd="1" destOrd="0" presId="urn:microsoft.com/office/officeart/2018/2/layout/IconCircleList"/>
    <dgm:cxn modelId="{49D6BBDC-E228-4194-932C-220A77D1AFDC}" type="presParOf" srcId="{F2B0E1BB-3F15-4D39-8A76-A60C305E46E9}" destId="{CAC06810-D0EA-4393-BF78-1C1E56CF2AF8}" srcOrd="2" destOrd="0" presId="urn:microsoft.com/office/officeart/2018/2/layout/IconCircleList"/>
    <dgm:cxn modelId="{CD2BF9DD-544A-47E8-8950-CE081D075232}" type="presParOf" srcId="{F2B0E1BB-3F15-4D39-8A76-A60C305E46E9}" destId="{0EB860C9-1DBA-48CA-AC87-3616E1EC3FAE}" srcOrd="3" destOrd="0" presId="urn:microsoft.com/office/officeart/2018/2/layout/IconCircleList"/>
    <dgm:cxn modelId="{B9773BBA-3E4C-40C2-8834-A1A455582F93}" type="presParOf" srcId="{1C5BCEAB-92BD-48CE-9BC7-9F756902453A}" destId="{8095DD89-0194-424A-B02A-C2B9BEC90866}" srcOrd="3" destOrd="0" presId="urn:microsoft.com/office/officeart/2018/2/layout/IconCircleList"/>
    <dgm:cxn modelId="{818123C2-8897-4AEF-BB76-1A4D7C712CCF}" type="presParOf" srcId="{1C5BCEAB-92BD-48CE-9BC7-9F756902453A}" destId="{5744D7F5-9D1C-4594-8B01-28ECD328BE18}" srcOrd="4" destOrd="0" presId="urn:microsoft.com/office/officeart/2018/2/layout/IconCircleList"/>
    <dgm:cxn modelId="{2A9984A2-8651-4081-94C7-3872D002C313}" type="presParOf" srcId="{5744D7F5-9D1C-4594-8B01-28ECD328BE18}" destId="{B52506D1-31EB-4FAC-B973-BC49BF63EA14}" srcOrd="0" destOrd="0" presId="urn:microsoft.com/office/officeart/2018/2/layout/IconCircleList"/>
    <dgm:cxn modelId="{A807DF53-91FD-4B50-8B05-D7FF177F7973}" type="presParOf" srcId="{5744D7F5-9D1C-4594-8B01-28ECD328BE18}" destId="{F24DF6F0-9B90-4E4C-A073-85FB662B5CF7}" srcOrd="1" destOrd="0" presId="urn:microsoft.com/office/officeart/2018/2/layout/IconCircleList"/>
    <dgm:cxn modelId="{B1DD7672-9AE5-47D7-8D9A-1E8C0D1F1CC5}" type="presParOf" srcId="{5744D7F5-9D1C-4594-8B01-28ECD328BE18}" destId="{CBBEC8F9-40F6-41C1-BF72-26DAF48B77E9}" srcOrd="2" destOrd="0" presId="urn:microsoft.com/office/officeart/2018/2/layout/IconCircleList"/>
    <dgm:cxn modelId="{DE7448A0-2411-4D0C-ADE0-87E731AE9D09}" type="presParOf" srcId="{5744D7F5-9D1C-4594-8B01-28ECD328BE18}" destId="{4D41CA1C-ED38-4128-837D-24B010B14881}" srcOrd="3" destOrd="0" presId="urn:microsoft.com/office/officeart/2018/2/layout/IconCircleList"/>
    <dgm:cxn modelId="{C99AEEDB-A957-49C8-95D3-3439B3C895DB}" type="presParOf" srcId="{1C5BCEAB-92BD-48CE-9BC7-9F756902453A}" destId="{D3BC409C-2B9E-4FCF-AE29-6E378ED6C10C}" srcOrd="5" destOrd="0" presId="urn:microsoft.com/office/officeart/2018/2/layout/IconCircleList"/>
    <dgm:cxn modelId="{16B9EBE8-F619-431C-B109-5F1AA0669FAD}" type="presParOf" srcId="{1C5BCEAB-92BD-48CE-9BC7-9F756902453A}" destId="{09087CF2-4713-4FE5-AC05-8058228ED612}" srcOrd="6" destOrd="0" presId="urn:microsoft.com/office/officeart/2018/2/layout/IconCircleList"/>
    <dgm:cxn modelId="{65620824-55A6-4BB4-B7CA-B70E7D54D963}" type="presParOf" srcId="{09087CF2-4713-4FE5-AC05-8058228ED612}" destId="{58A1AD57-B3AE-446D-BFA5-74E384DBC9B6}" srcOrd="0" destOrd="0" presId="urn:microsoft.com/office/officeart/2018/2/layout/IconCircleList"/>
    <dgm:cxn modelId="{5A017BD5-5208-4F16-A850-CCB86067C9DF}" type="presParOf" srcId="{09087CF2-4713-4FE5-AC05-8058228ED612}" destId="{BF0034C4-E36B-4407-8550-C9DC14CADF4D}" srcOrd="1" destOrd="0" presId="urn:microsoft.com/office/officeart/2018/2/layout/IconCircleList"/>
    <dgm:cxn modelId="{D62DDECA-CC3A-40D5-ADC0-A0B56390647F}" type="presParOf" srcId="{09087CF2-4713-4FE5-AC05-8058228ED612}" destId="{26DD4E96-E735-4756-9D9F-D70360DA701E}" srcOrd="2" destOrd="0" presId="urn:microsoft.com/office/officeart/2018/2/layout/IconCircleList"/>
    <dgm:cxn modelId="{E276862B-CCEF-4D55-8446-6B47E069F595}" type="presParOf" srcId="{09087CF2-4713-4FE5-AC05-8058228ED612}" destId="{6275F8BC-D0F2-472E-8D6D-3F0715A2F027}" srcOrd="3" destOrd="0" presId="urn:microsoft.com/office/officeart/2018/2/layout/IconCircleList"/>
    <dgm:cxn modelId="{F9F83487-A013-4BC5-B3EF-F33078C30C4D}" type="presParOf" srcId="{1C5BCEAB-92BD-48CE-9BC7-9F756902453A}" destId="{32705535-E2F5-4E6E-BBDD-4027F059B7B6}" srcOrd="7" destOrd="0" presId="urn:microsoft.com/office/officeart/2018/2/layout/IconCircleList"/>
    <dgm:cxn modelId="{6BC6630F-8DB0-48A2-A8AD-47FF2B69E2C4}" type="presParOf" srcId="{1C5BCEAB-92BD-48CE-9BC7-9F756902453A}" destId="{DEFC06BE-6AE4-4D4E-AD16-661A6B843B4C}" srcOrd="8" destOrd="0" presId="urn:microsoft.com/office/officeart/2018/2/layout/IconCircleList"/>
    <dgm:cxn modelId="{71AB7C37-AD30-4920-9C82-74D2B38E67D6}" type="presParOf" srcId="{DEFC06BE-6AE4-4D4E-AD16-661A6B843B4C}" destId="{5BABE8CC-3987-4851-A7D3-B627064D9195}" srcOrd="0" destOrd="0" presId="urn:microsoft.com/office/officeart/2018/2/layout/IconCircleList"/>
    <dgm:cxn modelId="{FCFE02DA-84B3-4933-A702-C030097457B4}" type="presParOf" srcId="{DEFC06BE-6AE4-4D4E-AD16-661A6B843B4C}" destId="{6DC4486A-F97E-421B-A0BA-4E814C1F671E}" srcOrd="1" destOrd="0" presId="urn:microsoft.com/office/officeart/2018/2/layout/IconCircleList"/>
    <dgm:cxn modelId="{F27A461A-D948-4B68-A027-0BE6EA601B49}" type="presParOf" srcId="{DEFC06BE-6AE4-4D4E-AD16-661A6B843B4C}" destId="{9F299681-9253-4FF7-BD0B-1A7647531A6F}" srcOrd="2" destOrd="0" presId="urn:microsoft.com/office/officeart/2018/2/layout/IconCircleList"/>
    <dgm:cxn modelId="{FAAB3E33-E7EC-4B65-9E5E-1CABD6B9E062}" type="presParOf" srcId="{DEFC06BE-6AE4-4D4E-AD16-661A6B843B4C}" destId="{21AEA812-D851-438A-85C9-FC3E6F68792D}" srcOrd="3" destOrd="0" presId="urn:microsoft.com/office/officeart/2018/2/layout/IconCircleList"/>
    <dgm:cxn modelId="{B25102E3-F576-4C50-80ED-63E2BC7040A6}" type="presParOf" srcId="{1C5BCEAB-92BD-48CE-9BC7-9F756902453A}" destId="{1A13A0CB-7C7D-41CE-B6FB-ED26DF16649D}" srcOrd="9" destOrd="0" presId="urn:microsoft.com/office/officeart/2018/2/layout/IconCircleList"/>
    <dgm:cxn modelId="{219DE9A9-81C7-47B4-AAB6-FA47F7955721}" type="presParOf" srcId="{1C5BCEAB-92BD-48CE-9BC7-9F756902453A}" destId="{05CC0DE2-74F0-4013-BAB4-A90B3BB32340}" srcOrd="10" destOrd="0" presId="urn:microsoft.com/office/officeart/2018/2/layout/IconCircleList"/>
    <dgm:cxn modelId="{F80063BD-D8E6-4835-BCF9-C2F5B596EECC}" type="presParOf" srcId="{05CC0DE2-74F0-4013-BAB4-A90B3BB32340}" destId="{374C3037-2BA1-422B-87BE-B540DFB1D743}" srcOrd="0" destOrd="0" presId="urn:microsoft.com/office/officeart/2018/2/layout/IconCircleList"/>
    <dgm:cxn modelId="{02F5D145-51B3-42EF-85E2-C283E4388610}" type="presParOf" srcId="{05CC0DE2-74F0-4013-BAB4-A90B3BB32340}" destId="{D29CE8ED-FAAF-4927-87C3-BACC62B6EF84}" srcOrd="1" destOrd="0" presId="urn:microsoft.com/office/officeart/2018/2/layout/IconCircleList"/>
    <dgm:cxn modelId="{C5C7D6D8-3779-4927-ACAB-0BF0B8CFC93D}" type="presParOf" srcId="{05CC0DE2-74F0-4013-BAB4-A90B3BB32340}" destId="{AED692F5-F2CB-4351-8C2C-D607484225AA}" srcOrd="2" destOrd="0" presId="urn:microsoft.com/office/officeart/2018/2/layout/IconCircleList"/>
    <dgm:cxn modelId="{397A6B44-1A55-423B-9F55-C34110EF1311}" type="presParOf" srcId="{05CC0DE2-74F0-4013-BAB4-A90B3BB32340}" destId="{33BDB1E7-C635-4F65-914B-212E8055E8D0}" srcOrd="3" destOrd="0" presId="urn:microsoft.com/office/officeart/2018/2/layout/IconCircleList"/>
    <dgm:cxn modelId="{64E9CCC0-630C-41E7-8472-A5E94D88DBB0}" type="presParOf" srcId="{1C5BCEAB-92BD-48CE-9BC7-9F756902453A}" destId="{68E79A1A-7B98-4DAC-8D48-4BBE4D825B65}" srcOrd="11" destOrd="0" presId="urn:microsoft.com/office/officeart/2018/2/layout/IconCircleList"/>
    <dgm:cxn modelId="{664362D6-CFD8-4497-A4A3-8E4EEB94A5B1}" type="presParOf" srcId="{1C5BCEAB-92BD-48CE-9BC7-9F756902453A}" destId="{DE770F08-3250-4613-BDC5-16049E382D69}" srcOrd="12" destOrd="0" presId="urn:microsoft.com/office/officeart/2018/2/layout/IconCircleList"/>
    <dgm:cxn modelId="{E709A22F-6CA3-40C7-8AA8-5BA72A5D1AC0}" type="presParOf" srcId="{DE770F08-3250-4613-BDC5-16049E382D69}" destId="{28A21802-5890-4562-BB0C-7F0FDADE5712}" srcOrd="0" destOrd="0" presId="urn:microsoft.com/office/officeart/2018/2/layout/IconCircleList"/>
    <dgm:cxn modelId="{1CDB28E3-6E65-4572-A349-812C5EF8AEEE}" type="presParOf" srcId="{DE770F08-3250-4613-BDC5-16049E382D69}" destId="{F8EE78F7-930C-4C2D-83F5-845919FDBFFF}" srcOrd="1" destOrd="0" presId="urn:microsoft.com/office/officeart/2018/2/layout/IconCircleList"/>
    <dgm:cxn modelId="{98100E21-D982-4DDF-966E-555BF5934744}" type="presParOf" srcId="{DE770F08-3250-4613-BDC5-16049E382D69}" destId="{3518CB62-A03B-47B1-BDB5-1A3DD2D26CF6}" srcOrd="2" destOrd="0" presId="urn:microsoft.com/office/officeart/2018/2/layout/IconCircleList"/>
    <dgm:cxn modelId="{D5A0E352-4E4F-4BBD-A277-98417735227C}" type="presParOf" srcId="{DE770F08-3250-4613-BDC5-16049E382D69}" destId="{592C376C-3EED-4603-AD8B-F71BBE27AFEF}"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EF6B7A-5E03-41EC-B172-0F4066082DB1}">
      <dsp:nvSpPr>
        <dsp:cNvPr id="0" name=""/>
        <dsp:cNvSpPr/>
      </dsp:nvSpPr>
      <dsp:spPr>
        <a:xfrm>
          <a:off x="0" y="1582354"/>
          <a:ext cx="1171575" cy="103819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3322" tIns="120904" rIns="83322" bIns="120904" numCol="1" spcCol="1270" anchor="ctr" anchorCtr="0">
          <a:noAutofit/>
        </a:bodyPr>
        <a:lstStyle/>
        <a:p>
          <a:pPr marL="0" lvl="0" indent="0" algn="ctr" defTabSz="755650">
            <a:lnSpc>
              <a:spcPct val="90000"/>
            </a:lnSpc>
            <a:spcBef>
              <a:spcPct val="0"/>
            </a:spcBef>
            <a:spcAft>
              <a:spcPct val="35000"/>
            </a:spcAft>
            <a:buNone/>
          </a:pPr>
          <a:r>
            <a:rPr lang="en-US" sz="1700" kern="1200"/>
            <a:t>Maintain</a:t>
          </a:r>
        </a:p>
      </dsp:txBody>
      <dsp:txXfrm>
        <a:off x="0" y="1582354"/>
        <a:ext cx="1171575" cy="1038196"/>
      </dsp:txXfrm>
    </dsp:sp>
    <dsp:sp modelId="{B31A1790-BA79-4B51-8F1E-0271048ACFD9}">
      <dsp:nvSpPr>
        <dsp:cNvPr id="0" name=""/>
        <dsp:cNvSpPr/>
      </dsp:nvSpPr>
      <dsp:spPr>
        <a:xfrm>
          <a:off x="1171575" y="1582354"/>
          <a:ext cx="3514725" cy="103819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295" tIns="215900" rIns="71295" bIns="215900" numCol="1" spcCol="1270" anchor="ctr" anchorCtr="0">
          <a:noAutofit/>
        </a:bodyPr>
        <a:lstStyle/>
        <a:p>
          <a:pPr marL="0" lvl="0" indent="0" algn="l" defTabSz="755650">
            <a:lnSpc>
              <a:spcPct val="90000"/>
            </a:lnSpc>
            <a:spcBef>
              <a:spcPct val="0"/>
            </a:spcBef>
            <a:spcAft>
              <a:spcPct val="35000"/>
            </a:spcAft>
            <a:buNone/>
          </a:pPr>
          <a:r>
            <a:rPr lang="en-US" sz="1700" kern="1200" dirty="0"/>
            <a:t>Maintain OSs</a:t>
          </a:r>
        </a:p>
      </dsp:txBody>
      <dsp:txXfrm>
        <a:off x="1171575" y="1582354"/>
        <a:ext cx="3514725" cy="1038196"/>
      </dsp:txXfrm>
    </dsp:sp>
    <dsp:sp modelId="{F06A578F-2018-4EFF-9F09-90727F0294C8}">
      <dsp:nvSpPr>
        <dsp:cNvPr id="0" name=""/>
        <dsp:cNvSpPr/>
      </dsp:nvSpPr>
      <dsp:spPr>
        <a:xfrm rot="10800000">
          <a:off x="0" y="1182"/>
          <a:ext cx="1171575" cy="1596745"/>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83322" tIns="120904" rIns="83322" bIns="120904" numCol="1" spcCol="1270" anchor="ctr" anchorCtr="0">
          <a:noAutofit/>
        </a:bodyPr>
        <a:lstStyle/>
        <a:p>
          <a:pPr marL="0" lvl="0" indent="0" algn="ctr" defTabSz="755650">
            <a:lnSpc>
              <a:spcPct val="90000"/>
            </a:lnSpc>
            <a:spcBef>
              <a:spcPct val="0"/>
            </a:spcBef>
            <a:spcAft>
              <a:spcPct val="35000"/>
            </a:spcAft>
            <a:buNone/>
          </a:pPr>
          <a:r>
            <a:rPr lang="en-US" sz="1700" kern="1200"/>
            <a:t>Install and Upgrade</a:t>
          </a:r>
        </a:p>
      </dsp:txBody>
      <dsp:txXfrm rot="-10800000">
        <a:off x="0" y="1182"/>
        <a:ext cx="1171575" cy="1037884"/>
      </dsp:txXfrm>
    </dsp:sp>
    <dsp:sp modelId="{C2EA7E76-B1D8-48CF-AB6B-D7B985847329}">
      <dsp:nvSpPr>
        <dsp:cNvPr id="0" name=""/>
        <dsp:cNvSpPr/>
      </dsp:nvSpPr>
      <dsp:spPr>
        <a:xfrm>
          <a:off x="1171575" y="1182"/>
          <a:ext cx="3514725" cy="103788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295" tIns="215900" rIns="71295" bIns="215900" numCol="1" spcCol="1270" anchor="ctr" anchorCtr="0">
          <a:noAutofit/>
        </a:bodyPr>
        <a:lstStyle/>
        <a:p>
          <a:pPr marL="0" lvl="0" indent="0" algn="l" defTabSz="755650">
            <a:lnSpc>
              <a:spcPct val="90000"/>
            </a:lnSpc>
            <a:spcBef>
              <a:spcPct val="0"/>
            </a:spcBef>
            <a:spcAft>
              <a:spcPct val="35000"/>
            </a:spcAft>
            <a:buNone/>
          </a:pPr>
          <a:r>
            <a:rPr lang="en-US" sz="1700" kern="1200"/>
            <a:t>Install and Upgrade Operating Systems</a:t>
          </a:r>
        </a:p>
      </dsp:txBody>
      <dsp:txXfrm>
        <a:off x="1171575" y="1182"/>
        <a:ext cx="3514725" cy="103788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03E4C-CADB-47F1-AACF-38009C30F5AF}">
      <dsp:nvSpPr>
        <dsp:cNvPr id="0" name=""/>
        <dsp:cNvSpPr/>
      </dsp:nvSpPr>
      <dsp:spPr>
        <a:xfrm>
          <a:off x="0" y="17938"/>
          <a:ext cx="8460152"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Windows Update.</a:t>
          </a:r>
        </a:p>
      </dsp:txBody>
      <dsp:txXfrm>
        <a:off x="25130" y="43068"/>
        <a:ext cx="8409892" cy="464540"/>
      </dsp:txXfrm>
    </dsp:sp>
    <dsp:sp modelId="{451A3A2B-942A-4BD9-9645-5FAED87F1800}">
      <dsp:nvSpPr>
        <dsp:cNvPr id="0" name=""/>
        <dsp:cNvSpPr/>
      </dsp:nvSpPr>
      <dsp:spPr>
        <a:xfrm>
          <a:off x="0" y="532738"/>
          <a:ext cx="8460152" cy="2442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a:t>Website hosts maintenance updates for many Windows versions.</a:t>
          </a:r>
        </a:p>
        <a:p>
          <a:pPr marL="171450" lvl="1" indent="-171450" algn="l" defTabSz="711200">
            <a:lnSpc>
              <a:spcPct val="90000"/>
            </a:lnSpc>
            <a:spcBef>
              <a:spcPct val="0"/>
            </a:spcBef>
            <a:spcAft>
              <a:spcPct val="20000"/>
            </a:spcAft>
            <a:buChar char="•"/>
          </a:pPr>
          <a:r>
            <a:rPr lang="en-US" sz="1600" kern="1200" dirty="0"/>
            <a:t>“Patch Tuesday.” </a:t>
          </a:r>
          <a:r>
            <a:rPr lang="en-US" sz="1600" kern="1200" dirty="0">
              <a:solidFill>
                <a:srgbClr val="FF0000"/>
              </a:solidFill>
            </a:rPr>
            <a:t>No Longer!</a:t>
          </a:r>
        </a:p>
        <a:p>
          <a:pPr marL="171450" lvl="1" indent="-171450" algn="l" defTabSz="711200">
            <a:lnSpc>
              <a:spcPct val="90000"/>
            </a:lnSpc>
            <a:spcBef>
              <a:spcPct val="0"/>
            </a:spcBef>
            <a:spcAft>
              <a:spcPct val="20000"/>
            </a:spcAft>
            <a:buChar char="•"/>
          </a:pPr>
          <a:r>
            <a:rPr lang="en-US" sz="1600" kern="1200" dirty="0"/>
            <a:t>Critical updates, security patches, and optional updates.</a:t>
          </a:r>
        </a:p>
        <a:p>
          <a:pPr marL="171450" lvl="1" indent="-171450" algn="l" defTabSz="711200">
            <a:lnSpc>
              <a:spcPct val="90000"/>
            </a:lnSpc>
            <a:spcBef>
              <a:spcPct val="0"/>
            </a:spcBef>
            <a:spcAft>
              <a:spcPct val="20000"/>
            </a:spcAft>
            <a:buChar char="•"/>
          </a:pPr>
          <a:r>
            <a:rPr lang="en-US" sz="1600" kern="1200"/>
            <a:t>Configure automatic check for updates:</a:t>
          </a:r>
        </a:p>
        <a:p>
          <a:pPr marL="342900" lvl="2" indent="-171450" algn="l" defTabSz="711200">
            <a:lnSpc>
              <a:spcPct val="90000"/>
            </a:lnSpc>
            <a:spcBef>
              <a:spcPct val="0"/>
            </a:spcBef>
            <a:spcAft>
              <a:spcPct val="20000"/>
            </a:spcAft>
            <a:buChar char="•"/>
          </a:pPr>
          <a:r>
            <a:rPr lang="en-US" sz="1600" kern="1200"/>
            <a:t>During installation.</a:t>
          </a:r>
        </a:p>
        <a:p>
          <a:pPr marL="342900" lvl="2" indent="-171450" algn="l" defTabSz="711200">
            <a:lnSpc>
              <a:spcPct val="90000"/>
            </a:lnSpc>
            <a:spcBef>
              <a:spcPct val="0"/>
            </a:spcBef>
            <a:spcAft>
              <a:spcPct val="20000"/>
            </a:spcAft>
            <a:buChar char="•"/>
          </a:pPr>
          <a:r>
            <a:rPr lang="en-US" sz="1600" kern="1200"/>
            <a:t>Windows Update app in Control Panel.</a:t>
          </a:r>
        </a:p>
        <a:p>
          <a:pPr marL="342900" lvl="2" indent="-171450" algn="l" defTabSz="711200">
            <a:lnSpc>
              <a:spcPct val="90000"/>
            </a:lnSpc>
            <a:spcBef>
              <a:spcPct val="0"/>
            </a:spcBef>
            <a:spcAft>
              <a:spcPct val="20000"/>
            </a:spcAft>
            <a:buChar char="•"/>
          </a:pPr>
          <a:r>
            <a:rPr lang="en-US" sz="1600" kern="1200" dirty="0"/>
            <a:t>For Windows 11, &amp; 10 Windows Settings, </a:t>
          </a:r>
          <a:r>
            <a:rPr lang="en-US" sz="1600" b="1" kern="1200" dirty="0"/>
            <a:t>Update &amp; Security</a:t>
          </a:r>
          <a:r>
            <a:rPr lang="en-US" sz="1600" kern="1200" dirty="0"/>
            <a:t>.</a:t>
          </a:r>
        </a:p>
        <a:p>
          <a:pPr marL="342900" lvl="2" indent="-171450" algn="l" defTabSz="711200">
            <a:lnSpc>
              <a:spcPct val="90000"/>
            </a:lnSpc>
            <a:spcBef>
              <a:spcPct val="0"/>
            </a:spcBef>
            <a:spcAft>
              <a:spcPct val="20000"/>
            </a:spcAft>
            <a:buChar char="•"/>
          </a:pPr>
          <a:r>
            <a:rPr lang="en-US" sz="1600" kern="1200" dirty="0"/>
            <a:t>Locate: %</a:t>
          </a:r>
          <a:r>
            <a:rPr lang="en-US" sz="1600" kern="1200" dirty="0" err="1"/>
            <a:t>SystemRoot</a:t>
          </a:r>
          <a:r>
            <a:rPr lang="en-US" sz="1600" kern="1200" dirty="0"/>
            <a:t>%/WindowsUpdate.txt records update activity.</a:t>
          </a:r>
        </a:p>
      </dsp:txBody>
      <dsp:txXfrm>
        <a:off x="0" y="532738"/>
        <a:ext cx="8460152" cy="2442600"/>
      </dsp:txXfrm>
    </dsp:sp>
    <dsp:sp modelId="{02A07BF2-0810-4ED9-9F8B-AC34D7B4C3D2}">
      <dsp:nvSpPr>
        <dsp:cNvPr id="0" name=""/>
        <dsp:cNvSpPr/>
      </dsp:nvSpPr>
      <dsp:spPr>
        <a:xfrm>
          <a:off x="0" y="2975338"/>
          <a:ext cx="8460152"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Uninstall updates that cause problems.</a:t>
          </a:r>
        </a:p>
      </dsp:txBody>
      <dsp:txXfrm>
        <a:off x="25130" y="3000468"/>
        <a:ext cx="8409892" cy="464540"/>
      </dsp:txXfrm>
    </dsp:sp>
    <dsp:sp modelId="{DDADB0A2-336F-4AAC-BAEA-5E7A56DFB705}">
      <dsp:nvSpPr>
        <dsp:cNvPr id="0" name=""/>
        <dsp:cNvSpPr/>
      </dsp:nvSpPr>
      <dsp:spPr>
        <a:xfrm>
          <a:off x="0" y="3490138"/>
          <a:ext cx="8460152" cy="331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a:t>Use </a:t>
          </a:r>
          <a:r>
            <a:rPr lang="en-US" sz="1600" b="1" kern="1200"/>
            <a:t>Programs and Features </a:t>
          </a:r>
          <a:r>
            <a:rPr lang="en-US" sz="1600" kern="1200"/>
            <a:t>applet.</a:t>
          </a:r>
        </a:p>
      </dsp:txBody>
      <dsp:txXfrm>
        <a:off x="0" y="3490138"/>
        <a:ext cx="8460152" cy="331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3F273-696C-4821-A258-16AB37BD539D}">
      <dsp:nvSpPr>
        <dsp:cNvPr id="0" name=""/>
        <dsp:cNvSpPr/>
      </dsp:nvSpPr>
      <dsp:spPr>
        <a:xfrm>
          <a:off x="2478"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OS Installation Overview:</a:t>
          </a:r>
          <a:endParaRPr lang="en-US" sz="1500" kern="1200" dirty="0"/>
        </a:p>
      </dsp:txBody>
      <dsp:txXfrm>
        <a:off x="2478" y="505684"/>
        <a:ext cx="1966324" cy="1179794"/>
      </dsp:txXfrm>
    </dsp:sp>
    <dsp:sp modelId="{B59B3EC0-C216-4131-BB71-EA64DC1D4ACE}">
      <dsp:nvSpPr>
        <dsp:cNvPr id="0" name=""/>
        <dsp:cNvSpPr/>
      </dsp:nvSpPr>
      <dsp:spPr>
        <a:xfrm>
          <a:off x="2165435"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Select an installation method.</a:t>
          </a:r>
        </a:p>
        <a:p>
          <a:pPr marL="114300" lvl="1" indent="-114300" algn="l" defTabSz="533400">
            <a:lnSpc>
              <a:spcPct val="90000"/>
            </a:lnSpc>
            <a:spcBef>
              <a:spcPct val="0"/>
            </a:spcBef>
            <a:spcAft>
              <a:spcPct val="15000"/>
            </a:spcAft>
            <a:buChar char="•"/>
          </a:pPr>
          <a:r>
            <a:rPr lang="en-US" sz="1200" kern="1200"/>
            <a:t>Clean install or in-place upgrade.</a:t>
          </a:r>
        </a:p>
      </dsp:txBody>
      <dsp:txXfrm>
        <a:off x="2165435" y="505684"/>
        <a:ext cx="1966324" cy="1179794"/>
      </dsp:txXfrm>
    </dsp:sp>
    <dsp:sp modelId="{903CFBA9-CA67-4BC8-9D32-F23F8A24A691}">
      <dsp:nvSpPr>
        <dsp:cNvPr id="0" name=""/>
        <dsp:cNvSpPr/>
      </dsp:nvSpPr>
      <dsp:spPr>
        <a:xfrm>
          <a:off x="4328392"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Check compatibility.</a:t>
          </a:r>
        </a:p>
        <a:p>
          <a:pPr marL="114300" lvl="1" indent="-114300" algn="l" defTabSz="533400">
            <a:lnSpc>
              <a:spcPct val="90000"/>
            </a:lnSpc>
            <a:spcBef>
              <a:spcPct val="0"/>
            </a:spcBef>
            <a:spcAft>
              <a:spcPct val="15000"/>
            </a:spcAft>
            <a:buChar char="•"/>
          </a:pPr>
          <a:r>
            <a:rPr lang="en-US" sz="1200" kern="1200"/>
            <a:t>Hardware, peripherals, and applications.</a:t>
          </a:r>
        </a:p>
      </dsp:txBody>
      <dsp:txXfrm>
        <a:off x="4328392" y="505684"/>
        <a:ext cx="1966324" cy="1179794"/>
      </dsp:txXfrm>
    </dsp:sp>
    <dsp:sp modelId="{FA6F3172-1A8F-41BF-B72D-A9274E90BC9E}">
      <dsp:nvSpPr>
        <dsp:cNvPr id="0" name=""/>
        <dsp:cNvSpPr/>
      </dsp:nvSpPr>
      <dsp:spPr>
        <a:xfrm>
          <a:off x="6491349"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If you are upgrading, back up existing data and settings.</a:t>
          </a:r>
        </a:p>
      </dsp:txBody>
      <dsp:txXfrm>
        <a:off x="6491349" y="505684"/>
        <a:ext cx="1966324" cy="1179794"/>
      </dsp:txXfrm>
    </dsp:sp>
    <dsp:sp modelId="{FDE9CA51-AAA1-43AF-84B8-CE45D2F6D985}">
      <dsp:nvSpPr>
        <dsp:cNvPr id="0" name=""/>
        <dsp:cNvSpPr/>
      </dsp:nvSpPr>
      <dsp:spPr>
        <a:xfrm>
          <a:off x="2478"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Choose a boot method for loading the OS setup files.</a:t>
          </a:r>
        </a:p>
      </dsp:txBody>
      <dsp:txXfrm>
        <a:off x="2478" y="1882111"/>
        <a:ext cx="1966324" cy="1179794"/>
      </dsp:txXfrm>
    </dsp:sp>
    <dsp:sp modelId="{9E81533C-4E61-4A65-96A6-F9AA8CAF1D37}">
      <dsp:nvSpPr>
        <dsp:cNvPr id="0" name=""/>
        <dsp:cNvSpPr/>
      </dsp:nvSpPr>
      <dsp:spPr>
        <a:xfrm>
          <a:off x="2165435"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Prepare the fixed disk, and copy the setup files to the target.</a:t>
          </a:r>
        </a:p>
      </dsp:txBody>
      <dsp:txXfrm>
        <a:off x="2165435" y="1882111"/>
        <a:ext cx="1966324" cy="1179794"/>
      </dsp:txXfrm>
    </dsp:sp>
    <dsp:sp modelId="{E8CD8CB2-88F4-42C2-B581-B05DD19788D9}">
      <dsp:nvSpPr>
        <dsp:cNvPr id="0" name=""/>
        <dsp:cNvSpPr/>
      </dsp:nvSpPr>
      <dsp:spPr>
        <a:xfrm>
          <a:off x="4328392"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Configure installation options.</a:t>
          </a:r>
        </a:p>
      </dsp:txBody>
      <dsp:txXfrm>
        <a:off x="4328392" y="1882111"/>
        <a:ext cx="1966324" cy="1179794"/>
      </dsp:txXfrm>
    </dsp:sp>
    <dsp:sp modelId="{76CF82A5-64E6-424A-9C31-D859E6F156E7}">
      <dsp:nvSpPr>
        <dsp:cNvPr id="0" name=""/>
        <dsp:cNvSpPr/>
      </dsp:nvSpPr>
      <dsp:spPr>
        <a:xfrm>
          <a:off x="6491349"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Verify the installation was successful.</a:t>
          </a:r>
        </a:p>
      </dsp:txBody>
      <dsp:txXfrm>
        <a:off x="6491349" y="1882111"/>
        <a:ext cx="1966324" cy="11797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B410B-076F-4138-95D8-E7D9B2895006}">
      <dsp:nvSpPr>
        <dsp:cNvPr id="0" name=""/>
        <dsp:cNvSpPr/>
      </dsp:nvSpPr>
      <dsp:spPr>
        <a:xfrm>
          <a:off x="0" y="0"/>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D2DAE9-1F7B-4161-ABBE-E249FE7E6C2D}">
      <dsp:nvSpPr>
        <dsp:cNvPr id="0" name=""/>
        <dsp:cNvSpPr/>
      </dsp:nvSpPr>
      <dsp:spPr>
        <a:xfrm>
          <a:off x="0" y="0"/>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b="1" kern="1200"/>
            <a:t>Workgroup: </a:t>
          </a:r>
          <a:r>
            <a:rPr lang="en-US" sz="1300" kern="1200"/>
            <a:t>A small group of computers on a network that share resources in a peer-to-peer fashion. </a:t>
          </a:r>
        </a:p>
      </dsp:txBody>
      <dsp:txXfrm>
        <a:off x="0" y="0"/>
        <a:ext cx="5111749" cy="879574"/>
      </dsp:txXfrm>
    </dsp:sp>
    <dsp:sp modelId="{27638435-66E6-4188-A30D-CD4F0A12496E}">
      <dsp:nvSpPr>
        <dsp:cNvPr id="0" name=""/>
        <dsp:cNvSpPr/>
      </dsp:nvSpPr>
      <dsp:spPr>
        <a:xfrm>
          <a:off x="0" y="879574"/>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38C4E2-4CA2-45A7-8F83-0B698E0902F4}">
      <dsp:nvSpPr>
        <dsp:cNvPr id="0" name=""/>
        <dsp:cNvSpPr/>
      </dsp:nvSpPr>
      <dsp:spPr>
        <a:xfrm>
          <a:off x="0" y="879574"/>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b="1" kern="1200"/>
            <a:t>Domain: </a:t>
          </a:r>
          <a:r>
            <a:rPr lang="en-US" sz="1300" kern="1200"/>
            <a:t>A group of computers that share a common accounts database, referred to as the directory.</a:t>
          </a:r>
        </a:p>
      </dsp:txBody>
      <dsp:txXfrm>
        <a:off x="0" y="879574"/>
        <a:ext cx="5111749" cy="879574"/>
      </dsp:txXfrm>
    </dsp:sp>
    <dsp:sp modelId="{C9A58AE3-4264-44EC-98F3-BAB03CCE99E7}">
      <dsp:nvSpPr>
        <dsp:cNvPr id="0" name=""/>
        <dsp:cNvSpPr/>
      </dsp:nvSpPr>
      <dsp:spPr>
        <a:xfrm>
          <a:off x="0" y="1759148"/>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BBF888-FECA-4AF5-BFCD-7D4F0DC516B6}">
      <dsp:nvSpPr>
        <dsp:cNvPr id="0" name=""/>
        <dsp:cNvSpPr/>
      </dsp:nvSpPr>
      <dsp:spPr>
        <a:xfrm>
          <a:off x="0" y="1759148"/>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b="1" kern="1200"/>
            <a:t>Microsoft account: </a:t>
          </a:r>
          <a:r>
            <a:rPr lang="en-US" sz="1300" kern="1200"/>
            <a:t>The type of account required to get apps from the Microsoft Store, to sync data between devices, access OneDrive, and work with parental controls for a Child account.</a:t>
          </a:r>
        </a:p>
      </dsp:txBody>
      <dsp:txXfrm>
        <a:off x="0" y="1759148"/>
        <a:ext cx="5111749" cy="879574"/>
      </dsp:txXfrm>
    </dsp:sp>
    <dsp:sp modelId="{1F9A5F9C-C4DC-49B9-81DC-9C047517A9DA}">
      <dsp:nvSpPr>
        <dsp:cNvPr id="0" name=""/>
        <dsp:cNvSpPr/>
      </dsp:nvSpPr>
      <dsp:spPr>
        <a:xfrm>
          <a:off x="0" y="2638722"/>
          <a:ext cx="51117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2F6F4E-6E4C-4CB3-8083-F5FECB624C1A}">
      <dsp:nvSpPr>
        <dsp:cNvPr id="0" name=""/>
        <dsp:cNvSpPr/>
      </dsp:nvSpPr>
      <dsp:spPr>
        <a:xfrm>
          <a:off x="0" y="2638722"/>
          <a:ext cx="5111749" cy="8795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b="1" kern="1200"/>
            <a:t>Local account: </a:t>
          </a:r>
          <a:r>
            <a:rPr lang="en-US" sz="1300" kern="1200"/>
            <a:t>An account that is only associated with the computer on which it was created.</a:t>
          </a:r>
        </a:p>
      </dsp:txBody>
      <dsp:txXfrm>
        <a:off x="0" y="2638722"/>
        <a:ext cx="5111749" cy="8795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3073A-012B-47DC-8213-6548D411077C}">
      <dsp:nvSpPr>
        <dsp:cNvPr id="0" name=""/>
        <dsp:cNvSpPr/>
      </dsp:nvSpPr>
      <dsp:spPr>
        <a:xfrm>
          <a:off x="0" y="2787"/>
          <a:ext cx="8460152" cy="59366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1B1C2A-B718-4FC3-8B95-899E85C0BB7B}">
      <dsp:nvSpPr>
        <dsp:cNvPr id="0" name=""/>
        <dsp:cNvSpPr/>
      </dsp:nvSpPr>
      <dsp:spPr>
        <a:xfrm>
          <a:off x="179584" y="136362"/>
          <a:ext cx="326518" cy="32651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EBB49B-AAE4-4497-A3C0-7EBA195CA2D6}">
      <dsp:nvSpPr>
        <dsp:cNvPr id="0" name=""/>
        <dsp:cNvSpPr/>
      </dsp:nvSpPr>
      <dsp:spPr>
        <a:xfrm>
          <a:off x="685688" y="2787"/>
          <a:ext cx="7774463" cy="593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830" tIns="62830" rIns="62830" bIns="62830" numCol="1" spcCol="1270" anchor="ctr" anchorCtr="0">
          <a:noAutofit/>
        </a:bodyPr>
        <a:lstStyle/>
        <a:p>
          <a:pPr marL="0" lvl="0" indent="0" algn="l" defTabSz="844550">
            <a:lnSpc>
              <a:spcPct val="90000"/>
            </a:lnSpc>
            <a:spcBef>
              <a:spcPct val="0"/>
            </a:spcBef>
            <a:spcAft>
              <a:spcPct val="35000"/>
            </a:spcAft>
            <a:buNone/>
          </a:pPr>
          <a:r>
            <a:rPr lang="en-US" sz="1900" kern="1200"/>
            <a:t>Workgroup installed by default.</a:t>
          </a:r>
        </a:p>
      </dsp:txBody>
      <dsp:txXfrm>
        <a:off x="685688" y="2787"/>
        <a:ext cx="7774463" cy="593669"/>
      </dsp:txXfrm>
    </dsp:sp>
    <dsp:sp modelId="{144C7C91-D525-4AD2-9B38-66D7729D2B4C}">
      <dsp:nvSpPr>
        <dsp:cNvPr id="0" name=""/>
        <dsp:cNvSpPr/>
      </dsp:nvSpPr>
      <dsp:spPr>
        <a:xfrm>
          <a:off x="0" y="744873"/>
          <a:ext cx="8460152" cy="59366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4B4745-AA4B-4011-8D2C-605ECFC50830}">
      <dsp:nvSpPr>
        <dsp:cNvPr id="0" name=""/>
        <dsp:cNvSpPr/>
      </dsp:nvSpPr>
      <dsp:spPr>
        <a:xfrm>
          <a:off x="179584" y="878449"/>
          <a:ext cx="326518" cy="32651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C73C71-EAB8-494C-BFB1-B9146327ADFA}">
      <dsp:nvSpPr>
        <dsp:cNvPr id="0" name=""/>
        <dsp:cNvSpPr/>
      </dsp:nvSpPr>
      <dsp:spPr>
        <a:xfrm>
          <a:off x="685688" y="744873"/>
          <a:ext cx="7774463" cy="593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830" tIns="62830" rIns="62830" bIns="62830" numCol="1" spcCol="1270" anchor="ctr" anchorCtr="0">
          <a:noAutofit/>
        </a:bodyPr>
        <a:lstStyle/>
        <a:p>
          <a:pPr marL="0" lvl="0" indent="0" algn="l" defTabSz="844550">
            <a:lnSpc>
              <a:spcPct val="90000"/>
            </a:lnSpc>
            <a:spcBef>
              <a:spcPct val="0"/>
            </a:spcBef>
            <a:spcAft>
              <a:spcPct val="35000"/>
            </a:spcAft>
            <a:buNone/>
          </a:pPr>
          <a:r>
            <a:rPr lang="en-US" sz="1900" kern="1200" dirty="0"/>
            <a:t>WORKGROUP should not be renamed.</a:t>
          </a:r>
        </a:p>
      </dsp:txBody>
      <dsp:txXfrm>
        <a:off x="685688" y="744873"/>
        <a:ext cx="7774463" cy="593669"/>
      </dsp:txXfrm>
    </dsp:sp>
    <dsp:sp modelId="{DEAB660E-E921-4DCA-A4E7-0B53805674F0}">
      <dsp:nvSpPr>
        <dsp:cNvPr id="0" name=""/>
        <dsp:cNvSpPr/>
      </dsp:nvSpPr>
      <dsp:spPr>
        <a:xfrm>
          <a:off x="0" y="1486960"/>
          <a:ext cx="8460152" cy="59366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64C157-A099-4CC7-8527-EA49C92B7B18}">
      <dsp:nvSpPr>
        <dsp:cNvPr id="0" name=""/>
        <dsp:cNvSpPr/>
      </dsp:nvSpPr>
      <dsp:spPr>
        <a:xfrm>
          <a:off x="179584" y="1620535"/>
          <a:ext cx="326518" cy="32651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7FF595-2CDC-46EE-A796-D58DAC1FB18E}">
      <dsp:nvSpPr>
        <dsp:cNvPr id="0" name=""/>
        <dsp:cNvSpPr/>
      </dsp:nvSpPr>
      <dsp:spPr>
        <a:xfrm>
          <a:off x="685688" y="1486960"/>
          <a:ext cx="7774463" cy="593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830" tIns="62830" rIns="62830" bIns="62830" numCol="1" spcCol="1270" anchor="ctr" anchorCtr="0">
          <a:noAutofit/>
        </a:bodyPr>
        <a:lstStyle/>
        <a:p>
          <a:pPr marL="0" lvl="0" indent="0" algn="l" defTabSz="844550">
            <a:lnSpc>
              <a:spcPct val="90000"/>
            </a:lnSpc>
            <a:spcBef>
              <a:spcPct val="0"/>
            </a:spcBef>
            <a:spcAft>
              <a:spcPct val="35000"/>
            </a:spcAft>
            <a:buNone/>
          </a:pPr>
          <a:r>
            <a:rPr lang="en-US" sz="1900" kern="1200"/>
            <a:t>Join a domain by reconfiguring System properties.</a:t>
          </a:r>
        </a:p>
      </dsp:txBody>
      <dsp:txXfrm>
        <a:off x="685688" y="1486960"/>
        <a:ext cx="7774463" cy="593669"/>
      </dsp:txXfrm>
    </dsp:sp>
    <dsp:sp modelId="{7CBD23F2-BCA4-40DB-9ECF-89DEA5A9E8E1}">
      <dsp:nvSpPr>
        <dsp:cNvPr id="0" name=""/>
        <dsp:cNvSpPr/>
      </dsp:nvSpPr>
      <dsp:spPr>
        <a:xfrm>
          <a:off x="0" y="2229046"/>
          <a:ext cx="8460152" cy="59366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50CA63-0C6F-48C6-B393-9819578A51A0}">
      <dsp:nvSpPr>
        <dsp:cNvPr id="0" name=""/>
        <dsp:cNvSpPr/>
      </dsp:nvSpPr>
      <dsp:spPr>
        <a:xfrm>
          <a:off x="179584" y="2362622"/>
          <a:ext cx="326518" cy="32651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EABFFF3-6F87-4EE0-840D-735219B3100B}">
      <dsp:nvSpPr>
        <dsp:cNvPr id="0" name=""/>
        <dsp:cNvSpPr/>
      </dsp:nvSpPr>
      <dsp:spPr>
        <a:xfrm>
          <a:off x="685688" y="2229046"/>
          <a:ext cx="7774463" cy="593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830" tIns="62830" rIns="62830" bIns="62830" numCol="1" spcCol="1270" anchor="ctr" anchorCtr="0">
          <a:noAutofit/>
        </a:bodyPr>
        <a:lstStyle/>
        <a:p>
          <a:pPr marL="0" lvl="0" indent="0" algn="l" defTabSz="844550">
            <a:lnSpc>
              <a:spcPct val="90000"/>
            </a:lnSpc>
            <a:spcBef>
              <a:spcPct val="0"/>
            </a:spcBef>
            <a:spcAft>
              <a:spcPct val="35000"/>
            </a:spcAft>
            <a:buNone/>
          </a:pPr>
          <a:r>
            <a:rPr lang="en-US" sz="1900" kern="1200"/>
            <a:t>If not connected to the Internet, local account will be created.</a:t>
          </a:r>
        </a:p>
      </dsp:txBody>
      <dsp:txXfrm>
        <a:off x="685688" y="2229046"/>
        <a:ext cx="7774463" cy="593669"/>
      </dsp:txXfrm>
    </dsp:sp>
    <dsp:sp modelId="{34579DF7-1871-436B-9885-0A87E28E56E4}">
      <dsp:nvSpPr>
        <dsp:cNvPr id="0" name=""/>
        <dsp:cNvSpPr/>
      </dsp:nvSpPr>
      <dsp:spPr>
        <a:xfrm>
          <a:off x="0" y="2971133"/>
          <a:ext cx="8460152" cy="59366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FF0A83-5457-4C10-9C44-8DE80605C316}">
      <dsp:nvSpPr>
        <dsp:cNvPr id="0" name=""/>
        <dsp:cNvSpPr/>
      </dsp:nvSpPr>
      <dsp:spPr>
        <a:xfrm>
          <a:off x="179584" y="3104709"/>
          <a:ext cx="326518" cy="32651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74A0E83-C2B1-4DCC-8C8F-3E9E644320F2}">
      <dsp:nvSpPr>
        <dsp:cNvPr id="0" name=""/>
        <dsp:cNvSpPr/>
      </dsp:nvSpPr>
      <dsp:spPr>
        <a:xfrm>
          <a:off x="685688" y="2971133"/>
          <a:ext cx="7774463" cy="593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830" tIns="62830" rIns="62830" bIns="62830" numCol="1" spcCol="1270" anchor="ctr" anchorCtr="0">
          <a:noAutofit/>
        </a:bodyPr>
        <a:lstStyle/>
        <a:p>
          <a:pPr marL="0" lvl="0" indent="0" algn="l" defTabSz="844550">
            <a:lnSpc>
              <a:spcPct val="90000"/>
            </a:lnSpc>
            <a:spcBef>
              <a:spcPct val="0"/>
            </a:spcBef>
            <a:spcAft>
              <a:spcPct val="35000"/>
            </a:spcAft>
            <a:buNone/>
          </a:pPr>
          <a:r>
            <a:rPr lang="en-US" sz="1900" kern="1200"/>
            <a:t>Convert to a Microsoft account through Windows </a:t>
          </a:r>
          <a:r>
            <a:rPr lang="en-US" sz="1900" b="1" kern="1200"/>
            <a:t>Settings.</a:t>
          </a:r>
          <a:endParaRPr lang="en-US" sz="1900" kern="1200"/>
        </a:p>
      </dsp:txBody>
      <dsp:txXfrm>
        <a:off x="685688" y="2971133"/>
        <a:ext cx="7774463" cy="5936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321D2-B78E-4B17-A06F-9943E5674A8A}">
      <dsp:nvSpPr>
        <dsp:cNvPr id="0" name=""/>
        <dsp:cNvSpPr/>
      </dsp:nvSpPr>
      <dsp:spPr>
        <a:xfrm>
          <a:off x="0" y="451"/>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4ECB71-BEEA-4FD8-9816-BA290360ADE0}">
      <dsp:nvSpPr>
        <dsp:cNvPr id="0" name=""/>
        <dsp:cNvSpPr/>
      </dsp:nvSpPr>
      <dsp:spPr>
        <a:xfrm>
          <a:off x="319842" y="238350"/>
          <a:ext cx="581531" cy="5815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09B1E42-6994-4740-8CD4-965FCF027454}">
      <dsp:nvSpPr>
        <dsp:cNvPr id="0" name=""/>
        <dsp:cNvSpPr/>
      </dsp:nvSpPr>
      <dsp:spPr>
        <a:xfrm>
          <a:off x="1221215" y="451"/>
          <a:ext cx="7238936"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66800">
            <a:lnSpc>
              <a:spcPct val="100000"/>
            </a:lnSpc>
            <a:spcBef>
              <a:spcPct val="0"/>
            </a:spcBef>
            <a:spcAft>
              <a:spcPct val="35000"/>
            </a:spcAft>
            <a:buNone/>
          </a:pPr>
          <a:r>
            <a:rPr lang="en-US" sz="2400" kern="1200" dirty="0"/>
            <a:t>Hardware detection and driver installation is automated.</a:t>
          </a:r>
        </a:p>
      </dsp:txBody>
      <dsp:txXfrm>
        <a:off x="1221215" y="451"/>
        <a:ext cx="7238936" cy="1057329"/>
      </dsp:txXfrm>
    </dsp:sp>
    <dsp:sp modelId="{2720C719-FC0E-4BA8-9F07-6092F28908D1}">
      <dsp:nvSpPr>
        <dsp:cNvPr id="0" name=""/>
        <dsp:cNvSpPr/>
      </dsp:nvSpPr>
      <dsp:spPr>
        <a:xfrm>
          <a:off x="0" y="1322113"/>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C9DD48-53F1-4659-B51C-31AF7341D177}">
      <dsp:nvSpPr>
        <dsp:cNvPr id="0" name=""/>
        <dsp:cNvSpPr/>
      </dsp:nvSpPr>
      <dsp:spPr>
        <a:xfrm>
          <a:off x="319842" y="1560012"/>
          <a:ext cx="581531" cy="58153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6A98DD-4108-41FC-B65C-BC9FFD552C5C}">
      <dsp:nvSpPr>
        <dsp:cNvPr id="0" name=""/>
        <dsp:cNvSpPr/>
      </dsp:nvSpPr>
      <dsp:spPr>
        <a:xfrm>
          <a:off x="1221215" y="1322113"/>
          <a:ext cx="7238936"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66800">
            <a:lnSpc>
              <a:spcPct val="100000"/>
            </a:lnSpc>
            <a:spcBef>
              <a:spcPct val="0"/>
            </a:spcBef>
            <a:spcAft>
              <a:spcPct val="35000"/>
            </a:spcAft>
            <a:buNone/>
          </a:pPr>
          <a:r>
            <a:rPr lang="en-US" sz="2400" kern="1200"/>
            <a:t>Check log files and Device Manager to ensure all hardware was identified.</a:t>
          </a:r>
        </a:p>
      </dsp:txBody>
      <dsp:txXfrm>
        <a:off x="1221215" y="1322113"/>
        <a:ext cx="7238936" cy="1057329"/>
      </dsp:txXfrm>
    </dsp:sp>
    <dsp:sp modelId="{A81E58BB-8B6E-4643-906D-B1489709D3E7}">
      <dsp:nvSpPr>
        <dsp:cNvPr id="0" name=""/>
        <dsp:cNvSpPr/>
      </dsp:nvSpPr>
      <dsp:spPr>
        <a:xfrm>
          <a:off x="0" y="2643774"/>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0E3CBE-8AEC-4A83-A652-B67C68DA1343}">
      <dsp:nvSpPr>
        <dsp:cNvPr id="0" name=""/>
        <dsp:cNvSpPr/>
      </dsp:nvSpPr>
      <dsp:spPr>
        <a:xfrm>
          <a:off x="319842" y="2881673"/>
          <a:ext cx="581531" cy="58153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019524-4E01-4D41-82E5-4395B3902C26}">
      <dsp:nvSpPr>
        <dsp:cNvPr id="0" name=""/>
        <dsp:cNvSpPr/>
      </dsp:nvSpPr>
      <dsp:spPr>
        <a:xfrm>
          <a:off x="1221215" y="2643774"/>
          <a:ext cx="38070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066800">
            <a:lnSpc>
              <a:spcPct val="100000"/>
            </a:lnSpc>
            <a:spcBef>
              <a:spcPct val="0"/>
            </a:spcBef>
            <a:spcAft>
              <a:spcPct val="35000"/>
            </a:spcAft>
            <a:buNone/>
          </a:pPr>
          <a:r>
            <a:rPr lang="en-US" sz="2400" kern="1200"/>
            <a:t>Programs and Features Control Panel.</a:t>
          </a:r>
        </a:p>
      </dsp:txBody>
      <dsp:txXfrm>
        <a:off x="1221215" y="2643774"/>
        <a:ext cx="3807068" cy="1057329"/>
      </dsp:txXfrm>
    </dsp:sp>
    <dsp:sp modelId="{10E9209B-F0FC-466F-9F69-402DB67216A0}">
      <dsp:nvSpPr>
        <dsp:cNvPr id="0" name=""/>
        <dsp:cNvSpPr/>
      </dsp:nvSpPr>
      <dsp:spPr>
        <a:xfrm>
          <a:off x="5028283" y="2643774"/>
          <a:ext cx="3431868"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800100">
            <a:lnSpc>
              <a:spcPct val="100000"/>
            </a:lnSpc>
            <a:spcBef>
              <a:spcPct val="0"/>
            </a:spcBef>
            <a:spcAft>
              <a:spcPct val="35000"/>
            </a:spcAft>
            <a:buNone/>
          </a:pPr>
          <a:endParaRPr lang="en-US" sz="1800" kern="1200" dirty="0"/>
        </a:p>
      </dsp:txBody>
      <dsp:txXfrm>
        <a:off x="5028283" y="2643774"/>
        <a:ext cx="3431868" cy="10573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3F273-696C-4821-A258-16AB37BD539D}">
      <dsp:nvSpPr>
        <dsp:cNvPr id="0" name=""/>
        <dsp:cNvSpPr/>
      </dsp:nvSpPr>
      <dsp:spPr>
        <a:xfrm>
          <a:off x="2478"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OS Installation Overview:</a:t>
          </a:r>
          <a:endParaRPr lang="en-US" sz="1500" kern="1200" dirty="0"/>
        </a:p>
      </dsp:txBody>
      <dsp:txXfrm>
        <a:off x="2478" y="505684"/>
        <a:ext cx="1966324" cy="1179794"/>
      </dsp:txXfrm>
    </dsp:sp>
    <dsp:sp modelId="{B59B3EC0-C216-4131-BB71-EA64DC1D4ACE}">
      <dsp:nvSpPr>
        <dsp:cNvPr id="0" name=""/>
        <dsp:cNvSpPr/>
      </dsp:nvSpPr>
      <dsp:spPr>
        <a:xfrm>
          <a:off x="2165435"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Select an installation method.</a:t>
          </a:r>
        </a:p>
        <a:p>
          <a:pPr marL="114300" lvl="1" indent="-114300" algn="l" defTabSz="533400">
            <a:lnSpc>
              <a:spcPct val="90000"/>
            </a:lnSpc>
            <a:spcBef>
              <a:spcPct val="0"/>
            </a:spcBef>
            <a:spcAft>
              <a:spcPct val="15000"/>
            </a:spcAft>
            <a:buChar char="•"/>
          </a:pPr>
          <a:r>
            <a:rPr lang="en-US" sz="1200" kern="1200"/>
            <a:t>Clean install or in-place upgrade.</a:t>
          </a:r>
        </a:p>
      </dsp:txBody>
      <dsp:txXfrm>
        <a:off x="2165435" y="505684"/>
        <a:ext cx="1966324" cy="1179794"/>
      </dsp:txXfrm>
    </dsp:sp>
    <dsp:sp modelId="{903CFBA9-CA67-4BC8-9D32-F23F8A24A691}">
      <dsp:nvSpPr>
        <dsp:cNvPr id="0" name=""/>
        <dsp:cNvSpPr/>
      </dsp:nvSpPr>
      <dsp:spPr>
        <a:xfrm>
          <a:off x="4328392"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Check compatibility.</a:t>
          </a:r>
        </a:p>
        <a:p>
          <a:pPr marL="114300" lvl="1" indent="-114300" algn="l" defTabSz="533400">
            <a:lnSpc>
              <a:spcPct val="90000"/>
            </a:lnSpc>
            <a:spcBef>
              <a:spcPct val="0"/>
            </a:spcBef>
            <a:spcAft>
              <a:spcPct val="15000"/>
            </a:spcAft>
            <a:buChar char="•"/>
          </a:pPr>
          <a:r>
            <a:rPr lang="en-US" sz="1200" kern="1200"/>
            <a:t>Hardware, peripherals, and applications.</a:t>
          </a:r>
        </a:p>
      </dsp:txBody>
      <dsp:txXfrm>
        <a:off x="4328392" y="505684"/>
        <a:ext cx="1966324" cy="1179794"/>
      </dsp:txXfrm>
    </dsp:sp>
    <dsp:sp modelId="{FA6F3172-1A8F-41BF-B72D-A9274E90BC9E}">
      <dsp:nvSpPr>
        <dsp:cNvPr id="0" name=""/>
        <dsp:cNvSpPr/>
      </dsp:nvSpPr>
      <dsp:spPr>
        <a:xfrm>
          <a:off x="6491349" y="505684"/>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If you are upgrading, back up existing data and settings.</a:t>
          </a:r>
        </a:p>
      </dsp:txBody>
      <dsp:txXfrm>
        <a:off x="6491349" y="505684"/>
        <a:ext cx="1966324" cy="1179794"/>
      </dsp:txXfrm>
    </dsp:sp>
    <dsp:sp modelId="{FDE9CA51-AAA1-43AF-84B8-CE45D2F6D985}">
      <dsp:nvSpPr>
        <dsp:cNvPr id="0" name=""/>
        <dsp:cNvSpPr/>
      </dsp:nvSpPr>
      <dsp:spPr>
        <a:xfrm>
          <a:off x="2478"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Choose a boot method for loading the OS setup files.</a:t>
          </a:r>
        </a:p>
      </dsp:txBody>
      <dsp:txXfrm>
        <a:off x="2478" y="1882111"/>
        <a:ext cx="1966324" cy="1179794"/>
      </dsp:txXfrm>
    </dsp:sp>
    <dsp:sp modelId="{9E81533C-4E61-4A65-96A6-F9AA8CAF1D37}">
      <dsp:nvSpPr>
        <dsp:cNvPr id="0" name=""/>
        <dsp:cNvSpPr/>
      </dsp:nvSpPr>
      <dsp:spPr>
        <a:xfrm>
          <a:off x="2165435"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Prepare the fixed disk, and copy the setup files to the target.</a:t>
          </a:r>
        </a:p>
      </dsp:txBody>
      <dsp:txXfrm>
        <a:off x="2165435" y="1882111"/>
        <a:ext cx="1966324" cy="1179794"/>
      </dsp:txXfrm>
    </dsp:sp>
    <dsp:sp modelId="{E8CD8CB2-88F4-42C2-B581-B05DD19788D9}">
      <dsp:nvSpPr>
        <dsp:cNvPr id="0" name=""/>
        <dsp:cNvSpPr/>
      </dsp:nvSpPr>
      <dsp:spPr>
        <a:xfrm>
          <a:off x="4328392"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Configure installation options.</a:t>
          </a:r>
        </a:p>
      </dsp:txBody>
      <dsp:txXfrm>
        <a:off x="4328392" y="1882111"/>
        <a:ext cx="1966324" cy="1179794"/>
      </dsp:txXfrm>
    </dsp:sp>
    <dsp:sp modelId="{76CF82A5-64E6-424A-9C31-D859E6F156E7}">
      <dsp:nvSpPr>
        <dsp:cNvPr id="0" name=""/>
        <dsp:cNvSpPr/>
      </dsp:nvSpPr>
      <dsp:spPr>
        <a:xfrm>
          <a:off x="6491349" y="1882111"/>
          <a:ext cx="1966324" cy="117979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Verify the installation was successful.</a:t>
          </a:r>
        </a:p>
      </dsp:txBody>
      <dsp:txXfrm>
        <a:off x="6491349" y="1882111"/>
        <a:ext cx="1966324" cy="117979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59BA4-F8F6-4D78-A1F0-0266061D3438}">
      <dsp:nvSpPr>
        <dsp:cNvPr id="0" name=""/>
        <dsp:cNvSpPr/>
      </dsp:nvSpPr>
      <dsp:spPr>
        <a:xfrm>
          <a:off x="0" y="480443"/>
          <a:ext cx="8460152" cy="88697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A1A293-AA9E-4E66-AE8B-E78F32F17C27}">
      <dsp:nvSpPr>
        <dsp:cNvPr id="0" name=""/>
        <dsp:cNvSpPr/>
      </dsp:nvSpPr>
      <dsp:spPr>
        <a:xfrm>
          <a:off x="268309" y="680012"/>
          <a:ext cx="487834" cy="4878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0C9CF6A-08D6-4158-ABD9-5C52597D8F21}">
      <dsp:nvSpPr>
        <dsp:cNvPr id="0" name=""/>
        <dsp:cNvSpPr/>
      </dsp:nvSpPr>
      <dsp:spPr>
        <a:xfrm>
          <a:off x="1024453" y="480443"/>
          <a:ext cx="7435698"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666750">
            <a:lnSpc>
              <a:spcPct val="90000"/>
            </a:lnSpc>
            <a:spcBef>
              <a:spcPct val="0"/>
            </a:spcBef>
            <a:spcAft>
              <a:spcPct val="35000"/>
            </a:spcAft>
            <a:buNone/>
          </a:pPr>
          <a:r>
            <a:rPr lang="en-US" sz="1500" kern="1200"/>
            <a:t>Disk drives and file systems require the most attention.</a:t>
          </a:r>
        </a:p>
      </dsp:txBody>
      <dsp:txXfrm>
        <a:off x="1024453" y="480443"/>
        <a:ext cx="7435698" cy="886972"/>
      </dsp:txXfrm>
    </dsp:sp>
    <dsp:sp modelId="{27139B8E-44A4-45BD-93B4-9D2839424387}">
      <dsp:nvSpPr>
        <dsp:cNvPr id="0" name=""/>
        <dsp:cNvSpPr/>
      </dsp:nvSpPr>
      <dsp:spPr>
        <a:xfrm>
          <a:off x="0" y="1589159"/>
          <a:ext cx="8460152" cy="88697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F4CF7C-CC0E-4EF0-AC70-3CB0BF0504C3}">
      <dsp:nvSpPr>
        <dsp:cNvPr id="0" name=""/>
        <dsp:cNvSpPr/>
      </dsp:nvSpPr>
      <dsp:spPr>
        <a:xfrm>
          <a:off x="268309" y="1788727"/>
          <a:ext cx="487834" cy="4878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DF246F-E74F-44AD-AD82-425E6C9F632F}">
      <dsp:nvSpPr>
        <dsp:cNvPr id="0" name=""/>
        <dsp:cNvSpPr/>
      </dsp:nvSpPr>
      <dsp:spPr>
        <a:xfrm>
          <a:off x="1024453" y="1589159"/>
          <a:ext cx="3807068"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666750">
            <a:lnSpc>
              <a:spcPct val="90000"/>
            </a:lnSpc>
            <a:spcBef>
              <a:spcPct val="0"/>
            </a:spcBef>
            <a:spcAft>
              <a:spcPct val="35000"/>
            </a:spcAft>
            <a:buNone/>
          </a:pPr>
          <a:r>
            <a:rPr lang="en-US" sz="1500" kern="1200"/>
            <a:t>When used regularly, disk performance tools can help address these problems.</a:t>
          </a:r>
        </a:p>
      </dsp:txBody>
      <dsp:txXfrm>
        <a:off x="1024453" y="1589159"/>
        <a:ext cx="3807068" cy="886972"/>
      </dsp:txXfrm>
    </dsp:sp>
    <dsp:sp modelId="{53048657-39D7-441B-9284-17F161BE1310}">
      <dsp:nvSpPr>
        <dsp:cNvPr id="0" name=""/>
        <dsp:cNvSpPr/>
      </dsp:nvSpPr>
      <dsp:spPr>
        <a:xfrm>
          <a:off x="4831521" y="1589159"/>
          <a:ext cx="3628630" cy="886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871" tIns="93871" rIns="93871" bIns="93871" numCol="1" spcCol="1270" anchor="ctr" anchorCtr="0">
          <a:noAutofit/>
        </a:bodyPr>
        <a:lstStyle/>
        <a:p>
          <a:pPr marL="0" lvl="0" indent="0" algn="l" defTabSz="488950">
            <a:lnSpc>
              <a:spcPct val="90000"/>
            </a:lnSpc>
            <a:spcBef>
              <a:spcPct val="0"/>
            </a:spcBef>
            <a:spcAft>
              <a:spcPct val="35000"/>
            </a:spcAft>
            <a:buNone/>
          </a:pPr>
          <a:r>
            <a:rPr lang="en-US" sz="1100" kern="1200"/>
            <a:t>Fragmentation</a:t>
          </a:r>
        </a:p>
        <a:p>
          <a:pPr marL="0" lvl="0" indent="0" algn="l" defTabSz="488950">
            <a:lnSpc>
              <a:spcPct val="90000"/>
            </a:lnSpc>
            <a:spcBef>
              <a:spcPct val="0"/>
            </a:spcBef>
            <a:spcAft>
              <a:spcPct val="35000"/>
            </a:spcAft>
            <a:buNone/>
          </a:pPr>
          <a:r>
            <a:rPr lang="en-US" sz="1100" kern="1200"/>
            <a:t>Capacity</a:t>
          </a:r>
        </a:p>
        <a:p>
          <a:pPr marL="0" lvl="0" indent="0" algn="l" defTabSz="488950">
            <a:lnSpc>
              <a:spcPct val="90000"/>
            </a:lnSpc>
            <a:spcBef>
              <a:spcPct val="0"/>
            </a:spcBef>
            <a:spcAft>
              <a:spcPct val="35000"/>
            </a:spcAft>
            <a:buNone/>
          </a:pPr>
          <a:r>
            <a:rPr lang="en-US" sz="1100" kern="1200"/>
            <a:t>Damage</a:t>
          </a:r>
        </a:p>
      </dsp:txBody>
      <dsp:txXfrm>
        <a:off x="4831521" y="1589159"/>
        <a:ext cx="3628630" cy="8869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C940E3-CEC5-425C-B314-6A9F7F4DC236}">
      <dsp:nvSpPr>
        <dsp:cNvPr id="0" name=""/>
        <dsp:cNvSpPr/>
      </dsp:nvSpPr>
      <dsp:spPr>
        <a:xfrm>
          <a:off x="0" y="346225"/>
          <a:ext cx="5111749" cy="913148"/>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a:t>Patch management:</a:t>
          </a:r>
          <a:r>
            <a:rPr lang="en-US" sz="1500" kern="1200"/>
            <a:t> Identifying, testing, and deploying OS and application updates. </a:t>
          </a:r>
        </a:p>
      </dsp:txBody>
      <dsp:txXfrm>
        <a:off x="44576" y="390801"/>
        <a:ext cx="5022597" cy="823996"/>
      </dsp:txXfrm>
    </dsp:sp>
    <dsp:sp modelId="{80350A2C-AB4B-4CFD-9DC6-254DBA634863}">
      <dsp:nvSpPr>
        <dsp:cNvPr id="0" name=""/>
        <dsp:cNvSpPr/>
      </dsp:nvSpPr>
      <dsp:spPr>
        <a:xfrm>
          <a:off x="0" y="1302574"/>
          <a:ext cx="5111749" cy="913148"/>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a:t>Patch: </a:t>
          </a:r>
          <a:r>
            <a:rPr lang="en-US" sz="1500" kern="1200"/>
            <a:t>A fix for software, designed to eliminate known bugs or vulnerabilities and improve performance. </a:t>
          </a:r>
        </a:p>
      </dsp:txBody>
      <dsp:txXfrm>
        <a:off x="44576" y="1347150"/>
        <a:ext cx="5022597" cy="823996"/>
      </dsp:txXfrm>
    </dsp:sp>
    <dsp:sp modelId="{7D5340EA-F700-42BE-8F23-9ABF2E3785DF}">
      <dsp:nvSpPr>
        <dsp:cNvPr id="0" name=""/>
        <dsp:cNvSpPr/>
      </dsp:nvSpPr>
      <dsp:spPr>
        <a:xfrm>
          <a:off x="0" y="2258922"/>
          <a:ext cx="5111749" cy="913148"/>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a:t>Update</a:t>
          </a:r>
          <a:r>
            <a:rPr lang="en-US" sz="1500" kern="1200"/>
            <a:t>: Made freely available by the software manufacturer to fix problems in a particular software version, including any security vulnerabilities. </a:t>
          </a:r>
        </a:p>
      </dsp:txBody>
      <dsp:txXfrm>
        <a:off x="44576" y="2303498"/>
        <a:ext cx="5022597" cy="8239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4FD8D-8DA0-4FFE-BAB1-34BAE5E771A5}">
      <dsp:nvSpPr>
        <dsp:cNvPr id="0" name=""/>
        <dsp:cNvSpPr/>
      </dsp:nvSpPr>
      <dsp:spPr>
        <a:xfrm>
          <a:off x="105754" y="324878"/>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40CED0-AF59-4A84-912A-8D2AEE36340C}">
      <dsp:nvSpPr>
        <dsp:cNvPr id="0" name=""/>
        <dsp:cNvSpPr/>
      </dsp:nvSpPr>
      <dsp:spPr>
        <a:xfrm>
          <a:off x="255915" y="503614"/>
          <a:ext cx="414730" cy="4147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6665CE-301E-43F9-9804-811B430C9C24}">
      <dsp:nvSpPr>
        <dsp:cNvPr id="0" name=""/>
        <dsp:cNvSpPr/>
      </dsp:nvSpPr>
      <dsp:spPr>
        <a:xfrm>
          <a:off x="974032" y="324878"/>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solidFill>
                <a:srgbClr val="FF0000"/>
              </a:solidFill>
            </a:rPr>
            <a:t>A patch management program might include:</a:t>
          </a:r>
        </a:p>
      </dsp:txBody>
      <dsp:txXfrm>
        <a:off x="974032" y="324878"/>
        <a:ext cx="1685481" cy="715052"/>
      </dsp:txXfrm>
    </dsp:sp>
    <dsp:sp modelId="{95A18D36-8BA2-4C57-A3B3-89A464792316}">
      <dsp:nvSpPr>
        <dsp:cNvPr id="0" name=""/>
        <dsp:cNvSpPr/>
      </dsp:nvSpPr>
      <dsp:spPr>
        <a:xfrm>
          <a:off x="2953196" y="324878"/>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E13163-0025-466F-9316-868E4ECED436}">
      <dsp:nvSpPr>
        <dsp:cNvPr id="0" name=""/>
        <dsp:cNvSpPr/>
      </dsp:nvSpPr>
      <dsp:spPr>
        <a:xfrm>
          <a:off x="3103357" y="475039"/>
          <a:ext cx="414730" cy="4147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B860C9-1DBA-48CA-AC87-3616E1EC3FAE}">
      <dsp:nvSpPr>
        <dsp:cNvPr id="0" name=""/>
        <dsp:cNvSpPr/>
      </dsp:nvSpPr>
      <dsp:spPr>
        <a:xfrm>
          <a:off x="3821474" y="324878"/>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Someone to review security patches and update newsletters.</a:t>
          </a:r>
        </a:p>
      </dsp:txBody>
      <dsp:txXfrm>
        <a:off x="3821474" y="324878"/>
        <a:ext cx="1685481" cy="715052"/>
      </dsp:txXfrm>
    </dsp:sp>
    <dsp:sp modelId="{B52506D1-31EB-4FAC-B973-BC49BF63EA14}">
      <dsp:nvSpPr>
        <dsp:cNvPr id="0" name=""/>
        <dsp:cNvSpPr/>
      </dsp:nvSpPr>
      <dsp:spPr>
        <a:xfrm>
          <a:off x="5800638" y="324878"/>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4DF6F0-9B90-4E4C-A073-85FB662B5CF7}">
      <dsp:nvSpPr>
        <dsp:cNvPr id="0" name=""/>
        <dsp:cNvSpPr/>
      </dsp:nvSpPr>
      <dsp:spPr>
        <a:xfrm>
          <a:off x="5950799" y="475039"/>
          <a:ext cx="414730" cy="41473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41CA1C-ED38-4128-837D-24B010B14881}">
      <dsp:nvSpPr>
        <dsp:cNvPr id="0" name=""/>
        <dsp:cNvSpPr/>
      </dsp:nvSpPr>
      <dsp:spPr>
        <a:xfrm>
          <a:off x="6668916" y="324878"/>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Categories  updates into urgent, important, &amp;  non-critical categories.</a:t>
          </a:r>
        </a:p>
      </dsp:txBody>
      <dsp:txXfrm>
        <a:off x="6668916" y="324878"/>
        <a:ext cx="1685481" cy="715052"/>
      </dsp:txXfrm>
    </dsp:sp>
    <dsp:sp modelId="{58A1AD57-B3AE-446D-BFA5-74E384DBC9B6}">
      <dsp:nvSpPr>
        <dsp:cNvPr id="0" name=""/>
        <dsp:cNvSpPr/>
      </dsp:nvSpPr>
      <dsp:spPr>
        <a:xfrm>
          <a:off x="105754" y="1759834"/>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0034C4-E36B-4407-8550-C9DC14CADF4D}">
      <dsp:nvSpPr>
        <dsp:cNvPr id="0" name=""/>
        <dsp:cNvSpPr/>
      </dsp:nvSpPr>
      <dsp:spPr>
        <a:xfrm>
          <a:off x="255915" y="1909995"/>
          <a:ext cx="414730" cy="4147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75F8BC-D0F2-472E-8D6D-3F0715A2F027}">
      <dsp:nvSpPr>
        <dsp:cNvPr id="0" name=""/>
        <dsp:cNvSpPr/>
      </dsp:nvSpPr>
      <dsp:spPr>
        <a:xfrm>
          <a:off x="974032" y="1759834"/>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An offline patch test group.</a:t>
          </a:r>
        </a:p>
      </dsp:txBody>
      <dsp:txXfrm>
        <a:off x="974032" y="1759834"/>
        <a:ext cx="1685481" cy="715052"/>
      </dsp:txXfrm>
    </dsp:sp>
    <dsp:sp modelId="{5BABE8CC-3987-4851-A7D3-B627064D9195}">
      <dsp:nvSpPr>
        <dsp:cNvPr id="0" name=""/>
        <dsp:cNvSpPr/>
      </dsp:nvSpPr>
      <dsp:spPr>
        <a:xfrm>
          <a:off x="2953196" y="1759834"/>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C4486A-F97E-421B-A0BA-4E814C1F671E}">
      <dsp:nvSpPr>
        <dsp:cNvPr id="0" name=""/>
        <dsp:cNvSpPr/>
      </dsp:nvSpPr>
      <dsp:spPr>
        <a:xfrm>
          <a:off x="3103357" y="1909995"/>
          <a:ext cx="414730" cy="41473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AEA812-D851-438A-85C9-FC3E6F68792D}">
      <dsp:nvSpPr>
        <dsp:cNvPr id="0" name=""/>
        <dsp:cNvSpPr/>
      </dsp:nvSpPr>
      <dsp:spPr>
        <a:xfrm>
          <a:off x="3821474" y="1759834"/>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Immediate delivery of urgent patches!</a:t>
          </a:r>
        </a:p>
      </dsp:txBody>
      <dsp:txXfrm>
        <a:off x="3821474" y="1759834"/>
        <a:ext cx="1685481" cy="715052"/>
      </dsp:txXfrm>
    </dsp:sp>
    <dsp:sp modelId="{374C3037-2BA1-422B-87BE-B540DFB1D743}">
      <dsp:nvSpPr>
        <dsp:cNvPr id="0" name=""/>
        <dsp:cNvSpPr/>
      </dsp:nvSpPr>
      <dsp:spPr>
        <a:xfrm>
          <a:off x="5800638" y="1759834"/>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9CE8ED-FAAF-4927-87C3-BACC62B6EF84}">
      <dsp:nvSpPr>
        <dsp:cNvPr id="0" name=""/>
        <dsp:cNvSpPr/>
      </dsp:nvSpPr>
      <dsp:spPr>
        <a:xfrm>
          <a:off x="5950799" y="1909995"/>
          <a:ext cx="414730" cy="41473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BDB1E7-C635-4F65-914B-212E8055E8D0}">
      <dsp:nvSpPr>
        <dsp:cNvPr id="0" name=""/>
        <dsp:cNvSpPr/>
      </dsp:nvSpPr>
      <dsp:spPr>
        <a:xfrm>
          <a:off x="6668916" y="1759834"/>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Weekly push of approved important patches.</a:t>
          </a:r>
        </a:p>
      </dsp:txBody>
      <dsp:txXfrm>
        <a:off x="6668916" y="1759834"/>
        <a:ext cx="1685481" cy="715052"/>
      </dsp:txXfrm>
    </dsp:sp>
    <dsp:sp modelId="{28A21802-5890-4562-BB0C-7F0FDADE5712}">
      <dsp:nvSpPr>
        <dsp:cNvPr id="0" name=""/>
        <dsp:cNvSpPr/>
      </dsp:nvSpPr>
      <dsp:spPr>
        <a:xfrm>
          <a:off x="105754" y="3194789"/>
          <a:ext cx="715052" cy="71505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EE78F7-930C-4C2D-83F5-845919FDBFFF}">
      <dsp:nvSpPr>
        <dsp:cNvPr id="0" name=""/>
        <dsp:cNvSpPr/>
      </dsp:nvSpPr>
      <dsp:spPr>
        <a:xfrm>
          <a:off x="255915" y="3344950"/>
          <a:ext cx="414730" cy="41473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C376C-3EED-4603-AD8B-F71BBE27AFEF}">
      <dsp:nvSpPr>
        <dsp:cNvPr id="0" name=""/>
        <dsp:cNvSpPr/>
      </dsp:nvSpPr>
      <dsp:spPr>
        <a:xfrm>
          <a:off x="974032" y="3194789"/>
          <a:ext cx="1685481" cy="715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a:t>A periodic evaluation phase and full rollout for non-critical patches.</a:t>
          </a:r>
        </a:p>
      </dsp:txBody>
      <dsp:txXfrm>
        <a:off x="974032" y="3194789"/>
        <a:ext cx="1685481" cy="715052"/>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6/29/2022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The objective is for general OS considerations, so while you focus on Windows, point out the features of Linux and macOS install/ upgrade procedures, too.</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3378229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Stress the importance of updating virus definitions. Note that scanning for viruses is covered elsewhere in the course.</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32</a:t>
            </a:fld>
            <a:endParaRPr lang="en-US" dirty="0"/>
          </a:p>
        </p:txBody>
      </p:sp>
    </p:spTree>
    <p:extLst>
      <p:ext uri="{BB962C8B-B14F-4D97-AF65-F5344CB8AC3E}">
        <p14:creationId xmlns:p14="http://schemas.microsoft.com/office/powerpoint/2010/main" val="240660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Make sure learners are familiar with backup tools, types, and terminology. Discuss the importance of backup, distinguish </a:t>
            </a:r>
            <a:r>
              <a:rPr lang="en-US" sz="1200" kern="1200">
                <a:solidFill>
                  <a:schemeClr val="tx1"/>
                </a:solidFill>
                <a:effectLst/>
                <a:latin typeface="+mn-lt"/>
                <a:ea typeface="+mn-ea"/>
                <a:cs typeface="+mn-cs"/>
              </a:rPr>
              <a:t>system and data </a:t>
            </a:r>
            <a:r>
              <a:rPr lang="en-US" sz="1200" kern="1200" dirty="0">
                <a:solidFill>
                  <a:schemeClr val="tx1"/>
                </a:solidFill>
                <a:effectLst/>
                <a:latin typeface="+mn-lt"/>
                <a:ea typeface="+mn-ea"/>
                <a:cs typeface="+mn-cs"/>
              </a:rPr>
              <a:t>backups</a:t>
            </a:r>
            <a:r>
              <a:rPr lang="en-US" sz="1200" kern="1200">
                <a:solidFill>
                  <a:schemeClr val="tx1"/>
                </a:solidFill>
                <a:effectLst/>
                <a:latin typeface="+mn-lt"/>
                <a:ea typeface="+mn-ea"/>
                <a:cs typeface="+mn-cs"/>
              </a:rPr>
              <a:t>, and discuss the issues involved </a:t>
            </a:r>
            <a:r>
              <a:rPr lang="en-US" sz="1200" kern="1200" dirty="0">
                <a:solidFill>
                  <a:schemeClr val="tx1"/>
                </a:solidFill>
                <a:effectLst/>
                <a:latin typeface="+mn-lt"/>
                <a:ea typeface="+mn-ea"/>
                <a:cs typeface="+mn-cs"/>
              </a:rPr>
              <a:t>in </a:t>
            </a:r>
            <a:r>
              <a:rPr lang="en-US" sz="1200" kern="1200">
                <a:solidFill>
                  <a:schemeClr val="tx1"/>
                </a:solidFill>
                <a:effectLst/>
                <a:latin typeface="+mn-lt"/>
                <a:ea typeface="+mn-ea"/>
                <a:cs typeface="+mn-cs"/>
              </a:rPr>
              <a:t>ensuring a secure </a:t>
            </a:r>
            <a:r>
              <a:rPr lang="en-US" sz="1200" kern="1200" dirty="0">
                <a:solidFill>
                  <a:schemeClr val="tx1"/>
                </a:solidFill>
                <a:effectLst/>
                <a:latin typeface="+mn-lt"/>
                <a:ea typeface="+mn-ea"/>
                <a:cs typeface="+mn-cs"/>
              </a:rPr>
              <a:t>offsite backup.</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34</a:t>
            </a:fld>
            <a:endParaRPr lang="en-US" dirty="0"/>
          </a:p>
        </p:txBody>
      </p:sp>
    </p:spTree>
    <p:extLst>
      <p:ext uri="{BB962C8B-B14F-4D97-AF65-F5344CB8AC3E}">
        <p14:creationId xmlns:p14="http://schemas.microsoft.com/office/powerpoint/2010/main" val="702775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The objective focuses on workstation backup, which is more applicable to home users, but home users are unlikely to be using media rotation. Ideally, client PCs should not host critical data. It should be stored in a securely and robustly on file server services. </a:t>
            </a:r>
          </a:p>
          <a:p>
            <a:endParaRPr lang="en-US" dirty="0"/>
          </a:p>
          <a:p>
            <a:r>
              <a:rPr lang="en-US" dirty="0"/>
              <a:t>The exam objectives don’t include Windows backup tools as content examples, but just mention them here. Note that these tools only perform backup to a single device and don’t support rotation. They make a full backup then a series of incremental backups for a period and then make another full backup.</a:t>
            </a:r>
          </a:p>
        </p:txBody>
      </p:sp>
      <p:sp>
        <p:nvSpPr>
          <p:cNvPr id="4" name="Slide Number Placeholder 3"/>
          <p:cNvSpPr>
            <a:spLocks noGrp="1"/>
          </p:cNvSpPr>
          <p:nvPr>
            <p:ph type="sldNum" sz="quarter" idx="5"/>
          </p:nvPr>
        </p:nvSpPr>
        <p:spPr/>
        <p:txBody>
          <a:bodyPr/>
          <a:lstStyle/>
          <a:p>
            <a:fld id="{B7CF8A19-3A9E-4ABC-B336-2FDDE321C72D}" type="slidenum">
              <a:rPr lang="en-US" smtClean="0"/>
              <a:pPr/>
              <a:t>35</a:t>
            </a:fld>
            <a:endParaRPr lang="en-US"/>
          </a:p>
        </p:txBody>
      </p:sp>
    </p:spTree>
    <p:extLst>
      <p:ext uri="{BB962C8B-B14F-4D97-AF65-F5344CB8AC3E}">
        <p14:creationId xmlns:p14="http://schemas.microsoft.com/office/powerpoint/2010/main" val="2512670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frequency and retention requirements. Frequency is an answer to the question “How much work time that was spent in data generation/collection can we afford to lose?” The shorter the period, the more backup capacity is required, and the more frequently backup jobs must run. This period could be seconds, minutes, or hours. The basic consideration is whether reconstructing the lost data manually is possible or cost-effective compared to the cost of implementing the backup. You might want to mention that this is associated with the recovery point objective (RPO) metric.</a:t>
            </a:r>
          </a:p>
          <a:p>
            <a:endParaRPr lang="en-US" dirty="0"/>
          </a:p>
          <a:p>
            <a:r>
              <a:rPr lang="en-US" dirty="0"/>
              <a:t>Retention answers the question of version control. For example, if you back up changes to a file on each day of the week, at the end of the week do you need to keep each day’s backup or can you discard the changes and just keep the last version? Can you be confident in the integrity of the latest version, or do you need to keep the last five versions? Retention may also be determined by regulatory requirements, which might determine minimum or maximum periods (or both).</a:t>
            </a:r>
          </a:p>
          <a:p>
            <a:endParaRPr lang="en-US" dirty="0"/>
          </a:p>
          <a:p>
            <a:r>
              <a:rPr lang="en-US" dirty="0"/>
              <a:t>Make sure students understand how a backup chain works.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37</a:t>
            </a:fld>
            <a:endParaRPr lang="en-US"/>
          </a:p>
        </p:txBody>
      </p:sp>
    </p:spTree>
    <p:extLst>
      <p:ext uri="{BB962C8B-B14F-4D97-AF65-F5344CB8AC3E}">
        <p14:creationId xmlns:p14="http://schemas.microsoft.com/office/powerpoint/2010/main" val="1480634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frequency and retention requirements. Frequency is an answer to the question “How much work time that was spent in data generation/collection can we afford to lose?” The shorter the period, the more backup capacity is required, and the more frequently backup jobs must run. This period could be seconds, minutes, or hours. The basic consideration is whether reconstructing the lost data manually is possible or cost-effective compared to the cost of implementing the backup. You might want to mention that this is associated with the recovery point objective (RPO) metric.</a:t>
            </a:r>
          </a:p>
          <a:p>
            <a:endParaRPr lang="en-US" dirty="0"/>
          </a:p>
          <a:p>
            <a:r>
              <a:rPr lang="en-US" dirty="0"/>
              <a:t>Retention answers the question of version control. For example, if you back up changes to a file on each day of the week, at the end of the week do you need to keep each day’s backup or can you discard the changes and just keep the last version? Can you be confident in the integrity of the latest version, or do you need to keep the last five versions? Retention may also be determined by regulatory requirements, which might determine minimum or maximum periods (or both).</a:t>
            </a:r>
          </a:p>
          <a:p>
            <a:endParaRPr lang="en-US" dirty="0"/>
          </a:p>
          <a:p>
            <a:r>
              <a:rPr lang="en-US" dirty="0"/>
              <a:t>Make sure students understand how a backup chain works.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38</a:t>
            </a:fld>
            <a:endParaRPr lang="en-US"/>
          </a:p>
        </p:txBody>
      </p:sp>
    </p:spTree>
    <p:extLst>
      <p:ext uri="{BB962C8B-B14F-4D97-AF65-F5344CB8AC3E}">
        <p14:creationId xmlns:p14="http://schemas.microsoft.com/office/powerpoint/2010/main" val="3886261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frequency and retention requirements. Frequency is an answer to the question “How much work time that was spent in data generation/collection can we afford to lose?” The shorter the period, the more backup capacity is required, and the more frequently backup jobs must run. This period could be seconds, minutes, or hours. The basic consideration is whether reconstructing the lost data manually is possible or cost-effective compared to the cost of implementing the backup. You might want to mention that this is associated with the recovery point objective (RPO) metric.</a:t>
            </a:r>
          </a:p>
          <a:p>
            <a:endParaRPr lang="en-US" dirty="0"/>
          </a:p>
          <a:p>
            <a:r>
              <a:rPr lang="en-US" dirty="0"/>
              <a:t>Retention answers the question of version control. For example, if you back up changes to a file on each day of the week, at the end of the week do you need to keep each day’s backup or can you discard the changes and just keep the last version? Can you be confident in the integrity of the latest version, or do you need to keep the last five versions? Retention may also be determined by regulatory requirements, which might determine minimum or maximum periods (or both).</a:t>
            </a:r>
          </a:p>
          <a:p>
            <a:endParaRPr lang="en-US" dirty="0"/>
          </a:p>
          <a:p>
            <a:r>
              <a:rPr lang="en-US" dirty="0"/>
              <a:t>Make sure students understand how a backup chain works.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39</a:t>
            </a:fld>
            <a:endParaRPr lang="en-US"/>
          </a:p>
        </p:txBody>
      </p:sp>
    </p:spTree>
    <p:extLst>
      <p:ext uri="{BB962C8B-B14F-4D97-AF65-F5344CB8AC3E}">
        <p14:creationId xmlns:p14="http://schemas.microsoft.com/office/powerpoint/2010/main" val="245301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that there are quite a few variations on GFS. The scheme presented here makes use of incremental backups on the son tapes to illustrate the points about frequency and version control. You might want to note that the 21-tape scheme is widely quoted. This only uses four son tapes and would more typically use full backups for each job, assuming that a single tape is sufficient capacity for a full backup. Tape-based schemes are also likely to rotate between weekly and monthly tapes for wear-leveling.</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Grandparent, parent, child (GPC) would be more inclusive terminology, but it isn’t yet widespread.</a:t>
            </a:r>
          </a:p>
          <a:p>
            <a:endParaRPr lang="en-US" dirty="0"/>
          </a:p>
          <a:p>
            <a:r>
              <a:rPr lang="en-US" dirty="0"/>
              <a:t>Note that the 3-2-1 rule includes the production copy. So, with GFS, you would have the data on the server disk plus the son/father/grandfather tape/removable drives, satisfying the three copies and two media rules, plus off site storage for father and grandfather tapes, satisfying the one off site copy rule. Get students to explain how the 3-2-1 rule could be implemented for a personal data backup (workstation plus Windows backup on removable disk plus cloud backup, for instance).</a:t>
            </a:r>
          </a:p>
          <a:p>
            <a:endParaRPr lang="en-US"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40</a:t>
            </a:fld>
            <a:endParaRPr lang="en-US"/>
          </a:p>
        </p:txBody>
      </p:sp>
    </p:spTree>
    <p:extLst>
      <p:ext uri="{BB962C8B-B14F-4D97-AF65-F5344CB8AC3E}">
        <p14:creationId xmlns:p14="http://schemas.microsoft.com/office/powerpoint/2010/main" val="2117345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Discuss which method is appropriate for a given scenario.</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8</a:t>
            </a:fld>
            <a:endParaRPr lang="en-US" dirty="0"/>
          </a:p>
        </p:txBody>
      </p:sp>
    </p:spTree>
    <p:extLst>
      <p:ext uri="{BB962C8B-B14F-4D97-AF65-F5344CB8AC3E}">
        <p14:creationId xmlns:p14="http://schemas.microsoft.com/office/powerpoint/2010/main" val="1405593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Note that patch management is covered in another part of the course.</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14</a:t>
            </a:fld>
            <a:endParaRPr lang="en-US" dirty="0"/>
          </a:p>
        </p:txBody>
      </p:sp>
    </p:spTree>
    <p:extLst>
      <p:ext uri="{BB962C8B-B14F-4D97-AF65-F5344CB8AC3E}">
        <p14:creationId xmlns:p14="http://schemas.microsoft.com/office/powerpoint/2010/main" val="1174981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You might want to note that Windows 10 can join an Azure AD domain (use the Set up for an</a:t>
            </a:r>
          </a:p>
          <a:p>
            <a:r>
              <a:rPr lang="en-US" sz="1200" kern="1200" dirty="0">
                <a:solidFill>
                  <a:schemeClr val="tx1"/>
                </a:solidFill>
                <a:effectLst/>
                <a:latin typeface="+mn-lt"/>
                <a:ea typeface="+mn-ea"/>
                <a:cs typeface="+mn-cs"/>
              </a:rPr>
              <a:t>organization option). There is a Domain join instead option, but this just prompts for the creation of a local account. You can then join a domain using Windows Settings or the System applet.</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15</a:t>
            </a:fld>
            <a:endParaRPr lang="en-US" dirty="0"/>
          </a:p>
        </p:txBody>
      </p:sp>
    </p:spTree>
    <p:extLst>
      <p:ext uri="{BB962C8B-B14F-4D97-AF65-F5344CB8AC3E}">
        <p14:creationId xmlns:p14="http://schemas.microsoft.com/office/powerpoint/2010/main" val="1270377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The objective is for general OS considerations, so while you focus on Windows, point out the features of Linux and macOS install/ upgrade procedures, too.</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18</a:t>
            </a:fld>
            <a:endParaRPr lang="en-US" dirty="0"/>
          </a:p>
        </p:txBody>
      </p:sp>
    </p:spTree>
    <p:extLst>
      <p:ext uri="{BB962C8B-B14F-4D97-AF65-F5344CB8AC3E}">
        <p14:creationId xmlns:p14="http://schemas.microsoft.com/office/powerpoint/2010/main" val="3033478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Explain that most enterprises use some type of imaging/remote network install to provision clients. </a:t>
            </a:r>
          </a:p>
          <a:p>
            <a:endParaRPr lang="en-US"/>
          </a:p>
        </p:txBody>
      </p:sp>
      <p:sp>
        <p:nvSpPr>
          <p:cNvPr id="4" name="Slide Number Placeholder 3"/>
          <p:cNvSpPr>
            <a:spLocks noGrp="1"/>
          </p:cNvSpPr>
          <p:nvPr>
            <p:ph type="sldNum" sz="quarter" idx="5"/>
          </p:nvPr>
        </p:nvSpPr>
        <p:spPr/>
        <p:txBody>
          <a:bodyPr/>
          <a:lstStyle/>
          <a:p>
            <a:fld id="{B7CF8A19-3A9E-4ABC-B336-2FDDE321C72D}" type="slidenum">
              <a:rPr lang="en-US" smtClean="0"/>
              <a:pPr/>
              <a:t>20</a:t>
            </a:fld>
            <a:endParaRPr lang="en-US"/>
          </a:p>
        </p:txBody>
      </p:sp>
    </p:spTree>
    <p:extLst>
      <p:ext uri="{BB962C8B-B14F-4D97-AF65-F5344CB8AC3E}">
        <p14:creationId xmlns:p14="http://schemas.microsoft.com/office/powerpoint/2010/main" val="2116999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2027967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Windows Update can be controlled on a network using GPO.</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29</a:t>
            </a:fld>
            <a:endParaRPr lang="en-US" dirty="0"/>
          </a:p>
        </p:txBody>
      </p:sp>
    </p:spTree>
    <p:extLst>
      <p:ext uri="{BB962C8B-B14F-4D97-AF65-F5344CB8AC3E}">
        <p14:creationId xmlns:p14="http://schemas.microsoft.com/office/powerpoint/2010/main" val="2508676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Microsoft has announced that there will no longer be a "Patch Tuesday” though this doesn’t seem to have materially affected the delivery of most patches on the second Tuesday of the month as of this course’s publication date.</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30</a:t>
            </a:fld>
            <a:endParaRPr lang="en-US" dirty="0"/>
          </a:p>
        </p:txBody>
      </p:sp>
    </p:spTree>
    <p:extLst>
      <p:ext uri="{BB962C8B-B14F-4D97-AF65-F5344CB8AC3E}">
        <p14:creationId xmlns:p14="http://schemas.microsoft.com/office/powerpoint/2010/main" val="2028663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wmf"/><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3D59EF18-6709-4202-A735-5480AB4C5EDA}"/>
              </a:ext>
            </a:extLst>
          </p:cNvPr>
          <p:cNvPicPr>
            <a:picLocks noChangeAspect="1"/>
          </p:cNvPicPr>
          <p:nvPr userDrawn="1"/>
        </p:nvPicPr>
        <p:blipFill>
          <a:blip r:embed="rId4"/>
          <a:stretch>
            <a:fillRect/>
          </a:stretch>
        </p:blipFill>
        <p:spPr>
          <a:xfrm>
            <a:off x="0" y="4119153"/>
            <a:ext cx="9162066" cy="715887"/>
          </a:xfrm>
          <a:prstGeom prst="rect">
            <a:avLst/>
          </a:prstGeom>
        </p:spPr>
      </p:pic>
      <p:sp>
        <p:nvSpPr>
          <p:cNvPr id="11" name="Slide Number Placeholder 5">
            <a:extLst>
              <a:ext uri="{FF2B5EF4-FFF2-40B4-BE49-F238E27FC236}">
                <a16:creationId xmlns:a16="http://schemas.microsoft.com/office/drawing/2014/main" id="{16DBE074-631A-4B5F-9E6D-B76992F4C5D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FA48A771-2464-465A-A30E-DDC97B97CEC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190468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6853645" y="3619663"/>
            <a:ext cx="1959429" cy="1073317"/>
          </a:xfrm>
          <a:prstGeom prst="rect">
            <a:avLst/>
          </a:prstGeom>
        </p:spPr>
      </p:pic>
      <p:pic>
        <p:nvPicPr>
          <p:cNvPr id="10" name="Picture 9" descr="CompTIA_logo.wmf">
            <a:extLst>
              <a:ext uri="{FF2B5EF4-FFF2-40B4-BE49-F238E27FC236}">
                <a16:creationId xmlns:a16="http://schemas.microsoft.com/office/drawing/2014/main" id="{78C1BBE0-5335-409A-8A98-E1D476434F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359E6ADC-F0D7-41A1-ABA7-025A675A86DA}"/>
              </a:ext>
            </a:extLst>
          </p:cNvPr>
          <p:cNvPicPr>
            <a:picLocks noChangeAspect="1"/>
          </p:cNvPicPr>
          <p:nvPr userDrawn="1"/>
        </p:nvPicPr>
        <p:blipFill>
          <a:blip r:embed="rId4"/>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477679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2656114" y="1288868"/>
            <a:ext cx="3829752" cy="2097826"/>
          </a:xfrm>
          <a:prstGeom prst="rect">
            <a:avLst/>
          </a:prstGeom>
        </p:spPr>
      </p:pic>
      <p:sp>
        <p:nvSpPr>
          <p:cNvPr id="12" name="Slide Number Placeholder 5">
            <a:extLst>
              <a:ext uri="{FF2B5EF4-FFF2-40B4-BE49-F238E27FC236}">
                <a16:creationId xmlns:a16="http://schemas.microsoft.com/office/drawing/2014/main" id="{28D5AE46-2AC5-4E8F-BC2A-7C6DC3128E4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4" name="Picture 13">
            <a:extLst>
              <a:ext uri="{FF2B5EF4-FFF2-40B4-BE49-F238E27FC236}">
                <a16:creationId xmlns:a16="http://schemas.microsoft.com/office/drawing/2014/main" id="{3BC4F248-147A-452F-8000-E83AABFF2570}"/>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5" name="Picture 14" descr="CompTIA_logo.wmf">
            <a:extLst>
              <a:ext uri="{FF2B5EF4-FFF2-40B4-BE49-F238E27FC236}">
                <a16:creationId xmlns:a16="http://schemas.microsoft.com/office/drawing/2014/main" id="{CC1C28E4-3D51-4EFF-9721-B56EECB8EF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8" name="Rectangle: Single Corner Rounded 17">
            <a:extLst>
              <a:ext uri="{FF2B5EF4-FFF2-40B4-BE49-F238E27FC236}">
                <a16:creationId xmlns:a16="http://schemas.microsoft.com/office/drawing/2014/main" id="{CB6BA5E9-F702-432A-A474-4D442C0E6653}"/>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E62B3DF3-809E-4805-BA15-AC7E9EDFDD78}"/>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35C5AAAF-7F79-4CBA-B9CC-C60CF7B0E932}"/>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1" name="Picture 20">
            <a:extLst>
              <a:ext uri="{FF2B5EF4-FFF2-40B4-BE49-F238E27FC236}">
                <a16:creationId xmlns:a16="http://schemas.microsoft.com/office/drawing/2014/main" id="{3B7E67C8-A8B6-417F-AE83-8FD289828F64}"/>
              </a:ext>
            </a:extLst>
          </p:cNvPr>
          <p:cNvPicPr>
            <a:picLocks noChangeAspect="1"/>
          </p:cNvPicPr>
          <p:nvPr userDrawn="1"/>
        </p:nvPicPr>
        <p:blipFill>
          <a:blip r:embed="rId6"/>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035408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6" name="Picture 5" descr="CompTIA_logo.wmf">
            <a:extLst>
              <a:ext uri="{FF2B5EF4-FFF2-40B4-BE49-F238E27FC236}">
                <a16:creationId xmlns:a16="http://schemas.microsoft.com/office/drawing/2014/main" id="{3D9E2FBB-3E8A-498C-ABC7-F50C03D3EC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89515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6447759" y="3743863"/>
            <a:ext cx="2696240" cy="1402469"/>
          </a:xfrm>
          <a:prstGeom prst="rect">
            <a:avLst/>
          </a:prstGeom>
        </p:spPr>
      </p:pic>
      <p:sp>
        <p:nvSpPr>
          <p:cNvPr id="10" name="TextBox 9">
            <a:extLst>
              <a:ext uri="{FF2B5EF4-FFF2-40B4-BE49-F238E27FC236}">
                <a16:creationId xmlns:a16="http://schemas.microsoft.com/office/drawing/2014/main" id="{89E9F97B-539F-4D89-B0CE-FF1D3F3AB80F}"/>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C9B0A4A1-75BA-4F8E-A936-6318F1DBCF1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3386DEC8-94B4-47D4-9461-4FB172804B04}"/>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1960377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64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8EA1DD50-6D65-4791-8522-888AC1BDA24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18951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9B5FD516-5BB0-4AD6-842A-D698856FA3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781053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descr="CompTIA_logo.wmf">
            <a:extLst>
              <a:ext uri="{FF2B5EF4-FFF2-40B4-BE49-F238E27FC236}">
                <a16:creationId xmlns:a16="http://schemas.microsoft.com/office/drawing/2014/main" id="{0BDC2C9C-1979-4A70-8E54-A675CF56087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0167412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72338E34-7547-4D49-A999-0351922C6E8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331769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8" name="Slide Number Placeholder 5">
            <a:extLst>
              <a:ext uri="{FF2B5EF4-FFF2-40B4-BE49-F238E27FC236}">
                <a16:creationId xmlns:a16="http://schemas.microsoft.com/office/drawing/2014/main" id="{E860C62E-75B1-4C68-8AD9-26D73A3212B9}"/>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FD8AA40A-7B96-457E-BAF2-9C933C93A9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569605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67291566-D07E-4A4C-B947-5EBB71A442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77663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A576D04A-6AE0-46E3-876D-9662AABE6D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25063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630D4826-AE3D-42A3-93EF-DF207D775C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996069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1496353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
        <p:nvSpPr>
          <p:cNvPr id="6" name="Round Diagonal Corner Rectangle 8">
            <a:extLst>
              <a:ext uri="{FF2B5EF4-FFF2-40B4-BE49-F238E27FC236}">
                <a16:creationId xmlns:a16="http://schemas.microsoft.com/office/drawing/2014/main" id="{7D375EA1-26F0-4B22-846A-A4890399B8B7}"/>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CompTIA_logo.wmf">
            <a:extLst>
              <a:ext uri="{FF2B5EF4-FFF2-40B4-BE49-F238E27FC236}">
                <a16:creationId xmlns:a16="http://schemas.microsoft.com/office/drawing/2014/main" id="{F7EABE19-4F58-4F66-9823-9CF543BB0D9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16035468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20460702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9C98ADF7-7E5E-4A15-BB05-7F41439ECD79}"/>
              </a:ext>
            </a:extLst>
          </p:cNvPr>
          <p:cNvPicPr>
            <a:picLocks noChangeAspect="1"/>
          </p:cNvPicPr>
          <p:nvPr userDrawn="1"/>
        </p:nvPicPr>
        <p:blipFill>
          <a:blip r:embed="rId4"/>
          <a:stretch>
            <a:fillRect/>
          </a:stretch>
        </p:blipFill>
        <p:spPr>
          <a:xfrm>
            <a:off x="0" y="4119153"/>
            <a:ext cx="9162066" cy="715887"/>
          </a:xfrm>
          <a:prstGeom prst="rect">
            <a:avLst/>
          </a:prstGeom>
        </p:spPr>
      </p:pic>
      <p:sp>
        <p:nvSpPr>
          <p:cNvPr id="11" name="Slide Number Placeholder 5">
            <a:extLst>
              <a:ext uri="{FF2B5EF4-FFF2-40B4-BE49-F238E27FC236}">
                <a16:creationId xmlns:a16="http://schemas.microsoft.com/office/drawing/2014/main" id="{DB82BC97-76EF-4163-81C7-3DC96891FAF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F2894567-93D9-45CE-B41E-4E55745D11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6818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191D9821-6CF3-42B2-9526-E4915474D48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8065861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
        <p:nvSpPr>
          <p:cNvPr id="6" name="Round Diagonal Corner Rectangle 8">
            <a:extLst>
              <a:ext uri="{FF2B5EF4-FFF2-40B4-BE49-F238E27FC236}">
                <a16:creationId xmlns:a16="http://schemas.microsoft.com/office/drawing/2014/main" id="{3B193372-CA67-4F7D-9411-80B1157CB9C7}"/>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CompTIA_logo.wmf">
            <a:extLst>
              <a:ext uri="{FF2B5EF4-FFF2-40B4-BE49-F238E27FC236}">
                <a16:creationId xmlns:a16="http://schemas.microsoft.com/office/drawing/2014/main" id="{670AFA5F-E8AF-44EC-9256-E4CA64A58B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20752649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B7859401-D525-401F-A265-1321F8473B41}"/>
              </a:ext>
            </a:extLst>
          </p:cNvPr>
          <p:cNvPicPr>
            <a:picLocks noChangeAspect="1"/>
          </p:cNvPicPr>
          <p:nvPr userDrawn="1"/>
        </p:nvPicPr>
        <p:blipFill>
          <a:blip r:embed="rId4"/>
          <a:stretch>
            <a:fillRect/>
          </a:stretch>
        </p:blipFill>
        <p:spPr>
          <a:xfrm>
            <a:off x="-19050" y="4444093"/>
            <a:ext cx="9182100" cy="381633"/>
          </a:xfrm>
          <a:prstGeom prst="rect">
            <a:avLst/>
          </a:prstGeom>
        </p:spPr>
      </p:pic>
      <p:pic>
        <p:nvPicPr>
          <p:cNvPr id="10" name="Picture 9" descr="CompTIA_logo.wmf">
            <a:extLst>
              <a:ext uri="{FF2B5EF4-FFF2-40B4-BE49-F238E27FC236}">
                <a16:creationId xmlns:a16="http://schemas.microsoft.com/office/drawing/2014/main" id="{41FC92F9-55DD-4F23-AA9D-739CA31C193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3617071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5CB4C57C-BE7C-4CE4-BEEB-1CCE8258F0AB}"/>
              </a:ext>
            </a:extLst>
          </p:cNvPr>
          <p:cNvPicPr>
            <a:picLocks noChangeAspect="1"/>
          </p:cNvPicPr>
          <p:nvPr userDrawn="1"/>
        </p:nvPicPr>
        <p:blipFill>
          <a:blip r:embed="rId4"/>
          <a:stretch>
            <a:fillRect/>
          </a:stretch>
        </p:blipFill>
        <p:spPr>
          <a:xfrm>
            <a:off x="6938442" y="3143794"/>
            <a:ext cx="2205558" cy="1999706"/>
          </a:xfrm>
          <a:prstGeom prst="rect">
            <a:avLst/>
          </a:prstGeom>
        </p:spPr>
      </p:pic>
      <p:pic>
        <p:nvPicPr>
          <p:cNvPr id="10" name="Picture 9" descr="CompTIA_logo.wmf">
            <a:extLst>
              <a:ext uri="{FF2B5EF4-FFF2-40B4-BE49-F238E27FC236}">
                <a16:creationId xmlns:a16="http://schemas.microsoft.com/office/drawing/2014/main" id="{567CCCCB-8F29-4380-9218-0D66ABECFC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8571282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D994D9E5-93F0-4EAA-8332-2C1806ADCC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100" descr="book">
            <a:extLst>
              <a:ext uri="{FF2B5EF4-FFF2-40B4-BE49-F238E27FC236}">
                <a16:creationId xmlns:a16="http://schemas.microsoft.com/office/drawing/2014/main" id="{D261C292-318C-45A7-BA2A-8B2F45D9B2C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306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6950148" y="3143794"/>
            <a:ext cx="2193852" cy="1999706"/>
          </a:xfrm>
          <a:prstGeom prst="rect">
            <a:avLst/>
          </a:prstGeom>
        </p:spPr>
      </p:pic>
      <p:sp>
        <p:nvSpPr>
          <p:cNvPr id="12" name="Slide Number Placeholder 5">
            <a:extLst>
              <a:ext uri="{FF2B5EF4-FFF2-40B4-BE49-F238E27FC236}">
                <a16:creationId xmlns:a16="http://schemas.microsoft.com/office/drawing/2014/main" id="{0415E72D-8FE0-46E6-8376-3D1FC3BEEAB7}"/>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6117C72B-C360-4A96-95DA-87204376D6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00" descr="book">
            <a:extLst>
              <a:ext uri="{FF2B5EF4-FFF2-40B4-BE49-F238E27FC236}">
                <a16:creationId xmlns:a16="http://schemas.microsoft.com/office/drawing/2014/main" id="{74A50F49-2532-49F1-B561-DD46C20CF8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E174143-E916-4E89-88FE-E0550EB6756F}"/>
              </a:ext>
            </a:extLst>
          </p:cNvPr>
          <p:cNvPicPr>
            <a:picLocks noChangeAspect="1"/>
          </p:cNvPicPr>
          <p:nvPr userDrawn="1"/>
        </p:nvPicPr>
        <p:blipFill>
          <a:blip r:embed="rId5"/>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12473123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a:extLst>
              <a:ext uri="{FF2B5EF4-FFF2-40B4-BE49-F238E27FC236}">
                <a16:creationId xmlns:a16="http://schemas.microsoft.com/office/drawing/2014/main" id="{395769B7-E700-4EBC-855F-18A816D9C7EF}"/>
              </a:ext>
            </a:extLst>
          </p:cNvPr>
          <p:cNvPicPr>
            <a:picLocks noChangeAspect="1"/>
          </p:cNvPicPr>
          <p:nvPr userDrawn="1"/>
        </p:nvPicPr>
        <p:blipFill>
          <a:blip r:embed="rId4"/>
          <a:stretch>
            <a:fillRect/>
          </a:stretch>
        </p:blipFill>
        <p:spPr>
          <a:xfrm>
            <a:off x="7215509" y="3683725"/>
            <a:ext cx="1605177" cy="998219"/>
          </a:xfrm>
          <a:prstGeom prst="rect">
            <a:avLst/>
          </a:prstGeom>
        </p:spPr>
      </p:pic>
      <p:sp>
        <p:nvSpPr>
          <p:cNvPr id="12" name="Slide Number Placeholder 5">
            <a:extLst>
              <a:ext uri="{FF2B5EF4-FFF2-40B4-BE49-F238E27FC236}">
                <a16:creationId xmlns:a16="http://schemas.microsoft.com/office/drawing/2014/main" id="{385C223F-B584-4087-A20E-4D94218A749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517B4AC3-BFC0-4E7E-B75F-4CE03497688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18131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2978606" y="1406242"/>
            <a:ext cx="3186788" cy="1981784"/>
          </a:xfrm>
          <a:prstGeom prst="rect">
            <a:avLst/>
          </a:prstGeom>
        </p:spPr>
      </p:pic>
      <p:pic>
        <p:nvPicPr>
          <p:cNvPr id="12" name="Picture 11">
            <a:extLst>
              <a:ext uri="{FF2B5EF4-FFF2-40B4-BE49-F238E27FC236}">
                <a16:creationId xmlns:a16="http://schemas.microsoft.com/office/drawing/2014/main" id="{D1FC5D0E-7CB0-435A-A616-177289A5772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3" name="Picture 12" descr="CompTIA_logo.wmf">
            <a:extLst>
              <a:ext uri="{FF2B5EF4-FFF2-40B4-BE49-F238E27FC236}">
                <a16:creationId xmlns:a16="http://schemas.microsoft.com/office/drawing/2014/main" id="{8FE7DC19-471A-48D2-952F-72E1D497D70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5" name="Rectangle: Single Corner Rounded 14">
            <a:extLst>
              <a:ext uri="{FF2B5EF4-FFF2-40B4-BE49-F238E27FC236}">
                <a16:creationId xmlns:a16="http://schemas.microsoft.com/office/drawing/2014/main" id="{7A0481C4-9186-4A5F-8E94-A32C03CF7B22}"/>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B1999297-C50E-431E-8B13-EEE39D10A21B}"/>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BD53A5DE-F1B8-424A-BA46-AD0AC2B01C10}"/>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0" name="Picture 19">
            <a:extLst>
              <a:ext uri="{FF2B5EF4-FFF2-40B4-BE49-F238E27FC236}">
                <a16:creationId xmlns:a16="http://schemas.microsoft.com/office/drawing/2014/main" id="{AC229BFC-A6C3-414D-8EFB-604DF72BBE2A}"/>
              </a:ext>
            </a:extLst>
          </p:cNvPr>
          <p:cNvPicPr>
            <a:picLocks noChangeAspect="1"/>
          </p:cNvPicPr>
          <p:nvPr userDrawn="1"/>
        </p:nvPicPr>
        <p:blipFill>
          <a:blip r:embed="rId6"/>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4253149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A8B8753C-E535-454D-9C75-75BC73A8AC7A}"/>
              </a:ext>
            </a:extLst>
          </p:cNvPr>
          <p:cNvPicPr>
            <a:picLocks noChangeAspect="1"/>
          </p:cNvPicPr>
          <p:nvPr userDrawn="1"/>
        </p:nvPicPr>
        <p:blipFill>
          <a:blip r:embed="rId4"/>
          <a:stretch>
            <a:fillRect/>
          </a:stretch>
        </p:blipFill>
        <p:spPr>
          <a:xfrm>
            <a:off x="-19050" y="4444093"/>
            <a:ext cx="9182100" cy="381633"/>
          </a:xfrm>
          <a:prstGeom prst="rect">
            <a:avLst/>
          </a:prstGeom>
        </p:spPr>
      </p:pic>
      <p:pic>
        <p:nvPicPr>
          <p:cNvPr id="10" name="Picture 9" descr="CompTIA_logo.wmf">
            <a:extLst>
              <a:ext uri="{FF2B5EF4-FFF2-40B4-BE49-F238E27FC236}">
                <a16:creationId xmlns:a16="http://schemas.microsoft.com/office/drawing/2014/main" id="{9D3E3975-3B43-4233-9CBB-E9F783B19A2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997793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6853645" y="3619663"/>
            <a:ext cx="1959429" cy="1073317"/>
          </a:xfrm>
          <a:prstGeom prst="rect">
            <a:avLst/>
          </a:prstGeom>
        </p:spPr>
      </p:pic>
      <p:pic>
        <p:nvPicPr>
          <p:cNvPr id="10" name="Picture 9" descr="CompTIA_logo.wmf">
            <a:extLst>
              <a:ext uri="{FF2B5EF4-FFF2-40B4-BE49-F238E27FC236}">
                <a16:creationId xmlns:a16="http://schemas.microsoft.com/office/drawing/2014/main" id="{6CC3CD41-FA5B-4608-A2B7-E4AAF37FE7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23BD523C-3398-4CFC-901D-BAECA3445915}"/>
              </a:ext>
            </a:extLst>
          </p:cNvPr>
          <p:cNvPicPr>
            <a:picLocks noChangeAspect="1"/>
          </p:cNvPicPr>
          <p:nvPr userDrawn="1"/>
        </p:nvPicPr>
        <p:blipFill>
          <a:blip r:embed="rId4"/>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7464279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2656114" y="1288868"/>
            <a:ext cx="3829752" cy="2097826"/>
          </a:xfrm>
          <a:prstGeom prst="rect">
            <a:avLst/>
          </a:prstGeom>
        </p:spPr>
      </p:pic>
      <p:sp>
        <p:nvSpPr>
          <p:cNvPr id="12" name="Slide Number Placeholder 5">
            <a:extLst>
              <a:ext uri="{FF2B5EF4-FFF2-40B4-BE49-F238E27FC236}">
                <a16:creationId xmlns:a16="http://schemas.microsoft.com/office/drawing/2014/main" id="{2610E215-592B-40F2-9BF9-1BD71C907C5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4" name="Picture 13">
            <a:extLst>
              <a:ext uri="{FF2B5EF4-FFF2-40B4-BE49-F238E27FC236}">
                <a16:creationId xmlns:a16="http://schemas.microsoft.com/office/drawing/2014/main" id="{BD3AAEF9-6972-4874-864B-8A4F7685B9D6}"/>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5" name="Picture 14" descr="CompTIA_logo.wmf">
            <a:extLst>
              <a:ext uri="{FF2B5EF4-FFF2-40B4-BE49-F238E27FC236}">
                <a16:creationId xmlns:a16="http://schemas.microsoft.com/office/drawing/2014/main" id="{31439FA2-09F0-4550-AE2B-658AE0DD453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8" name="Rectangle: Single Corner Rounded 17">
            <a:extLst>
              <a:ext uri="{FF2B5EF4-FFF2-40B4-BE49-F238E27FC236}">
                <a16:creationId xmlns:a16="http://schemas.microsoft.com/office/drawing/2014/main" id="{62276B64-9BC4-4FAE-8C37-348C7CFABD96}"/>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4DFAF98E-EF9D-4D76-BE9B-FBD2F4070F67}"/>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03A9FE74-C31C-4CCD-B3AA-E6F1CFE89ED5}"/>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1" name="Picture 20">
            <a:extLst>
              <a:ext uri="{FF2B5EF4-FFF2-40B4-BE49-F238E27FC236}">
                <a16:creationId xmlns:a16="http://schemas.microsoft.com/office/drawing/2014/main" id="{CAEF2241-1E08-416E-9BF0-F84CE798A885}"/>
              </a:ext>
            </a:extLst>
          </p:cNvPr>
          <p:cNvPicPr>
            <a:picLocks noChangeAspect="1"/>
          </p:cNvPicPr>
          <p:nvPr userDrawn="1"/>
        </p:nvPicPr>
        <p:blipFill>
          <a:blip r:embed="rId6"/>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2060151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6" name="Picture 5" descr="CompTIA_logo.wmf">
            <a:extLst>
              <a:ext uri="{FF2B5EF4-FFF2-40B4-BE49-F238E27FC236}">
                <a16:creationId xmlns:a16="http://schemas.microsoft.com/office/drawing/2014/main" id="{EB19B1C3-1A20-40C3-AD7C-20F04200A6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9006940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6447759" y="3743863"/>
            <a:ext cx="2696240" cy="1402469"/>
          </a:xfrm>
          <a:prstGeom prst="rect">
            <a:avLst/>
          </a:prstGeom>
        </p:spPr>
      </p:pic>
      <p:sp>
        <p:nvSpPr>
          <p:cNvPr id="10" name="TextBox 9">
            <a:extLst>
              <a:ext uri="{FF2B5EF4-FFF2-40B4-BE49-F238E27FC236}">
                <a16:creationId xmlns:a16="http://schemas.microsoft.com/office/drawing/2014/main" id="{DDD9D2D8-850B-4A07-A7AE-DC646C2A332A}"/>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4AFF5839-4FF4-4D11-8CC8-D512F948C8C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9CC6A1EB-5464-4413-94F2-0DB01E9E087A}"/>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40613522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6819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C1640226-58A6-4BD5-A94E-E46868F24B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8984930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F9B3A0EF-EB78-4F67-B04B-1B10E83AB7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728383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descr="CompTIA_logo.wmf">
            <a:extLst>
              <a:ext uri="{FF2B5EF4-FFF2-40B4-BE49-F238E27FC236}">
                <a16:creationId xmlns:a16="http://schemas.microsoft.com/office/drawing/2014/main" id="{DC82DDBE-904B-4071-B82A-A632ED3114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241681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3DEB57F6-BEC0-4236-8B2F-769FD1B4D4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3739376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8" name="Slide Number Placeholder 5">
            <a:extLst>
              <a:ext uri="{FF2B5EF4-FFF2-40B4-BE49-F238E27FC236}">
                <a16:creationId xmlns:a16="http://schemas.microsoft.com/office/drawing/2014/main" id="{AE695A2A-0661-4546-80ED-758D3F76EC35}"/>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02C8DC3C-72EB-4A90-8F12-F23375EA316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72188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7A1A13F1-4733-4A43-B4AB-0A74ACB7474F}"/>
              </a:ext>
            </a:extLst>
          </p:cNvPr>
          <p:cNvPicPr>
            <a:picLocks noChangeAspect="1"/>
          </p:cNvPicPr>
          <p:nvPr userDrawn="1"/>
        </p:nvPicPr>
        <p:blipFill>
          <a:blip r:embed="rId4"/>
          <a:stretch>
            <a:fillRect/>
          </a:stretch>
        </p:blipFill>
        <p:spPr>
          <a:xfrm>
            <a:off x="6938442" y="3143794"/>
            <a:ext cx="2205558" cy="1999706"/>
          </a:xfrm>
          <a:prstGeom prst="rect">
            <a:avLst/>
          </a:prstGeom>
        </p:spPr>
      </p:pic>
      <p:pic>
        <p:nvPicPr>
          <p:cNvPr id="10" name="Picture 9" descr="CompTIA_logo.wmf">
            <a:extLst>
              <a:ext uri="{FF2B5EF4-FFF2-40B4-BE49-F238E27FC236}">
                <a16:creationId xmlns:a16="http://schemas.microsoft.com/office/drawing/2014/main" id="{9D5738CC-C266-4A70-A794-DC5025DC31E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8852562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E4610CA6-23F9-411D-998D-C532FB2B3B3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1378374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B97D0C47-0E29-4058-88E4-0EE362E4DF9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2888697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4404803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7088760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050537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18145498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2987531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3979566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239687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078EBBB5-AB04-4A8A-8A47-E74882DD662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100" descr="book">
            <a:extLst>
              <a:ext uri="{FF2B5EF4-FFF2-40B4-BE49-F238E27FC236}">
                <a16:creationId xmlns:a16="http://schemas.microsoft.com/office/drawing/2014/main" id="{68952D3F-106E-4268-8A8A-55B260F0B83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489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6950148" y="3143794"/>
            <a:ext cx="2193852" cy="1999706"/>
          </a:xfrm>
          <a:prstGeom prst="rect">
            <a:avLst/>
          </a:prstGeom>
        </p:spPr>
      </p:pic>
      <p:sp>
        <p:nvSpPr>
          <p:cNvPr id="12" name="Slide Number Placeholder 5">
            <a:extLst>
              <a:ext uri="{FF2B5EF4-FFF2-40B4-BE49-F238E27FC236}">
                <a16:creationId xmlns:a16="http://schemas.microsoft.com/office/drawing/2014/main" id="{195AD781-CAB0-4478-9032-D46D0BC1FFEC}"/>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8E11A42D-347C-48B2-A896-087EE0AFBE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00" descr="book">
            <a:extLst>
              <a:ext uri="{FF2B5EF4-FFF2-40B4-BE49-F238E27FC236}">
                <a16:creationId xmlns:a16="http://schemas.microsoft.com/office/drawing/2014/main" id="{83EB9C8A-90A3-4305-9AD8-A051F508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E3059A30-3306-432E-A9E6-2DCA19A07582}"/>
              </a:ext>
            </a:extLst>
          </p:cNvPr>
          <p:cNvPicPr>
            <a:picLocks noChangeAspect="1"/>
          </p:cNvPicPr>
          <p:nvPr userDrawn="1"/>
        </p:nvPicPr>
        <p:blipFill>
          <a:blip r:embed="rId5"/>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2060046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a:extLst>
              <a:ext uri="{FF2B5EF4-FFF2-40B4-BE49-F238E27FC236}">
                <a16:creationId xmlns:a16="http://schemas.microsoft.com/office/drawing/2014/main" id="{A3567952-13E0-4BDE-B595-82B6B4555215}"/>
              </a:ext>
            </a:extLst>
          </p:cNvPr>
          <p:cNvPicPr>
            <a:picLocks noChangeAspect="1"/>
          </p:cNvPicPr>
          <p:nvPr userDrawn="1"/>
        </p:nvPicPr>
        <p:blipFill>
          <a:blip r:embed="rId4"/>
          <a:stretch>
            <a:fillRect/>
          </a:stretch>
        </p:blipFill>
        <p:spPr>
          <a:xfrm>
            <a:off x="7215509" y="3683725"/>
            <a:ext cx="1605177" cy="998219"/>
          </a:xfrm>
          <a:prstGeom prst="rect">
            <a:avLst/>
          </a:prstGeom>
        </p:spPr>
      </p:pic>
      <p:sp>
        <p:nvSpPr>
          <p:cNvPr id="12" name="Slide Number Placeholder 5">
            <a:extLst>
              <a:ext uri="{FF2B5EF4-FFF2-40B4-BE49-F238E27FC236}">
                <a16:creationId xmlns:a16="http://schemas.microsoft.com/office/drawing/2014/main" id="{AE1EA44F-25E3-4AC1-BB8E-4965CAA61C7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AE0EDDEA-1AF8-47C4-99FE-461175D5E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817682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2978606" y="1406242"/>
            <a:ext cx="3186788" cy="1981784"/>
          </a:xfrm>
          <a:prstGeom prst="rect">
            <a:avLst/>
          </a:prstGeom>
        </p:spPr>
      </p:pic>
      <p:pic>
        <p:nvPicPr>
          <p:cNvPr id="12" name="Picture 11">
            <a:extLst>
              <a:ext uri="{FF2B5EF4-FFF2-40B4-BE49-F238E27FC236}">
                <a16:creationId xmlns:a16="http://schemas.microsoft.com/office/drawing/2014/main" id="{4868B100-7B86-4039-AF2F-12151308EDB8}"/>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3" name="Picture 12" descr="CompTIA_logo.wmf">
            <a:extLst>
              <a:ext uri="{FF2B5EF4-FFF2-40B4-BE49-F238E27FC236}">
                <a16:creationId xmlns:a16="http://schemas.microsoft.com/office/drawing/2014/main" id="{3595DF0F-5E07-4F1D-9125-365E3878F5F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5" name="Rectangle: Single Corner Rounded 14">
            <a:extLst>
              <a:ext uri="{FF2B5EF4-FFF2-40B4-BE49-F238E27FC236}">
                <a16:creationId xmlns:a16="http://schemas.microsoft.com/office/drawing/2014/main" id="{0C05F730-5C1E-41A8-84E0-D425C75CDD15}"/>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193A11EF-AD71-44D7-AE67-E2732CA0CAC9}"/>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67223271-1C51-4A9D-8D07-2A2E641BE68F}"/>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0" name="Picture 19">
            <a:extLst>
              <a:ext uri="{FF2B5EF4-FFF2-40B4-BE49-F238E27FC236}">
                <a16:creationId xmlns:a16="http://schemas.microsoft.com/office/drawing/2014/main" id="{9D4A36B7-453F-4932-8B2A-8CBABD7B8D6E}"/>
              </a:ext>
            </a:extLst>
          </p:cNvPr>
          <p:cNvPicPr>
            <a:picLocks noChangeAspect="1"/>
          </p:cNvPicPr>
          <p:nvPr userDrawn="1"/>
        </p:nvPicPr>
        <p:blipFill>
          <a:blip r:embed="rId6"/>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199428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theme" Target="../theme/theme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75604822"/>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 id="2147483866" r:id="rId21"/>
    <p:sldLayoutId id="2147483826" r:id="rId22"/>
    <p:sldLayoutId id="2147483830" r:id="rId23"/>
    <p:sldLayoutId id="2147483831" r:id="rId24"/>
    <p:sldLayoutId id="2147483833" r:id="rId25"/>
    <p:sldLayoutId id="2147483838" r:id="rId26"/>
    <p:sldLayoutId id="2147483840" r:id="rId27"/>
    <p:sldLayoutId id="2147483842" r:id="rId28"/>
    <p:sldLayoutId id="2147483897" r:id="rId29"/>
    <p:sldLayoutId id="2147483898" r:id="rId30"/>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243633166"/>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 id="2147483884" r:id="rId17"/>
    <p:sldLayoutId id="2147483885" r:id="rId18"/>
    <p:sldLayoutId id="2147483886" r:id="rId19"/>
    <p:sldLayoutId id="2147483887" r:id="rId20"/>
    <p:sldLayoutId id="2147483888" r:id="rId21"/>
    <p:sldLayoutId id="2147483889" r:id="rId22"/>
    <p:sldLayoutId id="2147483890" r:id="rId23"/>
    <p:sldLayoutId id="2147483891" r:id="rId24"/>
    <p:sldLayoutId id="2147483892" r:id="rId25"/>
    <p:sldLayoutId id="2147483893" r:id="rId26"/>
    <p:sldLayoutId id="2147483894" r:id="rId27"/>
    <p:sldLayoutId id="2147483895" r:id="rId28"/>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5.png"/><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7.pn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image" Target="../media/image83.tif"/><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a:xfrm>
            <a:off x="339972" y="80597"/>
            <a:ext cx="7797800" cy="615462"/>
          </a:xfrm>
        </p:spPr>
        <p:txBody>
          <a:bodyPr anchor="ctr">
            <a:normAutofit/>
          </a:bodyPr>
          <a:lstStyle/>
          <a:p>
            <a:pPr>
              <a:lnSpc>
                <a:spcPct val="90000"/>
              </a:lnSpc>
            </a:pPr>
            <a:r>
              <a:rPr lang="en-US" sz="2000" dirty="0"/>
              <a:t>CH 2: Configuring and installing the OS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a:t>
            </a:fld>
            <a:endParaRPr lang="en-US"/>
          </a:p>
        </p:txBody>
      </p:sp>
      <p:graphicFrame>
        <p:nvGraphicFramePr>
          <p:cNvPr id="6" name="Content Placeholder 3">
            <a:extLst>
              <a:ext uri="{FF2B5EF4-FFF2-40B4-BE49-F238E27FC236}">
                <a16:creationId xmlns:a16="http://schemas.microsoft.com/office/drawing/2014/main" id="{DEBEB872-C6F7-1BCB-8259-C997558B8ABE}"/>
              </a:ext>
            </a:extLst>
          </p:cNvPr>
          <p:cNvGraphicFramePr>
            <a:graphicFrameLocks noGrp="1"/>
          </p:cNvGraphicFramePr>
          <p:nvPr>
            <p:ph idx="1"/>
            <p:extLst>
              <p:ext uri="{D42A27DB-BD31-4B8C-83A1-F6EECF244321}">
                <p14:modId xmlns:p14="http://schemas.microsoft.com/office/powerpoint/2010/main" val="1693623303"/>
              </p:ext>
            </p:extLst>
          </p:nvPr>
        </p:nvGraphicFramePr>
        <p:xfrm>
          <a:off x="3743325" y="1489019"/>
          <a:ext cx="4686300" cy="2621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a:extLst>
              <a:ext uri="{FF2B5EF4-FFF2-40B4-BE49-F238E27FC236}">
                <a16:creationId xmlns:a16="http://schemas.microsoft.com/office/drawing/2014/main" id="{410D36CC-E61E-1668-A20A-FC413710399C}"/>
              </a:ext>
            </a:extLst>
          </p:cNvPr>
          <p:cNvPicPr>
            <a:picLocks noChangeAspect="1"/>
          </p:cNvPicPr>
          <p:nvPr/>
        </p:nvPicPr>
        <p:blipFill>
          <a:blip r:embed="rId7"/>
          <a:stretch>
            <a:fillRect/>
          </a:stretch>
        </p:blipFill>
        <p:spPr>
          <a:xfrm>
            <a:off x="275235" y="1489019"/>
            <a:ext cx="3038827" cy="2621733"/>
          </a:xfrm>
          <a:prstGeom prst="rect">
            <a:avLst/>
          </a:prstGeom>
        </p:spPr>
      </p:pic>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6C09FF-24CB-4345-8A24-ABDFAF3D09CE}"/>
              </a:ext>
            </a:extLst>
          </p:cNvPr>
          <p:cNvSpPr>
            <a:spLocks noGrp="1"/>
          </p:cNvSpPr>
          <p:nvPr>
            <p:ph type="title"/>
          </p:nvPr>
        </p:nvSpPr>
        <p:spPr/>
        <p:txBody>
          <a:bodyPr/>
          <a:lstStyle/>
          <a:p>
            <a:r>
              <a:rPr lang="en-US" dirty="0"/>
              <a:t>Installation Boot Methods</a:t>
            </a:r>
          </a:p>
        </p:txBody>
      </p:sp>
      <p:sp>
        <p:nvSpPr>
          <p:cNvPr id="3" name="Slide Number Placeholder 2">
            <a:extLst>
              <a:ext uri="{FF2B5EF4-FFF2-40B4-BE49-F238E27FC236}">
                <a16:creationId xmlns:a16="http://schemas.microsoft.com/office/drawing/2014/main" id="{F4A0BC5C-28B7-4F99-B910-6078B47F0BE4}"/>
              </a:ext>
            </a:extLst>
          </p:cNvPr>
          <p:cNvSpPr>
            <a:spLocks noGrp="1"/>
          </p:cNvSpPr>
          <p:nvPr>
            <p:ph type="sldNum" sz="quarter" idx="4"/>
          </p:nvPr>
        </p:nvSpPr>
        <p:spPr/>
        <p:txBody>
          <a:bodyPr/>
          <a:lstStyle/>
          <a:p>
            <a:fld id="{2066355A-084C-D24E-9AD2-7E4FC41EA627}" type="slidenum">
              <a:rPr lang="en-US" smtClean="0"/>
              <a:pPr/>
              <a:t>10</a:t>
            </a:fld>
            <a:endParaRPr lang="en-US" dirty="0"/>
          </a:p>
        </p:txBody>
      </p:sp>
      <p:sp>
        <p:nvSpPr>
          <p:cNvPr id="6" name="Content Placeholder 5">
            <a:extLst>
              <a:ext uri="{FF2B5EF4-FFF2-40B4-BE49-F238E27FC236}">
                <a16:creationId xmlns:a16="http://schemas.microsoft.com/office/drawing/2014/main" id="{C2EA5C9F-A606-4D9D-8F18-B4C9998508CE}"/>
              </a:ext>
            </a:extLst>
          </p:cNvPr>
          <p:cNvSpPr>
            <a:spLocks noGrp="1"/>
          </p:cNvSpPr>
          <p:nvPr>
            <p:ph idx="1"/>
          </p:nvPr>
        </p:nvSpPr>
        <p:spPr/>
        <p:txBody>
          <a:bodyPr/>
          <a:lstStyle/>
          <a:p>
            <a:r>
              <a:rPr lang="en-US" dirty="0"/>
              <a:t>Installers for desktop applications</a:t>
            </a:r>
          </a:p>
          <a:p>
            <a:pPr marL="0" indent="0">
              <a:buNone/>
            </a:pPr>
            <a:endParaRPr lang="en-US" dirty="0"/>
          </a:p>
          <a:p>
            <a:pPr lvl="1"/>
            <a:r>
              <a:rPr lang="en-US" dirty="0"/>
              <a:t>Windows EXE and MSI installers</a:t>
            </a:r>
          </a:p>
          <a:p>
            <a:pPr lvl="1"/>
            <a:endParaRPr lang="en-US" dirty="0"/>
          </a:p>
          <a:p>
            <a:pPr lvl="1"/>
            <a:r>
              <a:rPr lang="en-US" dirty="0"/>
              <a:t>macOS DMG and PGK installers</a:t>
            </a:r>
          </a:p>
          <a:p>
            <a:pPr lvl="1"/>
            <a:endParaRPr lang="en-US" dirty="0"/>
          </a:p>
          <a:p>
            <a:pPr lvl="1"/>
            <a:r>
              <a:rPr lang="en-US" dirty="0"/>
              <a:t>Linux APT (DEB) and YUM (RPM) package managers &amp; formats</a:t>
            </a:r>
          </a:p>
          <a:p>
            <a:pPr lvl="1"/>
            <a:endParaRPr lang="en-US" dirty="0"/>
          </a:p>
          <a:p>
            <a:pPr lvl="1"/>
            <a:r>
              <a:rPr lang="en-US" dirty="0"/>
              <a:t>ISO mountable (downloadable)</a:t>
            </a:r>
          </a:p>
          <a:p>
            <a:pPr marL="342900" lvl="1" indent="0">
              <a:buNone/>
            </a:pPr>
            <a:endParaRPr lang="en-US" dirty="0"/>
          </a:p>
          <a:p>
            <a:pPr lvl="1"/>
            <a:r>
              <a:rPr lang="en-US" dirty="0"/>
              <a:t>Physical media versus</a:t>
            </a:r>
          </a:p>
          <a:p>
            <a:endParaRPr lang="en-US" dirty="0"/>
          </a:p>
          <a:p>
            <a:pPr marL="0" indent="0">
              <a:buNone/>
            </a:pPr>
            <a:endParaRPr lang="en-US" dirty="0"/>
          </a:p>
        </p:txBody>
      </p:sp>
      <p:pic>
        <p:nvPicPr>
          <p:cNvPr id="2" name="Picture 1">
            <a:extLst>
              <a:ext uri="{FF2B5EF4-FFF2-40B4-BE49-F238E27FC236}">
                <a16:creationId xmlns:a16="http://schemas.microsoft.com/office/drawing/2014/main" id="{AA42A1E5-9154-7920-A4D7-6FA8AE3A29DE}"/>
              </a:ext>
            </a:extLst>
          </p:cNvPr>
          <p:cNvPicPr>
            <a:picLocks noChangeAspect="1"/>
          </p:cNvPicPr>
          <p:nvPr/>
        </p:nvPicPr>
        <p:blipFill>
          <a:blip r:embed="rId2"/>
          <a:stretch>
            <a:fillRect/>
          </a:stretch>
        </p:blipFill>
        <p:spPr>
          <a:xfrm>
            <a:off x="5864456" y="774816"/>
            <a:ext cx="2076709" cy="1625502"/>
          </a:xfrm>
          <a:prstGeom prst="rect">
            <a:avLst/>
          </a:prstGeom>
        </p:spPr>
      </p:pic>
    </p:spTree>
    <p:extLst>
      <p:ext uri="{BB962C8B-B14F-4D97-AF65-F5344CB8AC3E}">
        <p14:creationId xmlns:p14="http://schemas.microsoft.com/office/powerpoint/2010/main" val="313300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9C6CA-9829-420E-BC7B-4CFB5AF1C106}"/>
              </a:ext>
            </a:extLst>
          </p:cNvPr>
          <p:cNvSpPr>
            <a:spLocks noGrp="1"/>
          </p:cNvSpPr>
          <p:nvPr>
            <p:ph type="title"/>
          </p:nvPr>
        </p:nvSpPr>
        <p:spPr/>
        <p:txBody>
          <a:bodyPr/>
          <a:lstStyle/>
          <a:p>
            <a:r>
              <a:rPr lang="en-US" dirty="0"/>
              <a:t>Disk Formatting and Partitioning</a:t>
            </a:r>
          </a:p>
        </p:txBody>
      </p:sp>
      <p:sp>
        <p:nvSpPr>
          <p:cNvPr id="6" name="Text Placeholder 5">
            <a:extLst>
              <a:ext uri="{FF2B5EF4-FFF2-40B4-BE49-F238E27FC236}">
                <a16:creationId xmlns:a16="http://schemas.microsoft.com/office/drawing/2014/main" id="{1046F478-7432-4010-97C7-4226A9B7BE86}"/>
              </a:ext>
            </a:extLst>
          </p:cNvPr>
          <p:cNvSpPr>
            <a:spLocks noGrp="1"/>
          </p:cNvSpPr>
          <p:nvPr>
            <p:ph type="body" sz="quarter" idx="13"/>
          </p:nvPr>
        </p:nvSpPr>
        <p:spPr>
          <a:xfrm>
            <a:off x="1742975" y="732197"/>
            <a:ext cx="7054516" cy="571500"/>
          </a:xfrm>
        </p:spPr>
        <p:txBody>
          <a:bodyPr/>
          <a:lstStyle/>
          <a:p>
            <a:r>
              <a:rPr lang="en-US" b="1" dirty="0"/>
              <a:t>System partition: </a:t>
            </a:r>
            <a:r>
              <a:rPr lang="en-US" dirty="0"/>
              <a:t>The bootable partition on the hard disk Fat32. </a:t>
            </a:r>
          </a:p>
          <a:p>
            <a:r>
              <a:rPr lang="en-US" b="1" dirty="0"/>
              <a:t>Boot partition: </a:t>
            </a:r>
            <a:r>
              <a:rPr lang="en-US" dirty="0"/>
              <a:t>The partition that contains the operating system.</a:t>
            </a:r>
          </a:p>
          <a:p>
            <a:endParaRPr lang="en-US" dirty="0"/>
          </a:p>
        </p:txBody>
      </p:sp>
      <p:sp>
        <p:nvSpPr>
          <p:cNvPr id="3" name="Slide Number Placeholder 2">
            <a:extLst>
              <a:ext uri="{FF2B5EF4-FFF2-40B4-BE49-F238E27FC236}">
                <a16:creationId xmlns:a16="http://schemas.microsoft.com/office/drawing/2014/main" id="{F4D63B29-A35F-447D-AC7B-F27EEBC226DA}"/>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5" name="Content Placeholder 4">
            <a:extLst>
              <a:ext uri="{FF2B5EF4-FFF2-40B4-BE49-F238E27FC236}">
                <a16:creationId xmlns:a16="http://schemas.microsoft.com/office/drawing/2014/main" id="{72A391FE-F9AC-4E0B-964D-F0547E321746}"/>
              </a:ext>
            </a:extLst>
          </p:cNvPr>
          <p:cNvSpPr>
            <a:spLocks noGrp="1"/>
          </p:cNvSpPr>
          <p:nvPr>
            <p:ph idx="1"/>
          </p:nvPr>
        </p:nvSpPr>
        <p:spPr>
          <a:xfrm>
            <a:off x="415277" y="2186925"/>
            <a:ext cx="8460152" cy="2956575"/>
          </a:xfrm>
        </p:spPr>
        <p:txBody>
          <a:bodyPr/>
          <a:lstStyle/>
          <a:p>
            <a:pPr marL="0" indent="0">
              <a:buNone/>
            </a:pPr>
            <a:r>
              <a:rPr lang="en-US" dirty="0"/>
              <a:t>Determine how the computer will be used:</a:t>
            </a:r>
          </a:p>
          <a:p>
            <a:r>
              <a:rPr lang="en-US" dirty="0"/>
              <a:t>Multiboot?</a:t>
            </a:r>
          </a:p>
          <a:p>
            <a:endParaRPr lang="en-US" dirty="0"/>
          </a:p>
          <a:p>
            <a:r>
              <a:rPr lang="en-US" dirty="0"/>
              <a:t>Does the boot partition have room for growth?</a:t>
            </a:r>
          </a:p>
          <a:p>
            <a:endParaRPr lang="en-US" dirty="0"/>
          </a:p>
          <a:p>
            <a:r>
              <a:rPr lang="en-US" dirty="0"/>
              <a:t>Will RAID be implemented?</a:t>
            </a:r>
          </a:p>
          <a:p>
            <a:endParaRPr lang="en-US" dirty="0"/>
          </a:p>
          <a:p>
            <a:r>
              <a:rPr lang="en-US" dirty="0"/>
              <a:t>Is an SSD or hybrid SSD being used?</a:t>
            </a:r>
          </a:p>
          <a:p>
            <a:endParaRPr lang="en-US" dirty="0"/>
          </a:p>
        </p:txBody>
      </p:sp>
      <p:pic>
        <p:nvPicPr>
          <p:cNvPr id="4" name="Picture 3">
            <a:extLst>
              <a:ext uri="{FF2B5EF4-FFF2-40B4-BE49-F238E27FC236}">
                <a16:creationId xmlns:a16="http://schemas.microsoft.com/office/drawing/2014/main" id="{E17ACF82-F121-D227-ABCB-3F73D0C724C1}"/>
              </a:ext>
            </a:extLst>
          </p:cNvPr>
          <p:cNvPicPr>
            <a:picLocks noChangeAspect="1"/>
          </p:cNvPicPr>
          <p:nvPr/>
        </p:nvPicPr>
        <p:blipFill>
          <a:blip r:embed="rId2"/>
          <a:stretch>
            <a:fillRect/>
          </a:stretch>
        </p:blipFill>
        <p:spPr>
          <a:xfrm>
            <a:off x="6547967" y="2770698"/>
            <a:ext cx="1969179" cy="1182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3537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1000"/>
                                        <p:tgtEl>
                                          <p:spTgt spid="5">
                                            <p:txEl>
                                              <p:pRg st="5" end="5"/>
                                            </p:txEl>
                                          </p:spTgt>
                                        </p:tgtEl>
                                      </p:cBhvr>
                                    </p:animEffect>
                                    <p:anim calcmode="lin" valueType="num">
                                      <p:cBhvr>
                                        <p:cTn id="1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fade">
                                      <p:cBhvr>
                                        <p:cTn id="22" dur="1000"/>
                                        <p:tgtEl>
                                          <p:spTgt spid="5">
                                            <p:txEl>
                                              <p:pRg st="7" end="7"/>
                                            </p:txEl>
                                          </p:spTgt>
                                        </p:tgtEl>
                                      </p:cBhvr>
                                    </p:animEffect>
                                    <p:anim calcmode="lin" valueType="num">
                                      <p:cBhvr>
                                        <p:cTn id="2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97C80-9333-42F7-8986-0E38F45187F5}"/>
              </a:ext>
            </a:extLst>
          </p:cNvPr>
          <p:cNvSpPr>
            <a:spLocks noGrp="1"/>
          </p:cNvSpPr>
          <p:nvPr>
            <p:ph type="title"/>
          </p:nvPr>
        </p:nvSpPr>
        <p:spPr/>
        <p:txBody>
          <a:bodyPr/>
          <a:lstStyle/>
          <a:p>
            <a:r>
              <a:rPr lang="en-US" dirty="0"/>
              <a:t>Multiboot Partitioning</a:t>
            </a:r>
          </a:p>
        </p:txBody>
      </p:sp>
      <p:sp>
        <p:nvSpPr>
          <p:cNvPr id="3" name="Text Placeholder 2">
            <a:extLst>
              <a:ext uri="{FF2B5EF4-FFF2-40B4-BE49-F238E27FC236}">
                <a16:creationId xmlns:a16="http://schemas.microsoft.com/office/drawing/2014/main" id="{BAFA01B2-6E9A-498C-B784-E8904CFDA9BC}"/>
              </a:ext>
            </a:extLst>
          </p:cNvPr>
          <p:cNvSpPr>
            <a:spLocks noGrp="1"/>
          </p:cNvSpPr>
          <p:nvPr>
            <p:ph type="body" sz="quarter" idx="13"/>
          </p:nvPr>
        </p:nvSpPr>
        <p:spPr/>
        <p:txBody>
          <a:bodyPr/>
          <a:lstStyle/>
          <a:p>
            <a:r>
              <a:rPr lang="en-US" b="1" dirty="0"/>
              <a:t>Multiboot: </a:t>
            </a:r>
            <a:r>
              <a:rPr lang="en-US" dirty="0"/>
              <a:t>A computer with multiple operating systems installed on a single computer, each installed in a separate partition.</a:t>
            </a:r>
          </a:p>
          <a:p>
            <a:endParaRPr lang="en-US" b="1" dirty="0"/>
          </a:p>
        </p:txBody>
      </p:sp>
      <p:sp>
        <p:nvSpPr>
          <p:cNvPr id="4" name="Slide Number Placeholder 3">
            <a:extLst>
              <a:ext uri="{FF2B5EF4-FFF2-40B4-BE49-F238E27FC236}">
                <a16:creationId xmlns:a16="http://schemas.microsoft.com/office/drawing/2014/main" id="{588573D8-D220-4686-8E99-2A0D5955A534}"/>
              </a:ext>
            </a:extLst>
          </p:cNvPr>
          <p:cNvSpPr>
            <a:spLocks noGrp="1"/>
          </p:cNvSpPr>
          <p:nvPr>
            <p:ph type="sldNum" sz="quarter" idx="4"/>
          </p:nvPr>
        </p:nvSpPr>
        <p:spPr/>
        <p:txBody>
          <a:bodyPr/>
          <a:lstStyle/>
          <a:p>
            <a:fld id="{2066355A-084C-D24E-9AD2-7E4FC41EA627}" type="slidenum">
              <a:rPr lang="en-US" smtClean="0"/>
              <a:pPr/>
              <a:t>12</a:t>
            </a:fld>
            <a:endParaRPr lang="en-US" dirty="0"/>
          </a:p>
        </p:txBody>
      </p:sp>
      <p:sp>
        <p:nvSpPr>
          <p:cNvPr id="5" name="Content Placeholder 4">
            <a:extLst>
              <a:ext uri="{FF2B5EF4-FFF2-40B4-BE49-F238E27FC236}">
                <a16:creationId xmlns:a16="http://schemas.microsoft.com/office/drawing/2014/main" id="{907644F7-4C2D-44DD-9B29-E00214C64F8C}"/>
              </a:ext>
            </a:extLst>
          </p:cNvPr>
          <p:cNvSpPr>
            <a:spLocks noGrp="1"/>
          </p:cNvSpPr>
          <p:nvPr>
            <p:ph idx="1"/>
          </p:nvPr>
        </p:nvSpPr>
        <p:spPr>
          <a:xfrm>
            <a:off x="304797" y="2039941"/>
            <a:ext cx="8460152" cy="2956575"/>
          </a:xfrm>
        </p:spPr>
        <p:txBody>
          <a:bodyPr/>
          <a:lstStyle/>
          <a:p>
            <a:r>
              <a:rPr lang="en-US" dirty="0"/>
              <a:t>Each OS installed to separate boot partitions.</a:t>
            </a:r>
          </a:p>
          <a:p>
            <a:endParaRPr lang="en-US" dirty="0"/>
          </a:p>
          <a:p>
            <a:r>
              <a:rPr lang="en-US" dirty="0"/>
              <a:t>System partition accessible to each OS.</a:t>
            </a:r>
          </a:p>
          <a:p>
            <a:endParaRPr lang="en-US" dirty="0"/>
          </a:p>
          <a:p>
            <a:r>
              <a:rPr lang="en-US" dirty="0"/>
              <a:t>Don’t overwrite the boot manager.</a:t>
            </a:r>
          </a:p>
          <a:p>
            <a:endParaRPr lang="en-US" dirty="0"/>
          </a:p>
          <a:p>
            <a:r>
              <a:rPr lang="en-US" dirty="0"/>
              <a:t>Consider using </a:t>
            </a:r>
            <a:r>
              <a:rPr lang="en-US" u="sng" dirty="0">
                <a:solidFill>
                  <a:srgbClr val="FF0000"/>
                </a:solidFill>
              </a:rPr>
              <a:t>virtualization instead</a:t>
            </a:r>
            <a:r>
              <a:rPr lang="en-US" dirty="0"/>
              <a:t>.</a:t>
            </a:r>
          </a:p>
        </p:txBody>
      </p:sp>
      <p:pic>
        <p:nvPicPr>
          <p:cNvPr id="6" name="Picture 5">
            <a:extLst>
              <a:ext uri="{FF2B5EF4-FFF2-40B4-BE49-F238E27FC236}">
                <a16:creationId xmlns:a16="http://schemas.microsoft.com/office/drawing/2014/main" id="{E22E8603-AC93-E205-AF66-FC3D848B35A0}"/>
              </a:ext>
            </a:extLst>
          </p:cNvPr>
          <p:cNvPicPr>
            <a:picLocks noChangeAspect="1"/>
          </p:cNvPicPr>
          <p:nvPr/>
        </p:nvPicPr>
        <p:blipFill>
          <a:blip r:embed="rId2"/>
          <a:stretch>
            <a:fillRect/>
          </a:stretch>
        </p:blipFill>
        <p:spPr>
          <a:xfrm>
            <a:off x="6447232" y="2006375"/>
            <a:ext cx="2005758" cy="2383743"/>
          </a:xfrm>
          <a:prstGeom prst="rect">
            <a:avLst/>
          </a:prstGeom>
        </p:spPr>
      </p:pic>
    </p:spTree>
    <p:extLst>
      <p:ext uri="{BB962C8B-B14F-4D97-AF65-F5344CB8AC3E}">
        <p14:creationId xmlns:p14="http://schemas.microsoft.com/office/powerpoint/2010/main" val="143696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1000"/>
                                        <p:tgtEl>
                                          <p:spTgt spid="5">
                                            <p:txEl>
                                              <p:pRg st="4" end="4"/>
                                            </p:txEl>
                                          </p:spTgt>
                                        </p:tgtEl>
                                      </p:cBhvr>
                                    </p:animEffect>
                                    <p:anim calcmode="lin" valueType="num">
                                      <p:cBhvr>
                                        <p:cTn id="1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1000"/>
                                        <p:tgtEl>
                                          <p:spTgt spid="5">
                                            <p:txEl>
                                              <p:pRg st="6" end="6"/>
                                            </p:txEl>
                                          </p:spTgt>
                                        </p:tgtEl>
                                      </p:cBhvr>
                                    </p:animEffect>
                                    <p:anim calcmode="lin" valueType="num">
                                      <p:cBhvr>
                                        <p:cTn id="2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EBE8C-F8D0-4BAD-B933-FAFFC4BAF1BB}"/>
              </a:ext>
            </a:extLst>
          </p:cNvPr>
          <p:cNvSpPr>
            <a:spLocks noGrp="1"/>
          </p:cNvSpPr>
          <p:nvPr>
            <p:ph type="title"/>
          </p:nvPr>
        </p:nvSpPr>
        <p:spPr/>
        <p:txBody>
          <a:bodyPr/>
          <a:lstStyle/>
          <a:p>
            <a:r>
              <a:rPr lang="en-US" dirty="0"/>
              <a:t>Locale Settings and Software Selection</a:t>
            </a:r>
          </a:p>
        </p:txBody>
      </p:sp>
      <p:sp>
        <p:nvSpPr>
          <p:cNvPr id="3" name="Slide Number Placeholder 2">
            <a:extLst>
              <a:ext uri="{FF2B5EF4-FFF2-40B4-BE49-F238E27FC236}">
                <a16:creationId xmlns:a16="http://schemas.microsoft.com/office/drawing/2014/main" id="{F00FC42C-7431-42A5-AFF6-9F013E9288AE}"/>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4" name="Content Placeholder 3">
            <a:extLst>
              <a:ext uri="{FF2B5EF4-FFF2-40B4-BE49-F238E27FC236}">
                <a16:creationId xmlns:a16="http://schemas.microsoft.com/office/drawing/2014/main" id="{19F1FB9C-6D71-4E39-B6EF-877C4475137C}"/>
              </a:ext>
            </a:extLst>
          </p:cNvPr>
          <p:cNvSpPr>
            <a:spLocks noGrp="1"/>
          </p:cNvSpPr>
          <p:nvPr>
            <p:ph idx="1"/>
          </p:nvPr>
        </p:nvSpPr>
        <p:spPr/>
        <p:txBody>
          <a:bodyPr/>
          <a:lstStyle/>
          <a:p>
            <a:r>
              <a:rPr lang="en-US" dirty="0"/>
              <a:t>Attended Windows installations:</a:t>
            </a:r>
          </a:p>
          <a:p>
            <a:pPr lvl="1"/>
            <a:r>
              <a:rPr lang="en-US" dirty="0"/>
              <a:t>Select language and other locale </a:t>
            </a:r>
            <a:br>
              <a:rPr lang="en-US" dirty="0"/>
            </a:br>
            <a:r>
              <a:rPr lang="en-US" dirty="0"/>
              <a:t>settings.</a:t>
            </a:r>
          </a:p>
          <a:p>
            <a:pPr lvl="1"/>
            <a:endParaRPr lang="en-US" dirty="0"/>
          </a:p>
          <a:p>
            <a:pPr lvl="1"/>
            <a:r>
              <a:rPr lang="en-US" dirty="0"/>
              <a:t>Verify time and date display </a:t>
            </a:r>
            <a:br>
              <a:rPr lang="en-US" dirty="0"/>
            </a:br>
            <a:r>
              <a:rPr lang="en-US" dirty="0"/>
              <a:t>correctly.</a:t>
            </a:r>
          </a:p>
          <a:p>
            <a:pPr lvl="1"/>
            <a:endParaRPr lang="en-US" dirty="0"/>
          </a:p>
          <a:p>
            <a:pPr lvl="1"/>
            <a:r>
              <a:rPr lang="en-US" dirty="0"/>
              <a:t>Enter product key.</a:t>
            </a:r>
          </a:p>
          <a:p>
            <a:pPr lvl="1"/>
            <a:endParaRPr lang="en-US" dirty="0"/>
          </a:p>
          <a:p>
            <a:pPr lvl="1"/>
            <a:r>
              <a:rPr lang="en-US" dirty="0"/>
              <a:t>Accept EULA.</a:t>
            </a:r>
          </a:p>
          <a:p>
            <a:pPr lvl="1"/>
            <a:endParaRPr lang="en-US" dirty="0"/>
          </a:p>
          <a:p>
            <a:pPr lvl="1"/>
            <a:r>
              <a:rPr lang="en-US" dirty="0"/>
              <a:t>Select install type.</a:t>
            </a:r>
          </a:p>
        </p:txBody>
      </p:sp>
      <p:pic>
        <p:nvPicPr>
          <p:cNvPr id="6" name="Picture 5">
            <a:extLst>
              <a:ext uri="{FF2B5EF4-FFF2-40B4-BE49-F238E27FC236}">
                <a16:creationId xmlns:a16="http://schemas.microsoft.com/office/drawing/2014/main" id="{0C986A62-D280-4AF6-80B4-FCB4011D666B}"/>
              </a:ext>
            </a:extLst>
          </p:cNvPr>
          <p:cNvPicPr>
            <a:picLocks noChangeAspect="1"/>
          </p:cNvPicPr>
          <p:nvPr/>
        </p:nvPicPr>
        <p:blipFill>
          <a:blip r:embed="rId2"/>
          <a:stretch>
            <a:fillRect/>
          </a:stretch>
        </p:blipFill>
        <p:spPr>
          <a:xfrm>
            <a:off x="5268227" y="2421559"/>
            <a:ext cx="3130445" cy="2347834"/>
          </a:xfrm>
          <a:prstGeom prst="rect">
            <a:avLst/>
          </a:prstGeom>
        </p:spPr>
      </p:pic>
      <p:pic>
        <p:nvPicPr>
          <p:cNvPr id="5" name="Picture 4">
            <a:extLst>
              <a:ext uri="{FF2B5EF4-FFF2-40B4-BE49-F238E27FC236}">
                <a16:creationId xmlns:a16="http://schemas.microsoft.com/office/drawing/2014/main" id="{0DE7EDDE-E2B2-1F1A-ACD1-A43A52699197}"/>
              </a:ext>
            </a:extLst>
          </p:cNvPr>
          <p:cNvPicPr>
            <a:picLocks noChangeAspect="1"/>
          </p:cNvPicPr>
          <p:nvPr/>
        </p:nvPicPr>
        <p:blipFill>
          <a:blip r:embed="rId3"/>
          <a:stretch>
            <a:fillRect/>
          </a:stretch>
        </p:blipFill>
        <p:spPr>
          <a:xfrm>
            <a:off x="5762720" y="708660"/>
            <a:ext cx="1969179" cy="1182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354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 calcmode="lin" valueType="num">
                                      <p:cBhvr additive="base">
                                        <p:cTn id="1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 calcmode="lin" valueType="num">
                                      <p:cBhvr additive="base">
                                        <p:cTn id="1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 calcmode="lin" valueType="num">
                                      <p:cBhvr additive="base">
                                        <p:cTn id="1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anim calcmode="lin" valueType="num">
                                      <p:cBhvr additive="base">
                                        <p:cTn id="2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CEFB-5910-4DC0-BB3A-6680C0E4B127}"/>
              </a:ext>
            </a:extLst>
          </p:cNvPr>
          <p:cNvSpPr>
            <a:spLocks noGrp="1"/>
          </p:cNvSpPr>
          <p:nvPr>
            <p:ph type="title"/>
          </p:nvPr>
        </p:nvSpPr>
        <p:spPr>
          <a:xfrm>
            <a:off x="339972" y="80597"/>
            <a:ext cx="7797800" cy="615462"/>
          </a:xfrm>
        </p:spPr>
        <p:txBody>
          <a:bodyPr anchor="ctr">
            <a:normAutofit/>
          </a:bodyPr>
          <a:lstStyle/>
          <a:p>
            <a:r>
              <a:rPr lang="en-US" dirty="0"/>
              <a:t>Networking Considerations</a:t>
            </a:r>
          </a:p>
        </p:txBody>
      </p:sp>
      <p:pic>
        <p:nvPicPr>
          <p:cNvPr id="5" name="Picture 4">
            <a:extLst>
              <a:ext uri="{FF2B5EF4-FFF2-40B4-BE49-F238E27FC236}">
                <a16:creationId xmlns:a16="http://schemas.microsoft.com/office/drawing/2014/main" id="{A2A01C51-775E-27AD-5C85-28826C594F34}"/>
              </a:ext>
            </a:extLst>
          </p:cNvPr>
          <p:cNvPicPr>
            <a:picLocks noChangeAspect="1"/>
          </p:cNvPicPr>
          <p:nvPr/>
        </p:nvPicPr>
        <p:blipFill>
          <a:blip r:embed="rId3"/>
          <a:stretch>
            <a:fillRect/>
          </a:stretch>
        </p:blipFill>
        <p:spPr>
          <a:xfrm>
            <a:off x="112701" y="966866"/>
            <a:ext cx="3236068" cy="2428406"/>
          </a:xfrm>
          <a:prstGeom prst="rect">
            <a:avLst/>
          </a:prstGeom>
        </p:spPr>
      </p:pic>
      <p:sp>
        <p:nvSpPr>
          <p:cNvPr id="4" name="Slide Number Placeholder 3">
            <a:extLst>
              <a:ext uri="{FF2B5EF4-FFF2-40B4-BE49-F238E27FC236}">
                <a16:creationId xmlns:a16="http://schemas.microsoft.com/office/drawing/2014/main" id="{3BDEB725-4407-4220-8CE8-BE3AC30DD22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14</a:t>
            </a:fld>
            <a:endParaRPr lang="en-US"/>
          </a:p>
        </p:txBody>
      </p:sp>
      <p:graphicFrame>
        <p:nvGraphicFramePr>
          <p:cNvPr id="6" name="Text Placeholder 2">
            <a:extLst>
              <a:ext uri="{FF2B5EF4-FFF2-40B4-BE49-F238E27FC236}">
                <a16:creationId xmlns:a16="http://schemas.microsoft.com/office/drawing/2014/main" id="{F3E2C745-19A2-58CD-7109-934394370C94}"/>
              </a:ext>
            </a:extLst>
          </p:cNvPr>
          <p:cNvGraphicFramePr/>
          <p:nvPr>
            <p:extLst>
              <p:ext uri="{D42A27DB-BD31-4B8C-83A1-F6EECF244321}">
                <p14:modId xmlns:p14="http://schemas.microsoft.com/office/powerpoint/2010/main" val="389386217"/>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40386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CEFB-5910-4DC0-BB3A-6680C0E4B127}"/>
              </a:ext>
            </a:extLst>
          </p:cNvPr>
          <p:cNvSpPr>
            <a:spLocks noGrp="1"/>
          </p:cNvSpPr>
          <p:nvPr>
            <p:ph type="title"/>
          </p:nvPr>
        </p:nvSpPr>
        <p:spPr>
          <a:xfrm>
            <a:off x="341927" y="75202"/>
            <a:ext cx="8455567" cy="633458"/>
          </a:xfrm>
        </p:spPr>
        <p:txBody>
          <a:bodyPr anchor="ctr">
            <a:normAutofit/>
          </a:bodyPr>
          <a:lstStyle/>
          <a:p>
            <a:r>
              <a:rPr lang="en-US" dirty="0"/>
              <a:t>Networking Considerations</a:t>
            </a:r>
          </a:p>
        </p:txBody>
      </p:sp>
      <p:sp>
        <p:nvSpPr>
          <p:cNvPr id="4" name="Slide Number Placeholder 3">
            <a:extLst>
              <a:ext uri="{FF2B5EF4-FFF2-40B4-BE49-F238E27FC236}">
                <a16:creationId xmlns:a16="http://schemas.microsoft.com/office/drawing/2014/main" id="{3BDEB725-4407-4220-8CE8-BE3AC30DD22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15</a:t>
            </a:fld>
            <a:endParaRPr lang="en-US"/>
          </a:p>
        </p:txBody>
      </p:sp>
      <p:graphicFrame>
        <p:nvGraphicFramePr>
          <p:cNvPr id="7" name="Content Placeholder 4">
            <a:extLst>
              <a:ext uri="{FF2B5EF4-FFF2-40B4-BE49-F238E27FC236}">
                <a16:creationId xmlns:a16="http://schemas.microsoft.com/office/drawing/2014/main" id="{10FBDBAA-CCCC-FD80-E2FD-AA6B0A934704}"/>
              </a:ext>
            </a:extLst>
          </p:cNvPr>
          <p:cNvGraphicFramePr>
            <a:graphicFrameLocks noGrp="1"/>
          </p:cNvGraphicFramePr>
          <p:nvPr>
            <p:ph idx="1"/>
            <p:extLst>
              <p:ext uri="{D42A27DB-BD31-4B8C-83A1-F6EECF244321}">
                <p14:modId xmlns:p14="http://schemas.microsoft.com/office/powerpoint/2010/main" val="3290139486"/>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97847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6BB9-54B5-4F68-8E2A-CD4E10B38A14}"/>
              </a:ext>
            </a:extLst>
          </p:cNvPr>
          <p:cNvSpPr>
            <a:spLocks noGrp="1"/>
          </p:cNvSpPr>
          <p:nvPr>
            <p:ph type="title"/>
          </p:nvPr>
        </p:nvSpPr>
        <p:spPr>
          <a:xfrm>
            <a:off x="341925" y="75202"/>
            <a:ext cx="7883768" cy="633458"/>
          </a:xfrm>
        </p:spPr>
        <p:txBody>
          <a:bodyPr anchor="ctr">
            <a:normAutofit/>
          </a:bodyPr>
          <a:lstStyle/>
          <a:p>
            <a:r>
              <a:rPr lang="en-US" dirty="0"/>
              <a:t>Post-Installation Tasks</a:t>
            </a:r>
          </a:p>
        </p:txBody>
      </p:sp>
      <p:sp>
        <p:nvSpPr>
          <p:cNvPr id="3" name="Slide Number Placeholder 2">
            <a:extLst>
              <a:ext uri="{FF2B5EF4-FFF2-40B4-BE49-F238E27FC236}">
                <a16:creationId xmlns:a16="http://schemas.microsoft.com/office/drawing/2014/main" id="{2207D0AA-7D14-4B9F-9827-5B6BD168493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16</a:t>
            </a:fld>
            <a:endParaRPr lang="en-US"/>
          </a:p>
        </p:txBody>
      </p:sp>
      <p:graphicFrame>
        <p:nvGraphicFramePr>
          <p:cNvPr id="6" name="Content Placeholder 3">
            <a:extLst>
              <a:ext uri="{FF2B5EF4-FFF2-40B4-BE49-F238E27FC236}">
                <a16:creationId xmlns:a16="http://schemas.microsoft.com/office/drawing/2014/main" id="{C261469D-2527-D113-B92B-ADB2382F9C2D}"/>
              </a:ext>
            </a:extLst>
          </p:cNvPr>
          <p:cNvGraphicFramePr>
            <a:graphicFrameLocks noGrp="1"/>
          </p:cNvGraphicFramePr>
          <p:nvPr>
            <p:ph idx="1"/>
            <p:extLst>
              <p:ext uri="{D42A27DB-BD31-4B8C-83A1-F6EECF244321}">
                <p14:modId xmlns:p14="http://schemas.microsoft.com/office/powerpoint/2010/main" val="1835599652"/>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297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6BB9-54B5-4F68-8E2A-CD4E10B38A14}"/>
              </a:ext>
            </a:extLst>
          </p:cNvPr>
          <p:cNvSpPr>
            <a:spLocks noGrp="1"/>
          </p:cNvSpPr>
          <p:nvPr>
            <p:ph type="title"/>
          </p:nvPr>
        </p:nvSpPr>
        <p:spPr/>
        <p:txBody>
          <a:bodyPr/>
          <a:lstStyle/>
          <a:p>
            <a:r>
              <a:rPr lang="en-US" dirty="0"/>
              <a:t>Post-Installation Tasks</a:t>
            </a:r>
          </a:p>
        </p:txBody>
      </p:sp>
      <p:sp>
        <p:nvSpPr>
          <p:cNvPr id="3" name="Slide Number Placeholder 2">
            <a:extLst>
              <a:ext uri="{FF2B5EF4-FFF2-40B4-BE49-F238E27FC236}">
                <a16:creationId xmlns:a16="http://schemas.microsoft.com/office/drawing/2014/main" id="{2207D0AA-7D14-4B9F-9827-5B6BD1684931}"/>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4" name="Content Placeholder 3">
            <a:extLst>
              <a:ext uri="{FF2B5EF4-FFF2-40B4-BE49-F238E27FC236}">
                <a16:creationId xmlns:a16="http://schemas.microsoft.com/office/drawing/2014/main" id="{57FD4666-741F-4FCC-B520-39069D62469B}"/>
              </a:ext>
            </a:extLst>
          </p:cNvPr>
          <p:cNvSpPr>
            <a:spLocks noGrp="1"/>
          </p:cNvSpPr>
          <p:nvPr>
            <p:ph idx="1"/>
          </p:nvPr>
        </p:nvSpPr>
        <p:spPr/>
        <p:txBody>
          <a:bodyPr/>
          <a:lstStyle/>
          <a:p>
            <a:r>
              <a:rPr lang="en-US" dirty="0"/>
              <a:t>Microsoft product/volume activation. </a:t>
            </a:r>
          </a:p>
          <a:p>
            <a:pPr lvl="1"/>
            <a:r>
              <a:rPr lang="en-US" dirty="0"/>
              <a:t>Anti-piracy technology.</a:t>
            </a:r>
          </a:p>
          <a:p>
            <a:pPr lvl="1"/>
            <a:endParaRPr lang="en-US" dirty="0"/>
          </a:p>
          <a:p>
            <a:pPr lvl="1"/>
            <a:r>
              <a:rPr lang="en-US" dirty="0"/>
              <a:t>Individual installations activated over the Internet.</a:t>
            </a:r>
          </a:p>
          <a:p>
            <a:pPr lvl="1"/>
            <a:endParaRPr lang="en-US" dirty="0"/>
          </a:p>
          <a:p>
            <a:pPr lvl="1"/>
            <a:r>
              <a:rPr lang="en-US" dirty="0"/>
              <a:t>Grace period users cannot access the system until they activate Windows</a:t>
            </a:r>
          </a:p>
          <a:p>
            <a:pPr lvl="1"/>
            <a:endParaRPr lang="en-US" dirty="0"/>
          </a:p>
          <a:p>
            <a:pPr lvl="1"/>
            <a:r>
              <a:rPr lang="en-US" dirty="0"/>
              <a:t>Large organizations can use a volume license product key for bulk activation.</a:t>
            </a:r>
          </a:p>
          <a:p>
            <a:pPr lvl="1"/>
            <a:endParaRPr lang="en-US" dirty="0"/>
          </a:p>
          <a:p>
            <a:pPr lvl="1"/>
            <a:r>
              <a:rPr lang="en-US" dirty="0"/>
              <a:t>Automated installations can activate Windows, too.</a:t>
            </a:r>
          </a:p>
        </p:txBody>
      </p:sp>
      <p:pic>
        <p:nvPicPr>
          <p:cNvPr id="5" name="Picture 4">
            <a:extLst>
              <a:ext uri="{FF2B5EF4-FFF2-40B4-BE49-F238E27FC236}">
                <a16:creationId xmlns:a16="http://schemas.microsoft.com/office/drawing/2014/main" id="{8E97603D-375A-D201-67B5-8FC2A207E8A2}"/>
              </a:ext>
            </a:extLst>
          </p:cNvPr>
          <p:cNvPicPr>
            <a:picLocks noChangeAspect="1"/>
          </p:cNvPicPr>
          <p:nvPr/>
        </p:nvPicPr>
        <p:blipFill>
          <a:blip r:embed="rId2"/>
          <a:stretch>
            <a:fillRect/>
          </a:stretch>
        </p:blipFill>
        <p:spPr>
          <a:xfrm>
            <a:off x="6739055" y="388983"/>
            <a:ext cx="1969179" cy="1182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63538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E727-2475-449C-AC11-3EBF92B1F7F1}"/>
              </a:ext>
            </a:extLst>
          </p:cNvPr>
          <p:cNvSpPr>
            <a:spLocks noGrp="1"/>
          </p:cNvSpPr>
          <p:nvPr>
            <p:ph type="title"/>
          </p:nvPr>
        </p:nvSpPr>
        <p:spPr>
          <a:xfrm>
            <a:off x="341927" y="75202"/>
            <a:ext cx="8455567" cy="633458"/>
          </a:xfrm>
        </p:spPr>
        <p:txBody>
          <a:bodyPr anchor="ctr">
            <a:normAutofit/>
          </a:bodyPr>
          <a:lstStyle/>
          <a:p>
            <a:r>
              <a:rPr lang="en-US" dirty="0"/>
              <a:t>OS Installation Types</a:t>
            </a:r>
          </a:p>
        </p:txBody>
      </p:sp>
      <p:sp>
        <p:nvSpPr>
          <p:cNvPr id="3" name="Slide Number Placeholder 2">
            <a:extLst>
              <a:ext uri="{FF2B5EF4-FFF2-40B4-BE49-F238E27FC236}">
                <a16:creationId xmlns:a16="http://schemas.microsoft.com/office/drawing/2014/main" id="{E7A5FB63-DE1B-4A7E-969A-4B955D8FC7C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18</a:t>
            </a:fld>
            <a:endParaRPr lang="en-US"/>
          </a:p>
        </p:txBody>
      </p:sp>
      <p:graphicFrame>
        <p:nvGraphicFramePr>
          <p:cNvPr id="6" name="Content Placeholder 3">
            <a:extLst>
              <a:ext uri="{FF2B5EF4-FFF2-40B4-BE49-F238E27FC236}">
                <a16:creationId xmlns:a16="http://schemas.microsoft.com/office/drawing/2014/main" id="{AA3CD0B0-028A-33B5-AC43-4E827DE3B520}"/>
              </a:ext>
            </a:extLst>
          </p:cNvPr>
          <p:cNvGraphicFramePr>
            <a:graphicFrameLocks noGrp="1"/>
          </p:cNvGraphicFramePr>
          <p:nvPr>
            <p:ph idx="1"/>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49591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927" y="0"/>
            <a:ext cx="8455567" cy="687823"/>
          </a:xfrm>
        </p:spPr>
        <p:txBody>
          <a:bodyPr vert="horz" lIns="91440" tIns="45720" rIns="91440" bIns="45720" rtlCol="0" anchor="ctr">
            <a:normAutofit fontScale="90000"/>
          </a:bodyPr>
          <a:lstStyle/>
          <a:p>
            <a:pPr algn="ctr"/>
            <a:br>
              <a:rPr lang="en-US" b="1" kern="1200" dirty="0">
                <a:latin typeface="+mn-lt"/>
                <a:ea typeface="+mj-ea"/>
                <a:cs typeface="Open Sans SemiBold" panose="020B0706030804020204" pitchFamily="34" charset="0"/>
              </a:rPr>
            </a:br>
            <a:br>
              <a:rPr lang="en-US" b="1" kern="1200" dirty="0">
                <a:latin typeface="+mn-lt"/>
                <a:ea typeface="+mj-ea"/>
                <a:cs typeface="Open Sans SemiBold" panose="020B0706030804020204" pitchFamily="34" charset="0"/>
              </a:rPr>
            </a:br>
            <a:r>
              <a:rPr lang="en-US" b="1" kern="1200" dirty="0">
                <a:latin typeface="+mn-lt"/>
                <a:ea typeface="+mj-ea"/>
                <a:cs typeface="Open Sans SemiBold" panose="020B0706030804020204" pitchFamily="34" charset="0"/>
              </a:rPr>
              <a:t>Installing &amp; Upgrading Windows</a:t>
            </a:r>
            <a:br>
              <a:rPr lang="en-US" b="1" kern="1200" dirty="0">
                <a:latin typeface="+mn-lt"/>
                <a:ea typeface="+mj-ea"/>
                <a:cs typeface="Open Sans SemiBold" panose="020B0706030804020204" pitchFamily="34" charset="0"/>
              </a:rPr>
            </a:br>
            <a:br>
              <a:rPr lang="en-US" b="1" kern="1200" dirty="0">
                <a:latin typeface="+mn-lt"/>
                <a:ea typeface="+mj-ea"/>
                <a:cs typeface="Open Sans SemiBold" panose="020B0706030804020204" pitchFamily="34" charset="0"/>
              </a:rPr>
            </a:br>
            <a:r>
              <a:rPr lang="en-US" sz="2700" b="1" kern="1200" dirty="0">
                <a:solidFill>
                  <a:schemeClr val="tx1"/>
                </a:solidFill>
                <a:latin typeface="+mn-lt"/>
                <a:ea typeface="+mj-ea"/>
                <a:cs typeface="Open Sans SemiBold" panose="020B0706030804020204" pitchFamily="34" charset="0"/>
              </a:rPr>
              <a:t>Vmware &amp; Win 10 install!!</a:t>
            </a:r>
          </a:p>
        </p:txBody>
      </p:sp>
      <p:pic>
        <p:nvPicPr>
          <p:cNvPr id="5" name="Picture 4">
            <a:extLst>
              <a:ext uri="{FF2B5EF4-FFF2-40B4-BE49-F238E27FC236}">
                <a16:creationId xmlns:a16="http://schemas.microsoft.com/office/drawing/2014/main" id="{3FD2676D-DBD1-96C1-56B0-D7D4395C71A6}"/>
              </a:ext>
            </a:extLst>
          </p:cNvPr>
          <p:cNvPicPr>
            <a:picLocks noChangeAspect="1"/>
          </p:cNvPicPr>
          <p:nvPr/>
        </p:nvPicPr>
        <p:blipFill>
          <a:blip r:embed="rId2"/>
          <a:stretch>
            <a:fillRect/>
          </a:stretch>
        </p:blipFill>
        <p:spPr>
          <a:xfrm>
            <a:off x="3114330" y="1588228"/>
            <a:ext cx="2910759" cy="3394472"/>
          </a:xfrm>
          <a:prstGeom prst="rect">
            <a:avLst/>
          </a:prstGeom>
          <a:noFill/>
        </p:spPr>
      </p:pic>
      <p:sp>
        <p:nvSpPr>
          <p:cNvPr id="14" name="Slide Number Placeholder 4">
            <a:extLst>
              <a:ext uri="{FF2B5EF4-FFF2-40B4-BE49-F238E27FC236}">
                <a16:creationId xmlns:a16="http://schemas.microsoft.com/office/drawing/2014/main" id="{479A6D22-E382-2364-F094-5E2EDB73A28B}"/>
              </a:ext>
            </a:extLst>
          </p:cNvPr>
          <p:cNvSpPr>
            <a:spLocks noGrp="1"/>
          </p:cNvSpPr>
          <p:nvPr>
            <p:ph type="sldNum" sz="quarter" idx="4"/>
          </p:nvPr>
        </p:nvSpPr>
        <p:spPr>
          <a:xfrm>
            <a:off x="8577266" y="4880009"/>
            <a:ext cx="261937" cy="205383"/>
          </a:xfrm>
        </p:spPr>
        <p:txBody>
          <a:bodyPr/>
          <a:lstStyle/>
          <a:p>
            <a:pPr>
              <a:spcAft>
                <a:spcPts val="600"/>
              </a:spcAft>
            </a:pPr>
            <a:fld id="{2066355A-084C-D24E-9AD2-7E4FC41EA627}" type="slidenum">
              <a:rPr lang="en-US" smtClean="0"/>
              <a:pPr>
                <a:spcAft>
                  <a:spcPts val="600"/>
                </a:spcAft>
              </a:pPr>
              <a:t>19</a:t>
            </a:fld>
            <a:endParaRPr lang="en-US"/>
          </a:p>
        </p:txBody>
      </p:sp>
    </p:spTree>
    <p:extLst>
      <p:ext uri="{BB962C8B-B14F-4D97-AF65-F5344CB8AC3E}">
        <p14:creationId xmlns:p14="http://schemas.microsoft.com/office/powerpoint/2010/main" val="983693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FC891-174E-184A-9879-3E77A8BB1619}"/>
              </a:ext>
            </a:extLst>
          </p:cNvPr>
          <p:cNvSpPr>
            <a:spLocks noGrp="1"/>
          </p:cNvSpPr>
          <p:nvPr>
            <p:ph type="title"/>
          </p:nvPr>
        </p:nvSpPr>
        <p:spPr/>
        <p:txBody>
          <a:bodyPr/>
          <a:lstStyle/>
          <a:p>
            <a:r>
              <a:rPr lang="en-US" dirty="0"/>
              <a:t>Topic A: Installation </a:t>
            </a:r>
          </a:p>
        </p:txBody>
      </p:sp>
      <p:sp>
        <p:nvSpPr>
          <p:cNvPr id="3" name="Slide Number Placeholder 2">
            <a:extLst>
              <a:ext uri="{FF2B5EF4-FFF2-40B4-BE49-F238E27FC236}">
                <a16:creationId xmlns:a16="http://schemas.microsoft.com/office/drawing/2014/main" id="{D8540ACC-B7B8-2D43-B0A0-D5B0C8167EC1}"/>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4" name="Content Placeholder 3">
            <a:extLst>
              <a:ext uri="{FF2B5EF4-FFF2-40B4-BE49-F238E27FC236}">
                <a16:creationId xmlns:a16="http://schemas.microsoft.com/office/drawing/2014/main" id="{586666C7-0F30-01F1-AD4F-F779E5246CDA}"/>
              </a:ext>
            </a:extLst>
          </p:cNvPr>
          <p:cNvPicPr>
            <a:picLocks noGrp="1" noChangeAspect="1"/>
          </p:cNvPicPr>
          <p:nvPr>
            <p:ph idx="1"/>
          </p:nvPr>
        </p:nvPicPr>
        <p:blipFill>
          <a:blip r:embed="rId2"/>
          <a:stretch>
            <a:fillRect/>
          </a:stretch>
        </p:blipFill>
        <p:spPr>
          <a:xfrm>
            <a:off x="1914922" y="831851"/>
            <a:ext cx="4983955" cy="3322637"/>
          </a:xfrm>
          <a:prstGeom prst="rect">
            <a:avLst/>
          </a:prstGeom>
        </p:spPr>
      </p:pic>
    </p:spTree>
    <p:extLst>
      <p:ext uri="{BB962C8B-B14F-4D97-AF65-F5344CB8AC3E}">
        <p14:creationId xmlns:p14="http://schemas.microsoft.com/office/powerpoint/2010/main" val="2139256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63BC2-093F-430C-BFE5-A9DA4707C141}"/>
              </a:ext>
            </a:extLst>
          </p:cNvPr>
          <p:cNvSpPr>
            <a:spLocks noGrp="1"/>
          </p:cNvSpPr>
          <p:nvPr>
            <p:ph type="title"/>
          </p:nvPr>
        </p:nvSpPr>
        <p:spPr/>
        <p:txBody>
          <a:bodyPr/>
          <a:lstStyle/>
          <a:p>
            <a:r>
              <a:rPr lang="en-GB" dirty="0"/>
              <a:t>Unattended Installations</a:t>
            </a:r>
          </a:p>
        </p:txBody>
      </p:sp>
      <p:sp>
        <p:nvSpPr>
          <p:cNvPr id="3" name="Content Placeholder 2">
            <a:extLst>
              <a:ext uri="{FF2B5EF4-FFF2-40B4-BE49-F238E27FC236}">
                <a16:creationId xmlns:a16="http://schemas.microsoft.com/office/drawing/2014/main" id="{764DED43-0E1F-4FD9-9FB0-938BB398B5DA}"/>
              </a:ext>
            </a:extLst>
          </p:cNvPr>
          <p:cNvSpPr>
            <a:spLocks noGrp="1"/>
          </p:cNvSpPr>
          <p:nvPr>
            <p:ph idx="1"/>
          </p:nvPr>
        </p:nvSpPr>
        <p:spPr/>
        <p:txBody>
          <a:bodyPr/>
          <a:lstStyle/>
          <a:p>
            <a:r>
              <a:rPr lang="en-US"/>
              <a:t>Answer file</a:t>
            </a:r>
          </a:p>
          <a:p>
            <a:r>
              <a:rPr lang="en-US"/>
              <a:t>Image deployment</a:t>
            </a:r>
          </a:p>
        </p:txBody>
      </p:sp>
      <p:pic>
        <p:nvPicPr>
          <p:cNvPr id="9" name="Content Placeholder 8" descr="Screenshot of using the Windows System Image Manager to create an answer file.">
            <a:extLst>
              <a:ext uri="{FF2B5EF4-FFF2-40B4-BE49-F238E27FC236}">
                <a16:creationId xmlns:a16="http://schemas.microsoft.com/office/drawing/2014/main" id="{ABE2AD9D-FEA7-4705-AA8A-B94F9AD67DD2}"/>
              </a:ext>
            </a:extLst>
          </p:cNvPr>
          <p:cNvPicPr>
            <a:picLocks noGrp="1" noChangeAspect="1"/>
          </p:cNvPicPr>
          <p:nvPr>
            <p:ph idx="12"/>
          </p:nvPr>
        </p:nvPicPr>
        <p:blipFill>
          <a:blip r:embed="rId3"/>
          <a:stretch>
            <a:fillRect/>
          </a:stretch>
        </p:blipFill>
        <p:spPr>
          <a:xfrm>
            <a:off x="3215447" y="821531"/>
            <a:ext cx="5022885" cy="3821430"/>
          </a:xfrm>
        </p:spPr>
      </p:pic>
    </p:spTree>
    <p:extLst>
      <p:ext uri="{BB962C8B-B14F-4D97-AF65-F5344CB8AC3E}">
        <p14:creationId xmlns:p14="http://schemas.microsoft.com/office/powerpoint/2010/main" val="2180692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6BB9-54B5-4F68-8E2A-CD4E10B38A14}"/>
              </a:ext>
            </a:extLst>
          </p:cNvPr>
          <p:cNvSpPr>
            <a:spLocks noGrp="1"/>
          </p:cNvSpPr>
          <p:nvPr>
            <p:ph type="title"/>
          </p:nvPr>
        </p:nvSpPr>
        <p:spPr/>
        <p:txBody>
          <a:bodyPr/>
          <a:lstStyle/>
          <a:p>
            <a:r>
              <a:rPr lang="en-US" dirty="0"/>
              <a:t>Unattended Installations</a:t>
            </a:r>
          </a:p>
        </p:txBody>
      </p:sp>
      <p:sp>
        <p:nvSpPr>
          <p:cNvPr id="5" name="Text Placeholder 4">
            <a:extLst>
              <a:ext uri="{FF2B5EF4-FFF2-40B4-BE49-F238E27FC236}">
                <a16:creationId xmlns:a16="http://schemas.microsoft.com/office/drawing/2014/main" id="{29C32819-FA21-4577-8F88-CC6068439854}"/>
              </a:ext>
            </a:extLst>
          </p:cNvPr>
          <p:cNvSpPr>
            <a:spLocks noGrp="1"/>
          </p:cNvSpPr>
          <p:nvPr>
            <p:ph type="body" sz="quarter" idx="13"/>
          </p:nvPr>
        </p:nvSpPr>
        <p:spPr>
          <a:xfrm>
            <a:off x="1528763" y="725714"/>
            <a:ext cx="7268728" cy="571500"/>
          </a:xfrm>
        </p:spPr>
        <p:txBody>
          <a:bodyPr/>
          <a:lstStyle/>
          <a:p>
            <a:r>
              <a:rPr lang="en-US" b="1" dirty="0"/>
              <a:t>Unattended installation: </a:t>
            </a:r>
            <a:r>
              <a:rPr lang="en-US" dirty="0"/>
              <a:t>uses a script or config file to input the choices and settings needed during setup. Windows ANSWER file</a:t>
            </a:r>
          </a:p>
        </p:txBody>
      </p:sp>
      <p:sp>
        <p:nvSpPr>
          <p:cNvPr id="3" name="Slide Number Placeholder 2">
            <a:extLst>
              <a:ext uri="{FF2B5EF4-FFF2-40B4-BE49-F238E27FC236}">
                <a16:creationId xmlns:a16="http://schemas.microsoft.com/office/drawing/2014/main" id="{2207D0AA-7D14-4B9F-9827-5B6BD1684931}"/>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
        <p:nvSpPr>
          <p:cNvPr id="4" name="Content Placeholder 3">
            <a:extLst>
              <a:ext uri="{FF2B5EF4-FFF2-40B4-BE49-F238E27FC236}">
                <a16:creationId xmlns:a16="http://schemas.microsoft.com/office/drawing/2014/main" id="{57FD4666-741F-4FCC-B520-39069D62469B}"/>
              </a:ext>
            </a:extLst>
          </p:cNvPr>
          <p:cNvSpPr>
            <a:spLocks noGrp="1"/>
          </p:cNvSpPr>
          <p:nvPr>
            <p:ph idx="1"/>
          </p:nvPr>
        </p:nvSpPr>
        <p:spPr>
          <a:xfrm>
            <a:off x="341924" y="1893715"/>
            <a:ext cx="8460152" cy="2928315"/>
          </a:xfrm>
        </p:spPr>
        <p:txBody>
          <a:bodyPr/>
          <a:lstStyle/>
          <a:p>
            <a:r>
              <a:rPr lang="en-US" dirty="0"/>
              <a:t>Image deployment </a:t>
            </a:r>
          </a:p>
          <a:p>
            <a:pPr lvl="1"/>
            <a:r>
              <a:rPr lang="en-US" dirty="0"/>
              <a:t>An answer file is an </a:t>
            </a:r>
            <a:r>
              <a:rPr lang="en-US" dirty="0" err="1"/>
              <a:t>eXtensible</a:t>
            </a:r>
            <a:r>
              <a:rPr lang="en-US" dirty="0"/>
              <a:t> Markup Language (</a:t>
            </a:r>
            <a:r>
              <a:rPr lang="en-US" b="1" dirty="0">
                <a:solidFill>
                  <a:srgbClr val="FF0000"/>
                </a:solidFill>
              </a:rPr>
              <a:t>XML</a:t>
            </a:r>
            <a:r>
              <a:rPr lang="en-US" dirty="0"/>
              <a:t>) text file that contains all the instructions that the Windows Setup program will need to install and configure the OS without any administrator intervention</a:t>
            </a:r>
          </a:p>
          <a:p>
            <a:pPr lvl="1"/>
            <a:endParaRPr lang="en-US" dirty="0"/>
          </a:p>
          <a:p>
            <a:r>
              <a:rPr lang="en-US" dirty="0"/>
              <a:t>Windows System Image Manager</a:t>
            </a:r>
          </a:p>
          <a:p>
            <a:pPr lvl="1"/>
            <a:r>
              <a:rPr lang="en-US" dirty="0"/>
              <a:t>Configures the answer files</a:t>
            </a:r>
          </a:p>
          <a:p>
            <a:pPr lvl="1"/>
            <a:r>
              <a:rPr lang="en-US" dirty="0"/>
              <a:t>Such as product key, disk partitions, computer name, language, and network settings (join a domain)</a:t>
            </a:r>
          </a:p>
          <a:p>
            <a:endParaRPr lang="en-US" dirty="0"/>
          </a:p>
        </p:txBody>
      </p:sp>
    </p:spTree>
    <p:extLst>
      <p:ext uri="{BB962C8B-B14F-4D97-AF65-F5344CB8AC3E}">
        <p14:creationId xmlns:p14="http://schemas.microsoft.com/office/powerpoint/2010/main" val="218329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24AED36-E9B2-49C9-AACA-8AF28010588A}"/>
              </a:ext>
            </a:extLst>
          </p:cNvPr>
          <p:cNvSpPr>
            <a:spLocks noGrp="1"/>
          </p:cNvSpPr>
          <p:nvPr>
            <p:ph type="title"/>
          </p:nvPr>
        </p:nvSpPr>
        <p:spPr/>
        <p:txBody>
          <a:bodyPr/>
          <a:lstStyle/>
          <a:p>
            <a:r>
              <a:rPr lang="en-US" dirty="0"/>
              <a:t>Unattended Installations</a:t>
            </a:r>
          </a:p>
        </p:txBody>
      </p:sp>
      <p:sp>
        <p:nvSpPr>
          <p:cNvPr id="4" name="Slide Number Placeholder 3">
            <a:extLst>
              <a:ext uri="{FF2B5EF4-FFF2-40B4-BE49-F238E27FC236}">
                <a16:creationId xmlns:a16="http://schemas.microsoft.com/office/drawing/2014/main" id="{BBBB60F1-181A-4347-BF0C-2E062DDAE0FD}"/>
              </a:ext>
            </a:extLst>
          </p:cNvPr>
          <p:cNvSpPr>
            <a:spLocks noGrp="1"/>
          </p:cNvSpPr>
          <p:nvPr>
            <p:ph type="sldNum" sz="quarter" idx="4"/>
          </p:nvPr>
        </p:nvSpPr>
        <p:spPr/>
        <p:txBody>
          <a:bodyPr/>
          <a:lstStyle/>
          <a:p>
            <a:fld id="{2066355A-084C-D24E-9AD2-7E4FC41EA627}" type="slidenum">
              <a:rPr lang="en-US" smtClean="0"/>
              <a:pPr/>
              <a:t>22</a:t>
            </a:fld>
            <a:endParaRPr lang="en-US" dirty="0"/>
          </a:p>
        </p:txBody>
      </p:sp>
      <p:pic>
        <p:nvPicPr>
          <p:cNvPr id="11" name="Picture 10">
            <a:extLst>
              <a:ext uri="{FF2B5EF4-FFF2-40B4-BE49-F238E27FC236}">
                <a16:creationId xmlns:a16="http://schemas.microsoft.com/office/drawing/2014/main" id="{28DE544E-76D1-48DE-BA17-4AD6BF7E7141}"/>
              </a:ext>
            </a:extLst>
          </p:cNvPr>
          <p:cNvPicPr>
            <a:picLocks noChangeAspect="1"/>
          </p:cNvPicPr>
          <p:nvPr/>
        </p:nvPicPr>
        <p:blipFill>
          <a:blip r:embed="rId2"/>
          <a:stretch>
            <a:fillRect/>
          </a:stretch>
        </p:blipFill>
        <p:spPr>
          <a:xfrm>
            <a:off x="5871460" y="2235023"/>
            <a:ext cx="2758190" cy="2109204"/>
          </a:xfrm>
          <a:prstGeom prst="rect">
            <a:avLst/>
          </a:prstGeom>
        </p:spPr>
      </p:pic>
      <p:sp>
        <p:nvSpPr>
          <p:cNvPr id="3" name="Content Placeholder 2">
            <a:extLst>
              <a:ext uri="{FF2B5EF4-FFF2-40B4-BE49-F238E27FC236}">
                <a16:creationId xmlns:a16="http://schemas.microsoft.com/office/drawing/2014/main" id="{580A1B13-DE1F-C096-A92F-5B3E63BDB1D4}"/>
              </a:ext>
            </a:extLst>
          </p:cNvPr>
          <p:cNvSpPr>
            <a:spLocks noGrp="1"/>
          </p:cNvSpPr>
          <p:nvPr>
            <p:ph idx="1"/>
          </p:nvPr>
        </p:nvSpPr>
        <p:spPr>
          <a:xfrm>
            <a:off x="248082" y="708660"/>
            <a:ext cx="8460152" cy="3567590"/>
          </a:xfrm>
        </p:spPr>
        <p:txBody>
          <a:bodyPr/>
          <a:lstStyle/>
          <a:p>
            <a:pPr marL="257175" marR="0" lvl="0" indent="-257175"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800" b="0" i="0" u="none" strike="noStrike" kern="1200" cap="none" spc="0" normalizeH="0" baseline="0" noProof="0" dirty="0">
                <a:ln>
                  <a:noFill/>
                </a:ln>
                <a:solidFill>
                  <a:srgbClr val="45545F"/>
                </a:solidFill>
                <a:effectLst/>
                <a:uLnTx/>
                <a:uFillTx/>
                <a:latin typeface="Open Sans"/>
                <a:ea typeface="+mn-ea"/>
                <a:cs typeface="+mn-cs"/>
              </a:rPr>
              <a:t>Drive cloning and </a:t>
            </a:r>
            <a:r>
              <a:rPr kumimoji="0" lang="en-US" sz="1800" b="0" i="0" u="none" strike="noStrike" kern="1200" cap="none" spc="0" normalizeH="0" baseline="0" noProof="0" dirty="0" err="1">
                <a:ln>
                  <a:noFill/>
                </a:ln>
                <a:solidFill>
                  <a:srgbClr val="45545F"/>
                </a:solidFill>
                <a:effectLst/>
                <a:uLnTx/>
                <a:uFillTx/>
                <a:latin typeface="Open Sans"/>
                <a:ea typeface="+mn-ea"/>
                <a:cs typeface="+mn-cs"/>
              </a:rPr>
              <a:t>sysprep</a:t>
            </a:r>
            <a:endParaRPr kumimoji="0" lang="en-US" sz="1800" b="0" i="0" u="none" strike="noStrike" kern="1200" cap="none" spc="0" normalizeH="0" baseline="0" noProof="0" dirty="0">
              <a:ln>
                <a:noFill/>
              </a:ln>
              <a:solidFill>
                <a:srgbClr val="45545F"/>
              </a:solidFill>
              <a:effectLst/>
              <a:uLnTx/>
              <a:uFillTx/>
              <a:latin typeface="Open Sans"/>
              <a:ea typeface="+mn-ea"/>
              <a:cs typeface="+mn-cs"/>
            </a:endParaRP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err="1">
                <a:ln>
                  <a:noFill/>
                </a:ln>
                <a:solidFill>
                  <a:srgbClr val="45545F"/>
                </a:solidFill>
                <a:effectLst/>
                <a:uLnTx/>
                <a:uFillTx/>
                <a:latin typeface="Open Sans"/>
                <a:ea typeface="+mn-ea"/>
                <a:cs typeface="+mn-cs"/>
              </a:rPr>
              <a:t>Dism</a:t>
            </a:r>
            <a:r>
              <a:rPr kumimoji="0" lang="en-US" sz="1600" b="0" i="0" u="none" strike="noStrike" kern="1200" cap="none" spc="0" normalizeH="0" baseline="0" noProof="0" dirty="0">
                <a:ln>
                  <a:noFill/>
                </a:ln>
                <a:solidFill>
                  <a:srgbClr val="45545F"/>
                </a:solidFill>
                <a:effectLst/>
                <a:uLnTx/>
                <a:uFillTx/>
                <a:latin typeface="Open Sans"/>
                <a:ea typeface="+mn-ea"/>
                <a:cs typeface="+mn-cs"/>
              </a:rPr>
              <a:t> tool reads the contents of a drive and writes the output to a .</a:t>
            </a:r>
            <a:r>
              <a:rPr kumimoji="0" lang="en-US" sz="1600" b="1" i="0" u="none" strike="noStrike" kern="1200" cap="none" spc="0" normalizeH="0" baseline="0" noProof="0" dirty="0">
                <a:ln>
                  <a:noFill/>
                </a:ln>
                <a:solidFill>
                  <a:srgbClr val="FF0000"/>
                </a:solidFill>
                <a:effectLst/>
                <a:uLnTx/>
                <a:uFillTx/>
                <a:latin typeface="Open Sans"/>
                <a:ea typeface="+mn-ea"/>
                <a:cs typeface="+mn-cs"/>
              </a:rPr>
              <a:t>WIM</a:t>
            </a:r>
            <a:r>
              <a:rPr kumimoji="0" lang="en-US" sz="1600" b="0" i="0" u="none" strike="noStrike" kern="1200" cap="none" spc="0" normalizeH="0" baseline="0" noProof="0" dirty="0">
                <a:ln>
                  <a:noFill/>
                </a:ln>
                <a:solidFill>
                  <a:srgbClr val="45545F"/>
                </a:solidFill>
                <a:effectLst/>
                <a:uLnTx/>
                <a:uFillTx/>
                <a:latin typeface="Open Sans"/>
                <a:ea typeface="+mn-ea"/>
                <a:cs typeface="+mn-cs"/>
              </a:rPr>
              <a:t> (Windows Image File) format file.</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endParaRPr kumimoji="0" lang="en-US" sz="1600" b="0" i="0" u="none" strike="noStrike" kern="1200" cap="none" spc="0" normalizeH="0" baseline="0" noProof="0" dirty="0">
              <a:ln>
                <a:noFill/>
              </a:ln>
              <a:solidFill>
                <a:srgbClr val="45545F"/>
              </a:solidFill>
              <a:effectLst/>
              <a:uLnTx/>
              <a:uFillTx/>
              <a:latin typeface="Open Sans"/>
              <a:ea typeface="+mn-ea"/>
              <a:cs typeface="+mn-cs"/>
            </a:endParaRP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a:ln>
                  <a:noFill/>
                </a:ln>
                <a:solidFill>
                  <a:srgbClr val="45545F"/>
                </a:solidFill>
                <a:effectLst/>
                <a:uLnTx/>
                <a:uFillTx/>
                <a:latin typeface="Open Sans"/>
                <a:ea typeface="+mn-ea"/>
                <a:cs typeface="+mn-cs"/>
              </a:rPr>
              <a:t>Run </a:t>
            </a:r>
            <a:r>
              <a:rPr kumimoji="0" lang="en-US" sz="1600" b="0" i="0" u="none" strike="noStrike" kern="1200" cap="none" spc="0" normalizeH="0" baseline="0" noProof="0" dirty="0" err="1">
                <a:ln>
                  <a:noFill/>
                </a:ln>
                <a:solidFill>
                  <a:srgbClr val="45545F"/>
                </a:solidFill>
                <a:effectLst/>
                <a:uLnTx/>
                <a:uFillTx/>
                <a:latin typeface="Open Sans"/>
                <a:ea typeface="+mn-ea"/>
                <a:cs typeface="+mn-cs"/>
              </a:rPr>
              <a:t>sysprep</a:t>
            </a:r>
            <a:r>
              <a:rPr kumimoji="0" lang="en-US" sz="1600" b="0" i="0" u="none" strike="noStrike" kern="1200" cap="none" spc="0" normalizeH="0" baseline="0" noProof="0" dirty="0">
                <a:ln>
                  <a:noFill/>
                </a:ln>
                <a:solidFill>
                  <a:srgbClr val="45545F"/>
                </a:solidFill>
                <a:effectLst/>
                <a:uLnTx/>
                <a:uFillTx/>
                <a:latin typeface="Open Sans"/>
                <a:ea typeface="+mn-ea"/>
                <a:cs typeface="+mn-cs"/>
              </a:rPr>
              <a:t> before imaging to make the image unique  </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endParaRPr kumimoji="0" lang="en-US" sz="1600" b="0" i="0" u="none" strike="noStrike" kern="1200" cap="none" spc="0" normalizeH="0" baseline="0" noProof="0" dirty="0">
              <a:ln>
                <a:noFill/>
              </a:ln>
              <a:solidFill>
                <a:srgbClr val="45545F"/>
              </a:solidFill>
              <a:effectLst/>
              <a:uLnTx/>
              <a:uFillTx/>
              <a:latin typeface="Open Sans"/>
              <a:ea typeface="+mn-ea"/>
              <a:cs typeface="+mn-cs"/>
            </a:endParaRPr>
          </a:p>
          <a:p>
            <a:pPr marL="257175" marR="0" lvl="0" indent="-257175"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800" b="0" i="0" u="none" strike="noStrike" kern="1200" cap="none" spc="0" normalizeH="0" baseline="0" noProof="0" dirty="0">
                <a:ln>
                  <a:noFill/>
                </a:ln>
                <a:solidFill>
                  <a:srgbClr val="45545F"/>
                </a:solidFill>
                <a:effectLst/>
                <a:uLnTx/>
                <a:uFillTx/>
                <a:latin typeface="Open Sans"/>
                <a:ea typeface="+mn-ea"/>
                <a:cs typeface="+mn-cs"/>
              </a:rPr>
              <a:t>Windows Deployment Services</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1" i="0" u="none" strike="noStrike" kern="1200" cap="none" spc="0" normalizeH="0" baseline="0" noProof="0" dirty="0">
                <a:ln>
                  <a:noFill/>
                </a:ln>
                <a:solidFill>
                  <a:srgbClr val="FF0000"/>
                </a:solidFill>
                <a:effectLst/>
                <a:uLnTx/>
                <a:uFillTx/>
                <a:latin typeface="Open Sans"/>
                <a:ea typeface="+mn-ea"/>
                <a:cs typeface="+mn-cs"/>
              </a:rPr>
              <a:t>.WIM </a:t>
            </a:r>
            <a:r>
              <a:rPr kumimoji="0" lang="en-US" sz="1600" b="0" i="0" u="none" strike="noStrike" kern="1200" cap="none" spc="0" normalizeH="0" baseline="0" noProof="0" dirty="0">
                <a:ln>
                  <a:noFill/>
                </a:ln>
                <a:solidFill>
                  <a:srgbClr val="45545F"/>
                </a:solidFill>
                <a:effectLst/>
                <a:uLnTx/>
                <a:uFillTx/>
                <a:latin typeface="Open Sans"/>
                <a:ea typeface="+mn-ea"/>
                <a:cs typeface="+mn-cs"/>
              </a:rPr>
              <a:t>images and answer files</a:t>
            </a:r>
            <a:endParaRPr lang="en-US" dirty="0"/>
          </a:p>
        </p:txBody>
      </p:sp>
      <p:pic>
        <p:nvPicPr>
          <p:cNvPr id="7" name="Picture 6">
            <a:extLst>
              <a:ext uri="{FF2B5EF4-FFF2-40B4-BE49-F238E27FC236}">
                <a16:creationId xmlns:a16="http://schemas.microsoft.com/office/drawing/2014/main" id="{855FEF4F-8608-8F38-15C1-7DA19D39F9FF}"/>
              </a:ext>
            </a:extLst>
          </p:cNvPr>
          <p:cNvPicPr>
            <a:picLocks noChangeAspect="1"/>
          </p:cNvPicPr>
          <p:nvPr/>
        </p:nvPicPr>
        <p:blipFill>
          <a:blip r:embed="rId3"/>
          <a:stretch>
            <a:fillRect/>
          </a:stretch>
        </p:blipFill>
        <p:spPr>
          <a:xfrm>
            <a:off x="341927" y="3605525"/>
            <a:ext cx="5086350" cy="523875"/>
          </a:xfrm>
          <a:prstGeom prst="rect">
            <a:avLst/>
          </a:prstGeom>
        </p:spPr>
      </p:pic>
    </p:spTree>
    <p:extLst>
      <p:ext uri="{BB962C8B-B14F-4D97-AF65-F5344CB8AC3E}">
        <p14:creationId xmlns:p14="http://schemas.microsoft.com/office/powerpoint/2010/main" val="1461270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292F1-AE90-F04E-AE09-E01EA4348442}"/>
              </a:ext>
            </a:extLst>
          </p:cNvPr>
          <p:cNvSpPr>
            <a:spLocks noGrp="1"/>
          </p:cNvSpPr>
          <p:nvPr>
            <p:ph type="title"/>
          </p:nvPr>
        </p:nvSpPr>
        <p:spPr/>
        <p:txBody>
          <a:bodyPr/>
          <a:lstStyle/>
          <a:p>
            <a:r>
              <a:rPr lang="en-US" dirty="0"/>
              <a:t>Topic B: Maintain OSs</a:t>
            </a:r>
          </a:p>
        </p:txBody>
      </p:sp>
      <p:sp>
        <p:nvSpPr>
          <p:cNvPr id="3" name="Slide Number Placeholder 2">
            <a:extLst>
              <a:ext uri="{FF2B5EF4-FFF2-40B4-BE49-F238E27FC236}">
                <a16:creationId xmlns:a16="http://schemas.microsoft.com/office/drawing/2014/main" id="{459678E1-561A-DF4E-A80C-EA8FE5E72692}"/>
              </a:ext>
            </a:extLst>
          </p:cNvPr>
          <p:cNvSpPr>
            <a:spLocks noGrp="1"/>
          </p:cNvSpPr>
          <p:nvPr>
            <p:ph type="sldNum" sz="quarter" idx="4"/>
          </p:nvPr>
        </p:nvSpPr>
        <p:spPr/>
        <p:txBody>
          <a:bodyPr/>
          <a:lstStyle/>
          <a:p>
            <a:fld id="{2066355A-084C-D24E-9AD2-7E4FC41EA627}" type="slidenum">
              <a:rPr lang="en-US" smtClean="0"/>
              <a:pPr/>
              <a:t>23</a:t>
            </a:fld>
            <a:endParaRPr lang="en-US" dirty="0"/>
          </a:p>
        </p:txBody>
      </p:sp>
      <p:pic>
        <p:nvPicPr>
          <p:cNvPr id="7" name="Content Placeholder 6">
            <a:extLst>
              <a:ext uri="{FF2B5EF4-FFF2-40B4-BE49-F238E27FC236}">
                <a16:creationId xmlns:a16="http://schemas.microsoft.com/office/drawing/2014/main" id="{B76B15CE-D770-4064-4C21-79A54FB5752E}"/>
              </a:ext>
            </a:extLst>
          </p:cNvPr>
          <p:cNvPicPr>
            <a:picLocks noGrp="1" noChangeAspect="1"/>
          </p:cNvPicPr>
          <p:nvPr>
            <p:ph idx="1"/>
          </p:nvPr>
        </p:nvPicPr>
        <p:blipFill>
          <a:blip r:embed="rId2"/>
          <a:stretch>
            <a:fillRect/>
          </a:stretch>
        </p:blipFill>
        <p:spPr>
          <a:xfrm>
            <a:off x="2435158" y="1074077"/>
            <a:ext cx="4451417" cy="2995346"/>
          </a:xfrm>
          <a:prstGeom prst="rect">
            <a:avLst/>
          </a:prstGeom>
        </p:spPr>
      </p:pic>
    </p:spTree>
    <p:extLst>
      <p:ext uri="{BB962C8B-B14F-4D97-AF65-F5344CB8AC3E}">
        <p14:creationId xmlns:p14="http://schemas.microsoft.com/office/powerpoint/2010/main" val="1415693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9A708-DA82-437A-B827-0970C0752669}"/>
              </a:ext>
            </a:extLst>
          </p:cNvPr>
          <p:cNvSpPr>
            <a:spLocks noGrp="1"/>
          </p:cNvSpPr>
          <p:nvPr>
            <p:ph type="title"/>
          </p:nvPr>
        </p:nvSpPr>
        <p:spPr>
          <a:xfrm>
            <a:off x="341925" y="75202"/>
            <a:ext cx="8455566" cy="633458"/>
          </a:xfrm>
        </p:spPr>
        <p:txBody>
          <a:bodyPr anchor="ctr">
            <a:normAutofit/>
          </a:bodyPr>
          <a:lstStyle/>
          <a:p>
            <a:r>
              <a:rPr lang="en-US" dirty="0"/>
              <a:t>Disk Maintenance</a:t>
            </a:r>
          </a:p>
        </p:txBody>
      </p:sp>
      <p:sp>
        <p:nvSpPr>
          <p:cNvPr id="3" name="Text Placeholder 2">
            <a:extLst>
              <a:ext uri="{FF2B5EF4-FFF2-40B4-BE49-F238E27FC236}">
                <a16:creationId xmlns:a16="http://schemas.microsoft.com/office/drawing/2014/main" id="{69F886D6-3932-4335-9ABF-21B4972D5206}"/>
              </a:ext>
            </a:extLst>
          </p:cNvPr>
          <p:cNvSpPr>
            <a:spLocks noGrp="1"/>
          </p:cNvSpPr>
          <p:nvPr>
            <p:ph type="body" sz="quarter" idx="13"/>
          </p:nvPr>
        </p:nvSpPr>
        <p:spPr>
          <a:xfrm>
            <a:off x="1742975" y="916807"/>
            <a:ext cx="7054516" cy="571500"/>
          </a:xfrm>
        </p:spPr>
        <p:txBody>
          <a:bodyPr>
            <a:noAutofit/>
          </a:bodyPr>
          <a:lstStyle/>
          <a:p>
            <a:pPr>
              <a:lnSpc>
                <a:spcPct val="90000"/>
              </a:lnSpc>
            </a:pPr>
            <a:r>
              <a:rPr lang="en-US" sz="1400" b="1" dirty="0"/>
              <a:t>Fragmentation:</a:t>
            </a:r>
            <a:r>
              <a:rPr lang="en-US" sz="1400" dirty="0"/>
              <a:t> Occurs when a data file is not saved to contiguous sectors on a disk. This decreases performance by making the disk read/write heads move between fragments. </a:t>
            </a:r>
          </a:p>
        </p:txBody>
      </p:sp>
      <p:sp>
        <p:nvSpPr>
          <p:cNvPr id="4" name="Slide Number Placeholder 3">
            <a:extLst>
              <a:ext uri="{FF2B5EF4-FFF2-40B4-BE49-F238E27FC236}">
                <a16:creationId xmlns:a16="http://schemas.microsoft.com/office/drawing/2014/main" id="{5D86AFF1-1504-45B9-9A8D-CADCEE92D27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24</a:t>
            </a:fld>
            <a:endParaRPr lang="en-US"/>
          </a:p>
        </p:txBody>
      </p:sp>
      <p:graphicFrame>
        <p:nvGraphicFramePr>
          <p:cNvPr id="7" name="Content Placeholder 4">
            <a:extLst>
              <a:ext uri="{FF2B5EF4-FFF2-40B4-BE49-F238E27FC236}">
                <a16:creationId xmlns:a16="http://schemas.microsoft.com/office/drawing/2014/main" id="{B4C0D731-144F-643C-657F-E8BCBCDE6CB2}"/>
              </a:ext>
            </a:extLst>
          </p:cNvPr>
          <p:cNvGraphicFramePr>
            <a:graphicFrameLocks noGrp="1"/>
          </p:cNvGraphicFramePr>
          <p:nvPr>
            <p:ph idx="1"/>
            <p:extLst>
              <p:ext uri="{D42A27DB-BD31-4B8C-83A1-F6EECF244321}">
                <p14:modId xmlns:p14="http://schemas.microsoft.com/office/powerpoint/2010/main" val="2873574012"/>
              </p:ext>
            </p:extLst>
          </p:nvPr>
        </p:nvGraphicFramePr>
        <p:xfrm>
          <a:off x="341924" y="1696454"/>
          <a:ext cx="8460152" cy="2956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59714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Windows Disk Maintenance Tools</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25</a:t>
            </a:fld>
            <a:endParaRPr lang="en-US" dirty="0"/>
          </a:p>
        </p:txBody>
      </p:sp>
      <p:pic>
        <p:nvPicPr>
          <p:cNvPr id="9" name="Picture 8">
            <a:extLst>
              <a:ext uri="{FF2B5EF4-FFF2-40B4-BE49-F238E27FC236}">
                <a16:creationId xmlns:a16="http://schemas.microsoft.com/office/drawing/2014/main" id="{4BBA2DAC-B514-4D19-A4E2-C026A89E68BA}"/>
              </a:ext>
            </a:extLst>
          </p:cNvPr>
          <p:cNvPicPr>
            <a:picLocks noChangeAspect="1"/>
          </p:cNvPicPr>
          <p:nvPr/>
        </p:nvPicPr>
        <p:blipFill>
          <a:blip r:embed="rId2"/>
          <a:stretch>
            <a:fillRect/>
          </a:stretch>
        </p:blipFill>
        <p:spPr>
          <a:xfrm>
            <a:off x="834985" y="2077210"/>
            <a:ext cx="2774096" cy="2123033"/>
          </a:xfrm>
          <a:prstGeom prst="rect">
            <a:avLst/>
          </a:prstGeom>
        </p:spPr>
      </p:pic>
      <p:pic>
        <p:nvPicPr>
          <p:cNvPr id="12" name="Picture 11">
            <a:extLst>
              <a:ext uri="{FF2B5EF4-FFF2-40B4-BE49-F238E27FC236}">
                <a16:creationId xmlns:a16="http://schemas.microsoft.com/office/drawing/2014/main" id="{5828770F-5279-450D-8FCF-5CF8747DA16B}"/>
              </a:ext>
            </a:extLst>
          </p:cNvPr>
          <p:cNvPicPr>
            <a:picLocks noChangeAspect="1"/>
          </p:cNvPicPr>
          <p:nvPr/>
        </p:nvPicPr>
        <p:blipFill>
          <a:blip r:embed="rId3"/>
          <a:stretch>
            <a:fillRect/>
          </a:stretch>
        </p:blipFill>
        <p:spPr>
          <a:xfrm>
            <a:off x="4620211" y="1655728"/>
            <a:ext cx="3803104" cy="2745180"/>
          </a:xfrm>
          <a:prstGeom prst="rect">
            <a:avLst/>
          </a:prstGeom>
        </p:spPr>
      </p:pic>
      <p:sp>
        <p:nvSpPr>
          <p:cNvPr id="13" name="Rectangle 12">
            <a:extLst>
              <a:ext uri="{FF2B5EF4-FFF2-40B4-BE49-F238E27FC236}">
                <a16:creationId xmlns:a16="http://schemas.microsoft.com/office/drawing/2014/main" id="{D18970B0-7AE0-4FC7-B07A-C5B3D49F6180}"/>
              </a:ext>
            </a:extLst>
          </p:cNvPr>
          <p:cNvSpPr/>
          <p:nvPr/>
        </p:nvSpPr>
        <p:spPr>
          <a:xfrm>
            <a:off x="1390655" y="894284"/>
            <a:ext cx="1391728"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Check Disk</a:t>
            </a:r>
          </a:p>
        </p:txBody>
      </p:sp>
      <p:sp>
        <p:nvSpPr>
          <p:cNvPr id="14" name="Rectangle 13">
            <a:extLst>
              <a:ext uri="{FF2B5EF4-FFF2-40B4-BE49-F238E27FC236}">
                <a16:creationId xmlns:a16="http://schemas.microsoft.com/office/drawing/2014/main" id="{34D51E17-9C46-4EDF-9F95-50C0637030CE}"/>
              </a:ext>
            </a:extLst>
          </p:cNvPr>
          <p:cNvSpPr/>
          <p:nvPr/>
        </p:nvSpPr>
        <p:spPr>
          <a:xfrm>
            <a:off x="5326957" y="866684"/>
            <a:ext cx="2289601"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Disk Defragmenter</a:t>
            </a:r>
          </a:p>
        </p:txBody>
      </p:sp>
      <p:sp>
        <p:nvSpPr>
          <p:cNvPr id="10" name="TextBox 9">
            <a:extLst>
              <a:ext uri="{FF2B5EF4-FFF2-40B4-BE49-F238E27FC236}">
                <a16:creationId xmlns:a16="http://schemas.microsoft.com/office/drawing/2014/main" id="{8ED08120-DA27-EB0A-E2C5-3485BD2C2D28}"/>
              </a:ext>
            </a:extLst>
          </p:cNvPr>
          <p:cNvSpPr txBox="1"/>
          <p:nvPr/>
        </p:nvSpPr>
        <p:spPr>
          <a:xfrm>
            <a:off x="234771" y="1281574"/>
            <a:ext cx="4572000" cy="523220"/>
          </a:xfrm>
          <a:prstGeom prst="rect">
            <a:avLst/>
          </a:prstGeom>
          <a:noFill/>
        </p:spPr>
        <p:txBody>
          <a:bodyPr wrap="square">
            <a:spAutoFit/>
          </a:bodyPr>
          <a:lstStyle/>
          <a:p>
            <a:r>
              <a:rPr lang="en-US" sz="1400" dirty="0">
                <a:solidFill>
                  <a:srgbClr val="ED1C24"/>
                </a:solidFill>
              </a:rPr>
              <a:t>Error Checking tool is simply a GUI for the </a:t>
            </a:r>
            <a:r>
              <a:rPr lang="en-US" sz="1400" dirty="0" err="1">
                <a:solidFill>
                  <a:srgbClr val="ED1C24"/>
                </a:solidFill>
              </a:rPr>
              <a:t>chkdsk</a:t>
            </a:r>
            <a:r>
              <a:rPr lang="en-US" sz="1400" dirty="0">
                <a:solidFill>
                  <a:srgbClr val="ED1C24"/>
                </a:solidFill>
              </a:rPr>
              <a:t> command line tool.</a:t>
            </a:r>
          </a:p>
        </p:txBody>
      </p:sp>
    </p:spTree>
    <p:extLst>
      <p:ext uri="{BB962C8B-B14F-4D97-AF65-F5344CB8AC3E}">
        <p14:creationId xmlns:p14="http://schemas.microsoft.com/office/powerpoint/2010/main" val="2632202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Linux and macOS Disk Maintenance Tools</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
        <p:nvSpPr>
          <p:cNvPr id="5" name="Content Placeholder 4">
            <a:extLst>
              <a:ext uri="{FF2B5EF4-FFF2-40B4-BE49-F238E27FC236}">
                <a16:creationId xmlns:a16="http://schemas.microsoft.com/office/drawing/2014/main" id="{8FA4BA9A-4277-4C83-A30E-3F3928FC89A3}"/>
              </a:ext>
            </a:extLst>
          </p:cNvPr>
          <p:cNvSpPr>
            <a:spLocks noGrp="1"/>
          </p:cNvSpPr>
          <p:nvPr>
            <p:ph idx="1"/>
          </p:nvPr>
        </p:nvSpPr>
        <p:spPr/>
        <p:txBody>
          <a:bodyPr/>
          <a:lstStyle/>
          <a:p>
            <a:r>
              <a:rPr lang="en-US" dirty="0"/>
              <a:t>Linux disk management tools:</a:t>
            </a:r>
          </a:p>
          <a:p>
            <a:pPr lvl="1"/>
            <a:r>
              <a:rPr lang="en-US" dirty="0"/>
              <a:t>df</a:t>
            </a:r>
          </a:p>
          <a:p>
            <a:pPr lvl="1"/>
            <a:r>
              <a:rPr lang="en-US" dirty="0"/>
              <a:t>du</a:t>
            </a:r>
          </a:p>
          <a:p>
            <a:pPr lvl="1"/>
            <a:r>
              <a:rPr lang="en-US" dirty="0" err="1"/>
              <a:t>Fsck</a:t>
            </a:r>
            <a:endParaRPr lang="en-US" dirty="0"/>
          </a:p>
          <a:p>
            <a:pPr marL="342900" lvl="1" indent="0">
              <a:buNone/>
            </a:pPr>
            <a:endParaRPr lang="en-US" dirty="0"/>
          </a:p>
          <a:p>
            <a:r>
              <a:rPr lang="en-US" dirty="0"/>
              <a:t>macOS Disk Utility app</a:t>
            </a:r>
          </a:p>
          <a:p>
            <a:pPr lvl="1"/>
            <a:endParaRPr lang="en-US" dirty="0"/>
          </a:p>
        </p:txBody>
      </p:sp>
      <p:pic>
        <p:nvPicPr>
          <p:cNvPr id="6" name="Content Placeholder 5">
            <a:extLst>
              <a:ext uri="{FF2B5EF4-FFF2-40B4-BE49-F238E27FC236}">
                <a16:creationId xmlns:a16="http://schemas.microsoft.com/office/drawing/2014/main" id="{3C7D2FA1-B8B9-49E9-9789-45BCD8A7E2EF}"/>
              </a:ext>
            </a:extLst>
          </p:cNvPr>
          <p:cNvPicPr>
            <a:picLocks noChangeAspect="1"/>
          </p:cNvPicPr>
          <p:nvPr/>
        </p:nvPicPr>
        <p:blipFill>
          <a:blip r:embed="rId2"/>
          <a:stretch>
            <a:fillRect/>
          </a:stretch>
        </p:blipFill>
        <p:spPr>
          <a:xfrm>
            <a:off x="3606546" y="1497312"/>
            <a:ext cx="5144217" cy="3163694"/>
          </a:xfrm>
          <a:prstGeom prst="rect">
            <a:avLst/>
          </a:prstGeom>
        </p:spPr>
      </p:pic>
    </p:spTree>
    <p:extLst>
      <p:ext uri="{BB962C8B-B14F-4D97-AF65-F5344CB8AC3E}">
        <p14:creationId xmlns:p14="http://schemas.microsoft.com/office/powerpoint/2010/main" val="12239365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AC41D-7CC7-4E35-80FD-8D976A357330}"/>
              </a:ext>
            </a:extLst>
          </p:cNvPr>
          <p:cNvSpPr>
            <a:spLocks noGrp="1"/>
          </p:cNvSpPr>
          <p:nvPr>
            <p:ph type="title"/>
          </p:nvPr>
        </p:nvSpPr>
        <p:spPr>
          <a:xfrm>
            <a:off x="339972" y="80597"/>
            <a:ext cx="7797800" cy="615462"/>
          </a:xfrm>
        </p:spPr>
        <p:txBody>
          <a:bodyPr anchor="ctr">
            <a:normAutofit/>
          </a:bodyPr>
          <a:lstStyle/>
          <a:p>
            <a:r>
              <a:rPr lang="en-US" dirty="0"/>
              <a:t>Patch Management </a:t>
            </a:r>
          </a:p>
        </p:txBody>
      </p:sp>
      <p:sp>
        <p:nvSpPr>
          <p:cNvPr id="3" name="Slide Number Placeholder 2">
            <a:extLst>
              <a:ext uri="{FF2B5EF4-FFF2-40B4-BE49-F238E27FC236}">
                <a16:creationId xmlns:a16="http://schemas.microsoft.com/office/drawing/2014/main" id="{608153DD-3EA6-483B-9F83-4E794F3F259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27</a:t>
            </a:fld>
            <a:endParaRPr lang="en-US"/>
          </a:p>
        </p:txBody>
      </p:sp>
      <p:graphicFrame>
        <p:nvGraphicFramePr>
          <p:cNvPr id="8" name="Text Placeholder 5">
            <a:extLst>
              <a:ext uri="{FF2B5EF4-FFF2-40B4-BE49-F238E27FC236}">
                <a16:creationId xmlns:a16="http://schemas.microsoft.com/office/drawing/2014/main" id="{95131270-4821-81F5-77BF-E4BAD247C842}"/>
              </a:ext>
            </a:extLst>
          </p:cNvPr>
          <p:cNvGraphicFramePr/>
          <p:nvPr>
            <p:extLst>
              <p:ext uri="{D42A27DB-BD31-4B8C-83A1-F6EECF244321}">
                <p14:modId xmlns:p14="http://schemas.microsoft.com/office/powerpoint/2010/main" val="2306945222"/>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D6B0403A-1B43-BF88-5972-6F3732846604}"/>
              </a:ext>
            </a:extLst>
          </p:cNvPr>
          <p:cNvPicPr>
            <a:picLocks noChangeAspect="1"/>
          </p:cNvPicPr>
          <p:nvPr/>
        </p:nvPicPr>
        <p:blipFill>
          <a:blip r:embed="rId8"/>
          <a:stretch>
            <a:fillRect/>
          </a:stretch>
        </p:blipFill>
        <p:spPr>
          <a:xfrm>
            <a:off x="177381" y="1184223"/>
            <a:ext cx="3036902" cy="3021408"/>
          </a:xfrm>
          <a:prstGeom prst="rect">
            <a:avLst/>
          </a:prstGeom>
        </p:spPr>
      </p:pic>
    </p:spTree>
    <p:extLst>
      <p:ext uri="{BB962C8B-B14F-4D97-AF65-F5344CB8AC3E}">
        <p14:creationId xmlns:p14="http://schemas.microsoft.com/office/powerpoint/2010/main" val="314897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08153DD-3EA6-483B-9F83-4E794F3F2594}"/>
              </a:ext>
            </a:extLst>
          </p:cNvPr>
          <p:cNvSpPr>
            <a:spLocks noGrp="1"/>
          </p:cNvSpPr>
          <p:nvPr>
            <p:ph type="sldNum" sz="quarter" idx="4"/>
          </p:nvPr>
        </p:nvSpPr>
        <p:spPr/>
        <p:txBody>
          <a:bodyPr/>
          <a:lstStyle/>
          <a:p>
            <a:fld id="{2066355A-084C-D24E-9AD2-7E4FC41EA627}" type="slidenum">
              <a:rPr lang="en-US" smtClean="0"/>
              <a:pPr/>
              <a:t>28</a:t>
            </a:fld>
            <a:endParaRPr lang="en-US" dirty="0"/>
          </a:p>
        </p:txBody>
      </p:sp>
      <p:graphicFrame>
        <p:nvGraphicFramePr>
          <p:cNvPr id="7" name="Content Placeholder 4">
            <a:extLst>
              <a:ext uri="{FF2B5EF4-FFF2-40B4-BE49-F238E27FC236}">
                <a16:creationId xmlns:a16="http://schemas.microsoft.com/office/drawing/2014/main" id="{C73FE30F-B460-2DC4-B435-51EF6751D4A9}"/>
              </a:ext>
            </a:extLst>
          </p:cNvPr>
          <p:cNvGraphicFramePr>
            <a:graphicFrameLocks noGrp="1"/>
          </p:cNvGraphicFramePr>
          <p:nvPr>
            <p:ph idx="1"/>
            <p:extLst>
              <p:ext uri="{D42A27DB-BD31-4B8C-83A1-F6EECF244321}">
                <p14:modId xmlns:p14="http://schemas.microsoft.com/office/powerpoint/2010/main" val="428684162"/>
              </p:ext>
            </p:extLst>
          </p:nvPr>
        </p:nvGraphicFramePr>
        <p:xfrm>
          <a:off x="341924" y="134911"/>
          <a:ext cx="8460152" cy="423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2882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29</a:t>
            </a:fld>
            <a:endParaRPr lang="en-US" dirty="0"/>
          </a:p>
        </p:txBody>
      </p:sp>
      <p:pic>
        <p:nvPicPr>
          <p:cNvPr id="8" name="Picture 7">
            <a:extLst>
              <a:ext uri="{FF2B5EF4-FFF2-40B4-BE49-F238E27FC236}">
                <a16:creationId xmlns:a16="http://schemas.microsoft.com/office/drawing/2014/main" id="{F0EEFB5B-D745-41F4-9A3A-AFCA8FCA0115}"/>
              </a:ext>
            </a:extLst>
          </p:cNvPr>
          <p:cNvPicPr>
            <a:picLocks noChangeAspect="1"/>
          </p:cNvPicPr>
          <p:nvPr/>
        </p:nvPicPr>
        <p:blipFill>
          <a:blip r:embed="rId3"/>
          <a:stretch>
            <a:fillRect/>
          </a:stretch>
        </p:blipFill>
        <p:spPr>
          <a:xfrm>
            <a:off x="287898" y="1930685"/>
            <a:ext cx="4161549" cy="1971259"/>
          </a:xfrm>
          <a:prstGeom prst="rect">
            <a:avLst/>
          </a:prstGeom>
        </p:spPr>
      </p:pic>
      <p:sp>
        <p:nvSpPr>
          <p:cNvPr id="9" name="Rectangle 8">
            <a:extLst>
              <a:ext uri="{FF2B5EF4-FFF2-40B4-BE49-F238E27FC236}">
                <a16:creationId xmlns:a16="http://schemas.microsoft.com/office/drawing/2014/main" id="{8561B6D6-AFF1-45C9-8DBA-EA2F5EF41782}"/>
              </a:ext>
            </a:extLst>
          </p:cNvPr>
          <p:cNvSpPr/>
          <p:nvPr/>
        </p:nvSpPr>
        <p:spPr>
          <a:xfrm>
            <a:off x="1440661" y="1241556"/>
            <a:ext cx="2073196"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Windows Update</a:t>
            </a:r>
          </a:p>
        </p:txBody>
      </p:sp>
      <p:pic>
        <p:nvPicPr>
          <p:cNvPr id="10" name="Picture 9">
            <a:extLst>
              <a:ext uri="{FF2B5EF4-FFF2-40B4-BE49-F238E27FC236}">
                <a16:creationId xmlns:a16="http://schemas.microsoft.com/office/drawing/2014/main" id="{6873E661-5558-4924-BBD3-ADFA70AB8C3C}"/>
              </a:ext>
            </a:extLst>
          </p:cNvPr>
          <p:cNvPicPr>
            <a:picLocks noChangeAspect="1"/>
          </p:cNvPicPr>
          <p:nvPr/>
        </p:nvPicPr>
        <p:blipFill>
          <a:blip r:embed="rId4"/>
          <a:stretch>
            <a:fillRect/>
          </a:stretch>
        </p:blipFill>
        <p:spPr>
          <a:xfrm>
            <a:off x="5376763" y="1930685"/>
            <a:ext cx="3054041" cy="2467344"/>
          </a:xfrm>
          <a:prstGeom prst="rect">
            <a:avLst/>
          </a:prstGeom>
        </p:spPr>
      </p:pic>
      <p:sp>
        <p:nvSpPr>
          <p:cNvPr id="11" name="Rectangle 10">
            <a:extLst>
              <a:ext uri="{FF2B5EF4-FFF2-40B4-BE49-F238E27FC236}">
                <a16:creationId xmlns:a16="http://schemas.microsoft.com/office/drawing/2014/main" id="{9BB4B2BB-1F88-4D77-A5F0-9DE3EA7379D2}"/>
              </a:ext>
            </a:extLst>
          </p:cNvPr>
          <p:cNvSpPr/>
          <p:nvPr/>
        </p:nvSpPr>
        <p:spPr>
          <a:xfrm>
            <a:off x="5123081" y="1234461"/>
            <a:ext cx="3054041"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Changing Update Settings</a:t>
            </a:r>
          </a:p>
        </p:txBody>
      </p:sp>
    </p:spTree>
    <p:extLst>
      <p:ext uri="{BB962C8B-B14F-4D97-AF65-F5344CB8AC3E}">
        <p14:creationId xmlns:p14="http://schemas.microsoft.com/office/powerpoint/2010/main" val="1572786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E727-2475-449C-AC11-3EBF92B1F7F1}"/>
              </a:ext>
            </a:extLst>
          </p:cNvPr>
          <p:cNvSpPr>
            <a:spLocks noGrp="1"/>
          </p:cNvSpPr>
          <p:nvPr>
            <p:ph type="title"/>
          </p:nvPr>
        </p:nvSpPr>
        <p:spPr>
          <a:xfrm>
            <a:off x="341927" y="75202"/>
            <a:ext cx="8455567" cy="633458"/>
          </a:xfrm>
        </p:spPr>
        <p:txBody>
          <a:bodyPr anchor="ctr">
            <a:normAutofit/>
          </a:bodyPr>
          <a:lstStyle/>
          <a:p>
            <a:r>
              <a:rPr lang="en-US" dirty="0"/>
              <a:t>OS Installation</a:t>
            </a:r>
          </a:p>
        </p:txBody>
      </p:sp>
      <p:sp>
        <p:nvSpPr>
          <p:cNvPr id="3" name="Slide Number Placeholder 2">
            <a:extLst>
              <a:ext uri="{FF2B5EF4-FFF2-40B4-BE49-F238E27FC236}">
                <a16:creationId xmlns:a16="http://schemas.microsoft.com/office/drawing/2014/main" id="{E7A5FB63-DE1B-4A7E-969A-4B955D8FC7C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6" name="Content Placeholder 3">
            <a:extLst>
              <a:ext uri="{FF2B5EF4-FFF2-40B4-BE49-F238E27FC236}">
                <a16:creationId xmlns:a16="http://schemas.microsoft.com/office/drawing/2014/main" id="{AA3CD0B0-028A-33B5-AC43-4E827DE3B520}"/>
              </a:ext>
            </a:extLst>
          </p:cNvPr>
          <p:cNvGraphicFramePr>
            <a:graphicFrameLocks noGrp="1"/>
          </p:cNvGraphicFramePr>
          <p:nvPr>
            <p:ph idx="1"/>
            <p:extLst>
              <p:ext uri="{D42A27DB-BD31-4B8C-83A1-F6EECF244321}">
                <p14:modId xmlns:p14="http://schemas.microsoft.com/office/powerpoint/2010/main" val="764932237"/>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726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34F96-BCF2-40D7-8307-9990B0B4A23D}"/>
              </a:ext>
            </a:extLst>
          </p:cNvPr>
          <p:cNvSpPr>
            <a:spLocks noGrp="1"/>
          </p:cNvSpPr>
          <p:nvPr>
            <p:ph type="title"/>
          </p:nvPr>
        </p:nvSpPr>
        <p:spPr/>
        <p:txBody>
          <a:bodyPr/>
          <a:lstStyle/>
          <a:p>
            <a:r>
              <a:rPr lang="en-US" dirty="0"/>
              <a:t>OS Updates</a:t>
            </a:r>
          </a:p>
        </p:txBody>
      </p:sp>
      <p:sp>
        <p:nvSpPr>
          <p:cNvPr id="3" name="Slide Number Placeholder 2">
            <a:extLst>
              <a:ext uri="{FF2B5EF4-FFF2-40B4-BE49-F238E27FC236}">
                <a16:creationId xmlns:a16="http://schemas.microsoft.com/office/drawing/2014/main" id="{614F0E30-3C99-40A0-8BA2-05ED6E78889B}"/>
              </a:ext>
            </a:extLst>
          </p:cNvPr>
          <p:cNvSpPr>
            <a:spLocks noGrp="1"/>
          </p:cNvSpPr>
          <p:nvPr>
            <p:ph type="sldNum" sz="quarter" idx="4"/>
          </p:nvPr>
        </p:nvSpPr>
        <p:spPr/>
        <p:txBody>
          <a:bodyPr/>
          <a:lstStyle/>
          <a:p>
            <a:fld id="{2066355A-084C-D24E-9AD2-7E4FC41EA627}" type="slidenum">
              <a:rPr lang="en-US" smtClean="0"/>
              <a:pPr/>
              <a:t>30</a:t>
            </a:fld>
            <a:endParaRPr lang="en-US" dirty="0"/>
          </a:p>
        </p:txBody>
      </p:sp>
      <p:graphicFrame>
        <p:nvGraphicFramePr>
          <p:cNvPr id="6" name="Content Placeholder 3">
            <a:extLst>
              <a:ext uri="{FF2B5EF4-FFF2-40B4-BE49-F238E27FC236}">
                <a16:creationId xmlns:a16="http://schemas.microsoft.com/office/drawing/2014/main" id="{A83E2F02-A269-AB6C-B0B8-6D35090F30BA}"/>
              </a:ext>
            </a:extLst>
          </p:cNvPr>
          <p:cNvGraphicFramePr>
            <a:graphicFrameLocks noGrp="1"/>
          </p:cNvGraphicFramePr>
          <p:nvPr>
            <p:ph idx="1"/>
            <p:extLst>
              <p:ext uri="{D42A27DB-BD31-4B8C-83A1-F6EECF244321}">
                <p14:modId xmlns:p14="http://schemas.microsoft.com/office/powerpoint/2010/main" val="633913705"/>
              </p:ext>
            </p:extLst>
          </p:nvPr>
        </p:nvGraphicFramePr>
        <p:xfrm>
          <a:off x="341924" y="708660"/>
          <a:ext cx="8460152" cy="3839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532475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
        <p:nvSpPr>
          <p:cNvPr id="5" name="Content Placeholder 4">
            <a:extLst>
              <a:ext uri="{FF2B5EF4-FFF2-40B4-BE49-F238E27FC236}">
                <a16:creationId xmlns:a16="http://schemas.microsoft.com/office/drawing/2014/main" id="{7647DEEF-643C-470E-B43B-AF8E2A43FF34}"/>
              </a:ext>
            </a:extLst>
          </p:cNvPr>
          <p:cNvSpPr>
            <a:spLocks noGrp="1"/>
          </p:cNvSpPr>
          <p:nvPr>
            <p:ph idx="1"/>
          </p:nvPr>
        </p:nvSpPr>
        <p:spPr/>
        <p:txBody>
          <a:bodyPr/>
          <a:lstStyle/>
          <a:p>
            <a:r>
              <a:rPr lang="en-US" dirty="0"/>
              <a:t>Application updates:</a:t>
            </a:r>
          </a:p>
          <a:p>
            <a:pPr lvl="1"/>
            <a:r>
              <a:rPr lang="en-US" dirty="0"/>
              <a:t>Browsers and plug-ins</a:t>
            </a:r>
          </a:p>
          <a:p>
            <a:pPr lvl="1"/>
            <a:r>
              <a:rPr lang="en-US" dirty="0"/>
              <a:t>Each vendor provides autoupdate </a:t>
            </a:r>
            <a:br>
              <a:rPr lang="en-US" dirty="0"/>
            </a:br>
            <a:r>
              <a:rPr lang="en-US" dirty="0"/>
              <a:t>software (task manager)</a:t>
            </a:r>
          </a:p>
          <a:p>
            <a:pPr marL="342900" lvl="1" indent="0">
              <a:buNone/>
            </a:pPr>
            <a:endParaRPr lang="en-US" dirty="0"/>
          </a:p>
          <a:p>
            <a:r>
              <a:rPr lang="en-US" dirty="0"/>
              <a:t>Linux package management</a:t>
            </a:r>
          </a:p>
          <a:p>
            <a:pPr lvl="1"/>
            <a:r>
              <a:rPr lang="en-US" dirty="0"/>
              <a:t>yum</a:t>
            </a:r>
          </a:p>
          <a:p>
            <a:pPr lvl="1"/>
            <a:r>
              <a:rPr lang="en-US" dirty="0"/>
              <a:t>apt-get</a:t>
            </a:r>
          </a:p>
        </p:txBody>
      </p:sp>
      <p:pic>
        <p:nvPicPr>
          <p:cNvPr id="8" name="Picture 7">
            <a:extLst>
              <a:ext uri="{FF2B5EF4-FFF2-40B4-BE49-F238E27FC236}">
                <a16:creationId xmlns:a16="http://schemas.microsoft.com/office/drawing/2014/main" id="{A0251E75-9C88-432E-8D97-71FBDC8FA305}"/>
              </a:ext>
            </a:extLst>
          </p:cNvPr>
          <p:cNvPicPr>
            <a:picLocks noChangeAspect="1"/>
          </p:cNvPicPr>
          <p:nvPr/>
        </p:nvPicPr>
        <p:blipFill>
          <a:blip r:embed="rId2"/>
          <a:stretch>
            <a:fillRect/>
          </a:stretch>
        </p:blipFill>
        <p:spPr>
          <a:xfrm>
            <a:off x="2028914" y="3077995"/>
            <a:ext cx="1840709" cy="1380532"/>
          </a:xfrm>
          <a:prstGeom prst="rect">
            <a:avLst/>
          </a:prstGeom>
        </p:spPr>
      </p:pic>
      <p:pic>
        <p:nvPicPr>
          <p:cNvPr id="4" name="Picture 3">
            <a:extLst>
              <a:ext uri="{FF2B5EF4-FFF2-40B4-BE49-F238E27FC236}">
                <a16:creationId xmlns:a16="http://schemas.microsoft.com/office/drawing/2014/main" id="{0921E912-8045-FBBE-DA9D-5B87F7E07C2B}"/>
              </a:ext>
            </a:extLst>
          </p:cNvPr>
          <p:cNvPicPr>
            <a:picLocks noChangeAspect="1"/>
          </p:cNvPicPr>
          <p:nvPr/>
        </p:nvPicPr>
        <p:blipFill>
          <a:blip r:embed="rId3"/>
          <a:stretch>
            <a:fillRect/>
          </a:stretch>
        </p:blipFill>
        <p:spPr>
          <a:xfrm>
            <a:off x="4629150" y="980347"/>
            <a:ext cx="3614738" cy="2321534"/>
          </a:xfrm>
          <a:prstGeom prst="rect">
            <a:avLst/>
          </a:prstGeom>
        </p:spPr>
      </p:pic>
    </p:spTree>
    <p:extLst>
      <p:ext uri="{BB962C8B-B14F-4D97-AF65-F5344CB8AC3E}">
        <p14:creationId xmlns:p14="http://schemas.microsoft.com/office/powerpoint/2010/main" val="273251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1000"/>
                                        <p:tgtEl>
                                          <p:spTgt spid="5">
                                            <p:txEl>
                                              <p:pRg st="5" end="5"/>
                                            </p:txEl>
                                          </p:spTgt>
                                        </p:tgtEl>
                                      </p:cBhvr>
                                    </p:animEffect>
                                    <p:anim calcmode="lin" valueType="num">
                                      <p:cBhvr>
                                        <p:cTn id="2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1000"/>
                                        <p:tgtEl>
                                          <p:spTgt spid="5">
                                            <p:txEl>
                                              <p:pRg st="6" end="6"/>
                                            </p:txEl>
                                          </p:spTgt>
                                        </p:tgtEl>
                                      </p:cBhvr>
                                    </p:animEffect>
                                    <p:anim calcmode="lin" valueType="num">
                                      <p:cBhvr>
                                        <p:cTn id="2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6325C-3436-49F9-B94A-A623AF401F5D}"/>
              </a:ext>
            </a:extLst>
          </p:cNvPr>
          <p:cNvSpPr>
            <a:spLocks noGrp="1"/>
          </p:cNvSpPr>
          <p:nvPr>
            <p:ph type="title"/>
          </p:nvPr>
        </p:nvSpPr>
        <p:spPr/>
        <p:txBody>
          <a:bodyPr/>
          <a:lstStyle/>
          <a:p>
            <a:r>
              <a:rPr lang="en-US" dirty="0"/>
              <a:t>Anti-Malware Updates</a:t>
            </a:r>
          </a:p>
        </p:txBody>
      </p:sp>
      <p:sp>
        <p:nvSpPr>
          <p:cNvPr id="3" name="Slide Number Placeholder 2">
            <a:extLst>
              <a:ext uri="{FF2B5EF4-FFF2-40B4-BE49-F238E27FC236}">
                <a16:creationId xmlns:a16="http://schemas.microsoft.com/office/drawing/2014/main" id="{D3DBE8F1-942D-469A-92E6-4DF57968AD08}"/>
              </a:ext>
            </a:extLst>
          </p:cNvPr>
          <p:cNvSpPr>
            <a:spLocks noGrp="1"/>
          </p:cNvSpPr>
          <p:nvPr>
            <p:ph type="sldNum" sz="quarter" idx="4"/>
          </p:nvPr>
        </p:nvSpPr>
        <p:spPr/>
        <p:txBody>
          <a:bodyPr/>
          <a:lstStyle/>
          <a:p>
            <a:fld id="{2066355A-084C-D24E-9AD2-7E4FC41EA627}" type="slidenum">
              <a:rPr lang="en-US" smtClean="0"/>
              <a:pPr/>
              <a:t>32</a:t>
            </a:fld>
            <a:endParaRPr lang="en-US" dirty="0"/>
          </a:p>
        </p:txBody>
      </p:sp>
      <p:sp>
        <p:nvSpPr>
          <p:cNvPr id="4" name="Content Placeholder 3">
            <a:extLst>
              <a:ext uri="{FF2B5EF4-FFF2-40B4-BE49-F238E27FC236}">
                <a16:creationId xmlns:a16="http://schemas.microsoft.com/office/drawing/2014/main" id="{A495AFC6-0F41-489C-9E1F-01634D581797}"/>
              </a:ext>
            </a:extLst>
          </p:cNvPr>
          <p:cNvSpPr>
            <a:spLocks noGrp="1"/>
          </p:cNvSpPr>
          <p:nvPr>
            <p:ph idx="1"/>
          </p:nvPr>
        </p:nvSpPr>
        <p:spPr>
          <a:xfrm>
            <a:off x="341924" y="708660"/>
            <a:ext cx="8460152" cy="4171349"/>
          </a:xfrm>
        </p:spPr>
        <p:txBody>
          <a:bodyPr/>
          <a:lstStyle/>
          <a:p>
            <a:r>
              <a:rPr lang="en-US" dirty="0"/>
              <a:t>Update all Windows systems:</a:t>
            </a:r>
          </a:p>
          <a:p>
            <a:pPr lvl="1"/>
            <a:r>
              <a:rPr lang="en-US" dirty="0"/>
              <a:t>Virus definitions/patterns</a:t>
            </a:r>
          </a:p>
          <a:p>
            <a:pPr lvl="1"/>
            <a:r>
              <a:rPr lang="en-US" dirty="0"/>
              <a:t>Scan engine/components</a:t>
            </a:r>
          </a:p>
          <a:p>
            <a:pPr lvl="1"/>
            <a:endParaRPr lang="en-US" dirty="0"/>
          </a:p>
          <a:p>
            <a:r>
              <a:rPr lang="en-US" dirty="0"/>
              <a:t>macOS:</a:t>
            </a:r>
          </a:p>
          <a:p>
            <a:pPr lvl="1"/>
            <a:r>
              <a:rPr lang="en-US" dirty="0"/>
              <a:t>Not affected by conventional viruses.</a:t>
            </a:r>
          </a:p>
          <a:p>
            <a:pPr lvl="1"/>
            <a:r>
              <a:rPr lang="en-US" dirty="0"/>
              <a:t>Other malware can affect</a:t>
            </a:r>
          </a:p>
          <a:p>
            <a:pPr lvl="1"/>
            <a:r>
              <a:rPr lang="en-US" dirty="0"/>
              <a:t>Windows partitions still susceptible</a:t>
            </a:r>
          </a:p>
          <a:p>
            <a:pPr lvl="1"/>
            <a:endParaRPr lang="en-US" dirty="0"/>
          </a:p>
          <a:p>
            <a:pPr lvl="1"/>
            <a:r>
              <a:rPr lang="en-US" dirty="0"/>
              <a:t>Protection steps:</a:t>
            </a:r>
          </a:p>
          <a:p>
            <a:pPr lvl="2"/>
            <a:r>
              <a:rPr lang="en-US" dirty="0"/>
              <a:t>Only download trusted apps</a:t>
            </a:r>
          </a:p>
          <a:p>
            <a:pPr lvl="2"/>
            <a:r>
              <a:rPr lang="en-US" dirty="0"/>
              <a:t>Use anti-virus software</a:t>
            </a:r>
          </a:p>
          <a:p>
            <a:pPr lvl="2"/>
            <a:r>
              <a:rPr lang="en-US" dirty="0"/>
              <a:t>If Boot Camp or another Windows </a:t>
            </a:r>
            <a:br>
              <a:rPr lang="en-US" dirty="0"/>
            </a:br>
            <a:r>
              <a:rPr lang="en-US" dirty="0"/>
              <a:t>partition app is in use, treat the </a:t>
            </a:r>
            <a:br>
              <a:rPr lang="en-US" dirty="0"/>
            </a:br>
            <a:r>
              <a:rPr lang="en-US" dirty="0"/>
              <a:t>machine as if it was a Windows computer</a:t>
            </a:r>
          </a:p>
          <a:p>
            <a:pPr lvl="2"/>
            <a:endParaRPr lang="en-US" dirty="0"/>
          </a:p>
          <a:p>
            <a:endParaRPr lang="en-US" dirty="0"/>
          </a:p>
        </p:txBody>
      </p:sp>
      <p:pic>
        <p:nvPicPr>
          <p:cNvPr id="6" name="Picture 5">
            <a:extLst>
              <a:ext uri="{FF2B5EF4-FFF2-40B4-BE49-F238E27FC236}">
                <a16:creationId xmlns:a16="http://schemas.microsoft.com/office/drawing/2014/main" id="{F23AC0FD-2BD2-48FA-9418-D9A9BE1B74F5}"/>
              </a:ext>
            </a:extLst>
          </p:cNvPr>
          <p:cNvPicPr>
            <a:picLocks noChangeAspect="1"/>
          </p:cNvPicPr>
          <p:nvPr/>
        </p:nvPicPr>
        <p:blipFill>
          <a:blip r:embed="rId3"/>
          <a:stretch>
            <a:fillRect/>
          </a:stretch>
        </p:blipFill>
        <p:spPr>
          <a:xfrm>
            <a:off x="4886107" y="897993"/>
            <a:ext cx="3450649" cy="2776385"/>
          </a:xfrm>
          <a:prstGeom prst="rect">
            <a:avLst/>
          </a:prstGeom>
        </p:spPr>
      </p:pic>
    </p:spTree>
    <p:extLst>
      <p:ext uri="{BB962C8B-B14F-4D97-AF65-F5344CB8AC3E}">
        <p14:creationId xmlns:p14="http://schemas.microsoft.com/office/powerpoint/2010/main" val="4082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1000"/>
                                        <p:tgtEl>
                                          <p:spTgt spid="4">
                                            <p:txEl>
                                              <p:pRg st="5" end="5"/>
                                            </p:txEl>
                                          </p:spTgt>
                                        </p:tgtEl>
                                      </p:cBhvr>
                                    </p:animEffect>
                                    <p:anim calcmode="lin" valueType="num">
                                      <p:cBhvr>
                                        <p:cTn id="2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fade">
                                      <p:cBhvr>
                                        <p:cTn id="29" dur="1000"/>
                                        <p:tgtEl>
                                          <p:spTgt spid="4">
                                            <p:txEl>
                                              <p:pRg st="7" end="7"/>
                                            </p:txEl>
                                          </p:spTgt>
                                        </p:tgtEl>
                                      </p:cBhvr>
                                    </p:animEffect>
                                    <p:anim calcmode="lin" valueType="num">
                                      <p:cBhvr>
                                        <p:cTn id="3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10" end="10"/>
                                            </p:txEl>
                                          </p:spTgt>
                                        </p:tgtEl>
                                        <p:attrNameLst>
                                          <p:attrName>style.visibility</p:attrName>
                                        </p:attrNameLst>
                                      </p:cBhvr>
                                      <p:to>
                                        <p:strVal val="visible"/>
                                      </p:to>
                                    </p:set>
                                    <p:animEffect transition="in" filter="fade">
                                      <p:cBhvr>
                                        <p:cTn id="36" dur="1000"/>
                                        <p:tgtEl>
                                          <p:spTgt spid="4">
                                            <p:txEl>
                                              <p:pRg st="10" end="10"/>
                                            </p:txEl>
                                          </p:spTgt>
                                        </p:tgtEl>
                                      </p:cBhvr>
                                    </p:animEffect>
                                    <p:anim calcmode="lin" valueType="num">
                                      <p:cBhvr>
                                        <p:cTn id="37"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10" end="10"/>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xEl>
                                              <p:pRg st="11" end="11"/>
                                            </p:txEl>
                                          </p:spTgt>
                                        </p:tgtEl>
                                        <p:attrNameLst>
                                          <p:attrName>style.visibility</p:attrName>
                                        </p:attrNameLst>
                                      </p:cBhvr>
                                      <p:to>
                                        <p:strVal val="visible"/>
                                      </p:to>
                                    </p:set>
                                    <p:animEffect transition="in" filter="fade">
                                      <p:cBhvr>
                                        <p:cTn id="41" dur="1000"/>
                                        <p:tgtEl>
                                          <p:spTgt spid="4">
                                            <p:txEl>
                                              <p:pRg st="11" end="11"/>
                                            </p:txEl>
                                          </p:spTgt>
                                        </p:tgtEl>
                                      </p:cBhvr>
                                    </p:animEffect>
                                    <p:anim calcmode="lin" valueType="num">
                                      <p:cBhvr>
                                        <p:cTn id="42"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11" end="11"/>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
                                            <p:txEl>
                                              <p:pRg st="12" end="12"/>
                                            </p:txEl>
                                          </p:spTgt>
                                        </p:tgtEl>
                                        <p:attrNameLst>
                                          <p:attrName>style.visibility</p:attrName>
                                        </p:attrNameLst>
                                      </p:cBhvr>
                                      <p:to>
                                        <p:strVal val="visible"/>
                                      </p:to>
                                    </p:set>
                                    <p:animEffect transition="in" filter="fade">
                                      <p:cBhvr>
                                        <p:cTn id="46" dur="1000"/>
                                        <p:tgtEl>
                                          <p:spTgt spid="4">
                                            <p:txEl>
                                              <p:pRg st="12" end="12"/>
                                            </p:txEl>
                                          </p:spTgt>
                                        </p:tgtEl>
                                      </p:cBhvr>
                                    </p:animEffect>
                                    <p:anim calcmode="lin" valueType="num">
                                      <p:cBhvr>
                                        <p:cTn id="47"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48"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69D4C-3234-40AE-A659-A98F5AB4D2EA}"/>
              </a:ext>
            </a:extLst>
          </p:cNvPr>
          <p:cNvSpPr>
            <a:spLocks noGrp="1"/>
          </p:cNvSpPr>
          <p:nvPr>
            <p:ph type="title"/>
          </p:nvPr>
        </p:nvSpPr>
        <p:spPr/>
        <p:txBody>
          <a:bodyPr/>
          <a:lstStyle/>
          <a:p>
            <a:r>
              <a:rPr lang="en-US" dirty="0"/>
              <a:t>Driver and Firmware Updates</a:t>
            </a:r>
          </a:p>
        </p:txBody>
      </p:sp>
      <p:sp>
        <p:nvSpPr>
          <p:cNvPr id="3" name="Slide Number Placeholder 2">
            <a:extLst>
              <a:ext uri="{FF2B5EF4-FFF2-40B4-BE49-F238E27FC236}">
                <a16:creationId xmlns:a16="http://schemas.microsoft.com/office/drawing/2014/main" id="{B9452697-8F50-4ADD-B544-23A6AA26E5FA}"/>
              </a:ext>
            </a:extLst>
          </p:cNvPr>
          <p:cNvSpPr>
            <a:spLocks noGrp="1"/>
          </p:cNvSpPr>
          <p:nvPr>
            <p:ph type="sldNum" sz="quarter" idx="4"/>
          </p:nvPr>
        </p:nvSpPr>
        <p:spPr/>
        <p:txBody>
          <a:bodyPr/>
          <a:lstStyle/>
          <a:p>
            <a:fld id="{2066355A-084C-D24E-9AD2-7E4FC41EA627}" type="slidenum">
              <a:rPr lang="en-US" smtClean="0"/>
              <a:pPr/>
              <a:t>33</a:t>
            </a:fld>
            <a:endParaRPr lang="en-US" dirty="0"/>
          </a:p>
        </p:txBody>
      </p:sp>
      <p:sp>
        <p:nvSpPr>
          <p:cNvPr id="4" name="Content Placeholder 3">
            <a:extLst>
              <a:ext uri="{FF2B5EF4-FFF2-40B4-BE49-F238E27FC236}">
                <a16:creationId xmlns:a16="http://schemas.microsoft.com/office/drawing/2014/main" id="{026AE808-16B4-4AE5-8D71-3C19B0B82361}"/>
              </a:ext>
            </a:extLst>
          </p:cNvPr>
          <p:cNvSpPr>
            <a:spLocks noGrp="1"/>
          </p:cNvSpPr>
          <p:nvPr>
            <p:ph idx="1"/>
          </p:nvPr>
        </p:nvSpPr>
        <p:spPr>
          <a:xfrm>
            <a:off x="341924" y="980346"/>
            <a:ext cx="8460152" cy="3770247"/>
          </a:xfrm>
        </p:spPr>
        <p:txBody>
          <a:bodyPr/>
          <a:lstStyle/>
          <a:p>
            <a:r>
              <a:rPr lang="en-US" dirty="0"/>
              <a:t>For Windows systems, get driver updates from:</a:t>
            </a:r>
          </a:p>
          <a:p>
            <a:pPr lvl="1"/>
            <a:r>
              <a:rPr lang="en-US" dirty="0"/>
              <a:t>Windows Update </a:t>
            </a:r>
          </a:p>
          <a:p>
            <a:pPr lvl="2"/>
            <a:r>
              <a:rPr lang="en-US" dirty="0"/>
              <a:t>Listed as optional updates</a:t>
            </a:r>
          </a:p>
          <a:p>
            <a:pPr lvl="2"/>
            <a:r>
              <a:rPr lang="en-US" dirty="0"/>
              <a:t>Might not be automatically installed</a:t>
            </a:r>
          </a:p>
          <a:p>
            <a:pPr lvl="2"/>
            <a:r>
              <a:rPr lang="en-US" dirty="0"/>
              <a:t>Vendor website</a:t>
            </a:r>
          </a:p>
          <a:p>
            <a:pPr lvl="1"/>
            <a:endParaRPr lang="en-US" dirty="0"/>
          </a:p>
          <a:p>
            <a:r>
              <a:rPr lang="en-US" dirty="0"/>
              <a:t>Firmware upgrades</a:t>
            </a:r>
          </a:p>
          <a:p>
            <a:pPr lvl="1"/>
            <a:r>
              <a:rPr lang="en-US" dirty="0"/>
              <a:t>Motherboard firmware updates to address </a:t>
            </a:r>
          </a:p>
          <a:p>
            <a:pPr lvl="2"/>
            <a:r>
              <a:rPr lang="en-US" dirty="0"/>
              <a:t>Bugs</a:t>
            </a:r>
          </a:p>
          <a:p>
            <a:pPr lvl="2"/>
            <a:r>
              <a:rPr lang="en-US" dirty="0"/>
              <a:t>Incompatibilities with Oss</a:t>
            </a:r>
          </a:p>
          <a:p>
            <a:pPr lvl="2"/>
            <a:r>
              <a:rPr lang="en-US" dirty="0"/>
              <a:t>New features</a:t>
            </a:r>
          </a:p>
          <a:p>
            <a:pPr lvl="2"/>
            <a:endParaRPr lang="en-US" dirty="0"/>
          </a:p>
        </p:txBody>
      </p:sp>
    </p:spTree>
    <p:extLst>
      <p:ext uri="{BB962C8B-B14F-4D97-AF65-F5344CB8AC3E}">
        <p14:creationId xmlns:p14="http://schemas.microsoft.com/office/powerpoint/2010/main" val="256051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1000"/>
                                        <p:tgtEl>
                                          <p:spTgt spid="4">
                                            <p:txEl>
                                              <p:pRg st="3" end="3"/>
                                            </p:txEl>
                                          </p:spTgt>
                                        </p:tgtEl>
                                      </p:cBhvr>
                                    </p:animEffect>
                                    <p:anim calcmode="lin" valueType="num">
                                      <p:cBhvr>
                                        <p:cTn id="1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1000"/>
                                        <p:tgtEl>
                                          <p:spTgt spid="4">
                                            <p:txEl>
                                              <p:pRg st="4" end="4"/>
                                            </p:txEl>
                                          </p:spTgt>
                                        </p:tgtEl>
                                      </p:cBhvr>
                                    </p:animEffect>
                                    <p:anim calcmode="lin" valueType="num">
                                      <p:cBhvr>
                                        <p:cTn id="1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8" end="8"/>
                                            </p:txEl>
                                          </p:spTgt>
                                        </p:tgtEl>
                                        <p:attrNameLst>
                                          <p:attrName>style.visibility</p:attrName>
                                        </p:attrNameLst>
                                      </p:cBhvr>
                                      <p:to>
                                        <p:strVal val="visible"/>
                                      </p:to>
                                    </p:set>
                                    <p:animEffect transition="in" filter="fade">
                                      <p:cBhvr>
                                        <p:cTn id="24" dur="1000"/>
                                        <p:tgtEl>
                                          <p:spTgt spid="4">
                                            <p:txEl>
                                              <p:pRg st="8" end="8"/>
                                            </p:txEl>
                                          </p:spTgt>
                                        </p:tgtEl>
                                      </p:cBhvr>
                                    </p:animEffect>
                                    <p:anim calcmode="lin" valueType="num">
                                      <p:cBhvr>
                                        <p:cTn id="2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8" end="8"/>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animEffect transition="in" filter="fade">
                                      <p:cBhvr>
                                        <p:cTn id="29" dur="1000"/>
                                        <p:tgtEl>
                                          <p:spTgt spid="4">
                                            <p:txEl>
                                              <p:pRg st="9" end="9"/>
                                            </p:txEl>
                                          </p:spTgt>
                                        </p:tgtEl>
                                      </p:cBhvr>
                                    </p:animEffect>
                                    <p:anim calcmode="lin" valueType="num">
                                      <p:cBhvr>
                                        <p:cTn id="30"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9" end="9"/>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10" end="10"/>
                                            </p:txEl>
                                          </p:spTgt>
                                        </p:tgtEl>
                                        <p:attrNameLst>
                                          <p:attrName>style.visibility</p:attrName>
                                        </p:attrNameLst>
                                      </p:cBhvr>
                                      <p:to>
                                        <p:strVal val="visible"/>
                                      </p:to>
                                    </p:set>
                                    <p:animEffect transition="in" filter="fade">
                                      <p:cBhvr>
                                        <p:cTn id="34" dur="1000"/>
                                        <p:tgtEl>
                                          <p:spTgt spid="4">
                                            <p:txEl>
                                              <p:pRg st="10" end="10"/>
                                            </p:txEl>
                                          </p:spTgt>
                                        </p:tgtEl>
                                      </p:cBhvr>
                                    </p:animEffect>
                                    <p:anim calcmode="lin" valueType="num">
                                      <p:cBhvr>
                                        <p:cTn id="35"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a:xfrm>
            <a:off x="341927" y="75202"/>
            <a:ext cx="8455567" cy="633458"/>
          </a:xfrm>
        </p:spPr>
        <p:txBody>
          <a:bodyPr anchor="ctr">
            <a:normAutofit/>
          </a:bodyPr>
          <a:lstStyle/>
          <a:p>
            <a:r>
              <a:rPr lang="en-US" dirty="0"/>
              <a:t>Scheduled Backups</a:t>
            </a:r>
          </a:p>
        </p:txBody>
      </p:sp>
      <p:sp>
        <p:nvSpPr>
          <p:cNvPr id="5" name="Content Placeholder 4">
            <a:extLst>
              <a:ext uri="{FF2B5EF4-FFF2-40B4-BE49-F238E27FC236}">
                <a16:creationId xmlns:a16="http://schemas.microsoft.com/office/drawing/2014/main" id="{79C74E2C-0CE2-442E-8294-668D6D63B81A}"/>
              </a:ext>
            </a:extLst>
          </p:cNvPr>
          <p:cNvSpPr>
            <a:spLocks noGrp="1"/>
          </p:cNvSpPr>
          <p:nvPr>
            <p:ph sz="half" idx="1"/>
          </p:nvPr>
        </p:nvSpPr>
        <p:spPr>
          <a:xfrm>
            <a:off x="457200" y="1200151"/>
            <a:ext cx="4038600" cy="3394472"/>
          </a:xfrm>
        </p:spPr>
        <p:txBody>
          <a:bodyPr>
            <a:normAutofit/>
          </a:bodyPr>
          <a:lstStyle/>
          <a:p>
            <a:r>
              <a:rPr lang="en-US" dirty="0"/>
              <a:t>Essential to back up data.</a:t>
            </a:r>
          </a:p>
          <a:p>
            <a:endParaRPr lang="en-US" dirty="0"/>
          </a:p>
          <a:p>
            <a:r>
              <a:rPr lang="en-US" dirty="0"/>
              <a:t>On networks, tape systems and complex third-party utilities are common.</a:t>
            </a:r>
          </a:p>
          <a:p>
            <a:endParaRPr lang="en-US" dirty="0"/>
          </a:p>
          <a:p>
            <a:r>
              <a:rPr lang="en-US" dirty="0"/>
              <a:t>Personal backups commonly made to  external hard drive or media, or the cloud.</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34</a:t>
            </a:fld>
            <a:endParaRPr lang="en-US"/>
          </a:p>
        </p:txBody>
      </p:sp>
      <p:pic>
        <p:nvPicPr>
          <p:cNvPr id="6" name="Picture 5">
            <a:extLst>
              <a:ext uri="{FF2B5EF4-FFF2-40B4-BE49-F238E27FC236}">
                <a16:creationId xmlns:a16="http://schemas.microsoft.com/office/drawing/2014/main" id="{C95D6E88-9B3C-5864-9EE9-5D7CC4866B6B}"/>
              </a:ext>
            </a:extLst>
          </p:cNvPr>
          <p:cNvPicPr>
            <a:picLocks noChangeAspect="1"/>
          </p:cNvPicPr>
          <p:nvPr/>
        </p:nvPicPr>
        <p:blipFill>
          <a:blip r:embed="rId3"/>
          <a:stretch>
            <a:fillRect/>
          </a:stretch>
        </p:blipFill>
        <p:spPr>
          <a:xfrm>
            <a:off x="4648201" y="1200151"/>
            <a:ext cx="3929065" cy="2619376"/>
          </a:xfrm>
          <a:prstGeom prst="rect">
            <a:avLst/>
          </a:prstGeom>
        </p:spPr>
      </p:pic>
    </p:spTree>
    <p:extLst>
      <p:ext uri="{BB962C8B-B14F-4D97-AF65-F5344CB8AC3E}">
        <p14:creationId xmlns:p14="http://schemas.microsoft.com/office/powerpoint/2010/main" val="33237187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8D69-3F2B-4F9D-8E81-0E8183D26AF6}"/>
              </a:ext>
            </a:extLst>
          </p:cNvPr>
          <p:cNvSpPr>
            <a:spLocks noGrp="1"/>
          </p:cNvSpPr>
          <p:nvPr>
            <p:ph type="title"/>
          </p:nvPr>
        </p:nvSpPr>
        <p:spPr/>
        <p:txBody>
          <a:bodyPr/>
          <a:lstStyle/>
          <a:p>
            <a:r>
              <a:rPr lang="en-US" dirty="0"/>
              <a:t>Backup Operations</a:t>
            </a:r>
          </a:p>
        </p:txBody>
      </p:sp>
      <p:sp>
        <p:nvSpPr>
          <p:cNvPr id="3" name="Content Placeholder 2">
            <a:extLst>
              <a:ext uri="{FF2B5EF4-FFF2-40B4-BE49-F238E27FC236}">
                <a16:creationId xmlns:a16="http://schemas.microsoft.com/office/drawing/2014/main" id="{6C4A744E-0A9F-425A-92D3-B29FADBA50A9}"/>
              </a:ext>
            </a:extLst>
          </p:cNvPr>
          <p:cNvSpPr>
            <a:spLocks noGrp="1"/>
          </p:cNvSpPr>
          <p:nvPr>
            <p:ph idx="1"/>
          </p:nvPr>
        </p:nvSpPr>
        <p:spPr/>
        <p:txBody>
          <a:bodyPr>
            <a:normAutofit/>
          </a:bodyPr>
          <a:lstStyle/>
          <a:p>
            <a:r>
              <a:rPr lang="en-US" dirty="0"/>
              <a:t>Data backup and recovery operations</a:t>
            </a:r>
          </a:p>
          <a:p>
            <a:pPr lvl="1"/>
            <a:r>
              <a:rPr lang="en-US" sz="1400" dirty="0"/>
              <a:t>What to back up</a:t>
            </a:r>
          </a:p>
          <a:p>
            <a:pPr lvl="1"/>
            <a:r>
              <a:rPr lang="en-US" sz="1400" dirty="0"/>
              <a:t>How to store backups</a:t>
            </a:r>
          </a:p>
          <a:p>
            <a:pPr lvl="1"/>
            <a:r>
              <a:rPr lang="en-US" sz="1400" dirty="0"/>
              <a:t>Testing and validating recovery procedures</a:t>
            </a:r>
          </a:p>
          <a:p>
            <a:endParaRPr lang="en-US" dirty="0"/>
          </a:p>
          <a:p>
            <a:r>
              <a:rPr lang="en-US" dirty="0"/>
              <a:t>Windows backup tools for home backups</a:t>
            </a:r>
          </a:p>
          <a:p>
            <a:pPr lvl="1"/>
            <a:r>
              <a:rPr lang="en-US" dirty="0"/>
              <a:t>File History</a:t>
            </a:r>
          </a:p>
          <a:p>
            <a:pPr lvl="1"/>
            <a:r>
              <a:rPr lang="en-US" dirty="0"/>
              <a:t>Windows Backup and Restore Center</a:t>
            </a:r>
          </a:p>
        </p:txBody>
      </p:sp>
      <p:pic>
        <p:nvPicPr>
          <p:cNvPr id="6" name="Content Placeholder 5">
            <a:extLst>
              <a:ext uri="{FF2B5EF4-FFF2-40B4-BE49-F238E27FC236}">
                <a16:creationId xmlns:a16="http://schemas.microsoft.com/office/drawing/2014/main" id="{84D5864C-1C34-4325-B135-5E3695E66B0B}"/>
              </a:ext>
            </a:extLst>
          </p:cNvPr>
          <p:cNvPicPr>
            <a:picLocks noGrp="1" noChangeAspect="1"/>
          </p:cNvPicPr>
          <p:nvPr>
            <p:ph idx="12"/>
          </p:nvPr>
        </p:nvPicPr>
        <p:blipFill>
          <a:blip r:embed="rId3">
            <a:extLst>
              <a:ext uri="{28A0092B-C50C-407E-A947-70E740481C1C}">
                <a14:useLocalDpi xmlns:a14="http://schemas.microsoft.com/office/drawing/2010/main" val="0"/>
              </a:ext>
            </a:extLst>
          </a:blip>
          <a:srcRect/>
          <a:stretch>
            <a:fillRect/>
          </a:stretch>
        </p:blipFill>
        <p:spPr bwMode="auto">
          <a:xfrm>
            <a:off x="5255673" y="481807"/>
            <a:ext cx="3214180" cy="4046538"/>
          </a:xfrm>
          <a:prstGeom prst="rect">
            <a:avLst/>
          </a:prstGeom>
          <a:noFill/>
          <a:ln>
            <a:noFill/>
          </a:ln>
        </p:spPr>
      </p:pic>
    </p:spTree>
    <p:extLst>
      <p:ext uri="{BB962C8B-B14F-4D97-AF65-F5344CB8AC3E}">
        <p14:creationId xmlns:p14="http://schemas.microsoft.com/office/powerpoint/2010/main" val="30706118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1DC1-2EBB-4EF2-9804-82262AB56FD3}"/>
              </a:ext>
            </a:extLst>
          </p:cNvPr>
          <p:cNvSpPr>
            <a:spLocks noGrp="1"/>
          </p:cNvSpPr>
          <p:nvPr>
            <p:ph type="title"/>
          </p:nvPr>
        </p:nvSpPr>
        <p:spPr/>
        <p:txBody>
          <a:bodyPr/>
          <a:lstStyle/>
          <a:p>
            <a:r>
              <a:rPr lang="en-US" dirty="0"/>
              <a:t>Scheduled Backups</a:t>
            </a:r>
          </a:p>
        </p:txBody>
      </p:sp>
      <p:sp>
        <p:nvSpPr>
          <p:cNvPr id="3" name="Slide Number Placeholder 2">
            <a:extLst>
              <a:ext uri="{FF2B5EF4-FFF2-40B4-BE49-F238E27FC236}">
                <a16:creationId xmlns:a16="http://schemas.microsoft.com/office/drawing/2014/main" id="{F10E2571-3CDE-42C7-A347-20EA656EE500}"/>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4" name="Content Placeholder 3">
            <a:extLst>
              <a:ext uri="{FF2B5EF4-FFF2-40B4-BE49-F238E27FC236}">
                <a16:creationId xmlns:a16="http://schemas.microsoft.com/office/drawing/2014/main" id="{3C30ACC6-1DD2-47AC-84C5-5E57F0A456DA}"/>
              </a:ext>
            </a:extLst>
          </p:cNvPr>
          <p:cNvSpPr>
            <a:spLocks noGrp="1"/>
          </p:cNvSpPr>
          <p:nvPr>
            <p:ph idx="1"/>
          </p:nvPr>
        </p:nvSpPr>
        <p:spPr>
          <a:xfrm>
            <a:off x="341927" y="787955"/>
            <a:ext cx="8460152" cy="3567590"/>
          </a:xfrm>
        </p:spPr>
        <p:txBody>
          <a:bodyPr/>
          <a:lstStyle/>
          <a:p>
            <a:r>
              <a:rPr lang="en-US" dirty="0"/>
              <a:t>Backup and Restore Center  in control panel </a:t>
            </a:r>
          </a:p>
          <a:p>
            <a:endParaRPr lang="en-US" dirty="0"/>
          </a:p>
        </p:txBody>
      </p:sp>
      <p:pic>
        <p:nvPicPr>
          <p:cNvPr id="5" name="Picture 4">
            <a:extLst>
              <a:ext uri="{FF2B5EF4-FFF2-40B4-BE49-F238E27FC236}">
                <a16:creationId xmlns:a16="http://schemas.microsoft.com/office/drawing/2014/main" id="{997D0B86-8B54-425C-8935-2ADE9E03AF9C}"/>
              </a:ext>
            </a:extLst>
          </p:cNvPr>
          <p:cNvPicPr>
            <a:picLocks noChangeAspect="1"/>
          </p:cNvPicPr>
          <p:nvPr/>
        </p:nvPicPr>
        <p:blipFill>
          <a:blip r:embed="rId2"/>
          <a:stretch>
            <a:fillRect/>
          </a:stretch>
        </p:blipFill>
        <p:spPr>
          <a:xfrm>
            <a:off x="550155" y="1304745"/>
            <a:ext cx="4413731" cy="3409228"/>
          </a:xfrm>
          <a:prstGeom prst="rect">
            <a:avLst/>
          </a:prstGeom>
        </p:spPr>
      </p:pic>
      <p:pic>
        <p:nvPicPr>
          <p:cNvPr id="7" name="Picture 6">
            <a:extLst>
              <a:ext uri="{FF2B5EF4-FFF2-40B4-BE49-F238E27FC236}">
                <a16:creationId xmlns:a16="http://schemas.microsoft.com/office/drawing/2014/main" id="{04307EE4-CEBD-4033-94AE-C8345A9A8706}"/>
              </a:ext>
            </a:extLst>
          </p:cNvPr>
          <p:cNvPicPr>
            <a:picLocks noChangeAspect="1"/>
          </p:cNvPicPr>
          <p:nvPr/>
        </p:nvPicPr>
        <p:blipFill>
          <a:blip r:embed="rId3"/>
          <a:stretch>
            <a:fillRect/>
          </a:stretch>
        </p:blipFill>
        <p:spPr>
          <a:xfrm>
            <a:off x="5664994" y="1243914"/>
            <a:ext cx="3043240" cy="3449409"/>
          </a:xfrm>
          <a:prstGeom prst="rect">
            <a:avLst/>
          </a:prstGeom>
        </p:spPr>
      </p:pic>
    </p:spTree>
    <p:extLst>
      <p:ext uri="{BB962C8B-B14F-4D97-AF65-F5344CB8AC3E}">
        <p14:creationId xmlns:p14="http://schemas.microsoft.com/office/powerpoint/2010/main" val="5393835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B7217-6C38-4D3E-9694-EB8393F3F2E1}"/>
              </a:ext>
            </a:extLst>
          </p:cNvPr>
          <p:cNvSpPr>
            <a:spLocks noGrp="1"/>
          </p:cNvSpPr>
          <p:nvPr>
            <p:ph type="title"/>
          </p:nvPr>
        </p:nvSpPr>
        <p:spPr/>
        <p:txBody>
          <a:bodyPr/>
          <a:lstStyle/>
          <a:p>
            <a:r>
              <a:rPr lang="en-GB" dirty="0"/>
              <a:t>Backup Methods</a:t>
            </a:r>
          </a:p>
        </p:txBody>
      </p:sp>
      <p:sp>
        <p:nvSpPr>
          <p:cNvPr id="3" name="Content Placeholder 2">
            <a:extLst>
              <a:ext uri="{FF2B5EF4-FFF2-40B4-BE49-F238E27FC236}">
                <a16:creationId xmlns:a16="http://schemas.microsoft.com/office/drawing/2014/main" id="{FE562E74-67CB-44F7-9C12-CE70AE4C2D1B}"/>
              </a:ext>
            </a:extLst>
          </p:cNvPr>
          <p:cNvSpPr>
            <a:spLocks noGrp="1"/>
          </p:cNvSpPr>
          <p:nvPr>
            <p:ph idx="1"/>
          </p:nvPr>
        </p:nvSpPr>
        <p:spPr>
          <a:xfrm>
            <a:off x="146050" y="746760"/>
            <a:ext cx="8805070" cy="2675170"/>
          </a:xfrm>
        </p:spPr>
        <p:txBody>
          <a:bodyPr>
            <a:normAutofit/>
          </a:bodyPr>
          <a:lstStyle/>
          <a:p>
            <a:r>
              <a:rPr lang="en-US" dirty="0"/>
              <a:t>Frequency reflects how much lost work can be tolerated</a:t>
            </a:r>
          </a:p>
          <a:p>
            <a:r>
              <a:rPr lang="en-US" dirty="0"/>
              <a:t>Retention is the period that any given backup job is kept </a:t>
            </a:r>
          </a:p>
          <a:p>
            <a:r>
              <a:rPr lang="en-US" dirty="0"/>
              <a:t>Backup chains</a:t>
            </a:r>
          </a:p>
          <a:p>
            <a:pPr lvl="1"/>
            <a:r>
              <a:rPr lang="en-US" dirty="0"/>
              <a:t>Full with incremental or differential</a:t>
            </a:r>
          </a:p>
        </p:txBody>
      </p:sp>
      <p:graphicFrame>
        <p:nvGraphicFramePr>
          <p:cNvPr id="9" name="Content Placeholder 8">
            <a:extLst>
              <a:ext uri="{FF2B5EF4-FFF2-40B4-BE49-F238E27FC236}">
                <a16:creationId xmlns:a16="http://schemas.microsoft.com/office/drawing/2014/main" id="{0672914F-4B1B-46CA-874E-1BA009AB41A4}"/>
              </a:ext>
            </a:extLst>
          </p:cNvPr>
          <p:cNvGraphicFramePr>
            <a:graphicFrameLocks noGrp="1"/>
          </p:cNvGraphicFramePr>
          <p:nvPr>
            <p:ph idx="12"/>
            <p:extLst>
              <p:ext uri="{D42A27DB-BD31-4B8C-83A1-F6EECF244321}">
                <p14:modId xmlns:p14="http://schemas.microsoft.com/office/powerpoint/2010/main" val="165363928"/>
              </p:ext>
            </p:extLst>
          </p:nvPr>
        </p:nvGraphicFramePr>
        <p:xfrm>
          <a:off x="364331" y="2319432"/>
          <a:ext cx="7884738" cy="2204996"/>
        </p:xfrm>
        <a:graphic>
          <a:graphicData uri="http://schemas.openxmlformats.org/drawingml/2006/table">
            <a:tbl>
              <a:tblPr firstRow="1" firstCol="1" bandRow="1">
                <a:tableStyleId>{5C22544A-7EE6-4342-B048-85BDC9FD1C3A}</a:tableStyleId>
              </a:tblPr>
              <a:tblGrid>
                <a:gridCol w="952476">
                  <a:extLst>
                    <a:ext uri="{9D8B030D-6E8A-4147-A177-3AD203B41FA5}">
                      <a16:colId xmlns:a16="http://schemas.microsoft.com/office/drawing/2014/main" val="4055663010"/>
                    </a:ext>
                  </a:extLst>
                </a:gridCol>
                <a:gridCol w="2685542">
                  <a:extLst>
                    <a:ext uri="{9D8B030D-6E8A-4147-A177-3AD203B41FA5}">
                      <a16:colId xmlns:a16="http://schemas.microsoft.com/office/drawing/2014/main" val="2361380371"/>
                    </a:ext>
                  </a:extLst>
                </a:gridCol>
                <a:gridCol w="1958569">
                  <a:extLst>
                    <a:ext uri="{9D8B030D-6E8A-4147-A177-3AD203B41FA5}">
                      <a16:colId xmlns:a16="http://schemas.microsoft.com/office/drawing/2014/main" val="891270104"/>
                    </a:ext>
                  </a:extLst>
                </a:gridCol>
                <a:gridCol w="1244212">
                  <a:extLst>
                    <a:ext uri="{9D8B030D-6E8A-4147-A177-3AD203B41FA5}">
                      <a16:colId xmlns:a16="http://schemas.microsoft.com/office/drawing/2014/main" val="3337526048"/>
                    </a:ext>
                  </a:extLst>
                </a:gridCol>
                <a:gridCol w="1043939">
                  <a:extLst>
                    <a:ext uri="{9D8B030D-6E8A-4147-A177-3AD203B41FA5}">
                      <a16:colId xmlns:a16="http://schemas.microsoft.com/office/drawing/2014/main" val="1976746249"/>
                    </a:ext>
                  </a:extLst>
                </a:gridCol>
              </a:tblGrid>
              <a:tr h="540530">
                <a:tc>
                  <a:txBody>
                    <a:bodyPr/>
                    <a:lstStyle/>
                    <a:p>
                      <a:pPr algn="ctr" fontAlgn="base">
                        <a:spcBef>
                          <a:spcPts val="300"/>
                        </a:spcBef>
                        <a:spcAft>
                          <a:spcPts val="300"/>
                        </a:spcAft>
                      </a:pPr>
                      <a:r>
                        <a:rPr lang="en-US" sz="1000" dirty="0">
                          <a:effectLst/>
                          <a:latin typeface="Calibri" panose="020F0502020204030204" pitchFamily="34" charset="0"/>
                        </a:rPr>
                        <a:t>Type</a:t>
                      </a:r>
                      <a:endParaRPr lang="en-US" sz="1000" dirty="0">
                        <a:effectLst/>
                        <a:latin typeface="Calibri" panose="020F0502020204030204" pitchFamily="34" charset="0"/>
                        <a:ea typeface="Open Sans" panose="020B0606030504020204" pitchFamily="34" charset="0"/>
                      </a:endParaRPr>
                    </a:p>
                  </a:txBody>
                  <a:tcPr marL="51715" marR="51715" marT="25857" marB="25857" anchor="ctr"/>
                </a:tc>
                <a:tc>
                  <a:txBody>
                    <a:bodyPr/>
                    <a:lstStyle/>
                    <a:p>
                      <a:pPr algn="ctr" fontAlgn="base">
                        <a:spcBef>
                          <a:spcPts val="300"/>
                        </a:spcBef>
                        <a:spcAft>
                          <a:spcPts val="300"/>
                        </a:spcAft>
                      </a:pPr>
                      <a:r>
                        <a:rPr lang="en-US" sz="1000" dirty="0">
                          <a:effectLst/>
                          <a:latin typeface="Calibri" panose="020F0502020204030204" pitchFamily="34" charset="0"/>
                        </a:rPr>
                        <a:t>Data Selection</a:t>
                      </a:r>
                      <a:endParaRPr lang="en-US" sz="1000" dirty="0">
                        <a:effectLst/>
                        <a:latin typeface="Calibri" panose="020F0502020204030204" pitchFamily="34" charset="0"/>
                        <a:ea typeface="Open Sans" panose="020B0606030504020204" pitchFamily="34" charset="0"/>
                      </a:endParaRPr>
                    </a:p>
                  </a:txBody>
                  <a:tcPr marL="51715" marR="51715" marT="25857" marB="25857" anchor="ctr"/>
                </a:tc>
                <a:tc>
                  <a:txBody>
                    <a:bodyPr/>
                    <a:lstStyle/>
                    <a:p>
                      <a:pPr algn="ctr" fontAlgn="base">
                        <a:spcBef>
                          <a:spcPts val="300"/>
                        </a:spcBef>
                        <a:spcAft>
                          <a:spcPts val="300"/>
                        </a:spcAft>
                      </a:pPr>
                      <a:r>
                        <a:rPr lang="en-US" sz="1000" dirty="0">
                          <a:effectLst/>
                          <a:latin typeface="Calibri" panose="020F0502020204030204" pitchFamily="34" charset="0"/>
                        </a:rPr>
                        <a:t>Backup Job Time and Storage Requirement</a:t>
                      </a:r>
                      <a:endParaRPr lang="en-US" sz="1000" dirty="0">
                        <a:effectLst/>
                        <a:latin typeface="Calibri" panose="020F0502020204030204" pitchFamily="34" charset="0"/>
                        <a:ea typeface="Open Sans" panose="020B0606030504020204" pitchFamily="34" charset="0"/>
                      </a:endParaRPr>
                    </a:p>
                  </a:txBody>
                  <a:tcPr marL="0" marR="0" marT="0" marB="0" anchor="ctr"/>
                </a:tc>
                <a:tc>
                  <a:txBody>
                    <a:bodyPr/>
                    <a:lstStyle/>
                    <a:p>
                      <a:pPr algn="ctr" fontAlgn="base">
                        <a:spcBef>
                          <a:spcPts val="300"/>
                        </a:spcBef>
                        <a:spcAft>
                          <a:spcPts val="300"/>
                        </a:spcAft>
                      </a:pPr>
                      <a:r>
                        <a:rPr lang="en-US" sz="1000" dirty="0">
                          <a:effectLst/>
                          <a:latin typeface="Calibri" panose="020F0502020204030204" pitchFamily="34" charset="0"/>
                        </a:rPr>
                        <a:t>Recovery Complexity</a:t>
                      </a:r>
                      <a:endParaRPr lang="en-US" sz="1000" dirty="0">
                        <a:effectLst/>
                        <a:latin typeface="Calibri" panose="020F0502020204030204" pitchFamily="34" charset="0"/>
                        <a:ea typeface="Open Sans" panose="020B0606030504020204" pitchFamily="34" charset="0"/>
                      </a:endParaRPr>
                    </a:p>
                  </a:txBody>
                  <a:tcPr marL="51715" marR="51715" marT="25857" marB="25857" anchor="ctr"/>
                </a:tc>
                <a:tc>
                  <a:txBody>
                    <a:bodyPr/>
                    <a:lstStyle/>
                    <a:p>
                      <a:pPr algn="ctr" fontAlgn="base">
                        <a:spcBef>
                          <a:spcPts val="300"/>
                        </a:spcBef>
                        <a:spcAft>
                          <a:spcPts val="300"/>
                        </a:spcAft>
                      </a:pPr>
                      <a:r>
                        <a:rPr lang="en-US" sz="1000" dirty="0">
                          <a:effectLst/>
                          <a:latin typeface="Calibri" panose="020F0502020204030204" pitchFamily="34" charset="0"/>
                        </a:rPr>
                        <a:t>Archive Attribute</a:t>
                      </a:r>
                      <a:endParaRPr lang="en-US" sz="1000" dirty="0">
                        <a:effectLst/>
                        <a:latin typeface="Calibri" panose="020F0502020204030204" pitchFamily="34" charset="0"/>
                        <a:ea typeface="Open Sans" panose="020B0606030504020204" pitchFamily="34" charset="0"/>
                      </a:endParaRPr>
                    </a:p>
                  </a:txBody>
                  <a:tcPr marL="51715" marR="51715" marT="25857" marB="25857" anchor="ctr"/>
                </a:tc>
                <a:extLst>
                  <a:ext uri="{0D108BD9-81ED-4DB2-BD59-A6C34878D82A}">
                    <a16:rowId xmlns:a16="http://schemas.microsoft.com/office/drawing/2014/main" val="1289377309"/>
                  </a:ext>
                </a:extLst>
              </a:tr>
              <a:tr h="554822">
                <a:tc>
                  <a:txBody>
                    <a:bodyPr/>
                    <a:lstStyle/>
                    <a:p>
                      <a:pPr fontAlgn="base">
                        <a:spcBef>
                          <a:spcPts val="300"/>
                        </a:spcBef>
                        <a:spcAft>
                          <a:spcPts val="300"/>
                        </a:spcAft>
                      </a:pPr>
                      <a:r>
                        <a:rPr lang="en-US" sz="1000" dirty="0">
                          <a:effectLst/>
                          <a:latin typeface="Calibri" panose="020F0502020204030204" pitchFamily="34" charset="0"/>
                        </a:rPr>
                        <a:t>Full</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All selected data regardless of when it was previously backed up</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High</a:t>
                      </a:r>
                      <a:endParaRPr lang="en-US" sz="1000" dirty="0">
                        <a:effectLst/>
                        <a:latin typeface="Calibri" panose="020F0502020204030204" pitchFamily="34" charset="0"/>
                        <a:ea typeface="Open Sans" panose="020B0606030504020204" pitchFamily="34" charset="0"/>
                      </a:endParaRPr>
                    </a:p>
                  </a:txBody>
                  <a:tcPr marL="0" marR="0" marT="0" marB="0" anchor="b"/>
                </a:tc>
                <a:tc>
                  <a:txBody>
                    <a:bodyPr/>
                    <a:lstStyle/>
                    <a:p>
                      <a:pPr fontAlgn="base">
                        <a:spcBef>
                          <a:spcPts val="300"/>
                        </a:spcBef>
                        <a:spcAft>
                          <a:spcPts val="300"/>
                        </a:spcAft>
                      </a:pPr>
                      <a:r>
                        <a:rPr lang="en-US" sz="1000" dirty="0">
                          <a:effectLst/>
                          <a:latin typeface="Calibri" panose="020F0502020204030204" pitchFamily="34" charset="0"/>
                        </a:rPr>
                        <a:t>Low (single job)</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Cleared</a:t>
                      </a:r>
                      <a:endParaRPr lang="en-US" sz="1000" dirty="0">
                        <a:effectLst/>
                        <a:latin typeface="Calibri" panose="020F0502020204030204" pitchFamily="34" charset="0"/>
                        <a:ea typeface="Open Sans" panose="020B0606030504020204" pitchFamily="34" charset="0"/>
                      </a:endParaRPr>
                    </a:p>
                  </a:txBody>
                  <a:tcPr marL="51715" marR="51715" marT="25857" marB="25857" anchor="b"/>
                </a:tc>
                <a:extLst>
                  <a:ext uri="{0D108BD9-81ED-4DB2-BD59-A6C34878D82A}">
                    <a16:rowId xmlns:a16="http://schemas.microsoft.com/office/drawing/2014/main" val="2105968918"/>
                  </a:ext>
                </a:extLst>
              </a:tr>
              <a:tr h="554822">
                <a:tc>
                  <a:txBody>
                    <a:bodyPr/>
                    <a:lstStyle/>
                    <a:p>
                      <a:pPr fontAlgn="base">
                        <a:spcBef>
                          <a:spcPts val="300"/>
                        </a:spcBef>
                        <a:spcAft>
                          <a:spcPts val="300"/>
                        </a:spcAft>
                      </a:pPr>
                      <a:r>
                        <a:rPr lang="en-US" sz="1000" dirty="0">
                          <a:effectLst/>
                          <a:latin typeface="Calibri" panose="020F0502020204030204" pitchFamily="34" charset="0"/>
                        </a:rPr>
                        <a:t>Incremental</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New files and files modified since last backup job</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Low</a:t>
                      </a:r>
                      <a:endParaRPr lang="en-US" sz="1000" dirty="0">
                        <a:effectLst/>
                        <a:latin typeface="Calibri" panose="020F0502020204030204" pitchFamily="34" charset="0"/>
                        <a:ea typeface="Open Sans" panose="020B0606030504020204" pitchFamily="34" charset="0"/>
                      </a:endParaRPr>
                    </a:p>
                  </a:txBody>
                  <a:tcPr marL="0" marR="0" marT="0" marB="0" anchor="b"/>
                </a:tc>
                <a:tc>
                  <a:txBody>
                    <a:bodyPr/>
                    <a:lstStyle/>
                    <a:p>
                      <a:pPr fontAlgn="base">
                        <a:spcBef>
                          <a:spcPts val="300"/>
                        </a:spcBef>
                        <a:spcAft>
                          <a:spcPts val="300"/>
                        </a:spcAft>
                      </a:pPr>
                      <a:r>
                        <a:rPr lang="en-US" sz="1000" dirty="0">
                          <a:effectLst/>
                          <a:latin typeface="Calibri" panose="020F0502020204030204" pitchFamily="34" charset="0"/>
                        </a:rPr>
                        <a:t>High (multiple jobs)</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Cleared</a:t>
                      </a:r>
                      <a:endParaRPr lang="en-US" sz="1000" dirty="0">
                        <a:effectLst/>
                        <a:latin typeface="Calibri" panose="020F0502020204030204" pitchFamily="34" charset="0"/>
                        <a:ea typeface="Open Sans" panose="020B0606030504020204" pitchFamily="34" charset="0"/>
                      </a:endParaRPr>
                    </a:p>
                  </a:txBody>
                  <a:tcPr marL="51715" marR="51715" marT="25857" marB="25857" anchor="b"/>
                </a:tc>
                <a:extLst>
                  <a:ext uri="{0D108BD9-81ED-4DB2-BD59-A6C34878D82A}">
                    <a16:rowId xmlns:a16="http://schemas.microsoft.com/office/drawing/2014/main" val="3756321838"/>
                  </a:ext>
                </a:extLst>
              </a:tr>
              <a:tr h="554822">
                <a:tc>
                  <a:txBody>
                    <a:bodyPr/>
                    <a:lstStyle/>
                    <a:p>
                      <a:pPr fontAlgn="base">
                        <a:spcBef>
                          <a:spcPts val="300"/>
                        </a:spcBef>
                        <a:spcAft>
                          <a:spcPts val="300"/>
                        </a:spcAft>
                      </a:pPr>
                      <a:r>
                        <a:rPr lang="en-US" sz="1000" dirty="0">
                          <a:effectLst/>
                          <a:latin typeface="Calibri" panose="020F0502020204030204" pitchFamily="34" charset="0"/>
                        </a:rPr>
                        <a:t>Differential</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New files and files modified since last full backup job</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Moderate</a:t>
                      </a:r>
                      <a:endParaRPr lang="en-US" sz="1000" dirty="0">
                        <a:effectLst/>
                        <a:latin typeface="Calibri" panose="020F0502020204030204" pitchFamily="34" charset="0"/>
                        <a:ea typeface="Open Sans" panose="020B0606030504020204" pitchFamily="34" charset="0"/>
                      </a:endParaRPr>
                    </a:p>
                  </a:txBody>
                  <a:tcPr marL="0" marR="0" marT="0" marB="0" anchor="b"/>
                </a:tc>
                <a:tc>
                  <a:txBody>
                    <a:bodyPr/>
                    <a:lstStyle/>
                    <a:p>
                      <a:pPr fontAlgn="base">
                        <a:spcBef>
                          <a:spcPts val="300"/>
                        </a:spcBef>
                        <a:spcAft>
                          <a:spcPts val="300"/>
                        </a:spcAft>
                      </a:pPr>
                      <a:r>
                        <a:rPr lang="en-US" sz="1000" dirty="0">
                          <a:effectLst/>
                          <a:latin typeface="Calibri" panose="020F0502020204030204" pitchFamily="34" charset="0"/>
                        </a:rPr>
                        <a:t>Moderate (two jobs)</a:t>
                      </a:r>
                      <a:endParaRPr lang="en-US" sz="1000" dirty="0">
                        <a:effectLst/>
                        <a:latin typeface="Calibri" panose="020F0502020204030204" pitchFamily="34" charset="0"/>
                        <a:ea typeface="Open Sans" panose="020B0606030504020204" pitchFamily="34" charset="0"/>
                      </a:endParaRPr>
                    </a:p>
                  </a:txBody>
                  <a:tcPr marL="51715" marR="51715" marT="25857" marB="25857" anchor="b"/>
                </a:tc>
                <a:tc>
                  <a:txBody>
                    <a:bodyPr/>
                    <a:lstStyle/>
                    <a:p>
                      <a:pPr fontAlgn="base">
                        <a:spcBef>
                          <a:spcPts val="300"/>
                        </a:spcBef>
                        <a:spcAft>
                          <a:spcPts val="300"/>
                        </a:spcAft>
                      </a:pPr>
                      <a:r>
                        <a:rPr lang="en-US" sz="1000" dirty="0">
                          <a:effectLst/>
                          <a:latin typeface="Calibri" panose="020F0502020204030204" pitchFamily="34" charset="0"/>
                        </a:rPr>
                        <a:t>Not Cleared</a:t>
                      </a:r>
                      <a:endParaRPr lang="en-US" sz="1000" dirty="0">
                        <a:effectLst/>
                        <a:latin typeface="Calibri" panose="020F0502020204030204" pitchFamily="34" charset="0"/>
                        <a:ea typeface="Open Sans" panose="020B0606030504020204" pitchFamily="34" charset="0"/>
                      </a:endParaRPr>
                    </a:p>
                  </a:txBody>
                  <a:tcPr marL="51715" marR="51715" marT="25857" marB="25857" anchor="b"/>
                </a:tc>
                <a:extLst>
                  <a:ext uri="{0D108BD9-81ED-4DB2-BD59-A6C34878D82A}">
                    <a16:rowId xmlns:a16="http://schemas.microsoft.com/office/drawing/2014/main" val="3155369552"/>
                  </a:ext>
                </a:extLst>
              </a:tr>
            </a:tbl>
          </a:graphicData>
        </a:graphic>
      </p:graphicFrame>
    </p:spTree>
    <p:extLst>
      <p:ext uri="{BB962C8B-B14F-4D97-AF65-F5344CB8AC3E}">
        <p14:creationId xmlns:p14="http://schemas.microsoft.com/office/powerpoint/2010/main" val="2249970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B7217-6C38-4D3E-9694-EB8393F3F2E1}"/>
              </a:ext>
            </a:extLst>
          </p:cNvPr>
          <p:cNvSpPr>
            <a:spLocks noGrp="1"/>
          </p:cNvSpPr>
          <p:nvPr>
            <p:ph type="title"/>
          </p:nvPr>
        </p:nvSpPr>
        <p:spPr/>
        <p:txBody>
          <a:bodyPr/>
          <a:lstStyle/>
          <a:p>
            <a:r>
              <a:rPr lang="en-GB" dirty="0"/>
              <a:t>Backup Methods: </a:t>
            </a:r>
            <a:r>
              <a:rPr lang="en-US" dirty="0"/>
              <a:t>Full with incremental or differential</a:t>
            </a:r>
            <a:endParaRPr lang="en-GB" dirty="0"/>
          </a:p>
        </p:txBody>
      </p:sp>
      <p:sp>
        <p:nvSpPr>
          <p:cNvPr id="3" name="Content Placeholder 2">
            <a:extLst>
              <a:ext uri="{FF2B5EF4-FFF2-40B4-BE49-F238E27FC236}">
                <a16:creationId xmlns:a16="http://schemas.microsoft.com/office/drawing/2014/main" id="{FE562E74-67CB-44F7-9C12-CE70AE4C2D1B}"/>
              </a:ext>
            </a:extLst>
          </p:cNvPr>
          <p:cNvSpPr>
            <a:spLocks noGrp="1"/>
          </p:cNvSpPr>
          <p:nvPr>
            <p:ph idx="1"/>
          </p:nvPr>
        </p:nvSpPr>
        <p:spPr>
          <a:xfrm>
            <a:off x="146050" y="746760"/>
            <a:ext cx="8805070" cy="2675170"/>
          </a:xfrm>
        </p:spPr>
        <p:txBody>
          <a:bodyPr>
            <a:normAutofit/>
          </a:bodyPr>
          <a:lstStyle/>
          <a:p>
            <a:r>
              <a:rPr lang="en-US" dirty="0"/>
              <a:t> </a:t>
            </a:r>
          </a:p>
        </p:txBody>
      </p:sp>
      <p:pic>
        <p:nvPicPr>
          <p:cNvPr id="6" name="Picture 5">
            <a:extLst>
              <a:ext uri="{FF2B5EF4-FFF2-40B4-BE49-F238E27FC236}">
                <a16:creationId xmlns:a16="http://schemas.microsoft.com/office/drawing/2014/main" id="{68605093-7FC8-8FFA-FD27-4B1695B8A4CE}"/>
              </a:ext>
            </a:extLst>
          </p:cNvPr>
          <p:cNvPicPr>
            <a:picLocks noChangeAspect="1"/>
          </p:cNvPicPr>
          <p:nvPr/>
        </p:nvPicPr>
        <p:blipFill>
          <a:blip r:embed="rId3"/>
          <a:stretch>
            <a:fillRect/>
          </a:stretch>
        </p:blipFill>
        <p:spPr>
          <a:xfrm>
            <a:off x="2413685" y="746760"/>
            <a:ext cx="3534211" cy="4034891"/>
          </a:xfrm>
          <a:prstGeom prst="rect">
            <a:avLst/>
          </a:prstGeom>
        </p:spPr>
      </p:pic>
    </p:spTree>
    <p:extLst>
      <p:ext uri="{BB962C8B-B14F-4D97-AF65-F5344CB8AC3E}">
        <p14:creationId xmlns:p14="http://schemas.microsoft.com/office/powerpoint/2010/main" val="15941133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B7217-6C38-4D3E-9694-EB8393F3F2E1}"/>
              </a:ext>
            </a:extLst>
          </p:cNvPr>
          <p:cNvSpPr>
            <a:spLocks noGrp="1"/>
          </p:cNvSpPr>
          <p:nvPr>
            <p:ph type="title"/>
          </p:nvPr>
        </p:nvSpPr>
        <p:spPr/>
        <p:txBody>
          <a:bodyPr/>
          <a:lstStyle/>
          <a:p>
            <a:r>
              <a:rPr lang="en-US" dirty="0"/>
              <a:t>Synthetic </a:t>
            </a:r>
            <a:r>
              <a:rPr lang="en-GB" dirty="0"/>
              <a:t>Backup Methods</a:t>
            </a:r>
          </a:p>
        </p:txBody>
      </p:sp>
      <p:sp>
        <p:nvSpPr>
          <p:cNvPr id="3" name="Content Placeholder 2">
            <a:extLst>
              <a:ext uri="{FF2B5EF4-FFF2-40B4-BE49-F238E27FC236}">
                <a16:creationId xmlns:a16="http://schemas.microsoft.com/office/drawing/2014/main" id="{FE562E74-67CB-44F7-9C12-CE70AE4C2D1B}"/>
              </a:ext>
            </a:extLst>
          </p:cNvPr>
          <p:cNvSpPr>
            <a:spLocks noGrp="1"/>
          </p:cNvSpPr>
          <p:nvPr>
            <p:ph idx="1"/>
          </p:nvPr>
        </p:nvSpPr>
        <p:spPr>
          <a:xfrm>
            <a:off x="428626" y="746760"/>
            <a:ext cx="7900988" cy="2775109"/>
          </a:xfrm>
        </p:spPr>
        <p:txBody>
          <a:bodyPr>
            <a:normAutofit fontScale="92500" lnSpcReduction="20000"/>
          </a:bodyPr>
          <a:lstStyle/>
          <a:p>
            <a:r>
              <a:rPr lang="en-US" dirty="0"/>
              <a:t>Synthetic backup</a:t>
            </a:r>
          </a:p>
          <a:p>
            <a:pPr lvl="1"/>
            <a:r>
              <a:rPr lang="en-US" dirty="0"/>
              <a:t>Reduces transfer by synthesizing a next full backup from incremental jobs</a:t>
            </a:r>
          </a:p>
          <a:p>
            <a:pPr lvl="1"/>
            <a:r>
              <a:rPr lang="en-US" dirty="0"/>
              <a:t>Not generated directly from the original data but instead assembled from other backup jobs</a:t>
            </a:r>
          </a:p>
          <a:p>
            <a:pPr lvl="1"/>
            <a:endParaRPr lang="en-US" dirty="0"/>
          </a:p>
          <a:p>
            <a:pPr marL="342900" lvl="1" indent="0">
              <a:buNone/>
            </a:pPr>
            <a:r>
              <a:rPr lang="en-US" dirty="0"/>
              <a:t>How it works:</a:t>
            </a:r>
          </a:p>
          <a:p>
            <a:pPr lvl="1"/>
            <a:r>
              <a:rPr lang="en-US" dirty="0"/>
              <a:t>1. The chain starts with a full backup as normal and subsequently makes a series of incremental backups.</a:t>
            </a:r>
          </a:p>
          <a:p>
            <a:pPr lvl="1"/>
            <a:endParaRPr lang="en-US" dirty="0"/>
          </a:p>
          <a:p>
            <a:pPr lvl="1"/>
            <a:r>
              <a:rPr lang="en-US" dirty="0"/>
              <a:t>2. The next full backup is scheduled; backup software makes one more incremental backup. It then synthesizes a new full backup from the previous full and incremental backups.</a:t>
            </a:r>
            <a:endParaRPr lang="en-GB" dirty="0"/>
          </a:p>
        </p:txBody>
      </p:sp>
      <p:pic>
        <p:nvPicPr>
          <p:cNvPr id="7" name="Picture 6">
            <a:extLst>
              <a:ext uri="{FF2B5EF4-FFF2-40B4-BE49-F238E27FC236}">
                <a16:creationId xmlns:a16="http://schemas.microsoft.com/office/drawing/2014/main" id="{20DF3127-67D6-BB82-EAD6-B293EA873849}"/>
              </a:ext>
            </a:extLst>
          </p:cNvPr>
          <p:cNvPicPr>
            <a:picLocks noChangeAspect="1"/>
          </p:cNvPicPr>
          <p:nvPr/>
        </p:nvPicPr>
        <p:blipFill>
          <a:blip r:embed="rId3"/>
          <a:stretch>
            <a:fillRect/>
          </a:stretch>
        </p:blipFill>
        <p:spPr>
          <a:xfrm>
            <a:off x="3576639" y="3314701"/>
            <a:ext cx="4752975" cy="1562100"/>
          </a:xfrm>
          <a:prstGeom prst="rect">
            <a:avLst/>
          </a:prstGeom>
        </p:spPr>
      </p:pic>
    </p:spTree>
    <p:extLst>
      <p:ext uri="{BB962C8B-B14F-4D97-AF65-F5344CB8AC3E}">
        <p14:creationId xmlns:p14="http://schemas.microsoft.com/office/powerpoint/2010/main" val="1120548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BB4-EAB9-4E4C-8771-184FE884463C}"/>
              </a:ext>
            </a:extLst>
          </p:cNvPr>
          <p:cNvSpPr>
            <a:spLocks noGrp="1"/>
          </p:cNvSpPr>
          <p:nvPr>
            <p:ph type="title"/>
          </p:nvPr>
        </p:nvSpPr>
        <p:spPr>
          <a:xfrm>
            <a:off x="341927" y="75202"/>
            <a:ext cx="8455567" cy="633458"/>
          </a:xfrm>
        </p:spPr>
        <p:txBody>
          <a:bodyPr anchor="ctr">
            <a:normAutofit/>
          </a:bodyPr>
          <a:lstStyle/>
          <a:p>
            <a:r>
              <a:rPr lang="en-US" dirty="0"/>
              <a:t>OS Installation Types</a:t>
            </a:r>
          </a:p>
        </p:txBody>
      </p:sp>
      <p:sp>
        <p:nvSpPr>
          <p:cNvPr id="5" name="Text Placeholder 4">
            <a:extLst>
              <a:ext uri="{FF2B5EF4-FFF2-40B4-BE49-F238E27FC236}">
                <a16:creationId xmlns:a16="http://schemas.microsoft.com/office/drawing/2014/main" id="{999DFEFC-9724-4982-B01F-24892F3EF2BD}"/>
              </a:ext>
            </a:extLst>
          </p:cNvPr>
          <p:cNvSpPr>
            <a:spLocks noGrp="1"/>
          </p:cNvSpPr>
          <p:nvPr>
            <p:ph sz="half" idx="1"/>
          </p:nvPr>
        </p:nvSpPr>
        <p:spPr>
          <a:xfrm>
            <a:off x="457200" y="1200151"/>
            <a:ext cx="4038600" cy="3394472"/>
          </a:xfrm>
        </p:spPr>
        <p:txBody>
          <a:bodyPr>
            <a:normAutofit/>
          </a:bodyPr>
          <a:lstStyle/>
          <a:p>
            <a:pPr>
              <a:lnSpc>
                <a:spcPct val="90000"/>
              </a:lnSpc>
            </a:pPr>
            <a:r>
              <a:rPr lang="en-US" b="1" dirty="0"/>
              <a:t>Attended installation: </a:t>
            </a:r>
            <a:r>
              <a:rPr lang="en-US" dirty="0"/>
              <a:t>A installation were the </a:t>
            </a:r>
          </a:p>
          <a:p>
            <a:pPr>
              <a:lnSpc>
                <a:spcPct val="90000"/>
              </a:lnSpc>
            </a:pPr>
            <a:r>
              <a:rPr lang="en-US" dirty="0">
                <a:solidFill>
                  <a:srgbClr val="FF0000"/>
                </a:solidFill>
              </a:rPr>
              <a:t>installer inputs the configuration information</a:t>
            </a:r>
            <a:r>
              <a:rPr lang="en-US" dirty="0"/>
              <a:t> in response to prompts from a setup program.</a:t>
            </a:r>
          </a:p>
          <a:p>
            <a:pPr>
              <a:lnSpc>
                <a:spcPct val="90000"/>
              </a:lnSpc>
            </a:pPr>
            <a:endParaRPr lang="en-US" dirty="0"/>
          </a:p>
          <a:p>
            <a:pPr>
              <a:lnSpc>
                <a:spcPct val="90000"/>
              </a:lnSpc>
            </a:pPr>
            <a:r>
              <a:rPr lang="en-US" b="1" dirty="0"/>
              <a:t>Unattended installation: </a:t>
            </a:r>
            <a:r>
              <a:rPr lang="en-US" dirty="0"/>
              <a:t>A installation were the</a:t>
            </a:r>
          </a:p>
          <a:p>
            <a:pPr>
              <a:lnSpc>
                <a:spcPct val="90000"/>
              </a:lnSpc>
            </a:pPr>
            <a:r>
              <a:rPr lang="en-US" dirty="0"/>
              <a:t> </a:t>
            </a:r>
            <a:r>
              <a:rPr lang="en-US" dirty="0">
                <a:solidFill>
                  <a:srgbClr val="FF0000"/>
                </a:solidFill>
              </a:rPr>
              <a:t>configuration information is derived from an input file.</a:t>
            </a:r>
          </a:p>
        </p:txBody>
      </p:sp>
      <p:pic>
        <p:nvPicPr>
          <p:cNvPr id="4" name="Picture 3" descr="Graphical user interface, application&#10;&#10;Description automatically generated">
            <a:extLst>
              <a:ext uri="{FF2B5EF4-FFF2-40B4-BE49-F238E27FC236}">
                <a16:creationId xmlns:a16="http://schemas.microsoft.com/office/drawing/2014/main" id="{B13FAEEF-3232-14B0-58B3-82A293A60F08}"/>
              </a:ext>
            </a:extLst>
          </p:cNvPr>
          <p:cNvPicPr>
            <a:picLocks noChangeAspect="1"/>
          </p:cNvPicPr>
          <p:nvPr/>
        </p:nvPicPr>
        <p:blipFill>
          <a:blip r:embed="rId2"/>
          <a:stretch>
            <a:fillRect/>
          </a:stretch>
        </p:blipFill>
        <p:spPr>
          <a:xfrm>
            <a:off x="4800603" y="1301136"/>
            <a:ext cx="4038600" cy="2986397"/>
          </a:xfrm>
          <a:prstGeom prst="rect">
            <a:avLst/>
          </a:prstGeom>
          <a:noFill/>
        </p:spPr>
      </p:pic>
      <p:sp>
        <p:nvSpPr>
          <p:cNvPr id="3" name="Slide Number Placeholder 2">
            <a:extLst>
              <a:ext uri="{FF2B5EF4-FFF2-40B4-BE49-F238E27FC236}">
                <a16:creationId xmlns:a16="http://schemas.microsoft.com/office/drawing/2014/main" id="{8F924CD1-5ABC-49C2-B5AB-E3553C98D31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spTree>
    <p:extLst>
      <p:ext uri="{BB962C8B-B14F-4D97-AF65-F5344CB8AC3E}">
        <p14:creationId xmlns:p14="http://schemas.microsoft.com/office/powerpoint/2010/main" val="415493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039B8-7DAF-4188-AD65-18614A1669E4}"/>
              </a:ext>
            </a:extLst>
          </p:cNvPr>
          <p:cNvSpPr>
            <a:spLocks noGrp="1"/>
          </p:cNvSpPr>
          <p:nvPr>
            <p:ph type="title"/>
          </p:nvPr>
        </p:nvSpPr>
        <p:spPr/>
        <p:txBody>
          <a:bodyPr/>
          <a:lstStyle/>
          <a:p>
            <a:r>
              <a:rPr lang="en-GB"/>
              <a:t>GFS </a:t>
            </a:r>
            <a:r>
              <a:rPr lang="en-GB" dirty="0"/>
              <a:t>Backup</a:t>
            </a:r>
          </a:p>
        </p:txBody>
      </p:sp>
      <p:sp>
        <p:nvSpPr>
          <p:cNvPr id="3" name="Content Placeholder 2">
            <a:extLst>
              <a:ext uri="{FF2B5EF4-FFF2-40B4-BE49-F238E27FC236}">
                <a16:creationId xmlns:a16="http://schemas.microsoft.com/office/drawing/2014/main" id="{AD386F02-08DF-4034-84F7-FBF149E90938}"/>
              </a:ext>
            </a:extLst>
          </p:cNvPr>
          <p:cNvSpPr>
            <a:spLocks noGrp="1"/>
          </p:cNvSpPr>
          <p:nvPr>
            <p:ph idx="1"/>
          </p:nvPr>
        </p:nvSpPr>
        <p:spPr>
          <a:xfrm>
            <a:off x="146050" y="746760"/>
            <a:ext cx="8870950" cy="4346734"/>
          </a:xfrm>
        </p:spPr>
        <p:txBody>
          <a:bodyPr/>
          <a:lstStyle/>
          <a:p>
            <a:r>
              <a:rPr lang="en-US" dirty="0"/>
              <a:t>Grandfather-father-son (GFS) media rotation:  (most widely used)</a:t>
            </a:r>
          </a:p>
          <a:p>
            <a:pPr lvl="1"/>
            <a:r>
              <a:rPr lang="en-US" dirty="0"/>
              <a:t>The GFS label scheme is in generations</a:t>
            </a:r>
          </a:p>
          <a:p>
            <a:pPr lvl="1"/>
            <a:r>
              <a:rPr lang="en-US" dirty="0"/>
              <a:t>Son -</a:t>
            </a:r>
            <a:r>
              <a:rPr lang="en-US" sz="1800" b="0" i="0" u="none" strike="noStrike" baseline="0" dirty="0">
                <a:latin typeface="OpenSans"/>
              </a:rPr>
              <a:t> </a:t>
            </a:r>
            <a:r>
              <a:rPr lang="en-US" dirty="0"/>
              <a:t>most recent data has the shortest retention period (one week)</a:t>
            </a:r>
          </a:p>
          <a:p>
            <a:pPr lvl="1"/>
            <a:r>
              <a:rPr lang="en-US" dirty="0"/>
              <a:t>Grandfather tapes are the oldest with the longest retention period (one year)</a:t>
            </a:r>
          </a:p>
          <a:p>
            <a:pPr lvl="1"/>
            <a:r>
              <a:rPr lang="en-US" dirty="0"/>
              <a:t>Label tapes for monthly, weekly, and daily backup jobs</a:t>
            </a:r>
          </a:p>
          <a:p>
            <a:endParaRPr lang="en-US" dirty="0"/>
          </a:p>
          <a:p>
            <a:pPr marL="0" indent="0">
              <a:buNone/>
            </a:pPr>
            <a:r>
              <a:rPr lang="en-US" dirty="0"/>
              <a:t>Other considerations:</a:t>
            </a:r>
          </a:p>
          <a:p>
            <a:r>
              <a:rPr lang="en-US" dirty="0"/>
              <a:t>On site versus off site &amp; Online versus offline</a:t>
            </a:r>
          </a:p>
          <a:p>
            <a:pPr algn="l"/>
            <a:r>
              <a:rPr lang="en-US" dirty="0"/>
              <a:t>(3-2-1) backup rule -</a:t>
            </a:r>
            <a:r>
              <a:rPr lang="en-US" sz="1800" b="0" i="0" u="none" strike="noStrike" baseline="0" dirty="0">
                <a:latin typeface="OpenSans"/>
              </a:rPr>
              <a:t> States you should have:</a:t>
            </a:r>
          </a:p>
          <a:p>
            <a:pPr algn="l"/>
            <a:r>
              <a:rPr lang="en-US" dirty="0"/>
              <a:t>3 copies of your data </a:t>
            </a:r>
          </a:p>
          <a:p>
            <a:pPr algn="l"/>
            <a:r>
              <a:rPr lang="en-US" dirty="0"/>
              <a:t>across 2 media types</a:t>
            </a:r>
          </a:p>
          <a:p>
            <a:pPr algn="l"/>
            <a:r>
              <a:rPr lang="en-US" dirty="0"/>
              <a:t>1 copy held offline and off site</a:t>
            </a:r>
          </a:p>
          <a:p>
            <a:endParaRPr lang="en-GB" dirty="0"/>
          </a:p>
        </p:txBody>
      </p:sp>
    </p:spTree>
    <p:extLst>
      <p:ext uri="{BB962C8B-B14F-4D97-AF65-F5344CB8AC3E}">
        <p14:creationId xmlns:p14="http://schemas.microsoft.com/office/powerpoint/2010/main" val="2442631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a:xfrm>
            <a:off x="341927" y="75202"/>
            <a:ext cx="8455567" cy="633458"/>
          </a:xfrm>
        </p:spPr>
        <p:txBody>
          <a:bodyPr anchor="ctr">
            <a:normAutofit/>
          </a:bodyPr>
          <a:lstStyle/>
          <a:p>
            <a:r>
              <a:rPr lang="en-US" dirty="0"/>
              <a:t>Scheduled Backups</a:t>
            </a:r>
          </a:p>
        </p:txBody>
      </p:sp>
      <p:pic>
        <p:nvPicPr>
          <p:cNvPr id="9" name="Content Placeholder 5">
            <a:extLst>
              <a:ext uri="{FF2B5EF4-FFF2-40B4-BE49-F238E27FC236}">
                <a16:creationId xmlns:a16="http://schemas.microsoft.com/office/drawing/2014/main" id="{C6540ACB-12E8-4B28-9F57-3A489502AAEA}"/>
              </a:ext>
            </a:extLst>
          </p:cNvPr>
          <p:cNvPicPr>
            <a:picLocks noChangeAspect="1"/>
          </p:cNvPicPr>
          <p:nvPr/>
        </p:nvPicPr>
        <p:blipFill>
          <a:blip r:embed="rId2"/>
          <a:stretch>
            <a:fillRect/>
          </a:stretch>
        </p:blipFill>
        <p:spPr>
          <a:xfrm>
            <a:off x="457200" y="1114592"/>
            <a:ext cx="4038600" cy="2665476"/>
          </a:xfrm>
          <a:prstGeom prst="rect">
            <a:avLst/>
          </a:prstGeom>
          <a:noFill/>
        </p:spPr>
      </p:pic>
      <p:sp>
        <p:nvSpPr>
          <p:cNvPr id="8" name="Content Placeholder 7">
            <a:extLst>
              <a:ext uri="{FF2B5EF4-FFF2-40B4-BE49-F238E27FC236}">
                <a16:creationId xmlns:a16="http://schemas.microsoft.com/office/drawing/2014/main" id="{7DA3EAAB-FBA2-42A8-BFCB-1A97B8CDAAEA}"/>
              </a:ext>
            </a:extLst>
          </p:cNvPr>
          <p:cNvSpPr>
            <a:spLocks noGrp="1"/>
          </p:cNvSpPr>
          <p:nvPr>
            <p:ph sz="half" idx="2"/>
          </p:nvPr>
        </p:nvSpPr>
        <p:spPr>
          <a:xfrm>
            <a:off x="4648200" y="1200151"/>
            <a:ext cx="4038600" cy="3394472"/>
          </a:xfrm>
        </p:spPr>
        <p:txBody>
          <a:bodyPr>
            <a:normAutofit/>
          </a:bodyPr>
          <a:lstStyle/>
          <a:p>
            <a:r>
              <a:rPr lang="en-US" dirty="0"/>
              <a:t>macOS Time Machine</a:t>
            </a:r>
          </a:p>
          <a:p>
            <a:endParaRPr lang="en-US" dirty="0"/>
          </a:p>
          <a:p>
            <a:r>
              <a:rPr lang="en-US" dirty="0"/>
              <a:t>Linux backups:</a:t>
            </a:r>
          </a:p>
          <a:p>
            <a:pPr lvl="1"/>
            <a:r>
              <a:rPr lang="en-US" sz="1800" dirty="0"/>
              <a:t>No official OS tools.</a:t>
            </a:r>
          </a:p>
          <a:p>
            <a:pPr lvl="1"/>
            <a:r>
              <a:rPr lang="en-US" sz="1800" dirty="0"/>
              <a:t>Custom solution using </a:t>
            </a:r>
            <a:br>
              <a:rPr lang="en-US" sz="1800" dirty="0"/>
            </a:br>
            <a:r>
              <a:rPr lang="en-US" sz="1800" dirty="0" err="1"/>
              <a:t>cron</a:t>
            </a:r>
            <a:r>
              <a:rPr lang="en-US" sz="1800" dirty="0"/>
              <a:t> and scripts.</a:t>
            </a:r>
          </a:p>
          <a:p>
            <a:pPr lvl="1"/>
            <a:r>
              <a:rPr lang="en-US" sz="1800" dirty="0"/>
              <a:t>Third-party software.</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41</a:t>
            </a:fld>
            <a:endParaRPr lang="en-US"/>
          </a:p>
        </p:txBody>
      </p:sp>
    </p:spTree>
    <p:extLst>
      <p:ext uri="{BB962C8B-B14F-4D97-AF65-F5344CB8AC3E}">
        <p14:creationId xmlns:p14="http://schemas.microsoft.com/office/powerpoint/2010/main" val="10301734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a:xfrm>
            <a:off x="346509" y="22860"/>
            <a:ext cx="8455567" cy="633458"/>
          </a:xfrm>
        </p:spPr>
        <p:txBody>
          <a:bodyPr/>
          <a:lstStyle/>
          <a:p>
            <a:r>
              <a:rPr lang="en-US" dirty="0"/>
              <a:t>Task Schedulers</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
        <p:nvSpPr>
          <p:cNvPr id="5" name="Content Placeholder 4">
            <a:extLst>
              <a:ext uri="{FF2B5EF4-FFF2-40B4-BE49-F238E27FC236}">
                <a16:creationId xmlns:a16="http://schemas.microsoft.com/office/drawing/2014/main" id="{B1CCC680-CA5F-403B-9DB6-4DD576E5AF7B}"/>
              </a:ext>
            </a:extLst>
          </p:cNvPr>
          <p:cNvSpPr>
            <a:spLocks noGrp="1"/>
          </p:cNvSpPr>
          <p:nvPr>
            <p:ph idx="1"/>
          </p:nvPr>
        </p:nvSpPr>
        <p:spPr>
          <a:xfrm>
            <a:off x="341924" y="708660"/>
            <a:ext cx="8460152" cy="3984784"/>
          </a:xfrm>
        </p:spPr>
        <p:txBody>
          <a:bodyPr/>
          <a:lstStyle/>
          <a:p>
            <a:endParaRPr lang="en-US" dirty="0"/>
          </a:p>
          <a:p>
            <a:r>
              <a:rPr lang="en-US" dirty="0"/>
              <a:t>Windows Task Scheduler</a:t>
            </a:r>
          </a:p>
          <a:p>
            <a:pPr lvl="1"/>
            <a:r>
              <a:rPr lang="en-US" dirty="0"/>
              <a:t>One-time or recurring schedule.</a:t>
            </a:r>
          </a:p>
          <a:p>
            <a:pPr lvl="1"/>
            <a:r>
              <a:rPr lang="en-US" dirty="0"/>
              <a:t>Some processes already have schedules.</a:t>
            </a:r>
          </a:p>
          <a:p>
            <a:pPr lvl="1"/>
            <a:r>
              <a:rPr lang="en-US" dirty="0"/>
              <a:t>You can define triggers other than a simple </a:t>
            </a:r>
            <a:br>
              <a:rPr lang="en-US" dirty="0"/>
            </a:br>
            <a:r>
              <a:rPr lang="en-US" dirty="0"/>
              <a:t>schedule.</a:t>
            </a:r>
          </a:p>
          <a:p>
            <a:pPr lvl="1"/>
            <a:r>
              <a:rPr lang="en-US" dirty="0"/>
              <a:t>You can add multiple actions under a single </a:t>
            </a:r>
            <a:br>
              <a:rPr lang="en-US" dirty="0"/>
            </a:br>
            <a:r>
              <a:rPr lang="en-US" dirty="0"/>
              <a:t>task.</a:t>
            </a:r>
          </a:p>
          <a:p>
            <a:pPr lvl="1"/>
            <a:r>
              <a:rPr lang="en-US" dirty="0"/>
              <a:t>You can view log files for events connected </a:t>
            </a:r>
            <a:br>
              <a:rPr lang="en-US" dirty="0"/>
            </a:br>
            <a:r>
              <a:rPr lang="en-US" dirty="0"/>
              <a:t>to a task.</a:t>
            </a:r>
          </a:p>
          <a:p>
            <a:pPr lvl="1"/>
            <a:r>
              <a:rPr lang="en-US" dirty="0"/>
              <a:t>You can organize tasks in folders.</a:t>
            </a:r>
          </a:p>
        </p:txBody>
      </p:sp>
      <p:pic>
        <p:nvPicPr>
          <p:cNvPr id="8" name="Picture 7">
            <a:extLst>
              <a:ext uri="{FF2B5EF4-FFF2-40B4-BE49-F238E27FC236}">
                <a16:creationId xmlns:a16="http://schemas.microsoft.com/office/drawing/2014/main" id="{BE601352-483E-46D0-B6AE-732CB303B0D7}"/>
              </a:ext>
            </a:extLst>
          </p:cNvPr>
          <p:cNvPicPr>
            <a:picLocks noChangeAspect="1"/>
          </p:cNvPicPr>
          <p:nvPr/>
        </p:nvPicPr>
        <p:blipFill>
          <a:blip r:embed="rId2"/>
          <a:stretch>
            <a:fillRect/>
          </a:stretch>
        </p:blipFill>
        <p:spPr>
          <a:xfrm>
            <a:off x="5179156" y="1146532"/>
            <a:ext cx="3758605" cy="2678006"/>
          </a:xfrm>
          <a:prstGeom prst="rect">
            <a:avLst/>
          </a:prstGeom>
        </p:spPr>
      </p:pic>
    </p:spTree>
    <p:extLst>
      <p:ext uri="{BB962C8B-B14F-4D97-AF65-F5344CB8AC3E}">
        <p14:creationId xmlns:p14="http://schemas.microsoft.com/office/powerpoint/2010/main" val="1867858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1000"/>
                                        <p:tgtEl>
                                          <p:spTgt spid="5">
                                            <p:txEl>
                                              <p:pRg st="4" end="4"/>
                                            </p:txEl>
                                          </p:spTgt>
                                        </p:tgtEl>
                                      </p:cBhvr>
                                    </p:animEffect>
                                    <p:anim calcmode="lin" valueType="num">
                                      <p:cBhvr>
                                        <p:cTn id="2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1000"/>
                                        <p:tgtEl>
                                          <p:spTgt spid="5">
                                            <p:txEl>
                                              <p:pRg st="5" end="5"/>
                                            </p:txEl>
                                          </p:spTgt>
                                        </p:tgtEl>
                                      </p:cBhvr>
                                    </p:animEffect>
                                    <p:anim calcmode="lin" valueType="num">
                                      <p:cBhvr>
                                        <p:cTn id="2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1000"/>
                                        <p:tgtEl>
                                          <p:spTgt spid="5">
                                            <p:txEl>
                                              <p:pRg st="6" end="6"/>
                                            </p:txEl>
                                          </p:spTgt>
                                        </p:tgtEl>
                                      </p:cBhvr>
                                    </p:animEffect>
                                    <p:anim calcmode="lin" valueType="num">
                                      <p:cBhvr>
                                        <p:cTn id="3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animEffect transition="in" filter="fade">
                                      <p:cBhvr>
                                        <p:cTn id="36" dur="1000"/>
                                        <p:tgtEl>
                                          <p:spTgt spid="5">
                                            <p:txEl>
                                              <p:pRg st="7" end="7"/>
                                            </p:txEl>
                                          </p:spTgt>
                                        </p:tgtEl>
                                      </p:cBhvr>
                                    </p:animEffect>
                                    <p:anim calcmode="lin" valueType="num">
                                      <p:cBhvr>
                                        <p:cTn id="3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What Windows utility would you use to back up data files in Windows 10?</a:t>
            </a:r>
          </a:p>
          <a:p>
            <a:endParaRPr lang="en-US" b="1" dirty="0"/>
          </a:p>
          <a:p>
            <a:r>
              <a:rPr lang="en-US" b="1" dirty="0"/>
              <a:t>ANSWER:</a:t>
            </a:r>
          </a:p>
          <a:p>
            <a:pPr lvl="1"/>
            <a:r>
              <a:rPr lang="en-US" dirty="0"/>
              <a:t>File History. You could also consider OneDrive as a type of backup solution.</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Tree>
    <p:extLst>
      <p:ext uri="{BB962C8B-B14F-4D97-AF65-F5344CB8AC3E}">
        <p14:creationId xmlns:p14="http://schemas.microsoft.com/office/powerpoint/2010/main" val="751675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What backup issue does the synthetic job type address?</a:t>
            </a:r>
          </a:p>
          <a:p>
            <a:endParaRPr lang="en-US" b="1" dirty="0"/>
          </a:p>
          <a:p>
            <a:r>
              <a:rPr lang="en-US" b="1" dirty="0"/>
              <a:t>ANSWER:</a:t>
            </a:r>
          </a:p>
          <a:p>
            <a:pPr lvl="1"/>
            <a:r>
              <a:rPr lang="en-US" dirty="0"/>
              <a:t>Reduces data transfer requirements</a:t>
            </a:r>
          </a:p>
          <a:p>
            <a:pPr lvl="1"/>
            <a:r>
              <a:rPr lang="en-US" dirty="0"/>
              <a:t>Reduces job time by synthesizing a full backup from previous incremental backups rather than drives directly.</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Tree>
    <p:extLst>
      <p:ext uri="{BB962C8B-B14F-4D97-AF65-F5344CB8AC3E}">
        <p14:creationId xmlns:p14="http://schemas.microsoft.com/office/powerpoint/2010/main" val="349628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You are documenting workstation backup and recovery methods and want to include the 3-2-1 backup rule. What is this rule?</a:t>
            </a:r>
          </a:p>
          <a:p>
            <a:endParaRPr lang="en-US" b="1" dirty="0"/>
          </a:p>
          <a:p>
            <a:r>
              <a:rPr lang="en-US" b="1" dirty="0"/>
              <a:t>ANSWER:</a:t>
            </a:r>
          </a:p>
          <a:p>
            <a:pPr lvl="1"/>
            <a:r>
              <a:rPr lang="en-US" dirty="0"/>
              <a:t>Have 3 copies of your data - across 2 media types - with 1 copy held offline and off site. </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Tree>
    <p:extLst>
      <p:ext uri="{BB962C8B-B14F-4D97-AF65-F5344CB8AC3E}">
        <p14:creationId xmlns:p14="http://schemas.microsoft.com/office/powerpoint/2010/main" val="162513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For which backup/restore issue is a cloud-based backup service an effective solution?</a:t>
            </a:r>
          </a:p>
          <a:p>
            <a:endParaRPr lang="en-US" b="1" dirty="0"/>
          </a:p>
          <a:p>
            <a:pPr marL="0" indent="0">
              <a:buNone/>
            </a:pPr>
            <a:r>
              <a:rPr lang="en-US" b="1" dirty="0"/>
              <a:t>ANSWER:</a:t>
            </a:r>
          </a:p>
          <a:p>
            <a:pPr lvl="1"/>
            <a:r>
              <a:rPr lang="en-US" dirty="0"/>
              <a:t>The issue of provisioning an off-site copy of a backup. Cloud storage can also provide extra capacity.</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Tree>
    <p:extLst>
      <p:ext uri="{BB962C8B-B14F-4D97-AF65-F5344CB8AC3E}">
        <p14:creationId xmlns:p14="http://schemas.microsoft.com/office/powerpoint/2010/main" val="274702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What principal restriction would you face if using the backup tool included with Windows 7 Home Premium?</a:t>
            </a:r>
          </a:p>
          <a:p>
            <a:endParaRPr lang="en-US" b="1" dirty="0"/>
          </a:p>
          <a:p>
            <a:r>
              <a:rPr lang="en-US" b="1" dirty="0"/>
              <a:t>ANSWER:</a:t>
            </a:r>
          </a:p>
          <a:p>
            <a:pPr lvl="1"/>
            <a:r>
              <a:rPr lang="en-US" dirty="0"/>
              <a:t>It only supports backing up to local drives or removable media, not to network shares.</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47</a:t>
            </a:fld>
            <a:endParaRPr lang="en-US" dirty="0"/>
          </a:p>
        </p:txBody>
      </p:sp>
    </p:spTree>
    <p:extLst>
      <p:ext uri="{BB962C8B-B14F-4D97-AF65-F5344CB8AC3E}">
        <p14:creationId xmlns:p14="http://schemas.microsoft.com/office/powerpoint/2010/main" val="171769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6C67F-CCAF-C340-B964-7E4C248BD583}"/>
              </a:ext>
            </a:extLst>
          </p:cNvPr>
          <p:cNvSpPr>
            <a:spLocks noGrp="1"/>
          </p:cNvSpPr>
          <p:nvPr>
            <p:ph idx="1"/>
          </p:nvPr>
        </p:nvSpPr>
        <p:spPr/>
        <p:txBody>
          <a:bodyPr/>
          <a:lstStyle/>
          <a:p>
            <a:r>
              <a:rPr lang="en-US" b="1" dirty="0"/>
              <a:t>What is the name of Apple's backup software for macOS?</a:t>
            </a:r>
          </a:p>
          <a:p>
            <a:endParaRPr lang="en-US" b="1" dirty="0"/>
          </a:p>
          <a:p>
            <a:r>
              <a:rPr lang="en-US" b="1" dirty="0"/>
              <a:t>ANSWER:</a:t>
            </a:r>
          </a:p>
          <a:p>
            <a:pPr lvl="1"/>
            <a:r>
              <a:rPr lang="en-US" dirty="0"/>
              <a:t>Time Machine.</a:t>
            </a:r>
          </a:p>
        </p:txBody>
      </p:sp>
      <p:sp>
        <p:nvSpPr>
          <p:cNvPr id="3" name="Title 2">
            <a:extLst>
              <a:ext uri="{FF2B5EF4-FFF2-40B4-BE49-F238E27FC236}">
                <a16:creationId xmlns:a16="http://schemas.microsoft.com/office/drawing/2014/main" id="{98525095-4B14-0345-95F9-8602A58E4E34}"/>
              </a:ext>
            </a:extLst>
          </p:cNvPr>
          <p:cNvSpPr>
            <a:spLocks noGrp="1"/>
          </p:cNvSpPr>
          <p:nvPr>
            <p:ph type="title"/>
          </p:nvPr>
        </p:nvSpPr>
        <p:spPr/>
        <p:txBody>
          <a:bodyPr/>
          <a:lstStyle/>
          <a:p>
            <a:r>
              <a:rPr lang="en-US" dirty="0"/>
              <a:t>Discussing OS Maintenance</a:t>
            </a:r>
          </a:p>
        </p:txBody>
      </p:sp>
      <p:sp>
        <p:nvSpPr>
          <p:cNvPr id="4" name="Slide Number Placeholder 3">
            <a:extLst>
              <a:ext uri="{FF2B5EF4-FFF2-40B4-BE49-F238E27FC236}">
                <a16:creationId xmlns:a16="http://schemas.microsoft.com/office/drawing/2014/main" id="{D8BC804F-C4D6-A042-9CD6-674169A021D9}"/>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Tree>
    <p:extLst>
      <p:ext uri="{BB962C8B-B14F-4D97-AF65-F5344CB8AC3E}">
        <p14:creationId xmlns:p14="http://schemas.microsoft.com/office/powerpoint/2010/main" val="71965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BB4-EAB9-4E4C-8771-184FE884463C}"/>
              </a:ext>
            </a:extLst>
          </p:cNvPr>
          <p:cNvSpPr>
            <a:spLocks noGrp="1"/>
          </p:cNvSpPr>
          <p:nvPr>
            <p:ph type="title"/>
          </p:nvPr>
        </p:nvSpPr>
        <p:spPr/>
        <p:txBody>
          <a:bodyPr/>
          <a:lstStyle/>
          <a:p>
            <a:r>
              <a:rPr lang="en-US" dirty="0"/>
              <a:t>OS Installation Types</a:t>
            </a:r>
          </a:p>
        </p:txBody>
      </p:sp>
      <p:sp>
        <p:nvSpPr>
          <p:cNvPr id="5" name="Text Placeholder 4">
            <a:extLst>
              <a:ext uri="{FF2B5EF4-FFF2-40B4-BE49-F238E27FC236}">
                <a16:creationId xmlns:a16="http://schemas.microsoft.com/office/drawing/2014/main" id="{999DFEFC-9724-4982-B01F-24892F3EF2BD}"/>
              </a:ext>
            </a:extLst>
          </p:cNvPr>
          <p:cNvSpPr>
            <a:spLocks noGrp="1"/>
          </p:cNvSpPr>
          <p:nvPr>
            <p:ph type="body" sz="quarter" idx="13"/>
          </p:nvPr>
        </p:nvSpPr>
        <p:spPr>
          <a:xfrm>
            <a:off x="1911787" y="637733"/>
            <a:ext cx="7054516" cy="571500"/>
          </a:xfrm>
        </p:spPr>
        <p:txBody>
          <a:bodyPr/>
          <a:lstStyle/>
          <a:p>
            <a:r>
              <a:rPr lang="en-US" b="1" dirty="0"/>
              <a:t>Clean install: </a:t>
            </a:r>
            <a:r>
              <a:rPr lang="en-US" dirty="0"/>
              <a:t>Installing the OS, replacing the OS software on a computer, and in the process, </a:t>
            </a:r>
            <a:r>
              <a:rPr lang="en-US" b="1" dirty="0"/>
              <a:t>deleting</a:t>
            </a:r>
            <a:r>
              <a:rPr lang="en-US" dirty="0"/>
              <a:t> existing applications, user settings, and data files.</a:t>
            </a:r>
          </a:p>
        </p:txBody>
      </p:sp>
      <p:sp>
        <p:nvSpPr>
          <p:cNvPr id="3" name="Slide Number Placeholder 2">
            <a:extLst>
              <a:ext uri="{FF2B5EF4-FFF2-40B4-BE49-F238E27FC236}">
                <a16:creationId xmlns:a16="http://schemas.microsoft.com/office/drawing/2014/main" id="{8F924CD1-5ABC-49C2-B5AB-E3553C98D31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675" b="0" i="0" u="none" strike="noStrike" kern="1200" cap="none" spc="0" normalizeH="0" baseline="0" noProof="0" smtClean="0">
                <a:ln>
                  <a:noFill/>
                </a:ln>
                <a:solidFill>
                  <a:srgbClr val="69727B"/>
                </a:solidFill>
                <a:effectLst/>
                <a:uLnTx/>
                <a:uFillTx/>
                <a:latin typeface="Open Sans"/>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675" b="0" i="0" u="none" strike="noStrike" kern="1200" cap="none" spc="0" normalizeH="0" baseline="0" noProof="0" dirty="0">
              <a:ln>
                <a:noFill/>
              </a:ln>
              <a:solidFill>
                <a:srgbClr val="69727B"/>
              </a:solidFill>
              <a:effectLst/>
              <a:uLnTx/>
              <a:uFillTx/>
              <a:latin typeface="Open Sans"/>
              <a:ea typeface="+mn-ea"/>
              <a:cs typeface="+mn-cs"/>
            </a:endParaRPr>
          </a:p>
        </p:txBody>
      </p:sp>
      <p:sp>
        <p:nvSpPr>
          <p:cNvPr id="4" name="Content Placeholder 3">
            <a:extLst>
              <a:ext uri="{FF2B5EF4-FFF2-40B4-BE49-F238E27FC236}">
                <a16:creationId xmlns:a16="http://schemas.microsoft.com/office/drawing/2014/main" id="{56ADC30E-181F-4280-90E9-1FC7DF7BCB5B}"/>
              </a:ext>
            </a:extLst>
          </p:cNvPr>
          <p:cNvSpPr>
            <a:spLocks noGrp="1"/>
          </p:cNvSpPr>
          <p:nvPr>
            <p:ph idx="1"/>
          </p:nvPr>
        </p:nvSpPr>
        <p:spPr>
          <a:xfrm>
            <a:off x="341924" y="1955859"/>
            <a:ext cx="8460152" cy="2664902"/>
          </a:xfrm>
        </p:spPr>
        <p:txBody>
          <a:bodyPr/>
          <a:lstStyle/>
          <a:p>
            <a:r>
              <a:rPr lang="en-US" dirty="0"/>
              <a:t>Clean install:</a:t>
            </a:r>
          </a:p>
          <a:p>
            <a:pPr lvl="1"/>
            <a:r>
              <a:rPr lang="en-US" dirty="0"/>
              <a:t>Install OS to a new computer.</a:t>
            </a:r>
          </a:p>
          <a:p>
            <a:pPr lvl="1"/>
            <a:endParaRPr lang="en-US" dirty="0"/>
          </a:p>
          <a:p>
            <a:pPr lvl="1"/>
            <a:r>
              <a:rPr lang="en-US" dirty="0"/>
              <a:t>Replace existing OS on a computer.</a:t>
            </a:r>
          </a:p>
          <a:p>
            <a:pPr lvl="1"/>
            <a:endParaRPr lang="en-US" dirty="0"/>
          </a:p>
          <a:p>
            <a:pPr lvl="1"/>
            <a:r>
              <a:rPr lang="en-US" dirty="0"/>
              <a:t>Generally, more reliable than upgrading.</a:t>
            </a:r>
          </a:p>
          <a:p>
            <a:pPr lvl="1"/>
            <a:endParaRPr lang="en-US" dirty="0"/>
          </a:p>
          <a:p>
            <a:pPr lvl="1"/>
            <a:r>
              <a:rPr lang="en-US" dirty="0"/>
              <a:t>In mid- to large-size organizations, usually performed using images.</a:t>
            </a:r>
          </a:p>
          <a:p>
            <a:endParaRPr lang="en-US" dirty="0"/>
          </a:p>
        </p:txBody>
      </p:sp>
      <p:pic>
        <p:nvPicPr>
          <p:cNvPr id="7" name="Picture 6">
            <a:extLst>
              <a:ext uri="{FF2B5EF4-FFF2-40B4-BE49-F238E27FC236}">
                <a16:creationId xmlns:a16="http://schemas.microsoft.com/office/drawing/2014/main" id="{7A1659C7-028E-B225-E1CE-AE727CC4CA37}"/>
              </a:ext>
            </a:extLst>
          </p:cNvPr>
          <p:cNvPicPr>
            <a:picLocks noChangeAspect="1"/>
          </p:cNvPicPr>
          <p:nvPr/>
        </p:nvPicPr>
        <p:blipFill>
          <a:blip r:embed="rId2"/>
          <a:stretch>
            <a:fillRect/>
          </a:stretch>
        </p:blipFill>
        <p:spPr>
          <a:xfrm>
            <a:off x="5670692" y="1980386"/>
            <a:ext cx="1969179" cy="1182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71892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BB4-EAB9-4E4C-8771-184FE884463C}"/>
              </a:ext>
            </a:extLst>
          </p:cNvPr>
          <p:cNvSpPr>
            <a:spLocks noGrp="1"/>
          </p:cNvSpPr>
          <p:nvPr>
            <p:ph type="title"/>
          </p:nvPr>
        </p:nvSpPr>
        <p:spPr/>
        <p:txBody>
          <a:bodyPr/>
          <a:lstStyle/>
          <a:p>
            <a:r>
              <a:rPr lang="en-US" dirty="0"/>
              <a:t>OS Installation Types</a:t>
            </a:r>
          </a:p>
        </p:txBody>
      </p:sp>
      <p:sp>
        <p:nvSpPr>
          <p:cNvPr id="5" name="Text Placeholder 4">
            <a:extLst>
              <a:ext uri="{FF2B5EF4-FFF2-40B4-BE49-F238E27FC236}">
                <a16:creationId xmlns:a16="http://schemas.microsoft.com/office/drawing/2014/main" id="{999DFEFC-9724-4982-B01F-24892F3EF2BD}"/>
              </a:ext>
            </a:extLst>
          </p:cNvPr>
          <p:cNvSpPr>
            <a:spLocks noGrp="1"/>
          </p:cNvSpPr>
          <p:nvPr>
            <p:ph type="body" sz="quarter" idx="13"/>
          </p:nvPr>
        </p:nvSpPr>
        <p:spPr>
          <a:xfrm>
            <a:off x="1911787" y="637733"/>
            <a:ext cx="7054516" cy="571500"/>
          </a:xfrm>
        </p:spPr>
        <p:txBody>
          <a:bodyPr/>
          <a:lstStyle/>
          <a:p>
            <a:r>
              <a:rPr lang="en-US" b="1" dirty="0"/>
              <a:t>In-place upgrade: </a:t>
            </a:r>
            <a:r>
              <a:rPr lang="en-US" dirty="0"/>
              <a:t>Installing the OS on top of an existing version of the OS, </a:t>
            </a:r>
            <a:r>
              <a:rPr lang="en-US" b="1" dirty="0"/>
              <a:t>retaining</a:t>
            </a:r>
            <a:r>
              <a:rPr lang="en-US" dirty="0"/>
              <a:t> applications, user settings, and data files.</a:t>
            </a:r>
          </a:p>
        </p:txBody>
      </p:sp>
      <p:sp>
        <p:nvSpPr>
          <p:cNvPr id="3" name="Slide Number Placeholder 2">
            <a:extLst>
              <a:ext uri="{FF2B5EF4-FFF2-40B4-BE49-F238E27FC236}">
                <a16:creationId xmlns:a16="http://schemas.microsoft.com/office/drawing/2014/main" id="{8F924CD1-5ABC-49C2-B5AB-E3553C98D315}"/>
              </a:ext>
            </a:extLst>
          </p:cNvPr>
          <p:cNvSpPr>
            <a:spLocks noGrp="1"/>
          </p:cNvSpPr>
          <p:nvPr>
            <p:ph type="sldNum" sz="quarter" idx="4"/>
          </p:nvPr>
        </p:nvSpPr>
        <p:spPr/>
        <p:txBody>
          <a:bodyPr/>
          <a:lstStyle/>
          <a:p>
            <a:fld id="{2066355A-084C-D24E-9AD2-7E4FC41EA627}" type="slidenum">
              <a:rPr lang="en-US" smtClean="0"/>
              <a:pPr/>
              <a:t>6</a:t>
            </a:fld>
            <a:endParaRPr lang="en-US" dirty="0"/>
          </a:p>
        </p:txBody>
      </p:sp>
      <p:sp>
        <p:nvSpPr>
          <p:cNvPr id="4" name="Content Placeholder 3">
            <a:extLst>
              <a:ext uri="{FF2B5EF4-FFF2-40B4-BE49-F238E27FC236}">
                <a16:creationId xmlns:a16="http://schemas.microsoft.com/office/drawing/2014/main" id="{56ADC30E-181F-4280-90E9-1FC7DF7BCB5B}"/>
              </a:ext>
            </a:extLst>
          </p:cNvPr>
          <p:cNvSpPr>
            <a:spLocks noGrp="1"/>
          </p:cNvSpPr>
          <p:nvPr>
            <p:ph idx="1"/>
          </p:nvPr>
        </p:nvSpPr>
        <p:spPr>
          <a:xfrm>
            <a:off x="337339" y="1656770"/>
            <a:ext cx="8460152" cy="3117597"/>
          </a:xfrm>
        </p:spPr>
        <p:txBody>
          <a:bodyPr/>
          <a:lstStyle/>
          <a:p>
            <a:r>
              <a:rPr lang="en-US" dirty="0"/>
              <a:t>In-place upgrade:</a:t>
            </a:r>
          </a:p>
          <a:p>
            <a:pPr lvl="1"/>
            <a:r>
              <a:rPr lang="en-US" dirty="0"/>
              <a:t>Installs on top of existing OS.</a:t>
            </a:r>
          </a:p>
          <a:p>
            <a:pPr lvl="1"/>
            <a:r>
              <a:rPr lang="en-US" dirty="0"/>
              <a:t>Retains applications, user settings, data files.</a:t>
            </a:r>
          </a:p>
          <a:p>
            <a:pPr lvl="2"/>
            <a:r>
              <a:rPr lang="en-US" dirty="0">
                <a:solidFill>
                  <a:srgbClr val="FF0000"/>
                </a:solidFill>
              </a:rPr>
              <a:t>Be sure to back up first!</a:t>
            </a:r>
          </a:p>
          <a:p>
            <a:pPr lvl="1"/>
            <a:r>
              <a:rPr lang="en-US" dirty="0"/>
              <a:t>Usually performed on home systems.</a:t>
            </a:r>
          </a:p>
          <a:p>
            <a:pPr marL="342900" lvl="1" indent="0">
              <a:buNone/>
            </a:pPr>
            <a:endParaRPr lang="en-US" dirty="0"/>
          </a:p>
          <a:p>
            <a:pPr lvl="1"/>
            <a:r>
              <a:rPr lang="en-US" b="1" dirty="0">
                <a:solidFill>
                  <a:srgbClr val="FF0000"/>
                </a:solidFill>
              </a:rPr>
              <a:t>Repair upgrade </a:t>
            </a:r>
            <a:r>
              <a:rPr lang="en-US" dirty="0"/>
              <a:t>is the process of installing Windows 10 over the existing installation of Windows 10 on your hard disk, using your installation DVD or ISO file. </a:t>
            </a:r>
          </a:p>
          <a:p>
            <a:pPr lvl="1"/>
            <a:r>
              <a:rPr lang="en-US" dirty="0"/>
              <a:t>Performing this can repair broken operating system files while preserving your personal files, settings and installed applications.</a:t>
            </a:r>
          </a:p>
        </p:txBody>
      </p:sp>
      <p:pic>
        <p:nvPicPr>
          <p:cNvPr id="9" name="Picture 8">
            <a:extLst>
              <a:ext uri="{FF2B5EF4-FFF2-40B4-BE49-F238E27FC236}">
                <a16:creationId xmlns:a16="http://schemas.microsoft.com/office/drawing/2014/main" id="{BDF66D2F-70EC-7936-BDD0-EE1C08FEC3BF}"/>
              </a:ext>
            </a:extLst>
          </p:cNvPr>
          <p:cNvPicPr>
            <a:picLocks noChangeAspect="1"/>
          </p:cNvPicPr>
          <p:nvPr/>
        </p:nvPicPr>
        <p:blipFill>
          <a:blip r:embed="rId2"/>
          <a:stretch>
            <a:fillRect/>
          </a:stretch>
        </p:blipFill>
        <p:spPr>
          <a:xfrm>
            <a:off x="6015817" y="1771764"/>
            <a:ext cx="1969179" cy="11827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706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1000"/>
                                        <p:tgtEl>
                                          <p:spTgt spid="4">
                                            <p:txEl>
                                              <p:pRg st="6" end="6"/>
                                            </p:txEl>
                                          </p:spTgt>
                                        </p:tgtEl>
                                      </p:cBhvr>
                                    </p:animEffect>
                                    <p:anim calcmode="lin" valueType="num">
                                      <p:cBhvr>
                                        <p:cTn id="3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1000"/>
                                        <p:tgtEl>
                                          <p:spTgt spid="4">
                                            <p:txEl>
                                              <p:pRg st="7" end="7"/>
                                            </p:txEl>
                                          </p:spTgt>
                                        </p:tgtEl>
                                      </p:cBhvr>
                                    </p:animEffect>
                                    <p:anim calcmode="lin" valueType="num">
                                      <p:cBhvr>
                                        <p:cTn id="35"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8461D-F91A-4C65-85A6-ED03027C65B8}"/>
              </a:ext>
            </a:extLst>
          </p:cNvPr>
          <p:cNvSpPr>
            <a:spLocks noGrp="1"/>
          </p:cNvSpPr>
          <p:nvPr>
            <p:ph type="title"/>
          </p:nvPr>
        </p:nvSpPr>
        <p:spPr/>
        <p:txBody>
          <a:bodyPr/>
          <a:lstStyle/>
          <a:p>
            <a:r>
              <a:rPr lang="en-US" dirty="0"/>
              <a:t>Compatibility Considerations</a:t>
            </a:r>
          </a:p>
        </p:txBody>
      </p:sp>
      <p:sp>
        <p:nvSpPr>
          <p:cNvPr id="3" name="Text Placeholder 2">
            <a:extLst>
              <a:ext uri="{FF2B5EF4-FFF2-40B4-BE49-F238E27FC236}">
                <a16:creationId xmlns:a16="http://schemas.microsoft.com/office/drawing/2014/main" id="{2036450C-08B7-47CC-9CD3-C02C98102569}"/>
              </a:ext>
            </a:extLst>
          </p:cNvPr>
          <p:cNvSpPr>
            <a:spLocks noGrp="1"/>
          </p:cNvSpPr>
          <p:nvPr>
            <p:ph type="body" sz="quarter" idx="13"/>
          </p:nvPr>
        </p:nvSpPr>
        <p:spPr/>
        <p:txBody>
          <a:bodyPr/>
          <a:lstStyle/>
          <a:p>
            <a:r>
              <a:rPr lang="en-US" b="1" dirty="0"/>
              <a:t>Windows Logo’d Product List (LPL) </a:t>
            </a:r>
            <a:r>
              <a:rPr lang="en-US" dirty="0"/>
              <a:t>and </a:t>
            </a:r>
          </a:p>
          <a:p>
            <a:r>
              <a:rPr lang="en-US" b="1" dirty="0"/>
              <a:t>Hardware Compatibility List (HCL): </a:t>
            </a:r>
            <a:r>
              <a:rPr lang="en-US" dirty="0"/>
              <a:t>PC components have been tested for compatibility with Windows OSs.</a:t>
            </a:r>
          </a:p>
        </p:txBody>
      </p:sp>
      <p:sp>
        <p:nvSpPr>
          <p:cNvPr id="4" name="Slide Number Placeholder 3">
            <a:extLst>
              <a:ext uri="{FF2B5EF4-FFF2-40B4-BE49-F238E27FC236}">
                <a16:creationId xmlns:a16="http://schemas.microsoft.com/office/drawing/2014/main" id="{B0E26B31-06A0-448C-AA86-F8C4ED42F3E9}"/>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5" name="Content Placeholder 4">
            <a:extLst>
              <a:ext uri="{FF2B5EF4-FFF2-40B4-BE49-F238E27FC236}">
                <a16:creationId xmlns:a16="http://schemas.microsoft.com/office/drawing/2014/main" id="{02B64B8B-3624-4C9A-A765-D517DE5FB242}"/>
              </a:ext>
            </a:extLst>
          </p:cNvPr>
          <p:cNvSpPr>
            <a:spLocks noGrp="1"/>
          </p:cNvSpPr>
          <p:nvPr>
            <p:ph idx="1"/>
          </p:nvPr>
        </p:nvSpPr>
        <p:spPr>
          <a:xfrm>
            <a:off x="304797" y="1923434"/>
            <a:ext cx="8460152" cy="2956575"/>
          </a:xfrm>
        </p:spPr>
        <p:txBody>
          <a:bodyPr/>
          <a:lstStyle/>
          <a:p>
            <a:endParaRPr lang="en-US" dirty="0"/>
          </a:p>
          <a:p>
            <a:r>
              <a:rPr lang="en-US" dirty="0"/>
              <a:t>OS compatibility</a:t>
            </a:r>
          </a:p>
          <a:p>
            <a:r>
              <a:rPr lang="en-US" dirty="0"/>
              <a:t>Upgrade path (</a:t>
            </a:r>
            <a:r>
              <a:rPr lang="en-US" sz="1400" dirty="0">
                <a:solidFill>
                  <a:srgbClr val="FF0000"/>
                </a:solidFill>
              </a:rPr>
              <a:t>11- you must be on 10 first</a:t>
            </a:r>
            <a:r>
              <a:rPr lang="en-US" dirty="0"/>
              <a:t>!)</a:t>
            </a:r>
          </a:p>
          <a:p>
            <a:r>
              <a:rPr lang="en-US" dirty="0"/>
              <a:t>Hardware compatibility</a:t>
            </a:r>
          </a:p>
          <a:p>
            <a:r>
              <a:rPr lang="en-US" dirty="0"/>
              <a:t>Application compatibility</a:t>
            </a:r>
          </a:p>
          <a:p>
            <a:r>
              <a:rPr lang="en-US" dirty="0"/>
              <a:t>Upgrade advisor software</a:t>
            </a:r>
          </a:p>
          <a:p>
            <a:r>
              <a:rPr lang="en-US" dirty="0"/>
              <a:t>Linux installation and compatibility</a:t>
            </a:r>
          </a:p>
        </p:txBody>
      </p:sp>
      <p:grpSp>
        <p:nvGrpSpPr>
          <p:cNvPr id="6" name="Group 5">
            <a:extLst>
              <a:ext uri="{FF2B5EF4-FFF2-40B4-BE49-F238E27FC236}">
                <a16:creationId xmlns:a16="http://schemas.microsoft.com/office/drawing/2014/main" id="{74D0A4F2-BBAA-9490-7390-994313067996}"/>
              </a:ext>
            </a:extLst>
          </p:cNvPr>
          <p:cNvGrpSpPr/>
          <p:nvPr/>
        </p:nvGrpSpPr>
        <p:grpSpPr>
          <a:xfrm>
            <a:off x="6120404" y="2453341"/>
            <a:ext cx="1966324" cy="1179794"/>
            <a:chOff x="4328392" y="505684"/>
            <a:chExt cx="1966324" cy="1179794"/>
          </a:xfrm>
        </p:grpSpPr>
        <p:sp>
          <p:nvSpPr>
            <p:cNvPr id="7" name="Rectangle 6">
              <a:extLst>
                <a:ext uri="{FF2B5EF4-FFF2-40B4-BE49-F238E27FC236}">
                  <a16:creationId xmlns:a16="http://schemas.microsoft.com/office/drawing/2014/main" id="{7BE855D8-35FD-031B-129A-51E1FA318A29}"/>
                </a:ext>
              </a:extLst>
            </p:cNvPr>
            <p:cNvSpPr/>
            <p:nvPr/>
          </p:nvSpPr>
          <p:spPr>
            <a:xfrm>
              <a:off x="4328392" y="505684"/>
              <a:ext cx="1966324" cy="117979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TextBox 7">
              <a:extLst>
                <a:ext uri="{FF2B5EF4-FFF2-40B4-BE49-F238E27FC236}">
                  <a16:creationId xmlns:a16="http://schemas.microsoft.com/office/drawing/2014/main" id="{AE98AD60-2619-F04C-2174-8CF82F62587A}"/>
                </a:ext>
              </a:extLst>
            </p:cNvPr>
            <p:cNvSpPr txBox="1"/>
            <p:nvPr/>
          </p:nvSpPr>
          <p:spPr>
            <a:xfrm>
              <a:off x="4328392" y="505684"/>
              <a:ext cx="1966324" cy="117979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Check compatibility.</a:t>
              </a:r>
            </a:p>
            <a:p>
              <a:pPr marL="114300" lvl="1" indent="-114300" algn="l" defTabSz="533400">
                <a:lnSpc>
                  <a:spcPct val="90000"/>
                </a:lnSpc>
                <a:spcBef>
                  <a:spcPct val="0"/>
                </a:spcBef>
                <a:spcAft>
                  <a:spcPct val="15000"/>
                </a:spcAft>
                <a:buChar char="•"/>
              </a:pPr>
              <a:r>
                <a:rPr lang="en-US" sz="1200" kern="1200" dirty="0"/>
                <a:t>Hardware, peripherals, and applications.</a:t>
              </a:r>
            </a:p>
          </p:txBody>
        </p:sp>
      </p:grpSp>
    </p:spTree>
    <p:extLst>
      <p:ext uri="{BB962C8B-B14F-4D97-AF65-F5344CB8AC3E}">
        <p14:creationId xmlns:p14="http://schemas.microsoft.com/office/powerpoint/2010/main" val="221569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80">
                                          <p:stCondLst>
                                            <p:cond delay="0"/>
                                          </p:stCondLst>
                                        </p:cTn>
                                        <p:tgtEl>
                                          <p:spTgt spid="5">
                                            <p:txEl>
                                              <p:pRg st="1" end="1"/>
                                            </p:txEl>
                                          </p:spTgt>
                                        </p:tgtEl>
                                      </p:cBhvr>
                                    </p:animEffect>
                                    <p:anim calcmode="lin" valueType="num">
                                      <p:cBhvr>
                                        <p:cTn id="8"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1" end="1"/>
                                            </p:txEl>
                                          </p:spTgt>
                                        </p:tgtEl>
                                      </p:cBhvr>
                                      <p:to x="100000" y="60000"/>
                                    </p:animScale>
                                    <p:animScale>
                                      <p:cBhvr>
                                        <p:cTn id="14" dur="166" decel="50000">
                                          <p:stCondLst>
                                            <p:cond delay="676"/>
                                          </p:stCondLst>
                                        </p:cTn>
                                        <p:tgtEl>
                                          <p:spTgt spid="5">
                                            <p:txEl>
                                              <p:pRg st="1" end="1"/>
                                            </p:txEl>
                                          </p:spTgt>
                                        </p:tgtEl>
                                      </p:cBhvr>
                                      <p:to x="100000" y="100000"/>
                                    </p:animScale>
                                    <p:animScale>
                                      <p:cBhvr>
                                        <p:cTn id="15" dur="26">
                                          <p:stCondLst>
                                            <p:cond delay="1312"/>
                                          </p:stCondLst>
                                        </p:cTn>
                                        <p:tgtEl>
                                          <p:spTgt spid="5">
                                            <p:txEl>
                                              <p:pRg st="1" end="1"/>
                                            </p:txEl>
                                          </p:spTgt>
                                        </p:tgtEl>
                                      </p:cBhvr>
                                      <p:to x="100000" y="80000"/>
                                    </p:animScale>
                                    <p:animScale>
                                      <p:cBhvr>
                                        <p:cTn id="16" dur="166" decel="50000">
                                          <p:stCondLst>
                                            <p:cond delay="1338"/>
                                          </p:stCondLst>
                                        </p:cTn>
                                        <p:tgtEl>
                                          <p:spTgt spid="5">
                                            <p:txEl>
                                              <p:pRg st="1" end="1"/>
                                            </p:txEl>
                                          </p:spTgt>
                                        </p:tgtEl>
                                      </p:cBhvr>
                                      <p:to x="100000" y="100000"/>
                                    </p:animScale>
                                    <p:animScale>
                                      <p:cBhvr>
                                        <p:cTn id="17" dur="26">
                                          <p:stCondLst>
                                            <p:cond delay="1642"/>
                                          </p:stCondLst>
                                        </p:cTn>
                                        <p:tgtEl>
                                          <p:spTgt spid="5">
                                            <p:txEl>
                                              <p:pRg st="1" end="1"/>
                                            </p:txEl>
                                          </p:spTgt>
                                        </p:tgtEl>
                                      </p:cBhvr>
                                      <p:to x="100000" y="90000"/>
                                    </p:animScale>
                                    <p:animScale>
                                      <p:cBhvr>
                                        <p:cTn id="18" dur="166" decel="50000">
                                          <p:stCondLst>
                                            <p:cond delay="1668"/>
                                          </p:stCondLst>
                                        </p:cTn>
                                        <p:tgtEl>
                                          <p:spTgt spid="5">
                                            <p:txEl>
                                              <p:pRg st="1" end="1"/>
                                            </p:txEl>
                                          </p:spTgt>
                                        </p:tgtEl>
                                      </p:cBhvr>
                                      <p:to x="100000" y="100000"/>
                                    </p:animScale>
                                    <p:animScale>
                                      <p:cBhvr>
                                        <p:cTn id="19" dur="26">
                                          <p:stCondLst>
                                            <p:cond delay="1808"/>
                                          </p:stCondLst>
                                        </p:cTn>
                                        <p:tgtEl>
                                          <p:spTgt spid="5">
                                            <p:txEl>
                                              <p:pRg st="1" end="1"/>
                                            </p:txEl>
                                          </p:spTgt>
                                        </p:tgtEl>
                                      </p:cBhvr>
                                      <p:to x="100000" y="95000"/>
                                    </p:animScale>
                                    <p:animScale>
                                      <p:cBhvr>
                                        <p:cTn id="20" dur="166" decel="50000">
                                          <p:stCondLst>
                                            <p:cond delay="1834"/>
                                          </p:stCondLst>
                                        </p:cTn>
                                        <p:tgtEl>
                                          <p:spTgt spid="5">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80">
                                          <p:stCondLst>
                                            <p:cond delay="0"/>
                                          </p:stCondLst>
                                        </p:cTn>
                                        <p:tgtEl>
                                          <p:spTgt spid="5">
                                            <p:txEl>
                                              <p:pRg st="2" end="2"/>
                                            </p:txEl>
                                          </p:spTgt>
                                        </p:tgtEl>
                                      </p:cBhvr>
                                    </p:animEffect>
                                    <p:anim calcmode="lin" valueType="num">
                                      <p:cBhvr>
                                        <p:cTn id="24"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xEl>
                                              <p:pRg st="2" end="2"/>
                                            </p:txEl>
                                          </p:spTgt>
                                        </p:tgtEl>
                                      </p:cBhvr>
                                      <p:to x="100000" y="60000"/>
                                    </p:animScale>
                                    <p:animScale>
                                      <p:cBhvr>
                                        <p:cTn id="30" dur="166" decel="50000">
                                          <p:stCondLst>
                                            <p:cond delay="676"/>
                                          </p:stCondLst>
                                        </p:cTn>
                                        <p:tgtEl>
                                          <p:spTgt spid="5">
                                            <p:txEl>
                                              <p:pRg st="2" end="2"/>
                                            </p:txEl>
                                          </p:spTgt>
                                        </p:tgtEl>
                                      </p:cBhvr>
                                      <p:to x="100000" y="100000"/>
                                    </p:animScale>
                                    <p:animScale>
                                      <p:cBhvr>
                                        <p:cTn id="31" dur="26">
                                          <p:stCondLst>
                                            <p:cond delay="1312"/>
                                          </p:stCondLst>
                                        </p:cTn>
                                        <p:tgtEl>
                                          <p:spTgt spid="5">
                                            <p:txEl>
                                              <p:pRg st="2" end="2"/>
                                            </p:txEl>
                                          </p:spTgt>
                                        </p:tgtEl>
                                      </p:cBhvr>
                                      <p:to x="100000" y="80000"/>
                                    </p:animScale>
                                    <p:animScale>
                                      <p:cBhvr>
                                        <p:cTn id="32" dur="166" decel="50000">
                                          <p:stCondLst>
                                            <p:cond delay="1338"/>
                                          </p:stCondLst>
                                        </p:cTn>
                                        <p:tgtEl>
                                          <p:spTgt spid="5">
                                            <p:txEl>
                                              <p:pRg st="2" end="2"/>
                                            </p:txEl>
                                          </p:spTgt>
                                        </p:tgtEl>
                                      </p:cBhvr>
                                      <p:to x="100000" y="100000"/>
                                    </p:animScale>
                                    <p:animScale>
                                      <p:cBhvr>
                                        <p:cTn id="33" dur="26">
                                          <p:stCondLst>
                                            <p:cond delay="1642"/>
                                          </p:stCondLst>
                                        </p:cTn>
                                        <p:tgtEl>
                                          <p:spTgt spid="5">
                                            <p:txEl>
                                              <p:pRg st="2" end="2"/>
                                            </p:txEl>
                                          </p:spTgt>
                                        </p:tgtEl>
                                      </p:cBhvr>
                                      <p:to x="100000" y="90000"/>
                                    </p:animScale>
                                    <p:animScale>
                                      <p:cBhvr>
                                        <p:cTn id="34" dur="166" decel="50000">
                                          <p:stCondLst>
                                            <p:cond delay="1668"/>
                                          </p:stCondLst>
                                        </p:cTn>
                                        <p:tgtEl>
                                          <p:spTgt spid="5">
                                            <p:txEl>
                                              <p:pRg st="2" end="2"/>
                                            </p:txEl>
                                          </p:spTgt>
                                        </p:tgtEl>
                                      </p:cBhvr>
                                      <p:to x="100000" y="100000"/>
                                    </p:animScale>
                                    <p:animScale>
                                      <p:cBhvr>
                                        <p:cTn id="35" dur="26">
                                          <p:stCondLst>
                                            <p:cond delay="1808"/>
                                          </p:stCondLst>
                                        </p:cTn>
                                        <p:tgtEl>
                                          <p:spTgt spid="5">
                                            <p:txEl>
                                              <p:pRg st="2" end="2"/>
                                            </p:txEl>
                                          </p:spTgt>
                                        </p:tgtEl>
                                      </p:cBhvr>
                                      <p:to x="100000" y="95000"/>
                                    </p:animScale>
                                    <p:animScale>
                                      <p:cBhvr>
                                        <p:cTn id="36" dur="166" decel="50000">
                                          <p:stCondLst>
                                            <p:cond delay="1834"/>
                                          </p:stCondLst>
                                        </p:cTn>
                                        <p:tgtEl>
                                          <p:spTgt spid="5">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wipe(down)">
                                      <p:cBhvr>
                                        <p:cTn id="39" dur="580">
                                          <p:stCondLst>
                                            <p:cond delay="0"/>
                                          </p:stCondLst>
                                        </p:cTn>
                                        <p:tgtEl>
                                          <p:spTgt spid="5">
                                            <p:txEl>
                                              <p:pRg st="3" end="3"/>
                                            </p:txEl>
                                          </p:spTgt>
                                        </p:tgtEl>
                                      </p:cBhvr>
                                    </p:animEffect>
                                    <p:anim calcmode="lin" valueType="num">
                                      <p:cBhvr>
                                        <p:cTn id="40"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xEl>
                                              <p:pRg st="3" end="3"/>
                                            </p:txEl>
                                          </p:spTgt>
                                        </p:tgtEl>
                                      </p:cBhvr>
                                      <p:to x="100000" y="60000"/>
                                    </p:animScale>
                                    <p:animScale>
                                      <p:cBhvr>
                                        <p:cTn id="46" dur="166" decel="50000">
                                          <p:stCondLst>
                                            <p:cond delay="676"/>
                                          </p:stCondLst>
                                        </p:cTn>
                                        <p:tgtEl>
                                          <p:spTgt spid="5">
                                            <p:txEl>
                                              <p:pRg st="3" end="3"/>
                                            </p:txEl>
                                          </p:spTgt>
                                        </p:tgtEl>
                                      </p:cBhvr>
                                      <p:to x="100000" y="100000"/>
                                    </p:animScale>
                                    <p:animScale>
                                      <p:cBhvr>
                                        <p:cTn id="47" dur="26">
                                          <p:stCondLst>
                                            <p:cond delay="1312"/>
                                          </p:stCondLst>
                                        </p:cTn>
                                        <p:tgtEl>
                                          <p:spTgt spid="5">
                                            <p:txEl>
                                              <p:pRg st="3" end="3"/>
                                            </p:txEl>
                                          </p:spTgt>
                                        </p:tgtEl>
                                      </p:cBhvr>
                                      <p:to x="100000" y="80000"/>
                                    </p:animScale>
                                    <p:animScale>
                                      <p:cBhvr>
                                        <p:cTn id="48" dur="166" decel="50000">
                                          <p:stCondLst>
                                            <p:cond delay="1338"/>
                                          </p:stCondLst>
                                        </p:cTn>
                                        <p:tgtEl>
                                          <p:spTgt spid="5">
                                            <p:txEl>
                                              <p:pRg st="3" end="3"/>
                                            </p:txEl>
                                          </p:spTgt>
                                        </p:tgtEl>
                                      </p:cBhvr>
                                      <p:to x="100000" y="100000"/>
                                    </p:animScale>
                                    <p:animScale>
                                      <p:cBhvr>
                                        <p:cTn id="49" dur="26">
                                          <p:stCondLst>
                                            <p:cond delay="1642"/>
                                          </p:stCondLst>
                                        </p:cTn>
                                        <p:tgtEl>
                                          <p:spTgt spid="5">
                                            <p:txEl>
                                              <p:pRg st="3" end="3"/>
                                            </p:txEl>
                                          </p:spTgt>
                                        </p:tgtEl>
                                      </p:cBhvr>
                                      <p:to x="100000" y="90000"/>
                                    </p:animScale>
                                    <p:animScale>
                                      <p:cBhvr>
                                        <p:cTn id="50" dur="166" decel="50000">
                                          <p:stCondLst>
                                            <p:cond delay="1668"/>
                                          </p:stCondLst>
                                        </p:cTn>
                                        <p:tgtEl>
                                          <p:spTgt spid="5">
                                            <p:txEl>
                                              <p:pRg st="3" end="3"/>
                                            </p:txEl>
                                          </p:spTgt>
                                        </p:tgtEl>
                                      </p:cBhvr>
                                      <p:to x="100000" y="100000"/>
                                    </p:animScale>
                                    <p:animScale>
                                      <p:cBhvr>
                                        <p:cTn id="51" dur="26">
                                          <p:stCondLst>
                                            <p:cond delay="1808"/>
                                          </p:stCondLst>
                                        </p:cTn>
                                        <p:tgtEl>
                                          <p:spTgt spid="5">
                                            <p:txEl>
                                              <p:pRg st="3" end="3"/>
                                            </p:txEl>
                                          </p:spTgt>
                                        </p:tgtEl>
                                      </p:cBhvr>
                                      <p:to x="100000" y="95000"/>
                                    </p:animScale>
                                    <p:animScale>
                                      <p:cBhvr>
                                        <p:cTn id="52" dur="166" decel="50000">
                                          <p:stCondLst>
                                            <p:cond delay="1834"/>
                                          </p:stCondLst>
                                        </p:cTn>
                                        <p:tgtEl>
                                          <p:spTgt spid="5">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animEffect transition="in" filter="wipe(down)">
                                      <p:cBhvr>
                                        <p:cTn id="55" dur="580">
                                          <p:stCondLst>
                                            <p:cond delay="0"/>
                                          </p:stCondLst>
                                        </p:cTn>
                                        <p:tgtEl>
                                          <p:spTgt spid="5">
                                            <p:txEl>
                                              <p:pRg st="4" end="4"/>
                                            </p:txEl>
                                          </p:spTgt>
                                        </p:tgtEl>
                                      </p:cBhvr>
                                    </p:animEffect>
                                    <p:anim calcmode="lin" valueType="num">
                                      <p:cBhvr>
                                        <p:cTn id="56"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xEl>
                                              <p:pRg st="4" end="4"/>
                                            </p:txEl>
                                          </p:spTgt>
                                        </p:tgtEl>
                                      </p:cBhvr>
                                      <p:to x="100000" y="60000"/>
                                    </p:animScale>
                                    <p:animScale>
                                      <p:cBhvr>
                                        <p:cTn id="62" dur="166" decel="50000">
                                          <p:stCondLst>
                                            <p:cond delay="676"/>
                                          </p:stCondLst>
                                        </p:cTn>
                                        <p:tgtEl>
                                          <p:spTgt spid="5">
                                            <p:txEl>
                                              <p:pRg st="4" end="4"/>
                                            </p:txEl>
                                          </p:spTgt>
                                        </p:tgtEl>
                                      </p:cBhvr>
                                      <p:to x="100000" y="100000"/>
                                    </p:animScale>
                                    <p:animScale>
                                      <p:cBhvr>
                                        <p:cTn id="63" dur="26">
                                          <p:stCondLst>
                                            <p:cond delay="1312"/>
                                          </p:stCondLst>
                                        </p:cTn>
                                        <p:tgtEl>
                                          <p:spTgt spid="5">
                                            <p:txEl>
                                              <p:pRg st="4" end="4"/>
                                            </p:txEl>
                                          </p:spTgt>
                                        </p:tgtEl>
                                      </p:cBhvr>
                                      <p:to x="100000" y="80000"/>
                                    </p:animScale>
                                    <p:animScale>
                                      <p:cBhvr>
                                        <p:cTn id="64" dur="166" decel="50000">
                                          <p:stCondLst>
                                            <p:cond delay="1338"/>
                                          </p:stCondLst>
                                        </p:cTn>
                                        <p:tgtEl>
                                          <p:spTgt spid="5">
                                            <p:txEl>
                                              <p:pRg st="4" end="4"/>
                                            </p:txEl>
                                          </p:spTgt>
                                        </p:tgtEl>
                                      </p:cBhvr>
                                      <p:to x="100000" y="100000"/>
                                    </p:animScale>
                                    <p:animScale>
                                      <p:cBhvr>
                                        <p:cTn id="65" dur="26">
                                          <p:stCondLst>
                                            <p:cond delay="1642"/>
                                          </p:stCondLst>
                                        </p:cTn>
                                        <p:tgtEl>
                                          <p:spTgt spid="5">
                                            <p:txEl>
                                              <p:pRg st="4" end="4"/>
                                            </p:txEl>
                                          </p:spTgt>
                                        </p:tgtEl>
                                      </p:cBhvr>
                                      <p:to x="100000" y="90000"/>
                                    </p:animScale>
                                    <p:animScale>
                                      <p:cBhvr>
                                        <p:cTn id="66" dur="166" decel="50000">
                                          <p:stCondLst>
                                            <p:cond delay="1668"/>
                                          </p:stCondLst>
                                        </p:cTn>
                                        <p:tgtEl>
                                          <p:spTgt spid="5">
                                            <p:txEl>
                                              <p:pRg st="4" end="4"/>
                                            </p:txEl>
                                          </p:spTgt>
                                        </p:tgtEl>
                                      </p:cBhvr>
                                      <p:to x="100000" y="100000"/>
                                    </p:animScale>
                                    <p:animScale>
                                      <p:cBhvr>
                                        <p:cTn id="67" dur="26">
                                          <p:stCondLst>
                                            <p:cond delay="1808"/>
                                          </p:stCondLst>
                                        </p:cTn>
                                        <p:tgtEl>
                                          <p:spTgt spid="5">
                                            <p:txEl>
                                              <p:pRg st="4" end="4"/>
                                            </p:txEl>
                                          </p:spTgt>
                                        </p:tgtEl>
                                      </p:cBhvr>
                                      <p:to x="100000" y="95000"/>
                                    </p:animScale>
                                    <p:animScale>
                                      <p:cBhvr>
                                        <p:cTn id="68" dur="166" decel="50000">
                                          <p:stCondLst>
                                            <p:cond delay="1834"/>
                                          </p:stCondLst>
                                        </p:cTn>
                                        <p:tgtEl>
                                          <p:spTgt spid="5">
                                            <p:txEl>
                                              <p:pRg st="4" end="4"/>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5">
                                            <p:txEl>
                                              <p:pRg st="5" end="5"/>
                                            </p:txEl>
                                          </p:spTgt>
                                        </p:tgtEl>
                                        <p:attrNameLst>
                                          <p:attrName>style.visibility</p:attrName>
                                        </p:attrNameLst>
                                      </p:cBhvr>
                                      <p:to>
                                        <p:strVal val="visible"/>
                                      </p:to>
                                    </p:set>
                                    <p:animEffect transition="in" filter="wipe(down)">
                                      <p:cBhvr>
                                        <p:cTn id="71" dur="580">
                                          <p:stCondLst>
                                            <p:cond delay="0"/>
                                          </p:stCondLst>
                                        </p:cTn>
                                        <p:tgtEl>
                                          <p:spTgt spid="5">
                                            <p:txEl>
                                              <p:pRg st="5" end="5"/>
                                            </p:txEl>
                                          </p:spTgt>
                                        </p:tgtEl>
                                      </p:cBhvr>
                                    </p:animEffect>
                                    <p:anim calcmode="lin" valueType="num">
                                      <p:cBhvr>
                                        <p:cTn id="72"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5">
                                            <p:txEl>
                                              <p:pRg st="5" end="5"/>
                                            </p:txEl>
                                          </p:spTgt>
                                        </p:tgtEl>
                                      </p:cBhvr>
                                      <p:to x="100000" y="60000"/>
                                    </p:animScale>
                                    <p:animScale>
                                      <p:cBhvr>
                                        <p:cTn id="78" dur="166" decel="50000">
                                          <p:stCondLst>
                                            <p:cond delay="676"/>
                                          </p:stCondLst>
                                        </p:cTn>
                                        <p:tgtEl>
                                          <p:spTgt spid="5">
                                            <p:txEl>
                                              <p:pRg st="5" end="5"/>
                                            </p:txEl>
                                          </p:spTgt>
                                        </p:tgtEl>
                                      </p:cBhvr>
                                      <p:to x="100000" y="100000"/>
                                    </p:animScale>
                                    <p:animScale>
                                      <p:cBhvr>
                                        <p:cTn id="79" dur="26">
                                          <p:stCondLst>
                                            <p:cond delay="1312"/>
                                          </p:stCondLst>
                                        </p:cTn>
                                        <p:tgtEl>
                                          <p:spTgt spid="5">
                                            <p:txEl>
                                              <p:pRg st="5" end="5"/>
                                            </p:txEl>
                                          </p:spTgt>
                                        </p:tgtEl>
                                      </p:cBhvr>
                                      <p:to x="100000" y="80000"/>
                                    </p:animScale>
                                    <p:animScale>
                                      <p:cBhvr>
                                        <p:cTn id="80" dur="166" decel="50000">
                                          <p:stCondLst>
                                            <p:cond delay="1338"/>
                                          </p:stCondLst>
                                        </p:cTn>
                                        <p:tgtEl>
                                          <p:spTgt spid="5">
                                            <p:txEl>
                                              <p:pRg st="5" end="5"/>
                                            </p:txEl>
                                          </p:spTgt>
                                        </p:tgtEl>
                                      </p:cBhvr>
                                      <p:to x="100000" y="100000"/>
                                    </p:animScale>
                                    <p:animScale>
                                      <p:cBhvr>
                                        <p:cTn id="81" dur="26">
                                          <p:stCondLst>
                                            <p:cond delay="1642"/>
                                          </p:stCondLst>
                                        </p:cTn>
                                        <p:tgtEl>
                                          <p:spTgt spid="5">
                                            <p:txEl>
                                              <p:pRg st="5" end="5"/>
                                            </p:txEl>
                                          </p:spTgt>
                                        </p:tgtEl>
                                      </p:cBhvr>
                                      <p:to x="100000" y="90000"/>
                                    </p:animScale>
                                    <p:animScale>
                                      <p:cBhvr>
                                        <p:cTn id="82" dur="166" decel="50000">
                                          <p:stCondLst>
                                            <p:cond delay="1668"/>
                                          </p:stCondLst>
                                        </p:cTn>
                                        <p:tgtEl>
                                          <p:spTgt spid="5">
                                            <p:txEl>
                                              <p:pRg st="5" end="5"/>
                                            </p:txEl>
                                          </p:spTgt>
                                        </p:tgtEl>
                                      </p:cBhvr>
                                      <p:to x="100000" y="100000"/>
                                    </p:animScale>
                                    <p:animScale>
                                      <p:cBhvr>
                                        <p:cTn id="83" dur="26">
                                          <p:stCondLst>
                                            <p:cond delay="1808"/>
                                          </p:stCondLst>
                                        </p:cTn>
                                        <p:tgtEl>
                                          <p:spTgt spid="5">
                                            <p:txEl>
                                              <p:pRg st="5" end="5"/>
                                            </p:txEl>
                                          </p:spTgt>
                                        </p:tgtEl>
                                      </p:cBhvr>
                                      <p:to x="100000" y="95000"/>
                                    </p:animScale>
                                    <p:animScale>
                                      <p:cBhvr>
                                        <p:cTn id="84" dur="166" decel="50000">
                                          <p:stCondLst>
                                            <p:cond delay="1834"/>
                                          </p:stCondLst>
                                        </p:cTn>
                                        <p:tgtEl>
                                          <p:spTgt spid="5">
                                            <p:txEl>
                                              <p:pRg st="5" end="5"/>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5">
                                            <p:txEl>
                                              <p:pRg st="6" end="6"/>
                                            </p:txEl>
                                          </p:spTgt>
                                        </p:tgtEl>
                                        <p:attrNameLst>
                                          <p:attrName>style.visibility</p:attrName>
                                        </p:attrNameLst>
                                      </p:cBhvr>
                                      <p:to>
                                        <p:strVal val="visible"/>
                                      </p:to>
                                    </p:set>
                                    <p:animEffect transition="in" filter="wipe(down)">
                                      <p:cBhvr>
                                        <p:cTn id="87" dur="580">
                                          <p:stCondLst>
                                            <p:cond delay="0"/>
                                          </p:stCondLst>
                                        </p:cTn>
                                        <p:tgtEl>
                                          <p:spTgt spid="5">
                                            <p:txEl>
                                              <p:pRg st="6" end="6"/>
                                            </p:txEl>
                                          </p:spTgt>
                                        </p:tgtEl>
                                      </p:cBhvr>
                                    </p:animEffect>
                                    <p:anim calcmode="lin" valueType="num">
                                      <p:cBhvr>
                                        <p:cTn id="88"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5">
                                            <p:txEl>
                                              <p:pRg st="6" end="6"/>
                                            </p:txEl>
                                          </p:spTgt>
                                        </p:tgtEl>
                                      </p:cBhvr>
                                      <p:to x="100000" y="60000"/>
                                    </p:animScale>
                                    <p:animScale>
                                      <p:cBhvr>
                                        <p:cTn id="94" dur="166" decel="50000">
                                          <p:stCondLst>
                                            <p:cond delay="676"/>
                                          </p:stCondLst>
                                        </p:cTn>
                                        <p:tgtEl>
                                          <p:spTgt spid="5">
                                            <p:txEl>
                                              <p:pRg st="6" end="6"/>
                                            </p:txEl>
                                          </p:spTgt>
                                        </p:tgtEl>
                                      </p:cBhvr>
                                      <p:to x="100000" y="100000"/>
                                    </p:animScale>
                                    <p:animScale>
                                      <p:cBhvr>
                                        <p:cTn id="95" dur="26">
                                          <p:stCondLst>
                                            <p:cond delay="1312"/>
                                          </p:stCondLst>
                                        </p:cTn>
                                        <p:tgtEl>
                                          <p:spTgt spid="5">
                                            <p:txEl>
                                              <p:pRg st="6" end="6"/>
                                            </p:txEl>
                                          </p:spTgt>
                                        </p:tgtEl>
                                      </p:cBhvr>
                                      <p:to x="100000" y="80000"/>
                                    </p:animScale>
                                    <p:animScale>
                                      <p:cBhvr>
                                        <p:cTn id="96" dur="166" decel="50000">
                                          <p:stCondLst>
                                            <p:cond delay="1338"/>
                                          </p:stCondLst>
                                        </p:cTn>
                                        <p:tgtEl>
                                          <p:spTgt spid="5">
                                            <p:txEl>
                                              <p:pRg st="6" end="6"/>
                                            </p:txEl>
                                          </p:spTgt>
                                        </p:tgtEl>
                                      </p:cBhvr>
                                      <p:to x="100000" y="100000"/>
                                    </p:animScale>
                                    <p:animScale>
                                      <p:cBhvr>
                                        <p:cTn id="97" dur="26">
                                          <p:stCondLst>
                                            <p:cond delay="1642"/>
                                          </p:stCondLst>
                                        </p:cTn>
                                        <p:tgtEl>
                                          <p:spTgt spid="5">
                                            <p:txEl>
                                              <p:pRg st="6" end="6"/>
                                            </p:txEl>
                                          </p:spTgt>
                                        </p:tgtEl>
                                      </p:cBhvr>
                                      <p:to x="100000" y="90000"/>
                                    </p:animScale>
                                    <p:animScale>
                                      <p:cBhvr>
                                        <p:cTn id="98" dur="166" decel="50000">
                                          <p:stCondLst>
                                            <p:cond delay="1668"/>
                                          </p:stCondLst>
                                        </p:cTn>
                                        <p:tgtEl>
                                          <p:spTgt spid="5">
                                            <p:txEl>
                                              <p:pRg st="6" end="6"/>
                                            </p:txEl>
                                          </p:spTgt>
                                        </p:tgtEl>
                                      </p:cBhvr>
                                      <p:to x="100000" y="100000"/>
                                    </p:animScale>
                                    <p:animScale>
                                      <p:cBhvr>
                                        <p:cTn id="99" dur="26">
                                          <p:stCondLst>
                                            <p:cond delay="1808"/>
                                          </p:stCondLst>
                                        </p:cTn>
                                        <p:tgtEl>
                                          <p:spTgt spid="5">
                                            <p:txEl>
                                              <p:pRg st="6" end="6"/>
                                            </p:txEl>
                                          </p:spTgt>
                                        </p:tgtEl>
                                      </p:cBhvr>
                                      <p:to x="100000" y="95000"/>
                                    </p:animScale>
                                    <p:animScale>
                                      <p:cBhvr>
                                        <p:cTn id="100" dur="166" decel="50000">
                                          <p:stCondLst>
                                            <p:cond delay="1834"/>
                                          </p:stCondLst>
                                        </p:cTn>
                                        <p:tgtEl>
                                          <p:spTgt spid="5">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C75C8-1945-4877-A87C-BD6736C0D4EB}"/>
              </a:ext>
            </a:extLst>
          </p:cNvPr>
          <p:cNvSpPr>
            <a:spLocks noGrp="1"/>
          </p:cNvSpPr>
          <p:nvPr>
            <p:ph type="title"/>
          </p:nvPr>
        </p:nvSpPr>
        <p:spPr/>
        <p:txBody>
          <a:bodyPr/>
          <a:lstStyle/>
          <a:p>
            <a:r>
              <a:rPr lang="en-US" dirty="0"/>
              <a:t>Installation Boot Methods</a:t>
            </a:r>
          </a:p>
        </p:txBody>
      </p:sp>
      <p:sp>
        <p:nvSpPr>
          <p:cNvPr id="4" name="Text Placeholder 3">
            <a:extLst>
              <a:ext uri="{FF2B5EF4-FFF2-40B4-BE49-F238E27FC236}">
                <a16:creationId xmlns:a16="http://schemas.microsoft.com/office/drawing/2014/main" id="{F6ED9564-308B-45ED-AB40-FE755CC27702}"/>
              </a:ext>
            </a:extLst>
          </p:cNvPr>
          <p:cNvSpPr>
            <a:spLocks noGrp="1"/>
          </p:cNvSpPr>
          <p:nvPr>
            <p:ph type="body" sz="quarter" idx="13"/>
          </p:nvPr>
        </p:nvSpPr>
        <p:spPr/>
        <p:txBody>
          <a:bodyPr/>
          <a:lstStyle/>
          <a:p>
            <a:r>
              <a:rPr lang="en-US" b="1" dirty="0"/>
              <a:t>Installation boot method: </a:t>
            </a:r>
            <a:r>
              <a:rPr lang="en-US" dirty="0"/>
              <a:t>How an installation program and settings are loaded onto a PC.</a:t>
            </a:r>
            <a:endParaRPr lang="en-US" b="1" dirty="0"/>
          </a:p>
        </p:txBody>
      </p:sp>
      <p:sp>
        <p:nvSpPr>
          <p:cNvPr id="3" name="Slide Number Placeholder 2">
            <a:extLst>
              <a:ext uri="{FF2B5EF4-FFF2-40B4-BE49-F238E27FC236}">
                <a16:creationId xmlns:a16="http://schemas.microsoft.com/office/drawing/2014/main" id="{D28E6682-E269-4184-BB79-69FCF0AA1C61}"/>
              </a:ext>
            </a:extLst>
          </p:cNvPr>
          <p:cNvSpPr>
            <a:spLocks noGrp="1"/>
          </p:cNvSpPr>
          <p:nvPr>
            <p:ph type="sldNum" sz="quarter" idx="4"/>
          </p:nvPr>
        </p:nvSpPr>
        <p:spPr/>
        <p:txBody>
          <a:bodyPr/>
          <a:lstStyle/>
          <a:p>
            <a:fld id="{2066355A-084C-D24E-9AD2-7E4FC41EA627}" type="slidenum">
              <a:rPr lang="en-US" smtClean="0"/>
              <a:pPr/>
              <a:t>8</a:t>
            </a:fld>
            <a:endParaRPr lang="en-US" dirty="0"/>
          </a:p>
        </p:txBody>
      </p:sp>
      <p:sp>
        <p:nvSpPr>
          <p:cNvPr id="5" name="Content Placeholder 5">
            <a:extLst>
              <a:ext uri="{FF2B5EF4-FFF2-40B4-BE49-F238E27FC236}">
                <a16:creationId xmlns:a16="http://schemas.microsoft.com/office/drawing/2014/main" id="{EDDA0394-F744-44C0-A167-D73E25A9E916}"/>
              </a:ext>
            </a:extLst>
          </p:cNvPr>
          <p:cNvSpPr>
            <a:spLocks noGrp="1"/>
          </p:cNvSpPr>
          <p:nvPr>
            <p:ph idx="1"/>
          </p:nvPr>
        </p:nvSpPr>
        <p:spPr/>
        <p:txBody>
          <a:bodyPr/>
          <a:lstStyle/>
          <a:p>
            <a:r>
              <a:rPr lang="en-US" dirty="0"/>
              <a:t>Set up and prioritize boot methods in firmware setup.</a:t>
            </a:r>
          </a:p>
          <a:p>
            <a:pPr lvl="1"/>
            <a:r>
              <a:rPr lang="en-US" dirty="0"/>
              <a:t>Optical disc (ISO file)</a:t>
            </a:r>
          </a:p>
          <a:p>
            <a:pPr lvl="1"/>
            <a:r>
              <a:rPr lang="en-US" dirty="0"/>
              <a:t>External disk/Flash drive </a:t>
            </a:r>
            <a:br>
              <a:rPr lang="en-US" dirty="0"/>
            </a:br>
            <a:r>
              <a:rPr lang="en-US" dirty="0"/>
              <a:t>(slipstreamed media)</a:t>
            </a:r>
          </a:p>
          <a:p>
            <a:pPr lvl="1"/>
            <a:r>
              <a:rPr lang="en-US" dirty="0"/>
              <a:t>Network boot (PXE)</a:t>
            </a:r>
          </a:p>
          <a:p>
            <a:endParaRPr lang="en-US" dirty="0"/>
          </a:p>
          <a:p>
            <a:r>
              <a:rPr lang="en-US" dirty="0"/>
              <a:t>Re-prioritize boot order after </a:t>
            </a:r>
            <a:br>
              <a:rPr lang="en-US" dirty="0"/>
            </a:br>
            <a:r>
              <a:rPr lang="en-US" dirty="0"/>
              <a:t>installation.</a:t>
            </a:r>
          </a:p>
          <a:p>
            <a:pPr lvl="1"/>
            <a:r>
              <a:rPr lang="en-US" dirty="0"/>
              <a:t>Internal fixed disk or partition </a:t>
            </a:r>
          </a:p>
          <a:p>
            <a:pPr lvl="1"/>
            <a:endParaRPr lang="en-US" dirty="0"/>
          </a:p>
        </p:txBody>
      </p:sp>
      <p:pic>
        <p:nvPicPr>
          <p:cNvPr id="6" name="Picture 5">
            <a:extLst>
              <a:ext uri="{FF2B5EF4-FFF2-40B4-BE49-F238E27FC236}">
                <a16:creationId xmlns:a16="http://schemas.microsoft.com/office/drawing/2014/main" id="{0BB452FB-1815-595B-5DDC-A0957FCE7F70}"/>
              </a:ext>
            </a:extLst>
          </p:cNvPr>
          <p:cNvPicPr>
            <a:picLocks noChangeAspect="1"/>
          </p:cNvPicPr>
          <p:nvPr/>
        </p:nvPicPr>
        <p:blipFill>
          <a:blip r:embed="rId3"/>
          <a:stretch>
            <a:fillRect/>
          </a:stretch>
        </p:blipFill>
        <p:spPr>
          <a:xfrm>
            <a:off x="6375580" y="2445962"/>
            <a:ext cx="1969179" cy="1182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3595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1000"/>
                                        <p:tgtEl>
                                          <p:spTgt spid="5">
                                            <p:txEl>
                                              <p:pRg st="5" end="5"/>
                                            </p:txEl>
                                          </p:spTgt>
                                        </p:tgtEl>
                                      </p:cBhvr>
                                    </p:animEffect>
                                    <p:anim calcmode="lin" valueType="num">
                                      <p:cBhvr>
                                        <p:cTn id="2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1000"/>
                                        <p:tgtEl>
                                          <p:spTgt spid="5">
                                            <p:txEl>
                                              <p:pRg st="6" end="6"/>
                                            </p:txEl>
                                          </p:spTgt>
                                        </p:tgtEl>
                                      </p:cBhvr>
                                    </p:animEffect>
                                    <p:anim calcmode="lin" valueType="num">
                                      <p:cBhvr>
                                        <p:cTn id="3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6C09FF-24CB-4345-8A24-ABDFAF3D09CE}"/>
              </a:ext>
            </a:extLst>
          </p:cNvPr>
          <p:cNvSpPr>
            <a:spLocks noGrp="1"/>
          </p:cNvSpPr>
          <p:nvPr>
            <p:ph type="title"/>
          </p:nvPr>
        </p:nvSpPr>
        <p:spPr/>
        <p:txBody>
          <a:bodyPr/>
          <a:lstStyle/>
          <a:p>
            <a:r>
              <a:rPr lang="en-US" dirty="0"/>
              <a:t>Installation Boot Methods</a:t>
            </a:r>
          </a:p>
        </p:txBody>
      </p:sp>
      <p:sp>
        <p:nvSpPr>
          <p:cNvPr id="3" name="Slide Number Placeholder 2">
            <a:extLst>
              <a:ext uri="{FF2B5EF4-FFF2-40B4-BE49-F238E27FC236}">
                <a16:creationId xmlns:a16="http://schemas.microsoft.com/office/drawing/2014/main" id="{F4A0BC5C-28B7-4F99-B910-6078B47F0BE4}"/>
              </a:ext>
            </a:extLst>
          </p:cNvPr>
          <p:cNvSpPr>
            <a:spLocks noGrp="1"/>
          </p:cNvSpPr>
          <p:nvPr>
            <p:ph type="sldNum" sz="quarter" idx="4"/>
          </p:nvPr>
        </p:nvSpPr>
        <p:spPr/>
        <p:txBody>
          <a:bodyPr/>
          <a:lstStyle/>
          <a:p>
            <a:fld id="{2066355A-084C-D24E-9AD2-7E4FC41EA627}" type="slidenum">
              <a:rPr lang="en-US" smtClean="0"/>
              <a:pPr/>
              <a:t>9</a:t>
            </a:fld>
            <a:endParaRPr lang="en-US" dirty="0"/>
          </a:p>
        </p:txBody>
      </p:sp>
      <p:sp>
        <p:nvSpPr>
          <p:cNvPr id="6" name="Content Placeholder 5">
            <a:extLst>
              <a:ext uri="{FF2B5EF4-FFF2-40B4-BE49-F238E27FC236}">
                <a16:creationId xmlns:a16="http://schemas.microsoft.com/office/drawing/2014/main" id="{C2EA5C9F-A606-4D9D-8F18-B4C9998508CE}"/>
              </a:ext>
            </a:extLst>
          </p:cNvPr>
          <p:cNvSpPr>
            <a:spLocks noGrp="1"/>
          </p:cNvSpPr>
          <p:nvPr>
            <p:ph idx="1"/>
          </p:nvPr>
        </p:nvSpPr>
        <p:spPr/>
        <p:txBody>
          <a:bodyPr/>
          <a:lstStyle/>
          <a:p>
            <a:r>
              <a:rPr lang="en-US" dirty="0"/>
              <a:t>Secure Boot option.</a:t>
            </a:r>
          </a:p>
          <a:p>
            <a:pPr lvl="1"/>
            <a:endParaRPr lang="en-US" dirty="0"/>
          </a:p>
          <a:p>
            <a:pPr lvl="1"/>
            <a:r>
              <a:rPr lang="en-US" dirty="0"/>
              <a:t>Available in UEFI firmware.</a:t>
            </a:r>
          </a:p>
          <a:p>
            <a:pPr lvl="1"/>
            <a:endParaRPr lang="en-US" dirty="0"/>
          </a:p>
          <a:p>
            <a:pPr lvl="1"/>
            <a:r>
              <a:rPr lang="en-US" dirty="0"/>
              <a:t>Restricts OS installation to </a:t>
            </a:r>
            <a:br>
              <a:rPr lang="en-US" dirty="0"/>
            </a:br>
            <a:r>
              <a:rPr lang="en-US" dirty="0"/>
              <a:t>trusted software.</a:t>
            </a:r>
          </a:p>
          <a:p>
            <a:pPr lvl="1"/>
            <a:endParaRPr lang="en-US" dirty="0"/>
          </a:p>
          <a:p>
            <a:pPr lvl="1"/>
            <a:r>
              <a:rPr lang="en-US" dirty="0"/>
              <a:t>Might need to disable to install </a:t>
            </a:r>
            <a:br>
              <a:rPr lang="en-US" dirty="0"/>
            </a:br>
            <a:r>
              <a:rPr lang="en-US" dirty="0"/>
              <a:t>some OSs.</a:t>
            </a:r>
          </a:p>
          <a:p>
            <a:endParaRPr lang="en-US" dirty="0"/>
          </a:p>
        </p:txBody>
      </p:sp>
      <p:pic>
        <p:nvPicPr>
          <p:cNvPr id="4" name="Picture 3">
            <a:extLst>
              <a:ext uri="{FF2B5EF4-FFF2-40B4-BE49-F238E27FC236}">
                <a16:creationId xmlns:a16="http://schemas.microsoft.com/office/drawing/2014/main" id="{57915487-40A9-40E3-9A31-D07F9DAF132B}"/>
              </a:ext>
            </a:extLst>
          </p:cNvPr>
          <p:cNvPicPr>
            <a:picLocks noChangeAspect="1"/>
          </p:cNvPicPr>
          <p:nvPr/>
        </p:nvPicPr>
        <p:blipFill>
          <a:blip r:embed="rId2"/>
          <a:stretch>
            <a:fillRect/>
          </a:stretch>
        </p:blipFill>
        <p:spPr>
          <a:xfrm>
            <a:off x="4273897" y="951750"/>
            <a:ext cx="4362857" cy="3239999"/>
          </a:xfrm>
          <a:prstGeom prst="rect">
            <a:avLst/>
          </a:prstGeom>
          <a:ln>
            <a:solidFill>
              <a:schemeClr val="accent1"/>
            </a:solidFill>
          </a:ln>
        </p:spPr>
      </p:pic>
    </p:spTree>
    <p:extLst>
      <p:ext uri="{BB962C8B-B14F-4D97-AF65-F5344CB8AC3E}">
        <p14:creationId xmlns:p14="http://schemas.microsoft.com/office/powerpoint/2010/main" val="196750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80">
                                          <p:stCondLst>
                                            <p:cond delay="0"/>
                                          </p:stCondLst>
                                        </p:cTn>
                                        <p:tgtEl>
                                          <p:spTgt spid="6">
                                            <p:txEl>
                                              <p:pRg st="2" end="2"/>
                                            </p:txEl>
                                          </p:spTgt>
                                        </p:tgtEl>
                                      </p:cBhvr>
                                    </p:animEffect>
                                    <p:anim calcmode="lin" valueType="num">
                                      <p:cBhvr>
                                        <p:cTn id="8"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2" end="2"/>
                                            </p:txEl>
                                          </p:spTgt>
                                        </p:tgtEl>
                                      </p:cBhvr>
                                      <p:to x="100000" y="60000"/>
                                    </p:animScale>
                                    <p:animScale>
                                      <p:cBhvr>
                                        <p:cTn id="14" dur="166" decel="50000">
                                          <p:stCondLst>
                                            <p:cond delay="676"/>
                                          </p:stCondLst>
                                        </p:cTn>
                                        <p:tgtEl>
                                          <p:spTgt spid="6">
                                            <p:txEl>
                                              <p:pRg st="2" end="2"/>
                                            </p:txEl>
                                          </p:spTgt>
                                        </p:tgtEl>
                                      </p:cBhvr>
                                      <p:to x="100000" y="100000"/>
                                    </p:animScale>
                                    <p:animScale>
                                      <p:cBhvr>
                                        <p:cTn id="15" dur="26">
                                          <p:stCondLst>
                                            <p:cond delay="1312"/>
                                          </p:stCondLst>
                                        </p:cTn>
                                        <p:tgtEl>
                                          <p:spTgt spid="6">
                                            <p:txEl>
                                              <p:pRg st="2" end="2"/>
                                            </p:txEl>
                                          </p:spTgt>
                                        </p:tgtEl>
                                      </p:cBhvr>
                                      <p:to x="100000" y="80000"/>
                                    </p:animScale>
                                    <p:animScale>
                                      <p:cBhvr>
                                        <p:cTn id="16" dur="166" decel="50000">
                                          <p:stCondLst>
                                            <p:cond delay="1338"/>
                                          </p:stCondLst>
                                        </p:cTn>
                                        <p:tgtEl>
                                          <p:spTgt spid="6">
                                            <p:txEl>
                                              <p:pRg st="2" end="2"/>
                                            </p:txEl>
                                          </p:spTgt>
                                        </p:tgtEl>
                                      </p:cBhvr>
                                      <p:to x="100000" y="100000"/>
                                    </p:animScale>
                                    <p:animScale>
                                      <p:cBhvr>
                                        <p:cTn id="17" dur="26">
                                          <p:stCondLst>
                                            <p:cond delay="1642"/>
                                          </p:stCondLst>
                                        </p:cTn>
                                        <p:tgtEl>
                                          <p:spTgt spid="6">
                                            <p:txEl>
                                              <p:pRg st="2" end="2"/>
                                            </p:txEl>
                                          </p:spTgt>
                                        </p:tgtEl>
                                      </p:cBhvr>
                                      <p:to x="100000" y="90000"/>
                                    </p:animScale>
                                    <p:animScale>
                                      <p:cBhvr>
                                        <p:cTn id="18" dur="166" decel="50000">
                                          <p:stCondLst>
                                            <p:cond delay="1668"/>
                                          </p:stCondLst>
                                        </p:cTn>
                                        <p:tgtEl>
                                          <p:spTgt spid="6">
                                            <p:txEl>
                                              <p:pRg st="2" end="2"/>
                                            </p:txEl>
                                          </p:spTgt>
                                        </p:tgtEl>
                                      </p:cBhvr>
                                      <p:to x="100000" y="100000"/>
                                    </p:animScale>
                                    <p:animScale>
                                      <p:cBhvr>
                                        <p:cTn id="19" dur="26">
                                          <p:stCondLst>
                                            <p:cond delay="1808"/>
                                          </p:stCondLst>
                                        </p:cTn>
                                        <p:tgtEl>
                                          <p:spTgt spid="6">
                                            <p:txEl>
                                              <p:pRg st="2" end="2"/>
                                            </p:txEl>
                                          </p:spTgt>
                                        </p:tgtEl>
                                      </p:cBhvr>
                                      <p:to x="100000" y="95000"/>
                                    </p:animScale>
                                    <p:animScale>
                                      <p:cBhvr>
                                        <p:cTn id="20" dur="166" decel="50000">
                                          <p:stCondLst>
                                            <p:cond delay="1834"/>
                                          </p:stCondLst>
                                        </p:cTn>
                                        <p:tgtEl>
                                          <p:spTgt spid="6">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down)">
                                      <p:cBhvr>
                                        <p:cTn id="23" dur="580">
                                          <p:stCondLst>
                                            <p:cond delay="0"/>
                                          </p:stCondLst>
                                        </p:cTn>
                                        <p:tgtEl>
                                          <p:spTgt spid="6">
                                            <p:txEl>
                                              <p:pRg st="4" end="4"/>
                                            </p:txEl>
                                          </p:spTgt>
                                        </p:tgtEl>
                                      </p:cBhvr>
                                    </p:animEffect>
                                    <p:anim calcmode="lin" valueType="num">
                                      <p:cBhvr>
                                        <p:cTn id="24"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xEl>
                                              <p:pRg st="4" end="4"/>
                                            </p:txEl>
                                          </p:spTgt>
                                        </p:tgtEl>
                                      </p:cBhvr>
                                      <p:to x="100000" y="60000"/>
                                    </p:animScale>
                                    <p:animScale>
                                      <p:cBhvr>
                                        <p:cTn id="30" dur="166" decel="50000">
                                          <p:stCondLst>
                                            <p:cond delay="676"/>
                                          </p:stCondLst>
                                        </p:cTn>
                                        <p:tgtEl>
                                          <p:spTgt spid="6">
                                            <p:txEl>
                                              <p:pRg st="4" end="4"/>
                                            </p:txEl>
                                          </p:spTgt>
                                        </p:tgtEl>
                                      </p:cBhvr>
                                      <p:to x="100000" y="100000"/>
                                    </p:animScale>
                                    <p:animScale>
                                      <p:cBhvr>
                                        <p:cTn id="31" dur="26">
                                          <p:stCondLst>
                                            <p:cond delay="1312"/>
                                          </p:stCondLst>
                                        </p:cTn>
                                        <p:tgtEl>
                                          <p:spTgt spid="6">
                                            <p:txEl>
                                              <p:pRg st="4" end="4"/>
                                            </p:txEl>
                                          </p:spTgt>
                                        </p:tgtEl>
                                      </p:cBhvr>
                                      <p:to x="100000" y="80000"/>
                                    </p:animScale>
                                    <p:animScale>
                                      <p:cBhvr>
                                        <p:cTn id="32" dur="166" decel="50000">
                                          <p:stCondLst>
                                            <p:cond delay="1338"/>
                                          </p:stCondLst>
                                        </p:cTn>
                                        <p:tgtEl>
                                          <p:spTgt spid="6">
                                            <p:txEl>
                                              <p:pRg st="4" end="4"/>
                                            </p:txEl>
                                          </p:spTgt>
                                        </p:tgtEl>
                                      </p:cBhvr>
                                      <p:to x="100000" y="100000"/>
                                    </p:animScale>
                                    <p:animScale>
                                      <p:cBhvr>
                                        <p:cTn id="33" dur="26">
                                          <p:stCondLst>
                                            <p:cond delay="1642"/>
                                          </p:stCondLst>
                                        </p:cTn>
                                        <p:tgtEl>
                                          <p:spTgt spid="6">
                                            <p:txEl>
                                              <p:pRg st="4" end="4"/>
                                            </p:txEl>
                                          </p:spTgt>
                                        </p:tgtEl>
                                      </p:cBhvr>
                                      <p:to x="100000" y="90000"/>
                                    </p:animScale>
                                    <p:animScale>
                                      <p:cBhvr>
                                        <p:cTn id="34" dur="166" decel="50000">
                                          <p:stCondLst>
                                            <p:cond delay="1668"/>
                                          </p:stCondLst>
                                        </p:cTn>
                                        <p:tgtEl>
                                          <p:spTgt spid="6">
                                            <p:txEl>
                                              <p:pRg st="4" end="4"/>
                                            </p:txEl>
                                          </p:spTgt>
                                        </p:tgtEl>
                                      </p:cBhvr>
                                      <p:to x="100000" y="100000"/>
                                    </p:animScale>
                                    <p:animScale>
                                      <p:cBhvr>
                                        <p:cTn id="35" dur="26">
                                          <p:stCondLst>
                                            <p:cond delay="1808"/>
                                          </p:stCondLst>
                                        </p:cTn>
                                        <p:tgtEl>
                                          <p:spTgt spid="6">
                                            <p:txEl>
                                              <p:pRg st="4" end="4"/>
                                            </p:txEl>
                                          </p:spTgt>
                                        </p:tgtEl>
                                      </p:cBhvr>
                                      <p:to x="100000" y="95000"/>
                                    </p:animScale>
                                    <p:animScale>
                                      <p:cBhvr>
                                        <p:cTn id="36" dur="166" decel="50000">
                                          <p:stCondLst>
                                            <p:cond delay="1834"/>
                                          </p:stCondLst>
                                        </p:cTn>
                                        <p:tgtEl>
                                          <p:spTgt spid="6">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wipe(down)">
                                      <p:cBhvr>
                                        <p:cTn id="39" dur="580">
                                          <p:stCondLst>
                                            <p:cond delay="0"/>
                                          </p:stCondLst>
                                        </p:cTn>
                                        <p:tgtEl>
                                          <p:spTgt spid="6">
                                            <p:txEl>
                                              <p:pRg st="6" end="6"/>
                                            </p:txEl>
                                          </p:spTgt>
                                        </p:tgtEl>
                                      </p:cBhvr>
                                    </p:animEffect>
                                    <p:anim calcmode="lin" valueType="num">
                                      <p:cBhvr>
                                        <p:cTn id="40"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6">
                                            <p:txEl>
                                              <p:pRg st="6" end="6"/>
                                            </p:txEl>
                                          </p:spTgt>
                                        </p:tgtEl>
                                      </p:cBhvr>
                                      <p:to x="100000" y="60000"/>
                                    </p:animScale>
                                    <p:animScale>
                                      <p:cBhvr>
                                        <p:cTn id="46" dur="166" decel="50000">
                                          <p:stCondLst>
                                            <p:cond delay="676"/>
                                          </p:stCondLst>
                                        </p:cTn>
                                        <p:tgtEl>
                                          <p:spTgt spid="6">
                                            <p:txEl>
                                              <p:pRg st="6" end="6"/>
                                            </p:txEl>
                                          </p:spTgt>
                                        </p:tgtEl>
                                      </p:cBhvr>
                                      <p:to x="100000" y="100000"/>
                                    </p:animScale>
                                    <p:animScale>
                                      <p:cBhvr>
                                        <p:cTn id="47" dur="26">
                                          <p:stCondLst>
                                            <p:cond delay="1312"/>
                                          </p:stCondLst>
                                        </p:cTn>
                                        <p:tgtEl>
                                          <p:spTgt spid="6">
                                            <p:txEl>
                                              <p:pRg st="6" end="6"/>
                                            </p:txEl>
                                          </p:spTgt>
                                        </p:tgtEl>
                                      </p:cBhvr>
                                      <p:to x="100000" y="80000"/>
                                    </p:animScale>
                                    <p:animScale>
                                      <p:cBhvr>
                                        <p:cTn id="48" dur="166" decel="50000">
                                          <p:stCondLst>
                                            <p:cond delay="1338"/>
                                          </p:stCondLst>
                                        </p:cTn>
                                        <p:tgtEl>
                                          <p:spTgt spid="6">
                                            <p:txEl>
                                              <p:pRg st="6" end="6"/>
                                            </p:txEl>
                                          </p:spTgt>
                                        </p:tgtEl>
                                      </p:cBhvr>
                                      <p:to x="100000" y="100000"/>
                                    </p:animScale>
                                    <p:animScale>
                                      <p:cBhvr>
                                        <p:cTn id="49" dur="26">
                                          <p:stCondLst>
                                            <p:cond delay="1642"/>
                                          </p:stCondLst>
                                        </p:cTn>
                                        <p:tgtEl>
                                          <p:spTgt spid="6">
                                            <p:txEl>
                                              <p:pRg st="6" end="6"/>
                                            </p:txEl>
                                          </p:spTgt>
                                        </p:tgtEl>
                                      </p:cBhvr>
                                      <p:to x="100000" y="90000"/>
                                    </p:animScale>
                                    <p:animScale>
                                      <p:cBhvr>
                                        <p:cTn id="50" dur="166" decel="50000">
                                          <p:stCondLst>
                                            <p:cond delay="1668"/>
                                          </p:stCondLst>
                                        </p:cTn>
                                        <p:tgtEl>
                                          <p:spTgt spid="6">
                                            <p:txEl>
                                              <p:pRg st="6" end="6"/>
                                            </p:txEl>
                                          </p:spTgt>
                                        </p:tgtEl>
                                      </p:cBhvr>
                                      <p:to x="100000" y="100000"/>
                                    </p:animScale>
                                    <p:animScale>
                                      <p:cBhvr>
                                        <p:cTn id="51" dur="26">
                                          <p:stCondLst>
                                            <p:cond delay="1808"/>
                                          </p:stCondLst>
                                        </p:cTn>
                                        <p:tgtEl>
                                          <p:spTgt spid="6">
                                            <p:txEl>
                                              <p:pRg st="6" end="6"/>
                                            </p:txEl>
                                          </p:spTgt>
                                        </p:tgtEl>
                                      </p:cBhvr>
                                      <p:to x="100000" y="95000"/>
                                    </p:animScale>
                                    <p:animScale>
                                      <p:cBhvr>
                                        <p:cTn id="52" dur="166" decel="50000">
                                          <p:stCondLst>
                                            <p:cond delay="1834"/>
                                          </p:stCondLst>
                                        </p:cTn>
                                        <p:tgtEl>
                                          <p:spTgt spid="6">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1_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070696-A848-43E8-9394-0C184DE86F6D}">
  <ds:schemaRefs>
    <ds:schemaRef ds:uri="http://schemas.microsoft.com/office/2006/documentManagement/types"/>
    <ds:schemaRef ds:uri="http://www.w3.org/XML/1998/namespace"/>
    <ds:schemaRef ds:uri="http://purl.org/dc/elements/1.1/"/>
    <ds:schemaRef ds:uri="http://schemas.microsoft.com/office/infopath/2007/PartnerControls"/>
    <ds:schemaRef ds:uri="315eb565-7267-4a95-9087-2f433ded3c8b"/>
    <ds:schemaRef ds:uri="http://purl.org/dc/terms/"/>
    <ds:schemaRef ds:uri="http://schemas.openxmlformats.org/package/2006/metadata/core-properties"/>
    <ds:schemaRef ds:uri="95a46270-66ec-4bdf-aabc-d78887d51418"/>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9E33A0A4-20A1-410C-8AF3-9EE04B1B9CB4}">
  <ds:schemaRefs>
    <ds:schemaRef ds:uri="http://schemas.microsoft.com/sharepoint/v3/contenttype/forms"/>
  </ds:schemaRefs>
</ds:datastoreItem>
</file>

<file path=customXml/itemProps3.xml><?xml version="1.0" encoding="utf-8"?>
<ds:datastoreItem xmlns:ds="http://schemas.openxmlformats.org/officeDocument/2006/customXml" ds:itemID="{A68DEE5E-2DD7-4AC8-A3A7-85A7E4A14C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18459</TotalTime>
  <Words>3504</Words>
  <Application>Microsoft Office PowerPoint</Application>
  <PresentationFormat>On-screen Show (16:9)</PresentationFormat>
  <Paragraphs>456</Paragraphs>
  <Slides>48</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48</vt:i4>
      </vt:variant>
    </vt:vector>
  </HeadingPairs>
  <TitlesOfParts>
    <vt:vector size="55" baseType="lpstr">
      <vt:lpstr>Open Sans</vt:lpstr>
      <vt:lpstr>Calibri</vt:lpstr>
      <vt:lpstr>Open Sans Semibold</vt:lpstr>
      <vt:lpstr>OpenSans</vt:lpstr>
      <vt:lpstr>Arial</vt:lpstr>
      <vt:lpstr>LO-CompTIA</vt:lpstr>
      <vt:lpstr>1_LO-CompTIA</vt:lpstr>
      <vt:lpstr>CH 2: Configuring and installing the OS</vt:lpstr>
      <vt:lpstr>Topic A: Installation </vt:lpstr>
      <vt:lpstr>OS Installation</vt:lpstr>
      <vt:lpstr>OS Installation Types</vt:lpstr>
      <vt:lpstr>OS Installation Types</vt:lpstr>
      <vt:lpstr>OS Installation Types</vt:lpstr>
      <vt:lpstr>Compatibility Considerations</vt:lpstr>
      <vt:lpstr>Installation Boot Methods</vt:lpstr>
      <vt:lpstr>Installation Boot Methods</vt:lpstr>
      <vt:lpstr>Installation Boot Methods</vt:lpstr>
      <vt:lpstr>Disk Formatting and Partitioning</vt:lpstr>
      <vt:lpstr>Multiboot Partitioning</vt:lpstr>
      <vt:lpstr>Locale Settings and Software Selection</vt:lpstr>
      <vt:lpstr>Networking Considerations</vt:lpstr>
      <vt:lpstr>Networking Considerations</vt:lpstr>
      <vt:lpstr>Post-Installation Tasks</vt:lpstr>
      <vt:lpstr>Post-Installation Tasks</vt:lpstr>
      <vt:lpstr>OS Installation Types</vt:lpstr>
      <vt:lpstr>  Installing &amp; Upgrading Windows  Vmware &amp; Win 10 install!!</vt:lpstr>
      <vt:lpstr>Unattended Installations</vt:lpstr>
      <vt:lpstr>Unattended Installations</vt:lpstr>
      <vt:lpstr>Unattended Installations</vt:lpstr>
      <vt:lpstr>Topic B: Maintain OSs</vt:lpstr>
      <vt:lpstr>Disk Maintenance</vt:lpstr>
      <vt:lpstr>Windows Disk Maintenance Tools</vt:lpstr>
      <vt:lpstr>Linux and macOS Disk Maintenance Tools</vt:lpstr>
      <vt:lpstr>Patch Management </vt:lpstr>
      <vt:lpstr>PowerPoint Presentation</vt:lpstr>
      <vt:lpstr>OS Updates</vt:lpstr>
      <vt:lpstr>OS Updates</vt:lpstr>
      <vt:lpstr>OS Updates</vt:lpstr>
      <vt:lpstr>Anti-Malware Updates</vt:lpstr>
      <vt:lpstr>Driver and Firmware Updates</vt:lpstr>
      <vt:lpstr>Scheduled Backups</vt:lpstr>
      <vt:lpstr>Backup Operations</vt:lpstr>
      <vt:lpstr>Scheduled Backups</vt:lpstr>
      <vt:lpstr>Backup Methods</vt:lpstr>
      <vt:lpstr>Backup Methods: Full with incremental or differential</vt:lpstr>
      <vt:lpstr>Synthetic Backup Methods</vt:lpstr>
      <vt:lpstr>GFS Backup</vt:lpstr>
      <vt:lpstr>Scheduled Backups</vt:lpstr>
      <vt:lpstr>Task Schedulers</vt:lpstr>
      <vt:lpstr>Discussing OS Maintenance</vt:lpstr>
      <vt:lpstr>Discussing OS Maintenance</vt:lpstr>
      <vt:lpstr>Discussing OS Maintenance</vt:lpstr>
      <vt:lpstr>Discussing OS Maintenance</vt:lpstr>
      <vt:lpstr>Discussing OS Maintenance</vt:lpstr>
      <vt:lpstr>Discussing OS Maintenance</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Installing, Configuring, and Maintaining Operating Systems</dc:title>
  <dc:creator>Gail Sandler</dc:creator>
  <cp:lastModifiedBy>Anton Santucci</cp:lastModifiedBy>
  <cp:revision>222</cp:revision>
  <dcterms:created xsi:type="dcterms:W3CDTF">2018-10-05T19:01:19Z</dcterms:created>
  <dcterms:modified xsi:type="dcterms:W3CDTF">2022-06-29T13:29:40Z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