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823" r:id="rId4"/>
    <p:sldMasterId id="2147483845" r:id="rId5"/>
  </p:sldMasterIdLst>
  <p:notesMasterIdLst>
    <p:notesMasterId r:id="rId44"/>
  </p:notesMasterIdLst>
  <p:handoutMasterIdLst>
    <p:handoutMasterId r:id="rId45"/>
  </p:handoutMasterIdLst>
  <p:sldIdLst>
    <p:sldId id="281" r:id="rId6"/>
    <p:sldId id="362" r:id="rId7"/>
    <p:sldId id="288" r:id="rId8"/>
    <p:sldId id="306" r:id="rId9"/>
    <p:sldId id="308" r:id="rId10"/>
    <p:sldId id="289" r:id="rId11"/>
    <p:sldId id="309" r:id="rId12"/>
    <p:sldId id="484" r:id="rId13"/>
    <p:sldId id="363" r:id="rId14"/>
    <p:sldId id="291" r:id="rId15"/>
    <p:sldId id="292" r:id="rId16"/>
    <p:sldId id="310" r:id="rId17"/>
    <p:sldId id="313" r:id="rId18"/>
    <p:sldId id="314" r:id="rId19"/>
    <p:sldId id="316" r:id="rId20"/>
    <p:sldId id="318" r:id="rId21"/>
    <p:sldId id="319" r:id="rId22"/>
    <p:sldId id="320" r:id="rId23"/>
    <p:sldId id="321" r:id="rId24"/>
    <p:sldId id="322" r:id="rId25"/>
    <p:sldId id="323" r:id="rId26"/>
    <p:sldId id="486" r:id="rId27"/>
    <p:sldId id="485" r:id="rId28"/>
    <p:sldId id="324" r:id="rId29"/>
    <p:sldId id="325" r:id="rId30"/>
    <p:sldId id="355" r:id="rId31"/>
    <p:sldId id="328" r:id="rId32"/>
    <p:sldId id="294" r:id="rId33"/>
    <p:sldId id="295" r:id="rId34"/>
    <p:sldId id="332" r:id="rId35"/>
    <p:sldId id="482" r:id="rId36"/>
    <p:sldId id="301" r:id="rId37"/>
    <p:sldId id="302" r:id="rId38"/>
    <p:sldId id="300" r:id="rId39"/>
    <p:sldId id="304" r:id="rId40"/>
    <p:sldId id="305" r:id="rId41"/>
    <p:sldId id="335" r:id="rId42"/>
    <p:sldId id="487" r:id="rId43"/>
  </p:sldIdLst>
  <p:sldSz cx="9144000" cy="5143500" type="screen16x9"/>
  <p:notesSz cx="6858000" cy="9144000"/>
  <p:embeddedFontLst>
    <p:embeddedFont>
      <p:font typeface="Calibri" panose="020F0502020204030204" pitchFamily="34" charset="0"/>
      <p:regular r:id="rId46"/>
      <p:bold r:id="rId47"/>
      <p:italic r:id="rId48"/>
      <p:boldItalic r:id="rId49"/>
    </p:embeddedFont>
    <p:embeddedFont>
      <p:font typeface="Cutive Mono" panose="020B0604020202020204" charset="0"/>
      <p:regular r:id="rId50"/>
    </p:embeddedFont>
    <p:embeddedFont>
      <p:font typeface="Open Sans" panose="020B0606030504020204" pitchFamily="34" charset="0"/>
      <p:regular r:id="rId51"/>
      <p:bold r:id="rId52"/>
      <p:italic r:id="rId53"/>
      <p:boldItalic r:id="rId54"/>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C9E"/>
    <a:srgbClr val="45545F"/>
    <a:srgbClr val="004D71"/>
    <a:srgbClr val="B1B7BC"/>
    <a:srgbClr val="1B3764"/>
    <a:srgbClr val="0090B9"/>
    <a:srgbClr val="ED1C24"/>
    <a:srgbClr val="F5A81C"/>
    <a:srgbClr val="01A1DD"/>
    <a:srgbClr val="CFD4D7"/>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3960" autoAdjust="0"/>
    <p:restoredTop sz="84219" autoAdjust="0"/>
  </p:normalViewPr>
  <p:slideViewPr>
    <p:cSldViewPr snapToGrid="0">
      <p:cViewPr varScale="1">
        <p:scale>
          <a:sx n="74" d="100"/>
          <a:sy n="74" d="100"/>
        </p:scale>
        <p:origin x="356" y="56"/>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7" d="100"/>
          <a:sy n="87" d="100"/>
        </p:scale>
        <p:origin x="3840"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handoutMaster" Target="handoutMasters/handoutMaster1.xml"/><Relationship Id="rId53" Type="http://schemas.openxmlformats.org/officeDocument/2006/relationships/font" Target="fonts/font8.fntdata"/><Relationship Id="rId58" Type="http://schemas.openxmlformats.org/officeDocument/2006/relationships/tableStyles" Target="tableStyles.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font" Target="fonts/font3.fntdata"/><Relationship Id="rId56"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font" Target="fonts/font6.fntdata"/><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font" Target="fonts/font1.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font" Target="fonts/font9.fntdata"/><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4.fntdata"/><Relationship Id="rId57" Type="http://schemas.openxmlformats.org/officeDocument/2006/relationships/theme" Target="theme/theme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notesMaster" Target="notesMasters/notesMaster1.xml"/><Relationship Id="rId52" Type="http://schemas.openxmlformats.org/officeDocument/2006/relationships/font" Target="fonts/font7.fntdata"/></Relationships>
</file>

<file path=ppt/diagrams/_rels/data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svg"/><Relationship Id="rId1" Type="http://schemas.openxmlformats.org/officeDocument/2006/relationships/image" Target="../media/image15.png"/><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diagrams/_rels/data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svg"/><Relationship Id="rId1" Type="http://schemas.openxmlformats.org/officeDocument/2006/relationships/image" Target="../media/image51.png"/><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54.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svg"/><Relationship Id="rId1" Type="http://schemas.openxmlformats.org/officeDocument/2006/relationships/image" Target="../media/image15.png"/><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diagrams/_rels/drawing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svg"/><Relationship Id="rId1" Type="http://schemas.openxmlformats.org/officeDocument/2006/relationships/image" Target="../media/image51.png"/><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54.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7B4E87E-87E7-49BF-81B3-101313E9CB41}"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20F6DCBD-28A9-4BEC-BD03-362841284DD4}">
      <dgm:prSet/>
      <dgm:spPr/>
      <dgm:t>
        <a:bodyPr/>
        <a:lstStyle/>
        <a:p>
          <a:r>
            <a:rPr lang="en-US"/>
            <a:t>Manage Users</a:t>
          </a:r>
        </a:p>
      </dgm:t>
    </dgm:pt>
    <dgm:pt modelId="{FA9431F3-E6B8-40E6-9A99-0F1B07195CCA}" type="parTrans" cxnId="{BFBEBF50-078A-442F-9857-0E6501983D6E}">
      <dgm:prSet/>
      <dgm:spPr/>
      <dgm:t>
        <a:bodyPr/>
        <a:lstStyle/>
        <a:p>
          <a:endParaRPr lang="en-US"/>
        </a:p>
      </dgm:t>
    </dgm:pt>
    <dgm:pt modelId="{20151DD5-5D74-40D3-9D78-4DD7FC6015C1}" type="sibTrans" cxnId="{BFBEBF50-078A-442F-9857-0E6501983D6E}">
      <dgm:prSet/>
      <dgm:spPr/>
      <dgm:t>
        <a:bodyPr/>
        <a:lstStyle/>
        <a:p>
          <a:endParaRPr lang="en-US"/>
        </a:p>
      </dgm:t>
    </dgm:pt>
    <dgm:pt modelId="{764CD33C-6A48-47EE-A610-08B04D5AE325}">
      <dgm:prSet/>
      <dgm:spPr/>
      <dgm:t>
        <a:bodyPr/>
        <a:lstStyle/>
        <a:p>
          <a:r>
            <a:rPr lang="en-US"/>
            <a:t>Configure Shared Resources</a:t>
          </a:r>
        </a:p>
      </dgm:t>
    </dgm:pt>
    <dgm:pt modelId="{3666BF02-68B9-48E3-A114-B4C203C8EA61}" type="parTrans" cxnId="{97DCED21-121D-4175-B5B3-1870202C5262}">
      <dgm:prSet/>
      <dgm:spPr/>
      <dgm:t>
        <a:bodyPr/>
        <a:lstStyle/>
        <a:p>
          <a:endParaRPr lang="en-US"/>
        </a:p>
      </dgm:t>
    </dgm:pt>
    <dgm:pt modelId="{69712222-DDD2-47F1-80CD-E14D8155CFFD}" type="sibTrans" cxnId="{97DCED21-121D-4175-B5B3-1870202C5262}">
      <dgm:prSet/>
      <dgm:spPr/>
      <dgm:t>
        <a:bodyPr/>
        <a:lstStyle/>
        <a:p>
          <a:endParaRPr lang="en-US"/>
        </a:p>
      </dgm:t>
    </dgm:pt>
    <dgm:pt modelId="{DD8A680C-9D51-4A63-92DE-97E300553F75}">
      <dgm:prSet/>
      <dgm:spPr/>
      <dgm:t>
        <a:bodyPr/>
        <a:lstStyle/>
        <a:p>
          <a:r>
            <a:rPr lang="en-US"/>
            <a:t>Configure Active Directory Accounts and Policies</a:t>
          </a:r>
        </a:p>
      </dgm:t>
    </dgm:pt>
    <dgm:pt modelId="{E0736D89-EAA8-42A2-96A1-1C49566FD5AE}" type="parTrans" cxnId="{4628D7E3-99D0-4080-B40E-13B74BB8DF14}">
      <dgm:prSet/>
      <dgm:spPr/>
      <dgm:t>
        <a:bodyPr/>
        <a:lstStyle/>
        <a:p>
          <a:endParaRPr lang="en-US"/>
        </a:p>
      </dgm:t>
    </dgm:pt>
    <dgm:pt modelId="{EB64A3B2-B2E6-491B-9863-D8C2F78F092C}" type="sibTrans" cxnId="{4628D7E3-99D0-4080-B40E-13B74BB8DF14}">
      <dgm:prSet/>
      <dgm:spPr/>
      <dgm:t>
        <a:bodyPr/>
        <a:lstStyle/>
        <a:p>
          <a:endParaRPr lang="en-US"/>
        </a:p>
      </dgm:t>
    </dgm:pt>
    <dgm:pt modelId="{A6703076-6E3F-4C60-A20B-83E6EE9D4F4D}" type="pres">
      <dgm:prSet presAssocID="{77B4E87E-87E7-49BF-81B3-101313E9CB41}" presName="root" presStyleCnt="0">
        <dgm:presLayoutVars>
          <dgm:dir/>
          <dgm:resizeHandles val="exact"/>
        </dgm:presLayoutVars>
      </dgm:prSet>
      <dgm:spPr/>
    </dgm:pt>
    <dgm:pt modelId="{EAF67181-95BB-4F84-B880-20D20E14AB8F}" type="pres">
      <dgm:prSet presAssocID="{20F6DCBD-28A9-4BEC-BD03-362841284DD4}" presName="compNode" presStyleCnt="0"/>
      <dgm:spPr/>
    </dgm:pt>
    <dgm:pt modelId="{59E98CEE-453E-45AC-8B8F-42B705367942}" type="pres">
      <dgm:prSet presAssocID="{20F6DCBD-28A9-4BEC-BD03-362841284DD4}" presName="bgRect" presStyleLbl="bgShp" presStyleIdx="0" presStyleCnt="3"/>
      <dgm:spPr/>
    </dgm:pt>
    <dgm:pt modelId="{3EDF68A4-94A4-423A-B071-01694B53C404}" type="pres">
      <dgm:prSet presAssocID="{20F6DCBD-28A9-4BEC-BD03-362841284DD4}"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ser"/>
        </a:ext>
      </dgm:extLst>
    </dgm:pt>
    <dgm:pt modelId="{B3C98109-8C64-48BD-80BF-B87DD6C74528}" type="pres">
      <dgm:prSet presAssocID="{20F6DCBD-28A9-4BEC-BD03-362841284DD4}" presName="spaceRect" presStyleCnt="0"/>
      <dgm:spPr/>
    </dgm:pt>
    <dgm:pt modelId="{870FEF8B-39A5-4E7B-9E58-FB74787F9202}" type="pres">
      <dgm:prSet presAssocID="{20F6DCBD-28A9-4BEC-BD03-362841284DD4}" presName="parTx" presStyleLbl="revTx" presStyleIdx="0" presStyleCnt="3">
        <dgm:presLayoutVars>
          <dgm:chMax val="0"/>
          <dgm:chPref val="0"/>
        </dgm:presLayoutVars>
      </dgm:prSet>
      <dgm:spPr/>
    </dgm:pt>
    <dgm:pt modelId="{66C92CD8-6FC2-45F7-BAAF-AAB756BDD9FF}" type="pres">
      <dgm:prSet presAssocID="{20151DD5-5D74-40D3-9D78-4DD7FC6015C1}" presName="sibTrans" presStyleCnt="0"/>
      <dgm:spPr/>
    </dgm:pt>
    <dgm:pt modelId="{2A7DB07B-A64C-4F78-9EB7-F7506D60B0D2}" type="pres">
      <dgm:prSet presAssocID="{764CD33C-6A48-47EE-A610-08B04D5AE325}" presName="compNode" presStyleCnt="0"/>
      <dgm:spPr/>
    </dgm:pt>
    <dgm:pt modelId="{1D9D17D3-C2B9-40B8-80C4-91385304941D}" type="pres">
      <dgm:prSet presAssocID="{764CD33C-6A48-47EE-A610-08B04D5AE325}" presName="bgRect" presStyleLbl="bgShp" presStyleIdx="1" presStyleCnt="3"/>
      <dgm:spPr/>
    </dgm:pt>
    <dgm:pt modelId="{46457575-47D2-43E8-A44A-57D90555A644}" type="pres">
      <dgm:prSet presAssocID="{764CD33C-6A48-47EE-A610-08B04D5AE325}"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ingle gear"/>
        </a:ext>
      </dgm:extLst>
    </dgm:pt>
    <dgm:pt modelId="{662D8070-469C-4D4F-A809-BA3C15EB7C2F}" type="pres">
      <dgm:prSet presAssocID="{764CD33C-6A48-47EE-A610-08B04D5AE325}" presName="spaceRect" presStyleCnt="0"/>
      <dgm:spPr/>
    </dgm:pt>
    <dgm:pt modelId="{617A01E6-C1ED-44D8-8AF8-12A8AFF9D336}" type="pres">
      <dgm:prSet presAssocID="{764CD33C-6A48-47EE-A610-08B04D5AE325}" presName="parTx" presStyleLbl="revTx" presStyleIdx="1" presStyleCnt="3">
        <dgm:presLayoutVars>
          <dgm:chMax val="0"/>
          <dgm:chPref val="0"/>
        </dgm:presLayoutVars>
      </dgm:prSet>
      <dgm:spPr/>
    </dgm:pt>
    <dgm:pt modelId="{431D0303-F12F-469D-AB07-38A50810B3BF}" type="pres">
      <dgm:prSet presAssocID="{69712222-DDD2-47F1-80CD-E14D8155CFFD}" presName="sibTrans" presStyleCnt="0"/>
      <dgm:spPr/>
    </dgm:pt>
    <dgm:pt modelId="{5430BAA1-5AFD-4474-8FC1-EDD333BD85FF}" type="pres">
      <dgm:prSet presAssocID="{DD8A680C-9D51-4A63-92DE-97E300553F75}" presName="compNode" presStyleCnt="0"/>
      <dgm:spPr/>
    </dgm:pt>
    <dgm:pt modelId="{2C0E63C3-062E-4B6F-936E-62E125E27520}" type="pres">
      <dgm:prSet presAssocID="{DD8A680C-9D51-4A63-92DE-97E300553F75}" presName="bgRect" presStyleLbl="bgShp" presStyleIdx="2" presStyleCnt="3"/>
      <dgm:spPr/>
    </dgm:pt>
    <dgm:pt modelId="{53F57192-0285-47F4-BB41-038860E2DFB6}" type="pres">
      <dgm:prSet presAssocID="{DD8A680C-9D51-4A63-92DE-97E300553F75}"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Open Folder"/>
        </a:ext>
      </dgm:extLst>
    </dgm:pt>
    <dgm:pt modelId="{DBA88512-3F56-4B71-9DB1-C6145FE8F75E}" type="pres">
      <dgm:prSet presAssocID="{DD8A680C-9D51-4A63-92DE-97E300553F75}" presName="spaceRect" presStyleCnt="0"/>
      <dgm:spPr/>
    </dgm:pt>
    <dgm:pt modelId="{798C11FC-98AD-46EE-A9CE-829DB9D68DA6}" type="pres">
      <dgm:prSet presAssocID="{DD8A680C-9D51-4A63-92DE-97E300553F75}" presName="parTx" presStyleLbl="revTx" presStyleIdx="2" presStyleCnt="3">
        <dgm:presLayoutVars>
          <dgm:chMax val="0"/>
          <dgm:chPref val="0"/>
        </dgm:presLayoutVars>
      </dgm:prSet>
      <dgm:spPr/>
    </dgm:pt>
  </dgm:ptLst>
  <dgm:cxnLst>
    <dgm:cxn modelId="{97DCED21-121D-4175-B5B3-1870202C5262}" srcId="{77B4E87E-87E7-49BF-81B3-101313E9CB41}" destId="{764CD33C-6A48-47EE-A610-08B04D5AE325}" srcOrd="1" destOrd="0" parTransId="{3666BF02-68B9-48E3-A114-B4C203C8EA61}" sibTransId="{69712222-DDD2-47F1-80CD-E14D8155CFFD}"/>
    <dgm:cxn modelId="{D9844F29-E622-446F-B34E-6F886AF7AB9C}" type="presOf" srcId="{77B4E87E-87E7-49BF-81B3-101313E9CB41}" destId="{A6703076-6E3F-4C60-A20B-83E6EE9D4F4D}" srcOrd="0" destOrd="0" presId="urn:microsoft.com/office/officeart/2018/2/layout/IconVerticalSolidList"/>
    <dgm:cxn modelId="{FA1F5D3B-25F9-4803-A684-0906E890DACB}" type="presOf" srcId="{20F6DCBD-28A9-4BEC-BD03-362841284DD4}" destId="{870FEF8B-39A5-4E7B-9E58-FB74787F9202}" srcOrd="0" destOrd="0" presId="urn:microsoft.com/office/officeart/2018/2/layout/IconVerticalSolidList"/>
    <dgm:cxn modelId="{BFBEBF50-078A-442F-9857-0E6501983D6E}" srcId="{77B4E87E-87E7-49BF-81B3-101313E9CB41}" destId="{20F6DCBD-28A9-4BEC-BD03-362841284DD4}" srcOrd="0" destOrd="0" parTransId="{FA9431F3-E6B8-40E6-9A99-0F1B07195CCA}" sibTransId="{20151DD5-5D74-40D3-9D78-4DD7FC6015C1}"/>
    <dgm:cxn modelId="{88DECDB4-2F04-4047-89AE-127411BC69FB}" type="presOf" srcId="{DD8A680C-9D51-4A63-92DE-97E300553F75}" destId="{798C11FC-98AD-46EE-A9CE-829DB9D68DA6}" srcOrd="0" destOrd="0" presId="urn:microsoft.com/office/officeart/2018/2/layout/IconVerticalSolidList"/>
    <dgm:cxn modelId="{4A4F93BD-6467-465F-828F-C9757B777A42}" type="presOf" srcId="{764CD33C-6A48-47EE-A610-08B04D5AE325}" destId="{617A01E6-C1ED-44D8-8AF8-12A8AFF9D336}" srcOrd="0" destOrd="0" presId="urn:microsoft.com/office/officeart/2018/2/layout/IconVerticalSolidList"/>
    <dgm:cxn modelId="{4628D7E3-99D0-4080-B40E-13B74BB8DF14}" srcId="{77B4E87E-87E7-49BF-81B3-101313E9CB41}" destId="{DD8A680C-9D51-4A63-92DE-97E300553F75}" srcOrd="2" destOrd="0" parTransId="{E0736D89-EAA8-42A2-96A1-1C49566FD5AE}" sibTransId="{EB64A3B2-B2E6-491B-9863-D8C2F78F092C}"/>
    <dgm:cxn modelId="{D74ECD4F-0962-474F-9A81-3012871E1D30}" type="presParOf" srcId="{A6703076-6E3F-4C60-A20B-83E6EE9D4F4D}" destId="{EAF67181-95BB-4F84-B880-20D20E14AB8F}" srcOrd="0" destOrd="0" presId="urn:microsoft.com/office/officeart/2018/2/layout/IconVerticalSolidList"/>
    <dgm:cxn modelId="{A56729B2-B9C6-4505-989C-FB2C496876E2}" type="presParOf" srcId="{EAF67181-95BB-4F84-B880-20D20E14AB8F}" destId="{59E98CEE-453E-45AC-8B8F-42B705367942}" srcOrd="0" destOrd="0" presId="urn:microsoft.com/office/officeart/2018/2/layout/IconVerticalSolidList"/>
    <dgm:cxn modelId="{61C7924B-2945-458D-BBC9-D59BBD67F629}" type="presParOf" srcId="{EAF67181-95BB-4F84-B880-20D20E14AB8F}" destId="{3EDF68A4-94A4-423A-B071-01694B53C404}" srcOrd="1" destOrd="0" presId="urn:microsoft.com/office/officeart/2018/2/layout/IconVerticalSolidList"/>
    <dgm:cxn modelId="{B3842FF5-40FD-4A3E-BCD9-F9AE30969750}" type="presParOf" srcId="{EAF67181-95BB-4F84-B880-20D20E14AB8F}" destId="{B3C98109-8C64-48BD-80BF-B87DD6C74528}" srcOrd="2" destOrd="0" presId="urn:microsoft.com/office/officeart/2018/2/layout/IconVerticalSolidList"/>
    <dgm:cxn modelId="{48F8A5A7-7809-4AE4-AD70-9F959C4A0AF9}" type="presParOf" srcId="{EAF67181-95BB-4F84-B880-20D20E14AB8F}" destId="{870FEF8B-39A5-4E7B-9E58-FB74787F9202}" srcOrd="3" destOrd="0" presId="urn:microsoft.com/office/officeart/2018/2/layout/IconVerticalSolidList"/>
    <dgm:cxn modelId="{B5713151-E5E6-4568-8A74-1C8D48A529A3}" type="presParOf" srcId="{A6703076-6E3F-4C60-A20B-83E6EE9D4F4D}" destId="{66C92CD8-6FC2-45F7-BAAF-AAB756BDD9FF}" srcOrd="1" destOrd="0" presId="urn:microsoft.com/office/officeart/2018/2/layout/IconVerticalSolidList"/>
    <dgm:cxn modelId="{63D1DC9D-4D7A-4E51-84E7-E4CBEC42BE0A}" type="presParOf" srcId="{A6703076-6E3F-4C60-A20B-83E6EE9D4F4D}" destId="{2A7DB07B-A64C-4F78-9EB7-F7506D60B0D2}" srcOrd="2" destOrd="0" presId="urn:microsoft.com/office/officeart/2018/2/layout/IconVerticalSolidList"/>
    <dgm:cxn modelId="{06EC9B26-C51B-4AA7-834C-DA8C769601BC}" type="presParOf" srcId="{2A7DB07B-A64C-4F78-9EB7-F7506D60B0D2}" destId="{1D9D17D3-C2B9-40B8-80C4-91385304941D}" srcOrd="0" destOrd="0" presId="urn:microsoft.com/office/officeart/2018/2/layout/IconVerticalSolidList"/>
    <dgm:cxn modelId="{8F75DB5A-586B-466A-B865-028851580088}" type="presParOf" srcId="{2A7DB07B-A64C-4F78-9EB7-F7506D60B0D2}" destId="{46457575-47D2-43E8-A44A-57D90555A644}" srcOrd="1" destOrd="0" presId="urn:microsoft.com/office/officeart/2018/2/layout/IconVerticalSolidList"/>
    <dgm:cxn modelId="{DCA406A8-BC82-45F4-A84B-C41B1BEE58B8}" type="presParOf" srcId="{2A7DB07B-A64C-4F78-9EB7-F7506D60B0D2}" destId="{662D8070-469C-4D4F-A809-BA3C15EB7C2F}" srcOrd="2" destOrd="0" presId="urn:microsoft.com/office/officeart/2018/2/layout/IconVerticalSolidList"/>
    <dgm:cxn modelId="{A85907A7-93D6-4A81-8AF0-7DA7D88BB48F}" type="presParOf" srcId="{2A7DB07B-A64C-4F78-9EB7-F7506D60B0D2}" destId="{617A01E6-C1ED-44D8-8AF8-12A8AFF9D336}" srcOrd="3" destOrd="0" presId="urn:microsoft.com/office/officeart/2018/2/layout/IconVerticalSolidList"/>
    <dgm:cxn modelId="{48ADE5D3-23F8-46B6-9357-F07F04523FE8}" type="presParOf" srcId="{A6703076-6E3F-4C60-A20B-83E6EE9D4F4D}" destId="{431D0303-F12F-469D-AB07-38A50810B3BF}" srcOrd="3" destOrd="0" presId="urn:microsoft.com/office/officeart/2018/2/layout/IconVerticalSolidList"/>
    <dgm:cxn modelId="{F3C4D4E5-2995-4983-B0B2-D31542D82827}" type="presParOf" srcId="{A6703076-6E3F-4C60-A20B-83E6EE9D4F4D}" destId="{5430BAA1-5AFD-4474-8FC1-EDD333BD85FF}" srcOrd="4" destOrd="0" presId="urn:microsoft.com/office/officeart/2018/2/layout/IconVerticalSolidList"/>
    <dgm:cxn modelId="{716B603D-1CCB-4C09-B774-E590EB5120F0}" type="presParOf" srcId="{5430BAA1-5AFD-4474-8FC1-EDD333BD85FF}" destId="{2C0E63C3-062E-4B6F-936E-62E125E27520}" srcOrd="0" destOrd="0" presId="urn:microsoft.com/office/officeart/2018/2/layout/IconVerticalSolidList"/>
    <dgm:cxn modelId="{D23D559E-3E09-4445-BE35-9BE8CDAB7384}" type="presParOf" srcId="{5430BAA1-5AFD-4474-8FC1-EDD333BD85FF}" destId="{53F57192-0285-47F4-BB41-038860E2DFB6}" srcOrd="1" destOrd="0" presId="urn:microsoft.com/office/officeart/2018/2/layout/IconVerticalSolidList"/>
    <dgm:cxn modelId="{43E42069-A5EF-4CA9-93D5-2ABA2E8662B9}" type="presParOf" srcId="{5430BAA1-5AFD-4474-8FC1-EDD333BD85FF}" destId="{DBA88512-3F56-4B71-9DB1-C6145FE8F75E}" srcOrd="2" destOrd="0" presId="urn:microsoft.com/office/officeart/2018/2/layout/IconVerticalSolidList"/>
    <dgm:cxn modelId="{36FAC88D-549B-4D92-A46D-FEC26C0D9FFA}" type="presParOf" srcId="{5430BAA1-5AFD-4474-8FC1-EDD333BD85FF}" destId="{798C11FC-98AD-46EE-A9CE-829DB9D68DA6}"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EF79136-F406-4063-BEA1-2D05BF04BDE7}"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05AC536C-1DE7-4F20-9004-B3A93D620720}">
      <dgm:prSet/>
      <dgm:spPr/>
      <dgm:t>
        <a:bodyPr/>
        <a:lstStyle/>
        <a:p>
          <a:r>
            <a:rPr lang="en-US" b="1"/>
            <a:t>User account: </a:t>
          </a:r>
          <a:r>
            <a:rPr lang="en-US" b="0"/>
            <a:t>The logon ID that identifies each user.</a:t>
          </a:r>
          <a:endParaRPr lang="en-US"/>
        </a:p>
      </dgm:t>
    </dgm:pt>
    <dgm:pt modelId="{10D90A34-7AF3-4B74-928D-80DBDE388D68}" type="parTrans" cxnId="{BDDA6C12-7744-4171-9384-7A0B1CD1D6BD}">
      <dgm:prSet/>
      <dgm:spPr/>
      <dgm:t>
        <a:bodyPr/>
        <a:lstStyle/>
        <a:p>
          <a:endParaRPr lang="en-US"/>
        </a:p>
      </dgm:t>
    </dgm:pt>
    <dgm:pt modelId="{08751510-585A-4168-A6B3-6323D84C3918}" type="sibTrans" cxnId="{BDDA6C12-7744-4171-9384-7A0B1CD1D6BD}">
      <dgm:prSet/>
      <dgm:spPr/>
      <dgm:t>
        <a:bodyPr/>
        <a:lstStyle/>
        <a:p>
          <a:endParaRPr lang="en-US"/>
        </a:p>
      </dgm:t>
    </dgm:pt>
    <dgm:pt modelId="{953C7C5D-03E0-44A5-A822-29C96F52CECC}">
      <dgm:prSet/>
      <dgm:spPr/>
      <dgm:t>
        <a:bodyPr/>
        <a:lstStyle/>
        <a:p>
          <a:r>
            <a:rPr lang="en-US" b="1"/>
            <a:t>Security group: </a:t>
          </a:r>
          <a:r>
            <a:rPr lang="en-US" b="0"/>
            <a:t>A collection of user accounts that can be assigned permissions in the same way as a single user object. </a:t>
          </a:r>
          <a:endParaRPr lang="en-US"/>
        </a:p>
      </dgm:t>
    </dgm:pt>
    <dgm:pt modelId="{5D404DE2-345E-49ED-992F-A78B76706C02}" type="parTrans" cxnId="{49846DCE-B00C-44A4-BA94-48BBAB1044AE}">
      <dgm:prSet/>
      <dgm:spPr/>
      <dgm:t>
        <a:bodyPr/>
        <a:lstStyle/>
        <a:p>
          <a:endParaRPr lang="en-US"/>
        </a:p>
      </dgm:t>
    </dgm:pt>
    <dgm:pt modelId="{71B5E9C1-4AF9-4A1D-935F-CF66BE277D17}" type="sibTrans" cxnId="{49846DCE-B00C-44A4-BA94-48BBAB1044AE}">
      <dgm:prSet/>
      <dgm:spPr/>
      <dgm:t>
        <a:bodyPr/>
        <a:lstStyle/>
        <a:p>
          <a:endParaRPr lang="en-US"/>
        </a:p>
      </dgm:t>
    </dgm:pt>
    <dgm:pt modelId="{C211969D-7E50-4E2F-91EC-25DD2825BB35}" type="pres">
      <dgm:prSet presAssocID="{2EF79136-F406-4063-BEA1-2D05BF04BDE7}" presName="linear" presStyleCnt="0">
        <dgm:presLayoutVars>
          <dgm:animLvl val="lvl"/>
          <dgm:resizeHandles val="exact"/>
        </dgm:presLayoutVars>
      </dgm:prSet>
      <dgm:spPr/>
    </dgm:pt>
    <dgm:pt modelId="{2650ED00-65DE-4432-A4A8-FE65FB1C9D3A}" type="pres">
      <dgm:prSet presAssocID="{05AC536C-1DE7-4F20-9004-B3A93D620720}" presName="parentText" presStyleLbl="node1" presStyleIdx="0" presStyleCnt="2">
        <dgm:presLayoutVars>
          <dgm:chMax val="0"/>
          <dgm:bulletEnabled val="1"/>
        </dgm:presLayoutVars>
      </dgm:prSet>
      <dgm:spPr/>
    </dgm:pt>
    <dgm:pt modelId="{C4DF4760-A851-49A5-9186-675796985060}" type="pres">
      <dgm:prSet presAssocID="{08751510-585A-4168-A6B3-6323D84C3918}" presName="spacer" presStyleCnt="0"/>
      <dgm:spPr/>
    </dgm:pt>
    <dgm:pt modelId="{30C24E78-6538-49CB-8824-BB13537CA00B}" type="pres">
      <dgm:prSet presAssocID="{953C7C5D-03E0-44A5-A822-29C96F52CECC}" presName="parentText" presStyleLbl="node1" presStyleIdx="1" presStyleCnt="2">
        <dgm:presLayoutVars>
          <dgm:chMax val="0"/>
          <dgm:bulletEnabled val="1"/>
        </dgm:presLayoutVars>
      </dgm:prSet>
      <dgm:spPr/>
    </dgm:pt>
  </dgm:ptLst>
  <dgm:cxnLst>
    <dgm:cxn modelId="{BDDA6C12-7744-4171-9384-7A0B1CD1D6BD}" srcId="{2EF79136-F406-4063-BEA1-2D05BF04BDE7}" destId="{05AC536C-1DE7-4F20-9004-B3A93D620720}" srcOrd="0" destOrd="0" parTransId="{10D90A34-7AF3-4B74-928D-80DBDE388D68}" sibTransId="{08751510-585A-4168-A6B3-6323D84C3918}"/>
    <dgm:cxn modelId="{E6A3B531-E871-4766-8CE9-B75783C5222A}" type="presOf" srcId="{05AC536C-1DE7-4F20-9004-B3A93D620720}" destId="{2650ED00-65DE-4432-A4A8-FE65FB1C9D3A}" srcOrd="0" destOrd="0" presId="urn:microsoft.com/office/officeart/2005/8/layout/vList2"/>
    <dgm:cxn modelId="{55FF53A2-0183-4160-BC8E-7CEE71927B0C}" type="presOf" srcId="{953C7C5D-03E0-44A5-A822-29C96F52CECC}" destId="{30C24E78-6538-49CB-8824-BB13537CA00B}" srcOrd="0" destOrd="0" presId="urn:microsoft.com/office/officeart/2005/8/layout/vList2"/>
    <dgm:cxn modelId="{49846DCE-B00C-44A4-BA94-48BBAB1044AE}" srcId="{2EF79136-F406-4063-BEA1-2D05BF04BDE7}" destId="{953C7C5D-03E0-44A5-A822-29C96F52CECC}" srcOrd="1" destOrd="0" parTransId="{5D404DE2-345E-49ED-992F-A78B76706C02}" sibTransId="{71B5E9C1-4AF9-4A1D-935F-CF66BE277D17}"/>
    <dgm:cxn modelId="{FC2409F2-0107-49C6-933F-51D462191CFB}" type="presOf" srcId="{2EF79136-F406-4063-BEA1-2D05BF04BDE7}" destId="{C211969D-7E50-4E2F-91EC-25DD2825BB35}" srcOrd="0" destOrd="0" presId="urn:microsoft.com/office/officeart/2005/8/layout/vList2"/>
    <dgm:cxn modelId="{5CEA5947-5E69-440B-BF7A-AC7999F9A0F1}" type="presParOf" srcId="{C211969D-7E50-4E2F-91EC-25DD2825BB35}" destId="{2650ED00-65DE-4432-A4A8-FE65FB1C9D3A}" srcOrd="0" destOrd="0" presId="urn:microsoft.com/office/officeart/2005/8/layout/vList2"/>
    <dgm:cxn modelId="{8D21B56E-72B5-4F75-9055-DB8A58737085}" type="presParOf" srcId="{C211969D-7E50-4E2F-91EC-25DD2825BB35}" destId="{C4DF4760-A851-49A5-9186-675796985060}" srcOrd="1" destOrd="0" presId="urn:microsoft.com/office/officeart/2005/8/layout/vList2"/>
    <dgm:cxn modelId="{15ADF0CD-7154-47CC-84E0-75ADBFD39D66}" type="presParOf" srcId="{C211969D-7E50-4E2F-91EC-25DD2825BB35}" destId="{30C24E78-6538-49CB-8824-BB13537CA00B}"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F334685-53C9-4DFB-8140-5C54D8BD4660}" type="doc">
      <dgm:prSet loTypeId="urn:microsoft.com/office/officeart/2005/8/layout/vList2" loCatId="list" qsTypeId="urn:microsoft.com/office/officeart/2005/8/quickstyle/simple4" qsCatId="simple" csTypeId="urn:microsoft.com/office/officeart/2005/8/colors/accent1_2" csCatId="accent1"/>
      <dgm:spPr/>
      <dgm:t>
        <a:bodyPr/>
        <a:lstStyle/>
        <a:p>
          <a:endParaRPr lang="en-US"/>
        </a:p>
      </dgm:t>
    </dgm:pt>
    <dgm:pt modelId="{1B42B818-7104-47DA-B366-4C001C5D2B00}">
      <dgm:prSet/>
      <dgm:spPr/>
      <dgm:t>
        <a:bodyPr/>
        <a:lstStyle/>
        <a:p>
          <a:r>
            <a:rPr lang="en-US"/>
            <a:t>net /?</a:t>
          </a:r>
        </a:p>
      </dgm:t>
    </dgm:pt>
    <dgm:pt modelId="{0E4BD13E-16FF-497D-A3C8-DED0FF0CB49B}" type="parTrans" cxnId="{A9F38FA8-DA17-4238-A044-C5D0A62D65A6}">
      <dgm:prSet/>
      <dgm:spPr/>
      <dgm:t>
        <a:bodyPr/>
        <a:lstStyle/>
        <a:p>
          <a:endParaRPr lang="en-US"/>
        </a:p>
      </dgm:t>
    </dgm:pt>
    <dgm:pt modelId="{4D7B4FD5-BC4E-41E7-840E-A00CB203ACA6}" type="sibTrans" cxnId="{A9F38FA8-DA17-4238-A044-C5D0A62D65A6}">
      <dgm:prSet/>
      <dgm:spPr/>
      <dgm:t>
        <a:bodyPr/>
        <a:lstStyle/>
        <a:p>
          <a:endParaRPr lang="en-US"/>
        </a:p>
      </dgm:t>
    </dgm:pt>
    <dgm:pt modelId="{F6104902-2E5B-4565-B5D8-AAEBCEBE51C1}">
      <dgm:prSet/>
      <dgm:spPr/>
      <dgm:t>
        <a:bodyPr/>
        <a:lstStyle/>
        <a:p>
          <a:r>
            <a:rPr lang="en-US"/>
            <a:t>net use /?</a:t>
          </a:r>
        </a:p>
      </dgm:t>
    </dgm:pt>
    <dgm:pt modelId="{2E7BE145-1639-4B1F-AEF8-59C2631E2B5C}" type="parTrans" cxnId="{68AF4C6C-F2AB-43F0-8045-6C1EA66058DF}">
      <dgm:prSet/>
      <dgm:spPr/>
      <dgm:t>
        <a:bodyPr/>
        <a:lstStyle/>
        <a:p>
          <a:endParaRPr lang="en-US"/>
        </a:p>
      </dgm:t>
    </dgm:pt>
    <dgm:pt modelId="{1B6A76E1-3919-415C-991F-568280134C8E}" type="sibTrans" cxnId="{68AF4C6C-F2AB-43F0-8045-6C1EA66058DF}">
      <dgm:prSet/>
      <dgm:spPr/>
      <dgm:t>
        <a:bodyPr/>
        <a:lstStyle/>
        <a:p>
          <a:endParaRPr lang="en-US"/>
        </a:p>
      </dgm:t>
    </dgm:pt>
    <dgm:pt modelId="{3FE0B023-0307-43E1-87A9-A7F14AB300FA}">
      <dgm:prSet/>
      <dgm:spPr/>
      <dgm:t>
        <a:bodyPr/>
        <a:lstStyle/>
        <a:p>
          <a:r>
            <a:rPr lang="en-US"/>
            <a:t>net use </a:t>
          </a:r>
          <a:r>
            <a:rPr lang="en-US" i="1"/>
            <a:t>DeviceName \\ComputerName\ShareName</a:t>
          </a:r>
          <a:endParaRPr lang="en-US"/>
        </a:p>
      </dgm:t>
    </dgm:pt>
    <dgm:pt modelId="{0B09452B-704C-4A8E-93C8-CE5529A8C005}" type="parTrans" cxnId="{828E7D0D-0AF0-48AC-8B0F-F660B0071048}">
      <dgm:prSet/>
      <dgm:spPr/>
      <dgm:t>
        <a:bodyPr/>
        <a:lstStyle/>
        <a:p>
          <a:endParaRPr lang="en-US"/>
        </a:p>
      </dgm:t>
    </dgm:pt>
    <dgm:pt modelId="{AF1E488F-6FD1-4CFC-93B2-E4F084C9EE7D}" type="sibTrans" cxnId="{828E7D0D-0AF0-48AC-8B0F-F660B0071048}">
      <dgm:prSet/>
      <dgm:spPr/>
      <dgm:t>
        <a:bodyPr/>
        <a:lstStyle/>
        <a:p>
          <a:endParaRPr lang="en-US"/>
        </a:p>
      </dgm:t>
    </dgm:pt>
    <dgm:pt modelId="{B662D794-FEDC-40D7-ACD9-A12CF4DEE5E6}">
      <dgm:prSet/>
      <dgm:spPr/>
      <dgm:t>
        <a:bodyPr/>
        <a:lstStyle/>
        <a:p>
          <a:r>
            <a:rPr lang="en-US"/>
            <a:t>net use </a:t>
          </a:r>
          <a:r>
            <a:rPr lang="en-US" i="1"/>
            <a:t>DeviceName</a:t>
          </a:r>
          <a:r>
            <a:rPr lang="en-US"/>
            <a:t> /delete</a:t>
          </a:r>
        </a:p>
      </dgm:t>
    </dgm:pt>
    <dgm:pt modelId="{43C988D3-9688-4642-840A-3C5F62256124}" type="parTrans" cxnId="{7F5469CB-34DE-403B-B20F-0AC4D7F7A772}">
      <dgm:prSet/>
      <dgm:spPr/>
      <dgm:t>
        <a:bodyPr/>
        <a:lstStyle/>
        <a:p>
          <a:endParaRPr lang="en-US"/>
        </a:p>
      </dgm:t>
    </dgm:pt>
    <dgm:pt modelId="{AA8262E3-06EB-40DA-A982-6AF3ED0A1BB7}" type="sibTrans" cxnId="{7F5469CB-34DE-403B-B20F-0AC4D7F7A772}">
      <dgm:prSet/>
      <dgm:spPr/>
      <dgm:t>
        <a:bodyPr/>
        <a:lstStyle/>
        <a:p>
          <a:endParaRPr lang="en-US"/>
        </a:p>
      </dgm:t>
    </dgm:pt>
    <dgm:pt modelId="{C9F681FF-3800-4393-90F5-6F0A054DC0A4}">
      <dgm:prSet/>
      <dgm:spPr/>
      <dgm:t>
        <a:bodyPr/>
        <a:lstStyle/>
        <a:p>
          <a:r>
            <a:rPr lang="en-US"/>
            <a:t>net use * /delete</a:t>
          </a:r>
        </a:p>
      </dgm:t>
    </dgm:pt>
    <dgm:pt modelId="{D8ADE88F-C758-411A-AA62-0B1A56702C35}" type="parTrans" cxnId="{0CBD0E26-00F6-44F4-97C8-4A5C8614B62D}">
      <dgm:prSet/>
      <dgm:spPr/>
      <dgm:t>
        <a:bodyPr/>
        <a:lstStyle/>
        <a:p>
          <a:endParaRPr lang="en-US"/>
        </a:p>
      </dgm:t>
    </dgm:pt>
    <dgm:pt modelId="{BEEF2174-B783-407B-8FDC-929DB4F69AD9}" type="sibTrans" cxnId="{0CBD0E26-00F6-44F4-97C8-4A5C8614B62D}">
      <dgm:prSet/>
      <dgm:spPr/>
      <dgm:t>
        <a:bodyPr/>
        <a:lstStyle/>
        <a:p>
          <a:endParaRPr lang="en-US"/>
        </a:p>
      </dgm:t>
    </dgm:pt>
    <dgm:pt modelId="{7E7C59D7-1053-4C77-BADE-E679CBA3BF87}">
      <dgm:prSet/>
      <dgm:spPr/>
      <dgm:t>
        <a:bodyPr/>
        <a:lstStyle/>
        <a:p>
          <a:r>
            <a:rPr lang="en-US"/>
            <a:t>net view</a:t>
          </a:r>
        </a:p>
      </dgm:t>
    </dgm:pt>
    <dgm:pt modelId="{47348C32-D1DA-4916-890E-93C7004C2E93}" type="parTrans" cxnId="{E53A8E4C-E5B7-4E35-8F8B-E5C019702853}">
      <dgm:prSet/>
      <dgm:spPr/>
      <dgm:t>
        <a:bodyPr/>
        <a:lstStyle/>
        <a:p>
          <a:endParaRPr lang="en-US"/>
        </a:p>
      </dgm:t>
    </dgm:pt>
    <dgm:pt modelId="{A8A9E37A-98F3-47A6-BF01-249BA6E136DA}" type="sibTrans" cxnId="{E53A8E4C-E5B7-4E35-8F8B-E5C019702853}">
      <dgm:prSet/>
      <dgm:spPr/>
      <dgm:t>
        <a:bodyPr/>
        <a:lstStyle/>
        <a:p>
          <a:endParaRPr lang="en-US"/>
        </a:p>
      </dgm:t>
    </dgm:pt>
    <dgm:pt modelId="{B57AEB04-543D-460D-BC32-88E3F8F8FEE3}" type="pres">
      <dgm:prSet presAssocID="{FF334685-53C9-4DFB-8140-5C54D8BD4660}" presName="linear" presStyleCnt="0">
        <dgm:presLayoutVars>
          <dgm:animLvl val="lvl"/>
          <dgm:resizeHandles val="exact"/>
        </dgm:presLayoutVars>
      </dgm:prSet>
      <dgm:spPr/>
    </dgm:pt>
    <dgm:pt modelId="{F134B37E-3F99-49E9-A862-2613F1A2A59D}" type="pres">
      <dgm:prSet presAssocID="{1B42B818-7104-47DA-B366-4C001C5D2B00}" presName="parentText" presStyleLbl="node1" presStyleIdx="0" presStyleCnt="6" custLinFactNeighborX="444" custLinFactNeighborY="30870">
        <dgm:presLayoutVars>
          <dgm:chMax val="0"/>
          <dgm:bulletEnabled val="1"/>
        </dgm:presLayoutVars>
      </dgm:prSet>
      <dgm:spPr/>
    </dgm:pt>
    <dgm:pt modelId="{DA54206E-7A83-481F-B661-865E5D03D9F2}" type="pres">
      <dgm:prSet presAssocID="{4D7B4FD5-BC4E-41E7-840E-A00CB203ACA6}" presName="spacer" presStyleCnt="0"/>
      <dgm:spPr/>
    </dgm:pt>
    <dgm:pt modelId="{554090B5-906E-41E0-B5BC-FD4D1D3417B2}" type="pres">
      <dgm:prSet presAssocID="{F6104902-2E5B-4565-B5D8-AAEBCEBE51C1}" presName="parentText" presStyleLbl="node1" presStyleIdx="1" presStyleCnt="6">
        <dgm:presLayoutVars>
          <dgm:chMax val="0"/>
          <dgm:bulletEnabled val="1"/>
        </dgm:presLayoutVars>
      </dgm:prSet>
      <dgm:spPr/>
    </dgm:pt>
    <dgm:pt modelId="{E6488CD1-96E3-435C-9C12-AA05EEEE9807}" type="pres">
      <dgm:prSet presAssocID="{1B6A76E1-3919-415C-991F-568280134C8E}" presName="spacer" presStyleCnt="0"/>
      <dgm:spPr/>
    </dgm:pt>
    <dgm:pt modelId="{761A5932-B421-4AA0-B659-89202D4F2D1D}" type="pres">
      <dgm:prSet presAssocID="{3FE0B023-0307-43E1-87A9-A7F14AB300FA}" presName="parentText" presStyleLbl="node1" presStyleIdx="2" presStyleCnt="6">
        <dgm:presLayoutVars>
          <dgm:chMax val="0"/>
          <dgm:bulletEnabled val="1"/>
        </dgm:presLayoutVars>
      </dgm:prSet>
      <dgm:spPr/>
    </dgm:pt>
    <dgm:pt modelId="{6E1D44ED-59DB-4DE1-9D14-E7E75912AE39}" type="pres">
      <dgm:prSet presAssocID="{AF1E488F-6FD1-4CFC-93B2-E4F084C9EE7D}" presName="spacer" presStyleCnt="0"/>
      <dgm:spPr/>
    </dgm:pt>
    <dgm:pt modelId="{2AD34FF2-431F-4D4A-B1B7-9608FFDF106A}" type="pres">
      <dgm:prSet presAssocID="{B662D794-FEDC-40D7-ACD9-A12CF4DEE5E6}" presName="parentText" presStyleLbl="node1" presStyleIdx="3" presStyleCnt="6">
        <dgm:presLayoutVars>
          <dgm:chMax val="0"/>
          <dgm:bulletEnabled val="1"/>
        </dgm:presLayoutVars>
      </dgm:prSet>
      <dgm:spPr/>
    </dgm:pt>
    <dgm:pt modelId="{ED2FD3A1-7283-413A-B6CE-480ABC011ECD}" type="pres">
      <dgm:prSet presAssocID="{AA8262E3-06EB-40DA-A982-6AF3ED0A1BB7}" presName="spacer" presStyleCnt="0"/>
      <dgm:spPr/>
    </dgm:pt>
    <dgm:pt modelId="{F7B47B65-550B-45E8-82CC-F09EEA4B2407}" type="pres">
      <dgm:prSet presAssocID="{C9F681FF-3800-4393-90F5-6F0A054DC0A4}" presName="parentText" presStyleLbl="node1" presStyleIdx="4" presStyleCnt="6">
        <dgm:presLayoutVars>
          <dgm:chMax val="0"/>
          <dgm:bulletEnabled val="1"/>
        </dgm:presLayoutVars>
      </dgm:prSet>
      <dgm:spPr/>
    </dgm:pt>
    <dgm:pt modelId="{B0FC5276-EDBC-4E1B-BAB1-81630A712ED9}" type="pres">
      <dgm:prSet presAssocID="{BEEF2174-B783-407B-8FDC-929DB4F69AD9}" presName="spacer" presStyleCnt="0"/>
      <dgm:spPr/>
    </dgm:pt>
    <dgm:pt modelId="{A9F48BDE-A7C3-46FA-9CF1-749BEDE22B0C}" type="pres">
      <dgm:prSet presAssocID="{7E7C59D7-1053-4C77-BADE-E679CBA3BF87}" presName="parentText" presStyleLbl="node1" presStyleIdx="5" presStyleCnt="6">
        <dgm:presLayoutVars>
          <dgm:chMax val="0"/>
          <dgm:bulletEnabled val="1"/>
        </dgm:presLayoutVars>
      </dgm:prSet>
      <dgm:spPr/>
    </dgm:pt>
  </dgm:ptLst>
  <dgm:cxnLst>
    <dgm:cxn modelId="{692B5801-4B12-4D4D-95D9-62FB700EDE55}" type="presOf" srcId="{3FE0B023-0307-43E1-87A9-A7F14AB300FA}" destId="{761A5932-B421-4AA0-B659-89202D4F2D1D}" srcOrd="0" destOrd="0" presId="urn:microsoft.com/office/officeart/2005/8/layout/vList2"/>
    <dgm:cxn modelId="{828E7D0D-0AF0-48AC-8B0F-F660B0071048}" srcId="{FF334685-53C9-4DFB-8140-5C54D8BD4660}" destId="{3FE0B023-0307-43E1-87A9-A7F14AB300FA}" srcOrd="2" destOrd="0" parTransId="{0B09452B-704C-4A8E-93C8-CE5529A8C005}" sibTransId="{AF1E488F-6FD1-4CFC-93B2-E4F084C9EE7D}"/>
    <dgm:cxn modelId="{28421E17-AFD0-435E-9F50-320D12FF0812}" type="presOf" srcId="{B662D794-FEDC-40D7-ACD9-A12CF4DEE5E6}" destId="{2AD34FF2-431F-4D4A-B1B7-9608FFDF106A}" srcOrd="0" destOrd="0" presId="urn:microsoft.com/office/officeart/2005/8/layout/vList2"/>
    <dgm:cxn modelId="{0CBD0E26-00F6-44F4-97C8-4A5C8614B62D}" srcId="{FF334685-53C9-4DFB-8140-5C54D8BD4660}" destId="{C9F681FF-3800-4393-90F5-6F0A054DC0A4}" srcOrd="4" destOrd="0" parTransId="{D8ADE88F-C758-411A-AA62-0B1A56702C35}" sibTransId="{BEEF2174-B783-407B-8FDC-929DB4F69AD9}"/>
    <dgm:cxn modelId="{F1C27631-C9D1-43E2-AD7F-858863E4D3CA}" type="presOf" srcId="{1B42B818-7104-47DA-B366-4C001C5D2B00}" destId="{F134B37E-3F99-49E9-A862-2613F1A2A59D}" srcOrd="0" destOrd="0" presId="urn:microsoft.com/office/officeart/2005/8/layout/vList2"/>
    <dgm:cxn modelId="{4F5A4D3B-7FA7-429F-9729-54B1AD57C7BD}" type="presOf" srcId="{7E7C59D7-1053-4C77-BADE-E679CBA3BF87}" destId="{A9F48BDE-A7C3-46FA-9CF1-749BEDE22B0C}" srcOrd="0" destOrd="0" presId="urn:microsoft.com/office/officeart/2005/8/layout/vList2"/>
    <dgm:cxn modelId="{4948A05C-E0BD-4E21-8911-FBEDFA312FED}" type="presOf" srcId="{F6104902-2E5B-4565-B5D8-AAEBCEBE51C1}" destId="{554090B5-906E-41E0-B5BC-FD4D1D3417B2}" srcOrd="0" destOrd="0" presId="urn:microsoft.com/office/officeart/2005/8/layout/vList2"/>
    <dgm:cxn modelId="{68AF4C6C-F2AB-43F0-8045-6C1EA66058DF}" srcId="{FF334685-53C9-4DFB-8140-5C54D8BD4660}" destId="{F6104902-2E5B-4565-B5D8-AAEBCEBE51C1}" srcOrd="1" destOrd="0" parTransId="{2E7BE145-1639-4B1F-AEF8-59C2631E2B5C}" sibTransId="{1B6A76E1-3919-415C-991F-568280134C8E}"/>
    <dgm:cxn modelId="{E53A8E4C-E5B7-4E35-8F8B-E5C019702853}" srcId="{FF334685-53C9-4DFB-8140-5C54D8BD4660}" destId="{7E7C59D7-1053-4C77-BADE-E679CBA3BF87}" srcOrd="5" destOrd="0" parTransId="{47348C32-D1DA-4916-890E-93C7004C2E93}" sibTransId="{A8A9E37A-98F3-47A6-BF01-249BA6E136DA}"/>
    <dgm:cxn modelId="{CDAD7972-A11A-4E7A-8807-E39F8F993088}" type="presOf" srcId="{FF334685-53C9-4DFB-8140-5C54D8BD4660}" destId="{B57AEB04-543D-460D-BC32-88E3F8F8FEE3}" srcOrd="0" destOrd="0" presId="urn:microsoft.com/office/officeart/2005/8/layout/vList2"/>
    <dgm:cxn modelId="{63923783-CA34-4ABE-A7AE-EADC60C173A9}" type="presOf" srcId="{C9F681FF-3800-4393-90F5-6F0A054DC0A4}" destId="{F7B47B65-550B-45E8-82CC-F09EEA4B2407}" srcOrd="0" destOrd="0" presId="urn:microsoft.com/office/officeart/2005/8/layout/vList2"/>
    <dgm:cxn modelId="{A9F38FA8-DA17-4238-A044-C5D0A62D65A6}" srcId="{FF334685-53C9-4DFB-8140-5C54D8BD4660}" destId="{1B42B818-7104-47DA-B366-4C001C5D2B00}" srcOrd="0" destOrd="0" parTransId="{0E4BD13E-16FF-497D-A3C8-DED0FF0CB49B}" sibTransId="{4D7B4FD5-BC4E-41E7-840E-A00CB203ACA6}"/>
    <dgm:cxn modelId="{7F5469CB-34DE-403B-B20F-0AC4D7F7A772}" srcId="{FF334685-53C9-4DFB-8140-5C54D8BD4660}" destId="{B662D794-FEDC-40D7-ACD9-A12CF4DEE5E6}" srcOrd="3" destOrd="0" parTransId="{43C988D3-9688-4642-840A-3C5F62256124}" sibTransId="{AA8262E3-06EB-40DA-A982-6AF3ED0A1BB7}"/>
    <dgm:cxn modelId="{CB302FA2-C9BA-4677-B42C-44C60EA864A8}" type="presParOf" srcId="{B57AEB04-543D-460D-BC32-88E3F8F8FEE3}" destId="{F134B37E-3F99-49E9-A862-2613F1A2A59D}" srcOrd="0" destOrd="0" presId="urn:microsoft.com/office/officeart/2005/8/layout/vList2"/>
    <dgm:cxn modelId="{D7AA5FC6-1A2A-41A2-85D2-1A0945538E14}" type="presParOf" srcId="{B57AEB04-543D-460D-BC32-88E3F8F8FEE3}" destId="{DA54206E-7A83-481F-B661-865E5D03D9F2}" srcOrd="1" destOrd="0" presId="urn:microsoft.com/office/officeart/2005/8/layout/vList2"/>
    <dgm:cxn modelId="{B0275992-07C0-4E7E-B3ED-9AEF6D5D3544}" type="presParOf" srcId="{B57AEB04-543D-460D-BC32-88E3F8F8FEE3}" destId="{554090B5-906E-41E0-B5BC-FD4D1D3417B2}" srcOrd="2" destOrd="0" presId="urn:microsoft.com/office/officeart/2005/8/layout/vList2"/>
    <dgm:cxn modelId="{47C36FF2-7C82-4179-AC2B-30B91020A381}" type="presParOf" srcId="{B57AEB04-543D-460D-BC32-88E3F8F8FEE3}" destId="{E6488CD1-96E3-435C-9C12-AA05EEEE9807}" srcOrd="3" destOrd="0" presId="urn:microsoft.com/office/officeart/2005/8/layout/vList2"/>
    <dgm:cxn modelId="{0B7C89BF-1048-40AA-BA6E-24BD7F19B232}" type="presParOf" srcId="{B57AEB04-543D-460D-BC32-88E3F8F8FEE3}" destId="{761A5932-B421-4AA0-B659-89202D4F2D1D}" srcOrd="4" destOrd="0" presId="urn:microsoft.com/office/officeart/2005/8/layout/vList2"/>
    <dgm:cxn modelId="{35768C9D-7E34-4D33-9243-3630F112BEFE}" type="presParOf" srcId="{B57AEB04-543D-460D-BC32-88E3F8F8FEE3}" destId="{6E1D44ED-59DB-4DE1-9D14-E7E75912AE39}" srcOrd="5" destOrd="0" presId="urn:microsoft.com/office/officeart/2005/8/layout/vList2"/>
    <dgm:cxn modelId="{74F96EAF-4D55-4BFC-BD0C-D3B3968548D8}" type="presParOf" srcId="{B57AEB04-543D-460D-BC32-88E3F8F8FEE3}" destId="{2AD34FF2-431F-4D4A-B1B7-9608FFDF106A}" srcOrd="6" destOrd="0" presId="urn:microsoft.com/office/officeart/2005/8/layout/vList2"/>
    <dgm:cxn modelId="{11E7FD78-AA2F-45DD-8AA6-251B5F4D1502}" type="presParOf" srcId="{B57AEB04-543D-460D-BC32-88E3F8F8FEE3}" destId="{ED2FD3A1-7283-413A-B6CE-480ABC011ECD}" srcOrd="7" destOrd="0" presId="urn:microsoft.com/office/officeart/2005/8/layout/vList2"/>
    <dgm:cxn modelId="{19EE1EED-D223-4838-A734-75EBC00A1ECD}" type="presParOf" srcId="{B57AEB04-543D-460D-BC32-88E3F8F8FEE3}" destId="{F7B47B65-550B-45E8-82CC-F09EEA4B2407}" srcOrd="8" destOrd="0" presId="urn:microsoft.com/office/officeart/2005/8/layout/vList2"/>
    <dgm:cxn modelId="{EE2F3615-C9B4-44FC-9CE3-96F312D47FE9}" type="presParOf" srcId="{B57AEB04-543D-460D-BC32-88E3F8F8FEE3}" destId="{B0FC5276-EDBC-4E1B-BAB1-81630A712ED9}" srcOrd="9" destOrd="0" presId="urn:microsoft.com/office/officeart/2005/8/layout/vList2"/>
    <dgm:cxn modelId="{2F9CA1B2-40C2-4D67-B4AA-DDAC3223DC08}" type="presParOf" srcId="{B57AEB04-543D-460D-BC32-88E3F8F8FEE3}" destId="{A9F48BDE-A7C3-46FA-9CF1-749BEDE22B0C}"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F1ED0A4-F743-47FD-BACA-BDDE0E4F174A}" type="doc">
      <dgm:prSet loTypeId="urn:microsoft.com/office/officeart/2005/8/layout/vList2" loCatId="list" qsTypeId="urn:microsoft.com/office/officeart/2005/8/quickstyle/simple5" qsCatId="simple" csTypeId="urn:microsoft.com/office/officeart/2005/8/colors/accent2_2" csCatId="accent2"/>
      <dgm:spPr/>
      <dgm:t>
        <a:bodyPr/>
        <a:lstStyle/>
        <a:p>
          <a:endParaRPr lang="en-US"/>
        </a:p>
      </dgm:t>
    </dgm:pt>
    <dgm:pt modelId="{57007EDC-1785-4486-A1C3-20F03DCF268B}">
      <dgm:prSet/>
      <dgm:spPr/>
      <dgm:t>
        <a:bodyPr/>
        <a:lstStyle/>
        <a:p>
          <a:r>
            <a:rPr lang="en-US" b="1"/>
            <a:t>GPO: </a:t>
          </a:r>
          <a:r>
            <a:rPr lang="en-US" b="0"/>
            <a:t>A means of applying security settings (as well as other administrative settings) across a range of computers and users.</a:t>
          </a:r>
          <a:endParaRPr lang="en-US"/>
        </a:p>
      </dgm:t>
    </dgm:pt>
    <dgm:pt modelId="{38FED8DD-DDE0-48ED-85D9-7A44B05DE9F3}" type="parTrans" cxnId="{C9D10B5B-81FD-4848-9D02-12D979CBBE99}">
      <dgm:prSet/>
      <dgm:spPr/>
      <dgm:t>
        <a:bodyPr/>
        <a:lstStyle/>
        <a:p>
          <a:endParaRPr lang="en-US"/>
        </a:p>
      </dgm:t>
    </dgm:pt>
    <dgm:pt modelId="{07BFD182-82BE-4F6E-A93A-1CC8A4B7CDCD}" type="sibTrans" cxnId="{C9D10B5B-81FD-4848-9D02-12D979CBBE99}">
      <dgm:prSet/>
      <dgm:spPr/>
      <dgm:t>
        <a:bodyPr/>
        <a:lstStyle/>
        <a:p>
          <a:endParaRPr lang="en-US"/>
        </a:p>
      </dgm:t>
    </dgm:pt>
    <dgm:pt modelId="{D8256546-ED63-49BD-A5FD-0D73C1106B04}">
      <dgm:prSet/>
      <dgm:spPr/>
      <dgm:t>
        <a:bodyPr/>
        <a:lstStyle/>
        <a:p>
          <a:r>
            <a:rPr lang="en-US" b="1"/>
            <a:t>Administrative templates: </a:t>
          </a:r>
          <a:r>
            <a:rPr lang="en-US" b="0"/>
            <a:t>Group Policy files for registry-based policy management, which have the .ADM file extension.</a:t>
          </a:r>
          <a:endParaRPr lang="en-US"/>
        </a:p>
      </dgm:t>
    </dgm:pt>
    <dgm:pt modelId="{23F0F0AC-B8E8-47C8-A36F-F5760BF07AA6}" type="parTrans" cxnId="{3BCA1A45-46E3-407D-8CAC-3ED79BBE17B3}">
      <dgm:prSet/>
      <dgm:spPr/>
      <dgm:t>
        <a:bodyPr/>
        <a:lstStyle/>
        <a:p>
          <a:endParaRPr lang="en-US"/>
        </a:p>
      </dgm:t>
    </dgm:pt>
    <dgm:pt modelId="{41027153-670A-48ED-BB63-090BC805DD6D}" type="sibTrans" cxnId="{3BCA1A45-46E3-407D-8CAC-3ED79BBE17B3}">
      <dgm:prSet/>
      <dgm:spPr/>
      <dgm:t>
        <a:bodyPr/>
        <a:lstStyle/>
        <a:p>
          <a:endParaRPr lang="en-US"/>
        </a:p>
      </dgm:t>
    </dgm:pt>
    <dgm:pt modelId="{F8609852-B1B4-4456-A2D1-DA84EDB93886}">
      <dgm:prSet/>
      <dgm:spPr/>
      <dgm:t>
        <a:bodyPr/>
        <a:lstStyle/>
        <a:p>
          <a:r>
            <a:rPr lang="en-US" b="1"/>
            <a:t>Security templates: </a:t>
          </a:r>
          <a:r>
            <a:rPr lang="en-US" b="0"/>
            <a:t>Settings for services and policy configuration for a server operating in a particular application role.</a:t>
          </a:r>
          <a:endParaRPr lang="en-US"/>
        </a:p>
      </dgm:t>
    </dgm:pt>
    <dgm:pt modelId="{A588AA08-B4A1-4F5B-8203-F489CFCCC653}" type="parTrans" cxnId="{85533A92-7B71-4E1C-B265-2169EFD7218F}">
      <dgm:prSet/>
      <dgm:spPr/>
      <dgm:t>
        <a:bodyPr/>
        <a:lstStyle/>
        <a:p>
          <a:endParaRPr lang="en-US"/>
        </a:p>
      </dgm:t>
    </dgm:pt>
    <dgm:pt modelId="{089EE6FE-FC44-4D0F-AC0F-4BA968BC01CA}" type="sibTrans" cxnId="{85533A92-7B71-4E1C-B265-2169EFD7218F}">
      <dgm:prSet/>
      <dgm:spPr/>
      <dgm:t>
        <a:bodyPr/>
        <a:lstStyle/>
        <a:p>
          <a:endParaRPr lang="en-US"/>
        </a:p>
      </dgm:t>
    </dgm:pt>
    <dgm:pt modelId="{6C57B5B8-E5A3-4E84-83A4-9D1095025088}">
      <dgm:prSet/>
      <dgm:spPr/>
      <dgm:t>
        <a:bodyPr/>
        <a:lstStyle/>
        <a:p>
          <a:r>
            <a:rPr lang="en-US" b="1"/>
            <a:t>RSoP: </a:t>
          </a:r>
          <a:r>
            <a:rPr lang="en-US" b="0"/>
            <a:t>A Group Policy report showing all of the GPO settings and how they affect the network.</a:t>
          </a:r>
          <a:endParaRPr lang="en-US"/>
        </a:p>
      </dgm:t>
    </dgm:pt>
    <dgm:pt modelId="{97F41B7E-7824-4692-9C88-D124DAC2775C}" type="parTrans" cxnId="{28B94152-0702-4FB7-90A4-1891D2492213}">
      <dgm:prSet/>
      <dgm:spPr/>
      <dgm:t>
        <a:bodyPr/>
        <a:lstStyle/>
        <a:p>
          <a:endParaRPr lang="en-US"/>
        </a:p>
      </dgm:t>
    </dgm:pt>
    <dgm:pt modelId="{F8E007D6-2D56-4B1F-B3D1-056DE0836673}" type="sibTrans" cxnId="{28B94152-0702-4FB7-90A4-1891D2492213}">
      <dgm:prSet/>
      <dgm:spPr/>
      <dgm:t>
        <a:bodyPr/>
        <a:lstStyle/>
        <a:p>
          <a:endParaRPr lang="en-US"/>
        </a:p>
      </dgm:t>
    </dgm:pt>
    <dgm:pt modelId="{1E9114C0-545F-4756-A7C1-B77508B1AA1E}" type="pres">
      <dgm:prSet presAssocID="{8F1ED0A4-F743-47FD-BACA-BDDE0E4F174A}" presName="linear" presStyleCnt="0">
        <dgm:presLayoutVars>
          <dgm:animLvl val="lvl"/>
          <dgm:resizeHandles val="exact"/>
        </dgm:presLayoutVars>
      </dgm:prSet>
      <dgm:spPr/>
    </dgm:pt>
    <dgm:pt modelId="{0F19EE0B-6A92-42DC-A490-C08960295A4D}" type="pres">
      <dgm:prSet presAssocID="{57007EDC-1785-4486-A1C3-20F03DCF268B}" presName="parentText" presStyleLbl="node1" presStyleIdx="0" presStyleCnt="4" custLinFactX="12272" custLinFactNeighborX="100000" custLinFactNeighborY="3258">
        <dgm:presLayoutVars>
          <dgm:chMax val="0"/>
          <dgm:bulletEnabled val="1"/>
        </dgm:presLayoutVars>
      </dgm:prSet>
      <dgm:spPr/>
    </dgm:pt>
    <dgm:pt modelId="{9C31D89B-817E-4BBF-A539-B4F8CDE7F4C7}" type="pres">
      <dgm:prSet presAssocID="{07BFD182-82BE-4F6E-A93A-1CC8A4B7CDCD}" presName="spacer" presStyleCnt="0"/>
      <dgm:spPr/>
    </dgm:pt>
    <dgm:pt modelId="{0F1886D1-06E9-48CF-B08B-CE60175D5CF4}" type="pres">
      <dgm:prSet presAssocID="{D8256546-ED63-49BD-A5FD-0D73C1106B04}" presName="parentText" presStyleLbl="node1" presStyleIdx="1" presStyleCnt="4">
        <dgm:presLayoutVars>
          <dgm:chMax val="0"/>
          <dgm:bulletEnabled val="1"/>
        </dgm:presLayoutVars>
      </dgm:prSet>
      <dgm:spPr/>
    </dgm:pt>
    <dgm:pt modelId="{1FB3F996-F5B4-4ACD-9A26-AEBAA1F76A81}" type="pres">
      <dgm:prSet presAssocID="{41027153-670A-48ED-BB63-090BC805DD6D}" presName="spacer" presStyleCnt="0"/>
      <dgm:spPr/>
    </dgm:pt>
    <dgm:pt modelId="{08A6629F-53F6-4869-8CB5-89DDA54DAD2F}" type="pres">
      <dgm:prSet presAssocID="{F8609852-B1B4-4456-A2D1-DA84EDB93886}" presName="parentText" presStyleLbl="node1" presStyleIdx="2" presStyleCnt="4">
        <dgm:presLayoutVars>
          <dgm:chMax val="0"/>
          <dgm:bulletEnabled val="1"/>
        </dgm:presLayoutVars>
      </dgm:prSet>
      <dgm:spPr/>
    </dgm:pt>
    <dgm:pt modelId="{141138B7-49C4-479A-A533-54D2E2E4732B}" type="pres">
      <dgm:prSet presAssocID="{089EE6FE-FC44-4D0F-AC0F-4BA968BC01CA}" presName="spacer" presStyleCnt="0"/>
      <dgm:spPr/>
    </dgm:pt>
    <dgm:pt modelId="{BF1BC155-7909-4FDF-B6AB-4DE1693FB8FB}" type="pres">
      <dgm:prSet presAssocID="{6C57B5B8-E5A3-4E84-83A4-9D1095025088}" presName="parentText" presStyleLbl="node1" presStyleIdx="3" presStyleCnt="4">
        <dgm:presLayoutVars>
          <dgm:chMax val="0"/>
          <dgm:bulletEnabled val="1"/>
        </dgm:presLayoutVars>
      </dgm:prSet>
      <dgm:spPr/>
    </dgm:pt>
  </dgm:ptLst>
  <dgm:cxnLst>
    <dgm:cxn modelId="{C9D10B5B-81FD-4848-9D02-12D979CBBE99}" srcId="{8F1ED0A4-F743-47FD-BACA-BDDE0E4F174A}" destId="{57007EDC-1785-4486-A1C3-20F03DCF268B}" srcOrd="0" destOrd="0" parTransId="{38FED8DD-DDE0-48ED-85D9-7A44B05DE9F3}" sibTransId="{07BFD182-82BE-4F6E-A93A-1CC8A4B7CDCD}"/>
    <dgm:cxn modelId="{3BCA1A45-46E3-407D-8CAC-3ED79BBE17B3}" srcId="{8F1ED0A4-F743-47FD-BACA-BDDE0E4F174A}" destId="{D8256546-ED63-49BD-A5FD-0D73C1106B04}" srcOrd="1" destOrd="0" parTransId="{23F0F0AC-B8E8-47C8-A36F-F5760BF07AA6}" sibTransId="{41027153-670A-48ED-BB63-090BC805DD6D}"/>
    <dgm:cxn modelId="{392F6D65-6D53-42FA-B3F6-641C70FF9796}" type="presOf" srcId="{57007EDC-1785-4486-A1C3-20F03DCF268B}" destId="{0F19EE0B-6A92-42DC-A490-C08960295A4D}" srcOrd="0" destOrd="0" presId="urn:microsoft.com/office/officeart/2005/8/layout/vList2"/>
    <dgm:cxn modelId="{0D967C50-A593-4189-A2A6-BAB306E5B7A8}" type="presOf" srcId="{6C57B5B8-E5A3-4E84-83A4-9D1095025088}" destId="{BF1BC155-7909-4FDF-B6AB-4DE1693FB8FB}" srcOrd="0" destOrd="0" presId="urn:microsoft.com/office/officeart/2005/8/layout/vList2"/>
    <dgm:cxn modelId="{28B94152-0702-4FB7-90A4-1891D2492213}" srcId="{8F1ED0A4-F743-47FD-BACA-BDDE0E4F174A}" destId="{6C57B5B8-E5A3-4E84-83A4-9D1095025088}" srcOrd="3" destOrd="0" parTransId="{97F41B7E-7824-4692-9C88-D124DAC2775C}" sibTransId="{F8E007D6-2D56-4B1F-B3D1-056DE0836673}"/>
    <dgm:cxn modelId="{1AC35089-C3DF-422A-BD04-46E9F93D920A}" type="presOf" srcId="{8F1ED0A4-F743-47FD-BACA-BDDE0E4F174A}" destId="{1E9114C0-545F-4756-A7C1-B77508B1AA1E}" srcOrd="0" destOrd="0" presId="urn:microsoft.com/office/officeart/2005/8/layout/vList2"/>
    <dgm:cxn modelId="{C3BB518B-F068-45F7-AED6-C697EF7E3BF6}" type="presOf" srcId="{F8609852-B1B4-4456-A2D1-DA84EDB93886}" destId="{08A6629F-53F6-4869-8CB5-89DDA54DAD2F}" srcOrd="0" destOrd="0" presId="urn:microsoft.com/office/officeart/2005/8/layout/vList2"/>
    <dgm:cxn modelId="{85533A92-7B71-4E1C-B265-2169EFD7218F}" srcId="{8F1ED0A4-F743-47FD-BACA-BDDE0E4F174A}" destId="{F8609852-B1B4-4456-A2D1-DA84EDB93886}" srcOrd="2" destOrd="0" parTransId="{A588AA08-B4A1-4F5B-8203-F489CFCCC653}" sibTransId="{089EE6FE-FC44-4D0F-AC0F-4BA968BC01CA}"/>
    <dgm:cxn modelId="{BD235CA3-E2EB-45B9-824B-5DE55861EC3B}" type="presOf" srcId="{D8256546-ED63-49BD-A5FD-0D73C1106B04}" destId="{0F1886D1-06E9-48CF-B08B-CE60175D5CF4}" srcOrd="0" destOrd="0" presId="urn:microsoft.com/office/officeart/2005/8/layout/vList2"/>
    <dgm:cxn modelId="{AC1263DC-7ADD-4A17-AA5A-686D3352A539}" type="presParOf" srcId="{1E9114C0-545F-4756-A7C1-B77508B1AA1E}" destId="{0F19EE0B-6A92-42DC-A490-C08960295A4D}" srcOrd="0" destOrd="0" presId="urn:microsoft.com/office/officeart/2005/8/layout/vList2"/>
    <dgm:cxn modelId="{AD15AB29-C3AF-49B0-9E08-5002CB9B2445}" type="presParOf" srcId="{1E9114C0-545F-4756-A7C1-B77508B1AA1E}" destId="{9C31D89B-817E-4BBF-A539-B4F8CDE7F4C7}" srcOrd="1" destOrd="0" presId="urn:microsoft.com/office/officeart/2005/8/layout/vList2"/>
    <dgm:cxn modelId="{BD3F189D-6D59-48AE-831D-2BCF1D5FD98D}" type="presParOf" srcId="{1E9114C0-545F-4756-A7C1-B77508B1AA1E}" destId="{0F1886D1-06E9-48CF-B08B-CE60175D5CF4}" srcOrd="2" destOrd="0" presId="urn:microsoft.com/office/officeart/2005/8/layout/vList2"/>
    <dgm:cxn modelId="{95422944-E6E1-4360-99D1-BD8A2F18D18F}" type="presParOf" srcId="{1E9114C0-545F-4756-A7C1-B77508B1AA1E}" destId="{1FB3F996-F5B4-4ACD-9A26-AEBAA1F76A81}" srcOrd="3" destOrd="0" presId="urn:microsoft.com/office/officeart/2005/8/layout/vList2"/>
    <dgm:cxn modelId="{74589CB9-6503-4538-AD88-42823D3603C1}" type="presParOf" srcId="{1E9114C0-545F-4756-A7C1-B77508B1AA1E}" destId="{08A6629F-53F6-4869-8CB5-89DDA54DAD2F}" srcOrd="4" destOrd="0" presId="urn:microsoft.com/office/officeart/2005/8/layout/vList2"/>
    <dgm:cxn modelId="{2EC089FE-666B-413E-BBB4-81C0FBB2F925}" type="presParOf" srcId="{1E9114C0-545F-4756-A7C1-B77508B1AA1E}" destId="{141138B7-49C4-479A-A533-54D2E2E4732B}" srcOrd="5" destOrd="0" presId="urn:microsoft.com/office/officeart/2005/8/layout/vList2"/>
    <dgm:cxn modelId="{7167FAB3-54D8-4002-A7DC-2E062FC34587}" type="presParOf" srcId="{1E9114C0-545F-4756-A7C1-B77508B1AA1E}" destId="{BF1BC155-7909-4FDF-B6AB-4DE1693FB8FB}"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88F5026-A007-49BF-BF79-69C8BB9B8D83}" type="doc">
      <dgm:prSet loTypeId="urn:microsoft.com/office/officeart/2005/8/layout/hierarchy1" loCatId="hierarchy" qsTypeId="urn:microsoft.com/office/officeart/2005/8/quickstyle/simple2" qsCatId="simple" csTypeId="urn:microsoft.com/office/officeart/2005/8/colors/accent3_2" csCatId="accent3"/>
      <dgm:spPr/>
      <dgm:t>
        <a:bodyPr/>
        <a:lstStyle/>
        <a:p>
          <a:endParaRPr lang="en-US"/>
        </a:p>
      </dgm:t>
    </dgm:pt>
    <dgm:pt modelId="{E3DBC2FD-F746-44A8-BF0F-793A85BAED13}">
      <dgm:prSet/>
      <dgm:spPr/>
      <dgm:t>
        <a:bodyPr/>
        <a:lstStyle/>
        <a:p>
          <a:r>
            <a:rPr lang="en-US" b="1"/>
            <a:t>Logon script: </a:t>
          </a:r>
          <a:r>
            <a:rPr lang="en-US" b="0"/>
            <a:t>A file containing commands that run each time a user logs on to a computer to set up the user environment.</a:t>
          </a:r>
          <a:endParaRPr lang="en-US"/>
        </a:p>
      </dgm:t>
    </dgm:pt>
    <dgm:pt modelId="{CCA0937B-60DB-44E9-8CFC-443C340D2B1B}" type="parTrans" cxnId="{D4281828-49BF-4B40-94A6-95D0BD7C90F6}">
      <dgm:prSet/>
      <dgm:spPr/>
      <dgm:t>
        <a:bodyPr/>
        <a:lstStyle/>
        <a:p>
          <a:endParaRPr lang="en-US"/>
        </a:p>
      </dgm:t>
    </dgm:pt>
    <dgm:pt modelId="{6378BA6A-D2D7-46FA-A4A7-9A7D27C52679}" type="sibTrans" cxnId="{D4281828-49BF-4B40-94A6-95D0BD7C90F6}">
      <dgm:prSet/>
      <dgm:spPr/>
      <dgm:t>
        <a:bodyPr/>
        <a:lstStyle/>
        <a:p>
          <a:endParaRPr lang="en-US"/>
        </a:p>
      </dgm:t>
    </dgm:pt>
    <dgm:pt modelId="{989BF135-65DC-4B93-8317-1F674F3D3D59}">
      <dgm:prSet/>
      <dgm:spPr/>
      <dgm:t>
        <a:bodyPr/>
        <a:lstStyle/>
        <a:p>
          <a:r>
            <a:rPr lang="en-US" b="1"/>
            <a:t>SSO: </a:t>
          </a:r>
          <a:r>
            <a:rPr lang="en-US" b="0"/>
            <a:t>Any authentication technology that allows a user to authenticate once and receive authorizations for multiple services.</a:t>
          </a:r>
          <a:endParaRPr lang="en-US"/>
        </a:p>
      </dgm:t>
    </dgm:pt>
    <dgm:pt modelId="{B94B9401-FAFA-4B63-9149-CCAD15F5E1E6}" type="parTrans" cxnId="{C74DC8C2-3EFF-472C-9A24-FF47DB29FFB6}">
      <dgm:prSet/>
      <dgm:spPr/>
      <dgm:t>
        <a:bodyPr/>
        <a:lstStyle/>
        <a:p>
          <a:endParaRPr lang="en-US"/>
        </a:p>
      </dgm:t>
    </dgm:pt>
    <dgm:pt modelId="{4F97D462-EA4F-49CC-A387-D9B15629966B}" type="sibTrans" cxnId="{C74DC8C2-3EFF-472C-9A24-FF47DB29FFB6}">
      <dgm:prSet/>
      <dgm:spPr/>
      <dgm:t>
        <a:bodyPr/>
        <a:lstStyle/>
        <a:p>
          <a:endParaRPr lang="en-US"/>
        </a:p>
      </dgm:t>
    </dgm:pt>
    <dgm:pt modelId="{6E01224F-BD0B-4C71-AF61-F6867C9868CB}" type="pres">
      <dgm:prSet presAssocID="{888F5026-A007-49BF-BF79-69C8BB9B8D83}" presName="hierChild1" presStyleCnt="0">
        <dgm:presLayoutVars>
          <dgm:chPref val="1"/>
          <dgm:dir/>
          <dgm:animOne val="branch"/>
          <dgm:animLvl val="lvl"/>
          <dgm:resizeHandles/>
        </dgm:presLayoutVars>
      </dgm:prSet>
      <dgm:spPr/>
    </dgm:pt>
    <dgm:pt modelId="{63CD34C2-4B7E-4D06-AACE-49CC937BBB2F}" type="pres">
      <dgm:prSet presAssocID="{E3DBC2FD-F746-44A8-BF0F-793A85BAED13}" presName="hierRoot1" presStyleCnt="0"/>
      <dgm:spPr/>
    </dgm:pt>
    <dgm:pt modelId="{3A2FD704-B99C-4F06-A275-7567A0B3E590}" type="pres">
      <dgm:prSet presAssocID="{E3DBC2FD-F746-44A8-BF0F-793A85BAED13}" presName="composite" presStyleCnt="0"/>
      <dgm:spPr/>
    </dgm:pt>
    <dgm:pt modelId="{22B2B2D9-99CA-41F1-AA50-8E63B8206EC5}" type="pres">
      <dgm:prSet presAssocID="{E3DBC2FD-F746-44A8-BF0F-793A85BAED13}" presName="background" presStyleLbl="node0" presStyleIdx="0" presStyleCnt="2"/>
      <dgm:spPr/>
    </dgm:pt>
    <dgm:pt modelId="{DEF6C8D8-5EE6-4970-9691-82F91AF4F071}" type="pres">
      <dgm:prSet presAssocID="{E3DBC2FD-F746-44A8-BF0F-793A85BAED13}" presName="text" presStyleLbl="fgAcc0" presStyleIdx="0" presStyleCnt="2">
        <dgm:presLayoutVars>
          <dgm:chPref val="3"/>
        </dgm:presLayoutVars>
      </dgm:prSet>
      <dgm:spPr/>
    </dgm:pt>
    <dgm:pt modelId="{4051909B-0209-4E84-A50E-1F059E7B575B}" type="pres">
      <dgm:prSet presAssocID="{E3DBC2FD-F746-44A8-BF0F-793A85BAED13}" presName="hierChild2" presStyleCnt="0"/>
      <dgm:spPr/>
    </dgm:pt>
    <dgm:pt modelId="{068479D1-8BFF-4482-8572-2011CF6B2972}" type="pres">
      <dgm:prSet presAssocID="{989BF135-65DC-4B93-8317-1F674F3D3D59}" presName="hierRoot1" presStyleCnt="0"/>
      <dgm:spPr/>
    </dgm:pt>
    <dgm:pt modelId="{5A8EE32F-6262-4F52-AA64-356035420407}" type="pres">
      <dgm:prSet presAssocID="{989BF135-65DC-4B93-8317-1F674F3D3D59}" presName="composite" presStyleCnt="0"/>
      <dgm:spPr/>
    </dgm:pt>
    <dgm:pt modelId="{F1E8FE71-E391-4434-BC83-368E34DADE33}" type="pres">
      <dgm:prSet presAssocID="{989BF135-65DC-4B93-8317-1F674F3D3D59}" presName="background" presStyleLbl="node0" presStyleIdx="1" presStyleCnt="2"/>
      <dgm:spPr/>
    </dgm:pt>
    <dgm:pt modelId="{B418DC97-5A05-4107-853F-DACCF4B28CF6}" type="pres">
      <dgm:prSet presAssocID="{989BF135-65DC-4B93-8317-1F674F3D3D59}" presName="text" presStyleLbl="fgAcc0" presStyleIdx="1" presStyleCnt="2" custLinFactNeighborX="1201" custLinFactNeighborY="-49246">
        <dgm:presLayoutVars>
          <dgm:chPref val="3"/>
        </dgm:presLayoutVars>
      </dgm:prSet>
      <dgm:spPr/>
    </dgm:pt>
    <dgm:pt modelId="{C7A21F76-24EA-4791-B0BF-E3C68CCFB9D2}" type="pres">
      <dgm:prSet presAssocID="{989BF135-65DC-4B93-8317-1F674F3D3D59}" presName="hierChild2" presStyleCnt="0"/>
      <dgm:spPr/>
    </dgm:pt>
  </dgm:ptLst>
  <dgm:cxnLst>
    <dgm:cxn modelId="{D4281828-49BF-4B40-94A6-95D0BD7C90F6}" srcId="{888F5026-A007-49BF-BF79-69C8BB9B8D83}" destId="{E3DBC2FD-F746-44A8-BF0F-793A85BAED13}" srcOrd="0" destOrd="0" parTransId="{CCA0937B-60DB-44E9-8CFC-443C340D2B1B}" sibTransId="{6378BA6A-D2D7-46FA-A4A7-9A7D27C52679}"/>
    <dgm:cxn modelId="{1F16BB35-C1B3-4B87-86AC-A557D7A3AEB6}" type="presOf" srcId="{989BF135-65DC-4B93-8317-1F674F3D3D59}" destId="{B418DC97-5A05-4107-853F-DACCF4B28CF6}" srcOrd="0" destOrd="0" presId="urn:microsoft.com/office/officeart/2005/8/layout/hierarchy1"/>
    <dgm:cxn modelId="{43879DA4-B5BA-4A3A-B3EE-7C7BF037C6A1}" type="presOf" srcId="{E3DBC2FD-F746-44A8-BF0F-793A85BAED13}" destId="{DEF6C8D8-5EE6-4970-9691-82F91AF4F071}" srcOrd="0" destOrd="0" presId="urn:microsoft.com/office/officeart/2005/8/layout/hierarchy1"/>
    <dgm:cxn modelId="{C74DC8C2-3EFF-472C-9A24-FF47DB29FFB6}" srcId="{888F5026-A007-49BF-BF79-69C8BB9B8D83}" destId="{989BF135-65DC-4B93-8317-1F674F3D3D59}" srcOrd="1" destOrd="0" parTransId="{B94B9401-FAFA-4B63-9149-CCAD15F5E1E6}" sibTransId="{4F97D462-EA4F-49CC-A387-D9B15629966B}"/>
    <dgm:cxn modelId="{2E8CC1D9-AC66-492E-AD18-BA307CDB8BD0}" type="presOf" srcId="{888F5026-A007-49BF-BF79-69C8BB9B8D83}" destId="{6E01224F-BD0B-4C71-AF61-F6867C9868CB}" srcOrd="0" destOrd="0" presId="urn:microsoft.com/office/officeart/2005/8/layout/hierarchy1"/>
    <dgm:cxn modelId="{126B37A4-011F-49A8-9821-F84CD52A8A2C}" type="presParOf" srcId="{6E01224F-BD0B-4C71-AF61-F6867C9868CB}" destId="{63CD34C2-4B7E-4D06-AACE-49CC937BBB2F}" srcOrd="0" destOrd="0" presId="urn:microsoft.com/office/officeart/2005/8/layout/hierarchy1"/>
    <dgm:cxn modelId="{AA98FADC-54A9-43EC-BE2E-2780713B6EF1}" type="presParOf" srcId="{63CD34C2-4B7E-4D06-AACE-49CC937BBB2F}" destId="{3A2FD704-B99C-4F06-A275-7567A0B3E590}" srcOrd="0" destOrd="0" presId="urn:microsoft.com/office/officeart/2005/8/layout/hierarchy1"/>
    <dgm:cxn modelId="{3A09C656-6840-4FED-AC98-87EBEB00DB84}" type="presParOf" srcId="{3A2FD704-B99C-4F06-A275-7567A0B3E590}" destId="{22B2B2D9-99CA-41F1-AA50-8E63B8206EC5}" srcOrd="0" destOrd="0" presId="urn:microsoft.com/office/officeart/2005/8/layout/hierarchy1"/>
    <dgm:cxn modelId="{A9EDBB9B-6217-446A-9981-0B54DDAD13F2}" type="presParOf" srcId="{3A2FD704-B99C-4F06-A275-7567A0B3E590}" destId="{DEF6C8D8-5EE6-4970-9691-82F91AF4F071}" srcOrd="1" destOrd="0" presId="urn:microsoft.com/office/officeart/2005/8/layout/hierarchy1"/>
    <dgm:cxn modelId="{F970A2FD-B63B-4E8E-BBE9-0DD7BB8EAD3D}" type="presParOf" srcId="{63CD34C2-4B7E-4D06-AACE-49CC937BBB2F}" destId="{4051909B-0209-4E84-A50E-1F059E7B575B}" srcOrd="1" destOrd="0" presId="urn:microsoft.com/office/officeart/2005/8/layout/hierarchy1"/>
    <dgm:cxn modelId="{CB47D367-FE3E-49EF-AB03-A1E272F0E2E8}" type="presParOf" srcId="{6E01224F-BD0B-4C71-AF61-F6867C9868CB}" destId="{068479D1-8BFF-4482-8572-2011CF6B2972}" srcOrd="1" destOrd="0" presId="urn:microsoft.com/office/officeart/2005/8/layout/hierarchy1"/>
    <dgm:cxn modelId="{89C75291-AA9F-47D8-912B-DB1BD60E63BE}" type="presParOf" srcId="{068479D1-8BFF-4482-8572-2011CF6B2972}" destId="{5A8EE32F-6262-4F52-AA64-356035420407}" srcOrd="0" destOrd="0" presId="urn:microsoft.com/office/officeart/2005/8/layout/hierarchy1"/>
    <dgm:cxn modelId="{1823DBFE-E64C-4F23-B296-5EB7224794D8}" type="presParOf" srcId="{5A8EE32F-6262-4F52-AA64-356035420407}" destId="{F1E8FE71-E391-4434-BC83-368E34DADE33}" srcOrd="0" destOrd="0" presId="urn:microsoft.com/office/officeart/2005/8/layout/hierarchy1"/>
    <dgm:cxn modelId="{E9B20FB0-8C1E-4380-9F75-B0F62737CEBA}" type="presParOf" srcId="{5A8EE32F-6262-4F52-AA64-356035420407}" destId="{B418DC97-5A05-4107-853F-DACCF4B28CF6}" srcOrd="1" destOrd="0" presId="urn:microsoft.com/office/officeart/2005/8/layout/hierarchy1"/>
    <dgm:cxn modelId="{E746E853-578C-44A5-8CA9-B6B28A43CF80}" type="presParOf" srcId="{068479D1-8BFF-4482-8572-2011CF6B2972}" destId="{C7A21F76-24EA-4791-B0BF-E3C68CCFB9D2}"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FE20FA9-7A28-4F8A-AF93-DEFFEBA535B1}"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362743BB-0ACB-47B0-B6FC-9674A91BEB3D}">
      <dgm:prSet/>
      <dgm:spPr/>
      <dgm:t>
        <a:bodyPr/>
        <a:lstStyle/>
        <a:p>
          <a:r>
            <a:rPr lang="en-US" b="1" dirty="0"/>
            <a:t>Folder redirection: </a:t>
          </a:r>
          <a:r>
            <a:rPr lang="en-US" b="0" dirty="0"/>
            <a:t>A Microsoft Windows technology that allows an administrative user to redirect the path of a local folder (such as the user's home folder) to a folder on a network share, making the data available to the user when they log into any computer on the network where the network share is located.</a:t>
          </a:r>
          <a:r>
            <a:rPr lang="en-US" b="1" dirty="0"/>
            <a:t> </a:t>
          </a:r>
          <a:endParaRPr lang="en-US" dirty="0"/>
        </a:p>
      </dgm:t>
    </dgm:pt>
    <dgm:pt modelId="{5B09F609-1B19-479F-BBB2-3BC50EF3E80F}" type="parTrans" cxnId="{75A0EEF6-7D58-41A3-96D0-0DECDB7619DD}">
      <dgm:prSet/>
      <dgm:spPr/>
      <dgm:t>
        <a:bodyPr/>
        <a:lstStyle/>
        <a:p>
          <a:endParaRPr lang="en-US"/>
        </a:p>
      </dgm:t>
    </dgm:pt>
    <dgm:pt modelId="{E44A83F2-0F1D-4CD9-B60B-2844503417D1}" type="sibTrans" cxnId="{75A0EEF6-7D58-41A3-96D0-0DECDB7619DD}">
      <dgm:prSet/>
      <dgm:spPr/>
      <dgm:t>
        <a:bodyPr/>
        <a:lstStyle/>
        <a:p>
          <a:endParaRPr lang="en-US"/>
        </a:p>
      </dgm:t>
    </dgm:pt>
    <dgm:pt modelId="{17CF4E47-4984-4DEF-BD73-F3D217E21DEB}">
      <dgm:prSet/>
      <dgm:spPr/>
      <dgm:t>
        <a:bodyPr/>
        <a:lstStyle/>
        <a:p>
          <a:r>
            <a:rPr lang="en-US" b="1"/>
            <a:t>Roaming profiles:</a:t>
          </a:r>
          <a:r>
            <a:rPr lang="en-US" b="0"/>
            <a:t> A Microsoft Windows technology that redirects user profiles to a network share so that the information is available when the user logs into any computer on the network where the network share is located.</a:t>
          </a:r>
          <a:endParaRPr lang="en-US"/>
        </a:p>
      </dgm:t>
    </dgm:pt>
    <dgm:pt modelId="{5E00DF65-1524-4E22-A46D-E0AFCE0EDF6D}" type="parTrans" cxnId="{91AE34F0-9866-470A-A44C-45EDCF475B44}">
      <dgm:prSet/>
      <dgm:spPr/>
      <dgm:t>
        <a:bodyPr/>
        <a:lstStyle/>
        <a:p>
          <a:endParaRPr lang="en-US"/>
        </a:p>
      </dgm:t>
    </dgm:pt>
    <dgm:pt modelId="{836E2921-04EE-44AF-B7B3-46F4DBAFEA55}" type="sibTrans" cxnId="{91AE34F0-9866-470A-A44C-45EDCF475B44}">
      <dgm:prSet/>
      <dgm:spPr/>
      <dgm:t>
        <a:bodyPr/>
        <a:lstStyle/>
        <a:p>
          <a:endParaRPr lang="en-US"/>
        </a:p>
      </dgm:t>
    </dgm:pt>
    <dgm:pt modelId="{C9918D5C-F515-4DFD-A3E8-9590148A56C6}">
      <dgm:prSet/>
      <dgm:spPr/>
      <dgm:t>
        <a:bodyPr/>
        <a:lstStyle/>
        <a:p>
          <a:r>
            <a:rPr lang="en-US" b="1"/>
            <a:t>Offline files: </a:t>
          </a:r>
          <a:r>
            <a:rPr lang="en-US" b="0"/>
            <a:t>Files (or folders) from a network share that are cached locally.</a:t>
          </a:r>
          <a:endParaRPr lang="en-US"/>
        </a:p>
      </dgm:t>
    </dgm:pt>
    <dgm:pt modelId="{D1192A15-9028-404D-B32B-6C20708EF724}" type="parTrans" cxnId="{E737F350-4454-4B5C-8C99-0E34E8D9B782}">
      <dgm:prSet/>
      <dgm:spPr/>
      <dgm:t>
        <a:bodyPr/>
        <a:lstStyle/>
        <a:p>
          <a:endParaRPr lang="en-US"/>
        </a:p>
      </dgm:t>
    </dgm:pt>
    <dgm:pt modelId="{3BB0F510-5C98-49AC-BD4C-E475CD954F14}" type="sibTrans" cxnId="{E737F350-4454-4B5C-8C99-0E34E8D9B782}">
      <dgm:prSet/>
      <dgm:spPr/>
      <dgm:t>
        <a:bodyPr/>
        <a:lstStyle/>
        <a:p>
          <a:endParaRPr lang="en-US"/>
        </a:p>
      </dgm:t>
    </dgm:pt>
    <dgm:pt modelId="{B75EFA87-229C-4D0D-87C6-42E99F9AFD20}" type="pres">
      <dgm:prSet presAssocID="{AFE20FA9-7A28-4F8A-AF93-DEFFEBA535B1}" presName="root" presStyleCnt="0">
        <dgm:presLayoutVars>
          <dgm:dir/>
          <dgm:resizeHandles val="exact"/>
        </dgm:presLayoutVars>
      </dgm:prSet>
      <dgm:spPr/>
    </dgm:pt>
    <dgm:pt modelId="{B657D410-6711-4D52-9F37-18EE33A2A17F}" type="pres">
      <dgm:prSet presAssocID="{362743BB-0ACB-47B0-B6FC-9674A91BEB3D}" presName="compNode" presStyleCnt="0"/>
      <dgm:spPr/>
    </dgm:pt>
    <dgm:pt modelId="{78BF6835-E2AC-4F7D-875B-1E92F527201B}" type="pres">
      <dgm:prSet presAssocID="{362743BB-0ACB-47B0-B6FC-9674A91BEB3D}" presName="bgRect" presStyleLbl="bgShp" presStyleIdx="0" presStyleCnt="3"/>
      <dgm:spPr/>
    </dgm:pt>
    <dgm:pt modelId="{92569E07-D145-404F-9CF5-B592EBC7BB57}" type="pres">
      <dgm:prSet presAssocID="{362743BB-0ACB-47B0-B6FC-9674A91BEB3D}"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Open Folder"/>
        </a:ext>
      </dgm:extLst>
    </dgm:pt>
    <dgm:pt modelId="{404AEF01-7EBA-4F11-A5A7-B8DE26326D54}" type="pres">
      <dgm:prSet presAssocID="{362743BB-0ACB-47B0-B6FC-9674A91BEB3D}" presName="spaceRect" presStyleCnt="0"/>
      <dgm:spPr/>
    </dgm:pt>
    <dgm:pt modelId="{43D7DEF8-ED9E-42C6-B6A2-0AF2505129B2}" type="pres">
      <dgm:prSet presAssocID="{362743BB-0ACB-47B0-B6FC-9674A91BEB3D}" presName="parTx" presStyleLbl="revTx" presStyleIdx="0" presStyleCnt="3">
        <dgm:presLayoutVars>
          <dgm:chMax val="0"/>
          <dgm:chPref val="0"/>
        </dgm:presLayoutVars>
      </dgm:prSet>
      <dgm:spPr/>
    </dgm:pt>
    <dgm:pt modelId="{F2718BCF-A224-4FCA-A7BF-59128DD997EA}" type="pres">
      <dgm:prSet presAssocID="{E44A83F2-0F1D-4CD9-B60B-2844503417D1}" presName="sibTrans" presStyleCnt="0"/>
      <dgm:spPr/>
    </dgm:pt>
    <dgm:pt modelId="{A2ED0652-A820-4CD4-8BAC-7C807B20E1E9}" type="pres">
      <dgm:prSet presAssocID="{17CF4E47-4984-4DEF-BD73-F3D217E21DEB}" presName="compNode" presStyleCnt="0"/>
      <dgm:spPr/>
    </dgm:pt>
    <dgm:pt modelId="{4F79ADF3-35C0-438F-8C4D-642EBE8EDD85}" type="pres">
      <dgm:prSet presAssocID="{17CF4E47-4984-4DEF-BD73-F3D217E21DEB}" presName="bgRect" presStyleLbl="bgShp" presStyleIdx="1" presStyleCnt="3"/>
      <dgm:spPr/>
    </dgm:pt>
    <dgm:pt modelId="{4F5999C2-98F7-4C3C-8881-2534F3467944}" type="pres">
      <dgm:prSet presAssocID="{17CF4E47-4984-4DEF-BD73-F3D217E21DEB}"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User Network"/>
        </a:ext>
      </dgm:extLst>
    </dgm:pt>
    <dgm:pt modelId="{502AD6D5-3ED6-40F6-AE15-E8E83E9194C0}" type="pres">
      <dgm:prSet presAssocID="{17CF4E47-4984-4DEF-BD73-F3D217E21DEB}" presName="spaceRect" presStyleCnt="0"/>
      <dgm:spPr/>
    </dgm:pt>
    <dgm:pt modelId="{BB66AA59-BFC0-473F-8D1C-39A8BCADDCD4}" type="pres">
      <dgm:prSet presAssocID="{17CF4E47-4984-4DEF-BD73-F3D217E21DEB}" presName="parTx" presStyleLbl="revTx" presStyleIdx="1" presStyleCnt="3">
        <dgm:presLayoutVars>
          <dgm:chMax val="0"/>
          <dgm:chPref val="0"/>
        </dgm:presLayoutVars>
      </dgm:prSet>
      <dgm:spPr/>
    </dgm:pt>
    <dgm:pt modelId="{968EF035-58C4-4FAD-B022-FC1DECEA4696}" type="pres">
      <dgm:prSet presAssocID="{836E2921-04EE-44AF-B7B3-46F4DBAFEA55}" presName="sibTrans" presStyleCnt="0"/>
      <dgm:spPr/>
    </dgm:pt>
    <dgm:pt modelId="{02367F6F-F2AA-4E1A-B594-1B0E86B34A0E}" type="pres">
      <dgm:prSet presAssocID="{C9918D5C-F515-4DFD-A3E8-9590148A56C6}" presName="compNode" presStyleCnt="0"/>
      <dgm:spPr/>
    </dgm:pt>
    <dgm:pt modelId="{EA815696-7376-43E2-83C2-E06727DFA4A1}" type="pres">
      <dgm:prSet presAssocID="{C9918D5C-F515-4DFD-A3E8-9590148A56C6}" presName="bgRect" presStyleLbl="bgShp" presStyleIdx="2" presStyleCnt="3"/>
      <dgm:spPr/>
    </dgm:pt>
    <dgm:pt modelId="{C061C3EE-3A8E-467C-9B44-ADC92DEBA7A4}" type="pres">
      <dgm:prSet presAssocID="{C9918D5C-F515-4DFD-A3E8-9590148A56C6}"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Disk"/>
        </a:ext>
      </dgm:extLst>
    </dgm:pt>
    <dgm:pt modelId="{8BA40D0D-2464-4E08-9DF8-EB3834B4F8B8}" type="pres">
      <dgm:prSet presAssocID="{C9918D5C-F515-4DFD-A3E8-9590148A56C6}" presName="spaceRect" presStyleCnt="0"/>
      <dgm:spPr/>
    </dgm:pt>
    <dgm:pt modelId="{D7939C69-659F-4F3E-90D1-FD2EA460B3B1}" type="pres">
      <dgm:prSet presAssocID="{C9918D5C-F515-4DFD-A3E8-9590148A56C6}" presName="parTx" presStyleLbl="revTx" presStyleIdx="2" presStyleCnt="3">
        <dgm:presLayoutVars>
          <dgm:chMax val="0"/>
          <dgm:chPref val="0"/>
        </dgm:presLayoutVars>
      </dgm:prSet>
      <dgm:spPr/>
    </dgm:pt>
  </dgm:ptLst>
  <dgm:cxnLst>
    <dgm:cxn modelId="{DDAA6B49-C5AF-480A-9657-DC85EF991001}" type="presOf" srcId="{AFE20FA9-7A28-4F8A-AF93-DEFFEBA535B1}" destId="{B75EFA87-229C-4D0D-87C6-42E99F9AFD20}" srcOrd="0" destOrd="0" presId="urn:microsoft.com/office/officeart/2018/2/layout/IconVerticalSolidList"/>
    <dgm:cxn modelId="{E737F350-4454-4B5C-8C99-0E34E8D9B782}" srcId="{AFE20FA9-7A28-4F8A-AF93-DEFFEBA535B1}" destId="{C9918D5C-F515-4DFD-A3E8-9590148A56C6}" srcOrd="2" destOrd="0" parTransId="{D1192A15-9028-404D-B32B-6C20708EF724}" sibTransId="{3BB0F510-5C98-49AC-BD4C-E475CD954F14}"/>
    <dgm:cxn modelId="{D66C8359-C59C-4FCE-8E91-A50338D80839}" type="presOf" srcId="{C9918D5C-F515-4DFD-A3E8-9590148A56C6}" destId="{D7939C69-659F-4F3E-90D1-FD2EA460B3B1}" srcOrd="0" destOrd="0" presId="urn:microsoft.com/office/officeart/2018/2/layout/IconVerticalSolidList"/>
    <dgm:cxn modelId="{F3CD8385-4737-415F-8AF9-020E46E6EE74}" type="presOf" srcId="{17CF4E47-4984-4DEF-BD73-F3D217E21DEB}" destId="{BB66AA59-BFC0-473F-8D1C-39A8BCADDCD4}" srcOrd="0" destOrd="0" presId="urn:microsoft.com/office/officeart/2018/2/layout/IconVerticalSolidList"/>
    <dgm:cxn modelId="{91AE34F0-9866-470A-A44C-45EDCF475B44}" srcId="{AFE20FA9-7A28-4F8A-AF93-DEFFEBA535B1}" destId="{17CF4E47-4984-4DEF-BD73-F3D217E21DEB}" srcOrd="1" destOrd="0" parTransId="{5E00DF65-1524-4E22-A46D-E0AFCE0EDF6D}" sibTransId="{836E2921-04EE-44AF-B7B3-46F4DBAFEA55}"/>
    <dgm:cxn modelId="{F75A4EF5-08AD-4CEB-B610-92F1E2DDD5C4}" type="presOf" srcId="{362743BB-0ACB-47B0-B6FC-9674A91BEB3D}" destId="{43D7DEF8-ED9E-42C6-B6A2-0AF2505129B2}" srcOrd="0" destOrd="0" presId="urn:microsoft.com/office/officeart/2018/2/layout/IconVerticalSolidList"/>
    <dgm:cxn modelId="{75A0EEF6-7D58-41A3-96D0-0DECDB7619DD}" srcId="{AFE20FA9-7A28-4F8A-AF93-DEFFEBA535B1}" destId="{362743BB-0ACB-47B0-B6FC-9674A91BEB3D}" srcOrd="0" destOrd="0" parTransId="{5B09F609-1B19-479F-BBB2-3BC50EF3E80F}" sibTransId="{E44A83F2-0F1D-4CD9-B60B-2844503417D1}"/>
    <dgm:cxn modelId="{81B5F48F-C0EA-48FF-9820-DE9E562DA92D}" type="presParOf" srcId="{B75EFA87-229C-4D0D-87C6-42E99F9AFD20}" destId="{B657D410-6711-4D52-9F37-18EE33A2A17F}" srcOrd="0" destOrd="0" presId="urn:microsoft.com/office/officeart/2018/2/layout/IconVerticalSolidList"/>
    <dgm:cxn modelId="{823DC0FF-A03B-4B29-9864-6F8B54F80BC6}" type="presParOf" srcId="{B657D410-6711-4D52-9F37-18EE33A2A17F}" destId="{78BF6835-E2AC-4F7D-875B-1E92F527201B}" srcOrd="0" destOrd="0" presId="urn:microsoft.com/office/officeart/2018/2/layout/IconVerticalSolidList"/>
    <dgm:cxn modelId="{A6927B1A-A0B8-433F-BA51-0FE4EE7BEA65}" type="presParOf" srcId="{B657D410-6711-4D52-9F37-18EE33A2A17F}" destId="{92569E07-D145-404F-9CF5-B592EBC7BB57}" srcOrd="1" destOrd="0" presId="urn:microsoft.com/office/officeart/2018/2/layout/IconVerticalSolidList"/>
    <dgm:cxn modelId="{DE069619-2AE5-4147-8B78-6EC70E0F6AB2}" type="presParOf" srcId="{B657D410-6711-4D52-9F37-18EE33A2A17F}" destId="{404AEF01-7EBA-4F11-A5A7-B8DE26326D54}" srcOrd="2" destOrd="0" presId="urn:microsoft.com/office/officeart/2018/2/layout/IconVerticalSolidList"/>
    <dgm:cxn modelId="{71C7821E-234E-444B-8F89-D8550F77FAF2}" type="presParOf" srcId="{B657D410-6711-4D52-9F37-18EE33A2A17F}" destId="{43D7DEF8-ED9E-42C6-B6A2-0AF2505129B2}" srcOrd="3" destOrd="0" presId="urn:microsoft.com/office/officeart/2018/2/layout/IconVerticalSolidList"/>
    <dgm:cxn modelId="{E5E03330-31ED-4E90-88B6-12149CC1AEFD}" type="presParOf" srcId="{B75EFA87-229C-4D0D-87C6-42E99F9AFD20}" destId="{F2718BCF-A224-4FCA-A7BF-59128DD997EA}" srcOrd="1" destOrd="0" presId="urn:microsoft.com/office/officeart/2018/2/layout/IconVerticalSolidList"/>
    <dgm:cxn modelId="{8A7D4DC5-FDA0-4048-A05C-C7E9F408E3D6}" type="presParOf" srcId="{B75EFA87-229C-4D0D-87C6-42E99F9AFD20}" destId="{A2ED0652-A820-4CD4-8BAC-7C807B20E1E9}" srcOrd="2" destOrd="0" presId="urn:microsoft.com/office/officeart/2018/2/layout/IconVerticalSolidList"/>
    <dgm:cxn modelId="{4DDA6B10-226B-4315-B0E8-A5CD4BCEDC84}" type="presParOf" srcId="{A2ED0652-A820-4CD4-8BAC-7C807B20E1E9}" destId="{4F79ADF3-35C0-438F-8C4D-642EBE8EDD85}" srcOrd="0" destOrd="0" presId="urn:microsoft.com/office/officeart/2018/2/layout/IconVerticalSolidList"/>
    <dgm:cxn modelId="{9DA4DE9D-E30C-41EA-A483-129F60532B4B}" type="presParOf" srcId="{A2ED0652-A820-4CD4-8BAC-7C807B20E1E9}" destId="{4F5999C2-98F7-4C3C-8881-2534F3467944}" srcOrd="1" destOrd="0" presId="urn:microsoft.com/office/officeart/2018/2/layout/IconVerticalSolidList"/>
    <dgm:cxn modelId="{BDA9E0FA-DE6C-48E3-919E-55F997BF93C9}" type="presParOf" srcId="{A2ED0652-A820-4CD4-8BAC-7C807B20E1E9}" destId="{502AD6D5-3ED6-40F6-AE15-E8E83E9194C0}" srcOrd="2" destOrd="0" presId="urn:microsoft.com/office/officeart/2018/2/layout/IconVerticalSolidList"/>
    <dgm:cxn modelId="{9A7FF0BF-CF47-4BAB-BE81-55368B3A9CA9}" type="presParOf" srcId="{A2ED0652-A820-4CD4-8BAC-7C807B20E1E9}" destId="{BB66AA59-BFC0-473F-8D1C-39A8BCADDCD4}" srcOrd="3" destOrd="0" presId="urn:microsoft.com/office/officeart/2018/2/layout/IconVerticalSolidList"/>
    <dgm:cxn modelId="{C1FDC09B-EA6D-4C62-9720-F24665728921}" type="presParOf" srcId="{B75EFA87-229C-4D0D-87C6-42E99F9AFD20}" destId="{968EF035-58C4-4FAD-B022-FC1DECEA4696}" srcOrd="3" destOrd="0" presId="urn:microsoft.com/office/officeart/2018/2/layout/IconVerticalSolidList"/>
    <dgm:cxn modelId="{EDD6C63B-5B17-4A69-9B5E-36114E39BAF8}" type="presParOf" srcId="{B75EFA87-229C-4D0D-87C6-42E99F9AFD20}" destId="{02367F6F-F2AA-4E1A-B594-1B0E86B34A0E}" srcOrd="4" destOrd="0" presId="urn:microsoft.com/office/officeart/2018/2/layout/IconVerticalSolidList"/>
    <dgm:cxn modelId="{47155B98-C5F6-488F-A5CA-0405BEF4B09A}" type="presParOf" srcId="{02367F6F-F2AA-4E1A-B594-1B0E86B34A0E}" destId="{EA815696-7376-43E2-83C2-E06727DFA4A1}" srcOrd="0" destOrd="0" presId="urn:microsoft.com/office/officeart/2018/2/layout/IconVerticalSolidList"/>
    <dgm:cxn modelId="{C339E862-7D16-4414-815B-3D45DE73A8D5}" type="presParOf" srcId="{02367F6F-F2AA-4E1A-B594-1B0E86B34A0E}" destId="{C061C3EE-3A8E-467C-9B44-ADC92DEBA7A4}" srcOrd="1" destOrd="0" presId="urn:microsoft.com/office/officeart/2018/2/layout/IconVerticalSolidList"/>
    <dgm:cxn modelId="{CD72A339-9F4D-410E-977B-EAEFB51E5F7E}" type="presParOf" srcId="{02367F6F-F2AA-4E1A-B594-1B0E86B34A0E}" destId="{8BA40D0D-2464-4E08-9DF8-EB3834B4F8B8}" srcOrd="2" destOrd="0" presId="urn:microsoft.com/office/officeart/2018/2/layout/IconVerticalSolidList"/>
    <dgm:cxn modelId="{0D0752DB-58E9-4E8E-8CF8-5796CD108444}" type="presParOf" srcId="{02367F6F-F2AA-4E1A-B594-1B0E86B34A0E}" destId="{D7939C69-659F-4F3E-90D1-FD2EA460B3B1}"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E98CEE-453E-45AC-8B8F-42B705367942}">
      <dsp:nvSpPr>
        <dsp:cNvPr id="0" name=""/>
        <dsp:cNvSpPr/>
      </dsp:nvSpPr>
      <dsp:spPr>
        <a:xfrm>
          <a:off x="0" y="451"/>
          <a:ext cx="8460152" cy="105732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EDF68A4-94A4-423A-B071-01694B53C404}">
      <dsp:nvSpPr>
        <dsp:cNvPr id="0" name=""/>
        <dsp:cNvSpPr/>
      </dsp:nvSpPr>
      <dsp:spPr>
        <a:xfrm>
          <a:off x="319842" y="238350"/>
          <a:ext cx="581531" cy="58153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70FEF8B-39A5-4E7B-9E58-FB74787F9202}">
      <dsp:nvSpPr>
        <dsp:cNvPr id="0" name=""/>
        <dsp:cNvSpPr/>
      </dsp:nvSpPr>
      <dsp:spPr>
        <a:xfrm>
          <a:off x="1221215" y="451"/>
          <a:ext cx="7238936" cy="1057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1901" tIns="111901" rIns="111901" bIns="111901" numCol="1" spcCol="1270" anchor="ctr" anchorCtr="0">
          <a:noAutofit/>
        </a:bodyPr>
        <a:lstStyle/>
        <a:p>
          <a:pPr marL="0" lvl="0" indent="0" algn="l" defTabSz="1111250">
            <a:lnSpc>
              <a:spcPct val="90000"/>
            </a:lnSpc>
            <a:spcBef>
              <a:spcPct val="0"/>
            </a:spcBef>
            <a:spcAft>
              <a:spcPct val="35000"/>
            </a:spcAft>
            <a:buNone/>
          </a:pPr>
          <a:r>
            <a:rPr lang="en-US" sz="2500" kern="1200"/>
            <a:t>Manage Users</a:t>
          </a:r>
        </a:p>
      </dsp:txBody>
      <dsp:txXfrm>
        <a:off x="1221215" y="451"/>
        <a:ext cx="7238936" cy="1057329"/>
      </dsp:txXfrm>
    </dsp:sp>
    <dsp:sp modelId="{1D9D17D3-C2B9-40B8-80C4-91385304941D}">
      <dsp:nvSpPr>
        <dsp:cNvPr id="0" name=""/>
        <dsp:cNvSpPr/>
      </dsp:nvSpPr>
      <dsp:spPr>
        <a:xfrm>
          <a:off x="0" y="1322113"/>
          <a:ext cx="8460152" cy="105732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6457575-47D2-43E8-A44A-57D90555A644}">
      <dsp:nvSpPr>
        <dsp:cNvPr id="0" name=""/>
        <dsp:cNvSpPr/>
      </dsp:nvSpPr>
      <dsp:spPr>
        <a:xfrm>
          <a:off x="319842" y="1560012"/>
          <a:ext cx="581531" cy="58153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17A01E6-C1ED-44D8-8AF8-12A8AFF9D336}">
      <dsp:nvSpPr>
        <dsp:cNvPr id="0" name=""/>
        <dsp:cNvSpPr/>
      </dsp:nvSpPr>
      <dsp:spPr>
        <a:xfrm>
          <a:off x="1221215" y="1322113"/>
          <a:ext cx="7238936" cy="1057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1901" tIns="111901" rIns="111901" bIns="111901" numCol="1" spcCol="1270" anchor="ctr" anchorCtr="0">
          <a:noAutofit/>
        </a:bodyPr>
        <a:lstStyle/>
        <a:p>
          <a:pPr marL="0" lvl="0" indent="0" algn="l" defTabSz="1111250">
            <a:lnSpc>
              <a:spcPct val="90000"/>
            </a:lnSpc>
            <a:spcBef>
              <a:spcPct val="0"/>
            </a:spcBef>
            <a:spcAft>
              <a:spcPct val="35000"/>
            </a:spcAft>
            <a:buNone/>
          </a:pPr>
          <a:r>
            <a:rPr lang="en-US" sz="2500" kern="1200"/>
            <a:t>Configure Shared Resources</a:t>
          </a:r>
        </a:p>
      </dsp:txBody>
      <dsp:txXfrm>
        <a:off x="1221215" y="1322113"/>
        <a:ext cx="7238936" cy="1057329"/>
      </dsp:txXfrm>
    </dsp:sp>
    <dsp:sp modelId="{2C0E63C3-062E-4B6F-936E-62E125E27520}">
      <dsp:nvSpPr>
        <dsp:cNvPr id="0" name=""/>
        <dsp:cNvSpPr/>
      </dsp:nvSpPr>
      <dsp:spPr>
        <a:xfrm>
          <a:off x="0" y="2643774"/>
          <a:ext cx="8460152" cy="105732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3F57192-0285-47F4-BB41-038860E2DFB6}">
      <dsp:nvSpPr>
        <dsp:cNvPr id="0" name=""/>
        <dsp:cNvSpPr/>
      </dsp:nvSpPr>
      <dsp:spPr>
        <a:xfrm>
          <a:off x="319842" y="2881673"/>
          <a:ext cx="581531" cy="58153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98C11FC-98AD-46EE-A9CE-829DB9D68DA6}">
      <dsp:nvSpPr>
        <dsp:cNvPr id="0" name=""/>
        <dsp:cNvSpPr/>
      </dsp:nvSpPr>
      <dsp:spPr>
        <a:xfrm>
          <a:off x="1221215" y="2643774"/>
          <a:ext cx="7238936" cy="1057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1901" tIns="111901" rIns="111901" bIns="111901" numCol="1" spcCol="1270" anchor="ctr" anchorCtr="0">
          <a:noAutofit/>
        </a:bodyPr>
        <a:lstStyle/>
        <a:p>
          <a:pPr marL="0" lvl="0" indent="0" algn="l" defTabSz="1111250">
            <a:lnSpc>
              <a:spcPct val="90000"/>
            </a:lnSpc>
            <a:spcBef>
              <a:spcPct val="0"/>
            </a:spcBef>
            <a:spcAft>
              <a:spcPct val="35000"/>
            </a:spcAft>
            <a:buNone/>
          </a:pPr>
          <a:r>
            <a:rPr lang="en-US" sz="2500" kern="1200"/>
            <a:t>Configure Active Directory Accounts and Policies</a:t>
          </a:r>
        </a:p>
      </dsp:txBody>
      <dsp:txXfrm>
        <a:off x="1221215" y="2643774"/>
        <a:ext cx="7238936" cy="105732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50ED00-65DE-4432-A4A8-FE65FB1C9D3A}">
      <dsp:nvSpPr>
        <dsp:cNvPr id="0" name=""/>
        <dsp:cNvSpPr/>
      </dsp:nvSpPr>
      <dsp:spPr>
        <a:xfrm>
          <a:off x="0" y="179076"/>
          <a:ext cx="4038600" cy="149079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kern="1200"/>
            <a:t>User account: </a:t>
          </a:r>
          <a:r>
            <a:rPr lang="en-US" sz="1900" b="0" kern="1200"/>
            <a:t>The logon ID that identifies each user.</a:t>
          </a:r>
          <a:endParaRPr lang="en-US" sz="1900" kern="1200"/>
        </a:p>
      </dsp:txBody>
      <dsp:txXfrm>
        <a:off x="72775" y="251851"/>
        <a:ext cx="3893050" cy="1345249"/>
      </dsp:txXfrm>
    </dsp:sp>
    <dsp:sp modelId="{30C24E78-6538-49CB-8824-BB13537CA00B}">
      <dsp:nvSpPr>
        <dsp:cNvPr id="0" name=""/>
        <dsp:cNvSpPr/>
      </dsp:nvSpPr>
      <dsp:spPr>
        <a:xfrm>
          <a:off x="0" y="1724596"/>
          <a:ext cx="4038600" cy="149079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kern="1200"/>
            <a:t>Security group: </a:t>
          </a:r>
          <a:r>
            <a:rPr lang="en-US" sz="1900" b="0" kern="1200"/>
            <a:t>A collection of user accounts that can be assigned permissions in the same way as a single user object. </a:t>
          </a:r>
          <a:endParaRPr lang="en-US" sz="1900" kern="1200"/>
        </a:p>
      </dsp:txBody>
      <dsp:txXfrm>
        <a:off x="72775" y="1797371"/>
        <a:ext cx="3893050" cy="134524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34B37E-3F99-49E9-A862-2613F1A2A59D}">
      <dsp:nvSpPr>
        <dsp:cNvPr id="0" name=""/>
        <dsp:cNvSpPr/>
      </dsp:nvSpPr>
      <dsp:spPr>
        <a:xfrm>
          <a:off x="0" y="301314"/>
          <a:ext cx="4719362" cy="386100"/>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a:t>net /?</a:t>
          </a:r>
        </a:p>
      </dsp:txBody>
      <dsp:txXfrm>
        <a:off x="18848" y="320162"/>
        <a:ext cx="4681666" cy="348404"/>
      </dsp:txXfrm>
    </dsp:sp>
    <dsp:sp modelId="{554090B5-906E-41E0-B5BC-FD4D1D3417B2}">
      <dsp:nvSpPr>
        <dsp:cNvPr id="0" name=""/>
        <dsp:cNvSpPr/>
      </dsp:nvSpPr>
      <dsp:spPr>
        <a:xfrm>
          <a:off x="0" y="717278"/>
          <a:ext cx="4719362" cy="386100"/>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a:t>net use /?</a:t>
          </a:r>
        </a:p>
      </dsp:txBody>
      <dsp:txXfrm>
        <a:off x="18848" y="736126"/>
        <a:ext cx="4681666" cy="348404"/>
      </dsp:txXfrm>
    </dsp:sp>
    <dsp:sp modelId="{761A5932-B421-4AA0-B659-89202D4F2D1D}">
      <dsp:nvSpPr>
        <dsp:cNvPr id="0" name=""/>
        <dsp:cNvSpPr/>
      </dsp:nvSpPr>
      <dsp:spPr>
        <a:xfrm>
          <a:off x="0" y="1146578"/>
          <a:ext cx="4719362" cy="386100"/>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a:t>net use </a:t>
          </a:r>
          <a:r>
            <a:rPr lang="en-US" sz="1500" i="1" kern="1200"/>
            <a:t>DeviceName \\ComputerName\ShareName</a:t>
          </a:r>
          <a:endParaRPr lang="en-US" sz="1500" kern="1200"/>
        </a:p>
      </dsp:txBody>
      <dsp:txXfrm>
        <a:off x="18848" y="1165426"/>
        <a:ext cx="4681666" cy="348404"/>
      </dsp:txXfrm>
    </dsp:sp>
    <dsp:sp modelId="{2AD34FF2-431F-4D4A-B1B7-9608FFDF106A}">
      <dsp:nvSpPr>
        <dsp:cNvPr id="0" name=""/>
        <dsp:cNvSpPr/>
      </dsp:nvSpPr>
      <dsp:spPr>
        <a:xfrm>
          <a:off x="0" y="1575878"/>
          <a:ext cx="4719362" cy="386100"/>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a:t>net use </a:t>
          </a:r>
          <a:r>
            <a:rPr lang="en-US" sz="1500" i="1" kern="1200"/>
            <a:t>DeviceName</a:t>
          </a:r>
          <a:r>
            <a:rPr lang="en-US" sz="1500" kern="1200"/>
            <a:t> /delete</a:t>
          </a:r>
        </a:p>
      </dsp:txBody>
      <dsp:txXfrm>
        <a:off x="18848" y="1594726"/>
        <a:ext cx="4681666" cy="348404"/>
      </dsp:txXfrm>
    </dsp:sp>
    <dsp:sp modelId="{F7B47B65-550B-45E8-82CC-F09EEA4B2407}">
      <dsp:nvSpPr>
        <dsp:cNvPr id="0" name=""/>
        <dsp:cNvSpPr/>
      </dsp:nvSpPr>
      <dsp:spPr>
        <a:xfrm>
          <a:off x="0" y="2005179"/>
          <a:ext cx="4719362" cy="386100"/>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a:t>net use * /delete</a:t>
          </a:r>
        </a:p>
      </dsp:txBody>
      <dsp:txXfrm>
        <a:off x="18848" y="2024027"/>
        <a:ext cx="4681666" cy="348404"/>
      </dsp:txXfrm>
    </dsp:sp>
    <dsp:sp modelId="{A9F48BDE-A7C3-46FA-9CF1-749BEDE22B0C}">
      <dsp:nvSpPr>
        <dsp:cNvPr id="0" name=""/>
        <dsp:cNvSpPr/>
      </dsp:nvSpPr>
      <dsp:spPr>
        <a:xfrm>
          <a:off x="0" y="2434479"/>
          <a:ext cx="4719362" cy="386100"/>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a:t>net view</a:t>
          </a:r>
        </a:p>
      </dsp:txBody>
      <dsp:txXfrm>
        <a:off x="18848" y="2453327"/>
        <a:ext cx="4681666" cy="34840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19EE0B-6A92-42DC-A490-C08960295A4D}">
      <dsp:nvSpPr>
        <dsp:cNvPr id="0" name=""/>
        <dsp:cNvSpPr/>
      </dsp:nvSpPr>
      <dsp:spPr>
        <a:xfrm>
          <a:off x="0" y="60455"/>
          <a:ext cx="4038600" cy="790920"/>
        </a:xfrm>
        <a:prstGeom prst="round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b="1" kern="1200"/>
            <a:t>GPO: </a:t>
          </a:r>
          <a:r>
            <a:rPr lang="en-US" sz="1300" b="0" kern="1200"/>
            <a:t>A means of applying security settings (as well as other administrative settings) across a range of computers and users.</a:t>
          </a:r>
          <a:endParaRPr lang="en-US" sz="1300" kern="1200"/>
        </a:p>
      </dsp:txBody>
      <dsp:txXfrm>
        <a:off x="38610" y="99065"/>
        <a:ext cx="3961380" cy="713700"/>
      </dsp:txXfrm>
    </dsp:sp>
    <dsp:sp modelId="{0F1886D1-06E9-48CF-B08B-CE60175D5CF4}">
      <dsp:nvSpPr>
        <dsp:cNvPr id="0" name=""/>
        <dsp:cNvSpPr/>
      </dsp:nvSpPr>
      <dsp:spPr>
        <a:xfrm>
          <a:off x="0" y="887595"/>
          <a:ext cx="4038600" cy="790920"/>
        </a:xfrm>
        <a:prstGeom prst="round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b="1" kern="1200"/>
            <a:t>Administrative templates: </a:t>
          </a:r>
          <a:r>
            <a:rPr lang="en-US" sz="1300" b="0" kern="1200"/>
            <a:t>Group Policy files for registry-based policy management, which have the .ADM file extension.</a:t>
          </a:r>
          <a:endParaRPr lang="en-US" sz="1300" kern="1200"/>
        </a:p>
      </dsp:txBody>
      <dsp:txXfrm>
        <a:off x="38610" y="926205"/>
        <a:ext cx="3961380" cy="713700"/>
      </dsp:txXfrm>
    </dsp:sp>
    <dsp:sp modelId="{08A6629F-53F6-4869-8CB5-89DDA54DAD2F}">
      <dsp:nvSpPr>
        <dsp:cNvPr id="0" name=""/>
        <dsp:cNvSpPr/>
      </dsp:nvSpPr>
      <dsp:spPr>
        <a:xfrm>
          <a:off x="0" y="1715956"/>
          <a:ext cx="4038600" cy="790920"/>
        </a:xfrm>
        <a:prstGeom prst="round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b="1" kern="1200"/>
            <a:t>Security templates: </a:t>
          </a:r>
          <a:r>
            <a:rPr lang="en-US" sz="1300" b="0" kern="1200"/>
            <a:t>Settings for services and policy configuration for a server operating in a particular application role.</a:t>
          </a:r>
          <a:endParaRPr lang="en-US" sz="1300" kern="1200"/>
        </a:p>
      </dsp:txBody>
      <dsp:txXfrm>
        <a:off x="38610" y="1754566"/>
        <a:ext cx="3961380" cy="713700"/>
      </dsp:txXfrm>
    </dsp:sp>
    <dsp:sp modelId="{BF1BC155-7909-4FDF-B6AB-4DE1693FB8FB}">
      <dsp:nvSpPr>
        <dsp:cNvPr id="0" name=""/>
        <dsp:cNvSpPr/>
      </dsp:nvSpPr>
      <dsp:spPr>
        <a:xfrm>
          <a:off x="0" y="2544316"/>
          <a:ext cx="4038600" cy="790920"/>
        </a:xfrm>
        <a:prstGeom prst="round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b="1" kern="1200"/>
            <a:t>RSoP: </a:t>
          </a:r>
          <a:r>
            <a:rPr lang="en-US" sz="1300" b="0" kern="1200"/>
            <a:t>A Group Policy report showing all of the GPO settings and how they affect the network.</a:t>
          </a:r>
          <a:endParaRPr lang="en-US" sz="1300" kern="1200"/>
        </a:p>
      </dsp:txBody>
      <dsp:txXfrm>
        <a:off x="38610" y="2582926"/>
        <a:ext cx="3961380" cy="7137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B2B2D9-99CA-41F1-AA50-8E63B8206EC5}">
      <dsp:nvSpPr>
        <dsp:cNvPr id="0" name=""/>
        <dsp:cNvSpPr/>
      </dsp:nvSpPr>
      <dsp:spPr>
        <a:xfrm>
          <a:off x="1032" y="150507"/>
          <a:ext cx="3624894" cy="2301807"/>
        </a:xfrm>
        <a:prstGeom prst="roundRect">
          <a:avLst>
            <a:gd name="adj" fmla="val 10000"/>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DEF6C8D8-5EE6-4970-9691-82F91AF4F071}">
      <dsp:nvSpPr>
        <dsp:cNvPr id="0" name=""/>
        <dsp:cNvSpPr/>
      </dsp:nvSpPr>
      <dsp:spPr>
        <a:xfrm>
          <a:off x="403798" y="533135"/>
          <a:ext cx="3624894" cy="230180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1" kern="1200"/>
            <a:t>Logon script: </a:t>
          </a:r>
          <a:r>
            <a:rPr lang="en-US" sz="2100" b="0" kern="1200"/>
            <a:t>A file containing commands that run each time a user logs on to a computer to set up the user environment.</a:t>
          </a:r>
          <a:endParaRPr lang="en-US" sz="2100" kern="1200"/>
        </a:p>
      </dsp:txBody>
      <dsp:txXfrm>
        <a:off x="471216" y="600553"/>
        <a:ext cx="3490058" cy="2166971"/>
      </dsp:txXfrm>
    </dsp:sp>
    <dsp:sp modelId="{F1E8FE71-E391-4434-BC83-368E34DADE33}">
      <dsp:nvSpPr>
        <dsp:cNvPr id="0" name=""/>
        <dsp:cNvSpPr/>
      </dsp:nvSpPr>
      <dsp:spPr>
        <a:xfrm>
          <a:off x="4432491" y="-382627"/>
          <a:ext cx="3624894" cy="2301807"/>
        </a:xfrm>
        <a:prstGeom prst="roundRect">
          <a:avLst>
            <a:gd name="adj" fmla="val 10000"/>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B418DC97-5A05-4107-853F-DACCF4B28CF6}">
      <dsp:nvSpPr>
        <dsp:cNvPr id="0" name=""/>
        <dsp:cNvSpPr/>
      </dsp:nvSpPr>
      <dsp:spPr>
        <a:xfrm>
          <a:off x="4835257" y="0"/>
          <a:ext cx="3624894" cy="230180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1" kern="1200"/>
            <a:t>SSO: </a:t>
          </a:r>
          <a:r>
            <a:rPr lang="en-US" sz="2100" b="0" kern="1200"/>
            <a:t>Any authentication technology that allows a user to authenticate once and receive authorizations for multiple services.</a:t>
          </a:r>
          <a:endParaRPr lang="en-US" sz="2100" kern="1200"/>
        </a:p>
      </dsp:txBody>
      <dsp:txXfrm>
        <a:off x="4902675" y="67418"/>
        <a:ext cx="3490058" cy="216697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BF6835-E2AC-4F7D-875B-1E92F527201B}">
      <dsp:nvSpPr>
        <dsp:cNvPr id="0" name=""/>
        <dsp:cNvSpPr/>
      </dsp:nvSpPr>
      <dsp:spPr>
        <a:xfrm>
          <a:off x="0" y="3242"/>
          <a:ext cx="8460152" cy="961670"/>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2569E07-D145-404F-9CF5-B592EBC7BB57}">
      <dsp:nvSpPr>
        <dsp:cNvPr id="0" name=""/>
        <dsp:cNvSpPr/>
      </dsp:nvSpPr>
      <dsp:spPr>
        <a:xfrm>
          <a:off x="290905" y="219618"/>
          <a:ext cx="529435" cy="52891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3D7DEF8-ED9E-42C6-B6A2-0AF2505129B2}">
      <dsp:nvSpPr>
        <dsp:cNvPr id="0" name=""/>
        <dsp:cNvSpPr/>
      </dsp:nvSpPr>
      <dsp:spPr>
        <a:xfrm>
          <a:off x="1111246" y="3242"/>
          <a:ext cx="7260529" cy="9626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876" tIns="101876" rIns="101876" bIns="101876" numCol="1" spcCol="1270" anchor="ctr" anchorCtr="0">
          <a:noAutofit/>
        </a:bodyPr>
        <a:lstStyle/>
        <a:p>
          <a:pPr marL="0" lvl="0" indent="0" algn="l" defTabSz="622300">
            <a:lnSpc>
              <a:spcPct val="90000"/>
            </a:lnSpc>
            <a:spcBef>
              <a:spcPct val="0"/>
            </a:spcBef>
            <a:spcAft>
              <a:spcPct val="35000"/>
            </a:spcAft>
            <a:buNone/>
          </a:pPr>
          <a:r>
            <a:rPr lang="en-US" sz="1400" b="1" kern="1200" dirty="0"/>
            <a:t>Folder redirection: </a:t>
          </a:r>
          <a:r>
            <a:rPr lang="en-US" sz="1400" b="0" kern="1200" dirty="0"/>
            <a:t>A Microsoft Windows technology that allows an administrative user to redirect the path of a local folder (such as the user's home folder) to a folder on a network share, making the data available to the user when they log into any computer on the network where the network share is located.</a:t>
          </a:r>
          <a:r>
            <a:rPr lang="en-US" sz="1400" b="1" kern="1200" dirty="0"/>
            <a:t> </a:t>
          </a:r>
          <a:endParaRPr lang="en-US" sz="1400" kern="1200" dirty="0"/>
        </a:p>
      </dsp:txBody>
      <dsp:txXfrm>
        <a:off x="1111246" y="3242"/>
        <a:ext cx="7260529" cy="962610"/>
      </dsp:txXfrm>
    </dsp:sp>
    <dsp:sp modelId="{4F79ADF3-35C0-438F-8C4D-642EBE8EDD85}">
      <dsp:nvSpPr>
        <dsp:cNvPr id="0" name=""/>
        <dsp:cNvSpPr/>
      </dsp:nvSpPr>
      <dsp:spPr>
        <a:xfrm>
          <a:off x="0" y="1179767"/>
          <a:ext cx="8460152" cy="961670"/>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F5999C2-98F7-4C3C-8881-2534F3467944}">
      <dsp:nvSpPr>
        <dsp:cNvPr id="0" name=""/>
        <dsp:cNvSpPr/>
      </dsp:nvSpPr>
      <dsp:spPr>
        <a:xfrm>
          <a:off x="290905" y="1396143"/>
          <a:ext cx="529435" cy="52891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B66AA59-BFC0-473F-8D1C-39A8BCADDCD4}">
      <dsp:nvSpPr>
        <dsp:cNvPr id="0" name=""/>
        <dsp:cNvSpPr/>
      </dsp:nvSpPr>
      <dsp:spPr>
        <a:xfrm>
          <a:off x="1111246" y="1179767"/>
          <a:ext cx="7260529" cy="9626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876" tIns="101876" rIns="101876" bIns="101876" numCol="1" spcCol="1270" anchor="ctr" anchorCtr="0">
          <a:noAutofit/>
        </a:bodyPr>
        <a:lstStyle/>
        <a:p>
          <a:pPr marL="0" lvl="0" indent="0" algn="l" defTabSz="622300">
            <a:lnSpc>
              <a:spcPct val="90000"/>
            </a:lnSpc>
            <a:spcBef>
              <a:spcPct val="0"/>
            </a:spcBef>
            <a:spcAft>
              <a:spcPct val="35000"/>
            </a:spcAft>
            <a:buNone/>
          </a:pPr>
          <a:r>
            <a:rPr lang="en-US" sz="1400" b="1" kern="1200"/>
            <a:t>Roaming profiles:</a:t>
          </a:r>
          <a:r>
            <a:rPr lang="en-US" sz="1400" b="0" kern="1200"/>
            <a:t> A Microsoft Windows technology that redirects user profiles to a network share so that the information is available when the user logs into any computer on the network where the network share is located.</a:t>
          </a:r>
          <a:endParaRPr lang="en-US" sz="1400" kern="1200"/>
        </a:p>
      </dsp:txBody>
      <dsp:txXfrm>
        <a:off x="1111246" y="1179767"/>
        <a:ext cx="7260529" cy="962610"/>
      </dsp:txXfrm>
    </dsp:sp>
    <dsp:sp modelId="{EA815696-7376-43E2-83C2-E06727DFA4A1}">
      <dsp:nvSpPr>
        <dsp:cNvPr id="0" name=""/>
        <dsp:cNvSpPr/>
      </dsp:nvSpPr>
      <dsp:spPr>
        <a:xfrm>
          <a:off x="0" y="2356291"/>
          <a:ext cx="8460152" cy="961670"/>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061C3EE-3A8E-467C-9B44-ADC92DEBA7A4}">
      <dsp:nvSpPr>
        <dsp:cNvPr id="0" name=""/>
        <dsp:cNvSpPr/>
      </dsp:nvSpPr>
      <dsp:spPr>
        <a:xfrm>
          <a:off x="290905" y="2572667"/>
          <a:ext cx="529435" cy="52891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7939C69-659F-4F3E-90D1-FD2EA460B3B1}">
      <dsp:nvSpPr>
        <dsp:cNvPr id="0" name=""/>
        <dsp:cNvSpPr/>
      </dsp:nvSpPr>
      <dsp:spPr>
        <a:xfrm>
          <a:off x="1111246" y="2356291"/>
          <a:ext cx="7260529" cy="9626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876" tIns="101876" rIns="101876" bIns="101876" numCol="1" spcCol="1270" anchor="ctr" anchorCtr="0">
          <a:noAutofit/>
        </a:bodyPr>
        <a:lstStyle/>
        <a:p>
          <a:pPr marL="0" lvl="0" indent="0" algn="l" defTabSz="622300">
            <a:lnSpc>
              <a:spcPct val="90000"/>
            </a:lnSpc>
            <a:spcBef>
              <a:spcPct val="0"/>
            </a:spcBef>
            <a:spcAft>
              <a:spcPct val="35000"/>
            </a:spcAft>
            <a:buNone/>
          </a:pPr>
          <a:r>
            <a:rPr lang="en-US" sz="1400" b="1" kern="1200"/>
            <a:t>Offline files: </a:t>
          </a:r>
          <a:r>
            <a:rPr lang="en-US" sz="1400" b="0" kern="1200"/>
            <a:t>Files (or folders) from a network share that are cached locally.</a:t>
          </a:r>
          <a:endParaRPr lang="en-US" sz="1400" kern="1200"/>
        </a:p>
      </dsp:txBody>
      <dsp:txXfrm>
        <a:off x="1111246" y="2356291"/>
        <a:ext cx="7260529" cy="962610"/>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0F75AEF-6AF8-074D-A4DB-F71FD6F9C37D}" type="datetimeFigureOut">
              <a:rPr lang="en-US" smtClean="0"/>
              <a:t>6/23/2022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D5D9A6D-5233-6641-90BA-8328590F05DD}" type="slidenum">
              <a:rPr lang="en-US" smtClean="0"/>
              <a:t>‹#›</a:t>
            </a:fld>
            <a:endParaRPr lang="en-US" dirty="0"/>
          </a:p>
        </p:txBody>
      </p:sp>
    </p:spTree>
    <p:extLst>
      <p:ext uri="{BB962C8B-B14F-4D97-AF65-F5344CB8AC3E}">
        <p14:creationId xmlns:p14="http://schemas.microsoft.com/office/powerpoint/2010/main" val="538546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AAE85D-3A3F-7B46-A18E-DF160D9D2CC7}" type="datetimeFigureOut">
              <a:rPr lang="en-US" smtClean="0"/>
              <a:t>6/23/2022</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DDA35F-9E58-5D40-92C1-D8C7631003B0}" type="slidenum">
              <a:rPr lang="en-US" smtClean="0"/>
              <a:t>‹#›</a:t>
            </a:fld>
            <a:endParaRPr lang="en-US" dirty="0"/>
          </a:p>
        </p:txBody>
      </p:sp>
    </p:spTree>
    <p:extLst>
      <p:ext uri="{BB962C8B-B14F-4D97-AF65-F5344CB8AC3E}">
        <p14:creationId xmlns:p14="http://schemas.microsoft.com/office/powerpoint/2010/main" val="269031015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Make sure learners understand the difference between administrator and standard account types and know the different interfaces for managing user accounts and system rights.</a:t>
            </a:r>
          </a:p>
          <a:p>
            <a:endParaRPr lang="en-US" dirty="0"/>
          </a:p>
          <a:p>
            <a:r>
              <a:rPr lang="en-US" dirty="0"/>
              <a:t>Teaching Tip: Exam candidates should know these group names and permissions.</a:t>
            </a:r>
          </a:p>
        </p:txBody>
      </p:sp>
      <p:sp>
        <p:nvSpPr>
          <p:cNvPr id="4" name="Slide Number Placeholder 3"/>
          <p:cNvSpPr>
            <a:spLocks noGrp="1"/>
          </p:cNvSpPr>
          <p:nvPr>
            <p:ph type="sldNum" sz="quarter" idx="5"/>
          </p:nvPr>
        </p:nvSpPr>
        <p:spPr/>
        <p:txBody>
          <a:bodyPr/>
          <a:lstStyle/>
          <a:p>
            <a:fld id="{F0DDA35F-9E58-5D40-92C1-D8C7631003B0}" type="slidenum">
              <a:rPr lang="en-US" smtClean="0"/>
              <a:t>3</a:t>
            </a:fld>
            <a:endParaRPr lang="en-US" dirty="0"/>
          </a:p>
        </p:txBody>
      </p:sp>
    </p:spTree>
    <p:extLst>
      <p:ext uri="{BB962C8B-B14F-4D97-AF65-F5344CB8AC3E}">
        <p14:creationId xmlns:p14="http://schemas.microsoft.com/office/powerpoint/2010/main" val="8797199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Exam candidates should know how to perform a domain join.</a:t>
            </a:r>
          </a:p>
          <a:p>
            <a:endParaRPr lang="en-US" dirty="0"/>
          </a:p>
          <a:p>
            <a:r>
              <a:rPr lang="en-US" dirty="0"/>
              <a:t>Teaching Tip: Note the importance of correctly configured DHCP and AD DNS services to the join process.</a:t>
            </a:r>
          </a:p>
        </p:txBody>
      </p:sp>
      <p:sp>
        <p:nvSpPr>
          <p:cNvPr id="4" name="Slide Number Placeholder 3"/>
          <p:cNvSpPr>
            <a:spLocks noGrp="1"/>
          </p:cNvSpPr>
          <p:nvPr>
            <p:ph type="sldNum" sz="quarter" idx="5"/>
          </p:nvPr>
        </p:nvSpPr>
        <p:spPr/>
        <p:txBody>
          <a:bodyPr/>
          <a:lstStyle/>
          <a:p>
            <a:fld id="{F0DDA35F-9E58-5D40-92C1-D8C7631003B0}" type="slidenum">
              <a:rPr lang="en-US" smtClean="0"/>
              <a:t>31</a:t>
            </a:fld>
            <a:endParaRPr lang="en-US" dirty="0"/>
          </a:p>
        </p:txBody>
      </p:sp>
    </p:spTree>
    <p:extLst>
      <p:ext uri="{BB962C8B-B14F-4D97-AF65-F5344CB8AC3E}">
        <p14:creationId xmlns:p14="http://schemas.microsoft.com/office/powerpoint/2010/main" val="39428212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Note that the settings are the same as local group policy. The advantage is that you create policies that can be attached to large numbers of accounts rather than configuring them for each account separately.</a:t>
            </a:r>
          </a:p>
          <a:p>
            <a:endParaRPr lang="en-US" dirty="0"/>
          </a:p>
          <a:p>
            <a:r>
              <a:rPr lang="en-US" dirty="0"/>
              <a:t>Teaching Tip: Make sure learners understand the difference between computer and user settings. Also make sure they understand what sort of objects GPOs can be applied to.</a:t>
            </a:r>
          </a:p>
          <a:p>
            <a:endParaRPr lang="en-US" dirty="0"/>
          </a:p>
          <a:p>
            <a:r>
              <a:rPr lang="en-US" dirty="0"/>
              <a:t>Teaching Tip: Point out that computers have accounts in the domain and can be assigned to OUs too.</a:t>
            </a:r>
          </a:p>
        </p:txBody>
      </p:sp>
      <p:sp>
        <p:nvSpPr>
          <p:cNvPr id="4" name="Slide Number Placeholder 3"/>
          <p:cNvSpPr>
            <a:spLocks noGrp="1"/>
          </p:cNvSpPr>
          <p:nvPr>
            <p:ph type="sldNum" sz="quarter" idx="5"/>
          </p:nvPr>
        </p:nvSpPr>
        <p:spPr/>
        <p:txBody>
          <a:bodyPr/>
          <a:lstStyle/>
          <a:p>
            <a:fld id="{F0DDA35F-9E58-5D40-92C1-D8C7631003B0}" type="slidenum">
              <a:rPr lang="en-US" smtClean="0"/>
              <a:t>32</a:t>
            </a:fld>
            <a:endParaRPr lang="en-US" dirty="0"/>
          </a:p>
        </p:txBody>
      </p:sp>
    </p:spTree>
    <p:extLst>
      <p:ext uri="{BB962C8B-B14F-4D97-AF65-F5344CB8AC3E}">
        <p14:creationId xmlns:p14="http://schemas.microsoft.com/office/powerpoint/2010/main" val="4654374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Though Server Manager provides numerous management consoles, the one to key on is AD Users and Computers.</a:t>
            </a:r>
          </a:p>
        </p:txBody>
      </p:sp>
      <p:sp>
        <p:nvSpPr>
          <p:cNvPr id="4" name="Slide Number Placeholder 3"/>
          <p:cNvSpPr>
            <a:spLocks noGrp="1"/>
          </p:cNvSpPr>
          <p:nvPr>
            <p:ph type="sldNum" sz="quarter" idx="5"/>
          </p:nvPr>
        </p:nvSpPr>
        <p:spPr/>
        <p:txBody>
          <a:bodyPr/>
          <a:lstStyle/>
          <a:p>
            <a:fld id="{F0DDA35F-9E58-5D40-92C1-D8C7631003B0}" type="slidenum">
              <a:rPr lang="en-US" smtClean="0"/>
              <a:t>33</a:t>
            </a:fld>
            <a:endParaRPr lang="en-US" dirty="0"/>
          </a:p>
        </p:txBody>
      </p:sp>
    </p:spTree>
    <p:extLst>
      <p:ext uri="{BB962C8B-B14F-4D97-AF65-F5344CB8AC3E}">
        <p14:creationId xmlns:p14="http://schemas.microsoft.com/office/powerpoint/2010/main" val="18321962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For more detailed information including new and changed functionality, refer to https://</a:t>
            </a:r>
            <a:r>
              <a:rPr lang="en-US" dirty="0" err="1"/>
              <a:t>docs.microsoft.com</a:t>
            </a:r>
            <a:r>
              <a:rPr lang="en-US" dirty="0"/>
              <a:t>/e n-us/windows-server/storage/folder-redirection/folder-redirection-</a:t>
            </a:r>
            <a:r>
              <a:rPr lang="en-US" dirty="0" err="1"/>
              <a:t>rup</a:t>
            </a:r>
            <a:r>
              <a:rPr lang="en-US" dirty="0"/>
              <a:t>-overview.</a:t>
            </a:r>
          </a:p>
        </p:txBody>
      </p:sp>
      <p:sp>
        <p:nvSpPr>
          <p:cNvPr id="4" name="Slide Number Placeholder 3"/>
          <p:cNvSpPr>
            <a:spLocks noGrp="1"/>
          </p:cNvSpPr>
          <p:nvPr>
            <p:ph type="sldNum" sz="quarter" idx="5"/>
          </p:nvPr>
        </p:nvSpPr>
        <p:spPr/>
        <p:txBody>
          <a:bodyPr/>
          <a:lstStyle/>
          <a:p>
            <a:fld id="{F0DDA35F-9E58-5D40-92C1-D8C7631003B0}" type="slidenum">
              <a:rPr lang="en-US" smtClean="0"/>
              <a:t>36</a:t>
            </a:fld>
            <a:endParaRPr lang="en-US" dirty="0"/>
          </a:p>
        </p:txBody>
      </p:sp>
    </p:spTree>
    <p:extLst>
      <p:ext uri="{BB962C8B-B14F-4D97-AF65-F5344CB8AC3E}">
        <p14:creationId xmlns:p14="http://schemas.microsoft.com/office/powerpoint/2010/main" val="3751628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Remind learners that these tools are not available in the Home editions.</a:t>
            </a:r>
          </a:p>
        </p:txBody>
      </p:sp>
      <p:sp>
        <p:nvSpPr>
          <p:cNvPr id="4" name="Slide Number Placeholder 3"/>
          <p:cNvSpPr>
            <a:spLocks noGrp="1"/>
          </p:cNvSpPr>
          <p:nvPr>
            <p:ph type="sldNum" sz="quarter" idx="5"/>
          </p:nvPr>
        </p:nvSpPr>
        <p:spPr/>
        <p:txBody>
          <a:bodyPr/>
          <a:lstStyle/>
          <a:p>
            <a:fld id="{F0DDA35F-9E58-5D40-92C1-D8C7631003B0}" type="slidenum">
              <a:rPr lang="en-US" smtClean="0"/>
              <a:t>6</a:t>
            </a:fld>
            <a:endParaRPr lang="en-US" dirty="0"/>
          </a:p>
        </p:txBody>
      </p:sp>
    </p:spTree>
    <p:extLst>
      <p:ext uri="{BB962C8B-B14F-4D97-AF65-F5344CB8AC3E}">
        <p14:creationId xmlns:p14="http://schemas.microsoft.com/office/powerpoint/2010/main" val="18047333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Be sure to allocate plenty of time to this topic.</a:t>
            </a:r>
          </a:p>
        </p:txBody>
      </p:sp>
      <p:sp>
        <p:nvSpPr>
          <p:cNvPr id="4" name="Slide Number Placeholder 3"/>
          <p:cNvSpPr>
            <a:spLocks noGrp="1"/>
          </p:cNvSpPr>
          <p:nvPr>
            <p:ph type="sldNum" sz="quarter" idx="5"/>
          </p:nvPr>
        </p:nvSpPr>
        <p:spPr/>
        <p:txBody>
          <a:bodyPr/>
          <a:lstStyle/>
          <a:p>
            <a:fld id="{F0DDA35F-9E58-5D40-92C1-D8C7631003B0}" type="slidenum">
              <a:rPr lang="en-US" smtClean="0"/>
              <a:t>10</a:t>
            </a:fld>
            <a:endParaRPr lang="en-US" dirty="0"/>
          </a:p>
        </p:txBody>
      </p:sp>
    </p:spTree>
    <p:extLst>
      <p:ext uri="{BB962C8B-B14F-4D97-AF65-F5344CB8AC3E}">
        <p14:creationId xmlns:p14="http://schemas.microsoft.com/office/powerpoint/2010/main" val="2319940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Homegroups are easy enough to set up and use if everything is working, but they do seem prone to going inexplicably wrong at times. The best general troubleshooting approach is to reset everything (including the firewall), ensure all the relevant services and protocols are bound to the adapter (including IPv6), and make sure the date and time are synched correctly.</a:t>
            </a:r>
          </a:p>
          <a:p>
            <a:r>
              <a:rPr lang="en-US" dirty="0"/>
              <a:t>It can also be worth clearing the </a:t>
            </a:r>
            <a:r>
              <a:rPr lang="en-US" dirty="0" err="1"/>
              <a:t>HomeGroup</a:t>
            </a:r>
            <a:r>
              <a:rPr lang="en-US" dirty="0"/>
              <a:t> cache at C:\Windows</a:t>
            </a:r>
          </a:p>
          <a:p>
            <a:r>
              <a:rPr lang="en-US" dirty="0"/>
              <a:t>\</a:t>
            </a:r>
            <a:r>
              <a:rPr lang="en-US" dirty="0" err="1"/>
              <a:t>ServiceProfiles</a:t>
            </a:r>
            <a:endParaRPr lang="en-US" dirty="0"/>
          </a:p>
          <a:p>
            <a:r>
              <a:rPr lang="en-US" dirty="0"/>
              <a:t>\</a:t>
            </a:r>
            <a:r>
              <a:rPr lang="en-US" dirty="0" err="1"/>
              <a:t>LocalService</a:t>
            </a:r>
            <a:r>
              <a:rPr lang="en-US" dirty="0"/>
              <a:t>\</a:t>
            </a:r>
            <a:r>
              <a:rPr lang="en-US" dirty="0" err="1"/>
              <a:t>AppData</a:t>
            </a:r>
            <a:r>
              <a:rPr lang="en-US" dirty="0"/>
              <a:t>\Roaming</a:t>
            </a:r>
          </a:p>
          <a:p>
            <a:r>
              <a:rPr lang="en-US" dirty="0"/>
              <a:t>\</a:t>
            </a:r>
            <a:r>
              <a:rPr lang="en-US" dirty="0" err="1"/>
              <a:t>PeerNetworking</a:t>
            </a:r>
            <a:r>
              <a:rPr lang="en-US" dirty="0"/>
              <a:t> if the network is afflicted with a "ghost" homegroup.</a:t>
            </a:r>
          </a:p>
        </p:txBody>
      </p:sp>
      <p:sp>
        <p:nvSpPr>
          <p:cNvPr id="4" name="Slide Number Placeholder 3"/>
          <p:cNvSpPr>
            <a:spLocks noGrp="1"/>
          </p:cNvSpPr>
          <p:nvPr>
            <p:ph type="sldNum" sz="quarter" idx="5"/>
          </p:nvPr>
        </p:nvSpPr>
        <p:spPr/>
        <p:txBody>
          <a:bodyPr/>
          <a:lstStyle/>
          <a:p>
            <a:fld id="{F0DDA35F-9E58-5D40-92C1-D8C7631003B0}" type="slidenum">
              <a:rPr lang="en-US" smtClean="0"/>
              <a:t>11</a:t>
            </a:fld>
            <a:endParaRPr lang="en-US" dirty="0"/>
          </a:p>
        </p:txBody>
      </p:sp>
    </p:spTree>
    <p:extLst>
      <p:ext uri="{BB962C8B-B14F-4D97-AF65-F5344CB8AC3E}">
        <p14:creationId xmlns:p14="http://schemas.microsoft.com/office/powerpoint/2010/main" val="3353694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Windows in a home/workgroup configuration autoconfigures security and firewall settings based on the user's choice of the network type as private (home or office) or public.</a:t>
            </a:r>
          </a:p>
        </p:txBody>
      </p:sp>
      <p:sp>
        <p:nvSpPr>
          <p:cNvPr id="4" name="Slide Number Placeholder 3"/>
          <p:cNvSpPr>
            <a:spLocks noGrp="1"/>
          </p:cNvSpPr>
          <p:nvPr>
            <p:ph type="sldNum" sz="quarter" idx="5"/>
          </p:nvPr>
        </p:nvSpPr>
        <p:spPr/>
        <p:txBody>
          <a:bodyPr/>
          <a:lstStyle/>
          <a:p>
            <a:fld id="{F0DDA35F-9E58-5D40-92C1-D8C7631003B0}" type="slidenum">
              <a:rPr lang="en-US" smtClean="0"/>
              <a:t>12</a:t>
            </a:fld>
            <a:endParaRPr lang="en-US" dirty="0"/>
          </a:p>
        </p:txBody>
      </p:sp>
    </p:spTree>
    <p:extLst>
      <p:ext uri="{BB962C8B-B14F-4D97-AF65-F5344CB8AC3E}">
        <p14:creationId xmlns:p14="http://schemas.microsoft.com/office/powerpoint/2010/main" val="31306259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f learners ask about IPC$, explain that the </a:t>
            </a:r>
            <a:r>
              <a:rPr lang="en-US" dirty="0" err="1"/>
              <a:t>InterProcess</a:t>
            </a:r>
            <a:r>
              <a:rPr lang="en-US" dirty="0"/>
              <a:t> Communications (IPC) share isn't used for file system access. Applications implementing SMB use it to make Remote Procedure Calls (RPC) in commands</a:t>
            </a:r>
          </a:p>
          <a:p>
            <a:r>
              <a:rPr lang="en-US" dirty="0"/>
              <a:t>(enumerating shares, reading files, creating files, and so on).</a:t>
            </a:r>
          </a:p>
        </p:txBody>
      </p:sp>
      <p:sp>
        <p:nvSpPr>
          <p:cNvPr id="4" name="Slide Number Placeholder 3"/>
          <p:cNvSpPr>
            <a:spLocks noGrp="1"/>
          </p:cNvSpPr>
          <p:nvPr>
            <p:ph type="sldNum" sz="quarter" idx="5"/>
          </p:nvPr>
        </p:nvSpPr>
        <p:spPr/>
        <p:txBody>
          <a:bodyPr/>
          <a:lstStyle/>
          <a:p>
            <a:fld id="{F0DDA35F-9E58-5D40-92C1-D8C7631003B0}" type="slidenum">
              <a:rPr lang="en-US" smtClean="0"/>
              <a:t>14</a:t>
            </a:fld>
            <a:endParaRPr lang="en-US" dirty="0"/>
          </a:p>
        </p:txBody>
      </p:sp>
    </p:spTree>
    <p:extLst>
      <p:ext uri="{BB962C8B-B14F-4D97-AF65-F5344CB8AC3E}">
        <p14:creationId xmlns:p14="http://schemas.microsoft.com/office/powerpoint/2010/main" val="17949769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Exam candidates need to know how share and NTFS permissions interact and about inheritance and ownership.</a:t>
            </a:r>
          </a:p>
        </p:txBody>
      </p:sp>
      <p:sp>
        <p:nvSpPr>
          <p:cNvPr id="4" name="Slide Number Placeholder 3"/>
          <p:cNvSpPr>
            <a:spLocks noGrp="1"/>
          </p:cNvSpPr>
          <p:nvPr>
            <p:ph type="sldNum" sz="quarter" idx="5"/>
          </p:nvPr>
        </p:nvSpPr>
        <p:spPr/>
        <p:txBody>
          <a:bodyPr/>
          <a:lstStyle/>
          <a:p>
            <a:fld id="{F0DDA35F-9E58-5D40-92C1-D8C7631003B0}" type="slidenum">
              <a:rPr lang="en-US" smtClean="0"/>
              <a:t>18</a:t>
            </a:fld>
            <a:endParaRPr lang="en-US" dirty="0"/>
          </a:p>
        </p:txBody>
      </p:sp>
    </p:spTree>
    <p:extLst>
      <p:ext uri="{BB962C8B-B14F-4D97-AF65-F5344CB8AC3E}">
        <p14:creationId xmlns:p14="http://schemas.microsoft.com/office/powerpoint/2010/main" val="33844192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Obviously, there is much more to AD but learners really need to know about DCs, domains, and OUs.</a:t>
            </a:r>
          </a:p>
        </p:txBody>
      </p:sp>
      <p:sp>
        <p:nvSpPr>
          <p:cNvPr id="4" name="Slide Number Placeholder 3"/>
          <p:cNvSpPr>
            <a:spLocks noGrp="1"/>
          </p:cNvSpPr>
          <p:nvPr>
            <p:ph type="sldNum" sz="quarter" idx="5"/>
          </p:nvPr>
        </p:nvSpPr>
        <p:spPr/>
        <p:txBody>
          <a:bodyPr/>
          <a:lstStyle/>
          <a:p>
            <a:fld id="{F0DDA35F-9E58-5D40-92C1-D8C7631003B0}" type="slidenum">
              <a:rPr lang="en-US" smtClean="0"/>
              <a:t>28</a:t>
            </a:fld>
            <a:endParaRPr lang="en-US" dirty="0"/>
          </a:p>
        </p:txBody>
      </p:sp>
    </p:spTree>
    <p:extLst>
      <p:ext uri="{BB962C8B-B14F-4D97-AF65-F5344CB8AC3E}">
        <p14:creationId xmlns:p14="http://schemas.microsoft.com/office/powerpoint/2010/main" val="22731288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Exam candidates should know how to perform a domain join.</a:t>
            </a:r>
          </a:p>
          <a:p>
            <a:endParaRPr lang="en-US" dirty="0"/>
          </a:p>
          <a:p>
            <a:r>
              <a:rPr lang="en-US" dirty="0"/>
              <a:t>Teaching Tip: Note the importance of correctly configured DHCP and AD DNS services to the join process.</a:t>
            </a:r>
          </a:p>
        </p:txBody>
      </p:sp>
      <p:sp>
        <p:nvSpPr>
          <p:cNvPr id="4" name="Slide Number Placeholder 3"/>
          <p:cNvSpPr>
            <a:spLocks noGrp="1"/>
          </p:cNvSpPr>
          <p:nvPr>
            <p:ph type="sldNum" sz="quarter" idx="5"/>
          </p:nvPr>
        </p:nvSpPr>
        <p:spPr/>
        <p:txBody>
          <a:bodyPr/>
          <a:lstStyle/>
          <a:p>
            <a:fld id="{F0DDA35F-9E58-5D40-92C1-D8C7631003B0}" type="slidenum">
              <a:rPr lang="en-US" smtClean="0"/>
              <a:t>30</a:t>
            </a:fld>
            <a:endParaRPr lang="en-US" dirty="0"/>
          </a:p>
        </p:txBody>
      </p:sp>
    </p:spTree>
    <p:extLst>
      <p:ext uri="{BB962C8B-B14F-4D97-AF65-F5344CB8AC3E}">
        <p14:creationId xmlns:p14="http://schemas.microsoft.com/office/powerpoint/2010/main" val="33320629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11.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wmf"/><Relationship Id="rId1" Type="http://schemas.openxmlformats.org/officeDocument/2006/relationships/slideMaster" Target="../slideMasters/slideMaster2.xml"/><Relationship Id="rId5" Type="http://schemas.openxmlformats.org/officeDocument/2006/relationships/image" Target="../media/image12.png"/><Relationship Id="rId4" Type="http://schemas.openxmlformats.org/officeDocument/2006/relationships/image" Target="../media/image4.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1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13.png"/><Relationship Id="rId5" Type="http://schemas.openxmlformats.org/officeDocument/2006/relationships/image" Target="../media/image6.png"/><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wmf"/><Relationship Id="rId1" Type="http://schemas.openxmlformats.org/officeDocument/2006/relationships/slideMaster" Target="../slideMasters/slideMaster2.xml"/><Relationship Id="rId4" Type="http://schemas.openxmlformats.org/officeDocument/2006/relationships/image" Target="../media/image14.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image" Target="../media/image8.png"/><Relationship Id="rId4"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wmf"/><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wm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urse/Lesson Outli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EC3F268-D399-CD41-93EB-BC0DC0B74CB8}"/>
              </a:ext>
            </a:extLst>
          </p:cNvPr>
          <p:cNvPicPr>
            <a:picLocks noChangeAspect="1"/>
          </p:cNvPicPr>
          <p:nvPr userDrawn="1"/>
        </p:nvPicPr>
        <p:blipFill>
          <a:blip r:embed="rId2"/>
          <a:stretch>
            <a:fillRect/>
          </a:stretch>
        </p:blipFill>
        <p:spPr>
          <a:xfrm>
            <a:off x="0" y="4123764"/>
            <a:ext cx="9162288" cy="710498"/>
          </a:xfrm>
          <a:prstGeom prst="rect">
            <a:avLst/>
          </a:prstGeom>
        </p:spPr>
      </p:pic>
      <p:sp>
        <p:nvSpPr>
          <p:cNvPr id="8" name="Title Placeholder 1"/>
          <p:cNvSpPr>
            <a:spLocks noGrp="1"/>
          </p:cNvSpPr>
          <p:nvPr>
            <p:ph type="title" hasCustomPrompt="1"/>
          </p:nvPr>
        </p:nvSpPr>
        <p:spPr>
          <a:xfrm>
            <a:off x="341927" y="75202"/>
            <a:ext cx="8455567" cy="633458"/>
          </a:xfrm>
          <a:prstGeom prst="rect">
            <a:avLst/>
          </a:prstGeom>
        </p:spPr>
        <p:txBody>
          <a:bodyPr vert="horz" lIns="91440" tIns="45720" rIns="91440" bIns="45720" rtlCol="0" anchor="ctr">
            <a:noAutofit/>
          </a:bodyPr>
          <a:lstStyle>
            <a:lvl1pPr>
              <a:defRPr>
                <a:solidFill>
                  <a:srgbClr val="ED1C24"/>
                </a:solidFill>
              </a:defRPr>
            </a:lvl1pPr>
          </a:lstStyle>
          <a:p>
            <a:r>
              <a:rPr lang="en-US" dirty="0"/>
              <a:t>Course/Lesson outline</a:t>
            </a:r>
          </a:p>
        </p:txBody>
      </p:sp>
      <p:sp>
        <p:nvSpPr>
          <p:cNvPr id="7" name="Slide Number Placeholder 5">
            <a:extLst>
              <a:ext uri="{FF2B5EF4-FFF2-40B4-BE49-F238E27FC236}">
                <a16:creationId xmlns:a16="http://schemas.microsoft.com/office/drawing/2014/main" id="{22E793E8-1E1B-7342-97FF-3EBEB6CE2F97}"/>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0" name="Slide Number Placeholder 5">
            <a:extLst>
              <a:ext uri="{FF2B5EF4-FFF2-40B4-BE49-F238E27FC236}">
                <a16:creationId xmlns:a16="http://schemas.microsoft.com/office/drawing/2014/main" id="{C6A4ED92-FF5D-D14E-9468-3074E27957D7}"/>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4" name="Text Placeholder 2">
            <a:extLst>
              <a:ext uri="{FF2B5EF4-FFF2-40B4-BE49-F238E27FC236}">
                <a16:creationId xmlns:a16="http://schemas.microsoft.com/office/drawing/2014/main" id="{F10937EE-1C4A-CD4A-8D8B-58C6219952EB}"/>
              </a:ext>
            </a:extLst>
          </p:cNvPr>
          <p:cNvSpPr>
            <a:spLocks noGrp="1"/>
          </p:cNvSpPr>
          <p:nvPr>
            <p:ph idx="1" hasCustomPrompt="1"/>
          </p:nvPr>
        </p:nvSpPr>
        <p:spPr>
          <a:xfrm>
            <a:off x="341924" y="980349"/>
            <a:ext cx="8460152" cy="2990074"/>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6" name="Picture 15" descr="CompTIA_logo.wmf">
            <a:extLst>
              <a:ext uri="{FF2B5EF4-FFF2-40B4-BE49-F238E27FC236}">
                <a16:creationId xmlns:a16="http://schemas.microsoft.com/office/drawing/2014/main" id="{B6C7ED59-72C2-324E-AEEB-8DFC1F55737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5732476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i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CE126EC4-13CC-5047-ACF1-7FCEABFB0D5E}"/>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73732324-F386-A84B-A341-691AB7D65C3E}"/>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2F9B869A-1F05-B84C-AA9E-6A7FD25F6D9A}"/>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B09C0D39-5E61-CE45-8FB8-F99FF19461E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4" name="Picture 3">
            <a:extLst>
              <a:ext uri="{FF2B5EF4-FFF2-40B4-BE49-F238E27FC236}">
                <a16:creationId xmlns:a16="http://schemas.microsoft.com/office/drawing/2014/main" id="{954BC7E9-A100-5141-83FC-F271A0DDAEB8}"/>
              </a:ext>
            </a:extLst>
          </p:cNvPr>
          <p:cNvPicPr>
            <a:picLocks noChangeAspect="1"/>
          </p:cNvPicPr>
          <p:nvPr userDrawn="1"/>
        </p:nvPicPr>
        <p:blipFill>
          <a:blip r:embed="rId3"/>
          <a:stretch>
            <a:fillRect/>
          </a:stretch>
        </p:blipFill>
        <p:spPr>
          <a:xfrm>
            <a:off x="6853645" y="3619663"/>
            <a:ext cx="1959429" cy="1073317"/>
          </a:xfrm>
          <a:prstGeom prst="rect">
            <a:avLst/>
          </a:prstGeom>
        </p:spPr>
      </p:pic>
    </p:spTree>
    <p:extLst>
      <p:ext uri="{BB962C8B-B14F-4D97-AF65-F5344CB8AC3E}">
        <p14:creationId xmlns:p14="http://schemas.microsoft.com/office/powerpoint/2010/main" val="21958617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Minds-On Activity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3804EA5-17AD-354B-90BB-56A1A9BBD306}"/>
              </a:ext>
            </a:extLst>
          </p:cNvPr>
          <p:cNvPicPr>
            <a:picLocks noChangeAspect="1"/>
          </p:cNvPicPr>
          <p:nvPr/>
        </p:nvPicPr>
        <p:blipFill>
          <a:blip r:embed="rId2"/>
          <a:stretch>
            <a:fillRect/>
          </a:stretch>
        </p:blipFill>
        <p:spPr>
          <a:xfrm>
            <a:off x="0" y="4514851"/>
            <a:ext cx="9144000" cy="341951"/>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1" y="3384616"/>
            <a:ext cx="9143999" cy="458390"/>
          </a:xfrm>
        </p:spPr>
        <p:txBody>
          <a:bodyPr/>
          <a:lstStyle>
            <a:lvl1pPr marL="0" indent="0" algn="ctr">
              <a:buNone/>
              <a:defRPr sz="2100">
                <a:solidFill>
                  <a:srgbClr val="45545F"/>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Activity</a:t>
            </a:r>
          </a:p>
        </p:txBody>
      </p:sp>
      <p:sp>
        <p:nvSpPr>
          <p:cNvPr id="6" name="Slide Number Placeholder 5">
            <a:extLst>
              <a:ext uri="{FF2B5EF4-FFF2-40B4-BE49-F238E27FC236}">
                <a16:creationId xmlns:a16="http://schemas.microsoft.com/office/drawing/2014/main" id="{2784C09B-F43A-F747-800F-F1DE1DE87130}"/>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8" name="Slide Number Placeholder 5">
            <a:extLst>
              <a:ext uri="{FF2B5EF4-FFF2-40B4-BE49-F238E27FC236}">
                <a16:creationId xmlns:a16="http://schemas.microsoft.com/office/drawing/2014/main" id="{8DC713EE-FFB3-8147-9995-551A638CBF1D}"/>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3" name="Picture 12">
            <a:extLst>
              <a:ext uri="{FF2B5EF4-FFF2-40B4-BE49-F238E27FC236}">
                <a16:creationId xmlns:a16="http://schemas.microsoft.com/office/drawing/2014/main" id="{CE472390-70FA-EF46-BC95-2AB6BD804B49}"/>
              </a:ext>
            </a:extLst>
          </p:cNvPr>
          <p:cNvPicPr>
            <a:picLocks noChangeAspect="1"/>
          </p:cNvPicPr>
          <p:nvPr userDrawn="1"/>
        </p:nvPicPr>
        <p:blipFill>
          <a:blip r:embed="rId2"/>
          <a:stretch>
            <a:fillRect/>
          </a:stretch>
        </p:blipFill>
        <p:spPr>
          <a:xfrm>
            <a:off x="0" y="4514851"/>
            <a:ext cx="9144000" cy="341951"/>
          </a:xfrm>
          <a:prstGeom prst="rect">
            <a:avLst/>
          </a:prstGeom>
        </p:spPr>
      </p:pic>
      <p:pic>
        <p:nvPicPr>
          <p:cNvPr id="17" name="Picture 16" descr="CompTIA_logo.wmf">
            <a:extLst>
              <a:ext uri="{FF2B5EF4-FFF2-40B4-BE49-F238E27FC236}">
                <a16:creationId xmlns:a16="http://schemas.microsoft.com/office/drawing/2014/main" id="{EA95763B-85F6-9048-B507-4FD23026F60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6" name="Picture 15">
            <a:extLst>
              <a:ext uri="{FF2B5EF4-FFF2-40B4-BE49-F238E27FC236}">
                <a16:creationId xmlns:a16="http://schemas.microsoft.com/office/drawing/2014/main" id="{C30FFAE2-1926-424D-9409-EA1F521618BE}"/>
              </a:ext>
            </a:extLst>
          </p:cNvPr>
          <p:cNvPicPr>
            <a:picLocks/>
          </p:cNvPicPr>
          <p:nvPr userDrawn="1"/>
        </p:nvPicPr>
        <p:blipFill>
          <a:blip r:embed="rId4"/>
          <a:stretch>
            <a:fillRect/>
          </a:stretch>
        </p:blipFill>
        <p:spPr>
          <a:xfrm>
            <a:off x="-18288" y="4511039"/>
            <a:ext cx="9180576" cy="347207"/>
          </a:xfrm>
          <a:prstGeom prst="rect">
            <a:avLst/>
          </a:prstGeom>
        </p:spPr>
      </p:pic>
      <p:pic>
        <p:nvPicPr>
          <p:cNvPr id="5" name="Picture 4">
            <a:extLst>
              <a:ext uri="{FF2B5EF4-FFF2-40B4-BE49-F238E27FC236}">
                <a16:creationId xmlns:a16="http://schemas.microsoft.com/office/drawing/2014/main" id="{B3D31B16-7F80-4E40-A64A-D400F2BE5BDA}"/>
              </a:ext>
            </a:extLst>
          </p:cNvPr>
          <p:cNvPicPr>
            <a:picLocks noChangeAspect="1"/>
          </p:cNvPicPr>
          <p:nvPr userDrawn="1"/>
        </p:nvPicPr>
        <p:blipFill>
          <a:blip r:embed="rId5"/>
          <a:stretch>
            <a:fillRect/>
          </a:stretch>
        </p:blipFill>
        <p:spPr>
          <a:xfrm>
            <a:off x="2656114" y="1288868"/>
            <a:ext cx="3829752" cy="2097826"/>
          </a:xfrm>
          <a:prstGeom prst="rect">
            <a:avLst/>
          </a:prstGeom>
        </p:spPr>
      </p:pic>
    </p:spTree>
    <p:extLst>
      <p:ext uri="{BB962C8B-B14F-4D97-AF65-F5344CB8AC3E}">
        <p14:creationId xmlns:p14="http://schemas.microsoft.com/office/powerpoint/2010/main" val="29400358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Slide Number Placeholder 5">
            <a:extLst>
              <a:ext uri="{FF2B5EF4-FFF2-40B4-BE49-F238E27FC236}">
                <a16:creationId xmlns:a16="http://schemas.microsoft.com/office/drawing/2014/main" id="{0B532A39-38A8-2A46-94DF-A7FED7B65D5B}"/>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5" name="Slide Number Placeholder 5">
            <a:extLst>
              <a:ext uri="{FF2B5EF4-FFF2-40B4-BE49-F238E27FC236}">
                <a16:creationId xmlns:a16="http://schemas.microsoft.com/office/drawing/2014/main" id="{13E0E152-89EE-D041-8208-22B1448FC3DA}"/>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9" name="Picture 8" descr="CompTIA_logo.wmf">
            <a:extLst>
              <a:ext uri="{FF2B5EF4-FFF2-40B4-BE49-F238E27FC236}">
                <a16:creationId xmlns:a16="http://schemas.microsoft.com/office/drawing/2014/main" id="{1E765CB9-1B51-9D48-955D-6843AA1B9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3626145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Reflective Questions">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39B97F-4B6B-4623-8514-D7FD629FE24B}"/>
              </a:ext>
            </a:extLst>
          </p:cNvPr>
          <p:cNvSpPr>
            <a:spLocks noGrp="1"/>
          </p:cNvSpPr>
          <p:nvPr>
            <p:ph type="body" sz="quarter" idx="13" hasCustomPrompt="1"/>
          </p:nvPr>
        </p:nvSpPr>
        <p:spPr>
          <a:xfrm>
            <a:off x="341925" y="976531"/>
            <a:ext cx="8460150" cy="3394472"/>
          </a:xfrm>
        </p:spPr>
        <p:txBody>
          <a:bodyPr/>
          <a:lstStyle>
            <a:lvl1pPr>
              <a:spcAft>
                <a:spcPts val="1800"/>
              </a:spcAft>
              <a:buFont typeface="+mj-lt"/>
              <a:buAutoNum type="arabicPeriod"/>
              <a:defRPr sz="1800">
                <a:solidFill>
                  <a:srgbClr val="45545F"/>
                </a:solidFill>
              </a:defRPr>
            </a:lvl1pPr>
            <a:lvl2pPr marL="600075" indent="-257175">
              <a:buFont typeface="+mj-lt"/>
              <a:buAutoNum type="arabicPeriod"/>
              <a:defRPr/>
            </a:lvl2pPr>
            <a:lvl3pPr marL="942975" indent="-257175">
              <a:buFont typeface="+mj-lt"/>
              <a:buAutoNum type="arabicPeriod"/>
              <a:defRPr/>
            </a:lvl3pPr>
            <a:lvl4pPr marL="1371600" indent="-342900">
              <a:buFont typeface="+mj-lt"/>
              <a:buAutoNum type="arabicPeriod"/>
              <a:defRPr/>
            </a:lvl4pPr>
            <a:lvl5pPr marL="1714500" indent="-342900">
              <a:buFont typeface="+mj-lt"/>
              <a:buAutoNum type="arabicPeriod"/>
              <a:defRPr/>
            </a:lvl5pPr>
          </a:lstStyle>
          <a:p>
            <a:pPr lvl="0"/>
            <a:r>
              <a:rPr lang="en-US" dirty="0"/>
              <a:t>Insert Question #1</a:t>
            </a:r>
          </a:p>
          <a:p>
            <a:pPr lvl="0"/>
            <a:r>
              <a:rPr lang="en-US" dirty="0"/>
              <a:t>Insert Question #2</a:t>
            </a:r>
          </a:p>
          <a:p>
            <a:pPr lvl="0"/>
            <a:endParaRPr lang="en-US" dirty="0"/>
          </a:p>
        </p:txBody>
      </p:sp>
      <p:sp>
        <p:nvSpPr>
          <p:cNvPr id="7" name="TextBox 6">
            <a:extLst>
              <a:ext uri="{FF2B5EF4-FFF2-40B4-BE49-F238E27FC236}">
                <a16:creationId xmlns:a16="http://schemas.microsoft.com/office/drawing/2014/main" id="{50A4E754-7F02-4770-8121-961E43A23B05}"/>
              </a:ext>
            </a:extLst>
          </p:cNvPr>
          <p:cNvSpPr txBox="1"/>
          <p:nvPr userDrawn="1"/>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Reflective Questions</a:t>
            </a:r>
          </a:p>
        </p:txBody>
      </p:sp>
      <p:sp>
        <p:nvSpPr>
          <p:cNvPr id="6" name="Slide Number Placeholder 5">
            <a:extLst>
              <a:ext uri="{FF2B5EF4-FFF2-40B4-BE49-F238E27FC236}">
                <a16:creationId xmlns:a16="http://schemas.microsoft.com/office/drawing/2014/main" id="{14A600C4-2AD2-7847-84E5-43FA5600D6B7}"/>
              </a:ext>
            </a:extLst>
          </p:cNvPr>
          <p:cNvSpPr txBox="1">
            <a:spLocks/>
          </p:cNvSpPr>
          <p:nvPr/>
        </p:nvSpPr>
        <p:spPr>
          <a:xfrm>
            <a:off x="-402655"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E5CC41E3-297F-AB42-B4CD-9E84AFB27EFB}"/>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4" name="Picture 13" descr="CompTIA_logo.wmf">
            <a:extLst>
              <a:ext uri="{FF2B5EF4-FFF2-40B4-BE49-F238E27FC236}">
                <a16:creationId xmlns:a16="http://schemas.microsoft.com/office/drawing/2014/main" id="{9EDA33E4-71A4-D841-BB71-AA1209C4CDB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8" name="Picture 7">
            <a:extLst>
              <a:ext uri="{FF2B5EF4-FFF2-40B4-BE49-F238E27FC236}">
                <a16:creationId xmlns:a16="http://schemas.microsoft.com/office/drawing/2014/main" id="{52F70059-50E2-B24D-9AA3-145112C8E861}"/>
              </a:ext>
            </a:extLst>
          </p:cNvPr>
          <p:cNvPicPr>
            <a:picLocks noChangeAspect="1"/>
          </p:cNvPicPr>
          <p:nvPr userDrawn="1"/>
        </p:nvPicPr>
        <p:blipFill>
          <a:blip r:embed="rId3"/>
          <a:stretch>
            <a:fillRect/>
          </a:stretch>
        </p:blipFill>
        <p:spPr>
          <a:xfrm>
            <a:off x="6447759" y="3743863"/>
            <a:ext cx="2696240" cy="1402469"/>
          </a:xfrm>
          <a:prstGeom prst="rect">
            <a:avLst/>
          </a:prstGeom>
        </p:spPr>
      </p:pic>
    </p:spTree>
    <p:extLst>
      <p:ext uri="{BB962C8B-B14F-4D97-AF65-F5344CB8AC3E}">
        <p14:creationId xmlns:p14="http://schemas.microsoft.com/office/powerpoint/2010/main" val="2625894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7521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atin typeface="+mn-lt"/>
              </a:defRPr>
            </a:lvl1pPr>
          </a:lstStyle>
          <a:p>
            <a:r>
              <a:rPr lang="en-US"/>
              <a:t>Click to edit Master title style</a:t>
            </a:r>
            <a:endParaRPr lang="en-US"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800">
                <a:solidFill>
                  <a:srgbClr val="45545F"/>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Slide Number Placeholder 5">
            <a:extLst>
              <a:ext uri="{FF2B5EF4-FFF2-40B4-BE49-F238E27FC236}">
                <a16:creationId xmlns:a16="http://schemas.microsoft.com/office/drawing/2014/main" id="{0E3403EC-28B3-2848-96B2-0EB19ACC0D43}"/>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7D192D95-7954-EB43-B134-73EFED82A97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58B37B13-2D80-ED4F-AA57-92F8720DF4E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3180875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Content Placeholder 2"/>
          <p:cNvSpPr>
            <a:spLocks noGrp="1"/>
          </p:cNvSpPr>
          <p:nvPr>
            <p:ph sz="half" idx="1"/>
          </p:nvPr>
        </p:nvSpPr>
        <p:spPr>
          <a:xfrm>
            <a:off x="457200" y="1200151"/>
            <a:ext cx="4038600" cy="3394472"/>
          </a:xfrm>
        </p:spPr>
        <p:txBody>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200151"/>
            <a:ext cx="4038600" cy="3394472"/>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p:txBody>
      </p:sp>
      <p:sp>
        <p:nvSpPr>
          <p:cNvPr id="5" name="Slide Number Placeholder 5">
            <a:extLst>
              <a:ext uri="{FF2B5EF4-FFF2-40B4-BE49-F238E27FC236}">
                <a16:creationId xmlns:a16="http://schemas.microsoft.com/office/drawing/2014/main" id="{F5D94452-C962-A343-85AC-E3B4874697F0}"/>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AB226F9D-6293-B945-9CB4-7274CE8670A6}"/>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953D7D55-FF4B-144A-9A47-F9B21A50C6A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4422979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Text Placeholder 2"/>
          <p:cNvSpPr>
            <a:spLocks noGrp="1"/>
          </p:cNvSpPr>
          <p:nvPr>
            <p:ph type="body" idx="1"/>
          </p:nvPr>
        </p:nvSpPr>
        <p:spPr>
          <a:xfrm>
            <a:off x="457200" y="1151335"/>
            <a:ext cx="4040188" cy="479822"/>
          </a:xfrm>
        </p:spPr>
        <p:txBody>
          <a:bodyPr anchor="b">
            <a:noAutofit/>
          </a:bodyPr>
          <a:lstStyle>
            <a:lvl1pPr marL="0" indent="0" algn="l">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457200" y="1631156"/>
            <a:ext cx="4040188"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5" name="Text Placeholder 4"/>
          <p:cNvSpPr>
            <a:spLocks noGrp="1"/>
          </p:cNvSpPr>
          <p:nvPr>
            <p:ph type="body" sz="quarter" idx="3"/>
          </p:nvPr>
        </p:nvSpPr>
        <p:spPr>
          <a:xfrm>
            <a:off x="4645028" y="1151335"/>
            <a:ext cx="4041775" cy="479822"/>
          </a:xfrm>
        </p:spPr>
        <p:txBody>
          <a:bodyPr anchor="b">
            <a:noAutofit/>
          </a:bodyPr>
          <a:lstStyle>
            <a:lvl1pPr marL="0" indent="0">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45028" y="1631156"/>
            <a:ext cx="4041775"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7" name="Slide Number Placeholder 5">
            <a:extLst>
              <a:ext uri="{FF2B5EF4-FFF2-40B4-BE49-F238E27FC236}">
                <a16:creationId xmlns:a16="http://schemas.microsoft.com/office/drawing/2014/main" id="{465A5C3B-129C-D748-B860-AFF7226C86E0}"/>
              </a:ext>
            </a:extLst>
          </p:cNvPr>
          <p:cNvSpPr>
            <a:spLocks noGrp="1"/>
          </p:cNvSpPr>
          <p:nvPr>
            <p:ph type="sldNum" sz="quarter" idx="10"/>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8" name="Slide Number Placeholder 5">
            <a:extLst>
              <a:ext uri="{FF2B5EF4-FFF2-40B4-BE49-F238E27FC236}">
                <a16:creationId xmlns:a16="http://schemas.microsoft.com/office/drawing/2014/main" id="{F1D68FB8-E621-1848-9493-C38F1D7EBE2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2" name="Picture 11" descr="CompTIA_logo.wmf">
            <a:extLst>
              <a:ext uri="{FF2B5EF4-FFF2-40B4-BE49-F238E27FC236}">
                <a16:creationId xmlns:a16="http://schemas.microsoft.com/office/drawing/2014/main" id="{9E0A0277-6F7D-464A-B7AB-99B78E17BCE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6223214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972" y="80597"/>
            <a:ext cx="7797800" cy="615462"/>
          </a:xfrm>
        </p:spPr>
        <p:txBody>
          <a:bodyPr anchor="ctr" anchorCtr="0">
            <a:noAutofit/>
          </a:bodyPr>
          <a:lstStyle>
            <a:lvl1pPr algn="l">
              <a:defRPr sz="2400" b="1">
                <a:latin typeface="+mn-lt"/>
              </a:defRPr>
            </a:lvl1pPr>
          </a:lstStyle>
          <a:p>
            <a:r>
              <a:rPr lang="en-US" dirty="0"/>
              <a:t>Click to add title</a:t>
            </a:r>
          </a:p>
        </p:txBody>
      </p:sp>
      <p:sp>
        <p:nvSpPr>
          <p:cNvPr id="3" name="Content Placeholder 2"/>
          <p:cNvSpPr>
            <a:spLocks noGrp="1"/>
          </p:cNvSpPr>
          <p:nvPr>
            <p:ph idx="1"/>
          </p:nvPr>
        </p:nvSpPr>
        <p:spPr>
          <a:xfrm>
            <a:off x="3575050" y="1076327"/>
            <a:ext cx="5111750" cy="3518297"/>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800">
                <a:solidFill>
                  <a:srgbClr val="45545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Slide Number Placeholder 5">
            <a:extLst>
              <a:ext uri="{FF2B5EF4-FFF2-40B4-BE49-F238E27FC236}">
                <a16:creationId xmlns:a16="http://schemas.microsoft.com/office/drawing/2014/main" id="{1C1949C1-B925-B544-AA5E-2B852777C1B7}"/>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5C377139-E7E4-3D4D-86BD-7F66AB957479}"/>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40D7BB1-77D8-B148-9C19-407AE5F22E9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2246157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717679"/>
            <a:ext cx="5486400" cy="425054"/>
          </a:xfrm>
        </p:spPr>
        <p:txBody>
          <a:bodyPr anchor="b"/>
          <a:lstStyle>
            <a:lvl1pPr algn="l">
              <a:defRPr sz="1800" b="1">
                <a:latin typeface="+mn-lt"/>
              </a:defRPr>
            </a:lvl1pPr>
          </a:lstStyle>
          <a:p>
            <a:r>
              <a:rPr lang="en-US"/>
              <a:t>Click to edit Master title style</a:t>
            </a:r>
            <a:endParaRPr lang="en-US" dirty="0"/>
          </a:p>
        </p:txBody>
      </p:sp>
      <p:sp>
        <p:nvSpPr>
          <p:cNvPr id="3" name="Picture Placeholder 2"/>
          <p:cNvSpPr>
            <a:spLocks noGrp="1"/>
          </p:cNvSpPr>
          <p:nvPr>
            <p:ph type="pic" idx="1"/>
          </p:nvPr>
        </p:nvSpPr>
        <p:spPr>
          <a:xfrm>
            <a:off x="1792288" y="835270"/>
            <a:ext cx="5486400" cy="2827640"/>
          </a:xfrm>
        </p:spPr>
        <p:txBody>
          <a:bodyPr>
            <a:noAutofit/>
          </a:bodyPr>
          <a:lstStyle>
            <a:lvl1pPr marL="0" indent="0">
              <a:buNone/>
              <a:defRPr sz="1800">
                <a:solidFill>
                  <a:srgbClr val="45545F"/>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1792288" y="4142732"/>
            <a:ext cx="5486400" cy="603647"/>
          </a:xfrm>
        </p:spPr>
        <p:txBody>
          <a:bodyPr/>
          <a:lstStyle>
            <a:lvl1pPr marL="0" indent="0">
              <a:buNone/>
              <a:defRPr sz="1800">
                <a:solidFill>
                  <a:srgbClr val="45545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Slide Number Placeholder 5">
            <a:extLst>
              <a:ext uri="{FF2B5EF4-FFF2-40B4-BE49-F238E27FC236}">
                <a16:creationId xmlns:a16="http://schemas.microsoft.com/office/drawing/2014/main" id="{A43D6327-F44D-AF41-80D9-C8F881FE6F2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1AF11E4D-3647-2042-8AA9-4ADEF03A889D}"/>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64C3DE1-22DC-4B48-9954-09A38AB51EF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509165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No Fill Slide">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7" y="75202"/>
            <a:ext cx="8455567" cy="633458"/>
          </a:xfrm>
          <a:prstGeom prst="rect">
            <a:avLst/>
          </a:prstGeom>
        </p:spPr>
        <p:txBody>
          <a:bodyPr vert="horz" lIns="91440" tIns="45720" rIns="91440" bIns="45720" rtlCol="0" anchor="ctr">
            <a:noAutofit/>
          </a:bodyPr>
          <a:lstStyle>
            <a:lvl1pPr>
              <a:defRPr>
                <a:solidFill>
                  <a:srgbClr val="ED1C24"/>
                </a:solidFill>
              </a:defRPr>
            </a:lvl1pPr>
          </a:lstStyle>
          <a:p>
            <a:r>
              <a:rPr lang="en-US" dirty="0"/>
              <a:t>Click to add title</a:t>
            </a:r>
          </a:p>
        </p:txBody>
      </p:sp>
      <p:sp>
        <p:nvSpPr>
          <p:cNvPr id="11" name="Slide Number Placeholder 5">
            <a:extLst>
              <a:ext uri="{FF2B5EF4-FFF2-40B4-BE49-F238E27FC236}">
                <a16:creationId xmlns:a16="http://schemas.microsoft.com/office/drawing/2014/main" id="{AD1568E5-94C1-AF4C-A4BA-19730F022926}"/>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3" name="Slide Number Placeholder 5">
            <a:extLst>
              <a:ext uri="{FF2B5EF4-FFF2-40B4-BE49-F238E27FC236}">
                <a16:creationId xmlns:a16="http://schemas.microsoft.com/office/drawing/2014/main" id="{CD95E9CC-440B-FB49-9F80-F9E9877D329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72C6F783-9286-1544-850A-F82A0510B462}"/>
              </a:ext>
            </a:extLst>
          </p:cNvPr>
          <p:cNvSpPr>
            <a:spLocks noGrp="1"/>
          </p:cNvSpPr>
          <p:nvPr>
            <p:ph idx="1" hasCustomPrompt="1"/>
          </p:nvPr>
        </p:nvSpPr>
        <p:spPr>
          <a:xfrm>
            <a:off x="341924" y="980347"/>
            <a:ext cx="8460152" cy="3567590"/>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0" name="Picture 9" descr="CompTIA_logo.wmf">
            <a:extLst>
              <a:ext uri="{FF2B5EF4-FFF2-40B4-BE49-F238E27FC236}">
                <a16:creationId xmlns:a16="http://schemas.microsoft.com/office/drawing/2014/main" id="{BB89A167-2C0A-E142-A4E6-098E36FF4B2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0241601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Vertical Text Placeholder 2"/>
          <p:cNvSpPr>
            <a:spLocks noGrp="1"/>
          </p:cNvSpPr>
          <p:nvPr>
            <p:ph type="body" orient="vert" idx="1"/>
          </p:nvPr>
        </p:nvSpPr>
        <p:spPr/>
        <p:txBody>
          <a:bodyPr vert="eaVert"/>
          <a:lstStyle>
            <a:lvl1pPr>
              <a:defRPr>
                <a:solidFill>
                  <a:srgbClr val="45545F"/>
                </a:solidFill>
              </a:defRPr>
            </a:lvl1pPr>
            <a:lvl2pPr>
              <a:defRPr>
                <a:solidFill>
                  <a:srgbClr val="45545F"/>
                </a:solidFill>
              </a:defRPr>
            </a:lvl2pPr>
            <a:lvl3pPr>
              <a:defRPr>
                <a:solidFill>
                  <a:srgbClr val="45545F"/>
                </a:solidFill>
              </a:defRPr>
            </a:lvl3pPr>
          </a:lstStyle>
          <a:p>
            <a:pPr lvl="0"/>
            <a:r>
              <a:rPr lang="en-US"/>
              <a:t>Edit Master text styles</a:t>
            </a:r>
          </a:p>
          <a:p>
            <a:pPr lvl="1"/>
            <a:r>
              <a:rPr lang="en-US"/>
              <a:t>Second level</a:t>
            </a:r>
          </a:p>
          <a:p>
            <a:pPr lvl="2"/>
            <a:r>
              <a:rPr lang="en-US"/>
              <a:t>Third level</a:t>
            </a:r>
          </a:p>
        </p:txBody>
      </p:sp>
      <p:sp>
        <p:nvSpPr>
          <p:cNvPr id="4" name="Slide Number Placeholder 5">
            <a:extLst>
              <a:ext uri="{FF2B5EF4-FFF2-40B4-BE49-F238E27FC236}">
                <a16:creationId xmlns:a16="http://schemas.microsoft.com/office/drawing/2014/main" id="{DB01C9F3-3BDB-EE4F-8A30-9A2C41287F9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BFBB5713-2AA6-6A44-B019-28FDF5A1CE7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863308DA-D7BC-384E-821F-8A3A2D1C8CE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40092100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629400" y="908539"/>
            <a:ext cx="2057400" cy="3686084"/>
          </a:xfrm>
        </p:spPr>
        <p:txBody>
          <a:bodyPr vert="eaVert"/>
          <a:lstStyle>
            <a:lvl1pPr>
              <a:defRPr b="1">
                <a:solidFill>
                  <a:srgbClr val="45545F"/>
                </a:solidFill>
                <a:latin typeface="+mn-lt"/>
              </a:defRPr>
            </a:lvl1pPr>
          </a:lstStyle>
          <a:p>
            <a:r>
              <a:rPr lang="en-US" dirty="0"/>
              <a:t>Click to add title</a:t>
            </a:r>
          </a:p>
        </p:txBody>
      </p:sp>
      <p:sp>
        <p:nvSpPr>
          <p:cNvPr id="3" name="Vertical Text Placeholder 2"/>
          <p:cNvSpPr>
            <a:spLocks noGrp="1"/>
          </p:cNvSpPr>
          <p:nvPr>
            <p:ph type="body" orient="vert" idx="1"/>
          </p:nvPr>
        </p:nvSpPr>
        <p:spPr>
          <a:xfrm>
            <a:off x="457200" y="908539"/>
            <a:ext cx="6019800" cy="3686084"/>
          </a:xfrm>
        </p:spPr>
        <p:txBody>
          <a:bodyPr vert="eaVert"/>
          <a:lstStyle>
            <a:lvl1pPr>
              <a:defRPr>
                <a:solidFill>
                  <a:srgbClr val="45545F"/>
                </a:solidFill>
              </a:defRPr>
            </a:lvl1pPr>
            <a:lvl2pPr>
              <a:defRPr>
                <a:solidFill>
                  <a:srgbClr val="45545F"/>
                </a:solidFill>
              </a:defRPr>
            </a:lvl2pPr>
            <a:lvl3pPr>
              <a:defRPr>
                <a:solidFill>
                  <a:srgbClr val="45545F"/>
                </a:solidFill>
              </a:defRPr>
            </a:lvl3pPr>
          </a:lstStyle>
          <a:p>
            <a:pPr lvl="0"/>
            <a:r>
              <a:rPr lang="en-US"/>
              <a:t>Edit Master text styles</a:t>
            </a:r>
          </a:p>
          <a:p>
            <a:pPr lvl="1"/>
            <a:r>
              <a:rPr lang="en-US"/>
              <a:t>Second level</a:t>
            </a:r>
          </a:p>
          <a:p>
            <a:pPr lvl="2"/>
            <a:r>
              <a:rPr lang="en-US"/>
              <a:t>Third level</a:t>
            </a:r>
          </a:p>
        </p:txBody>
      </p:sp>
      <p:sp>
        <p:nvSpPr>
          <p:cNvPr id="4" name="Slide Number Placeholder 5">
            <a:extLst>
              <a:ext uri="{FF2B5EF4-FFF2-40B4-BE49-F238E27FC236}">
                <a16:creationId xmlns:a16="http://schemas.microsoft.com/office/drawing/2014/main" id="{43BDB5AB-F661-7543-882F-AF797D8A21C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A8B1C3BD-5CFC-B54B-B06A-247C2168BA59}"/>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18730890-2F38-5A47-B746-C8A5D1CBF98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41182794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ourse/Lesson Outli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EC3F268-D399-CD41-93EB-BC0DC0B74CB8}"/>
              </a:ext>
            </a:extLst>
          </p:cNvPr>
          <p:cNvPicPr>
            <a:picLocks noChangeAspect="1"/>
          </p:cNvPicPr>
          <p:nvPr/>
        </p:nvPicPr>
        <p:blipFill>
          <a:blip r:embed="rId2"/>
          <a:stretch>
            <a:fillRect/>
          </a:stretch>
        </p:blipFill>
        <p:spPr>
          <a:xfrm>
            <a:off x="0" y="4123764"/>
            <a:ext cx="9162288" cy="710498"/>
          </a:xfrm>
          <a:prstGeom prst="rect">
            <a:avLst/>
          </a:prstGeom>
        </p:spPr>
      </p:pic>
      <p:sp>
        <p:nvSpPr>
          <p:cNvPr id="8" name="Title Placeholder 1"/>
          <p:cNvSpPr>
            <a:spLocks noGrp="1"/>
          </p:cNvSpPr>
          <p:nvPr>
            <p:ph type="title" hasCustomPrompt="1"/>
          </p:nvPr>
        </p:nvSpPr>
        <p:spPr>
          <a:xfrm>
            <a:off x="341927" y="75202"/>
            <a:ext cx="8455567" cy="633458"/>
          </a:xfrm>
          <a:prstGeom prst="rect">
            <a:avLst/>
          </a:prstGeom>
        </p:spPr>
        <p:txBody>
          <a:bodyPr vert="horz" lIns="91440" tIns="45720" rIns="91440" bIns="45720" rtlCol="0" anchor="ctr">
            <a:noAutofit/>
          </a:bodyPr>
          <a:lstStyle>
            <a:lvl1pPr>
              <a:defRPr>
                <a:solidFill>
                  <a:srgbClr val="ED1C24"/>
                </a:solidFill>
              </a:defRPr>
            </a:lvl1pPr>
          </a:lstStyle>
          <a:p>
            <a:r>
              <a:rPr lang="en-US" dirty="0"/>
              <a:t>Course/Lesson outline</a:t>
            </a:r>
          </a:p>
        </p:txBody>
      </p:sp>
      <p:sp>
        <p:nvSpPr>
          <p:cNvPr id="7" name="Slide Number Placeholder 5">
            <a:extLst>
              <a:ext uri="{FF2B5EF4-FFF2-40B4-BE49-F238E27FC236}">
                <a16:creationId xmlns:a16="http://schemas.microsoft.com/office/drawing/2014/main" id="{22E793E8-1E1B-7342-97FF-3EBEB6CE2F97}"/>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0" name="Slide Number Placeholder 5">
            <a:extLst>
              <a:ext uri="{FF2B5EF4-FFF2-40B4-BE49-F238E27FC236}">
                <a16:creationId xmlns:a16="http://schemas.microsoft.com/office/drawing/2014/main" id="{C6A4ED92-FF5D-D14E-9468-3074E27957D7}"/>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4" name="Text Placeholder 2">
            <a:extLst>
              <a:ext uri="{FF2B5EF4-FFF2-40B4-BE49-F238E27FC236}">
                <a16:creationId xmlns:a16="http://schemas.microsoft.com/office/drawing/2014/main" id="{F10937EE-1C4A-CD4A-8D8B-58C6219952EB}"/>
              </a:ext>
            </a:extLst>
          </p:cNvPr>
          <p:cNvSpPr>
            <a:spLocks noGrp="1"/>
          </p:cNvSpPr>
          <p:nvPr>
            <p:ph idx="1" hasCustomPrompt="1"/>
          </p:nvPr>
        </p:nvSpPr>
        <p:spPr>
          <a:xfrm>
            <a:off x="341924" y="980349"/>
            <a:ext cx="8460152" cy="2990074"/>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6" name="Picture 15" descr="CompTIA_logo.wmf">
            <a:extLst>
              <a:ext uri="{FF2B5EF4-FFF2-40B4-BE49-F238E27FC236}">
                <a16:creationId xmlns:a16="http://schemas.microsoft.com/office/drawing/2014/main" id="{B6C7ED59-72C2-324E-AEEB-8DFC1F55737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9" name="Picture 8">
            <a:extLst>
              <a:ext uri="{FF2B5EF4-FFF2-40B4-BE49-F238E27FC236}">
                <a16:creationId xmlns:a16="http://schemas.microsoft.com/office/drawing/2014/main" id="{9C98ADF7-7E5E-4A15-BB05-7F41439ECD79}"/>
              </a:ext>
            </a:extLst>
          </p:cNvPr>
          <p:cNvPicPr>
            <a:picLocks noChangeAspect="1"/>
          </p:cNvPicPr>
          <p:nvPr userDrawn="1"/>
        </p:nvPicPr>
        <p:blipFill>
          <a:blip r:embed="rId4"/>
          <a:stretch>
            <a:fillRect/>
          </a:stretch>
        </p:blipFill>
        <p:spPr>
          <a:xfrm>
            <a:off x="0" y="4119153"/>
            <a:ext cx="9162066" cy="715887"/>
          </a:xfrm>
          <a:prstGeom prst="rect">
            <a:avLst/>
          </a:prstGeom>
        </p:spPr>
      </p:pic>
      <p:sp>
        <p:nvSpPr>
          <p:cNvPr id="11" name="Slide Number Placeholder 5">
            <a:extLst>
              <a:ext uri="{FF2B5EF4-FFF2-40B4-BE49-F238E27FC236}">
                <a16:creationId xmlns:a16="http://schemas.microsoft.com/office/drawing/2014/main" id="{DB82BC97-76EF-4163-81C7-3DC96891FAF6}"/>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2" name="Picture 11" descr="CompTIA_logo.wmf">
            <a:extLst>
              <a:ext uri="{FF2B5EF4-FFF2-40B4-BE49-F238E27FC236}">
                <a16:creationId xmlns:a16="http://schemas.microsoft.com/office/drawing/2014/main" id="{F2894567-93D9-45CE-B41E-4E55745D119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18646954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No Fill Slide">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7" y="75202"/>
            <a:ext cx="8455567" cy="633458"/>
          </a:xfrm>
          <a:prstGeom prst="rect">
            <a:avLst/>
          </a:prstGeom>
        </p:spPr>
        <p:txBody>
          <a:bodyPr vert="horz" lIns="91440" tIns="45720" rIns="91440" bIns="45720" rtlCol="0" anchor="ctr">
            <a:noAutofit/>
          </a:bodyPr>
          <a:lstStyle>
            <a:lvl1pPr>
              <a:defRPr>
                <a:solidFill>
                  <a:srgbClr val="ED1C24"/>
                </a:solidFill>
              </a:defRPr>
            </a:lvl1pPr>
          </a:lstStyle>
          <a:p>
            <a:r>
              <a:rPr lang="en-US" dirty="0"/>
              <a:t>Click to add title</a:t>
            </a:r>
          </a:p>
        </p:txBody>
      </p:sp>
      <p:sp>
        <p:nvSpPr>
          <p:cNvPr id="11" name="Slide Number Placeholder 5">
            <a:extLst>
              <a:ext uri="{FF2B5EF4-FFF2-40B4-BE49-F238E27FC236}">
                <a16:creationId xmlns:a16="http://schemas.microsoft.com/office/drawing/2014/main" id="{AD1568E5-94C1-AF4C-A4BA-19730F022926}"/>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3" name="Slide Number Placeholder 5">
            <a:extLst>
              <a:ext uri="{FF2B5EF4-FFF2-40B4-BE49-F238E27FC236}">
                <a16:creationId xmlns:a16="http://schemas.microsoft.com/office/drawing/2014/main" id="{CD95E9CC-440B-FB49-9F80-F9E9877D329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72C6F783-9286-1544-850A-F82A0510B462}"/>
              </a:ext>
            </a:extLst>
          </p:cNvPr>
          <p:cNvSpPr>
            <a:spLocks noGrp="1"/>
          </p:cNvSpPr>
          <p:nvPr>
            <p:ph idx="1" hasCustomPrompt="1"/>
          </p:nvPr>
        </p:nvSpPr>
        <p:spPr>
          <a:xfrm>
            <a:off x="341924" y="980347"/>
            <a:ext cx="8460152" cy="3567590"/>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0" name="Picture 9" descr="CompTIA_logo.wmf">
            <a:extLst>
              <a:ext uri="{FF2B5EF4-FFF2-40B4-BE49-F238E27FC236}">
                <a16:creationId xmlns:a16="http://schemas.microsoft.com/office/drawing/2014/main" id="{BB89A167-2C0A-E142-A4E6-098E36FF4B2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7" name="Picture 6" descr="CompTIA_logo.wmf">
            <a:extLst>
              <a:ext uri="{FF2B5EF4-FFF2-40B4-BE49-F238E27FC236}">
                <a16:creationId xmlns:a16="http://schemas.microsoft.com/office/drawing/2014/main" id="{191D9821-6CF3-42B2-9526-E4915474D48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8222946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Slide No Image or Icon">
    <p:spTree>
      <p:nvGrpSpPr>
        <p:cNvPr id="1" name=""/>
        <p:cNvGrpSpPr/>
        <p:nvPr/>
      </p:nvGrpSpPr>
      <p:grpSpPr>
        <a:xfrm>
          <a:off x="0" y="0"/>
          <a:ext cx="0" cy="0"/>
          <a:chOff x="0" y="0"/>
          <a:chExt cx="0" cy="0"/>
        </a:xfrm>
      </p:grpSpPr>
      <p:sp>
        <p:nvSpPr>
          <p:cNvPr id="9" name="Round Diagonal Corner Rectangle 8">
            <a:extLst>
              <a:ext uri="{FF2B5EF4-FFF2-40B4-BE49-F238E27FC236}">
                <a16:creationId xmlns:a16="http://schemas.microsoft.com/office/drawing/2014/main" id="{A6D98B26-BAB8-9248-A901-B3CA74DA7FAD}"/>
              </a:ext>
            </a:extLst>
          </p:cNvPr>
          <p:cNvSpPr/>
          <p:nvPr/>
        </p:nvSpPr>
        <p:spPr>
          <a:xfrm>
            <a:off x="408561" y="331611"/>
            <a:ext cx="8346333" cy="3443110"/>
          </a:xfrm>
          <a:prstGeom prst="round2DiagRect">
            <a:avLst>
              <a:gd name="adj1" fmla="val 0"/>
              <a:gd name="adj2" fmla="val 11792"/>
            </a:avLst>
          </a:prstGeom>
          <a:solidFill>
            <a:srgbClr val="007C9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itle 1">
            <a:extLst>
              <a:ext uri="{FF2B5EF4-FFF2-40B4-BE49-F238E27FC236}">
                <a16:creationId xmlns:a16="http://schemas.microsoft.com/office/drawing/2014/main" id="{B2FEEEDD-0751-854A-9852-93F3EA02290E}"/>
              </a:ext>
            </a:extLst>
          </p:cNvPr>
          <p:cNvSpPr>
            <a:spLocks noGrp="1"/>
          </p:cNvSpPr>
          <p:nvPr>
            <p:ph type="ctrTitle"/>
          </p:nvPr>
        </p:nvSpPr>
        <p:spPr>
          <a:xfrm>
            <a:off x="650366" y="1051278"/>
            <a:ext cx="7981244" cy="1100674"/>
          </a:xfrm>
        </p:spPr>
        <p:txBody>
          <a:bodyPr lIns="0" rIns="0" anchor="b">
            <a:noAutofit/>
          </a:bodyPr>
          <a:lstStyle>
            <a:lvl1pPr algn="l">
              <a:defRPr sz="3600" b="1">
                <a:solidFill>
                  <a:srgbClr val="FFFFFF"/>
                </a:solidFill>
                <a:latin typeface="+mn-lt"/>
              </a:defRPr>
            </a:lvl1pPr>
          </a:lstStyle>
          <a:p>
            <a:r>
              <a:rPr lang="en-US"/>
              <a:t>Click to edit Master title style</a:t>
            </a:r>
            <a:endParaRPr lang="en-US" dirty="0"/>
          </a:p>
        </p:txBody>
      </p:sp>
      <p:sp>
        <p:nvSpPr>
          <p:cNvPr id="14" name="Subtitle 2">
            <a:extLst>
              <a:ext uri="{FF2B5EF4-FFF2-40B4-BE49-F238E27FC236}">
                <a16:creationId xmlns:a16="http://schemas.microsoft.com/office/drawing/2014/main" id="{658038CC-5DF0-1545-A424-EA63B177F16F}"/>
              </a:ext>
            </a:extLst>
          </p:cNvPr>
          <p:cNvSpPr>
            <a:spLocks noGrp="1"/>
          </p:cNvSpPr>
          <p:nvPr>
            <p:ph type="subTitle" idx="1"/>
          </p:nvPr>
        </p:nvSpPr>
        <p:spPr>
          <a:xfrm>
            <a:off x="650366" y="2159007"/>
            <a:ext cx="6207634" cy="489656"/>
          </a:xfrm>
        </p:spPr>
        <p:txBody>
          <a:bodyPr lIns="0" rIns="0">
            <a:noAutofit/>
          </a:bodyPr>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5" name="Picture 14" descr="CompTIA_logo.wmf">
            <a:extLst>
              <a:ext uri="{FF2B5EF4-FFF2-40B4-BE49-F238E27FC236}">
                <a16:creationId xmlns:a16="http://schemas.microsoft.com/office/drawing/2014/main" id="{859BC51B-7E40-1041-A8C3-D54CE59B1CF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97111" y="4369323"/>
            <a:ext cx="1684782" cy="360426"/>
          </a:xfrm>
          <a:prstGeom prst="rect">
            <a:avLst/>
          </a:prstGeom>
        </p:spPr>
      </p:pic>
      <p:sp>
        <p:nvSpPr>
          <p:cNvPr id="6" name="Round Diagonal Corner Rectangle 8">
            <a:extLst>
              <a:ext uri="{FF2B5EF4-FFF2-40B4-BE49-F238E27FC236}">
                <a16:creationId xmlns:a16="http://schemas.microsoft.com/office/drawing/2014/main" id="{3B193372-CA67-4F7D-9411-80B1157CB9C7}"/>
              </a:ext>
            </a:extLst>
          </p:cNvPr>
          <p:cNvSpPr/>
          <p:nvPr userDrawn="1"/>
        </p:nvSpPr>
        <p:spPr>
          <a:xfrm>
            <a:off x="408561" y="331611"/>
            <a:ext cx="8346333" cy="3443110"/>
          </a:xfrm>
          <a:prstGeom prst="round2DiagRect">
            <a:avLst>
              <a:gd name="adj1" fmla="val 0"/>
              <a:gd name="adj2" fmla="val 11792"/>
            </a:avLst>
          </a:prstGeom>
          <a:solidFill>
            <a:srgbClr val="0090B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7" name="Picture 6" descr="CompTIA_logo.wmf">
            <a:extLst>
              <a:ext uri="{FF2B5EF4-FFF2-40B4-BE49-F238E27FC236}">
                <a16:creationId xmlns:a16="http://schemas.microsoft.com/office/drawing/2014/main" id="{670AFA5F-E8AF-44EC-9256-E4CA64A58B5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97111" y="4369323"/>
            <a:ext cx="1684782" cy="360426"/>
          </a:xfrm>
          <a:prstGeom prst="rect">
            <a:avLst/>
          </a:prstGeom>
        </p:spPr>
      </p:pic>
    </p:spTree>
    <p:extLst>
      <p:ext uri="{BB962C8B-B14F-4D97-AF65-F5344CB8AC3E}">
        <p14:creationId xmlns:p14="http://schemas.microsoft.com/office/powerpoint/2010/main" val="198617633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Bottom Fill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C2B283-1721-A54D-A0F1-D2BEA4930744}"/>
              </a:ext>
            </a:extLst>
          </p:cNvPr>
          <p:cNvPicPr>
            <a:picLocks/>
          </p:cNvPicPr>
          <p:nvPr/>
        </p:nvPicPr>
        <p:blipFill>
          <a:blip r:embed="rId2"/>
          <a:stretch>
            <a:fillRect/>
          </a:stretch>
        </p:blipFill>
        <p:spPr>
          <a:xfrm>
            <a:off x="-18288" y="4443006"/>
            <a:ext cx="9180576" cy="384048"/>
          </a:xfrm>
          <a:prstGeom prst="rect">
            <a:avLst/>
          </a:prstGeom>
        </p:spPr>
      </p:pic>
      <p:sp>
        <p:nvSpPr>
          <p:cNvPr id="9"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solidFill>
                  <a:srgbClr val="ED1C24"/>
                </a:solidFill>
                <a:latin typeface="+mn-lt"/>
              </a:defRPr>
            </a:lvl1pPr>
          </a:lstStyle>
          <a:p>
            <a:r>
              <a:rPr lang="en-US" dirty="0"/>
              <a:t>Click to add title</a:t>
            </a:r>
          </a:p>
        </p:txBody>
      </p:sp>
      <p:sp>
        <p:nvSpPr>
          <p:cNvPr id="5" name="Slide Number Placeholder 5">
            <a:extLst>
              <a:ext uri="{FF2B5EF4-FFF2-40B4-BE49-F238E27FC236}">
                <a16:creationId xmlns:a16="http://schemas.microsoft.com/office/drawing/2014/main" id="{EFBE5EB6-65FE-0E48-9452-A19FC7E53C3D}"/>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7" name="Slide Number Placeholder 5">
            <a:extLst>
              <a:ext uri="{FF2B5EF4-FFF2-40B4-BE49-F238E27FC236}">
                <a16:creationId xmlns:a16="http://schemas.microsoft.com/office/drawing/2014/main" id="{E99B5762-231E-5D48-BE77-49FAD4EC5C21}"/>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1" name="Text Placeholder 2">
            <a:extLst>
              <a:ext uri="{FF2B5EF4-FFF2-40B4-BE49-F238E27FC236}">
                <a16:creationId xmlns:a16="http://schemas.microsoft.com/office/drawing/2014/main" id="{DE834EAB-3654-8444-AD99-93CDAC63F3F4}"/>
              </a:ext>
            </a:extLst>
          </p:cNvPr>
          <p:cNvSpPr>
            <a:spLocks noGrp="1"/>
          </p:cNvSpPr>
          <p:nvPr>
            <p:ph idx="1" hasCustomPrompt="1"/>
          </p:nvPr>
        </p:nvSpPr>
        <p:spPr>
          <a:xfrm>
            <a:off x="341924" y="980349"/>
            <a:ext cx="8460152" cy="3322145"/>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6" name="Picture 15" descr="CompTIA_logo.wmf">
            <a:extLst>
              <a:ext uri="{FF2B5EF4-FFF2-40B4-BE49-F238E27FC236}">
                <a16:creationId xmlns:a16="http://schemas.microsoft.com/office/drawing/2014/main" id="{4944337A-3BE7-674E-B293-3D2844FE50B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8" name="Picture 7">
            <a:extLst>
              <a:ext uri="{FF2B5EF4-FFF2-40B4-BE49-F238E27FC236}">
                <a16:creationId xmlns:a16="http://schemas.microsoft.com/office/drawing/2014/main" id="{B7859401-D525-401F-A265-1321F8473B41}"/>
              </a:ext>
            </a:extLst>
          </p:cNvPr>
          <p:cNvPicPr>
            <a:picLocks noChangeAspect="1"/>
          </p:cNvPicPr>
          <p:nvPr userDrawn="1"/>
        </p:nvPicPr>
        <p:blipFill>
          <a:blip r:embed="rId4"/>
          <a:stretch>
            <a:fillRect/>
          </a:stretch>
        </p:blipFill>
        <p:spPr>
          <a:xfrm>
            <a:off x="-19050" y="4444093"/>
            <a:ext cx="9182100" cy="381633"/>
          </a:xfrm>
          <a:prstGeom prst="rect">
            <a:avLst/>
          </a:prstGeom>
        </p:spPr>
      </p:pic>
      <p:pic>
        <p:nvPicPr>
          <p:cNvPr id="10" name="Picture 9" descr="CompTIA_logo.wmf">
            <a:extLst>
              <a:ext uri="{FF2B5EF4-FFF2-40B4-BE49-F238E27FC236}">
                <a16:creationId xmlns:a16="http://schemas.microsoft.com/office/drawing/2014/main" id="{41FC92F9-55DD-4F23-AA9D-739CA31C193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4115186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rner Fill">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4937C02-723F-7449-9D91-D10D98479B38}"/>
              </a:ext>
            </a:extLst>
          </p:cNvPr>
          <p:cNvPicPr>
            <a:picLocks noChangeAspect="1"/>
          </p:cNvPicPr>
          <p:nvPr/>
        </p:nvPicPr>
        <p:blipFill>
          <a:blip r:embed="rId2"/>
          <a:stretch>
            <a:fillRect/>
          </a:stretch>
        </p:blipFill>
        <p:spPr>
          <a:xfrm>
            <a:off x="6950148" y="3143794"/>
            <a:ext cx="2193852" cy="1999706"/>
          </a:xfrm>
          <a:prstGeom prst="rect">
            <a:avLst/>
          </a:prstGeom>
        </p:spPr>
      </p:pic>
      <p:sp>
        <p:nvSpPr>
          <p:cNvPr id="11"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5" name="Slide Number Placeholder 5">
            <a:extLst>
              <a:ext uri="{FF2B5EF4-FFF2-40B4-BE49-F238E27FC236}">
                <a16:creationId xmlns:a16="http://schemas.microsoft.com/office/drawing/2014/main" id="{357115EB-6EB9-AD43-BF51-6238C42B69E2}"/>
              </a:ext>
            </a:extLst>
          </p:cNvPr>
          <p:cNvSpPr txBox="1">
            <a:spLocks/>
          </p:cNvSpPr>
          <p:nvPr/>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7" name="Slide Number Placeholder 5">
            <a:extLst>
              <a:ext uri="{FF2B5EF4-FFF2-40B4-BE49-F238E27FC236}">
                <a16:creationId xmlns:a16="http://schemas.microsoft.com/office/drawing/2014/main" id="{AAD0C0EF-7038-634B-8024-2C277C80B02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5" name="Text Placeholder 2">
            <a:extLst>
              <a:ext uri="{FF2B5EF4-FFF2-40B4-BE49-F238E27FC236}">
                <a16:creationId xmlns:a16="http://schemas.microsoft.com/office/drawing/2014/main" id="{EACD82ED-3ACE-6B4E-AED2-34697AE09C35}"/>
              </a:ext>
            </a:extLst>
          </p:cNvPr>
          <p:cNvSpPr>
            <a:spLocks noGrp="1"/>
          </p:cNvSpPr>
          <p:nvPr>
            <p:ph idx="1" hasCustomPrompt="1"/>
          </p:nvPr>
        </p:nvSpPr>
        <p:spPr>
          <a:xfrm>
            <a:off x="341924" y="980348"/>
            <a:ext cx="8460152" cy="3589247"/>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4" name="Picture 13" descr="CompTIA_logo.wmf">
            <a:extLst>
              <a:ext uri="{FF2B5EF4-FFF2-40B4-BE49-F238E27FC236}">
                <a16:creationId xmlns:a16="http://schemas.microsoft.com/office/drawing/2014/main" id="{356AF006-7545-FE4E-BA37-FA9657065F3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9" name="Picture 8">
            <a:extLst>
              <a:ext uri="{FF2B5EF4-FFF2-40B4-BE49-F238E27FC236}">
                <a16:creationId xmlns:a16="http://schemas.microsoft.com/office/drawing/2014/main" id="{5CB4C57C-BE7C-4CE4-BEEB-1CCE8258F0AB}"/>
              </a:ext>
            </a:extLst>
          </p:cNvPr>
          <p:cNvPicPr>
            <a:picLocks noChangeAspect="1"/>
          </p:cNvPicPr>
          <p:nvPr userDrawn="1"/>
        </p:nvPicPr>
        <p:blipFill>
          <a:blip r:embed="rId4"/>
          <a:stretch>
            <a:fillRect/>
          </a:stretch>
        </p:blipFill>
        <p:spPr>
          <a:xfrm>
            <a:off x="6938442" y="3143794"/>
            <a:ext cx="2205558" cy="1999706"/>
          </a:xfrm>
          <a:prstGeom prst="rect">
            <a:avLst/>
          </a:prstGeom>
        </p:spPr>
      </p:pic>
      <p:pic>
        <p:nvPicPr>
          <p:cNvPr id="10" name="Picture 9" descr="CompTIA_logo.wmf">
            <a:extLst>
              <a:ext uri="{FF2B5EF4-FFF2-40B4-BE49-F238E27FC236}">
                <a16:creationId xmlns:a16="http://schemas.microsoft.com/office/drawing/2014/main" id="{567CCCCB-8F29-4380-9218-0D66ABECFCA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43606621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Glossary Term Definition">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944984"/>
            <a:ext cx="7054516" cy="571500"/>
          </a:xfrm>
        </p:spPr>
        <p:txBody>
          <a:bodyPr/>
          <a:lstStyle>
            <a:lvl1pPr marL="0" indent="0" algn="l" defTabSz="342900" rtl="0" eaLnBrk="1" latinLnBrk="0" hangingPunct="1">
              <a:spcBef>
                <a:spcPct val="20000"/>
              </a:spcBef>
              <a:buClr>
                <a:schemeClr val="accent1"/>
              </a:buClr>
              <a:buFont typeface="Arial"/>
              <a:buNone/>
              <a:defRPr lang="en-US" sz="1800" b="0" kern="1200" dirty="0" smtClean="0">
                <a:solidFill>
                  <a:srgbClr val="ED1C24"/>
                </a:solidFill>
                <a:latin typeface="+mn-lt"/>
                <a:ea typeface="+mn-ea"/>
                <a:cs typeface="+mn-cs"/>
              </a:defRPr>
            </a:lvl1pPr>
            <a:lvl2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2pPr>
            <a:lvl3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3pPr>
            <a:lvl4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4pPr>
            <a:lvl5pPr marL="0" indent="0" algn="l" defTabSz="342900" rtl="0" eaLnBrk="1" latinLnBrk="0" hangingPunct="1">
              <a:spcBef>
                <a:spcPct val="20000"/>
              </a:spcBef>
              <a:buClr>
                <a:schemeClr val="accent1"/>
              </a:buClr>
              <a:buFont typeface="Arial"/>
              <a:buNone/>
              <a:defRPr lang="en-US" sz="1350" kern="1200" dirty="0">
                <a:solidFill>
                  <a:srgbClr val="0070C0"/>
                </a:solidFill>
                <a:latin typeface="+mn-lt"/>
                <a:ea typeface="+mn-ea"/>
                <a:cs typeface="+mn-cs"/>
              </a:defRPr>
            </a:lvl5pPr>
          </a:lstStyle>
          <a:p>
            <a:pPr lvl="0"/>
            <a:r>
              <a:rPr lang="en-US" dirty="0"/>
              <a:t>Term: definition. (Format “term” in bold.)</a:t>
            </a:r>
          </a:p>
        </p:txBody>
      </p:sp>
      <p:sp>
        <p:nvSpPr>
          <p:cNvPr id="6" name="Slide Number Placeholder 5">
            <a:extLst>
              <a:ext uri="{FF2B5EF4-FFF2-40B4-BE49-F238E27FC236}">
                <a16:creationId xmlns:a16="http://schemas.microsoft.com/office/drawing/2014/main" id="{804186BA-5094-1448-BB57-AB5B0FEA3A02}"/>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1" name="Slide Number Placeholder 5">
            <a:extLst>
              <a:ext uri="{FF2B5EF4-FFF2-40B4-BE49-F238E27FC236}">
                <a16:creationId xmlns:a16="http://schemas.microsoft.com/office/drawing/2014/main" id="{57DCA484-9C40-334C-AD13-25B14530D4BF}"/>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4" name="Text Placeholder 2">
            <a:extLst>
              <a:ext uri="{FF2B5EF4-FFF2-40B4-BE49-F238E27FC236}">
                <a16:creationId xmlns:a16="http://schemas.microsoft.com/office/drawing/2014/main" id="{1C8B6186-7A8B-DC46-9466-DB72DE79C1AC}"/>
              </a:ext>
            </a:extLst>
          </p:cNvPr>
          <p:cNvSpPr>
            <a:spLocks noGrp="1"/>
          </p:cNvSpPr>
          <p:nvPr>
            <p:ph idx="1" hasCustomPrompt="1"/>
          </p:nvPr>
        </p:nvSpPr>
        <p:spPr>
          <a:xfrm>
            <a:off x="341924" y="1696454"/>
            <a:ext cx="8460152" cy="2956575"/>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7" name="Picture 16" descr="CompTIA_logo.wmf">
            <a:extLst>
              <a:ext uri="{FF2B5EF4-FFF2-40B4-BE49-F238E27FC236}">
                <a16:creationId xmlns:a16="http://schemas.microsoft.com/office/drawing/2014/main" id="{A660B38B-C7D9-D944-83F2-8500759A1BD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8" name="Picture 100" descr="book">
            <a:extLst>
              <a:ext uri="{FF2B5EF4-FFF2-40B4-BE49-F238E27FC236}">
                <a16:creationId xmlns:a16="http://schemas.microsoft.com/office/drawing/2014/main" id="{7659040C-5D30-DA49-B1E6-5E966016CC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CompTIA_logo.wmf">
            <a:extLst>
              <a:ext uri="{FF2B5EF4-FFF2-40B4-BE49-F238E27FC236}">
                <a16:creationId xmlns:a16="http://schemas.microsoft.com/office/drawing/2014/main" id="{D994D9E5-93F0-4EAA-8332-2C1806ADCC1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0" name="Picture 100" descr="book">
            <a:extLst>
              <a:ext uri="{FF2B5EF4-FFF2-40B4-BE49-F238E27FC236}">
                <a16:creationId xmlns:a16="http://schemas.microsoft.com/office/drawing/2014/main" id="{D261C292-318C-45A7-BA2A-8B2F45D9B2C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94158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Glossary Term Definition with Corner Fill">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944984"/>
            <a:ext cx="6934200" cy="571500"/>
          </a:xfrm>
        </p:spPr>
        <p:txBody>
          <a:bodyPr/>
          <a:lstStyle>
            <a:lvl1pPr marL="0" indent="0" algn="l" defTabSz="342900" rtl="0" eaLnBrk="1" latinLnBrk="0" hangingPunct="1">
              <a:spcBef>
                <a:spcPct val="20000"/>
              </a:spcBef>
              <a:buClr>
                <a:schemeClr val="accent1"/>
              </a:buClr>
              <a:buFont typeface="Arial"/>
              <a:buNone/>
              <a:defRPr lang="en-US" sz="1800" kern="1200" dirty="0" smtClean="0">
                <a:solidFill>
                  <a:srgbClr val="ED1C24"/>
                </a:solidFill>
                <a:latin typeface="+mn-lt"/>
                <a:ea typeface="+mn-ea"/>
                <a:cs typeface="+mn-cs"/>
              </a:defRPr>
            </a:lvl1pPr>
            <a:lvl2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2pPr>
            <a:lvl3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3pPr>
            <a:lvl4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4pPr>
            <a:lvl5pPr marL="0" indent="0" algn="l" defTabSz="342900" rtl="0" eaLnBrk="1" latinLnBrk="0" hangingPunct="1">
              <a:spcBef>
                <a:spcPct val="20000"/>
              </a:spcBef>
              <a:buClr>
                <a:schemeClr val="accent1"/>
              </a:buClr>
              <a:buFont typeface="Arial"/>
              <a:buNone/>
              <a:defRPr lang="en-US" sz="1350" kern="1200" dirty="0">
                <a:solidFill>
                  <a:srgbClr val="0070C0"/>
                </a:solidFill>
                <a:latin typeface="+mn-lt"/>
                <a:ea typeface="+mn-ea"/>
                <a:cs typeface="+mn-cs"/>
              </a:defRPr>
            </a:lvl5pPr>
          </a:lstStyle>
          <a:p>
            <a:pPr lvl="0"/>
            <a:r>
              <a:rPr lang="en-US" dirty="0"/>
              <a:t>Term: definition. (Format “term” in bold.)</a:t>
            </a:r>
          </a:p>
        </p:txBody>
      </p:sp>
      <p:sp>
        <p:nvSpPr>
          <p:cNvPr id="11" name="Slide Number Placeholder 5">
            <a:extLst>
              <a:ext uri="{FF2B5EF4-FFF2-40B4-BE49-F238E27FC236}">
                <a16:creationId xmlns:a16="http://schemas.microsoft.com/office/drawing/2014/main" id="{BBD1DE29-ADE7-384D-809A-A52F9DD45FFD}"/>
              </a:ext>
            </a:extLst>
          </p:cNvPr>
          <p:cNvSpPr txBox="1">
            <a:spLocks/>
          </p:cNvSpPr>
          <p:nvPr/>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4" name="Slide Number Placeholder 5">
            <a:extLst>
              <a:ext uri="{FF2B5EF4-FFF2-40B4-BE49-F238E27FC236}">
                <a16:creationId xmlns:a16="http://schemas.microsoft.com/office/drawing/2014/main" id="{2E180A83-A907-544F-B0AF-DAD9FC2DF73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8B707612-480C-B144-82D3-40F98F576EEF}"/>
              </a:ext>
            </a:extLst>
          </p:cNvPr>
          <p:cNvSpPr>
            <a:spLocks noGrp="1"/>
          </p:cNvSpPr>
          <p:nvPr>
            <p:ph idx="1" hasCustomPrompt="1"/>
          </p:nvPr>
        </p:nvSpPr>
        <p:spPr>
          <a:xfrm>
            <a:off x="341924" y="1696453"/>
            <a:ext cx="8460152" cy="2985451"/>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20" name="Picture 19" descr="CompTIA_logo.wmf">
            <a:extLst>
              <a:ext uri="{FF2B5EF4-FFF2-40B4-BE49-F238E27FC236}">
                <a16:creationId xmlns:a16="http://schemas.microsoft.com/office/drawing/2014/main" id="{31E12641-FDB9-264E-B844-D1FF43FEA4D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22" name="Picture 100" descr="book">
            <a:extLst>
              <a:ext uri="{FF2B5EF4-FFF2-40B4-BE49-F238E27FC236}">
                <a16:creationId xmlns:a16="http://schemas.microsoft.com/office/drawing/2014/main" id="{29E8A41D-6CE0-CC41-8C86-34EFB1EAFD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6904E5AC-2C37-054D-B16D-0D8582A5ED69}"/>
              </a:ext>
            </a:extLst>
          </p:cNvPr>
          <p:cNvPicPr>
            <a:picLocks noChangeAspect="1"/>
          </p:cNvPicPr>
          <p:nvPr/>
        </p:nvPicPr>
        <p:blipFill>
          <a:blip r:embed="rId4"/>
          <a:stretch>
            <a:fillRect/>
          </a:stretch>
        </p:blipFill>
        <p:spPr>
          <a:xfrm>
            <a:off x="6950148" y="3143794"/>
            <a:ext cx="2193852" cy="1999706"/>
          </a:xfrm>
          <a:prstGeom prst="rect">
            <a:avLst/>
          </a:prstGeom>
        </p:spPr>
      </p:pic>
      <p:sp>
        <p:nvSpPr>
          <p:cNvPr id="12" name="Slide Number Placeholder 5">
            <a:extLst>
              <a:ext uri="{FF2B5EF4-FFF2-40B4-BE49-F238E27FC236}">
                <a16:creationId xmlns:a16="http://schemas.microsoft.com/office/drawing/2014/main" id="{0415E72D-8FE0-46E6-8376-3D1FC3BEEAB7}"/>
              </a:ext>
            </a:extLst>
          </p:cNvPr>
          <p:cNvSpPr txBox="1">
            <a:spLocks/>
          </p:cNvSpPr>
          <p:nvPr userDrawn="1"/>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5" name="Picture 14" descr="CompTIA_logo.wmf">
            <a:extLst>
              <a:ext uri="{FF2B5EF4-FFF2-40B4-BE49-F238E27FC236}">
                <a16:creationId xmlns:a16="http://schemas.microsoft.com/office/drawing/2014/main" id="{6117C72B-C360-4A96-95DA-87204376D6A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7" name="Picture 100" descr="book">
            <a:extLst>
              <a:ext uri="{FF2B5EF4-FFF2-40B4-BE49-F238E27FC236}">
                <a16:creationId xmlns:a16="http://schemas.microsoft.com/office/drawing/2014/main" id="{74A50F49-2532-49F1-B561-DD46C20CF824}"/>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7E174143-E916-4E89-88FE-E0550EB6756F}"/>
              </a:ext>
            </a:extLst>
          </p:cNvPr>
          <p:cNvPicPr>
            <a:picLocks noChangeAspect="1"/>
          </p:cNvPicPr>
          <p:nvPr userDrawn="1"/>
        </p:nvPicPr>
        <p:blipFill>
          <a:blip r:embed="rId5"/>
          <a:stretch>
            <a:fillRect/>
          </a:stretch>
        </p:blipFill>
        <p:spPr>
          <a:xfrm>
            <a:off x="6938442" y="3143794"/>
            <a:ext cx="2205558" cy="1999706"/>
          </a:xfrm>
          <a:prstGeom prst="rect">
            <a:avLst/>
          </a:prstGeom>
        </p:spPr>
      </p:pic>
    </p:spTree>
    <p:extLst>
      <p:ext uri="{BB962C8B-B14F-4D97-AF65-F5344CB8AC3E}">
        <p14:creationId xmlns:p14="http://schemas.microsoft.com/office/powerpoint/2010/main" val="24704241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Ha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62593A58-0959-CB4D-8C6B-BF10FB4E9B2C}"/>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pic>
        <p:nvPicPr>
          <p:cNvPr id="4" name="Picture 3">
            <a:extLst>
              <a:ext uri="{FF2B5EF4-FFF2-40B4-BE49-F238E27FC236}">
                <a16:creationId xmlns:a16="http://schemas.microsoft.com/office/drawing/2014/main" id="{67C22BF4-CE2A-B54A-B1D6-2812AD7BCBD9}"/>
              </a:ext>
            </a:extLst>
          </p:cNvPr>
          <p:cNvPicPr>
            <a:picLocks noChangeAspect="1"/>
          </p:cNvPicPr>
          <p:nvPr/>
        </p:nvPicPr>
        <p:blipFill>
          <a:blip r:embed="rId2"/>
          <a:stretch>
            <a:fillRect/>
          </a:stretch>
        </p:blipFill>
        <p:spPr>
          <a:xfrm>
            <a:off x="7215509" y="3683725"/>
            <a:ext cx="1605176" cy="998219"/>
          </a:xfrm>
          <a:prstGeom prst="rect">
            <a:avLst/>
          </a:prstGeom>
        </p:spPr>
      </p:pic>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15727794-1D8F-EE4B-86CA-492FD31C8844}"/>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02E05C79-1716-3D41-94C9-03C7F4E93A4D}"/>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7C6D3784-9980-4349-B5E5-5AAE6F7E51C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0" name="Picture 9">
            <a:extLst>
              <a:ext uri="{FF2B5EF4-FFF2-40B4-BE49-F238E27FC236}">
                <a16:creationId xmlns:a16="http://schemas.microsoft.com/office/drawing/2014/main" id="{395769B7-E700-4EBC-855F-18A816D9C7EF}"/>
              </a:ext>
            </a:extLst>
          </p:cNvPr>
          <p:cNvPicPr>
            <a:picLocks noChangeAspect="1"/>
          </p:cNvPicPr>
          <p:nvPr userDrawn="1"/>
        </p:nvPicPr>
        <p:blipFill>
          <a:blip r:embed="rId4"/>
          <a:stretch>
            <a:fillRect/>
          </a:stretch>
        </p:blipFill>
        <p:spPr>
          <a:xfrm>
            <a:off x="7215509" y="3683725"/>
            <a:ext cx="1605177" cy="998219"/>
          </a:xfrm>
          <a:prstGeom prst="rect">
            <a:avLst/>
          </a:prstGeom>
        </p:spPr>
      </p:pic>
      <p:sp>
        <p:nvSpPr>
          <p:cNvPr id="12" name="Slide Number Placeholder 5">
            <a:extLst>
              <a:ext uri="{FF2B5EF4-FFF2-40B4-BE49-F238E27FC236}">
                <a16:creationId xmlns:a16="http://schemas.microsoft.com/office/drawing/2014/main" id="{385C223F-B584-4087-A20E-4D94218A749C}"/>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3" name="Picture 12" descr="CompTIA_logo.wmf">
            <a:extLst>
              <a:ext uri="{FF2B5EF4-FFF2-40B4-BE49-F238E27FC236}">
                <a16:creationId xmlns:a16="http://schemas.microsoft.com/office/drawing/2014/main" id="{517B4AC3-BFC0-4E7E-B75F-4CE03497688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686491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No Image or Icon">
    <p:spTree>
      <p:nvGrpSpPr>
        <p:cNvPr id="1" name=""/>
        <p:cNvGrpSpPr/>
        <p:nvPr/>
      </p:nvGrpSpPr>
      <p:grpSpPr>
        <a:xfrm>
          <a:off x="0" y="0"/>
          <a:ext cx="0" cy="0"/>
          <a:chOff x="0" y="0"/>
          <a:chExt cx="0" cy="0"/>
        </a:xfrm>
      </p:grpSpPr>
      <p:sp>
        <p:nvSpPr>
          <p:cNvPr id="9" name="Round Diagonal Corner Rectangle 8">
            <a:extLst>
              <a:ext uri="{FF2B5EF4-FFF2-40B4-BE49-F238E27FC236}">
                <a16:creationId xmlns:a16="http://schemas.microsoft.com/office/drawing/2014/main" id="{A6D98B26-BAB8-9248-A901-B3CA74DA7FAD}"/>
              </a:ext>
            </a:extLst>
          </p:cNvPr>
          <p:cNvSpPr/>
          <p:nvPr userDrawn="1"/>
        </p:nvSpPr>
        <p:spPr>
          <a:xfrm>
            <a:off x="408561" y="331611"/>
            <a:ext cx="8346333" cy="3443110"/>
          </a:xfrm>
          <a:prstGeom prst="round2DiagRect">
            <a:avLst>
              <a:gd name="adj1" fmla="val 0"/>
              <a:gd name="adj2" fmla="val 11792"/>
            </a:avLst>
          </a:prstGeom>
          <a:solidFill>
            <a:srgbClr val="007C9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itle 1">
            <a:extLst>
              <a:ext uri="{FF2B5EF4-FFF2-40B4-BE49-F238E27FC236}">
                <a16:creationId xmlns:a16="http://schemas.microsoft.com/office/drawing/2014/main" id="{B2FEEEDD-0751-854A-9852-93F3EA02290E}"/>
              </a:ext>
            </a:extLst>
          </p:cNvPr>
          <p:cNvSpPr>
            <a:spLocks noGrp="1"/>
          </p:cNvSpPr>
          <p:nvPr>
            <p:ph type="ctrTitle"/>
          </p:nvPr>
        </p:nvSpPr>
        <p:spPr>
          <a:xfrm>
            <a:off x="650366" y="1051278"/>
            <a:ext cx="7981244" cy="1100674"/>
          </a:xfrm>
        </p:spPr>
        <p:txBody>
          <a:bodyPr lIns="0" rIns="0" anchor="b">
            <a:noAutofit/>
          </a:bodyPr>
          <a:lstStyle>
            <a:lvl1pPr algn="l">
              <a:defRPr sz="3600" b="1">
                <a:solidFill>
                  <a:srgbClr val="FFFFFF"/>
                </a:solidFill>
                <a:latin typeface="+mn-lt"/>
              </a:defRPr>
            </a:lvl1pPr>
          </a:lstStyle>
          <a:p>
            <a:r>
              <a:rPr lang="en-US"/>
              <a:t>Click to edit Master title style</a:t>
            </a:r>
            <a:endParaRPr lang="en-US" dirty="0"/>
          </a:p>
        </p:txBody>
      </p:sp>
      <p:sp>
        <p:nvSpPr>
          <p:cNvPr id="14" name="Subtitle 2">
            <a:extLst>
              <a:ext uri="{FF2B5EF4-FFF2-40B4-BE49-F238E27FC236}">
                <a16:creationId xmlns:a16="http://schemas.microsoft.com/office/drawing/2014/main" id="{658038CC-5DF0-1545-A424-EA63B177F16F}"/>
              </a:ext>
            </a:extLst>
          </p:cNvPr>
          <p:cNvSpPr>
            <a:spLocks noGrp="1"/>
          </p:cNvSpPr>
          <p:nvPr>
            <p:ph type="subTitle" idx="1"/>
          </p:nvPr>
        </p:nvSpPr>
        <p:spPr>
          <a:xfrm>
            <a:off x="650366" y="2159007"/>
            <a:ext cx="6207634" cy="489656"/>
          </a:xfrm>
        </p:spPr>
        <p:txBody>
          <a:bodyPr lIns="0" rIns="0">
            <a:noAutofit/>
          </a:bodyPr>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5" name="Picture 14" descr="CompTIA_logo.wmf">
            <a:extLst>
              <a:ext uri="{FF2B5EF4-FFF2-40B4-BE49-F238E27FC236}">
                <a16:creationId xmlns:a16="http://schemas.microsoft.com/office/drawing/2014/main" id="{859BC51B-7E40-1041-A8C3-D54CE59B1CF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97111" y="4369323"/>
            <a:ext cx="1684782" cy="360426"/>
          </a:xfrm>
          <a:prstGeom prst="rect">
            <a:avLst/>
          </a:prstGeom>
        </p:spPr>
      </p:pic>
    </p:spTree>
    <p:extLst>
      <p:ext uri="{BB962C8B-B14F-4D97-AF65-F5344CB8AC3E}">
        <p14:creationId xmlns:p14="http://schemas.microsoft.com/office/powerpoint/2010/main" val="35901493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Hands-On Activity 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0E79872-6410-E14A-8678-93C3DB88970C}"/>
              </a:ext>
            </a:extLst>
          </p:cNvPr>
          <p:cNvPicPr>
            <a:picLocks noChangeAspect="1"/>
          </p:cNvPicPr>
          <p:nvPr/>
        </p:nvPicPr>
        <p:blipFill>
          <a:blip r:embed="rId2"/>
          <a:stretch>
            <a:fillRect/>
          </a:stretch>
        </p:blipFill>
        <p:spPr>
          <a:xfrm>
            <a:off x="0" y="4514851"/>
            <a:ext cx="9144000" cy="341951"/>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571500" y="3384616"/>
            <a:ext cx="8001000" cy="458390"/>
          </a:xfrm>
        </p:spPr>
        <p:txBody>
          <a:bodyPr/>
          <a:lstStyle>
            <a:lvl1pPr marL="0" indent="0" algn="ctr">
              <a:buNone/>
              <a:defRPr sz="2100">
                <a:solidFill>
                  <a:srgbClr val="45545F"/>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Activity</a:t>
            </a:r>
          </a:p>
        </p:txBody>
      </p:sp>
      <p:sp>
        <p:nvSpPr>
          <p:cNvPr id="6" name="Slide Number Placeholder 5">
            <a:extLst>
              <a:ext uri="{FF2B5EF4-FFF2-40B4-BE49-F238E27FC236}">
                <a16:creationId xmlns:a16="http://schemas.microsoft.com/office/drawing/2014/main" id="{F628AF2C-F141-0F46-BA28-178577A16F7B}"/>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6BA17A01-17DB-2540-9CD7-DEA1D2C76BF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4" name="Picture 13">
            <a:extLst>
              <a:ext uri="{FF2B5EF4-FFF2-40B4-BE49-F238E27FC236}">
                <a16:creationId xmlns:a16="http://schemas.microsoft.com/office/drawing/2014/main" id="{2F141D98-3766-574F-B382-B3B62F9F0689}"/>
              </a:ext>
            </a:extLst>
          </p:cNvPr>
          <p:cNvPicPr>
            <a:picLocks noChangeAspect="1"/>
          </p:cNvPicPr>
          <p:nvPr/>
        </p:nvPicPr>
        <p:blipFill>
          <a:blip r:embed="rId2"/>
          <a:stretch>
            <a:fillRect/>
          </a:stretch>
        </p:blipFill>
        <p:spPr>
          <a:xfrm>
            <a:off x="0" y="4514851"/>
            <a:ext cx="9144000" cy="341951"/>
          </a:xfrm>
          <a:prstGeom prst="rect">
            <a:avLst/>
          </a:prstGeom>
        </p:spPr>
      </p:pic>
      <p:pic>
        <p:nvPicPr>
          <p:cNvPr id="18" name="Picture 17" descr="CompTIA_logo.wmf">
            <a:extLst>
              <a:ext uri="{FF2B5EF4-FFF2-40B4-BE49-F238E27FC236}">
                <a16:creationId xmlns:a16="http://schemas.microsoft.com/office/drawing/2014/main" id="{1E5018EB-5EA6-DB41-BB6E-BDD87D776FB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7" name="Picture 16">
            <a:extLst>
              <a:ext uri="{FF2B5EF4-FFF2-40B4-BE49-F238E27FC236}">
                <a16:creationId xmlns:a16="http://schemas.microsoft.com/office/drawing/2014/main" id="{24BDA0A4-50B6-2647-8936-3D1D66E5E7A5}"/>
              </a:ext>
            </a:extLst>
          </p:cNvPr>
          <p:cNvPicPr>
            <a:picLocks/>
          </p:cNvPicPr>
          <p:nvPr/>
        </p:nvPicPr>
        <p:blipFill>
          <a:blip r:embed="rId4"/>
          <a:stretch>
            <a:fillRect/>
          </a:stretch>
        </p:blipFill>
        <p:spPr>
          <a:xfrm>
            <a:off x="-18288" y="4511039"/>
            <a:ext cx="9180576" cy="347207"/>
          </a:xfrm>
          <a:prstGeom prst="rect">
            <a:avLst/>
          </a:prstGeom>
        </p:spPr>
      </p:pic>
      <p:pic>
        <p:nvPicPr>
          <p:cNvPr id="4" name="Picture 3">
            <a:extLst>
              <a:ext uri="{FF2B5EF4-FFF2-40B4-BE49-F238E27FC236}">
                <a16:creationId xmlns:a16="http://schemas.microsoft.com/office/drawing/2014/main" id="{D4A9D3A7-ED76-3242-8569-1F8CBACDFB92}"/>
              </a:ext>
            </a:extLst>
          </p:cNvPr>
          <p:cNvPicPr>
            <a:picLocks noChangeAspect="1"/>
          </p:cNvPicPr>
          <p:nvPr/>
        </p:nvPicPr>
        <p:blipFill>
          <a:blip r:embed="rId5"/>
          <a:stretch>
            <a:fillRect/>
          </a:stretch>
        </p:blipFill>
        <p:spPr>
          <a:xfrm>
            <a:off x="2978606" y="1406242"/>
            <a:ext cx="3186788" cy="1981784"/>
          </a:xfrm>
          <a:prstGeom prst="rect">
            <a:avLst/>
          </a:prstGeom>
        </p:spPr>
      </p:pic>
      <p:pic>
        <p:nvPicPr>
          <p:cNvPr id="12" name="Picture 11">
            <a:extLst>
              <a:ext uri="{FF2B5EF4-FFF2-40B4-BE49-F238E27FC236}">
                <a16:creationId xmlns:a16="http://schemas.microsoft.com/office/drawing/2014/main" id="{D1FC5D0E-7CB0-435A-A616-177289A57729}"/>
              </a:ext>
            </a:extLst>
          </p:cNvPr>
          <p:cNvPicPr>
            <a:picLocks noChangeAspect="1"/>
          </p:cNvPicPr>
          <p:nvPr userDrawn="1"/>
        </p:nvPicPr>
        <p:blipFill>
          <a:blip r:embed="rId2"/>
          <a:stretch>
            <a:fillRect/>
          </a:stretch>
        </p:blipFill>
        <p:spPr>
          <a:xfrm>
            <a:off x="0" y="4514851"/>
            <a:ext cx="9144000" cy="341951"/>
          </a:xfrm>
          <a:prstGeom prst="rect">
            <a:avLst/>
          </a:prstGeom>
        </p:spPr>
      </p:pic>
      <p:pic>
        <p:nvPicPr>
          <p:cNvPr id="13" name="Picture 12" descr="CompTIA_logo.wmf">
            <a:extLst>
              <a:ext uri="{FF2B5EF4-FFF2-40B4-BE49-F238E27FC236}">
                <a16:creationId xmlns:a16="http://schemas.microsoft.com/office/drawing/2014/main" id="{8FE7DC19-471A-48D2-952F-72E1D497D70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
        <p:nvSpPr>
          <p:cNvPr id="15" name="Rectangle: Single Corner Rounded 14">
            <a:extLst>
              <a:ext uri="{FF2B5EF4-FFF2-40B4-BE49-F238E27FC236}">
                <a16:creationId xmlns:a16="http://schemas.microsoft.com/office/drawing/2014/main" id="{7A0481C4-9186-4A5F-8E94-A32C03CF7B22}"/>
              </a:ext>
            </a:extLst>
          </p:cNvPr>
          <p:cNvSpPr/>
          <p:nvPr userDrawn="1"/>
        </p:nvSpPr>
        <p:spPr>
          <a:xfrm>
            <a:off x="0" y="4514851"/>
            <a:ext cx="3053731" cy="341951"/>
          </a:xfrm>
          <a:prstGeom prst="round1Rect">
            <a:avLst>
              <a:gd name="adj" fmla="val 0"/>
            </a:avLst>
          </a:prstGeom>
          <a:solidFill>
            <a:srgbClr val="0090B9"/>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6" name="Rectangle: Single Corner Rounded 15">
            <a:extLst>
              <a:ext uri="{FF2B5EF4-FFF2-40B4-BE49-F238E27FC236}">
                <a16:creationId xmlns:a16="http://schemas.microsoft.com/office/drawing/2014/main" id="{B1999297-C50E-431E-8B13-EEE39D10A21B}"/>
              </a:ext>
            </a:extLst>
          </p:cNvPr>
          <p:cNvSpPr/>
          <p:nvPr userDrawn="1"/>
        </p:nvSpPr>
        <p:spPr>
          <a:xfrm>
            <a:off x="3053731" y="4514851"/>
            <a:ext cx="3045965" cy="341951"/>
          </a:xfrm>
          <a:prstGeom prst="round1Rect">
            <a:avLst>
              <a:gd name="adj" fmla="val 0"/>
            </a:avLst>
          </a:prstGeom>
          <a:solidFill>
            <a:srgbClr val="B0B6BB"/>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9" name="Rectangle: Single Corner Rounded 18">
            <a:extLst>
              <a:ext uri="{FF2B5EF4-FFF2-40B4-BE49-F238E27FC236}">
                <a16:creationId xmlns:a16="http://schemas.microsoft.com/office/drawing/2014/main" id="{BD53A5DE-F1B8-424A-BA46-AD0AC2B01C10}"/>
              </a:ext>
            </a:extLst>
          </p:cNvPr>
          <p:cNvSpPr/>
          <p:nvPr userDrawn="1"/>
        </p:nvSpPr>
        <p:spPr>
          <a:xfrm>
            <a:off x="6099696" y="4514851"/>
            <a:ext cx="3045965" cy="341951"/>
          </a:xfrm>
          <a:prstGeom prst="round1Rect">
            <a:avLst>
              <a:gd name="adj" fmla="val 0"/>
            </a:avLst>
          </a:prstGeom>
          <a:solidFill>
            <a:srgbClr val="45545F"/>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pic>
        <p:nvPicPr>
          <p:cNvPr id="20" name="Picture 19">
            <a:extLst>
              <a:ext uri="{FF2B5EF4-FFF2-40B4-BE49-F238E27FC236}">
                <a16:creationId xmlns:a16="http://schemas.microsoft.com/office/drawing/2014/main" id="{AC229BFC-A6C3-414D-8EFB-604DF72BBE2A}"/>
              </a:ext>
            </a:extLst>
          </p:cNvPr>
          <p:cNvPicPr>
            <a:picLocks noChangeAspect="1"/>
          </p:cNvPicPr>
          <p:nvPr userDrawn="1"/>
        </p:nvPicPr>
        <p:blipFill>
          <a:blip r:embed="rId6"/>
          <a:stretch>
            <a:fillRect/>
          </a:stretch>
        </p:blipFill>
        <p:spPr>
          <a:xfrm>
            <a:off x="2978605" y="1406242"/>
            <a:ext cx="3186790" cy="1981784"/>
          </a:xfrm>
          <a:prstGeom prst="rect">
            <a:avLst/>
          </a:prstGeom>
        </p:spPr>
      </p:pic>
    </p:spTree>
    <p:extLst>
      <p:ext uri="{BB962C8B-B14F-4D97-AF65-F5344CB8AC3E}">
        <p14:creationId xmlns:p14="http://schemas.microsoft.com/office/powerpoint/2010/main" val="176942666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Mi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CE126EC4-13CC-5047-ACF1-7FCEABFB0D5E}"/>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73732324-F386-A84B-A341-691AB7D65C3E}"/>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2F9B869A-1F05-B84C-AA9E-6A7FD25F6D9A}"/>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B09C0D39-5E61-CE45-8FB8-F99FF19461E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4" name="Picture 3">
            <a:extLst>
              <a:ext uri="{FF2B5EF4-FFF2-40B4-BE49-F238E27FC236}">
                <a16:creationId xmlns:a16="http://schemas.microsoft.com/office/drawing/2014/main" id="{954BC7E9-A100-5141-83FC-F271A0DDAEB8}"/>
              </a:ext>
            </a:extLst>
          </p:cNvPr>
          <p:cNvPicPr>
            <a:picLocks noChangeAspect="1"/>
          </p:cNvPicPr>
          <p:nvPr/>
        </p:nvPicPr>
        <p:blipFill>
          <a:blip r:embed="rId3"/>
          <a:stretch>
            <a:fillRect/>
          </a:stretch>
        </p:blipFill>
        <p:spPr>
          <a:xfrm>
            <a:off x="6853645" y="3619663"/>
            <a:ext cx="1959429" cy="1073317"/>
          </a:xfrm>
          <a:prstGeom prst="rect">
            <a:avLst/>
          </a:prstGeom>
        </p:spPr>
      </p:pic>
      <p:pic>
        <p:nvPicPr>
          <p:cNvPr id="10" name="Picture 9" descr="CompTIA_logo.wmf">
            <a:extLst>
              <a:ext uri="{FF2B5EF4-FFF2-40B4-BE49-F238E27FC236}">
                <a16:creationId xmlns:a16="http://schemas.microsoft.com/office/drawing/2014/main" id="{6CC3CD41-FA5B-4608-A2B7-E4AAF37FE7D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2" name="Picture 11">
            <a:extLst>
              <a:ext uri="{FF2B5EF4-FFF2-40B4-BE49-F238E27FC236}">
                <a16:creationId xmlns:a16="http://schemas.microsoft.com/office/drawing/2014/main" id="{23BD523C-3398-4CFC-901D-BAECA3445915}"/>
              </a:ext>
            </a:extLst>
          </p:cNvPr>
          <p:cNvPicPr>
            <a:picLocks noChangeAspect="1"/>
          </p:cNvPicPr>
          <p:nvPr userDrawn="1"/>
        </p:nvPicPr>
        <p:blipFill>
          <a:blip r:embed="rId4"/>
          <a:stretch>
            <a:fillRect/>
          </a:stretch>
        </p:blipFill>
        <p:spPr>
          <a:xfrm>
            <a:off x="6853645" y="3619663"/>
            <a:ext cx="1959429" cy="1073318"/>
          </a:xfrm>
          <a:prstGeom prst="rect">
            <a:avLst/>
          </a:prstGeom>
        </p:spPr>
      </p:pic>
    </p:spTree>
    <p:extLst>
      <p:ext uri="{BB962C8B-B14F-4D97-AF65-F5344CB8AC3E}">
        <p14:creationId xmlns:p14="http://schemas.microsoft.com/office/powerpoint/2010/main" val="13677503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Minds-On Activity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3804EA5-17AD-354B-90BB-56A1A9BBD306}"/>
              </a:ext>
            </a:extLst>
          </p:cNvPr>
          <p:cNvPicPr>
            <a:picLocks noChangeAspect="1"/>
          </p:cNvPicPr>
          <p:nvPr/>
        </p:nvPicPr>
        <p:blipFill>
          <a:blip r:embed="rId2"/>
          <a:stretch>
            <a:fillRect/>
          </a:stretch>
        </p:blipFill>
        <p:spPr>
          <a:xfrm>
            <a:off x="0" y="4514851"/>
            <a:ext cx="9144000" cy="341951"/>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1" y="3384616"/>
            <a:ext cx="9143999" cy="458390"/>
          </a:xfrm>
        </p:spPr>
        <p:txBody>
          <a:bodyPr/>
          <a:lstStyle>
            <a:lvl1pPr marL="0" indent="0" algn="ctr">
              <a:buNone/>
              <a:defRPr sz="2100">
                <a:solidFill>
                  <a:srgbClr val="45545F"/>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Activity</a:t>
            </a:r>
          </a:p>
        </p:txBody>
      </p:sp>
      <p:sp>
        <p:nvSpPr>
          <p:cNvPr id="6" name="Slide Number Placeholder 5">
            <a:extLst>
              <a:ext uri="{FF2B5EF4-FFF2-40B4-BE49-F238E27FC236}">
                <a16:creationId xmlns:a16="http://schemas.microsoft.com/office/drawing/2014/main" id="{2784C09B-F43A-F747-800F-F1DE1DE87130}"/>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8" name="Slide Number Placeholder 5">
            <a:extLst>
              <a:ext uri="{FF2B5EF4-FFF2-40B4-BE49-F238E27FC236}">
                <a16:creationId xmlns:a16="http://schemas.microsoft.com/office/drawing/2014/main" id="{8DC713EE-FFB3-8147-9995-551A638CBF1D}"/>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3" name="Picture 12">
            <a:extLst>
              <a:ext uri="{FF2B5EF4-FFF2-40B4-BE49-F238E27FC236}">
                <a16:creationId xmlns:a16="http://schemas.microsoft.com/office/drawing/2014/main" id="{CE472390-70FA-EF46-BC95-2AB6BD804B49}"/>
              </a:ext>
            </a:extLst>
          </p:cNvPr>
          <p:cNvPicPr>
            <a:picLocks noChangeAspect="1"/>
          </p:cNvPicPr>
          <p:nvPr/>
        </p:nvPicPr>
        <p:blipFill>
          <a:blip r:embed="rId2"/>
          <a:stretch>
            <a:fillRect/>
          </a:stretch>
        </p:blipFill>
        <p:spPr>
          <a:xfrm>
            <a:off x="0" y="4514851"/>
            <a:ext cx="9144000" cy="341951"/>
          </a:xfrm>
          <a:prstGeom prst="rect">
            <a:avLst/>
          </a:prstGeom>
        </p:spPr>
      </p:pic>
      <p:pic>
        <p:nvPicPr>
          <p:cNvPr id="17" name="Picture 16" descr="CompTIA_logo.wmf">
            <a:extLst>
              <a:ext uri="{FF2B5EF4-FFF2-40B4-BE49-F238E27FC236}">
                <a16:creationId xmlns:a16="http://schemas.microsoft.com/office/drawing/2014/main" id="{EA95763B-85F6-9048-B507-4FD23026F60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6" name="Picture 15">
            <a:extLst>
              <a:ext uri="{FF2B5EF4-FFF2-40B4-BE49-F238E27FC236}">
                <a16:creationId xmlns:a16="http://schemas.microsoft.com/office/drawing/2014/main" id="{C30FFAE2-1926-424D-9409-EA1F521618BE}"/>
              </a:ext>
            </a:extLst>
          </p:cNvPr>
          <p:cNvPicPr>
            <a:picLocks/>
          </p:cNvPicPr>
          <p:nvPr/>
        </p:nvPicPr>
        <p:blipFill>
          <a:blip r:embed="rId4"/>
          <a:stretch>
            <a:fillRect/>
          </a:stretch>
        </p:blipFill>
        <p:spPr>
          <a:xfrm>
            <a:off x="-18288" y="4511039"/>
            <a:ext cx="9180576" cy="347207"/>
          </a:xfrm>
          <a:prstGeom prst="rect">
            <a:avLst/>
          </a:prstGeom>
        </p:spPr>
      </p:pic>
      <p:pic>
        <p:nvPicPr>
          <p:cNvPr id="5" name="Picture 4">
            <a:extLst>
              <a:ext uri="{FF2B5EF4-FFF2-40B4-BE49-F238E27FC236}">
                <a16:creationId xmlns:a16="http://schemas.microsoft.com/office/drawing/2014/main" id="{B3D31B16-7F80-4E40-A64A-D400F2BE5BDA}"/>
              </a:ext>
            </a:extLst>
          </p:cNvPr>
          <p:cNvPicPr>
            <a:picLocks noChangeAspect="1"/>
          </p:cNvPicPr>
          <p:nvPr/>
        </p:nvPicPr>
        <p:blipFill>
          <a:blip r:embed="rId5"/>
          <a:stretch>
            <a:fillRect/>
          </a:stretch>
        </p:blipFill>
        <p:spPr>
          <a:xfrm>
            <a:off x="2656114" y="1288868"/>
            <a:ext cx="3829752" cy="2097826"/>
          </a:xfrm>
          <a:prstGeom prst="rect">
            <a:avLst/>
          </a:prstGeom>
        </p:spPr>
      </p:pic>
      <p:sp>
        <p:nvSpPr>
          <p:cNvPr id="12" name="Slide Number Placeholder 5">
            <a:extLst>
              <a:ext uri="{FF2B5EF4-FFF2-40B4-BE49-F238E27FC236}">
                <a16:creationId xmlns:a16="http://schemas.microsoft.com/office/drawing/2014/main" id="{2610E215-592B-40F2-9BF9-1BD71C907C56}"/>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4" name="Picture 13">
            <a:extLst>
              <a:ext uri="{FF2B5EF4-FFF2-40B4-BE49-F238E27FC236}">
                <a16:creationId xmlns:a16="http://schemas.microsoft.com/office/drawing/2014/main" id="{BD3AAEF9-6972-4874-864B-8A4F7685B9D6}"/>
              </a:ext>
            </a:extLst>
          </p:cNvPr>
          <p:cNvPicPr>
            <a:picLocks noChangeAspect="1"/>
          </p:cNvPicPr>
          <p:nvPr userDrawn="1"/>
        </p:nvPicPr>
        <p:blipFill>
          <a:blip r:embed="rId2"/>
          <a:stretch>
            <a:fillRect/>
          </a:stretch>
        </p:blipFill>
        <p:spPr>
          <a:xfrm>
            <a:off x="0" y="4514851"/>
            <a:ext cx="9144000" cy="341951"/>
          </a:xfrm>
          <a:prstGeom prst="rect">
            <a:avLst/>
          </a:prstGeom>
        </p:spPr>
      </p:pic>
      <p:pic>
        <p:nvPicPr>
          <p:cNvPr id="15" name="Picture 14" descr="CompTIA_logo.wmf">
            <a:extLst>
              <a:ext uri="{FF2B5EF4-FFF2-40B4-BE49-F238E27FC236}">
                <a16:creationId xmlns:a16="http://schemas.microsoft.com/office/drawing/2014/main" id="{31439FA2-09F0-4550-AE2B-658AE0DD453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
        <p:nvSpPr>
          <p:cNvPr id="18" name="Rectangle: Single Corner Rounded 17">
            <a:extLst>
              <a:ext uri="{FF2B5EF4-FFF2-40B4-BE49-F238E27FC236}">
                <a16:creationId xmlns:a16="http://schemas.microsoft.com/office/drawing/2014/main" id="{62276B64-9BC4-4FAE-8C37-348C7CFABD96}"/>
              </a:ext>
            </a:extLst>
          </p:cNvPr>
          <p:cNvSpPr/>
          <p:nvPr userDrawn="1"/>
        </p:nvSpPr>
        <p:spPr>
          <a:xfrm>
            <a:off x="0" y="4514851"/>
            <a:ext cx="3053731" cy="341951"/>
          </a:xfrm>
          <a:prstGeom prst="round1Rect">
            <a:avLst>
              <a:gd name="adj" fmla="val 0"/>
            </a:avLst>
          </a:prstGeom>
          <a:solidFill>
            <a:srgbClr val="0090B9"/>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9" name="Rectangle: Single Corner Rounded 18">
            <a:extLst>
              <a:ext uri="{FF2B5EF4-FFF2-40B4-BE49-F238E27FC236}">
                <a16:creationId xmlns:a16="http://schemas.microsoft.com/office/drawing/2014/main" id="{4DFAF98E-EF9D-4D76-BE9B-FBD2F4070F67}"/>
              </a:ext>
            </a:extLst>
          </p:cNvPr>
          <p:cNvSpPr/>
          <p:nvPr userDrawn="1"/>
        </p:nvSpPr>
        <p:spPr>
          <a:xfrm>
            <a:off x="3053731" y="4514851"/>
            <a:ext cx="3045965" cy="341951"/>
          </a:xfrm>
          <a:prstGeom prst="round1Rect">
            <a:avLst>
              <a:gd name="adj" fmla="val 0"/>
            </a:avLst>
          </a:prstGeom>
          <a:solidFill>
            <a:srgbClr val="B0B6BB"/>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0" name="Rectangle: Single Corner Rounded 19">
            <a:extLst>
              <a:ext uri="{FF2B5EF4-FFF2-40B4-BE49-F238E27FC236}">
                <a16:creationId xmlns:a16="http://schemas.microsoft.com/office/drawing/2014/main" id="{03A9FE74-C31C-4CCD-B3AA-E6F1CFE89ED5}"/>
              </a:ext>
            </a:extLst>
          </p:cNvPr>
          <p:cNvSpPr/>
          <p:nvPr userDrawn="1"/>
        </p:nvSpPr>
        <p:spPr>
          <a:xfrm>
            <a:off x="6099696" y="4514851"/>
            <a:ext cx="3045965" cy="341951"/>
          </a:xfrm>
          <a:prstGeom prst="round1Rect">
            <a:avLst>
              <a:gd name="adj" fmla="val 0"/>
            </a:avLst>
          </a:prstGeom>
          <a:solidFill>
            <a:srgbClr val="45545F"/>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pic>
        <p:nvPicPr>
          <p:cNvPr id="21" name="Picture 20">
            <a:extLst>
              <a:ext uri="{FF2B5EF4-FFF2-40B4-BE49-F238E27FC236}">
                <a16:creationId xmlns:a16="http://schemas.microsoft.com/office/drawing/2014/main" id="{CAEF2241-1E08-416E-9BF0-F84CE798A885}"/>
              </a:ext>
            </a:extLst>
          </p:cNvPr>
          <p:cNvPicPr>
            <a:picLocks noChangeAspect="1"/>
          </p:cNvPicPr>
          <p:nvPr userDrawn="1"/>
        </p:nvPicPr>
        <p:blipFill>
          <a:blip r:embed="rId6"/>
          <a:stretch>
            <a:fillRect/>
          </a:stretch>
        </p:blipFill>
        <p:spPr>
          <a:xfrm>
            <a:off x="2656114" y="1288868"/>
            <a:ext cx="3829753" cy="2097826"/>
          </a:xfrm>
          <a:prstGeom prst="rect">
            <a:avLst/>
          </a:prstGeom>
        </p:spPr>
      </p:pic>
    </p:spTree>
    <p:extLst>
      <p:ext uri="{BB962C8B-B14F-4D97-AF65-F5344CB8AC3E}">
        <p14:creationId xmlns:p14="http://schemas.microsoft.com/office/powerpoint/2010/main" val="27884788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Slide Number Placeholder 5">
            <a:extLst>
              <a:ext uri="{FF2B5EF4-FFF2-40B4-BE49-F238E27FC236}">
                <a16:creationId xmlns:a16="http://schemas.microsoft.com/office/drawing/2014/main" id="{0B532A39-38A8-2A46-94DF-A7FED7B65D5B}"/>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5" name="Slide Number Placeholder 5">
            <a:extLst>
              <a:ext uri="{FF2B5EF4-FFF2-40B4-BE49-F238E27FC236}">
                <a16:creationId xmlns:a16="http://schemas.microsoft.com/office/drawing/2014/main" id="{13E0E152-89EE-D041-8208-22B1448FC3DA}"/>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9" name="Picture 8" descr="CompTIA_logo.wmf">
            <a:extLst>
              <a:ext uri="{FF2B5EF4-FFF2-40B4-BE49-F238E27FC236}">
                <a16:creationId xmlns:a16="http://schemas.microsoft.com/office/drawing/2014/main" id="{1E765CB9-1B51-9D48-955D-6843AA1B95F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6" name="Picture 5" descr="CompTIA_logo.wmf">
            <a:extLst>
              <a:ext uri="{FF2B5EF4-FFF2-40B4-BE49-F238E27FC236}">
                <a16:creationId xmlns:a16="http://schemas.microsoft.com/office/drawing/2014/main" id="{EB19B1C3-1A20-40C3-AD7C-20F04200A66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1925813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Reflective Questions">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39B97F-4B6B-4623-8514-D7FD629FE24B}"/>
              </a:ext>
            </a:extLst>
          </p:cNvPr>
          <p:cNvSpPr>
            <a:spLocks noGrp="1"/>
          </p:cNvSpPr>
          <p:nvPr>
            <p:ph type="body" sz="quarter" idx="13" hasCustomPrompt="1"/>
          </p:nvPr>
        </p:nvSpPr>
        <p:spPr>
          <a:xfrm>
            <a:off x="341925" y="976531"/>
            <a:ext cx="8460150" cy="3394472"/>
          </a:xfrm>
        </p:spPr>
        <p:txBody>
          <a:bodyPr/>
          <a:lstStyle>
            <a:lvl1pPr>
              <a:spcAft>
                <a:spcPts val="1800"/>
              </a:spcAft>
              <a:buFont typeface="+mj-lt"/>
              <a:buAutoNum type="arabicPeriod"/>
              <a:defRPr sz="1800">
                <a:solidFill>
                  <a:srgbClr val="45545F"/>
                </a:solidFill>
              </a:defRPr>
            </a:lvl1pPr>
            <a:lvl2pPr marL="600075" indent="-257175">
              <a:buFont typeface="+mj-lt"/>
              <a:buAutoNum type="arabicPeriod"/>
              <a:defRPr/>
            </a:lvl2pPr>
            <a:lvl3pPr marL="942975" indent="-257175">
              <a:buFont typeface="+mj-lt"/>
              <a:buAutoNum type="arabicPeriod"/>
              <a:defRPr/>
            </a:lvl3pPr>
            <a:lvl4pPr marL="1371600" indent="-342900">
              <a:buFont typeface="+mj-lt"/>
              <a:buAutoNum type="arabicPeriod"/>
              <a:defRPr/>
            </a:lvl4pPr>
            <a:lvl5pPr marL="1714500" indent="-342900">
              <a:buFont typeface="+mj-lt"/>
              <a:buAutoNum type="arabicPeriod"/>
              <a:defRPr/>
            </a:lvl5pPr>
          </a:lstStyle>
          <a:p>
            <a:pPr lvl="0"/>
            <a:r>
              <a:rPr lang="en-US" dirty="0"/>
              <a:t>Insert Question #1</a:t>
            </a:r>
          </a:p>
          <a:p>
            <a:pPr lvl="0"/>
            <a:r>
              <a:rPr lang="en-US" dirty="0"/>
              <a:t>Insert Question #2</a:t>
            </a:r>
          </a:p>
          <a:p>
            <a:pPr lvl="0"/>
            <a:endParaRPr lang="en-US" dirty="0"/>
          </a:p>
        </p:txBody>
      </p:sp>
      <p:sp>
        <p:nvSpPr>
          <p:cNvPr id="7" name="TextBox 6">
            <a:extLst>
              <a:ext uri="{FF2B5EF4-FFF2-40B4-BE49-F238E27FC236}">
                <a16:creationId xmlns:a16="http://schemas.microsoft.com/office/drawing/2014/main" id="{50A4E754-7F02-4770-8121-961E43A23B05}"/>
              </a:ext>
            </a:extLst>
          </p:cNvPr>
          <p:cNvSpPr txBox="1"/>
          <p:nvPr/>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Reflective Questions</a:t>
            </a:r>
          </a:p>
        </p:txBody>
      </p:sp>
      <p:sp>
        <p:nvSpPr>
          <p:cNvPr id="6" name="Slide Number Placeholder 5">
            <a:extLst>
              <a:ext uri="{FF2B5EF4-FFF2-40B4-BE49-F238E27FC236}">
                <a16:creationId xmlns:a16="http://schemas.microsoft.com/office/drawing/2014/main" id="{14A600C4-2AD2-7847-84E5-43FA5600D6B7}"/>
              </a:ext>
            </a:extLst>
          </p:cNvPr>
          <p:cNvSpPr txBox="1">
            <a:spLocks/>
          </p:cNvSpPr>
          <p:nvPr/>
        </p:nvSpPr>
        <p:spPr>
          <a:xfrm>
            <a:off x="-402655"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E5CC41E3-297F-AB42-B4CD-9E84AFB27EFB}"/>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4" name="Picture 13" descr="CompTIA_logo.wmf">
            <a:extLst>
              <a:ext uri="{FF2B5EF4-FFF2-40B4-BE49-F238E27FC236}">
                <a16:creationId xmlns:a16="http://schemas.microsoft.com/office/drawing/2014/main" id="{9EDA33E4-71A4-D841-BB71-AA1209C4CDB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8" name="Picture 7">
            <a:extLst>
              <a:ext uri="{FF2B5EF4-FFF2-40B4-BE49-F238E27FC236}">
                <a16:creationId xmlns:a16="http://schemas.microsoft.com/office/drawing/2014/main" id="{52F70059-50E2-B24D-9AA3-145112C8E861}"/>
              </a:ext>
            </a:extLst>
          </p:cNvPr>
          <p:cNvPicPr>
            <a:picLocks noChangeAspect="1"/>
          </p:cNvPicPr>
          <p:nvPr/>
        </p:nvPicPr>
        <p:blipFill>
          <a:blip r:embed="rId3"/>
          <a:stretch>
            <a:fillRect/>
          </a:stretch>
        </p:blipFill>
        <p:spPr>
          <a:xfrm>
            <a:off x="6447759" y="3743863"/>
            <a:ext cx="2696240" cy="1402469"/>
          </a:xfrm>
          <a:prstGeom prst="rect">
            <a:avLst/>
          </a:prstGeom>
        </p:spPr>
      </p:pic>
      <p:sp>
        <p:nvSpPr>
          <p:cNvPr id="10" name="TextBox 9">
            <a:extLst>
              <a:ext uri="{FF2B5EF4-FFF2-40B4-BE49-F238E27FC236}">
                <a16:creationId xmlns:a16="http://schemas.microsoft.com/office/drawing/2014/main" id="{DDD9D2D8-850B-4A07-A7AE-DC646C2A332A}"/>
              </a:ext>
            </a:extLst>
          </p:cNvPr>
          <p:cNvSpPr txBox="1"/>
          <p:nvPr userDrawn="1"/>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Reflective Questions</a:t>
            </a:r>
          </a:p>
        </p:txBody>
      </p:sp>
      <p:pic>
        <p:nvPicPr>
          <p:cNvPr id="11" name="Picture 10" descr="CompTIA_logo.wmf">
            <a:extLst>
              <a:ext uri="{FF2B5EF4-FFF2-40B4-BE49-F238E27FC236}">
                <a16:creationId xmlns:a16="http://schemas.microsoft.com/office/drawing/2014/main" id="{4AFF5839-4FF4-4D11-8CC8-D512F948C8C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2" name="Picture 11">
            <a:extLst>
              <a:ext uri="{FF2B5EF4-FFF2-40B4-BE49-F238E27FC236}">
                <a16:creationId xmlns:a16="http://schemas.microsoft.com/office/drawing/2014/main" id="{9CC6A1EB-5464-4413-94F2-0DB01E9E087A}"/>
              </a:ext>
            </a:extLst>
          </p:cNvPr>
          <p:cNvPicPr>
            <a:picLocks noChangeAspect="1"/>
          </p:cNvPicPr>
          <p:nvPr userDrawn="1"/>
        </p:nvPicPr>
        <p:blipFill>
          <a:blip r:embed="rId3"/>
          <a:stretch>
            <a:fillRect/>
          </a:stretch>
        </p:blipFill>
        <p:spPr>
          <a:xfrm>
            <a:off x="6447759" y="3743863"/>
            <a:ext cx="2696240" cy="1402469"/>
          </a:xfrm>
          <a:prstGeom prst="rect">
            <a:avLst/>
          </a:prstGeom>
        </p:spPr>
      </p:pic>
    </p:spTree>
    <p:extLst>
      <p:ext uri="{BB962C8B-B14F-4D97-AF65-F5344CB8AC3E}">
        <p14:creationId xmlns:p14="http://schemas.microsoft.com/office/powerpoint/2010/main" val="51771513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21322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atin typeface="+mn-lt"/>
              </a:defRPr>
            </a:lvl1pPr>
          </a:lstStyle>
          <a:p>
            <a:r>
              <a:rPr lang="en-US"/>
              <a:t>Click to edit Master title style</a:t>
            </a:r>
            <a:endParaRPr lang="en-US"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800">
                <a:solidFill>
                  <a:srgbClr val="45545F"/>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Slide Number Placeholder 5">
            <a:extLst>
              <a:ext uri="{FF2B5EF4-FFF2-40B4-BE49-F238E27FC236}">
                <a16:creationId xmlns:a16="http://schemas.microsoft.com/office/drawing/2014/main" id="{0E3403EC-28B3-2848-96B2-0EB19ACC0D43}"/>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7D192D95-7954-EB43-B134-73EFED82A97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58B37B13-2D80-ED4F-AA57-92F8720DF4E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7" name="Picture 6" descr="CompTIA_logo.wmf">
            <a:extLst>
              <a:ext uri="{FF2B5EF4-FFF2-40B4-BE49-F238E27FC236}">
                <a16:creationId xmlns:a16="http://schemas.microsoft.com/office/drawing/2014/main" id="{C1640226-58A6-4BD5-A94E-E46868F24B0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3737926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Content Placeholder 2"/>
          <p:cNvSpPr>
            <a:spLocks noGrp="1"/>
          </p:cNvSpPr>
          <p:nvPr>
            <p:ph sz="half" idx="1"/>
          </p:nvPr>
        </p:nvSpPr>
        <p:spPr>
          <a:xfrm>
            <a:off x="457200" y="1200151"/>
            <a:ext cx="4038600" cy="3394472"/>
          </a:xfrm>
        </p:spPr>
        <p:txBody>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200151"/>
            <a:ext cx="4038600" cy="3394472"/>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p:txBody>
      </p:sp>
      <p:sp>
        <p:nvSpPr>
          <p:cNvPr id="5" name="Slide Number Placeholder 5">
            <a:extLst>
              <a:ext uri="{FF2B5EF4-FFF2-40B4-BE49-F238E27FC236}">
                <a16:creationId xmlns:a16="http://schemas.microsoft.com/office/drawing/2014/main" id="{F5D94452-C962-A343-85AC-E3B4874697F0}"/>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AB226F9D-6293-B945-9CB4-7274CE8670A6}"/>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953D7D55-FF4B-144A-9A47-F9B21A50C6A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8" name="Picture 7" descr="CompTIA_logo.wmf">
            <a:extLst>
              <a:ext uri="{FF2B5EF4-FFF2-40B4-BE49-F238E27FC236}">
                <a16:creationId xmlns:a16="http://schemas.microsoft.com/office/drawing/2014/main" id="{F9B3A0EF-EB78-4F67-B04B-1B10E83AB7D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92430733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Text Placeholder 2"/>
          <p:cNvSpPr>
            <a:spLocks noGrp="1"/>
          </p:cNvSpPr>
          <p:nvPr>
            <p:ph type="body" idx="1"/>
          </p:nvPr>
        </p:nvSpPr>
        <p:spPr>
          <a:xfrm>
            <a:off x="457200" y="1151335"/>
            <a:ext cx="4040188" cy="479822"/>
          </a:xfrm>
        </p:spPr>
        <p:txBody>
          <a:bodyPr anchor="b">
            <a:noAutofit/>
          </a:bodyPr>
          <a:lstStyle>
            <a:lvl1pPr marL="0" indent="0" algn="l">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457200" y="1631156"/>
            <a:ext cx="4040188"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5" name="Text Placeholder 4"/>
          <p:cNvSpPr>
            <a:spLocks noGrp="1"/>
          </p:cNvSpPr>
          <p:nvPr>
            <p:ph type="body" sz="quarter" idx="3"/>
          </p:nvPr>
        </p:nvSpPr>
        <p:spPr>
          <a:xfrm>
            <a:off x="4645028" y="1151335"/>
            <a:ext cx="4041775" cy="479822"/>
          </a:xfrm>
        </p:spPr>
        <p:txBody>
          <a:bodyPr anchor="b">
            <a:noAutofit/>
          </a:bodyPr>
          <a:lstStyle>
            <a:lvl1pPr marL="0" indent="0">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45028" y="1631156"/>
            <a:ext cx="4041775"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7" name="Slide Number Placeholder 5">
            <a:extLst>
              <a:ext uri="{FF2B5EF4-FFF2-40B4-BE49-F238E27FC236}">
                <a16:creationId xmlns:a16="http://schemas.microsoft.com/office/drawing/2014/main" id="{465A5C3B-129C-D748-B860-AFF7226C86E0}"/>
              </a:ext>
            </a:extLst>
          </p:cNvPr>
          <p:cNvSpPr>
            <a:spLocks noGrp="1"/>
          </p:cNvSpPr>
          <p:nvPr>
            <p:ph type="sldNum" sz="quarter" idx="10"/>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8" name="Slide Number Placeholder 5">
            <a:extLst>
              <a:ext uri="{FF2B5EF4-FFF2-40B4-BE49-F238E27FC236}">
                <a16:creationId xmlns:a16="http://schemas.microsoft.com/office/drawing/2014/main" id="{F1D68FB8-E621-1848-9493-C38F1D7EBE2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2" name="Picture 11" descr="CompTIA_logo.wmf">
            <a:extLst>
              <a:ext uri="{FF2B5EF4-FFF2-40B4-BE49-F238E27FC236}">
                <a16:creationId xmlns:a16="http://schemas.microsoft.com/office/drawing/2014/main" id="{9E0A0277-6F7D-464A-B7AB-99B78E17BCE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0" name="Picture 9" descr="CompTIA_logo.wmf">
            <a:extLst>
              <a:ext uri="{FF2B5EF4-FFF2-40B4-BE49-F238E27FC236}">
                <a16:creationId xmlns:a16="http://schemas.microsoft.com/office/drawing/2014/main" id="{DC82DDBE-904B-4071-B82A-A632ED3114C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112912616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972" y="80597"/>
            <a:ext cx="7797800" cy="615462"/>
          </a:xfrm>
        </p:spPr>
        <p:txBody>
          <a:bodyPr anchor="ctr" anchorCtr="0">
            <a:noAutofit/>
          </a:bodyPr>
          <a:lstStyle>
            <a:lvl1pPr algn="l">
              <a:defRPr sz="2400" b="1">
                <a:latin typeface="+mn-lt"/>
              </a:defRPr>
            </a:lvl1pPr>
          </a:lstStyle>
          <a:p>
            <a:r>
              <a:rPr lang="en-US" dirty="0"/>
              <a:t>Click to add title</a:t>
            </a:r>
          </a:p>
        </p:txBody>
      </p:sp>
      <p:sp>
        <p:nvSpPr>
          <p:cNvPr id="3" name="Content Placeholder 2"/>
          <p:cNvSpPr>
            <a:spLocks noGrp="1"/>
          </p:cNvSpPr>
          <p:nvPr>
            <p:ph idx="1"/>
          </p:nvPr>
        </p:nvSpPr>
        <p:spPr>
          <a:xfrm>
            <a:off x="3575050" y="1076327"/>
            <a:ext cx="5111750" cy="3518297"/>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800">
                <a:solidFill>
                  <a:srgbClr val="45545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Slide Number Placeholder 5">
            <a:extLst>
              <a:ext uri="{FF2B5EF4-FFF2-40B4-BE49-F238E27FC236}">
                <a16:creationId xmlns:a16="http://schemas.microsoft.com/office/drawing/2014/main" id="{1C1949C1-B925-B544-AA5E-2B852777C1B7}"/>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5C377139-E7E4-3D4D-86BD-7F66AB957479}"/>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40D7BB1-77D8-B148-9C19-407AE5F22E9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8" name="Picture 7" descr="CompTIA_logo.wmf">
            <a:extLst>
              <a:ext uri="{FF2B5EF4-FFF2-40B4-BE49-F238E27FC236}">
                <a16:creationId xmlns:a16="http://schemas.microsoft.com/office/drawing/2014/main" id="{3DEB57F6-BEC0-4236-8B2F-769FD1B4D47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4756819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ottom Fill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C2B283-1721-A54D-A0F1-D2BEA4930744}"/>
              </a:ext>
            </a:extLst>
          </p:cNvPr>
          <p:cNvPicPr>
            <a:picLocks/>
          </p:cNvPicPr>
          <p:nvPr userDrawn="1"/>
        </p:nvPicPr>
        <p:blipFill>
          <a:blip r:embed="rId2"/>
          <a:stretch>
            <a:fillRect/>
          </a:stretch>
        </p:blipFill>
        <p:spPr>
          <a:xfrm>
            <a:off x="-18288" y="4443006"/>
            <a:ext cx="9180576" cy="384048"/>
          </a:xfrm>
          <a:prstGeom prst="rect">
            <a:avLst/>
          </a:prstGeom>
        </p:spPr>
      </p:pic>
      <p:sp>
        <p:nvSpPr>
          <p:cNvPr id="9"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solidFill>
                  <a:srgbClr val="ED1C24"/>
                </a:solidFill>
                <a:latin typeface="+mn-lt"/>
              </a:defRPr>
            </a:lvl1pPr>
          </a:lstStyle>
          <a:p>
            <a:r>
              <a:rPr lang="en-US" dirty="0"/>
              <a:t>Click to add title</a:t>
            </a:r>
          </a:p>
        </p:txBody>
      </p:sp>
      <p:sp>
        <p:nvSpPr>
          <p:cNvPr id="5" name="Slide Number Placeholder 5">
            <a:extLst>
              <a:ext uri="{FF2B5EF4-FFF2-40B4-BE49-F238E27FC236}">
                <a16:creationId xmlns:a16="http://schemas.microsoft.com/office/drawing/2014/main" id="{EFBE5EB6-65FE-0E48-9452-A19FC7E53C3D}"/>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7" name="Slide Number Placeholder 5">
            <a:extLst>
              <a:ext uri="{FF2B5EF4-FFF2-40B4-BE49-F238E27FC236}">
                <a16:creationId xmlns:a16="http://schemas.microsoft.com/office/drawing/2014/main" id="{E99B5762-231E-5D48-BE77-49FAD4EC5C21}"/>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1" name="Text Placeholder 2">
            <a:extLst>
              <a:ext uri="{FF2B5EF4-FFF2-40B4-BE49-F238E27FC236}">
                <a16:creationId xmlns:a16="http://schemas.microsoft.com/office/drawing/2014/main" id="{DE834EAB-3654-8444-AD99-93CDAC63F3F4}"/>
              </a:ext>
            </a:extLst>
          </p:cNvPr>
          <p:cNvSpPr>
            <a:spLocks noGrp="1"/>
          </p:cNvSpPr>
          <p:nvPr>
            <p:ph idx="1" hasCustomPrompt="1"/>
          </p:nvPr>
        </p:nvSpPr>
        <p:spPr>
          <a:xfrm>
            <a:off x="341924" y="980349"/>
            <a:ext cx="8460152" cy="3322145"/>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6" name="Picture 15" descr="CompTIA_logo.wmf">
            <a:extLst>
              <a:ext uri="{FF2B5EF4-FFF2-40B4-BE49-F238E27FC236}">
                <a16:creationId xmlns:a16="http://schemas.microsoft.com/office/drawing/2014/main" id="{4944337A-3BE7-674E-B293-3D2844FE50B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7144963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717679"/>
            <a:ext cx="5486400" cy="425054"/>
          </a:xfrm>
        </p:spPr>
        <p:txBody>
          <a:bodyPr anchor="b"/>
          <a:lstStyle>
            <a:lvl1pPr algn="l">
              <a:defRPr sz="1800" b="1">
                <a:latin typeface="+mn-lt"/>
              </a:defRPr>
            </a:lvl1pPr>
          </a:lstStyle>
          <a:p>
            <a:r>
              <a:rPr lang="en-US"/>
              <a:t>Click to edit Master title style</a:t>
            </a:r>
            <a:endParaRPr lang="en-US" dirty="0"/>
          </a:p>
        </p:txBody>
      </p:sp>
      <p:sp>
        <p:nvSpPr>
          <p:cNvPr id="3" name="Picture Placeholder 2"/>
          <p:cNvSpPr>
            <a:spLocks noGrp="1"/>
          </p:cNvSpPr>
          <p:nvPr>
            <p:ph type="pic" idx="1"/>
          </p:nvPr>
        </p:nvSpPr>
        <p:spPr>
          <a:xfrm>
            <a:off x="1792288" y="835270"/>
            <a:ext cx="5486400" cy="2827640"/>
          </a:xfrm>
        </p:spPr>
        <p:txBody>
          <a:bodyPr>
            <a:noAutofit/>
          </a:bodyPr>
          <a:lstStyle>
            <a:lvl1pPr marL="0" indent="0">
              <a:buNone/>
              <a:defRPr sz="1800">
                <a:solidFill>
                  <a:srgbClr val="45545F"/>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1792288" y="4142732"/>
            <a:ext cx="5486400" cy="603647"/>
          </a:xfrm>
        </p:spPr>
        <p:txBody>
          <a:bodyPr/>
          <a:lstStyle>
            <a:lvl1pPr marL="0" indent="0">
              <a:buNone/>
              <a:defRPr sz="1800">
                <a:solidFill>
                  <a:srgbClr val="45545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Slide Number Placeholder 5">
            <a:extLst>
              <a:ext uri="{FF2B5EF4-FFF2-40B4-BE49-F238E27FC236}">
                <a16:creationId xmlns:a16="http://schemas.microsoft.com/office/drawing/2014/main" id="{A43D6327-F44D-AF41-80D9-C8F881FE6F2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1AF11E4D-3647-2042-8AA9-4ADEF03A889D}"/>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64C3DE1-22DC-4B48-9954-09A38AB51EF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
        <p:nvSpPr>
          <p:cNvPr id="8" name="Slide Number Placeholder 5">
            <a:extLst>
              <a:ext uri="{FF2B5EF4-FFF2-40B4-BE49-F238E27FC236}">
                <a16:creationId xmlns:a16="http://schemas.microsoft.com/office/drawing/2014/main" id="{AE695A2A-0661-4546-80ED-758D3F76EC35}"/>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02C8DC3C-72EB-4A90-8F12-F23375EA316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3811429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Vertical Text Placeholder 2"/>
          <p:cNvSpPr>
            <a:spLocks noGrp="1"/>
          </p:cNvSpPr>
          <p:nvPr>
            <p:ph type="body" orient="vert" idx="1"/>
          </p:nvPr>
        </p:nvSpPr>
        <p:spPr/>
        <p:txBody>
          <a:bodyPr vert="eaVert"/>
          <a:lstStyle>
            <a:lvl1pPr>
              <a:defRPr>
                <a:solidFill>
                  <a:srgbClr val="45545F"/>
                </a:solidFill>
              </a:defRPr>
            </a:lvl1pPr>
            <a:lvl2pPr>
              <a:defRPr>
                <a:solidFill>
                  <a:srgbClr val="45545F"/>
                </a:solidFill>
              </a:defRPr>
            </a:lvl2pPr>
            <a:lvl3pPr>
              <a:defRPr>
                <a:solidFill>
                  <a:srgbClr val="45545F"/>
                </a:solidFill>
              </a:defRPr>
            </a:lvl3pPr>
          </a:lstStyle>
          <a:p>
            <a:pPr lvl="0"/>
            <a:r>
              <a:rPr lang="en-US"/>
              <a:t>Edit Master text styles</a:t>
            </a:r>
          </a:p>
          <a:p>
            <a:pPr lvl="1"/>
            <a:r>
              <a:rPr lang="en-US"/>
              <a:t>Second level</a:t>
            </a:r>
          </a:p>
          <a:p>
            <a:pPr lvl="2"/>
            <a:r>
              <a:rPr lang="en-US"/>
              <a:t>Third level</a:t>
            </a:r>
          </a:p>
        </p:txBody>
      </p:sp>
      <p:sp>
        <p:nvSpPr>
          <p:cNvPr id="4" name="Slide Number Placeholder 5">
            <a:extLst>
              <a:ext uri="{FF2B5EF4-FFF2-40B4-BE49-F238E27FC236}">
                <a16:creationId xmlns:a16="http://schemas.microsoft.com/office/drawing/2014/main" id="{DB01C9F3-3BDB-EE4F-8A30-9A2C41287F9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BFBB5713-2AA6-6A44-B019-28FDF5A1CE7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863308DA-D7BC-384E-821F-8A3A2D1C8CE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7" name="Picture 6" descr="CompTIA_logo.wmf">
            <a:extLst>
              <a:ext uri="{FF2B5EF4-FFF2-40B4-BE49-F238E27FC236}">
                <a16:creationId xmlns:a16="http://schemas.microsoft.com/office/drawing/2014/main" id="{E4610CA6-23F9-411D-998D-C532FB2B3B3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79818299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629400" y="908539"/>
            <a:ext cx="2057400" cy="3686084"/>
          </a:xfrm>
        </p:spPr>
        <p:txBody>
          <a:bodyPr vert="eaVert"/>
          <a:lstStyle>
            <a:lvl1pPr>
              <a:defRPr b="1">
                <a:solidFill>
                  <a:srgbClr val="45545F"/>
                </a:solidFill>
                <a:latin typeface="+mn-lt"/>
              </a:defRPr>
            </a:lvl1pPr>
          </a:lstStyle>
          <a:p>
            <a:r>
              <a:rPr lang="en-US" dirty="0"/>
              <a:t>Click to add title</a:t>
            </a:r>
          </a:p>
        </p:txBody>
      </p:sp>
      <p:sp>
        <p:nvSpPr>
          <p:cNvPr id="3" name="Vertical Text Placeholder 2"/>
          <p:cNvSpPr>
            <a:spLocks noGrp="1"/>
          </p:cNvSpPr>
          <p:nvPr>
            <p:ph type="body" orient="vert" idx="1"/>
          </p:nvPr>
        </p:nvSpPr>
        <p:spPr>
          <a:xfrm>
            <a:off x="457200" y="908539"/>
            <a:ext cx="6019800" cy="3686084"/>
          </a:xfrm>
        </p:spPr>
        <p:txBody>
          <a:bodyPr vert="eaVert"/>
          <a:lstStyle>
            <a:lvl1pPr>
              <a:defRPr>
                <a:solidFill>
                  <a:srgbClr val="45545F"/>
                </a:solidFill>
              </a:defRPr>
            </a:lvl1pPr>
            <a:lvl2pPr>
              <a:defRPr>
                <a:solidFill>
                  <a:srgbClr val="45545F"/>
                </a:solidFill>
              </a:defRPr>
            </a:lvl2pPr>
            <a:lvl3pPr>
              <a:defRPr>
                <a:solidFill>
                  <a:srgbClr val="45545F"/>
                </a:solidFill>
              </a:defRPr>
            </a:lvl3pPr>
          </a:lstStyle>
          <a:p>
            <a:pPr lvl="0"/>
            <a:r>
              <a:rPr lang="en-US"/>
              <a:t>Edit Master text styles</a:t>
            </a:r>
          </a:p>
          <a:p>
            <a:pPr lvl="1"/>
            <a:r>
              <a:rPr lang="en-US"/>
              <a:t>Second level</a:t>
            </a:r>
          </a:p>
          <a:p>
            <a:pPr lvl="2"/>
            <a:r>
              <a:rPr lang="en-US"/>
              <a:t>Third level</a:t>
            </a:r>
          </a:p>
        </p:txBody>
      </p:sp>
      <p:sp>
        <p:nvSpPr>
          <p:cNvPr id="4" name="Slide Number Placeholder 5">
            <a:extLst>
              <a:ext uri="{FF2B5EF4-FFF2-40B4-BE49-F238E27FC236}">
                <a16:creationId xmlns:a16="http://schemas.microsoft.com/office/drawing/2014/main" id="{43BDB5AB-F661-7543-882F-AF797D8A21C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A8B1C3BD-5CFC-B54B-B06A-247C2168BA59}"/>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18730890-2F38-5A47-B746-C8A5D1CBF98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7" name="Picture 6" descr="CompTIA_logo.wmf">
            <a:extLst>
              <a:ext uri="{FF2B5EF4-FFF2-40B4-BE49-F238E27FC236}">
                <a16:creationId xmlns:a16="http://schemas.microsoft.com/office/drawing/2014/main" id="{B97D0C47-0E29-4058-88E4-0EE362E4DF9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24435798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Title Slide No Image or Icon">
    <p:spTree>
      <p:nvGrpSpPr>
        <p:cNvPr id="1" name=""/>
        <p:cNvGrpSpPr/>
        <p:nvPr/>
      </p:nvGrpSpPr>
      <p:grpSpPr>
        <a:xfrm>
          <a:off x="0" y="0"/>
          <a:ext cx="0" cy="0"/>
          <a:chOff x="0" y="0"/>
          <a:chExt cx="0" cy="0"/>
        </a:xfrm>
      </p:grpSpPr>
      <p:sp>
        <p:nvSpPr>
          <p:cNvPr id="9" name="Round Diagonal Corner Rectangle 8">
            <a:extLst>
              <a:ext uri="{FF2B5EF4-FFF2-40B4-BE49-F238E27FC236}">
                <a16:creationId xmlns:a16="http://schemas.microsoft.com/office/drawing/2014/main" id="{A6D98B26-BAB8-9248-A901-B3CA74DA7FAD}"/>
              </a:ext>
            </a:extLst>
          </p:cNvPr>
          <p:cNvSpPr/>
          <p:nvPr userDrawn="1"/>
        </p:nvSpPr>
        <p:spPr>
          <a:xfrm>
            <a:off x="408561" y="331611"/>
            <a:ext cx="8346333" cy="3443110"/>
          </a:xfrm>
          <a:prstGeom prst="round2DiagRect">
            <a:avLst>
              <a:gd name="adj1" fmla="val 0"/>
              <a:gd name="adj2" fmla="val 11792"/>
            </a:avLst>
          </a:prstGeom>
          <a:solidFill>
            <a:srgbClr val="0090B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itle 1">
            <a:extLst>
              <a:ext uri="{FF2B5EF4-FFF2-40B4-BE49-F238E27FC236}">
                <a16:creationId xmlns:a16="http://schemas.microsoft.com/office/drawing/2014/main" id="{B2FEEEDD-0751-854A-9852-93F3EA02290E}"/>
              </a:ext>
            </a:extLst>
          </p:cNvPr>
          <p:cNvSpPr>
            <a:spLocks noGrp="1"/>
          </p:cNvSpPr>
          <p:nvPr>
            <p:ph type="ctrTitle"/>
          </p:nvPr>
        </p:nvSpPr>
        <p:spPr>
          <a:xfrm>
            <a:off x="650366" y="1051278"/>
            <a:ext cx="7981244" cy="1100674"/>
          </a:xfrm>
        </p:spPr>
        <p:txBody>
          <a:bodyPr lIns="0" rIns="0" anchor="b">
            <a:noAutofit/>
          </a:bodyPr>
          <a:lstStyle>
            <a:lvl1pPr algn="l">
              <a:defRPr sz="3600" b="1">
                <a:solidFill>
                  <a:srgbClr val="FFFFFF"/>
                </a:solidFill>
                <a:latin typeface="+mn-lt"/>
              </a:defRPr>
            </a:lvl1pPr>
          </a:lstStyle>
          <a:p>
            <a:r>
              <a:rPr lang="en-US"/>
              <a:t>Click to edit Master title style</a:t>
            </a:r>
            <a:endParaRPr lang="en-US" dirty="0"/>
          </a:p>
        </p:txBody>
      </p:sp>
      <p:sp>
        <p:nvSpPr>
          <p:cNvPr id="14" name="Subtitle 2">
            <a:extLst>
              <a:ext uri="{FF2B5EF4-FFF2-40B4-BE49-F238E27FC236}">
                <a16:creationId xmlns:a16="http://schemas.microsoft.com/office/drawing/2014/main" id="{658038CC-5DF0-1545-A424-EA63B177F16F}"/>
              </a:ext>
            </a:extLst>
          </p:cNvPr>
          <p:cNvSpPr>
            <a:spLocks noGrp="1"/>
          </p:cNvSpPr>
          <p:nvPr>
            <p:ph type="subTitle" idx="1"/>
          </p:nvPr>
        </p:nvSpPr>
        <p:spPr>
          <a:xfrm>
            <a:off x="650366" y="2159007"/>
            <a:ext cx="6207634" cy="489656"/>
          </a:xfrm>
        </p:spPr>
        <p:txBody>
          <a:bodyPr lIns="0" rIns="0">
            <a:noAutofit/>
          </a:bodyPr>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5" name="Picture 14" descr="CompTIA_logo.wmf">
            <a:extLst>
              <a:ext uri="{FF2B5EF4-FFF2-40B4-BE49-F238E27FC236}">
                <a16:creationId xmlns:a16="http://schemas.microsoft.com/office/drawing/2014/main" id="{859BC51B-7E40-1041-A8C3-D54CE59B1CF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97111" y="4369323"/>
            <a:ext cx="1684782" cy="360426"/>
          </a:xfrm>
          <a:prstGeom prst="rect">
            <a:avLst/>
          </a:prstGeom>
        </p:spPr>
      </p:pic>
    </p:spTree>
    <p:extLst>
      <p:ext uri="{BB962C8B-B14F-4D97-AF65-F5344CB8AC3E}">
        <p14:creationId xmlns:p14="http://schemas.microsoft.com/office/powerpoint/2010/main" val="213807291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Glossary Term Definition with Corner Fill">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944984"/>
            <a:ext cx="6934200" cy="571500"/>
          </a:xfrm>
        </p:spPr>
        <p:txBody>
          <a:bodyPr/>
          <a:lstStyle>
            <a:lvl1pPr marL="0" indent="0" algn="l" defTabSz="342900" rtl="0" eaLnBrk="1" latinLnBrk="0" hangingPunct="1">
              <a:spcBef>
                <a:spcPct val="20000"/>
              </a:spcBef>
              <a:buClr>
                <a:schemeClr val="accent1"/>
              </a:buClr>
              <a:buFont typeface="Arial"/>
              <a:buNone/>
              <a:defRPr lang="en-US" sz="1800" kern="1200" dirty="0" smtClean="0">
                <a:solidFill>
                  <a:srgbClr val="ED1C24"/>
                </a:solidFill>
                <a:latin typeface="+mn-lt"/>
                <a:ea typeface="+mn-ea"/>
                <a:cs typeface="+mn-cs"/>
              </a:defRPr>
            </a:lvl1pPr>
            <a:lvl2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2pPr>
            <a:lvl3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3pPr>
            <a:lvl4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4pPr>
            <a:lvl5pPr marL="0" indent="0" algn="l" defTabSz="342900" rtl="0" eaLnBrk="1" latinLnBrk="0" hangingPunct="1">
              <a:spcBef>
                <a:spcPct val="20000"/>
              </a:spcBef>
              <a:buClr>
                <a:schemeClr val="accent1"/>
              </a:buClr>
              <a:buFont typeface="Arial"/>
              <a:buNone/>
              <a:defRPr lang="en-US" sz="1350" kern="1200" dirty="0">
                <a:solidFill>
                  <a:srgbClr val="0070C0"/>
                </a:solidFill>
                <a:latin typeface="+mn-lt"/>
                <a:ea typeface="+mn-ea"/>
                <a:cs typeface="+mn-cs"/>
              </a:defRPr>
            </a:lvl5pPr>
          </a:lstStyle>
          <a:p>
            <a:pPr lvl="0"/>
            <a:r>
              <a:rPr lang="en-US" dirty="0"/>
              <a:t>Term: definition. (Format “term” in bold.)</a:t>
            </a:r>
          </a:p>
        </p:txBody>
      </p:sp>
      <p:sp>
        <p:nvSpPr>
          <p:cNvPr id="11" name="Slide Number Placeholder 5">
            <a:extLst>
              <a:ext uri="{FF2B5EF4-FFF2-40B4-BE49-F238E27FC236}">
                <a16:creationId xmlns:a16="http://schemas.microsoft.com/office/drawing/2014/main" id="{BBD1DE29-ADE7-384D-809A-A52F9DD45FFD}"/>
              </a:ext>
            </a:extLst>
          </p:cNvPr>
          <p:cNvSpPr txBox="1">
            <a:spLocks/>
          </p:cNvSpPr>
          <p:nvPr userDrawn="1"/>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4" name="Slide Number Placeholder 5">
            <a:extLst>
              <a:ext uri="{FF2B5EF4-FFF2-40B4-BE49-F238E27FC236}">
                <a16:creationId xmlns:a16="http://schemas.microsoft.com/office/drawing/2014/main" id="{2E180A83-A907-544F-B0AF-DAD9FC2DF73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8B707612-480C-B144-82D3-40F98F576EEF}"/>
              </a:ext>
            </a:extLst>
          </p:cNvPr>
          <p:cNvSpPr>
            <a:spLocks noGrp="1"/>
          </p:cNvSpPr>
          <p:nvPr>
            <p:ph idx="1" hasCustomPrompt="1"/>
          </p:nvPr>
        </p:nvSpPr>
        <p:spPr>
          <a:xfrm>
            <a:off x="341924" y="1696453"/>
            <a:ext cx="8460152" cy="2985451"/>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20" name="Picture 19" descr="CompTIA_logo.wmf">
            <a:extLst>
              <a:ext uri="{FF2B5EF4-FFF2-40B4-BE49-F238E27FC236}">
                <a16:creationId xmlns:a16="http://schemas.microsoft.com/office/drawing/2014/main" id="{31E12641-FDB9-264E-B844-D1FF43FEA4D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22" name="Picture 100" descr="book">
            <a:extLst>
              <a:ext uri="{FF2B5EF4-FFF2-40B4-BE49-F238E27FC236}">
                <a16:creationId xmlns:a16="http://schemas.microsoft.com/office/drawing/2014/main" id="{29E8A41D-6CE0-CC41-8C86-34EFB1EAFD7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12C9C1D8-EBAB-9044-B613-CB1F1A3C1F30}"/>
              </a:ext>
            </a:extLst>
          </p:cNvPr>
          <p:cNvPicPr>
            <a:picLocks noChangeAspect="1"/>
          </p:cNvPicPr>
          <p:nvPr userDrawn="1"/>
        </p:nvPicPr>
        <p:blipFill>
          <a:blip r:embed="rId4"/>
          <a:stretch>
            <a:fillRect/>
          </a:stretch>
        </p:blipFill>
        <p:spPr>
          <a:xfrm>
            <a:off x="6938442" y="3143794"/>
            <a:ext cx="2205558" cy="1999706"/>
          </a:xfrm>
          <a:prstGeom prst="rect">
            <a:avLst/>
          </a:prstGeom>
        </p:spPr>
      </p:pic>
    </p:spTree>
    <p:extLst>
      <p:ext uri="{BB962C8B-B14F-4D97-AF65-F5344CB8AC3E}">
        <p14:creationId xmlns:p14="http://schemas.microsoft.com/office/powerpoint/2010/main" val="390288534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Ha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62593A58-0959-CB4D-8C6B-BF10FB4E9B2C}"/>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pic>
        <p:nvPicPr>
          <p:cNvPr id="4" name="Picture 3">
            <a:extLst>
              <a:ext uri="{FF2B5EF4-FFF2-40B4-BE49-F238E27FC236}">
                <a16:creationId xmlns:a16="http://schemas.microsoft.com/office/drawing/2014/main" id="{67C22BF4-CE2A-B54A-B1D6-2812AD7BCBD9}"/>
              </a:ext>
            </a:extLst>
          </p:cNvPr>
          <p:cNvPicPr>
            <a:picLocks noChangeAspect="1"/>
          </p:cNvPicPr>
          <p:nvPr userDrawn="1"/>
        </p:nvPicPr>
        <p:blipFill>
          <a:blip r:embed="rId2"/>
          <a:stretch>
            <a:fillRect/>
          </a:stretch>
        </p:blipFill>
        <p:spPr>
          <a:xfrm>
            <a:off x="7215509" y="3683725"/>
            <a:ext cx="1605177" cy="998219"/>
          </a:xfrm>
          <a:prstGeom prst="rect">
            <a:avLst/>
          </a:prstGeom>
        </p:spPr>
      </p:pic>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15727794-1D8F-EE4B-86CA-492FD31C8844}"/>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02E05C79-1716-3D41-94C9-03C7F4E93A4D}"/>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7C6D3784-9980-4349-B5E5-5AAE6F7E51C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08297390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Mi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CE126EC4-13CC-5047-ACF1-7FCEABFB0D5E}"/>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73732324-F386-A84B-A341-691AB7D65C3E}"/>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2F9B869A-1F05-B84C-AA9E-6A7FD25F6D9A}"/>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B09C0D39-5E61-CE45-8FB8-F99FF19461E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4" name="Picture 3">
            <a:extLst>
              <a:ext uri="{FF2B5EF4-FFF2-40B4-BE49-F238E27FC236}">
                <a16:creationId xmlns:a16="http://schemas.microsoft.com/office/drawing/2014/main" id="{954BC7E9-A100-5141-83FC-F271A0DDAEB8}"/>
              </a:ext>
            </a:extLst>
          </p:cNvPr>
          <p:cNvPicPr>
            <a:picLocks noChangeAspect="1"/>
          </p:cNvPicPr>
          <p:nvPr userDrawn="1"/>
        </p:nvPicPr>
        <p:blipFill>
          <a:blip r:embed="rId3"/>
          <a:stretch>
            <a:fillRect/>
          </a:stretch>
        </p:blipFill>
        <p:spPr>
          <a:xfrm>
            <a:off x="6853645" y="3619663"/>
            <a:ext cx="1959429" cy="1073318"/>
          </a:xfrm>
          <a:prstGeom prst="rect">
            <a:avLst/>
          </a:prstGeom>
        </p:spPr>
      </p:pic>
    </p:spTree>
    <p:extLst>
      <p:ext uri="{BB962C8B-B14F-4D97-AF65-F5344CB8AC3E}">
        <p14:creationId xmlns:p14="http://schemas.microsoft.com/office/powerpoint/2010/main" val="269519645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atin typeface="+mn-lt"/>
              </a:defRPr>
            </a:lvl1pPr>
          </a:lstStyle>
          <a:p>
            <a:r>
              <a:rPr lang="en-US"/>
              <a:t>Click to edit Master title style</a:t>
            </a:r>
            <a:endParaRPr lang="en-US"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800">
                <a:solidFill>
                  <a:srgbClr val="45545F"/>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Slide Number Placeholder 5">
            <a:extLst>
              <a:ext uri="{FF2B5EF4-FFF2-40B4-BE49-F238E27FC236}">
                <a16:creationId xmlns:a16="http://schemas.microsoft.com/office/drawing/2014/main" id="{0E3403EC-28B3-2848-96B2-0EB19ACC0D43}"/>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7D192D95-7954-EB43-B134-73EFED82A97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58B37B13-2D80-ED4F-AA57-92F8720DF4E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111203449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Text Placeholder 2"/>
          <p:cNvSpPr>
            <a:spLocks noGrp="1"/>
          </p:cNvSpPr>
          <p:nvPr>
            <p:ph type="body" idx="1"/>
          </p:nvPr>
        </p:nvSpPr>
        <p:spPr>
          <a:xfrm>
            <a:off x="457200" y="1151335"/>
            <a:ext cx="4040188" cy="479822"/>
          </a:xfrm>
        </p:spPr>
        <p:txBody>
          <a:bodyPr anchor="b">
            <a:noAutofit/>
          </a:bodyPr>
          <a:lstStyle>
            <a:lvl1pPr marL="0" indent="0" algn="l">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457200" y="1631156"/>
            <a:ext cx="4040188"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5" name="Text Placeholder 4"/>
          <p:cNvSpPr>
            <a:spLocks noGrp="1"/>
          </p:cNvSpPr>
          <p:nvPr>
            <p:ph type="body" sz="quarter" idx="3"/>
          </p:nvPr>
        </p:nvSpPr>
        <p:spPr>
          <a:xfrm>
            <a:off x="4645028" y="1151335"/>
            <a:ext cx="4041775" cy="479822"/>
          </a:xfrm>
        </p:spPr>
        <p:txBody>
          <a:bodyPr anchor="b">
            <a:noAutofit/>
          </a:bodyPr>
          <a:lstStyle>
            <a:lvl1pPr marL="0" indent="0">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45028" y="1631156"/>
            <a:ext cx="4041775"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7" name="Slide Number Placeholder 5">
            <a:extLst>
              <a:ext uri="{FF2B5EF4-FFF2-40B4-BE49-F238E27FC236}">
                <a16:creationId xmlns:a16="http://schemas.microsoft.com/office/drawing/2014/main" id="{465A5C3B-129C-D748-B860-AFF7226C86E0}"/>
              </a:ext>
            </a:extLst>
          </p:cNvPr>
          <p:cNvSpPr>
            <a:spLocks noGrp="1"/>
          </p:cNvSpPr>
          <p:nvPr>
            <p:ph type="sldNum" sz="quarter" idx="10"/>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8" name="Slide Number Placeholder 5">
            <a:extLst>
              <a:ext uri="{FF2B5EF4-FFF2-40B4-BE49-F238E27FC236}">
                <a16:creationId xmlns:a16="http://schemas.microsoft.com/office/drawing/2014/main" id="{F1D68FB8-E621-1848-9493-C38F1D7EBE2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2" name="Picture 11" descr="CompTIA_logo.wmf">
            <a:extLst>
              <a:ext uri="{FF2B5EF4-FFF2-40B4-BE49-F238E27FC236}">
                <a16:creationId xmlns:a16="http://schemas.microsoft.com/office/drawing/2014/main" id="{9E0A0277-6F7D-464A-B7AB-99B78E17BCE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31259815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717679"/>
            <a:ext cx="5486400" cy="425054"/>
          </a:xfrm>
        </p:spPr>
        <p:txBody>
          <a:bodyPr anchor="b"/>
          <a:lstStyle>
            <a:lvl1pPr algn="l">
              <a:defRPr sz="1800" b="1">
                <a:latin typeface="+mn-lt"/>
              </a:defRPr>
            </a:lvl1pPr>
          </a:lstStyle>
          <a:p>
            <a:r>
              <a:rPr lang="en-US"/>
              <a:t>Click to edit Master title style</a:t>
            </a:r>
            <a:endParaRPr lang="en-US" dirty="0"/>
          </a:p>
        </p:txBody>
      </p:sp>
      <p:sp>
        <p:nvSpPr>
          <p:cNvPr id="3" name="Picture Placeholder 2"/>
          <p:cNvSpPr>
            <a:spLocks noGrp="1"/>
          </p:cNvSpPr>
          <p:nvPr>
            <p:ph type="pic" idx="1"/>
          </p:nvPr>
        </p:nvSpPr>
        <p:spPr>
          <a:xfrm>
            <a:off x="1792288" y="835270"/>
            <a:ext cx="5486400" cy="2827640"/>
          </a:xfrm>
        </p:spPr>
        <p:txBody>
          <a:bodyPr>
            <a:noAutofit/>
          </a:bodyPr>
          <a:lstStyle>
            <a:lvl1pPr marL="0" indent="0">
              <a:buNone/>
              <a:defRPr sz="1800">
                <a:solidFill>
                  <a:srgbClr val="45545F"/>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1792288" y="4142732"/>
            <a:ext cx="5486400" cy="603647"/>
          </a:xfrm>
        </p:spPr>
        <p:txBody>
          <a:bodyPr/>
          <a:lstStyle>
            <a:lvl1pPr marL="0" indent="0">
              <a:buNone/>
              <a:defRPr sz="1800">
                <a:solidFill>
                  <a:srgbClr val="45545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Slide Number Placeholder 5">
            <a:extLst>
              <a:ext uri="{FF2B5EF4-FFF2-40B4-BE49-F238E27FC236}">
                <a16:creationId xmlns:a16="http://schemas.microsoft.com/office/drawing/2014/main" id="{A43D6327-F44D-AF41-80D9-C8F881FE6F2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1AF11E4D-3647-2042-8AA9-4ADEF03A889D}"/>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64C3DE1-22DC-4B48-9954-09A38AB51EF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40875961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rner Fill">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4937C02-723F-7449-9D91-D10D98479B38}"/>
              </a:ext>
            </a:extLst>
          </p:cNvPr>
          <p:cNvPicPr>
            <a:picLocks noChangeAspect="1"/>
          </p:cNvPicPr>
          <p:nvPr userDrawn="1"/>
        </p:nvPicPr>
        <p:blipFill>
          <a:blip r:embed="rId2"/>
          <a:stretch>
            <a:fillRect/>
          </a:stretch>
        </p:blipFill>
        <p:spPr>
          <a:xfrm>
            <a:off x="6950148" y="3143794"/>
            <a:ext cx="2193852" cy="1999706"/>
          </a:xfrm>
          <a:prstGeom prst="rect">
            <a:avLst/>
          </a:prstGeom>
        </p:spPr>
      </p:pic>
      <p:sp>
        <p:nvSpPr>
          <p:cNvPr id="11"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5" name="Slide Number Placeholder 5">
            <a:extLst>
              <a:ext uri="{FF2B5EF4-FFF2-40B4-BE49-F238E27FC236}">
                <a16:creationId xmlns:a16="http://schemas.microsoft.com/office/drawing/2014/main" id="{357115EB-6EB9-AD43-BF51-6238C42B69E2}"/>
              </a:ext>
            </a:extLst>
          </p:cNvPr>
          <p:cNvSpPr txBox="1">
            <a:spLocks/>
          </p:cNvSpPr>
          <p:nvPr/>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7" name="Slide Number Placeholder 5">
            <a:extLst>
              <a:ext uri="{FF2B5EF4-FFF2-40B4-BE49-F238E27FC236}">
                <a16:creationId xmlns:a16="http://schemas.microsoft.com/office/drawing/2014/main" id="{AAD0C0EF-7038-634B-8024-2C277C80B02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5" name="Text Placeholder 2">
            <a:extLst>
              <a:ext uri="{FF2B5EF4-FFF2-40B4-BE49-F238E27FC236}">
                <a16:creationId xmlns:a16="http://schemas.microsoft.com/office/drawing/2014/main" id="{EACD82ED-3ACE-6B4E-AED2-34697AE09C35}"/>
              </a:ext>
            </a:extLst>
          </p:cNvPr>
          <p:cNvSpPr>
            <a:spLocks noGrp="1"/>
          </p:cNvSpPr>
          <p:nvPr>
            <p:ph idx="1" hasCustomPrompt="1"/>
          </p:nvPr>
        </p:nvSpPr>
        <p:spPr>
          <a:xfrm>
            <a:off x="341924" y="980348"/>
            <a:ext cx="8460152" cy="3589247"/>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4" name="Picture 13" descr="CompTIA_logo.wmf">
            <a:extLst>
              <a:ext uri="{FF2B5EF4-FFF2-40B4-BE49-F238E27FC236}">
                <a16:creationId xmlns:a16="http://schemas.microsoft.com/office/drawing/2014/main" id="{356AF006-7545-FE4E-BA37-FA9657065F3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533924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Glossary Term Definition">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944984"/>
            <a:ext cx="7054516" cy="571500"/>
          </a:xfrm>
        </p:spPr>
        <p:txBody>
          <a:bodyPr/>
          <a:lstStyle>
            <a:lvl1pPr marL="0" indent="0" algn="l" defTabSz="342900" rtl="0" eaLnBrk="1" latinLnBrk="0" hangingPunct="1">
              <a:spcBef>
                <a:spcPct val="20000"/>
              </a:spcBef>
              <a:buClr>
                <a:schemeClr val="accent1"/>
              </a:buClr>
              <a:buFont typeface="Arial"/>
              <a:buNone/>
              <a:defRPr lang="en-US" sz="1800" b="0" kern="1200" dirty="0" smtClean="0">
                <a:solidFill>
                  <a:srgbClr val="ED1C24"/>
                </a:solidFill>
                <a:latin typeface="+mn-lt"/>
                <a:ea typeface="+mn-ea"/>
                <a:cs typeface="+mn-cs"/>
              </a:defRPr>
            </a:lvl1pPr>
            <a:lvl2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2pPr>
            <a:lvl3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3pPr>
            <a:lvl4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4pPr>
            <a:lvl5pPr marL="0" indent="0" algn="l" defTabSz="342900" rtl="0" eaLnBrk="1" latinLnBrk="0" hangingPunct="1">
              <a:spcBef>
                <a:spcPct val="20000"/>
              </a:spcBef>
              <a:buClr>
                <a:schemeClr val="accent1"/>
              </a:buClr>
              <a:buFont typeface="Arial"/>
              <a:buNone/>
              <a:defRPr lang="en-US" sz="1350" kern="1200" dirty="0">
                <a:solidFill>
                  <a:srgbClr val="0070C0"/>
                </a:solidFill>
                <a:latin typeface="+mn-lt"/>
                <a:ea typeface="+mn-ea"/>
                <a:cs typeface="+mn-cs"/>
              </a:defRPr>
            </a:lvl5pPr>
          </a:lstStyle>
          <a:p>
            <a:pPr lvl="0"/>
            <a:r>
              <a:rPr lang="en-US" dirty="0"/>
              <a:t>Term: definition. (Format “term” in bold.)</a:t>
            </a:r>
          </a:p>
        </p:txBody>
      </p:sp>
      <p:sp>
        <p:nvSpPr>
          <p:cNvPr id="6" name="Slide Number Placeholder 5">
            <a:extLst>
              <a:ext uri="{FF2B5EF4-FFF2-40B4-BE49-F238E27FC236}">
                <a16:creationId xmlns:a16="http://schemas.microsoft.com/office/drawing/2014/main" id="{804186BA-5094-1448-BB57-AB5B0FEA3A02}"/>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1" name="Slide Number Placeholder 5">
            <a:extLst>
              <a:ext uri="{FF2B5EF4-FFF2-40B4-BE49-F238E27FC236}">
                <a16:creationId xmlns:a16="http://schemas.microsoft.com/office/drawing/2014/main" id="{57DCA484-9C40-334C-AD13-25B14530D4BF}"/>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4" name="Text Placeholder 2">
            <a:extLst>
              <a:ext uri="{FF2B5EF4-FFF2-40B4-BE49-F238E27FC236}">
                <a16:creationId xmlns:a16="http://schemas.microsoft.com/office/drawing/2014/main" id="{1C8B6186-7A8B-DC46-9466-DB72DE79C1AC}"/>
              </a:ext>
            </a:extLst>
          </p:cNvPr>
          <p:cNvSpPr>
            <a:spLocks noGrp="1"/>
          </p:cNvSpPr>
          <p:nvPr>
            <p:ph idx="1" hasCustomPrompt="1"/>
          </p:nvPr>
        </p:nvSpPr>
        <p:spPr>
          <a:xfrm>
            <a:off x="341924" y="1696454"/>
            <a:ext cx="8460152" cy="2956575"/>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7" name="Picture 16" descr="CompTIA_logo.wmf">
            <a:extLst>
              <a:ext uri="{FF2B5EF4-FFF2-40B4-BE49-F238E27FC236}">
                <a16:creationId xmlns:a16="http://schemas.microsoft.com/office/drawing/2014/main" id="{A660B38B-C7D9-D944-83F2-8500759A1BD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8" name="Picture 100" descr="book">
            <a:extLst>
              <a:ext uri="{FF2B5EF4-FFF2-40B4-BE49-F238E27FC236}">
                <a16:creationId xmlns:a16="http://schemas.microsoft.com/office/drawing/2014/main" id="{7659040C-5D30-DA49-B1E6-5E966016CCA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49696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lossary Term Definition with Corner Fill">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944984"/>
            <a:ext cx="6934200" cy="571500"/>
          </a:xfrm>
        </p:spPr>
        <p:txBody>
          <a:bodyPr/>
          <a:lstStyle>
            <a:lvl1pPr marL="0" indent="0" algn="l" defTabSz="342900" rtl="0" eaLnBrk="1" latinLnBrk="0" hangingPunct="1">
              <a:spcBef>
                <a:spcPct val="20000"/>
              </a:spcBef>
              <a:buClr>
                <a:schemeClr val="accent1"/>
              </a:buClr>
              <a:buFont typeface="Arial"/>
              <a:buNone/>
              <a:defRPr lang="en-US" sz="1800" kern="1200" dirty="0" smtClean="0">
                <a:solidFill>
                  <a:srgbClr val="ED1C24"/>
                </a:solidFill>
                <a:latin typeface="+mn-lt"/>
                <a:ea typeface="+mn-ea"/>
                <a:cs typeface="+mn-cs"/>
              </a:defRPr>
            </a:lvl1pPr>
            <a:lvl2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2pPr>
            <a:lvl3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3pPr>
            <a:lvl4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4pPr>
            <a:lvl5pPr marL="0" indent="0" algn="l" defTabSz="342900" rtl="0" eaLnBrk="1" latinLnBrk="0" hangingPunct="1">
              <a:spcBef>
                <a:spcPct val="20000"/>
              </a:spcBef>
              <a:buClr>
                <a:schemeClr val="accent1"/>
              </a:buClr>
              <a:buFont typeface="Arial"/>
              <a:buNone/>
              <a:defRPr lang="en-US" sz="1350" kern="1200" dirty="0">
                <a:solidFill>
                  <a:srgbClr val="0070C0"/>
                </a:solidFill>
                <a:latin typeface="+mn-lt"/>
                <a:ea typeface="+mn-ea"/>
                <a:cs typeface="+mn-cs"/>
              </a:defRPr>
            </a:lvl5pPr>
          </a:lstStyle>
          <a:p>
            <a:pPr lvl="0"/>
            <a:r>
              <a:rPr lang="en-US" dirty="0"/>
              <a:t>Term: definition. (Format “term” in bold.)</a:t>
            </a:r>
          </a:p>
        </p:txBody>
      </p:sp>
      <p:sp>
        <p:nvSpPr>
          <p:cNvPr id="11" name="Slide Number Placeholder 5">
            <a:extLst>
              <a:ext uri="{FF2B5EF4-FFF2-40B4-BE49-F238E27FC236}">
                <a16:creationId xmlns:a16="http://schemas.microsoft.com/office/drawing/2014/main" id="{BBD1DE29-ADE7-384D-809A-A52F9DD45FFD}"/>
              </a:ext>
            </a:extLst>
          </p:cNvPr>
          <p:cNvSpPr txBox="1">
            <a:spLocks/>
          </p:cNvSpPr>
          <p:nvPr userDrawn="1"/>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4" name="Slide Number Placeholder 5">
            <a:extLst>
              <a:ext uri="{FF2B5EF4-FFF2-40B4-BE49-F238E27FC236}">
                <a16:creationId xmlns:a16="http://schemas.microsoft.com/office/drawing/2014/main" id="{2E180A83-A907-544F-B0AF-DAD9FC2DF73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8B707612-480C-B144-82D3-40F98F576EEF}"/>
              </a:ext>
            </a:extLst>
          </p:cNvPr>
          <p:cNvSpPr>
            <a:spLocks noGrp="1"/>
          </p:cNvSpPr>
          <p:nvPr>
            <p:ph idx="1" hasCustomPrompt="1"/>
          </p:nvPr>
        </p:nvSpPr>
        <p:spPr>
          <a:xfrm>
            <a:off x="341924" y="1696453"/>
            <a:ext cx="8460152" cy="2985451"/>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20" name="Picture 19" descr="CompTIA_logo.wmf">
            <a:extLst>
              <a:ext uri="{FF2B5EF4-FFF2-40B4-BE49-F238E27FC236}">
                <a16:creationId xmlns:a16="http://schemas.microsoft.com/office/drawing/2014/main" id="{31E12641-FDB9-264E-B844-D1FF43FEA4D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22" name="Picture 100" descr="book">
            <a:extLst>
              <a:ext uri="{FF2B5EF4-FFF2-40B4-BE49-F238E27FC236}">
                <a16:creationId xmlns:a16="http://schemas.microsoft.com/office/drawing/2014/main" id="{29E8A41D-6CE0-CC41-8C86-34EFB1EAFD7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6904E5AC-2C37-054D-B16D-0D8582A5ED69}"/>
              </a:ext>
            </a:extLst>
          </p:cNvPr>
          <p:cNvPicPr>
            <a:picLocks noChangeAspect="1"/>
          </p:cNvPicPr>
          <p:nvPr userDrawn="1"/>
        </p:nvPicPr>
        <p:blipFill>
          <a:blip r:embed="rId4"/>
          <a:stretch>
            <a:fillRect/>
          </a:stretch>
        </p:blipFill>
        <p:spPr>
          <a:xfrm>
            <a:off x="6950148" y="3143794"/>
            <a:ext cx="2193852" cy="1999706"/>
          </a:xfrm>
          <a:prstGeom prst="rect">
            <a:avLst/>
          </a:prstGeom>
        </p:spPr>
      </p:pic>
    </p:spTree>
    <p:extLst>
      <p:ext uri="{BB962C8B-B14F-4D97-AF65-F5344CB8AC3E}">
        <p14:creationId xmlns:p14="http://schemas.microsoft.com/office/powerpoint/2010/main" val="41927650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a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62593A58-0959-CB4D-8C6B-BF10FB4E9B2C}"/>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pic>
        <p:nvPicPr>
          <p:cNvPr id="4" name="Picture 3">
            <a:extLst>
              <a:ext uri="{FF2B5EF4-FFF2-40B4-BE49-F238E27FC236}">
                <a16:creationId xmlns:a16="http://schemas.microsoft.com/office/drawing/2014/main" id="{67C22BF4-CE2A-B54A-B1D6-2812AD7BCBD9}"/>
              </a:ext>
            </a:extLst>
          </p:cNvPr>
          <p:cNvPicPr>
            <a:picLocks noChangeAspect="1"/>
          </p:cNvPicPr>
          <p:nvPr userDrawn="1"/>
        </p:nvPicPr>
        <p:blipFill>
          <a:blip r:embed="rId2"/>
          <a:stretch>
            <a:fillRect/>
          </a:stretch>
        </p:blipFill>
        <p:spPr>
          <a:xfrm>
            <a:off x="7215509" y="3683725"/>
            <a:ext cx="1605176" cy="998219"/>
          </a:xfrm>
          <a:prstGeom prst="rect">
            <a:avLst/>
          </a:prstGeom>
        </p:spPr>
      </p:pic>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15727794-1D8F-EE4B-86CA-492FD31C8844}"/>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02E05C79-1716-3D41-94C9-03C7F4E93A4D}"/>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7C6D3784-9980-4349-B5E5-5AAE6F7E51C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11895990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Hands-On Activity 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0E79872-6410-E14A-8678-93C3DB88970C}"/>
              </a:ext>
            </a:extLst>
          </p:cNvPr>
          <p:cNvPicPr>
            <a:picLocks noChangeAspect="1"/>
          </p:cNvPicPr>
          <p:nvPr/>
        </p:nvPicPr>
        <p:blipFill>
          <a:blip r:embed="rId2"/>
          <a:stretch>
            <a:fillRect/>
          </a:stretch>
        </p:blipFill>
        <p:spPr>
          <a:xfrm>
            <a:off x="0" y="4514851"/>
            <a:ext cx="9144000" cy="341951"/>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571500" y="3384616"/>
            <a:ext cx="8001000" cy="458390"/>
          </a:xfrm>
        </p:spPr>
        <p:txBody>
          <a:bodyPr/>
          <a:lstStyle>
            <a:lvl1pPr marL="0" indent="0" algn="ctr">
              <a:buNone/>
              <a:defRPr sz="2100">
                <a:solidFill>
                  <a:srgbClr val="45545F"/>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Activity</a:t>
            </a:r>
          </a:p>
        </p:txBody>
      </p:sp>
      <p:sp>
        <p:nvSpPr>
          <p:cNvPr id="6" name="Slide Number Placeholder 5">
            <a:extLst>
              <a:ext uri="{FF2B5EF4-FFF2-40B4-BE49-F238E27FC236}">
                <a16:creationId xmlns:a16="http://schemas.microsoft.com/office/drawing/2014/main" id="{F628AF2C-F141-0F46-BA28-178577A16F7B}"/>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6BA17A01-17DB-2540-9CD7-DEA1D2C76BF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4" name="Picture 13">
            <a:extLst>
              <a:ext uri="{FF2B5EF4-FFF2-40B4-BE49-F238E27FC236}">
                <a16:creationId xmlns:a16="http://schemas.microsoft.com/office/drawing/2014/main" id="{2F141D98-3766-574F-B382-B3B62F9F0689}"/>
              </a:ext>
            </a:extLst>
          </p:cNvPr>
          <p:cNvPicPr>
            <a:picLocks noChangeAspect="1"/>
          </p:cNvPicPr>
          <p:nvPr userDrawn="1"/>
        </p:nvPicPr>
        <p:blipFill>
          <a:blip r:embed="rId2"/>
          <a:stretch>
            <a:fillRect/>
          </a:stretch>
        </p:blipFill>
        <p:spPr>
          <a:xfrm>
            <a:off x="0" y="4514851"/>
            <a:ext cx="9144000" cy="341951"/>
          </a:xfrm>
          <a:prstGeom prst="rect">
            <a:avLst/>
          </a:prstGeom>
        </p:spPr>
      </p:pic>
      <p:pic>
        <p:nvPicPr>
          <p:cNvPr id="18" name="Picture 17" descr="CompTIA_logo.wmf">
            <a:extLst>
              <a:ext uri="{FF2B5EF4-FFF2-40B4-BE49-F238E27FC236}">
                <a16:creationId xmlns:a16="http://schemas.microsoft.com/office/drawing/2014/main" id="{1E5018EB-5EA6-DB41-BB6E-BDD87D776FB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7" name="Picture 16">
            <a:extLst>
              <a:ext uri="{FF2B5EF4-FFF2-40B4-BE49-F238E27FC236}">
                <a16:creationId xmlns:a16="http://schemas.microsoft.com/office/drawing/2014/main" id="{24BDA0A4-50B6-2647-8936-3D1D66E5E7A5}"/>
              </a:ext>
            </a:extLst>
          </p:cNvPr>
          <p:cNvPicPr>
            <a:picLocks/>
          </p:cNvPicPr>
          <p:nvPr userDrawn="1"/>
        </p:nvPicPr>
        <p:blipFill>
          <a:blip r:embed="rId4"/>
          <a:stretch>
            <a:fillRect/>
          </a:stretch>
        </p:blipFill>
        <p:spPr>
          <a:xfrm>
            <a:off x="-18288" y="4511039"/>
            <a:ext cx="9180576" cy="347207"/>
          </a:xfrm>
          <a:prstGeom prst="rect">
            <a:avLst/>
          </a:prstGeom>
        </p:spPr>
      </p:pic>
      <p:pic>
        <p:nvPicPr>
          <p:cNvPr id="4" name="Picture 3">
            <a:extLst>
              <a:ext uri="{FF2B5EF4-FFF2-40B4-BE49-F238E27FC236}">
                <a16:creationId xmlns:a16="http://schemas.microsoft.com/office/drawing/2014/main" id="{D4A9D3A7-ED76-3242-8569-1F8CBACDFB92}"/>
              </a:ext>
            </a:extLst>
          </p:cNvPr>
          <p:cNvPicPr>
            <a:picLocks noChangeAspect="1"/>
          </p:cNvPicPr>
          <p:nvPr userDrawn="1"/>
        </p:nvPicPr>
        <p:blipFill>
          <a:blip r:embed="rId5"/>
          <a:stretch>
            <a:fillRect/>
          </a:stretch>
        </p:blipFill>
        <p:spPr>
          <a:xfrm>
            <a:off x="2978606" y="1406242"/>
            <a:ext cx="3186788" cy="1981784"/>
          </a:xfrm>
          <a:prstGeom prst="rect">
            <a:avLst/>
          </a:prstGeom>
        </p:spPr>
      </p:pic>
    </p:spTree>
    <p:extLst>
      <p:ext uri="{BB962C8B-B14F-4D97-AF65-F5344CB8AC3E}">
        <p14:creationId xmlns:p14="http://schemas.microsoft.com/office/powerpoint/2010/main" val="26749573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29" Type="http://schemas.openxmlformats.org/officeDocument/2006/relationships/theme" Target="../theme/theme2.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28" Type="http://schemas.openxmlformats.org/officeDocument/2006/relationships/slideLayout" Target="../slideLayouts/slideLayout49.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1927" y="75202"/>
            <a:ext cx="8455567" cy="633458"/>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41924" y="980348"/>
            <a:ext cx="8460152" cy="3701556"/>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887200521"/>
      </p:ext>
    </p:extLst>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 id="2147483828" r:id="rId5"/>
    <p:sldLayoutId id="2147483829" r:id="rId6"/>
    <p:sldLayoutId id="2147483830" r:id="rId7"/>
    <p:sldLayoutId id="2147483831" r:id="rId8"/>
    <p:sldLayoutId id="2147483832" r:id="rId9"/>
    <p:sldLayoutId id="2147483833" r:id="rId10"/>
    <p:sldLayoutId id="2147483834" r:id="rId11"/>
    <p:sldLayoutId id="2147483835" r:id="rId12"/>
    <p:sldLayoutId id="2147483836" r:id="rId13"/>
    <p:sldLayoutId id="2147483837" r:id="rId14"/>
    <p:sldLayoutId id="2147483838" r:id="rId15"/>
    <p:sldLayoutId id="2147483839" r:id="rId16"/>
    <p:sldLayoutId id="2147483840" r:id="rId17"/>
    <p:sldLayoutId id="2147483841" r:id="rId18"/>
    <p:sldLayoutId id="2147483842" r:id="rId19"/>
    <p:sldLayoutId id="2147483843" r:id="rId20"/>
    <p:sldLayoutId id="2147483844" r:id="rId21"/>
  </p:sldLayoutIdLst>
  <p:hf hdr="0" ftr="0" dt="0"/>
  <p:txStyles>
    <p:titleStyle>
      <a:lvl1pPr algn="l" defTabSz="342900" rtl="0" eaLnBrk="1" latinLnBrk="0" hangingPunct="1">
        <a:spcBef>
          <a:spcPct val="0"/>
        </a:spcBef>
        <a:buNone/>
        <a:defRPr lang="en-US" sz="2400" b="1" kern="1200" dirty="0">
          <a:solidFill>
            <a:srgbClr val="ED1C24"/>
          </a:solidFill>
          <a:latin typeface="+mn-lt"/>
          <a:ea typeface="+mj-ea"/>
          <a:cs typeface="Open Sans SemiBold" panose="020B0706030804020204" pitchFamily="34" charset="0"/>
        </a:defRPr>
      </a:lvl1pPr>
    </p:titleStyle>
    <p:bodyStyle>
      <a:lvl1pPr marL="257175" indent="-257175" algn="l" defTabSz="342900" rtl="0" eaLnBrk="1" latinLnBrk="0" hangingPunct="1">
        <a:spcBef>
          <a:spcPct val="20000"/>
        </a:spcBef>
        <a:buClr>
          <a:srgbClr val="ED1C24"/>
        </a:buClr>
        <a:buFont typeface="Arial"/>
        <a:buChar char="•"/>
        <a:defRPr sz="1800" kern="1200">
          <a:solidFill>
            <a:srgbClr val="45545F"/>
          </a:solidFill>
          <a:latin typeface="+mn-lt"/>
          <a:ea typeface="+mn-ea"/>
          <a:cs typeface="+mn-cs"/>
        </a:defRPr>
      </a:lvl1pPr>
      <a:lvl2pPr marL="557213" indent="-214313" algn="l" defTabSz="342900" rtl="0" eaLnBrk="1" latinLnBrk="0" hangingPunct="1">
        <a:spcBef>
          <a:spcPct val="20000"/>
        </a:spcBef>
        <a:buClr>
          <a:srgbClr val="ED1C24"/>
        </a:buClr>
        <a:buFont typeface="Arial"/>
        <a:buChar char="•"/>
        <a:defRPr sz="1600" kern="1200">
          <a:solidFill>
            <a:srgbClr val="45545F"/>
          </a:solidFill>
          <a:latin typeface="+mn-lt"/>
          <a:ea typeface="+mn-ea"/>
          <a:cs typeface="+mn-cs"/>
        </a:defRPr>
      </a:lvl2pPr>
      <a:lvl3pPr marL="857250" indent="-171450" algn="l" defTabSz="342900" rtl="0" eaLnBrk="1" latinLnBrk="0" hangingPunct="1">
        <a:spcBef>
          <a:spcPct val="20000"/>
        </a:spcBef>
        <a:buClr>
          <a:srgbClr val="ED1C24"/>
        </a:buClr>
        <a:buFont typeface="Arial"/>
        <a:buChar char="•"/>
        <a:defRPr sz="1400" kern="1200">
          <a:solidFill>
            <a:srgbClr val="45545F"/>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1927" y="75202"/>
            <a:ext cx="8455567" cy="633458"/>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41924" y="980348"/>
            <a:ext cx="8460152" cy="3701556"/>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906524181"/>
      </p:ext>
    </p:extLst>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 id="2147483857" r:id="rId12"/>
    <p:sldLayoutId id="2147483858" r:id="rId13"/>
    <p:sldLayoutId id="2147483859" r:id="rId14"/>
    <p:sldLayoutId id="2147483860" r:id="rId15"/>
    <p:sldLayoutId id="2147483861" r:id="rId16"/>
    <p:sldLayoutId id="2147483862" r:id="rId17"/>
    <p:sldLayoutId id="2147483863" r:id="rId18"/>
    <p:sldLayoutId id="2147483864" r:id="rId19"/>
    <p:sldLayoutId id="2147483865" r:id="rId20"/>
    <p:sldLayoutId id="2147483866" r:id="rId21"/>
    <p:sldLayoutId id="2147483867" r:id="rId22"/>
    <p:sldLayoutId id="2147483868" r:id="rId23"/>
    <p:sldLayoutId id="2147483869" r:id="rId24"/>
    <p:sldLayoutId id="2147483870" r:id="rId25"/>
    <p:sldLayoutId id="2147483871" r:id="rId26"/>
    <p:sldLayoutId id="2147483872" r:id="rId27"/>
    <p:sldLayoutId id="2147483873" r:id="rId28"/>
  </p:sldLayoutIdLst>
  <p:hf hdr="0" ftr="0" dt="0"/>
  <p:txStyles>
    <p:titleStyle>
      <a:lvl1pPr algn="l" defTabSz="342900" rtl="0" eaLnBrk="1" latinLnBrk="0" hangingPunct="1">
        <a:spcBef>
          <a:spcPct val="0"/>
        </a:spcBef>
        <a:buNone/>
        <a:defRPr lang="en-US" sz="2400" b="1" kern="1200" dirty="0">
          <a:solidFill>
            <a:srgbClr val="ED1C24"/>
          </a:solidFill>
          <a:latin typeface="+mn-lt"/>
          <a:ea typeface="+mj-ea"/>
          <a:cs typeface="Open Sans SemiBold" panose="020B0706030804020204" pitchFamily="34" charset="0"/>
        </a:defRPr>
      </a:lvl1pPr>
    </p:titleStyle>
    <p:bodyStyle>
      <a:lvl1pPr marL="257175" indent="-257175" algn="l" defTabSz="342900" rtl="0" eaLnBrk="1" latinLnBrk="0" hangingPunct="1">
        <a:spcBef>
          <a:spcPct val="20000"/>
        </a:spcBef>
        <a:buClr>
          <a:srgbClr val="ED1C24"/>
        </a:buClr>
        <a:buFont typeface="Arial"/>
        <a:buChar char="•"/>
        <a:defRPr sz="1800" kern="1200">
          <a:solidFill>
            <a:srgbClr val="45545F"/>
          </a:solidFill>
          <a:latin typeface="+mn-lt"/>
          <a:ea typeface="+mn-ea"/>
          <a:cs typeface="+mn-cs"/>
        </a:defRPr>
      </a:lvl1pPr>
      <a:lvl2pPr marL="557213" indent="-214313" algn="l" defTabSz="342900" rtl="0" eaLnBrk="1" latinLnBrk="0" hangingPunct="1">
        <a:spcBef>
          <a:spcPct val="20000"/>
        </a:spcBef>
        <a:buClr>
          <a:srgbClr val="ED1C24"/>
        </a:buClr>
        <a:buFont typeface="Arial"/>
        <a:buChar char="•"/>
        <a:defRPr sz="1600" kern="1200">
          <a:solidFill>
            <a:srgbClr val="45545F"/>
          </a:solidFill>
          <a:latin typeface="+mn-lt"/>
          <a:ea typeface="+mn-ea"/>
          <a:cs typeface="+mn-cs"/>
        </a:defRPr>
      </a:lvl2pPr>
      <a:lvl3pPr marL="857250" indent="-171450" algn="l" defTabSz="342900" rtl="0" eaLnBrk="1" latinLnBrk="0" hangingPunct="1">
        <a:spcBef>
          <a:spcPct val="20000"/>
        </a:spcBef>
        <a:buClr>
          <a:srgbClr val="ED1C24"/>
        </a:buClr>
        <a:buFont typeface="Arial"/>
        <a:buChar char="•"/>
        <a:defRPr sz="1400" kern="1200">
          <a:solidFill>
            <a:srgbClr val="45545F"/>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8.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1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1.xml"/><Relationship Id="rId1" Type="http://schemas.openxmlformats.org/officeDocument/2006/relationships/slideLayout" Target="../slideLayouts/slideLayout1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3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856E6-6417-3447-82E5-6D8AA1C7D089}"/>
              </a:ext>
            </a:extLst>
          </p:cNvPr>
          <p:cNvSpPr>
            <a:spLocks noGrp="1"/>
          </p:cNvSpPr>
          <p:nvPr>
            <p:ph type="title"/>
          </p:nvPr>
        </p:nvSpPr>
        <p:spPr>
          <a:xfrm>
            <a:off x="341925" y="75202"/>
            <a:ext cx="7883768" cy="633458"/>
          </a:xfrm>
        </p:spPr>
        <p:txBody>
          <a:bodyPr anchor="ctr">
            <a:normAutofit/>
          </a:bodyPr>
          <a:lstStyle/>
          <a:p>
            <a:r>
              <a:rPr lang="en-US" sz="2200" dirty="0"/>
              <a:t>CH 5: Sharing Resources and Wrights Management</a:t>
            </a:r>
          </a:p>
        </p:txBody>
      </p:sp>
      <p:sp>
        <p:nvSpPr>
          <p:cNvPr id="3" name="Slide Number Placeholder 2">
            <a:extLst>
              <a:ext uri="{FF2B5EF4-FFF2-40B4-BE49-F238E27FC236}">
                <a16:creationId xmlns:a16="http://schemas.microsoft.com/office/drawing/2014/main" id="{D9B11B57-A0FD-F14B-98F1-108B29672924}"/>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1</a:t>
            </a:fld>
            <a:endParaRPr lang="en-US"/>
          </a:p>
        </p:txBody>
      </p:sp>
      <p:graphicFrame>
        <p:nvGraphicFramePr>
          <p:cNvPr id="6" name="Content Placeholder 3">
            <a:extLst>
              <a:ext uri="{FF2B5EF4-FFF2-40B4-BE49-F238E27FC236}">
                <a16:creationId xmlns:a16="http://schemas.microsoft.com/office/drawing/2014/main" id="{42378AA1-BC37-7919-B5A3-713D190076B1}"/>
              </a:ext>
            </a:extLst>
          </p:cNvPr>
          <p:cNvGraphicFramePr>
            <a:graphicFrameLocks noGrp="1"/>
          </p:cNvGraphicFramePr>
          <p:nvPr>
            <p:ph idx="1"/>
            <p:extLst>
              <p:ext uri="{D42A27DB-BD31-4B8C-83A1-F6EECF244321}">
                <p14:modId xmlns:p14="http://schemas.microsoft.com/office/powerpoint/2010/main" val="1494074156"/>
              </p:ext>
            </p:extLst>
          </p:nvPr>
        </p:nvGraphicFramePr>
        <p:xfrm>
          <a:off x="341924" y="980348"/>
          <a:ext cx="8460152" cy="37015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88050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964590-368F-4B6E-BD5B-9727714044DE}"/>
              </a:ext>
            </a:extLst>
          </p:cNvPr>
          <p:cNvSpPr>
            <a:spLocks noGrp="1"/>
          </p:cNvSpPr>
          <p:nvPr>
            <p:ph type="title"/>
          </p:nvPr>
        </p:nvSpPr>
        <p:spPr/>
        <p:txBody>
          <a:bodyPr/>
          <a:lstStyle/>
          <a:p>
            <a:r>
              <a:rPr lang="en-US" dirty="0"/>
              <a:t>Workgroups</a:t>
            </a:r>
          </a:p>
        </p:txBody>
      </p:sp>
      <p:sp>
        <p:nvSpPr>
          <p:cNvPr id="3" name="Text Placeholder 2">
            <a:extLst>
              <a:ext uri="{FF2B5EF4-FFF2-40B4-BE49-F238E27FC236}">
                <a16:creationId xmlns:a16="http://schemas.microsoft.com/office/drawing/2014/main" id="{617475EE-3F76-401C-9D77-F974C90F44A9}"/>
              </a:ext>
            </a:extLst>
          </p:cNvPr>
          <p:cNvSpPr>
            <a:spLocks noGrp="1"/>
          </p:cNvSpPr>
          <p:nvPr>
            <p:ph type="body" sz="quarter" idx="13"/>
          </p:nvPr>
        </p:nvSpPr>
        <p:spPr>
          <a:xfrm>
            <a:off x="1653718" y="661086"/>
            <a:ext cx="7054516" cy="571500"/>
          </a:xfrm>
        </p:spPr>
        <p:txBody>
          <a:bodyPr/>
          <a:lstStyle/>
          <a:p>
            <a:r>
              <a:rPr lang="en-US" b="1" dirty="0"/>
              <a:t>Peer-to-peer network:</a:t>
            </a:r>
            <a:r>
              <a:rPr lang="en-US" dirty="0"/>
              <a:t> A network with no dedicated server and each computer acts as both a server and a client.</a:t>
            </a:r>
          </a:p>
          <a:p>
            <a:endParaRPr lang="en-US" b="1" dirty="0"/>
          </a:p>
          <a:p>
            <a:r>
              <a:rPr lang="en-US" b="1" dirty="0"/>
              <a:t>Workgroup: </a:t>
            </a:r>
            <a:r>
              <a:rPr lang="en-US" dirty="0"/>
              <a:t>A small group of computers on a network that share resources in a peer-to-peer fashion.</a:t>
            </a:r>
          </a:p>
        </p:txBody>
      </p:sp>
      <p:sp>
        <p:nvSpPr>
          <p:cNvPr id="4" name="Slide Number Placeholder 3">
            <a:extLst>
              <a:ext uri="{FF2B5EF4-FFF2-40B4-BE49-F238E27FC236}">
                <a16:creationId xmlns:a16="http://schemas.microsoft.com/office/drawing/2014/main" id="{6D10D72C-6971-4117-A265-D6E241079C8D}"/>
              </a:ext>
            </a:extLst>
          </p:cNvPr>
          <p:cNvSpPr>
            <a:spLocks noGrp="1"/>
          </p:cNvSpPr>
          <p:nvPr>
            <p:ph type="sldNum" sz="quarter" idx="4"/>
          </p:nvPr>
        </p:nvSpPr>
        <p:spPr/>
        <p:txBody>
          <a:bodyPr/>
          <a:lstStyle/>
          <a:p>
            <a:fld id="{2066355A-084C-D24E-9AD2-7E4FC41EA627}" type="slidenum">
              <a:rPr lang="en-US" smtClean="0"/>
              <a:pPr/>
              <a:t>10</a:t>
            </a:fld>
            <a:endParaRPr lang="en-US" dirty="0"/>
          </a:p>
        </p:txBody>
      </p:sp>
      <p:pic>
        <p:nvPicPr>
          <p:cNvPr id="7" name="Content Placeholder 6">
            <a:extLst>
              <a:ext uri="{FF2B5EF4-FFF2-40B4-BE49-F238E27FC236}">
                <a16:creationId xmlns:a16="http://schemas.microsoft.com/office/drawing/2014/main" id="{C1CAFB4D-392A-4C58-8F12-333374056A04}"/>
              </a:ext>
            </a:extLst>
          </p:cNvPr>
          <p:cNvPicPr>
            <a:picLocks noGrp="1" noChangeAspect="1"/>
          </p:cNvPicPr>
          <p:nvPr>
            <p:ph idx="1"/>
          </p:nvPr>
        </p:nvPicPr>
        <p:blipFill>
          <a:blip r:embed="rId3"/>
          <a:stretch>
            <a:fillRect/>
          </a:stretch>
        </p:blipFill>
        <p:spPr>
          <a:xfrm>
            <a:off x="206674" y="2251441"/>
            <a:ext cx="3628341" cy="2892059"/>
          </a:xfrm>
        </p:spPr>
      </p:pic>
      <p:pic>
        <p:nvPicPr>
          <p:cNvPr id="9" name="Content Placeholder 6">
            <a:extLst>
              <a:ext uri="{FF2B5EF4-FFF2-40B4-BE49-F238E27FC236}">
                <a16:creationId xmlns:a16="http://schemas.microsoft.com/office/drawing/2014/main" id="{02808FF9-7106-4B22-A291-A71A0832A93F}"/>
              </a:ext>
            </a:extLst>
          </p:cNvPr>
          <p:cNvPicPr>
            <a:picLocks noChangeAspect="1"/>
          </p:cNvPicPr>
          <p:nvPr/>
        </p:nvPicPr>
        <p:blipFill>
          <a:blip r:embed="rId4"/>
          <a:stretch>
            <a:fillRect/>
          </a:stretch>
        </p:blipFill>
        <p:spPr>
          <a:xfrm>
            <a:off x="4897733" y="2251441"/>
            <a:ext cx="3899758" cy="2278249"/>
          </a:xfrm>
          <a:prstGeom prst="rect">
            <a:avLst/>
          </a:prstGeom>
        </p:spPr>
      </p:pic>
    </p:spTree>
    <p:extLst>
      <p:ext uri="{BB962C8B-B14F-4D97-AF65-F5344CB8AC3E}">
        <p14:creationId xmlns:p14="http://schemas.microsoft.com/office/powerpoint/2010/main" val="14954821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78FB5-0D35-4223-BC83-18EE3B3697BE}"/>
              </a:ext>
            </a:extLst>
          </p:cNvPr>
          <p:cNvSpPr>
            <a:spLocks noGrp="1"/>
          </p:cNvSpPr>
          <p:nvPr>
            <p:ph type="title"/>
          </p:nvPr>
        </p:nvSpPr>
        <p:spPr/>
        <p:txBody>
          <a:bodyPr/>
          <a:lstStyle/>
          <a:p>
            <a:r>
              <a:rPr lang="en-US" dirty="0"/>
              <a:t>Homegroups</a:t>
            </a:r>
          </a:p>
        </p:txBody>
      </p:sp>
      <p:sp>
        <p:nvSpPr>
          <p:cNvPr id="6" name="Text Placeholder 5">
            <a:extLst>
              <a:ext uri="{FF2B5EF4-FFF2-40B4-BE49-F238E27FC236}">
                <a16:creationId xmlns:a16="http://schemas.microsoft.com/office/drawing/2014/main" id="{7FA4B70E-8F9A-4CF2-AD00-97D70CDA5C82}"/>
              </a:ext>
            </a:extLst>
          </p:cNvPr>
          <p:cNvSpPr>
            <a:spLocks noGrp="1"/>
          </p:cNvSpPr>
          <p:nvPr>
            <p:ph type="body" sz="quarter" idx="13"/>
          </p:nvPr>
        </p:nvSpPr>
        <p:spPr>
          <a:xfrm>
            <a:off x="1742975" y="708660"/>
            <a:ext cx="7291610" cy="941236"/>
          </a:xfrm>
        </p:spPr>
        <p:txBody>
          <a:bodyPr/>
          <a:lstStyle/>
          <a:p>
            <a:r>
              <a:rPr lang="en-US" b="1" dirty="0"/>
              <a:t>Homegroup: </a:t>
            </a:r>
            <a:r>
              <a:rPr lang="en-US" dirty="0"/>
              <a:t>Windows networking feature designed to allow Windows 7 and later home networks to share files and printers easily through a simple password protection mechanism. </a:t>
            </a:r>
          </a:p>
          <a:p>
            <a:r>
              <a:rPr lang="en-US" dirty="0"/>
              <a:t>(</a:t>
            </a:r>
            <a:r>
              <a:rPr lang="en-US" b="1" dirty="0"/>
              <a:t>Not in Win11 -10</a:t>
            </a:r>
            <a:r>
              <a:rPr lang="en-US" dirty="0"/>
              <a:t>)</a:t>
            </a:r>
          </a:p>
        </p:txBody>
      </p:sp>
      <p:sp>
        <p:nvSpPr>
          <p:cNvPr id="3" name="Slide Number Placeholder 2">
            <a:extLst>
              <a:ext uri="{FF2B5EF4-FFF2-40B4-BE49-F238E27FC236}">
                <a16:creationId xmlns:a16="http://schemas.microsoft.com/office/drawing/2014/main" id="{5689F07D-8E96-4C05-9746-064F4CD89EC9}"/>
              </a:ext>
            </a:extLst>
          </p:cNvPr>
          <p:cNvSpPr>
            <a:spLocks noGrp="1"/>
          </p:cNvSpPr>
          <p:nvPr>
            <p:ph type="sldNum" sz="quarter" idx="4"/>
          </p:nvPr>
        </p:nvSpPr>
        <p:spPr/>
        <p:txBody>
          <a:bodyPr/>
          <a:lstStyle/>
          <a:p>
            <a:fld id="{2066355A-084C-D24E-9AD2-7E4FC41EA627}" type="slidenum">
              <a:rPr lang="en-US" smtClean="0"/>
              <a:pPr/>
              <a:t>11</a:t>
            </a:fld>
            <a:endParaRPr lang="en-US" dirty="0"/>
          </a:p>
        </p:txBody>
      </p:sp>
      <p:pic>
        <p:nvPicPr>
          <p:cNvPr id="7" name="Content Placeholder 6">
            <a:extLst>
              <a:ext uri="{FF2B5EF4-FFF2-40B4-BE49-F238E27FC236}">
                <a16:creationId xmlns:a16="http://schemas.microsoft.com/office/drawing/2014/main" id="{96899E95-1339-4A70-BA65-5541C7D698B7}"/>
              </a:ext>
            </a:extLst>
          </p:cNvPr>
          <p:cNvPicPr>
            <a:picLocks noGrp="1" noChangeAspect="1"/>
          </p:cNvPicPr>
          <p:nvPr>
            <p:ph idx="1"/>
          </p:nvPr>
        </p:nvPicPr>
        <p:blipFill>
          <a:blip r:embed="rId3"/>
          <a:stretch>
            <a:fillRect/>
          </a:stretch>
        </p:blipFill>
        <p:spPr>
          <a:xfrm>
            <a:off x="4206764" y="1671250"/>
            <a:ext cx="4370502" cy="3187405"/>
          </a:xfrm>
        </p:spPr>
      </p:pic>
    </p:spTree>
    <p:extLst>
      <p:ext uri="{BB962C8B-B14F-4D97-AF65-F5344CB8AC3E}">
        <p14:creationId xmlns:p14="http://schemas.microsoft.com/office/powerpoint/2010/main" val="11959586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847CCD-886B-4314-960B-8A822AD83CAF}"/>
              </a:ext>
            </a:extLst>
          </p:cNvPr>
          <p:cNvSpPr>
            <a:spLocks noGrp="1"/>
          </p:cNvSpPr>
          <p:nvPr>
            <p:ph type="title"/>
          </p:nvPr>
        </p:nvSpPr>
        <p:spPr/>
        <p:txBody>
          <a:bodyPr/>
          <a:lstStyle/>
          <a:p>
            <a:r>
              <a:rPr lang="en-US" dirty="0"/>
              <a:t>Network and Sharing Center</a:t>
            </a:r>
          </a:p>
        </p:txBody>
      </p:sp>
      <p:sp>
        <p:nvSpPr>
          <p:cNvPr id="3" name="Slide Number Placeholder 2">
            <a:extLst>
              <a:ext uri="{FF2B5EF4-FFF2-40B4-BE49-F238E27FC236}">
                <a16:creationId xmlns:a16="http://schemas.microsoft.com/office/drawing/2014/main" id="{6079AA62-B0A5-4960-BF6E-57874AD22410}"/>
              </a:ext>
            </a:extLst>
          </p:cNvPr>
          <p:cNvSpPr>
            <a:spLocks noGrp="1"/>
          </p:cNvSpPr>
          <p:nvPr>
            <p:ph type="sldNum" sz="quarter" idx="4"/>
          </p:nvPr>
        </p:nvSpPr>
        <p:spPr/>
        <p:txBody>
          <a:bodyPr/>
          <a:lstStyle/>
          <a:p>
            <a:fld id="{2066355A-084C-D24E-9AD2-7E4FC41EA627}" type="slidenum">
              <a:rPr lang="en-US" smtClean="0"/>
              <a:pPr/>
              <a:t>12</a:t>
            </a:fld>
            <a:endParaRPr lang="en-US" dirty="0"/>
          </a:p>
        </p:txBody>
      </p:sp>
      <p:pic>
        <p:nvPicPr>
          <p:cNvPr id="6" name="Content Placeholder 5">
            <a:extLst>
              <a:ext uri="{FF2B5EF4-FFF2-40B4-BE49-F238E27FC236}">
                <a16:creationId xmlns:a16="http://schemas.microsoft.com/office/drawing/2014/main" id="{8ABE0A1E-6D11-4D7F-83F0-686C42F6F3EB}"/>
              </a:ext>
            </a:extLst>
          </p:cNvPr>
          <p:cNvPicPr>
            <a:picLocks noGrp="1" noChangeAspect="1"/>
          </p:cNvPicPr>
          <p:nvPr>
            <p:ph idx="1"/>
          </p:nvPr>
        </p:nvPicPr>
        <p:blipFill>
          <a:blip r:embed="rId3"/>
          <a:stretch>
            <a:fillRect/>
          </a:stretch>
        </p:blipFill>
        <p:spPr>
          <a:xfrm>
            <a:off x="408774" y="764604"/>
            <a:ext cx="3011523" cy="2171410"/>
          </a:xfrm>
        </p:spPr>
      </p:pic>
      <p:pic>
        <p:nvPicPr>
          <p:cNvPr id="4" name="Picture 3">
            <a:extLst>
              <a:ext uri="{FF2B5EF4-FFF2-40B4-BE49-F238E27FC236}">
                <a16:creationId xmlns:a16="http://schemas.microsoft.com/office/drawing/2014/main" id="{159231EC-3823-D162-C095-86303EA19BF5}"/>
              </a:ext>
            </a:extLst>
          </p:cNvPr>
          <p:cNvPicPr>
            <a:picLocks noChangeAspect="1"/>
          </p:cNvPicPr>
          <p:nvPr/>
        </p:nvPicPr>
        <p:blipFill>
          <a:blip r:embed="rId4"/>
          <a:stretch>
            <a:fillRect/>
          </a:stretch>
        </p:blipFill>
        <p:spPr>
          <a:xfrm>
            <a:off x="5435890" y="225677"/>
            <a:ext cx="2826632" cy="2171410"/>
          </a:xfrm>
          <a:prstGeom prst="rect">
            <a:avLst/>
          </a:prstGeom>
        </p:spPr>
      </p:pic>
      <p:pic>
        <p:nvPicPr>
          <p:cNvPr id="5" name="Picture 4">
            <a:extLst>
              <a:ext uri="{FF2B5EF4-FFF2-40B4-BE49-F238E27FC236}">
                <a16:creationId xmlns:a16="http://schemas.microsoft.com/office/drawing/2014/main" id="{ADA4461C-6EFE-2A8A-CE5F-233F01A766B1}"/>
              </a:ext>
            </a:extLst>
          </p:cNvPr>
          <p:cNvPicPr>
            <a:picLocks noChangeAspect="1"/>
          </p:cNvPicPr>
          <p:nvPr/>
        </p:nvPicPr>
        <p:blipFill>
          <a:blip r:embed="rId5"/>
          <a:stretch>
            <a:fillRect/>
          </a:stretch>
        </p:blipFill>
        <p:spPr>
          <a:xfrm>
            <a:off x="3685023" y="2688333"/>
            <a:ext cx="2706446" cy="2004094"/>
          </a:xfrm>
          <a:prstGeom prst="rect">
            <a:avLst/>
          </a:prstGeom>
        </p:spPr>
      </p:pic>
    </p:spTree>
    <p:extLst>
      <p:ext uri="{BB962C8B-B14F-4D97-AF65-F5344CB8AC3E}">
        <p14:creationId xmlns:p14="http://schemas.microsoft.com/office/powerpoint/2010/main" val="33530010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083DEE-9DCA-456D-B8EA-A7219E1E5CFD}"/>
              </a:ext>
            </a:extLst>
          </p:cNvPr>
          <p:cNvSpPr>
            <a:spLocks noGrp="1"/>
          </p:cNvSpPr>
          <p:nvPr>
            <p:ph type="title"/>
          </p:nvPr>
        </p:nvSpPr>
        <p:spPr/>
        <p:txBody>
          <a:bodyPr/>
          <a:lstStyle/>
          <a:p>
            <a:r>
              <a:rPr lang="en-US" dirty="0"/>
              <a:t>Network Share Configuration</a:t>
            </a:r>
          </a:p>
        </p:txBody>
      </p:sp>
      <p:sp>
        <p:nvSpPr>
          <p:cNvPr id="3" name="Slide Number Placeholder 2">
            <a:extLst>
              <a:ext uri="{FF2B5EF4-FFF2-40B4-BE49-F238E27FC236}">
                <a16:creationId xmlns:a16="http://schemas.microsoft.com/office/drawing/2014/main" id="{9B6F5146-AE12-48CA-8D7E-4335348CCB64}"/>
              </a:ext>
            </a:extLst>
          </p:cNvPr>
          <p:cNvSpPr>
            <a:spLocks noGrp="1"/>
          </p:cNvSpPr>
          <p:nvPr>
            <p:ph type="sldNum" sz="quarter" idx="4"/>
          </p:nvPr>
        </p:nvSpPr>
        <p:spPr/>
        <p:txBody>
          <a:bodyPr/>
          <a:lstStyle/>
          <a:p>
            <a:fld id="{2066355A-084C-D24E-9AD2-7E4FC41EA627}" type="slidenum">
              <a:rPr lang="en-US" smtClean="0"/>
              <a:pPr/>
              <a:t>13</a:t>
            </a:fld>
            <a:endParaRPr lang="en-US" dirty="0"/>
          </a:p>
        </p:txBody>
      </p:sp>
      <p:sp>
        <p:nvSpPr>
          <p:cNvPr id="8" name="Content Placeholder 7">
            <a:extLst>
              <a:ext uri="{FF2B5EF4-FFF2-40B4-BE49-F238E27FC236}">
                <a16:creationId xmlns:a16="http://schemas.microsoft.com/office/drawing/2014/main" id="{026B19AD-BBAF-44CA-A04D-BD039AAF1895}"/>
              </a:ext>
            </a:extLst>
          </p:cNvPr>
          <p:cNvSpPr>
            <a:spLocks noGrp="1"/>
          </p:cNvSpPr>
          <p:nvPr>
            <p:ph idx="1"/>
          </p:nvPr>
        </p:nvSpPr>
        <p:spPr>
          <a:xfrm>
            <a:off x="341924" y="980346"/>
            <a:ext cx="8460152" cy="4105045"/>
          </a:xfrm>
        </p:spPr>
        <p:txBody>
          <a:bodyPr/>
          <a:lstStyle/>
          <a:p>
            <a:r>
              <a:rPr lang="en-US" dirty="0"/>
              <a:t>Share name and Maximum number of users allowed to connect at any one time</a:t>
            </a:r>
          </a:p>
          <a:p>
            <a:endParaRPr lang="en-US" dirty="0"/>
          </a:p>
          <a:p>
            <a:r>
              <a:rPr lang="en-US" dirty="0"/>
              <a:t>Share Permissions </a:t>
            </a:r>
          </a:p>
          <a:p>
            <a:pPr lvl="1"/>
            <a:r>
              <a:rPr lang="en-US" dirty="0">
                <a:solidFill>
                  <a:srgbClr val="FF0000"/>
                </a:solidFill>
              </a:rPr>
              <a:t>Full Control</a:t>
            </a:r>
            <a:r>
              <a:rPr lang="en-US" dirty="0"/>
              <a:t>—allows users to read, edit, create, and delete files. Also, to assign permissions to other users and groups.</a:t>
            </a:r>
          </a:p>
          <a:p>
            <a:pPr lvl="1"/>
            <a:r>
              <a:rPr lang="en-US" dirty="0">
                <a:solidFill>
                  <a:srgbClr val="FF0000"/>
                </a:solidFill>
              </a:rPr>
              <a:t>Change</a:t>
            </a:r>
            <a:r>
              <a:rPr lang="en-US" dirty="0"/>
              <a:t>—this is like full control but does not allow the user to set permissions for others.</a:t>
            </a:r>
          </a:p>
          <a:p>
            <a:pPr lvl="1"/>
            <a:r>
              <a:rPr lang="en-US" dirty="0">
                <a:solidFill>
                  <a:srgbClr val="FF0000"/>
                </a:solidFill>
              </a:rPr>
              <a:t>Read</a:t>
            </a:r>
            <a:r>
              <a:rPr lang="en-US" dirty="0"/>
              <a:t>—users are permitted to connect to the resource, run programs, and view files only. </a:t>
            </a:r>
          </a:p>
          <a:p>
            <a:pPr marL="342900" lvl="1" indent="0">
              <a:buNone/>
            </a:pPr>
            <a:endParaRPr lang="en-US" dirty="0"/>
          </a:p>
          <a:p>
            <a:pPr marL="342900" lvl="1" indent="0">
              <a:buNone/>
            </a:pPr>
            <a:r>
              <a:rPr lang="en-US" dirty="0"/>
              <a:t>Most of the time, the shared folder permission </a:t>
            </a:r>
            <a:r>
              <a:rPr lang="en-US" u="sng" dirty="0"/>
              <a:t>is set to Full Control</a:t>
            </a:r>
            <a:r>
              <a:rPr lang="en-US" dirty="0"/>
              <a:t>. The effective permissions are managed using </a:t>
            </a:r>
            <a:r>
              <a:rPr lang="en-US" b="1" dirty="0">
                <a:solidFill>
                  <a:srgbClr val="FF0000"/>
                </a:solidFill>
              </a:rPr>
              <a:t>NTFS</a:t>
            </a:r>
            <a:r>
              <a:rPr lang="en-US" dirty="0"/>
              <a:t> security.</a:t>
            </a:r>
          </a:p>
        </p:txBody>
      </p:sp>
    </p:spTree>
    <p:extLst>
      <p:ext uri="{BB962C8B-B14F-4D97-AF65-F5344CB8AC3E}">
        <p14:creationId xmlns:p14="http://schemas.microsoft.com/office/powerpoint/2010/main" val="2221507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animEffect transition="in" filter="wipe(down)">
                                      <p:cBhvr>
                                        <p:cTn id="7" dur="580">
                                          <p:stCondLst>
                                            <p:cond delay="0"/>
                                          </p:stCondLst>
                                        </p:cTn>
                                        <p:tgtEl>
                                          <p:spTgt spid="8">
                                            <p:txEl>
                                              <p:pRg st="3" end="3"/>
                                            </p:txEl>
                                          </p:spTgt>
                                        </p:tgtEl>
                                      </p:cBhvr>
                                    </p:animEffect>
                                    <p:anim calcmode="lin" valueType="num">
                                      <p:cBhvr>
                                        <p:cTn id="8" dur="1822" tmFilter="0,0; 0.14,0.36; 0.43,0.73; 0.71,0.91; 1.0,1.0">
                                          <p:stCondLst>
                                            <p:cond delay="0"/>
                                          </p:stCondLst>
                                        </p:cTn>
                                        <p:tgtEl>
                                          <p:spTgt spid="8">
                                            <p:txEl>
                                              <p:pRg st="3" end="3"/>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
                                            <p:txEl>
                                              <p:pRg st="3" end="3"/>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
                                            <p:txEl>
                                              <p:pRg st="3" end="3"/>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
                                            <p:txEl>
                                              <p:pRg st="3" end="3"/>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
                                            <p:txEl>
                                              <p:pRg st="3" end="3"/>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8">
                                            <p:txEl>
                                              <p:pRg st="3" end="3"/>
                                            </p:txEl>
                                          </p:spTgt>
                                        </p:tgtEl>
                                      </p:cBhvr>
                                      <p:to x="100000" y="60000"/>
                                    </p:animScale>
                                    <p:animScale>
                                      <p:cBhvr>
                                        <p:cTn id="14" dur="166" decel="50000">
                                          <p:stCondLst>
                                            <p:cond delay="676"/>
                                          </p:stCondLst>
                                        </p:cTn>
                                        <p:tgtEl>
                                          <p:spTgt spid="8">
                                            <p:txEl>
                                              <p:pRg st="3" end="3"/>
                                            </p:txEl>
                                          </p:spTgt>
                                        </p:tgtEl>
                                      </p:cBhvr>
                                      <p:to x="100000" y="100000"/>
                                    </p:animScale>
                                    <p:animScale>
                                      <p:cBhvr>
                                        <p:cTn id="15" dur="26">
                                          <p:stCondLst>
                                            <p:cond delay="1312"/>
                                          </p:stCondLst>
                                        </p:cTn>
                                        <p:tgtEl>
                                          <p:spTgt spid="8">
                                            <p:txEl>
                                              <p:pRg st="3" end="3"/>
                                            </p:txEl>
                                          </p:spTgt>
                                        </p:tgtEl>
                                      </p:cBhvr>
                                      <p:to x="100000" y="80000"/>
                                    </p:animScale>
                                    <p:animScale>
                                      <p:cBhvr>
                                        <p:cTn id="16" dur="166" decel="50000">
                                          <p:stCondLst>
                                            <p:cond delay="1338"/>
                                          </p:stCondLst>
                                        </p:cTn>
                                        <p:tgtEl>
                                          <p:spTgt spid="8">
                                            <p:txEl>
                                              <p:pRg st="3" end="3"/>
                                            </p:txEl>
                                          </p:spTgt>
                                        </p:tgtEl>
                                      </p:cBhvr>
                                      <p:to x="100000" y="100000"/>
                                    </p:animScale>
                                    <p:animScale>
                                      <p:cBhvr>
                                        <p:cTn id="17" dur="26">
                                          <p:stCondLst>
                                            <p:cond delay="1642"/>
                                          </p:stCondLst>
                                        </p:cTn>
                                        <p:tgtEl>
                                          <p:spTgt spid="8">
                                            <p:txEl>
                                              <p:pRg st="3" end="3"/>
                                            </p:txEl>
                                          </p:spTgt>
                                        </p:tgtEl>
                                      </p:cBhvr>
                                      <p:to x="100000" y="90000"/>
                                    </p:animScale>
                                    <p:animScale>
                                      <p:cBhvr>
                                        <p:cTn id="18" dur="166" decel="50000">
                                          <p:stCondLst>
                                            <p:cond delay="1668"/>
                                          </p:stCondLst>
                                        </p:cTn>
                                        <p:tgtEl>
                                          <p:spTgt spid="8">
                                            <p:txEl>
                                              <p:pRg st="3" end="3"/>
                                            </p:txEl>
                                          </p:spTgt>
                                        </p:tgtEl>
                                      </p:cBhvr>
                                      <p:to x="100000" y="100000"/>
                                    </p:animScale>
                                    <p:animScale>
                                      <p:cBhvr>
                                        <p:cTn id="19" dur="26">
                                          <p:stCondLst>
                                            <p:cond delay="1808"/>
                                          </p:stCondLst>
                                        </p:cTn>
                                        <p:tgtEl>
                                          <p:spTgt spid="8">
                                            <p:txEl>
                                              <p:pRg st="3" end="3"/>
                                            </p:txEl>
                                          </p:spTgt>
                                        </p:tgtEl>
                                      </p:cBhvr>
                                      <p:to x="100000" y="95000"/>
                                    </p:animScale>
                                    <p:animScale>
                                      <p:cBhvr>
                                        <p:cTn id="20" dur="166" decel="50000">
                                          <p:stCondLst>
                                            <p:cond delay="1834"/>
                                          </p:stCondLst>
                                        </p:cTn>
                                        <p:tgtEl>
                                          <p:spTgt spid="8">
                                            <p:txEl>
                                              <p:pRg st="3" end="3"/>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wipe(down)">
                                      <p:cBhvr>
                                        <p:cTn id="23" dur="580">
                                          <p:stCondLst>
                                            <p:cond delay="0"/>
                                          </p:stCondLst>
                                        </p:cTn>
                                        <p:tgtEl>
                                          <p:spTgt spid="8">
                                            <p:txEl>
                                              <p:pRg st="4" end="4"/>
                                            </p:txEl>
                                          </p:spTgt>
                                        </p:tgtEl>
                                      </p:cBhvr>
                                    </p:animEffect>
                                    <p:anim calcmode="lin" valueType="num">
                                      <p:cBhvr>
                                        <p:cTn id="24" dur="1822" tmFilter="0,0; 0.14,0.36; 0.43,0.73; 0.71,0.91; 1.0,1.0">
                                          <p:stCondLst>
                                            <p:cond delay="0"/>
                                          </p:stCondLst>
                                        </p:cTn>
                                        <p:tgtEl>
                                          <p:spTgt spid="8">
                                            <p:txEl>
                                              <p:pRg st="4" end="4"/>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8">
                                            <p:txEl>
                                              <p:pRg st="4" end="4"/>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8">
                                            <p:txEl>
                                              <p:pRg st="4" end="4"/>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8">
                                            <p:txEl>
                                              <p:pRg st="4" end="4"/>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8">
                                            <p:txEl>
                                              <p:pRg st="4" end="4"/>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8">
                                            <p:txEl>
                                              <p:pRg st="4" end="4"/>
                                            </p:txEl>
                                          </p:spTgt>
                                        </p:tgtEl>
                                      </p:cBhvr>
                                      <p:to x="100000" y="60000"/>
                                    </p:animScale>
                                    <p:animScale>
                                      <p:cBhvr>
                                        <p:cTn id="30" dur="166" decel="50000">
                                          <p:stCondLst>
                                            <p:cond delay="676"/>
                                          </p:stCondLst>
                                        </p:cTn>
                                        <p:tgtEl>
                                          <p:spTgt spid="8">
                                            <p:txEl>
                                              <p:pRg st="4" end="4"/>
                                            </p:txEl>
                                          </p:spTgt>
                                        </p:tgtEl>
                                      </p:cBhvr>
                                      <p:to x="100000" y="100000"/>
                                    </p:animScale>
                                    <p:animScale>
                                      <p:cBhvr>
                                        <p:cTn id="31" dur="26">
                                          <p:stCondLst>
                                            <p:cond delay="1312"/>
                                          </p:stCondLst>
                                        </p:cTn>
                                        <p:tgtEl>
                                          <p:spTgt spid="8">
                                            <p:txEl>
                                              <p:pRg st="4" end="4"/>
                                            </p:txEl>
                                          </p:spTgt>
                                        </p:tgtEl>
                                      </p:cBhvr>
                                      <p:to x="100000" y="80000"/>
                                    </p:animScale>
                                    <p:animScale>
                                      <p:cBhvr>
                                        <p:cTn id="32" dur="166" decel="50000">
                                          <p:stCondLst>
                                            <p:cond delay="1338"/>
                                          </p:stCondLst>
                                        </p:cTn>
                                        <p:tgtEl>
                                          <p:spTgt spid="8">
                                            <p:txEl>
                                              <p:pRg st="4" end="4"/>
                                            </p:txEl>
                                          </p:spTgt>
                                        </p:tgtEl>
                                      </p:cBhvr>
                                      <p:to x="100000" y="100000"/>
                                    </p:animScale>
                                    <p:animScale>
                                      <p:cBhvr>
                                        <p:cTn id="33" dur="26">
                                          <p:stCondLst>
                                            <p:cond delay="1642"/>
                                          </p:stCondLst>
                                        </p:cTn>
                                        <p:tgtEl>
                                          <p:spTgt spid="8">
                                            <p:txEl>
                                              <p:pRg st="4" end="4"/>
                                            </p:txEl>
                                          </p:spTgt>
                                        </p:tgtEl>
                                      </p:cBhvr>
                                      <p:to x="100000" y="90000"/>
                                    </p:animScale>
                                    <p:animScale>
                                      <p:cBhvr>
                                        <p:cTn id="34" dur="166" decel="50000">
                                          <p:stCondLst>
                                            <p:cond delay="1668"/>
                                          </p:stCondLst>
                                        </p:cTn>
                                        <p:tgtEl>
                                          <p:spTgt spid="8">
                                            <p:txEl>
                                              <p:pRg st="4" end="4"/>
                                            </p:txEl>
                                          </p:spTgt>
                                        </p:tgtEl>
                                      </p:cBhvr>
                                      <p:to x="100000" y="100000"/>
                                    </p:animScale>
                                    <p:animScale>
                                      <p:cBhvr>
                                        <p:cTn id="35" dur="26">
                                          <p:stCondLst>
                                            <p:cond delay="1808"/>
                                          </p:stCondLst>
                                        </p:cTn>
                                        <p:tgtEl>
                                          <p:spTgt spid="8">
                                            <p:txEl>
                                              <p:pRg st="4" end="4"/>
                                            </p:txEl>
                                          </p:spTgt>
                                        </p:tgtEl>
                                      </p:cBhvr>
                                      <p:to x="100000" y="95000"/>
                                    </p:animScale>
                                    <p:animScale>
                                      <p:cBhvr>
                                        <p:cTn id="36" dur="166" decel="50000">
                                          <p:stCondLst>
                                            <p:cond delay="1834"/>
                                          </p:stCondLst>
                                        </p:cTn>
                                        <p:tgtEl>
                                          <p:spTgt spid="8">
                                            <p:txEl>
                                              <p:pRg st="4" end="4"/>
                                            </p:txEl>
                                          </p:spTgt>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8">
                                            <p:txEl>
                                              <p:pRg st="5" end="5"/>
                                            </p:txEl>
                                          </p:spTgt>
                                        </p:tgtEl>
                                        <p:attrNameLst>
                                          <p:attrName>style.visibility</p:attrName>
                                        </p:attrNameLst>
                                      </p:cBhvr>
                                      <p:to>
                                        <p:strVal val="visible"/>
                                      </p:to>
                                    </p:set>
                                    <p:animEffect transition="in" filter="wipe(down)">
                                      <p:cBhvr>
                                        <p:cTn id="39" dur="580">
                                          <p:stCondLst>
                                            <p:cond delay="0"/>
                                          </p:stCondLst>
                                        </p:cTn>
                                        <p:tgtEl>
                                          <p:spTgt spid="8">
                                            <p:txEl>
                                              <p:pRg st="5" end="5"/>
                                            </p:txEl>
                                          </p:spTgt>
                                        </p:tgtEl>
                                      </p:cBhvr>
                                    </p:animEffect>
                                    <p:anim calcmode="lin" valueType="num">
                                      <p:cBhvr>
                                        <p:cTn id="40" dur="1822" tmFilter="0,0; 0.14,0.36; 0.43,0.73; 0.71,0.91; 1.0,1.0">
                                          <p:stCondLst>
                                            <p:cond delay="0"/>
                                          </p:stCondLst>
                                        </p:cTn>
                                        <p:tgtEl>
                                          <p:spTgt spid="8">
                                            <p:txEl>
                                              <p:pRg st="5" end="5"/>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8">
                                            <p:txEl>
                                              <p:pRg st="5" end="5"/>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8">
                                            <p:txEl>
                                              <p:pRg st="5" end="5"/>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8">
                                            <p:txEl>
                                              <p:pRg st="5" end="5"/>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8">
                                            <p:txEl>
                                              <p:pRg st="5" end="5"/>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8">
                                            <p:txEl>
                                              <p:pRg st="5" end="5"/>
                                            </p:txEl>
                                          </p:spTgt>
                                        </p:tgtEl>
                                      </p:cBhvr>
                                      <p:to x="100000" y="60000"/>
                                    </p:animScale>
                                    <p:animScale>
                                      <p:cBhvr>
                                        <p:cTn id="46" dur="166" decel="50000">
                                          <p:stCondLst>
                                            <p:cond delay="676"/>
                                          </p:stCondLst>
                                        </p:cTn>
                                        <p:tgtEl>
                                          <p:spTgt spid="8">
                                            <p:txEl>
                                              <p:pRg st="5" end="5"/>
                                            </p:txEl>
                                          </p:spTgt>
                                        </p:tgtEl>
                                      </p:cBhvr>
                                      <p:to x="100000" y="100000"/>
                                    </p:animScale>
                                    <p:animScale>
                                      <p:cBhvr>
                                        <p:cTn id="47" dur="26">
                                          <p:stCondLst>
                                            <p:cond delay="1312"/>
                                          </p:stCondLst>
                                        </p:cTn>
                                        <p:tgtEl>
                                          <p:spTgt spid="8">
                                            <p:txEl>
                                              <p:pRg st="5" end="5"/>
                                            </p:txEl>
                                          </p:spTgt>
                                        </p:tgtEl>
                                      </p:cBhvr>
                                      <p:to x="100000" y="80000"/>
                                    </p:animScale>
                                    <p:animScale>
                                      <p:cBhvr>
                                        <p:cTn id="48" dur="166" decel="50000">
                                          <p:stCondLst>
                                            <p:cond delay="1338"/>
                                          </p:stCondLst>
                                        </p:cTn>
                                        <p:tgtEl>
                                          <p:spTgt spid="8">
                                            <p:txEl>
                                              <p:pRg st="5" end="5"/>
                                            </p:txEl>
                                          </p:spTgt>
                                        </p:tgtEl>
                                      </p:cBhvr>
                                      <p:to x="100000" y="100000"/>
                                    </p:animScale>
                                    <p:animScale>
                                      <p:cBhvr>
                                        <p:cTn id="49" dur="26">
                                          <p:stCondLst>
                                            <p:cond delay="1642"/>
                                          </p:stCondLst>
                                        </p:cTn>
                                        <p:tgtEl>
                                          <p:spTgt spid="8">
                                            <p:txEl>
                                              <p:pRg st="5" end="5"/>
                                            </p:txEl>
                                          </p:spTgt>
                                        </p:tgtEl>
                                      </p:cBhvr>
                                      <p:to x="100000" y="90000"/>
                                    </p:animScale>
                                    <p:animScale>
                                      <p:cBhvr>
                                        <p:cTn id="50" dur="166" decel="50000">
                                          <p:stCondLst>
                                            <p:cond delay="1668"/>
                                          </p:stCondLst>
                                        </p:cTn>
                                        <p:tgtEl>
                                          <p:spTgt spid="8">
                                            <p:txEl>
                                              <p:pRg st="5" end="5"/>
                                            </p:txEl>
                                          </p:spTgt>
                                        </p:tgtEl>
                                      </p:cBhvr>
                                      <p:to x="100000" y="100000"/>
                                    </p:animScale>
                                    <p:animScale>
                                      <p:cBhvr>
                                        <p:cTn id="51" dur="26">
                                          <p:stCondLst>
                                            <p:cond delay="1808"/>
                                          </p:stCondLst>
                                        </p:cTn>
                                        <p:tgtEl>
                                          <p:spTgt spid="8">
                                            <p:txEl>
                                              <p:pRg st="5" end="5"/>
                                            </p:txEl>
                                          </p:spTgt>
                                        </p:tgtEl>
                                      </p:cBhvr>
                                      <p:to x="100000" y="95000"/>
                                    </p:animScale>
                                    <p:animScale>
                                      <p:cBhvr>
                                        <p:cTn id="52" dur="166" decel="50000">
                                          <p:stCondLst>
                                            <p:cond delay="1834"/>
                                          </p:stCondLst>
                                        </p:cTn>
                                        <p:tgtEl>
                                          <p:spTgt spid="8">
                                            <p:txEl>
                                              <p:pRg st="5" end="5"/>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083DEE-9DCA-456D-B8EA-A7219E1E5CFD}"/>
              </a:ext>
            </a:extLst>
          </p:cNvPr>
          <p:cNvSpPr>
            <a:spLocks noGrp="1"/>
          </p:cNvSpPr>
          <p:nvPr>
            <p:ph type="title"/>
          </p:nvPr>
        </p:nvSpPr>
        <p:spPr/>
        <p:txBody>
          <a:bodyPr/>
          <a:lstStyle/>
          <a:p>
            <a:r>
              <a:rPr lang="en-US" dirty="0"/>
              <a:t>Network Share Configuration </a:t>
            </a:r>
          </a:p>
        </p:txBody>
      </p:sp>
      <p:sp>
        <p:nvSpPr>
          <p:cNvPr id="3" name="Slide Number Placeholder 2">
            <a:extLst>
              <a:ext uri="{FF2B5EF4-FFF2-40B4-BE49-F238E27FC236}">
                <a16:creationId xmlns:a16="http://schemas.microsoft.com/office/drawing/2014/main" id="{9B6F5146-AE12-48CA-8D7E-4335348CCB64}"/>
              </a:ext>
            </a:extLst>
          </p:cNvPr>
          <p:cNvSpPr>
            <a:spLocks noGrp="1"/>
          </p:cNvSpPr>
          <p:nvPr>
            <p:ph type="sldNum" sz="quarter" idx="4"/>
          </p:nvPr>
        </p:nvSpPr>
        <p:spPr/>
        <p:txBody>
          <a:bodyPr/>
          <a:lstStyle/>
          <a:p>
            <a:fld id="{2066355A-084C-D24E-9AD2-7E4FC41EA627}" type="slidenum">
              <a:rPr lang="en-US" smtClean="0"/>
              <a:pPr/>
              <a:t>14</a:t>
            </a:fld>
            <a:endParaRPr lang="en-US" dirty="0"/>
          </a:p>
        </p:txBody>
      </p:sp>
      <p:sp>
        <p:nvSpPr>
          <p:cNvPr id="4" name="Content Placeholder 3">
            <a:extLst>
              <a:ext uri="{FF2B5EF4-FFF2-40B4-BE49-F238E27FC236}">
                <a16:creationId xmlns:a16="http://schemas.microsoft.com/office/drawing/2014/main" id="{73B0D8B7-3FA0-4085-AF25-E3092323B357}"/>
              </a:ext>
            </a:extLst>
          </p:cNvPr>
          <p:cNvSpPr>
            <a:spLocks noGrp="1"/>
          </p:cNvSpPr>
          <p:nvPr>
            <p:ph idx="1"/>
          </p:nvPr>
        </p:nvSpPr>
        <p:spPr/>
        <p:txBody>
          <a:bodyPr/>
          <a:lstStyle/>
          <a:p>
            <a:r>
              <a:rPr lang="en-US" dirty="0"/>
              <a:t>Shared Folders snap-in</a:t>
            </a:r>
          </a:p>
          <a:p>
            <a:r>
              <a:rPr lang="en-US" dirty="0"/>
              <a:t>Administrative shares</a:t>
            </a:r>
          </a:p>
        </p:txBody>
      </p:sp>
      <p:pic>
        <p:nvPicPr>
          <p:cNvPr id="5" name="Picture 4">
            <a:extLst>
              <a:ext uri="{FF2B5EF4-FFF2-40B4-BE49-F238E27FC236}">
                <a16:creationId xmlns:a16="http://schemas.microsoft.com/office/drawing/2014/main" id="{49244F67-818E-6540-ED31-3A2C3A9E00F9}"/>
              </a:ext>
            </a:extLst>
          </p:cNvPr>
          <p:cNvPicPr>
            <a:picLocks noChangeAspect="1"/>
          </p:cNvPicPr>
          <p:nvPr/>
        </p:nvPicPr>
        <p:blipFill>
          <a:blip r:embed="rId3"/>
          <a:stretch>
            <a:fillRect/>
          </a:stretch>
        </p:blipFill>
        <p:spPr>
          <a:xfrm>
            <a:off x="250095" y="2221371"/>
            <a:ext cx="4411445" cy="2393137"/>
          </a:xfrm>
          <a:prstGeom prst="rect">
            <a:avLst/>
          </a:prstGeom>
        </p:spPr>
      </p:pic>
      <p:pic>
        <p:nvPicPr>
          <p:cNvPr id="6" name="Picture 5">
            <a:extLst>
              <a:ext uri="{FF2B5EF4-FFF2-40B4-BE49-F238E27FC236}">
                <a16:creationId xmlns:a16="http://schemas.microsoft.com/office/drawing/2014/main" id="{20A6E836-0053-477F-8EA2-ECD83D4D55BB}"/>
              </a:ext>
            </a:extLst>
          </p:cNvPr>
          <p:cNvPicPr>
            <a:picLocks noChangeAspect="1"/>
          </p:cNvPicPr>
          <p:nvPr/>
        </p:nvPicPr>
        <p:blipFill>
          <a:blip r:embed="rId4"/>
          <a:stretch>
            <a:fillRect/>
          </a:stretch>
        </p:blipFill>
        <p:spPr>
          <a:xfrm>
            <a:off x="4638303" y="648275"/>
            <a:ext cx="4505697" cy="2093469"/>
          </a:xfrm>
          <a:prstGeom prst="rect">
            <a:avLst/>
          </a:prstGeom>
        </p:spPr>
      </p:pic>
    </p:spTree>
    <p:extLst>
      <p:ext uri="{BB962C8B-B14F-4D97-AF65-F5344CB8AC3E}">
        <p14:creationId xmlns:p14="http://schemas.microsoft.com/office/powerpoint/2010/main" val="26144154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083DEE-9DCA-456D-B8EA-A7219E1E5CFD}"/>
              </a:ext>
            </a:extLst>
          </p:cNvPr>
          <p:cNvSpPr>
            <a:spLocks noGrp="1"/>
          </p:cNvSpPr>
          <p:nvPr>
            <p:ph type="title"/>
          </p:nvPr>
        </p:nvSpPr>
        <p:spPr/>
        <p:txBody>
          <a:bodyPr/>
          <a:lstStyle/>
          <a:p>
            <a:r>
              <a:rPr lang="en-US" dirty="0"/>
              <a:t>Network Share Configuration</a:t>
            </a:r>
          </a:p>
        </p:txBody>
      </p:sp>
      <p:sp>
        <p:nvSpPr>
          <p:cNvPr id="6" name="Text Placeholder 5">
            <a:extLst>
              <a:ext uri="{FF2B5EF4-FFF2-40B4-BE49-F238E27FC236}">
                <a16:creationId xmlns:a16="http://schemas.microsoft.com/office/drawing/2014/main" id="{28889488-1590-4196-A93F-79D615AA48FF}"/>
              </a:ext>
            </a:extLst>
          </p:cNvPr>
          <p:cNvSpPr>
            <a:spLocks noGrp="1"/>
          </p:cNvSpPr>
          <p:nvPr>
            <p:ph type="body" sz="quarter" idx="13"/>
          </p:nvPr>
        </p:nvSpPr>
        <p:spPr/>
        <p:txBody>
          <a:bodyPr/>
          <a:lstStyle/>
          <a:p>
            <a:r>
              <a:rPr lang="en-US" b="1" dirty="0"/>
              <a:t>Network drive: </a:t>
            </a:r>
            <a:r>
              <a:rPr lang="en-US" dirty="0"/>
              <a:t>A local share that has been assigned a drive letter. </a:t>
            </a:r>
          </a:p>
        </p:txBody>
      </p:sp>
      <p:sp>
        <p:nvSpPr>
          <p:cNvPr id="3" name="Slide Number Placeholder 2">
            <a:extLst>
              <a:ext uri="{FF2B5EF4-FFF2-40B4-BE49-F238E27FC236}">
                <a16:creationId xmlns:a16="http://schemas.microsoft.com/office/drawing/2014/main" id="{9B6F5146-AE12-48CA-8D7E-4335348CCB64}"/>
              </a:ext>
            </a:extLst>
          </p:cNvPr>
          <p:cNvSpPr>
            <a:spLocks noGrp="1"/>
          </p:cNvSpPr>
          <p:nvPr>
            <p:ph type="sldNum" sz="quarter" idx="4"/>
          </p:nvPr>
        </p:nvSpPr>
        <p:spPr/>
        <p:txBody>
          <a:bodyPr/>
          <a:lstStyle/>
          <a:p>
            <a:fld id="{2066355A-084C-D24E-9AD2-7E4FC41EA627}" type="slidenum">
              <a:rPr lang="en-US" smtClean="0"/>
              <a:pPr/>
              <a:t>15</a:t>
            </a:fld>
            <a:endParaRPr lang="en-US" dirty="0"/>
          </a:p>
        </p:txBody>
      </p:sp>
      <p:pic>
        <p:nvPicPr>
          <p:cNvPr id="7" name="Content Placeholder 5">
            <a:extLst>
              <a:ext uri="{FF2B5EF4-FFF2-40B4-BE49-F238E27FC236}">
                <a16:creationId xmlns:a16="http://schemas.microsoft.com/office/drawing/2014/main" id="{A6AF3981-4386-4DC4-BC4D-42767A244FC3}"/>
              </a:ext>
            </a:extLst>
          </p:cNvPr>
          <p:cNvPicPr>
            <a:picLocks noChangeAspect="1"/>
          </p:cNvPicPr>
          <p:nvPr/>
        </p:nvPicPr>
        <p:blipFill>
          <a:blip r:embed="rId2"/>
          <a:stretch>
            <a:fillRect/>
          </a:stretch>
        </p:blipFill>
        <p:spPr>
          <a:xfrm>
            <a:off x="1836118" y="1708132"/>
            <a:ext cx="5467179" cy="2980229"/>
          </a:xfrm>
          <a:prstGeom prst="rect">
            <a:avLst/>
          </a:prstGeom>
        </p:spPr>
      </p:pic>
    </p:spTree>
    <p:extLst>
      <p:ext uri="{BB962C8B-B14F-4D97-AF65-F5344CB8AC3E}">
        <p14:creationId xmlns:p14="http://schemas.microsoft.com/office/powerpoint/2010/main" val="15728165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083DEE-9DCA-456D-B8EA-A7219E1E5CFD}"/>
              </a:ext>
            </a:extLst>
          </p:cNvPr>
          <p:cNvSpPr>
            <a:spLocks noGrp="1"/>
          </p:cNvSpPr>
          <p:nvPr>
            <p:ph type="title"/>
          </p:nvPr>
        </p:nvSpPr>
        <p:spPr/>
        <p:txBody>
          <a:bodyPr/>
          <a:lstStyle/>
          <a:p>
            <a:r>
              <a:rPr lang="en-US" dirty="0"/>
              <a:t>Network Share Configuration</a:t>
            </a:r>
          </a:p>
        </p:txBody>
      </p:sp>
      <p:sp>
        <p:nvSpPr>
          <p:cNvPr id="3" name="Slide Number Placeholder 2">
            <a:extLst>
              <a:ext uri="{FF2B5EF4-FFF2-40B4-BE49-F238E27FC236}">
                <a16:creationId xmlns:a16="http://schemas.microsoft.com/office/drawing/2014/main" id="{9B6F5146-AE12-48CA-8D7E-4335348CCB64}"/>
              </a:ext>
            </a:extLst>
          </p:cNvPr>
          <p:cNvSpPr>
            <a:spLocks noGrp="1"/>
          </p:cNvSpPr>
          <p:nvPr>
            <p:ph type="sldNum" sz="quarter" idx="4"/>
          </p:nvPr>
        </p:nvSpPr>
        <p:spPr/>
        <p:txBody>
          <a:bodyPr/>
          <a:lstStyle/>
          <a:p>
            <a:fld id="{2066355A-084C-D24E-9AD2-7E4FC41EA627}" type="slidenum">
              <a:rPr lang="en-US" smtClean="0"/>
              <a:pPr/>
              <a:t>16</a:t>
            </a:fld>
            <a:endParaRPr lang="en-US" dirty="0"/>
          </a:p>
        </p:txBody>
      </p:sp>
      <p:pic>
        <p:nvPicPr>
          <p:cNvPr id="7" name="Content Placeholder 5">
            <a:extLst>
              <a:ext uri="{FF2B5EF4-FFF2-40B4-BE49-F238E27FC236}">
                <a16:creationId xmlns:a16="http://schemas.microsoft.com/office/drawing/2014/main" id="{A6AF3981-4386-4DC4-BC4D-42767A244FC3}"/>
              </a:ext>
            </a:extLst>
          </p:cNvPr>
          <p:cNvPicPr>
            <a:picLocks noChangeAspect="1"/>
          </p:cNvPicPr>
          <p:nvPr/>
        </p:nvPicPr>
        <p:blipFill>
          <a:blip r:embed="rId2"/>
          <a:stretch>
            <a:fillRect/>
          </a:stretch>
        </p:blipFill>
        <p:spPr>
          <a:xfrm>
            <a:off x="1348155" y="854158"/>
            <a:ext cx="6447690" cy="3842230"/>
          </a:xfrm>
          <a:prstGeom prst="rect">
            <a:avLst/>
          </a:prstGeom>
        </p:spPr>
      </p:pic>
    </p:spTree>
    <p:extLst>
      <p:ext uri="{BB962C8B-B14F-4D97-AF65-F5344CB8AC3E}">
        <p14:creationId xmlns:p14="http://schemas.microsoft.com/office/powerpoint/2010/main" val="33158198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4656E8-7A75-426A-A20A-FEF59F8E1B49}"/>
              </a:ext>
            </a:extLst>
          </p:cNvPr>
          <p:cNvSpPr>
            <a:spLocks noGrp="1"/>
          </p:cNvSpPr>
          <p:nvPr>
            <p:ph type="title"/>
          </p:nvPr>
        </p:nvSpPr>
        <p:spPr>
          <a:xfrm>
            <a:off x="339972" y="80597"/>
            <a:ext cx="7797800" cy="615462"/>
          </a:xfrm>
        </p:spPr>
        <p:txBody>
          <a:bodyPr anchor="ctr">
            <a:normAutofit/>
          </a:bodyPr>
          <a:lstStyle/>
          <a:p>
            <a:r>
              <a:rPr lang="en-US" dirty="0"/>
              <a:t>The </a:t>
            </a:r>
            <a:r>
              <a:rPr lang="en-US"/>
              <a:t>net</a:t>
            </a:r>
            <a:r>
              <a:rPr lang="en-US" dirty="0"/>
              <a:t> Commands</a:t>
            </a:r>
          </a:p>
        </p:txBody>
      </p:sp>
      <p:sp>
        <p:nvSpPr>
          <p:cNvPr id="3" name="Slide Number Placeholder 2">
            <a:extLst>
              <a:ext uri="{FF2B5EF4-FFF2-40B4-BE49-F238E27FC236}">
                <a16:creationId xmlns:a16="http://schemas.microsoft.com/office/drawing/2014/main" id="{621C8AF5-3103-4CB4-A35D-E260FA0FC915}"/>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17</a:t>
            </a:fld>
            <a:endParaRPr lang="en-US"/>
          </a:p>
        </p:txBody>
      </p:sp>
      <p:graphicFrame>
        <p:nvGraphicFramePr>
          <p:cNvPr id="6" name="Content Placeholder 3">
            <a:extLst>
              <a:ext uri="{FF2B5EF4-FFF2-40B4-BE49-F238E27FC236}">
                <a16:creationId xmlns:a16="http://schemas.microsoft.com/office/drawing/2014/main" id="{6CCD021E-07B7-A932-44B0-A839E8DE71D4}"/>
              </a:ext>
            </a:extLst>
          </p:cNvPr>
          <p:cNvGraphicFramePr>
            <a:graphicFrameLocks noGrp="1"/>
          </p:cNvGraphicFramePr>
          <p:nvPr>
            <p:ph idx="1"/>
            <p:extLst>
              <p:ext uri="{D42A27DB-BD31-4B8C-83A1-F6EECF244321}">
                <p14:modId xmlns:p14="http://schemas.microsoft.com/office/powerpoint/2010/main" val="2933951298"/>
              </p:ext>
            </p:extLst>
          </p:nvPr>
        </p:nvGraphicFramePr>
        <p:xfrm>
          <a:off x="304797" y="1874142"/>
          <a:ext cx="4719362" cy="31085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1CF90C87-2F90-18E1-F93C-57D8B55CCC54}"/>
              </a:ext>
            </a:extLst>
          </p:cNvPr>
          <p:cNvSpPr txBox="1"/>
          <p:nvPr/>
        </p:nvSpPr>
        <p:spPr>
          <a:xfrm>
            <a:off x="3415776" y="480067"/>
            <a:ext cx="5663990" cy="1477328"/>
          </a:xfrm>
          <a:prstGeom prst="rect">
            <a:avLst/>
          </a:prstGeom>
          <a:noFill/>
        </p:spPr>
        <p:txBody>
          <a:bodyPr wrap="square">
            <a:spAutoFit/>
          </a:bodyPr>
          <a:lstStyle/>
          <a:p>
            <a:r>
              <a:rPr lang="en-US" dirty="0">
                <a:solidFill>
                  <a:srgbClr val="ED1C24"/>
                </a:solidFill>
              </a:rPr>
              <a:t>You can also manage accounts at the command line using the </a:t>
            </a:r>
            <a:r>
              <a:rPr lang="en-US" b="1" dirty="0">
                <a:solidFill>
                  <a:srgbClr val="FF0000"/>
                </a:solidFill>
              </a:rPr>
              <a:t>net user </a:t>
            </a:r>
            <a:r>
              <a:rPr lang="en-US" dirty="0">
                <a:solidFill>
                  <a:srgbClr val="ED1C24"/>
                </a:solidFill>
              </a:rPr>
              <a:t>command.</a:t>
            </a:r>
          </a:p>
          <a:p>
            <a:endParaRPr lang="en-US" dirty="0">
              <a:solidFill>
                <a:srgbClr val="ED1C24"/>
              </a:solidFill>
            </a:endParaRPr>
          </a:p>
          <a:p>
            <a:r>
              <a:rPr lang="en-US" dirty="0">
                <a:solidFill>
                  <a:srgbClr val="ED1C24"/>
                </a:solidFill>
              </a:rPr>
              <a:t>You need to execute these commands in an administrative command prompt:</a:t>
            </a:r>
          </a:p>
        </p:txBody>
      </p:sp>
    </p:spTree>
    <p:extLst>
      <p:ext uri="{BB962C8B-B14F-4D97-AF65-F5344CB8AC3E}">
        <p14:creationId xmlns:p14="http://schemas.microsoft.com/office/powerpoint/2010/main" val="1524453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25494-4F0F-474D-8DA8-86F109C5BFD4}"/>
              </a:ext>
            </a:extLst>
          </p:cNvPr>
          <p:cNvSpPr>
            <a:spLocks noGrp="1"/>
          </p:cNvSpPr>
          <p:nvPr>
            <p:ph type="title"/>
          </p:nvPr>
        </p:nvSpPr>
        <p:spPr/>
        <p:txBody>
          <a:bodyPr/>
          <a:lstStyle/>
          <a:p>
            <a:r>
              <a:rPr lang="en-US" dirty="0"/>
              <a:t>NTFS File and Folder Permissions</a:t>
            </a:r>
          </a:p>
        </p:txBody>
      </p:sp>
      <p:sp>
        <p:nvSpPr>
          <p:cNvPr id="3" name="Slide Number Placeholder 2">
            <a:extLst>
              <a:ext uri="{FF2B5EF4-FFF2-40B4-BE49-F238E27FC236}">
                <a16:creationId xmlns:a16="http://schemas.microsoft.com/office/drawing/2014/main" id="{8E0F2113-2A10-469D-B620-612649E6E860}"/>
              </a:ext>
            </a:extLst>
          </p:cNvPr>
          <p:cNvSpPr>
            <a:spLocks noGrp="1"/>
          </p:cNvSpPr>
          <p:nvPr>
            <p:ph type="sldNum" sz="quarter" idx="4"/>
          </p:nvPr>
        </p:nvSpPr>
        <p:spPr/>
        <p:txBody>
          <a:bodyPr/>
          <a:lstStyle/>
          <a:p>
            <a:fld id="{2066355A-084C-D24E-9AD2-7E4FC41EA627}" type="slidenum">
              <a:rPr lang="en-US" smtClean="0"/>
              <a:pPr/>
              <a:t>18</a:t>
            </a:fld>
            <a:endParaRPr lang="en-US" dirty="0"/>
          </a:p>
        </p:txBody>
      </p:sp>
      <p:pic>
        <p:nvPicPr>
          <p:cNvPr id="6" name="Content Placeholder 5">
            <a:extLst>
              <a:ext uri="{FF2B5EF4-FFF2-40B4-BE49-F238E27FC236}">
                <a16:creationId xmlns:a16="http://schemas.microsoft.com/office/drawing/2014/main" id="{A548A5C9-D203-4117-A64E-54D00316C058}"/>
              </a:ext>
            </a:extLst>
          </p:cNvPr>
          <p:cNvPicPr>
            <a:picLocks noGrp="1" noChangeAspect="1"/>
          </p:cNvPicPr>
          <p:nvPr>
            <p:ph idx="1"/>
          </p:nvPr>
        </p:nvPicPr>
        <p:blipFill>
          <a:blip r:embed="rId3"/>
          <a:stretch>
            <a:fillRect/>
          </a:stretch>
        </p:blipFill>
        <p:spPr>
          <a:xfrm>
            <a:off x="1858729" y="865291"/>
            <a:ext cx="5421962" cy="3858086"/>
          </a:xfrm>
        </p:spPr>
      </p:pic>
    </p:spTree>
    <p:extLst>
      <p:ext uri="{BB962C8B-B14F-4D97-AF65-F5344CB8AC3E}">
        <p14:creationId xmlns:p14="http://schemas.microsoft.com/office/powerpoint/2010/main" val="40722981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25494-4F0F-474D-8DA8-86F109C5BFD4}"/>
              </a:ext>
            </a:extLst>
          </p:cNvPr>
          <p:cNvSpPr>
            <a:spLocks noGrp="1"/>
          </p:cNvSpPr>
          <p:nvPr>
            <p:ph type="title"/>
          </p:nvPr>
        </p:nvSpPr>
        <p:spPr/>
        <p:txBody>
          <a:bodyPr/>
          <a:lstStyle/>
          <a:p>
            <a:r>
              <a:rPr lang="en-US" dirty="0"/>
              <a:t>NTFS File and Folder Permissions</a:t>
            </a:r>
          </a:p>
        </p:txBody>
      </p:sp>
      <p:sp>
        <p:nvSpPr>
          <p:cNvPr id="3" name="Slide Number Placeholder 2">
            <a:extLst>
              <a:ext uri="{FF2B5EF4-FFF2-40B4-BE49-F238E27FC236}">
                <a16:creationId xmlns:a16="http://schemas.microsoft.com/office/drawing/2014/main" id="{8E0F2113-2A10-469D-B620-612649E6E860}"/>
              </a:ext>
            </a:extLst>
          </p:cNvPr>
          <p:cNvSpPr>
            <a:spLocks noGrp="1"/>
          </p:cNvSpPr>
          <p:nvPr>
            <p:ph type="sldNum" sz="quarter" idx="4"/>
          </p:nvPr>
        </p:nvSpPr>
        <p:spPr/>
        <p:txBody>
          <a:bodyPr/>
          <a:lstStyle/>
          <a:p>
            <a:fld id="{2066355A-084C-D24E-9AD2-7E4FC41EA627}" type="slidenum">
              <a:rPr lang="en-US" smtClean="0"/>
              <a:pPr/>
              <a:t>19</a:t>
            </a:fld>
            <a:endParaRPr lang="en-US" dirty="0"/>
          </a:p>
        </p:txBody>
      </p:sp>
      <p:graphicFrame>
        <p:nvGraphicFramePr>
          <p:cNvPr id="8" name="Content Placeholder 7">
            <a:extLst>
              <a:ext uri="{FF2B5EF4-FFF2-40B4-BE49-F238E27FC236}">
                <a16:creationId xmlns:a16="http://schemas.microsoft.com/office/drawing/2014/main" id="{32EE8CBF-C786-4CFA-8F6B-B3CAC0B00A50}"/>
              </a:ext>
            </a:extLst>
          </p:cNvPr>
          <p:cNvGraphicFramePr>
            <a:graphicFrameLocks noGrp="1"/>
          </p:cNvGraphicFramePr>
          <p:nvPr>
            <p:ph idx="1"/>
            <p:extLst>
              <p:ext uri="{D42A27DB-BD31-4B8C-83A1-F6EECF244321}">
                <p14:modId xmlns:p14="http://schemas.microsoft.com/office/powerpoint/2010/main" val="1935868431"/>
              </p:ext>
            </p:extLst>
          </p:nvPr>
        </p:nvGraphicFramePr>
        <p:xfrm>
          <a:off x="341313" y="981075"/>
          <a:ext cx="8461376" cy="2992120"/>
        </p:xfrm>
        <a:graphic>
          <a:graphicData uri="http://schemas.openxmlformats.org/drawingml/2006/table">
            <a:tbl>
              <a:tblPr firstRow="1" bandRow="1">
                <a:tableStyleId>{5C22544A-7EE6-4342-B048-85BDC9FD1C3A}</a:tableStyleId>
              </a:tblPr>
              <a:tblGrid>
                <a:gridCol w="1726973">
                  <a:extLst>
                    <a:ext uri="{9D8B030D-6E8A-4147-A177-3AD203B41FA5}">
                      <a16:colId xmlns:a16="http://schemas.microsoft.com/office/drawing/2014/main" val="4000183726"/>
                    </a:ext>
                  </a:extLst>
                </a:gridCol>
                <a:gridCol w="6734403">
                  <a:extLst>
                    <a:ext uri="{9D8B030D-6E8A-4147-A177-3AD203B41FA5}">
                      <a16:colId xmlns:a16="http://schemas.microsoft.com/office/drawing/2014/main" val="1673632845"/>
                    </a:ext>
                  </a:extLst>
                </a:gridCol>
              </a:tblGrid>
              <a:tr h="370840">
                <a:tc>
                  <a:txBody>
                    <a:bodyPr/>
                    <a:lstStyle/>
                    <a:p>
                      <a:r>
                        <a:rPr lang="en-US" dirty="0"/>
                        <a:t>Folder Permission</a:t>
                      </a:r>
                    </a:p>
                  </a:txBody>
                  <a:tcPr/>
                </a:tc>
                <a:tc>
                  <a:txBody>
                    <a:bodyPr/>
                    <a:lstStyle/>
                    <a:p>
                      <a:r>
                        <a:rPr lang="en-US" dirty="0"/>
                        <a:t>Allows</a:t>
                      </a:r>
                    </a:p>
                  </a:txBody>
                  <a:tcPr/>
                </a:tc>
                <a:extLst>
                  <a:ext uri="{0D108BD9-81ED-4DB2-BD59-A6C34878D82A}">
                    <a16:rowId xmlns:a16="http://schemas.microsoft.com/office/drawing/2014/main" val="8123470"/>
                  </a:ext>
                </a:extLst>
              </a:tr>
              <a:tr h="370840">
                <a:tc>
                  <a:txBody>
                    <a:bodyPr/>
                    <a:lstStyle/>
                    <a:p>
                      <a:r>
                        <a:rPr lang="en-US" b="1" dirty="0"/>
                        <a:t>Read</a:t>
                      </a:r>
                    </a:p>
                  </a:txBody>
                  <a:tcPr/>
                </a:tc>
                <a:tc>
                  <a:txBody>
                    <a:bodyPr/>
                    <a:lstStyle/>
                    <a:p>
                      <a:r>
                        <a:rPr lang="en-US" dirty="0"/>
                        <a:t>View files and subfolders including their attributes, permissions, and ownership.</a:t>
                      </a:r>
                    </a:p>
                  </a:txBody>
                  <a:tcPr/>
                </a:tc>
                <a:extLst>
                  <a:ext uri="{0D108BD9-81ED-4DB2-BD59-A6C34878D82A}">
                    <a16:rowId xmlns:a16="http://schemas.microsoft.com/office/drawing/2014/main" val="3164387505"/>
                  </a:ext>
                </a:extLst>
              </a:tr>
              <a:tr h="370840">
                <a:tc>
                  <a:txBody>
                    <a:bodyPr/>
                    <a:lstStyle/>
                    <a:p>
                      <a:r>
                        <a:rPr lang="en-US" b="1" dirty="0"/>
                        <a:t>Write</a:t>
                      </a:r>
                    </a:p>
                  </a:txBody>
                  <a:tcPr/>
                </a:tc>
                <a:tc>
                  <a:txBody>
                    <a:bodyPr/>
                    <a:lstStyle/>
                    <a:p>
                      <a:r>
                        <a:rPr lang="en-US" dirty="0"/>
                        <a:t>Create new folders and files, change attributes, view permissions and ownership.</a:t>
                      </a:r>
                    </a:p>
                  </a:txBody>
                  <a:tcPr/>
                </a:tc>
                <a:extLst>
                  <a:ext uri="{0D108BD9-81ED-4DB2-BD59-A6C34878D82A}">
                    <a16:rowId xmlns:a16="http://schemas.microsoft.com/office/drawing/2014/main" val="3418079853"/>
                  </a:ext>
                </a:extLst>
              </a:tr>
              <a:tr h="370840">
                <a:tc>
                  <a:txBody>
                    <a:bodyPr/>
                    <a:lstStyle/>
                    <a:p>
                      <a:r>
                        <a:rPr lang="en-US" b="1" dirty="0">
                          <a:solidFill>
                            <a:srgbClr val="FF0000"/>
                          </a:solidFill>
                        </a:rPr>
                        <a:t>List</a:t>
                      </a:r>
                    </a:p>
                  </a:txBody>
                  <a:tcPr/>
                </a:tc>
                <a:tc>
                  <a:txBody>
                    <a:bodyPr/>
                    <a:lstStyle/>
                    <a:p>
                      <a:r>
                        <a:rPr lang="en-US" dirty="0">
                          <a:solidFill>
                            <a:srgbClr val="FF0000"/>
                          </a:solidFill>
                        </a:rPr>
                        <a:t>View the names of files and subfolders.</a:t>
                      </a:r>
                    </a:p>
                  </a:txBody>
                  <a:tcPr/>
                </a:tc>
                <a:extLst>
                  <a:ext uri="{0D108BD9-81ED-4DB2-BD59-A6C34878D82A}">
                    <a16:rowId xmlns:a16="http://schemas.microsoft.com/office/drawing/2014/main" val="3391786028"/>
                  </a:ext>
                </a:extLst>
              </a:tr>
              <a:tr h="370840">
                <a:tc>
                  <a:txBody>
                    <a:bodyPr/>
                    <a:lstStyle/>
                    <a:p>
                      <a:r>
                        <a:rPr lang="en-US" b="1" dirty="0"/>
                        <a:t>Read &amp; Execute</a:t>
                      </a:r>
                    </a:p>
                  </a:txBody>
                  <a:tcPr/>
                </a:tc>
                <a:tc>
                  <a:txBody>
                    <a:bodyPr/>
                    <a:lstStyle/>
                    <a:p>
                      <a:r>
                        <a:rPr lang="en-US" dirty="0"/>
                        <a:t>Pass-through folders for which no permissions are assigned, plus read and list permissions.</a:t>
                      </a:r>
                    </a:p>
                  </a:txBody>
                  <a:tcPr/>
                </a:tc>
                <a:extLst>
                  <a:ext uri="{0D108BD9-81ED-4DB2-BD59-A6C34878D82A}">
                    <a16:rowId xmlns:a16="http://schemas.microsoft.com/office/drawing/2014/main" val="1301882877"/>
                  </a:ext>
                </a:extLst>
              </a:tr>
              <a:tr h="370840">
                <a:tc>
                  <a:txBody>
                    <a:bodyPr/>
                    <a:lstStyle/>
                    <a:p>
                      <a:r>
                        <a:rPr lang="en-US" b="1" dirty="0"/>
                        <a:t>Modify</a:t>
                      </a:r>
                    </a:p>
                  </a:txBody>
                  <a:tcPr/>
                </a:tc>
                <a:tc>
                  <a:txBody>
                    <a:bodyPr/>
                    <a:lstStyle/>
                    <a:p>
                      <a:r>
                        <a:rPr lang="en-US" dirty="0"/>
                        <a:t>Includes Read/Execute and Write permissions, as well as the ability to rename and delete the folder.</a:t>
                      </a:r>
                    </a:p>
                  </a:txBody>
                  <a:tcPr/>
                </a:tc>
                <a:extLst>
                  <a:ext uri="{0D108BD9-81ED-4DB2-BD59-A6C34878D82A}">
                    <a16:rowId xmlns:a16="http://schemas.microsoft.com/office/drawing/2014/main" val="3896423592"/>
                  </a:ext>
                </a:extLst>
              </a:tr>
              <a:tr h="370840">
                <a:tc>
                  <a:txBody>
                    <a:bodyPr/>
                    <a:lstStyle/>
                    <a:p>
                      <a:r>
                        <a:rPr lang="en-US" b="1" dirty="0"/>
                        <a:t>Full Control</a:t>
                      </a:r>
                    </a:p>
                  </a:txBody>
                  <a:tcPr/>
                </a:tc>
                <a:tc>
                  <a:txBody>
                    <a:bodyPr/>
                    <a:lstStyle/>
                    <a:p>
                      <a:r>
                        <a:rPr lang="en-US" dirty="0"/>
                        <a:t>All the above, plus changing permissions, taking ownership, and deleting subfolders and files.</a:t>
                      </a:r>
                    </a:p>
                  </a:txBody>
                  <a:tcPr/>
                </a:tc>
                <a:extLst>
                  <a:ext uri="{0D108BD9-81ED-4DB2-BD59-A6C34878D82A}">
                    <a16:rowId xmlns:a16="http://schemas.microsoft.com/office/drawing/2014/main" val="282202969"/>
                  </a:ext>
                </a:extLst>
              </a:tr>
            </a:tbl>
          </a:graphicData>
        </a:graphic>
      </p:graphicFrame>
    </p:spTree>
    <p:extLst>
      <p:ext uri="{BB962C8B-B14F-4D97-AF65-F5344CB8AC3E}">
        <p14:creationId xmlns:p14="http://schemas.microsoft.com/office/powerpoint/2010/main" val="37840812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F6402-034E-1540-A938-41357A818036}"/>
              </a:ext>
            </a:extLst>
          </p:cNvPr>
          <p:cNvSpPr>
            <a:spLocks noGrp="1"/>
          </p:cNvSpPr>
          <p:nvPr>
            <p:ph type="title"/>
          </p:nvPr>
        </p:nvSpPr>
        <p:spPr/>
        <p:txBody>
          <a:bodyPr/>
          <a:lstStyle/>
          <a:p>
            <a:r>
              <a:rPr lang="en-US" dirty="0"/>
              <a:t>Topic A: Manage Users</a:t>
            </a:r>
          </a:p>
        </p:txBody>
      </p:sp>
      <p:sp>
        <p:nvSpPr>
          <p:cNvPr id="3" name="Slide Number Placeholder 2">
            <a:extLst>
              <a:ext uri="{FF2B5EF4-FFF2-40B4-BE49-F238E27FC236}">
                <a16:creationId xmlns:a16="http://schemas.microsoft.com/office/drawing/2014/main" id="{368D3A65-0DBD-094D-B76F-C668714F4833}"/>
              </a:ext>
            </a:extLst>
          </p:cNvPr>
          <p:cNvSpPr>
            <a:spLocks noGrp="1"/>
          </p:cNvSpPr>
          <p:nvPr>
            <p:ph type="sldNum" sz="quarter" idx="4"/>
          </p:nvPr>
        </p:nvSpPr>
        <p:spPr/>
        <p:txBody>
          <a:bodyPr/>
          <a:lstStyle/>
          <a:p>
            <a:fld id="{2066355A-084C-D24E-9AD2-7E4FC41EA627}" type="slidenum">
              <a:rPr lang="en-US" smtClean="0"/>
              <a:pPr/>
              <a:t>2</a:t>
            </a:fld>
            <a:endParaRPr lang="en-US" dirty="0"/>
          </a:p>
        </p:txBody>
      </p:sp>
      <p:pic>
        <p:nvPicPr>
          <p:cNvPr id="4" name="Picture 3">
            <a:extLst>
              <a:ext uri="{FF2B5EF4-FFF2-40B4-BE49-F238E27FC236}">
                <a16:creationId xmlns:a16="http://schemas.microsoft.com/office/drawing/2014/main" id="{6AA4052E-FBCC-A459-080D-A644A221E635}"/>
              </a:ext>
            </a:extLst>
          </p:cNvPr>
          <p:cNvPicPr>
            <a:picLocks noChangeAspect="1"/>
          </p:cNvPicPr>
          <p:nvPr/>
        </p:nvPicPr>
        <p:blipFill>
          <a:blip r:embed="rId2"/>
          <a:stretch>
            <a:fillRect/>
          </a:stretch>
        </p:blipFill>
        <p:spPr>
          <a:xfrm>
            <a:off x="2038892" y="1154307"/>
            <a:ext cx="5066215" cy="2834886"/>
          </a:xfrm>
          <a:prstGeom prst="rect">
            <a:avLst/>
          </a:prstGeom>
        </p:spPr>
      </p:pic>
    </p:spTree>
    <p:extLst>
      <p:ext uri="{BB962C8B-B14F-4D97-AF65-F5344CB8AC3E}">
        <p14:creationId xmlns:p14="http://schemas.microsoft.com/office/powerpoint/2010/main" val="38773148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25494-4F0F-474D-8DA8-86F109C5BFD4}"/>
              </a:ext>
            </a:extLst>
          </p:cNvPr>
          <p:cNvSpPr>
            <a:spLocks noGrp="1"/>
          </p:cNvSpPr>
          <p:nvPr>
            <p:ph type="title"/>
          </p:nvPr>
        </p:nvSpPr>
        <p:spPr/>
        <p:txBody>
          <a:bodyPr/>
          <a:lstStyle/>
          <a:p>
            <a:r>
              <a:rPr lang="en-US" dirty="0"/>
              <a:t>NTFS File and Folder Permissions </a:t>
            </a:r>
          </a:p>
        </p:txBody>
      </p:sp>
      <p:sp>
        <p:nvSpPr>
          <p:cNvPr id="3" name="Slide Number Placeholder 2">
            <a:extLst>
              <a:ext uri="{FF2B5EF4-FFF2-40B4-BE49-F238E27FC236}">
                <a16:creationId xmlns:a16="http://schemas.microsoft.com/office/drawing/2014/main" id="{8E0F2113-2A10-469D-B620-612649E6E860}"/>
              </a:ext>
            </a:extLst>
          </p:cNvPr>
          <p:cNvSpPr>
            <a:spLocks noGrp="1"/>
          </p:cNvSpPr>
          <p:nvPr>
            <p:ph type="sldNum" sz="quarter" idx="4"/>
          </p:nvPr>
        </p:nvSpPr>
        <p:spPr/>
        <p:txBody>
          <a:bodyPr/>
          <a:lstStyle/>
          <a:p>
            <a:fld id="{2066355A-084C-D24E-9AD2-7E4FC41EA627}" type="slidenum">
              <a:rPr lang="en-US" smtClean="0"/>
              <a:pPr/>
              <a:t>20</a:t>
            </a:fld>
            <a:endParaRPr lang="en-US" dirty="0"/>
          </a:p>
        </p:txBody>
      </p:sp>
      <p:graphicFrame>
        <p:nvGraphicFramePr>
          <p:cNvPr id="8" name="Content Placeholder 7">
            <a:extLst>
              <a:ext uri="{FF2B5EF4-FFF2-40B4-BE49-F238E27FC236}">
                <a16:creationId xmlns:a16="http://schemas.microsoft.com/office/drawing/2014/main" id="{32EE8CBF-C786-4CFA-8F6B-B3CAC0B00A50}"/>
              </a:ext>
            </a:extLst>
          </p:cNvPr>
          <p:cNvGraphicFramePr>
            <a:graphicFrameLocks noGrp="1"/>
          </p:cNvGraphicFramePr>
          <p:nvPr>
            <p:ph idx="1"/>
          </p:nvPr>
        </p:nvGraphicFramePr>
        <p:xfrm>
          <a:off x="341313" y="981075"/>
          <a:ext cx="8401596" cy="2357120"/>
        </p:xfrm>
        <a:graphic>
          <a:graphicData uri="http://schemas.openxmlformats.org/drawingml/2006/table">
            <a:tbl>
              <a:tblPr firstRow="1" bandRow="1">
                <a:tableStyleId>{5C22544A-7EE6-4342-B048-85BDC9FD1C3A}</a:tableStyleId>
              </a:tblPr>
              <a:tblGrid>
                <a:gridCol w="1667193">
                  <a:extLst>
                    <a:ext uri="{9D8B030D-6E8A-4147-A177-3AD203B41FA5}">
                      <a16:colId xmlns:a16="http://schemas.microsoft.com/office/drawing/2014/main" val="4000183726"/>
                    </a:ext>
                  </a:extLst>
                </a:gridCol>
                <a:gridCol w="6734403">
                  <a:extLst>
                    <a:ext uri="{9D8B030D-6E8A-4147-A177-3AD203B41FA5}">
                      <a16:colId xmlns:a16="http://schemas.microsoft.com/office/drawing/2014/main" val="1673632845"/>
                    </a:ext>
                  </a:extLst>
                </a:gridCol>
              </a:tblGrid>
              <a:tr h="370840">
                <a:tc>
                  <a:txBody>
                    <a:bodyPr/>
                    <a:lstStyle/>
                    <a:p>
                      <a:r>
                        <a:rPr lang="en-US" dirty="0"/>
                        <a:t>File Permission</a:t>
                      </a:r>
                    </a:p>
                  </a:txBody>
                  <a:tcPr/>
                </a:tc>
                <a:tc>
                  <a:txBody>
                    <a:bodyPr/>
                    <a:lstStyle/>
                    <a:p>
                      <a:r>
                        <a:rPr lang="en-US" dirty="0"/>
                        <a:t>Allows</a:t>
                      </a:r>
                    </a:p>
                  </a:txBody>
                  <a:tcPr/>
                </a:tc>
                <a:extLst>
                  <a:ext uri="{0D108BD9-81ED-4DB2-BD59-A6C34878D82A}">
                    <a16:rowId xmlns:a16="http://schemas.microsoft.com/office/drawing/2014/main" val="8123470"/>
                  </a:ext>
                </a:extLst>
              </a:tr>
              <a:tr h="370840">
                <a:tc>
                  <a:txBody>
                    <a:bodyPr/>
                    <a:lstStyle/>
                    <a:p>
                      <a:r>
                        <a:rPr lang="en-US" b="1" dirty="0"/>
                        <a:t>Read</a:t>
                      </a:r>
                    </a:p>
                  </a:txBody>
                  <a:tcPr/>
                </a:tc>
                <a:tc>
                  <a:txBody>
                    <a:bodyPr/>
                    <a:lstStyle/>
                    <a:p>
                      <a:r>
                        <a:rPr lang="en-US" dirty="0"/>
                        <a:t>Read the contents of the file and view attributes, ownership, and permissions.</a:t>
                      </a:r>
                    </a:p>
                  </a:txBody>
                  <a:tcPr/>
                </a:tc>
                <a:extLst>
                  <a:ext uri="{0D108BD9-81ED-4DB2-BD59-A6C34878D82A}">
                    <a16:rowId xmlns:a16="http://schemas.microsoft.com/office/drawing/2014/main" val="3164387505"/>
                  </a:ext>
                </a:extLst>
              </a:tr>
              <a:tr h="370840">
                <a:tc>
                  <a:txBody>
                    <a:bodyPr/>
                    <a:lstStyle/>
                    <a:p>
                      <a:r>
                        <a:rPr lang="en-US" b="1" dirty="0"/>
                        <a:t>Write</a:t>
                      </a:r>
                    </a:p>
                  </a:txBody>
                  <a:tcPr/>
                </a:tc>
                <a:tc>
                  <a:txBody>
                    <a:bodyPr/>
                    <a:lstStyle/>
                    <a:p>
                      <a:r>
                        <a:rPr lang="en-US" dirty="0"/>
                        <a:t>Overwrite the file and view attributes, ownership, and permissions.</a:t>
                      </a:r>
                    </a:p>
                  </a:txBody>
                  <a:tcPr/>
                </a:tc>
                <a:extLst>
                  <a:ext uri="{0D108BD9-81ED-4DB2-BD59-A6C34878D82A}">
                    <a16:rowId xmlns:a16="http://schemas.microsoft.com/office/drawing/2014/main" val="3418079853"/>
                  </a:ext>
                </a:extLst>
              </a:tr>
              <a:tr h="370840">
                <a:tc>
                  <a:txBody>
                    <a:bodyPr/>
                    <a:lstStyle/>
                    <a:p>
                      <a:r>
                        <a:rPr lang="en-US" b="1" dirty="0"/>
                        <a:t>Read &amp; Execute</a:t>
                      </a:r>
                    </a:p>
                  </a:txBody>
                  <a:tcPr/>
                </a:tc>
                <a:tc>
                  <a:txBody>
                    <a:bodyPr/>
                    <a:lstStyle/>
                    <a:p>
                      <a:r>
                        <a:rPr lang="en-US" dirty="0"/>
                        <a:t>Read permissions, plus the ability to run applications.</a:t>
                      </a:r>
                    </a:p>
                  </a:txBody>
                  <a:tcPr/>
                </a:tc>
                <a:extLst>
                  <a:ext uri="{0D108BD9-81ED-4DB2-BD59-A6C34878D82A}">
                    <a16:rowId xmlns:a16="http://schemas.microsoft.com/office/drawing/2014/main" val="1301882877"/>
                  </a:ext>
                </a:extLst>
              </a:tr>
              <a:tr h="370840">
                <a:tc>
                  <a:txBody>
                    <a:bodyPr/>
                    <a:lstStyle/>
                    <a:p>
                      <a:r>
                        <a:rPr lang="en-US" b="1" dirty="0"/>
                        <a:t>Modify</a:t>
                      </a:r>
                    </a:p>
                  </a:txBody>
                  <a:tcPr/>
                </a:tc>
                <a:tc>
                  <a:txBody>
                    <a:bodyPr/>
                    <a:lstStyle/>
                    <a:p>
                      <a:r>
                        <a:rPr lang="en-US" dirty="0"/>
                        <a:t>Includes Read/Execute and Write permissions, as well as the ability to rename and delete the file.</a:t>
                      </a:r>
                    </a:p>
                  </a:txBody>
                  <a:tcPr/>
                </a:tc>
                <a:extLst>
                  <a:ext uri="{0D108BD9-81ED-4DB2-BD59-A6C34878D82A}">
                    <a16:rowId xmlns:a16="http://schemas.microsoft.com/office/drawing/2014/main" val="3896423592"/>
                  </a:ext>
                </a:extLst>
              </a:tr>
              <a:tr h="370840">
                <a:tc>
                  <a:txBody>
                    <a:bodyPr/>
                    <a:lstStyle/>
                    <a:p>
                      <a:r>
                        <a:rPr lang="en-US" b="1" dirty="0"/>
                        <a:t>Full Control</a:t>
                      </a:r>
                    </a:p>
                  </a:txBody>
                  <a:tcPr/>
                </a:tc>
                <a:tc>
                  <a:txBody>
                    <a:bodyPr/>
                    <a:lstStyle/>
                    <a:p>
                      <a:r>
                        <a:rPr lang="en-US" dirty="0"/>
                        <a:t>All the above, plus changing permissions, taking ownership.</a:t>
                      </a:r>
                    </a:p>
                  </a:txBody>
                  <a:tcPr/>
                </a:tc>
                <a:extLst>
                  <a:ext uri="{0D108BD9-81ED-4DB2-BD59-A6C34878D82A}">
                    <a16:rowId xmlns:a16="http://schemas.microsoft.com/office/drawing/2014/main" val="282202969"/>
                  </a:ext>
                </a:extLst>
              </a:tr>
            </a:tbl>
          </a:graphicData>
        </a:graphic>
      </p:graphicFrame>
    </p:spTree>
    <p:extLst>
      <p:ext uri="{BB962C8B-B14F-4D97-AF65-F5344CB8AC3E}">
        <p14:creationId xmlns:p14="http://schemas.microsoft.com/office/powerpoint/2010/main" val="4814386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F3BD5-8FE8-4B20-9532-9EB1AED367F3}"/>
              </a:ext>
            </a:extLst>
          </p:cNvPr>
          <p:cNvSpPr>
            <a:spLocks noGrp="1"/>
          </p:cNvSpPr>
          <p:nvPr>
            <p:ph type="title"/>
          </p:nvPr>
        </p:nvSpPr>
        <p:spPr/>
        <p:txBody>
          <a:bodyPr/>
          <a:lstStyle/>
          <a:p>
            <a:r>
              <a:rPr lang="en-US" dirty="0"/>
              <a:t>NTFS File and Folder Permissions</a:t>
            </a:r>
          </a:p>
        </p:txBody>
      </p:sp>
      <p:sp>
        <p:nvSpPr>
          <p:cNvPr id="3" name="Slide Number Placeholder 2">
            <a:extLst>
              <a:ext uri="{FF2B5EF4-FFF2-40B4-BE49-F238E27FC236}">
                <a16:creationId xmlns:a16="http://schemas.microsoft.com/office/drawing/2014/main" id="{400D7DB6-CF2B-4544-AB3A-C6556A7DF13A}"/>
              </a:ext>
            </a:extLst>
          </p:cNvPr>
          <p:cNvSpPr>
            <a:spLocks noGrp="1"/>
          </p:cNvSpPr>
          <p:nvPr>
            <p:ph type="sldNum" sz="quarter" idx="4"/>
          </p:nvPr>
        </p:nvSpPr>
        <p:spPr/>
        <p:txBody>
          <a:bodyPr/>
          <a:lstStyle/>
          <a:p>
            <a:fld id="{2066355A-084C-D24E-9AD2-7E4FC41EA627}" type="slidenum">
              <a:rPr lang="en-US" smtClean="0"/>
              <a:pPr/>
              <a:t>21</a:t>
            </a:fld>
            <a:endParaRPr lang="en-US" dirty="0"/>
          </a:p>
        </p:txBody>
      </p:sp>
      <p:sp>
        <p:nvSpPr>
          <p:cNvPr id="4" name="Content Placeholder 3">
            <a:extLst>
              <a:ext uri="{FF2B5EF4-FFF2-40B4-BE49-F238E27FC236}">
                <a16:creationId xmlns:a16="http://schemas.microsoft.com/office/drawing/2014/main" id="{B22BA703-9020-40AE-BDDF-6C353AE55AB3}"/>
              </a:ext>
            </a:extLst>
          </p:cNvPr>
          <p:cNvSpPr>
            <a:spLocks noGrp="1"/>
          </p:cNvSpPr>
          <p:nvPr>
            <p:ph idx="1"/>
          </p:nvPr>
        </p:nvSpPr>
        <p:spPr/>
        <p:txBody>
          <a:bodyPr/>
          <a:lstStyle/>
          <a:p>
            <a:pPr marL="0" indent="0">
              <a:buNone/>
            </a:pPr>
            <a:r>
              <a:rPr lang="en-US" dirty="0"/>
              <a:t>Effective Permissions and Allow vs. Deny</a:t>
            </a:r>
          </a:p>
          <a:p>
            <a:pPr marL="0" indent="0">
              <a:buNone/>
            </a:pPr>
            <a:endParaRPr lang="en-US" dirty="0"/>
          </a:p>
          <a:p>
            <a:r>
              <a:rPr lang="en-US" dirty="0"/>
              <a:t>Permissions usually applied at one of 3 levels:</a:t>
            </a:r>
          </a:p>
          <a:p>
            <a:endParaRPr lang="en-US" dirty="0"/>
          </a:p>
          <a:p>
            <a:pPr lvl="1"/>
            <a:r>
              <a:rPr lang="en-US" dirty="0"/>
              <a:t>1 For application folders, the read/execute permission is granted to the appropriate group.</a:t>
            </a:r>
          </a:p>
          <a:p>
            <a:pPr lvl="1"/>
            <a:endParaRPr lang="en-US" dirty="0"/>
          </a:p>
          <a:p>
            <a:pPr lvl="1"/>
            <a:r>
              <a:rPr lang="en-US" dirty="0"/>
              <a:t>2 For data areas, the modify or read permission is assigned as appropriate.</a:t>
            </a:r>
          </a:p>
          <a:p>
            <a:pPr lvl="1"/>
            <a:endParaRPr lang="en-US" dirty="0"/>
          </a:p>
          <a:p>
            <a:pPr lvl="1"/>
            <a:r>
              <a:rPr lang="en-US" dirty="0"/>
              <a:t>3 To home directories (personal storage areas on a network), full control is assigned to the relevant user.</a:t>
            </a:r>
          </a:p>
        </p:txBody>
      </p:sp>
    </p:spTree>
    <p:extLst>
      <p:ext uri="{BB962C8B-B14F-4D97-AF65-F5344CB8AC3E}">
        <p14:creationId xmlns:p14="http://schemas.microsoft.com/office/powerpoint/2010/main" val="3839981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fade">
                                      <p:cBhvr>
                                        <p:cTn id="7" dur="1000"/>
                                        <p:tgtEl>
                                          <p:spTgt spid="4">
                                            <p:txEl>
                                              <p:pRg st="4" end="4"/>
                                            </p:txEl>
                                          </p:spTgt>
                                        </p:tgtEl>
                                      </p:cBhvr>
                                    </p:animEffect>
                                    <p:anim calcmode="lin" valueType="num">
                                      <p:cBhvr>
                                        <p:cTn id="8"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4" end="4"/>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6" end="6"/>
                                            </p:txEl>
                                          </p:spTgt>
                                        </p:tgtEl>
                                        <p:attrNameLst>
                                          <p:attrName>style.visibility</p:attrName>
                                        </p:attrNameLst>
                                      </p:cBhvr>
                                      <p:to>
                                        <p:strVal val="visible"/>
                                      </p:to>
                                    </p:set>
                                    <p:animEffect transition="in" filter="fade">
                                      <p:cBhvr>
                                        <p:cTn id="12" dur="1000"/>
                                        <p:tgtEl>
                                          <p:spTgt spid="4">
                                            <p:txEl>
                                              <p:pRg st="6" end="6"/>
                                            </p:txEl>
                                          </p:spTgt>
                                        </p:tgtEl>
                                      </p:cBhvr>
                                    </p:animEffect>
                                    <p:anim calcmode="lin" valueType="num">
                                      <p:cBhvr>
                                        <p:cTn id="13"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6" end="6"/>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8" end="8"/>
                                            </p:txEl>
                                          </p:spTgt>
                                        </p:tgtEl>
                                        <p:attrNameLst>
                                          <p:attrName>style.visibility</p:attrName>
                                        </p:attrNameLst>
                                      </p:cBhvr>
                                      <p:to>
                                        <p:strVal val="visible"/>
                                      </p:to>
                                    </p:set>
                                    <p:animEffect transition="in" filter="fade">
                                      <p:cBhvr>
                                        <p:cTn id="17" dur="1000"/>
                                        <p:tgtEl>
                                          <p:spTgt spid="4">
                                            <p:txEl>
                                              <p:pRg st="8" end="8"/>
                                            </p:txEl>
                                          </p:spTgt>
                                        </p:tgtEl>
                                      </p:cBhvr>
                                    </p:animEffect>
                                    <p:anim calcmode="lin" valueType="num">
                                      <p:cBhvr>
                                        <p:cTn id="18"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F3BD5-8FE8-4B20-9532-9EB1AED367F3}"/>
              </a:ext>
            </a:extLst>
          </p:cNvPr>
          <p:cNvSpPr>
            <a:spLocks noGrp="1"/>
          </p:cNvSpPr>
          <p:nvPr>
            <p:ph type="title"/>
          </p:nvPr>
        </p:nvSpPr>
        <p:spPr>
          <a:xfrm>
            <a:off x="341927" y="75202"/>
            <a:ext cx="8455567" cy="633458"/>
          </a:xfrm>
        </p:spPr>
        <p:txBody>
          <a:bodyPr anchor="ctr">
            <a:normAutofit/>
          </a:bodyPr>
          <a:lstStyle/>
          <a:p>
            <a:r>
              <a:rPr lang="en-US" dirty="0"/>
              <a:t>NTFS File and Folder Permissions</a:t>
            </a:r>
          </a:p>
        </p:txBody>
      </p:sp>
      <p:sp>
        <p:nvSpPr>
          <p:cNvPr id="4" name="Content Placeholder 3">
            <a:extLst>
              <a:ext uri="{FF2B5EF4-FFF2-40B4-BE49-F238E27FC236}">
                <a16:creationId xmlns:a16="http://schemas.microsoft.com/office/drawing/2014/main" id="{B22BA703-9020-40AE-BDDF-6C353AE55AB3}"/>
              </a:ext>
            </a:extLst>
          </p:cNvPr>
          <p:cNvSpPr>
            <a:spLocks noGrp="1"/>
          </p:cNvSpPr>
          <p:nvPr>
            <p:ph sz="half" idx="1"/>
          </p:nvPr>
        </p:nvSpPr>
        <p:spPr>
          <a:xfrm>
            <a:off x="457200" y="1200151"/>
            <a:ext cx="4038600" cy="3394472"/>
          </a:xfrm>
        </p:spPr>
        <p:txBody>
          <a:bodyPr>
            <a:normAutofit/>
          </a:bodyPr>
          <a:lstStyle/>
          <a:p>
            <a:pPr>
              <a:lnSpc>
                <a:spcPct val="90000"/>
              </a:lnSpc>
            </a:pPr>
            <a:r>
              <a:rPr lang="en-US" sz="1500" dirty="0"/>
              <a:t>Best Practice </a:t>
            </a:r>
          </a:p>
          <a:p>
            <a:pPr>
              <a:lnSpc>
                <a:spcPct val="90000"/>
              </a:lnSpc>
            </a:pPr>
            <a:endParaRPr lang="en-US" sz="1500" dirty="0"/>
          </a:p>
          <a:p>
            <a:pPr lvl="1">
              <a:lnSpc>
                <a:spcPct val="90000"/>
              </a:lnSpc>
            </a:pPr>
            <a:r>
              <a:rPr lang="en-US" sz="1500" dirty="0"/>
              <a:t>If an account is not granted an "allow" permission, an implicit </a:t>
            </a:r>
            <a:r>
              <a:rPr lang="en-US" sz="1500" u="sng" dirty="0"/>
              <a:t>deny</a:t>
            </a:r>
            <a:r>
              <a:rPr lang="en-US" sz="1500" dirty="0"/>
              <a:t> is applied.</a:t>
            </a:r>
          </a:p>
          <a:p>
            <a:pPr lvl="1">
              <a:lnSpc>
                <a:spcPct val="90000"/>
              </a:lnSpc>
            </a:pPr>
            <a:endParaRPr lang="en-US" sz="1500" dirty="0"/>
          </a:p>
          <a:p>
            <a:pPr lvl="1">
              <a:lnSpc>
                <a:spcPct val="90000"/>
              </a:lnSpc>
            </a:pPr>
            <a:r>
              <a:rPr lang="en-US" sz="1500" dirty="0"/>
              <a:t>Share permissions only protect the resource when it is accessed across the network.</a:t>
            </a:r>
          </a:p>
          <a:p>
            <a:pPr lvl="1">
              <a:lnSpc>
                <a:spcPct val="90000"/>
              </a:lnSpc>
            </a:pPr>
            <a:endParaRPr lang="en-US" sz="1500" dirty="0"/>
          </a:p>
          <a:p>
            <a:pPr lvl="1">
              <a:lnSpc>
                <a:spcPct val="90000"/>
              </a:lnSpc>
            </a:pPr>
            <a:r>
              <a:rPr lang="en-US" sz="1500" dirty="0"/>
              <a:t>NTFS permissions are used to protect the resource from unauthorized local access.</a:t>
            </a:r>
          </a:p>
        </p:txBody>
      </p:sp>
      <p:pic>
        <p:nvPicPr>
          <p:cNvPr id="6" name="Picture 5">
            <a:extLst>
              <a:ext uri="{FF2B5EF4-FFF2-40B4-BE49-F238E27FC236}">
                <a16:creationId xmlns:a16="http://schemas.microsoft.com/office/drawing/2014/main" id="{CACC75A5-D12E-EADC-93C6-75CC6838B8F3}"/>
              </a:ext>
            </a:extLst>
          </p:cNvPr>
          <p:cNvPicPr>
            <a:picLocks noChangeAspect="1"/>
          </p:cNvPicPr>
          <p:nvPr/>
        </p:nvPicPr>
        <p:blipFill>
          <a:blip r:embed="rId2"/>
          <a:stretch>
            <a:fillRect/>
          </a:stretch>
        </p:blipFill>
        <p:spPr>
          <a:xfrm>
            <a:off x="4648200" y="1329639"/>
            <a:ext cx="4038600" cy="3135495"/>
          </a:xfrm>
          <a:prstGeom prst="rect">
            <a:avLst/>
          </a:prstGeom>
          <a:noFill/>
        </p:spPr>
      </p:pic>
      <p:sp>
        <p:nvSpPr>
          <p:cNvPr id="3" name="Slide Number Placeholder 2">
            <a:extLst>
              <a:ext uri="{FF2B5EF4-FFF2-40B4-BE49-F238E27FC236}">
                <a16:creationId xmlns:a16="http://schemas.microsoft.com/office/drawing/2014/main" id="{400D7DB6-CF2B-4544-AB3A-C6556A7DF13A}"/>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22</a:t>
            </a:fld>
            <a:endParaRPr lang="en-US"/>
          </a:p>
        </p:txBody>
      </p:sp>
    </p:spTree>
    <p:extLst>
      <p:ext uri="{BB962C8B-B14F-4D97-AF65-F5344CB8AC3E}">
        <p14:creationId xmlns:p14="http://schemas.microsoft.com/office/powerpoint/2010/main" val="350530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animEffect transition="in" filter="fade">
                                      <p:cBhvr>
                                        <p:cTn id="21" dur="1000"/>
                                        <p:tgtEl>
                                          <p:spTgt spid="4">
                                            <p:txEl>
                                              <p:pRg st="6" end="6"/>
                                            </p:txEl>
                                          </p:spTgt>
                                        </p:tgtEl>
                                      </p:cBhvr>
                                    </p:animEffect>
                                    <p:anim calcmode="lin" valueType="num">
                                      <p:cBhvr>
                                        <p:cTn id="22"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F3BD5-8FE8-4B20-9532-9EB1AED367F3}"/>
              </a:ext>
            </a:extLst>
          </p:cNvPr>
          <p:cNvSpPr>
            <a:spLocks noGrp="1"/>
          </p:cNvSpPr>
          <p:nvPr>
            <p:ph type="title"/>
          </p:nvPr>
        </p:nvSpPr>
        <p:spPr/>
        <p:txBody>
          <a:bodyPr/>
          <a:lstStyle/>
          <a:p>
            <a:r>
              <a:rPr lang="en-US" dirty="0"/>
              <a:t>NTFS File and Folder Permissions</a:t>
            </a:r>
          </a:p>
        </p:txBody>
      </p:sp>
      <p:sp>
        <p:nvSpPr>
          <p:cNvPr id="3" name="Slide Number Placeholder 2">
            <a:extLst>
              <a:ext uri="{FF2B5EF4-FFF2-40B4-BE49-F238E27FC236}">
                <a16:creationId xmlns:a16="http://schemas.microsoft.com/office/drawing/2014/main" id="{400D7DB6-CF2B-4544-AB3A-C6556A7DF13A}"/>
              </a:ext>
            </a:extLst>
          </p:cNvPr>
          <p:cNvSpPr>
            <a:spLocks noGrp="1"/>
          </p:cNvSpPr>
          <p:nvPr>
            <p:ph type="sldNum" sz="quarter" idx="4"/>
          </p:nvPr>
        </p:nvSpPr>
        <p:spPr/>
        <p:txBody>
          <a:bodyPr/>
          <a:lstStyle/>
          <a:p>
            <a:fld id="{2066355A-084C-D24E-9AD2-7E4FC41EA627}" type="slidenum">
              <a:rPr lang="en-US" smtClean="0"/>
              <a:pPr/>
              <a:t>23</a:t>
            </a:fld>
            <a:endParaRPr lang="en-US" dirty="0"/>
          </a:p>
        </p:txBody>
      </p:sp>
      <p:sp>
        <p:nvSpPr>
          <p:cNvPr id="4" name="Content Placeholder 3">
            <a:extLst>
              <a:ext uri="{FF2B5EF4-FFF2-40B4-BE49-F238E27FC236}">
                <a16:creationId xmlns:a16="http://schemas.microsoft.com/office/drawing/2014/main" id="{B22BA703-9020-40AE-BDDF-6C353AE55AB3}"/>
              </a:ext>
            </a:extLst>
          </p:cNvPr>
          <p:cNvSpPr>
            <a:spLocks noGrp="1"/>
          </p:cNvSpPr>
          <p:nvPr>
            <p:ph idx="1"/>
          </p:nvPr>
        </p:nvSpPr>
        <p:spPr>
          <a:xfrm>
            <a:off x="252667" y="780397"/>
            <a:ext cx="8460152" cy="4003199"/>
          </a:xfrm>
        </p:spPr>
        <p:txBody>
          <a:bodyPr/>
          <a:lstStyle/>
          <a:p>
            <a:r>
              <a:rPr lang="en-US" dirty="0">
                <a:solidFill>
                  <a:srgbClr val="FF0000"/>
                </a:solidFill>
              </a:rPr>
              <a:t>Best Practice </a:t>
            </a:r>
          </a:p>
          <a:p>
            <a:pPr lvl="1"/>
            <a:r>
              <a:rPr lang="en-US" dirty="0"/>
              <a:t>When either Share or NTFS permissions are set at the root folder all files and subdirectories inherit the same permissions.</a:t>
            </a:r>
          </a:p>
          <a:p>
            <a:pPr marL="342900" lvl="1" indent="0">
              <a:buNone/>
            </a:pPr>
            <a:endParaRPr lang="en-US" dirty="0"/>
          </a:p>
          <a:p>
            <a:pPr lvl="1"/>
            <a:r>
              <a:rPr lang="en-US" dirty="0"/>
              <a:t>If both share and NTFS permissions are applied to the same resource, the most </a:t>
            </a:r>
            <a:r>
              <a:rPr lang="en-US" u="sng" dirty="0"/>
              <a:t>restrictive</a:t>
            </a:r>
            <a:r>
              <a:rPr lang="en-US" dirty="0"/>
              <a:t> applies (when the file or folder </a:t>
            </a:r>
            <a:r>
              <a:rPr lang="en-US" dirty="0">
                <a:solidFill>
                  <a:srgbClr val="FF0000"/>
                </a:solidFill>
              </a:rPr>
              <a:t>is accessed over the network</a:t>
            </a:r>
            <a:r>
              <a:rPr lang="en-US" dirty="0"/>
              <a:t>).</a:t>
            </a:r>
          </a:p>
          <a:p>
            <a:pPr marL="342900" lvl="1" indent="0">
              <a:buNone/>
            </a:pPr>
            <a:endParaRPr lang="en-US" dirty="0"/>
          </a:p>
          <a:p>
            <a:pPr lvl="1"/>
            <a:r>
              <a:rPr lang="en-US" dirty="0"/>
              <a:t>If the group "Everyone" has Read permission to a share and the "Users“ group is given Modify permission through NTFS permissions, the effective permissions for a member of the "Users" group will be Read (</a:t>
            </a:r>
            <a:r>
              <a:rPr lang="en-US" dirty="0">
                <a:solidFill>
                  <a:srgbClr val="FF0000"/>
                </a:solidFill>
              </a:rPr>
              <a:t>Most Restrictive</a:t>
            </a:r>
            <a:r>
              <a:rPr lang="en-US" dirty="0"/>
              <a:t>).</a:t>
            </a:r>
          </a:p>
          <a:p>
            <a:pPr lvl="1"/>
            <a:endParaRPr lang="en-US" dirty="0"/>
          </a:p>
          <a:p>
            <a:pPr lvl="1"/>
            <a:r>
              <a:rPr lang="en-US" dirty="0"/>
              <a:t>If the same user is in two different NTFS groups, the permission outcome is the </a:t>
            </a:r>
            <a:r>
              <a:rPr lang="en-US" dirty="0">
                <a:solidFill>
                  <a:srgbClr val="FF0000"/>
                </a:solidFill>
              </a:rPr>
              <a:t>Least Restrictive</a:t>
            </a:r>
            <a:r>
              <a:rPr lang="en-US" dirty="0"/>
              <a:t>. </a:t>
            </a:r>
          </a:p>
        </p:txBody>
      </p:sp>
    </p:spTree>
    <p:extLst>
      <p:ext uri="{BB962C8B-B14F-4D97-AF65-F5344CB8AC3E}">
        <p14:creationId xmlns:p14="http://schemas.microsoft.com/office/powerpoint/2010/main" val="2205218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3" end="3"/>
                                            </p:txEl>
                                          </p:spTgt>
                                        </p:tgtEl>
                                        <p:attrNameLst>
                                          <p:attrName>style.visibility</p:attrName>
                                        </p:attrNameLst>
                                      </p:cBhvr>
                                      <p:to>
                                        <p:strVal val="visible"/>
                                      </p:to>
                                    </p:set>
                                    <p:animEffect transition="in" filter="fade">
                                      <p:cBhvr>
                                        <p:cTn id="14" dur="1000"/>
                                        <p:tgtEl>
                                          <p:spTgt spid="4">
                                            <p:txEl>
                                              <p:pRg st="3" end="3"/>
                                            </p:txEl>
                                          </p:spTgt>
                                        </p:tgtEl>
                                      </p:cBhvr>
                                    </p:animEffect>
                                    <p:anim calcmode="lin" valueType="num">
                                      <p:cBhvr>
                                        <p:cTn id="15"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animEffect transition="in" filter="fade">
                                      <p:cBhvr>
                                        <p:cTn id="21" dur="1000"/>
                                        <p:tgtEl>
                                          <p:spTgt spid="4">
                                            <p:txEl>
                                              <p:pRg st="5" end="5"/>
                                            </p:txEl>
                                          </p:spTgt>
                                        </p:tgtEl>
                                      </p:cBhvr>
                                    </p:animEffect>
                                    <p:anim calcmode="lin" valueType="num">
                                      <p:cBhvr>
                                        <p:cTn id="22"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7" end="7"/>
                                            </p:txEl>
                                          </p:spTgt>
                                        </p:tgtEl>
                                        <p:attrNameLst>
                                          <p:attrName>style.visibility</p:attrName>
                                        </p:attrNameLst>
                                      </p:cBhvr>
                                      <p:to>
                                        <p:strVal val="visible"/>
                                      </p:to>
                                    </p:set>
                                    <p:animEffect transition="in" filter="fade">
                                      <p:cBhvr>
                                        <p:cTn id="28" dur="1000"/>
                                        <p:tgtEl>
                                          <p:spTgt spid="4">
                                            <p:txEl>
                                              <p:pRg st="7" end="7"/>
                                            </p:txEl>
                                          </p:spTgt>
                                        </p:tgtEl>
                                      </p:cBhvr>
                                    </p:animEffect>
                                    <p:anim calcmode="lin" valueType="num">
                                      <p:cBhvr>
                                        <p:cTn id="29"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F3BD5-8FE8-4B20-9532-9EB1AED367F3}"/>
              </a:ext>
            </a:extLst>
          </p:cNvPr>
          <p:cNvSpPr>
            <a:spLocks noGrp="1"/>
          </p:cNvSpPr>
          <p:nvPr>
            <p:ph type="title"/>
          </p:nvPr>
        </p:nvSpPr>
        <p:spPr/>
        <p:txBody>
          <a:bodyPr/>
          <a:lstStyle/>
          <a:p>
            <a:r>
              <a:rPr lang="en-US" dirty="0"/>
              <a:t>NTFS File and Folder Permissions</a:t>
            </a:r>
          </a:p>
        </p:txBody>
      </p:sp>
      <p:sp>
        <p:nvSpPr>
          <p:cNvPr id="3" name="Slide Number Placeholder 2">
            <a:extLst>
              <a:ext uri="{FF2B5EF4-FFF2-40B4-BE49-F238E27FC236}">
                <a16:creationId xmlns:a16="http://schemas.microsoft.com/office/drawing/2014/main" id="{400D7DB6-CF2B-4544-AB3A-C6556A7DF13A}"/>
              </a:ext>
            </a:extLst>
          </p:cNvPr>
          <p:cNvSpPr>
            <a:spLocks noGrp="1"/>
          </p:cNvSpPr>
          <p:nvPr>
            <p:ph type="sldNum" sz="quarter" idx="4"/>
          </p:nvPr>
        </p:nvSpPr>
        <p:spPr/>
        <p:txBody>
          <a:bodyPr/>
          <a:lstStyle/>
          <a:p>
            <a:fld id="{2066355A-084C-D24E-9AD2-7E4FC41EA627}" type="slidenum">
              <a:rPr lang="en-US" smtClean="0"/>
              <a:pPr/>
              <a:t>24</a:t>
            </a:fld>
            <a:endParaRPr lang="en-US" dirty="0"/>
          </a:p>
        </p:txBody>
      </p:sp>
      <p:sp>
        <p:nvSpPr>
          <p:cNvPr id="4" name="Content Placeholder 3">
            <a:extLst>
              <a:ext uri="{FF2B5EF4-FFF2-40B4-BE49-F238E27FC236}">
                <a16:creationId xmlns:a16="http://schemas.microsoft.com/office/drawing/2014/main" id="{B22BA703-9020-40AE-BDDF-6C353AE55AB3}"/>
              </a:ext>
            </a:extLst>
          </p:cNvPr>
          <p:cNvSpPr>
            <a:spLocks noGrp="1"/>
          </p:cNvSpPr>
          <p:nvPr>
            <p:ph idx="1"/>
          </p:nvPr>
        </p:nvSpPr>
        <p:spPr>
          <a:xfrm>
            <a:off x="341927" y="783580"/>
            <a:ext cx="8460152" cy="3567590"/>
          </a:xfrm>
        </p:spPr>
        <p:txBody>
          <a:bodyPr/>
          <a:lstStyle/>
          <a:p>
            <a:r>
              <a:rPr lang="en-US" dirty="0"/>
              <a:t>Advanced Settings</a:t>
            </a:r>
          </a:p>
          <a:p>
            <a:r>
              <a:rPr lang="en-US" dirty="0"/>
              <a:t>Ownership</a:t>
            </a:r>
          </a:p>
        </p:txBody>
      </p:sp>
      <p:pic>
        <p:nvPicPr>
          <p:cNvPr id="5" name="Content Placeholder 5">
            <a:extLst>
              <a:ext uri="{FF2B5EF4-FFF2-40B4-BE49-F238E27FC236}">
                <a16:creationId xmlns:a16="http://schemas.microsoft.com/office/drawing/2014/main" id="{4CDEAE09-E22E-46EA-B11B-D71B73CBBFAC}"/>
              </a:ext>
            </a:extLst>
          </p:cNvPr>
          <p:cNvPicPr>
            <a:picLocks noChangeAspect="1"/>
          </p:cNvPicPr>
          <p:nvPr/>
        </p:nvPicPr>
        <p:blipFill>
          <a:blip r:embed="rId2"/>
          <a:stretch>
            <a:fillRect/>
          </a:stretch>
        </p:blipFill>
        <p:spPr>
          <a:xfrm>
            <a:off x="424838" y="1617146"/>
            <a:ext cx="4964192" cy="3365554"/>
          </a:xfrm>
          <a:prstGeom prst="rect">
            <a:avLst/>
          </a:prstGeom>
          <a:ln>
            <a:solidFill>
              <a:schemeClr val="accent1"/>
            </a:solidFill>
          </a:ln>
        </p:spPr>
      </p:pic>
      <p:pic>
        <p:nvPicPr>
          <p:cNvPr id="7" name="Picture 6">
            <a:extLst>
              <a:ext uri="{FF2B5EF4-FFF2-40B4-BE49-F238E27FC236}">
                <a16:creationId xmlns:a16="http://schemas.microsoft.com/office/drawing/2014/main" id="{94143EC5-5BF5-00C4-4C78-C56CDAE28EBE}"/>
              </a:ext>
            </a:extLst>
          </p:cNvPr>
          <p:cNvPicPr>
            <a:picLocks noChangeAspect="1"/>
          </p:cNvPicPr>
          <p:nvPr/>
        </p:nvPicPr>
        <p:blipFill>
          <a:blip r:embed="rId3"/>
          <a:stretch>
            <a:fillRect/>
          </a:stretch>
        </p:blipFill>
        <p:spPr>
          <a:xfrm>
            <a:off x="5724359" y="648275"/>
            <a:ext cx="2983875" cy="3174056"/>
          </a:xfrm>
          <a:prstGeom prst="rect">
            <a:avLst/>
          </a:prstGeom>
          <a:ln>
            <a:solidFill>
              <a:schemeClr val="accent1"/>
            </a:solidFill>
          </a:ln>
        </p:spPr>
      </p:pic>
    </p:spTree>
    <p:extLst>
      <p:ext uri="{BB962C8B-B14F-4D97-AF65-F5344CB8AC3E}">
        <p14:creationId xmlns:p14="http://schemas.microsoft.com/office/powerpoint/2010/main" val="40206891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59892D-E227-4C6D-ADB6-4D6A2D766B54}"/>
              </a:ext>
            </a:extLst>
          </p:cNvPr>
          <p:cNvSpPr>
            <a:spLocks noGrp="1"/>
          </p:cNvSpPr>
          <p:nvPr>
            <p:ph type="title"/>
          </p:nvPr>
        </p:nvSpPr>
        <p:spPr/>
        <p:txBody>
          <a:bodyPr/>
          <a:lstStyle/>
          <a:p>
            <a:r>
              <a:rPr lang="en-US" dirty="0"/>
              <a:t>NTFS File and Folder Permissions (Not on Test)</a:t>
            </a:r>
          </a:p>
        </p:txBody>
      </p:sp>
      <p:sp>
        <p:nvSpPr>
          <p:cNvPr id="3" name="Slide Number Placeholder 2">
            <a:extLst>
              <a:ext uri="{FF2B5EF4-FFF2-40B4-BE49-F238E27FC236}">
                <a16:creationId xmlns:a16="http://schemas.microsoft.com/office/drawing/2014/main" id="{34300223-363A-4B04-BBC5-9B4FA2F60C55}"/>
              </a:ext>
            </a:extLst>
          </p:cNvPr>
          <p:cNvSpPr>
            <a:spLocks noGrp="1"/>
          </p:cNvSpPr>
          <p:nvPr>
            <p:ph type="sldNum" sz="quarter" idx="4"/>
          </p:nvPr>
        </p:nvSpPr>
        <p:spPr/>
        <p:txBody>
          <a:bodyPr/>
          <a:lstStyle/>
          <a:p>
            <a:fld id="{2066355A-084C-D24E-9AD2-7E4FC41EA627}" type="slidenum">
              <a:rPr lang="en-US" smtClean="0"/>
              <a:pPr/>
              <a:t>25</a:t>
            </a:fld>
            <a:endParaRPr lang="en-US" dirty="0"/>
          </a:p>
        </p:txBody>
      </p:sp>
      <p:graphicFrame>
        <p:nvGraphicFramePr>
          <p:cNvPr id="5" name="Content Placeholder 4">
            <a:extLst>
              <a:ext uri="{FF2B5EF4-FFF2-40B4-BE49-F238E27FC236}">
                <a16:creationId xmlns:a16="http://schemas.microsoft.com/office/drawing/2014/main" id="{3DE71ABD-16DA-430F-AFF9-FCF024C3A3BD}"/>
              </a:ext>
            </a:extLst>
          </p:cNvPr>
          <p:cNvGraphicFramePr>
            <a:graphicFrameLocks noGrp="1"/>
          </p:cNvGraphicFramePr>
          <p:nvPr>
            <p:ph idx="1"/>
            <p:extLst>
              <p:ext uri="{D42A27DB-BD31-4B8C-83A1-F6EECF244321}">
                <p14:modId xmlns:p14="http://schemas.microsoft.com/office/powerpoint/2010/main" val="542304463"/>
              </p:ext>
            </p:extLst>
          </p:nvPr>
        </p:nvGraphicFramePr>
        <p:xfrm>
          <a:off x="341927" y="780114"/>
          <a:ext cx="8461376" cy="3411220"/>
        </p:xfrm>
        <a:graphic>
          <a:graphicData uri="http://schemas.openxmlformats.org/drawingml/2006/table">
            <a:tbl>
              <a:tblPr firstRow="1" bandRow="1">
                <a:tableStyleId>{5C22544A-7EE6-4342-B048-85BDC9FD1C3A}</a:tableStyleId>
              </a:tblPr>
              <a:tblGrid>
                <a:gridCol w="2560930">
                  <a:extLst>
                    <a:ext uri="{9D8B030D-6E8A-4147-A177-3AD203B41FA5}">
                      <a16:colId xmlns:a16="http://schemas.microsoft.com/office/drawing/2014/main" val="2274351074"/>
                    </a:ext>
                  </a:extLst>
                </a:gridCol>
                <a:gridCol w="5900446">
                  <a:extLst>
                    <a:ext uri="{9D8B030D-6E8A-4147-A177-3AD203B41FA5}">
                      <a16:colId xmlns:a16="http://schemas.microsoft.com/office/drawing/2014/main" val="3211571662"/>
                    </a:ext>
                  </a:extLst>
                </a:gridCol>
              </a:tblGrid>
              <a:tr h="370840">
                <a:tc>
                  <a:txBody>
                    <a:bodyPr/>
                    <a:lstStyle/>
                    <a:p>
                      <a:r>
                        <a:rPr lang="en-US" dirty="0"/>
                        <a:t>Action</a:t>
                      </a:r>
                    </a:p>
                  </a:txBody>
                  <a:tcPr/>
                </a:tc>
                <a:tc>
                  <a:txBody>
                    <a:bodyPr/>
                    <a:lstStyle/>
                    <a:p>
                      <a:r>
                        <a:rPr lang="en-US" dirty="0"/>
                        <a:t>Effect</a:t>
                      </a:r>
                    </a:p>
                  </a:txBody>
                  <a:tcPr/>
                </a:tc>
                <a:extLst>
                  <a:ext uri="{0D108BD9-81ED-4DB2-BD59-A6C34878D82A}">
                    <a16:rowId xmlns:a16="http://schemas.microsoft.com/office/drawing/2014/main" val="2468869523"/>
                  </a:ext>
                </a:extLst>
              </a:tr>
              <a:tr h="370840">
                <a:tc>
                  <a:txBody>
                    <a:bodyPr/>
                    <a:lstStyle/>
                    <a:p>
                      <a:r>
                        <a:rPr lang="en-US" b="1" dirty="0"/>
                        <a:t>Moving files and folders on the same NTFS volume</a:t>
                      </a:r>
                    </a:p>
                  </a:txBody>
                  <a:tcPr/>
                </a:tc>
                <a:tc>
                  <a:txBody>
                    <a:bodyPr/>
                    <a:lstStyle/>
                    <a:p>
                      <a:pPr marL="285750" indent="-285750">
                        <a:buFont typeface="Arial" panose="020B0604020202020204" pitchFamily="34" charset="0"/>
                        <a:buChar char="•"/>
                      </a:pPr>
                      <a:r>
                        <a:rPr lang="en-US" dirty="0"/>
                        <a:t>Destination folder: Write permission. </a:t>
                      </a:r>
                    </a:p>
                    <a:p>
                      <a:pPr marL="285750" indent="-285750">
                        <a:buFont typeface="Arial" panose="020B0604020202020204" pitchFamily="34" charset="0"/>
                        <a:buChar char="•"/>
                      </a:pPr>
                      <a:r>
                        <a:rPr lang="en-US" dirty="0"/>
                        <a:t>Source folder: Modify permission.</a:t>
                      </a:r>
                    </a:p>
                    <a:p>
                      <a:pPr marL="285750" indent="-285750">
                        <a:buFont typeface="Arial" panose="020B0604020202020204" pitchFamily="34" charset="0"/>
                        <a:buChar char="•"/>
                      </a:pPr>
                      <a:r>
                        <a:rPr lang="en-US" dirty="0">
                          <a:solidFill>
                            <a:srgbClr val="FF0000"/>
                          </a:solidFill>
                        </a:rPr>
                        <a:t>NTFS permissions are retained</a:t>
                      </a:r>
                      <a:r>
                        <a:rPr lang="en-US" dirty="0"/>
                        <a:t>.</a:t>
                      </a:r>
                    </a:p>
                  </a:txBody>
                  <a:tcPr/>
                </a:tc>
                <a:extLst>
                  <a:ext uri="{0D108BD9-81ED-4DB2-BD59-A6C34878D82A}">
                    <a16:rowId xmlns:a16="http://schemas.microsoft.com/office/drawing/2014/main" val="2957577404"/>
                  </a:ext>
                </a:extLst>
              </a:tr>
              <a:tr h="370840">
                <a:tc>
                  <a:txBody>
                    <a:bodyPr/>
                    <a:lstStyle/>
                    <a:p>
                      <a:r>
                        <a:rPr lang="en-US" b="1" dirty="0"/>
                        <a:t>Moving files and folders to a different NTFS volume</a:t>
                      </a:r>
                    </a:p>
                  </a:txBody>
                  <a:tcPr/>
                </a:tc>
                <a:tc>
                  <a:txBody>
                    <a:bodyPr/>
                    <a:lstStyle/>
                    <a:p>
                      <a:pPr marL="285750" indent="-285750">
                        <a:buFont typeface="Arial" panose="020B0604020202020204" pitchFamily="34" charset="0"/>
                        <a:buChar char="•"/>
                      </a:pPr>
                      <a:r>
                        <a:rPr lang="en-US" dirty="0"/>
                        <a:t>Destination folder: Write permission. </a:t>
                      </a:r>
                    </a:p>
                    <a:p>
                      <a:pPr marL="285750" indent="-285750">
                        <a:buFont typeface="Arial" panose="020B0604020202020204" pitchFamily="34" charset="0"/>
                        <a:buChar char="•"/>
                      </a:pPr>
                      <a:r>
                        <a:rPr lang="en-US" dirty="0"/>
                        <a:t>Source folder: Modify permission.</a:t>
                      </a:r>
                    </a:p>
                    <a:p>
                      <a:pPr marL="285750" indent="-285750">
                        <a:buFont typeface="Arial" panose="020B0604020202020204" pitchFamily="34" charset="0"/>
                        <a:buChar char="•"/>
                      </a:pPr>
                      <a:r>
                        <a:rPr lang="en-US" dirty="0"/>
                        <a:t>NTFS permissions are </a:t>
                      </a:r>
                      <a:r>
                        <a:rPr lang="en-US" dirty="0">
                          <a:solidFill>
                            <a:srgbClr val="FF0000"/>
                          </a:solidFill>
                        </a:rPr>
                        <a:t>inherited from the destination </a:t>
                      </a:r>
                      <a:r>
                        <a:rPr lang="en-US" dirty="0"/>
                        <a:t>folder and the user becomes the Creator/Owner.</a:t>
                      </a:r>
                    </a:p>
                  </a:txBody>
                  <a:tcPr/>
                </a:tc>
                <a:extLst>
                  <a:ext uri="{0D108BD9-81ED-4DB2-BD59-A6C34878D82A}">
                    <a16:rowId xmlns:a16="http://schemas.microsoft.com/office/drawing/2014/main" val="1173723766"/>
                  </a:ext>
                </a:extLst>
              </a:tr>
              <a:tr h="370840">
                <a:tc>
                  <a:txBody>
                    <a:bodyPr/>
                    <a:lstStyle/>
                    <a:p>
                      <a:r>
                        <a:rPr lang="en-US" b="1" dirty="0"/>
                        <a:t>Copying files and folders on the same NTFS volume or different NTFS volumes</a:t>
                      </a:r>
                    </a:p>
                  </a:txBody>
                  <a:tcPr/>
                </a:tc>
                <a:tc>
                  <a:txBody>
                    <a:bodyPr/>
                    <a:lstStyle/>
                    <a:p>
                      <a:pPr marL="285750" indent="-285750">
                        <a:buFont typeface="Arial" panose="020B0604020202020204" pitchFamily="34" charset="0"/>
                        <a:buChar char="•"/>
                      </a:pPr>
                      <a:r>
                        <a:rPr lang="en-US" dirty="0"/>
                        <a:t>Destination folder: Write permission. </a:t>
                      </a:r>
                    </a:p>
                    <a:p>
                      <a:pPr marL="285750" indent="-285750">
                        <a:buFont typeface="Arial" panose="020B0604020202020204" pitchFamily="34" charset="0"/>
                        <a:buChar char="•"/>
                      </a:pPr>
                      <a:r>
                        <a:rPr lang="en-US" dirty="0"/>
                        <a:t>Source folder: Read permission.</a:t>
                      </a:r>
                    </a:p>
                    <a:p>
                      <a:pPr marL="285750" indent="-285750">
                        <a:buFont typeface="Arial" panose="020B0604020202020204" pitchFamily="34" charset="0"/>
                        <a:buChar char="•"/>
                      </a:pPr>
                      <a:r>
                        <a:rPr lang="en-US" dirty="0"/>
                        <a:t>NTFS permissions are </a:t>
                      </a:r>
                      <a:r>
                        <a:rPr lang="en-US" dirty="0">
                          <a:solidFill>
                            <a:srgbClr val="FF0000"/>
                          </a:solidFill>
                        </a:rPr>
                        <a:t>inherited</a:t>
                      </a:r>
                      <a:r>
                        <a:rPr lang="en-US" dirty="0"/>
                        <a:t> from the destination folder and the user becomes the </a:t>
                      </a:r>
                      <a:r>
                        <a:rPr lang="en-US" dirty="0">
                          <a:solidFill>
                            <a:srgbClr val="FF0000"/>
                          </a:solidFill>
                        </a:rPr>
                        <a:t>Creator/Owner</a:t>
                      </a:r>
                      <a:r>
                        <a:rPr lang="en-US" dirty="0"/>
                        <a:t>.</a:t>
                      </a:r>
                    </a:p>
                  </a:txBody>
                  <a:tcPr/>
                </a:tc>
                <a:extLst>
                  <a:ext uri="{0D108BD9-81ED-4DB2-BD59-A6C34878D82A}">
                    <a16:rowId xmlns:a16="http://schemas.microsoft.com/office/drawing/2014/main" val="2403596426"/>
                  </a:ext>
                </a:extLst>
              </a:tr>
              <a:tr h="370840">
                <a:tc>
                  <a:txBody>
                    <a:bodyPr/>
                    <a:lstStyle/>
                    <a:p>
                      <a:r>
                        <a:rPr lang="en-US" b="1" dirty="0"/>
                        <a:t>Moving files and folders to a FAT or FAT32 partition</a:t>
                      </a:r>
                    </a:p>
                  </a:txBody>
                  <a:tcPr/>
                </a:tc>
                <a:tc>
                  <a:txBody>
                    <a:bodyPr/>
                    <a:lstStyle/>
                    <a:p>
                      <a:pPr marL="285750" marR="0" lvl="0" indent="-285750" algn="l" defTabSz="3429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Source folder: Modify permission.</a:t>
                      </a:r>
                    </a:p>
                    <a:p>
                      <a:pPr marL="285750" indent="-285750">
                        <a:buFont typeface="Arial" panose="020B0604020202020204" pitchFamily="34" charset="0"/>
                        <a:buChar char="•"/>
                      </a:pPr>
                      <a:r>
                        <a:rPr lang="en-US" dirty="0">
                          <a:solidFill>
                            <a:srgbClr val="FF0000"/>
                          </a:solidFill>
                        </a:rPr>
                        <a:t>All permissions </a:t>
                      </a:r>
                      <a:r>
                        <a:rPr lang="en-US" dirty="0"/>
                        <a:t>and NTFS attributes (such as encryption) are </a:t>
                      </a:r>
                      <a:r>
                        <a:rPr lang="en-US" dirty="0">
                          <a:solidFill>
                            <a:srgbClr val="FF0000"/>
                          </a:solidFill>
                        </a:rPr>
                        <a:t>lost</a:t>
                      </a:r>
                      <a:r>
                        <a:rPr lang="en-US" dirty="0"/>
                        <a:t>.</a:t>
                      </a:r>
                    </a:p>
                  </a:txBody>
                  <a:tcPr/>
                </a:tc>
                <a:extLst>
                  <a:ext uri="{0D108BD9-81ED-4DB2-BD59-A6C34878D82A}">
                    <a16:rowId xmlns:a16="http://schemas.microsoft.com/office/drawing/2014/main" val="2178328203"/>
                  </a:ext>
                </a:extLst>
              </a:tr>
            </a:tbl>
          </a:graphicData>
        </a:graphic>
      </p:graphicFrame>
    </p:spTree>
    <p:extLst>
      <p:ext uri="{BB962C8B-B14F-4D97-AF65-F5344CB8AC3E}">
        <p14:creationId xmlns:p14="http://schemas.microsoft.com/office/powerpoint/2010/main" val="6253041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A4BC4-42AE-8946-AAC3-323B75B2C23F}"/>
              </a:ext>
            </a:extLst>
          </p:cNvPr>
          <p:cNvSpPr>
            <a:spLocks noGrp="1"/>
          </p:cNvSpPr>
          <p:nvPr>
            <p:ph type="title"/>
          </p:nvPr>
        </p:nvSpPr>
        <p:spPr>
          <a:xfrm>
            <a:off x="267496" y="86105"/>
            <a:ext cx="8802075" cy="633458"/>
          </a:xfrm>
        </p:spPr>
        <p:txBody>
          <a:bodyPr/>
          <a:lstStyle/>
          <a:p>
            <a:r>
              <a:rPr lang="en-US" dirty="0"/>
              <a:t>Topic C: Configure Active Directory Accounts and Policies</a:t>
            </a:r>
          </a:p>
        </p:txBody>
      </p:sp>
      <p:sp>
        <p:nvSpPr>
          <p:cNvPr id="3" name="Slide Number Placeholder 2">
            <a:extLst>
              <a:ext uri="{FF2B5EF4-FFF2-40B4-BE49-F238E27FC236}">
                <a16:creationId xmlns:a16="http://schemas.microsoft.com/office/drawing/2014/main" id="{18C18067-E566-2940-884A-851114879A9B}"/>
              </a:ext>
            </a:extLst>
          </p:cNvPr>
          <p:cNvSpPr>
            <a:spLocks noGrp="1"/>
          </p:cNvSpPr>
          <p:nvPr>
            <p:ph type="sldNum" sz="quarter" idx="4"/>
          </p:nvPr>
        </p:nvSpPr>
        <p:spPr/>
        <p:txBody>
          <a:bodyPr/>
          <a:lstStyle/>
          <a:p>
            <a:fld id="{2066355A-084C-D24E-9AD2-7E4FC41EA627}" type="slidenum">
              <a:rPr lang="en-US" smtClean="0"/>
              <a:pPr/>
              <a:t>26</a:t>
            </a:fld>
            <a:endParaRPr lang="en-US" dirty="0"/>
          </a:p>
        </p:txBody>
      </p:sp>
      <p:pic>
        <p:nvPicPr>
          <p:cNvPr id="8" name="Picture 7">
            <a:extLst>
              <a:ext uri="{FF2B5EF4-FFF2-40B4-BE49-F238E27FC236}">
                <a16:creationId xmlns:a16="http://schemas.microsoft.com/office/drawing/2014/main" id="{940CAB75-4C1D-D335-F3FF-48EC0CF17A06}"/>
              </a:ext>
            </a:extLst>
          </p:cNvPr>
          <p:cNvPicPr>
            <a:picLocks noChangeAspect="1"/>
          </p:cNvPicPr>
          <p:nvPr/>
        </p:nvPicPr>
        <p:blipFill>
          <a:blip r:embed="rId2"/>
          <a:stretch>
            <a:fillRect/>
          </a:stretch>
        </p:blipFill>
        <p:spPr>
          <a:xfrm>
            <a:off x="2614730" y="1154335"/>
            <a:ext cx="3284747" cy="2712908"/>
          </a:xfrm>
          <a:prstGeom prst="rect">
            <a:avLst/>
          </a:prstGeom>
        </p:spPr>
      </p:pic>
    </p:spTree>
    <p:extLst>
      <p:ext uri="{BB962C8B-B14F-4D97-AF65-F5344CB8AC3E}">
        <p14:creationId xmlns:p14="http://schemas.microsoft.com/office/powerpoint/2010/main" val="39988471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D81698-A1C1-4752-8F53-2A0D199D9D6D}"/>
              </a:ext>
            </a:extLst>
          </p:cNvPr>
          <p:cNvSpPr>
            <a:spLocks noGrp="1"/>
          </p:cNvSpPr>
          <p:nvPr>
            <p:ph type="title"/>
          </p:nvPr>
        </p:nvSpPr>
        <p:spPr>
          <a:xfrm>
            <a:off x="341925" y="75202"/>
            <a:ext cx="8455566" cy="633458"/>
          </a:xfrm>
        </p:spPr>
        <p:txBody>
          <a:bodyPr anchor="ctr">
            <a:normAutofit/>
          </a:bodyPr>
          <a:lstStyle/>
          <a:p>
            <a:r>
              <a:rPr lang="en-US" dirty="0"/>
              <a:t>Windows Active Directory Domains</a:t>
            </a:r>
          </a:p>
        </p:txBody>
      </p:sp>
      <p:sp>
        <p:nvSpPr>
          <p:cNvPr id="4" name="Slide Number Placeholder 3">
            <a:extLst>
              <a:ext uri="{FF2B5EF4-FFF2-40B4-BE49-F238E27FC236}">
                <a16:creationId xmlns:a16="http://schemas.microsoft.com/office/drawing/2014/main" id="{31FD1142-DAEE-484F-866A-306840CFAEB8}"/>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27</a:t>
            </a:fld>
            <a:endParaRPr lang="en-US"/>
          </a:p>
        </p:txBody>
      </p:sp>
      <p:sp>
        <p:nvSpPr>
          <p:cNvPr id="3" name="Text Placeholder 2">
            <a:extLst>
              <a:ext uri="{FF2B5EF4-FFF2-40B4-BE49-F238E27FC236}">
                <a16:creationId xmlns:a16="http://schemas.microsoft.com/office/drawing/2014/main" id="{B2132929-1AB0-4E0C-882C-54D185436159}"/>
              </a:ext>
            </a:extLst>
          </p:cNvPr>
          <p:cNvSpPr>
            <a:spLocks noGrp="1"/>
          </p:cNvSpPr>
          <p:nvPr>
            <p:ph idx="1"/>
          </p:nvPr>
        </p:nvSpPr>
        <p:spPr>
          <a:xfrm>
            <a:off x="341924" y="980348"/>
            <a:ext cx="8460152" cy="3589247"/>
          </a:xfrm>
        </p:spPr>
        <p:txBody>
          <a:bodyPr>
            <a:normAutofit/>
          </a:bodyPr>
          <a:lstStyle/>
          <a:p>
            <a:pPr>
              <a:lnSpc>
                <a:spcPct val="90000"/>
              </a:lnSpc>
            </a:pPr>
            <a:r>
              <a:rPr lang="en-US" b="1" dirty="0"/>
              <a:t>Local accounts: </a:t>
            </a:r>
            <a:r>
              <a:rPr lang="en-US" dirty="0"/>
              <a:t>An account that is only associated with the computer on which it was created.</a:t>
            </a:r>
          </a:p>
          <a:p>
            <a:pPr>
              <a:lnSpc>
                <a:spcPct val="90000"/>
              </a:lnSpc>
            </a:pPr>
            <a:endParaRPr lang="en-US" dirty="0"/>
          </a:p>
          <a:p>
            <a:pPr>
              <a:lnSpc>
                <a:spcPct val="90000"/>
              </a:lnSpc>
            </a:pPr>
            <a:r>
              <a:rPr lang="en-US" b="1" dirty="0"/>
              <a:t>Local Security Accounts database: </a:t>
            </a:r>
            <a:r>
              <a:rPr lang="en-US" dirty="0"/>
              <a:t>A local (non-network) database where local system account information is stored. </a:t>
            </a:r>
          </a:p>
          <a:p>
            <a:pPr>
              <a:lnSpc>
                <a:spcPct val="90000"/>
              </a:lnSpc>
            </a:pPr>
            <a:endParaRPr lang="en-US" dirty="0"/>
          </a:p>
          <a:p>
            <a:pPr>
              <a:lnSpc>
                <a:spcPct val="90000"/>
              </a:lnSpc>
            </a:pPr>
            <a:r>
              <a:rPr lang="en-US" b="1" dirty="0"/>
              <a:t>Security Accounts Manager (SAM): </a:t>
            </a:r>
            <a:r>
              <a:rPr lang="en-US" dirty="0"/>
              <a:t>The Windows local security account database where local system account information is stored.</a:t>
            </a:r>
          </a:p>
          <a:p>
            <a:pPr>
              <a:lnSpc>
                <a:spcPct val="90000"/>
              </a:lnSpc>
            </a:pPr>
            <a:endParaRPr lang="en-US" dirty="0"/>
          </a:p>
          <a:p>
            <a:pPr>
              <a:lnSpc>
                <a:spcPct val="90000"/>
              </a:lnSpc>
            </a:pPr>
            <a:r>
              <a:rPr lang="en-US" b="1" dirty="0"/>
              <a:t>Windows Server Domain Controller (DC): </a:t>
            </a:r>
            <a:r>
              <a:rPr lang="en-US" dirty="0"/>
              <a:t>Any Windows-based server that provides domain authentication services (</a:t>
            </a:r>
            <a:r>
              <a:rPr lang="en-US" dirty="0">
                <a:solidFill>
                  <a:srgbClr val="FF0000"/>
                </a:solidFill>
              </a:rPr>
              <a:t>logon services</a:t>
            </a:r>
            <a:r>
              <a:rPr lang="en-US" dirty="0"/>
              <a:t>) is referred to as a domain controller (DC). </a:t>
            </a:r>
          </a:p>
          <a:p>
            <a:pPr>
              <a:lnSpc>
                <a:spcPct val="90000"/>
              </a:lnSpc>
            </a:pPr>
            <a:endParaRPr lang="en-US" b="1" dirty="0"/>
          </a:p>
        </p:txBody>
      </p:sp>
    </p:spTree>
    <p:extLst>
      <p:ext uri="{BB962C8B-B14F-4D97-AF65-F5344CB8AC3E}">
        <p14:creationId xmlns:p14="http://schemas.microsoft.com/office/powerpoint/2010/main" val="1140165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anim calcmode="lin" valueType="num">
                                      <p:cBhvr>
                                        <p:cTn id="1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1000"/>
                                        <p:tgtEl>
                                          <p:spTgt spid="3">
                                            <p:txEl>
                                              <p:pRg st="6" end="6"/>
                                            </p:txEl>
                                          </p:spTgt>
                                        </p:tgtEl>
                                      </p:cBhvr>
                                    </p:animEffect>
                                    <p:anim calcmode="lin" valueType="num">
                                      <p:cBhvr>
                                        <p:cTn id="2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4263D-730F-472D-B95D-39D82601E00D}"/>
              </a:ext>
            </a:extLst>
          </p:cNvPr>
          <p:cNvSpPr>
            <a:spLocks noGrp="1"/>
          </p:cNvSpPr>
          <p:nvPr>
            <p:ph type="title"/>
          </p:nvPr>
        </p:nvSpPr>
        <p:spPr/>
        <p:txBody>
          <a:bodyPr/>
          <a:lstStyle/>
          <a:p>
            <a:r>
              <a:rPr lang="en-US" dirty="0"/>
              <a:t>Active Directory Components</a:t>
            </a:r>
          </a:p>
        </p:txBody>
      </p:sp>
      <p:sp>
        <p:nvSpPr>
          <p:cNvPr id="3" name="Text Placeholder 2">
            <a:extLst>
              <a:ext uri="{FF2B5EF4-FFF2-40B4-BE49-F238E27FC236}">
                <a16:creationId xmlns:a16="http://schemas.microsoft.com/office/drawing/2014/main" id="{762DEE08-DE98-41B6-8422-F60BAC36F073}"/>
              </a:ext>
            </a:extLst>
          </p:cNvPr>
          <p:cNvSpPr>
            <a:spLocks noGrp="1"/>
          </p:cNvSpPr>
          <p:nvPr>
            <p:ph type="body" sz="quarter" idx="13"/>
          </p:nvPr>
        </p:nvSpPr>
        <p:spPr>
          <a:xfrm>
            <a:off x="1752600" y="805838"/>
            <a:ext cx="7054516" cy="913632"/>
          </a:xfrm>
        </p:spPr>
        <p:txBody>
          <a:bodyPr/>
          <a:lstStyle/>
          <a:p>
            <a:r>
              <a:rPr lang="en-US" b="1" dirty="0"/>
              <a:t>Active Directory Domain Services (AD DS): </a:t>
            </a:r>
            <a:r>
              <a:rPr lang="en-US" dirty="0"/>
              <a:t>The database that contains the users, groups, and computer accounts in a Windows Server domain.</a:t>
            </a:r>
            <a:endParaRPr lang="en-US" b="1" dirty="0"/>
          </a:p>
        </p:txBody>
      </p:sp>
      <p:sp>
        <p:nvSpPr>
          <p:cNvPr id="4" name="Slide Number Placeholder 3">
            <a:extLst>
              <a:ext uri="{FF2B5EF4-FFF2-40B4-BE49-F238E27FC236}">
                <a16:creationId xmlns:a16="http://schemas.microsoft.com/office/drawing/2014/main" id="{02F709AE-D7BF-4E2D-BDBC-69655F7BB888}"/>
              </a:ext>
            </a:extLst>
          </p:cNvPr>
          <p:cNvSpPr>
            <a:spLocks noGrp="1"/>
          </p:cNvSpPr>
          <p:nvPr>
            <p:ph type="sldNum" sz="quarter" idx="4"/>
          </p:nvPr>
        </p:nvSpPr>
        <p:spPr/>
        <p:txBody>
          <a:bodyPr/>
          <a:lstStyle/>
          <a:p>
            <a:fld id="{2066355A-084C-D24E-9AD2-7E4FC41EA627}" type="slidenum">
              <a:rPr lang="en-US" smtClean="0"/>
              <a:pPr/>
              <a:t>28</a:t>
            </a:fld>
            <a:endParaRPr lang="en-US" dirty="0"/>
          </a:p>
        </p:txBody>
      </p:sp>
      <p:pic>
        <p:nvPicPr>
          <p:cNvPr id="7" name="Content Placeholder 6">
            <a:extLst>
              <a:ext uri="{FF2B5EF4-FFF2-40B4-BE49-F238E27FC236}">
                <a16:creationId xmlns:a16="http://schemas.microsoft.com/office/drawing/2014/main" id="{E53E75F2-E8B1-4EE2-A8ED-00F093DE8D61}"/>
              </a:ext>
            </a:extLst>
          </p:cNvPr>
          <p:cNvPicPr>
            <a:picLocks noGrp="1" noChangeAspect="1"/>
          </p:cNvPicPr>
          <p:nvPr>
            <p:ph idx="1"/>
          </p:nvPr>
        </p:nvPicPr>
        <p:blipFill>
          <a:blip r:embed="rId3"/>
          <a:stretch>
            <a:fillRect/>
          </a:stretch>
        </p:blipFill>
        <p:spPr>
          <a:xfrm>
            <a:off x="2306562" y="1972492"/>
            <a:ext cx="4526292" cy="2654494"/>
          </a:xfrm>
        </p:spPr>
      </p:pic>
    </p:spTree>
    <p:extLst>
      <p:ext uri="{BB962C8B-B14F-4D97-AF65-F5344CB8AC3E}">
        <p14:creationId xmlns:p14="http://schemas.microsoft.com/office/powerpoint/2010/main" val="20770606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4263D-730F-472D-B95D-39D82601E00D}"/>
              </a:ext>
            </a:extLst>
          </p:cNvPr>
          <p:cNvSpPr>
            <a:spLocks noGrp="1"/>
          </p:cNvSpPr>
          <p:nvPr>
            <p:ph type="title"/>
          </p:nvPr>
        </p:nvSpPr>
        <p:spPr/>
        <p:txBody>
          <a:bodyPr/>
          <a:lstStyle/>
          <a:p>
            <a:r>
              <a:rPr lang="en-US" dirty="0"/>
              <a:t>Active Directory Components</a:t>
            </a:r>
          </a:p>
        </p:txBody>
      </p:sp>
      <p:sp>
        <p:nvSpPr>
          <p:cNvPr id="3" name="Text Placeholder 2">
            <a:extLst>
              <a:ext uri="{FF2B5EF4-FFF2-40B4-BE49-F238E27FC236}">
                <a16:creationId xmlns:a16="http://schemas.microsoft.com/office/drawing/2014/main" id="{762DEE08-DE98-41B6-8422-F60BAC36F073}"/>
              </a:ext>
            </a:extLst>
          </p:cNvPr>
          <p:cNvSpPr>
            <a:spLocks noGrp="1"/>
          </p:cNvSpPr>
          <p:nvPr>
            <p:ph type="body" sz="quarter" idx="13"/>
          </p:nvPr>
        </p:nvSpPr>
        <p:spPr>
          <a:xfrm>
            <a:off x="1752600" y="708660"/>
            <a:ext cx="7054516" cy="1863090"/>
          </a:xfrm>
        </p:spPr>
        <p:txBody>
          <a:bodyPr/>
          <a:lstStyle/>
          <a:p>
            <a:r>
              <a:rPr lang="en-US" b="1" dirty="0"/>
              <a:t>Member servers: </a:t>
            </a:r>
            <a:r>
              <a:rPr lang="en-US" dirty="0"/>
              <a:t>Any server-based systems that have been configured into the domain, but do not maintain a copy of the Active Directory database.(</a:t>
            </a:r>
            <a:r>
              <a:rPr lang="en-US" sz="1800" b="0" i="0" u="none" strike="noStrike" baseline="0" dirty="0">
                <a:latin typeface="OpenSans-Regular"/>
              </a:rPr>
              <a:t>such as Exchange or SQL Server)</a:t>
            </a:r>
            <a:endParaRPr lang="en-US" dirty="0"/>
          </a:p>
          <a:p>
            <a:endParaRPr lang="en-US" dirty="0"/>
          </a:p>
          <a:p>
            <a:r>
              <a:rPr lang="en-US" b="1" dirty="0"/>
              <a:t>Organizational Units (OUs): </a:t>
            </a:r>
            <a:r>
              <a:rPr lang="en-US" dirty="0"/>
              <a:t>In Windows Active Directory, a way of dividing the domain up into different administrative realms.</a:t>
            </a:r>
          </a:p>
          <a:p>
            <a:endParaRPr lang="en-US" b="1" dirty="0"/>
          </a:p>
        </p:txBody>
      </p:sp>
      <p:sp>
        <p:nvSpPr>
          <p:cNvPr id="4" name="Slide Number Placeholder 3">
            <a:extLst>
              <a:ext uri="{FF2B5EF4-FFF2-40B4-BE49-F238E27FC236}">
                <a16:creationId xmlns:a16="http://schemas.microsoft.com/office/drawing/2014/main" id="{02F709AE-D7BF-4E2D-BDBC-69655F7BB888}"/>
              </a:ext>
            </a:extLst>
          </p:cNvPr>
          <p:cNvSpPr>
            <a:spLocks noGrp="1"/>
          </p:cNvSpPr>
          <p:nvPr>
            <p:ph type="sldNum" sz="quarter" idx="4"/>
          </p:nvPr>
        </p:nvSpPr>
        <p:spPr/>
        <p:txBody>
          <a:bodyPr/>
          <a:lstStyle/>
          <a:p>
            <a:fld id="{2066355A-084C-D24E-9AD2-7E4FC41EA627}" type="slidenum">
              <a:rPr lang="en-US" smtClean="0"/>
              <a:pPr/>
              <a:t>29</a:t>
            </a:fld>
            <a:endParaRPr lang="en-US" dirty="0"/>
          </a:p>
        </p:txBody>
      </p:sp>
    </p:spTree>
    <p:extLst>
      <p:ext uri="{BB962C8B-B14F-4D97-AF65-F5344CB8AC3E}">
        <p14:creationId xmlns:p14="http://schemas.microsoft.com/office/powerpoint/2010/main" val="25778110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9F7670-CA42-4602-99B0-FC45C0676C56}"/>
              </a:ext>
            </a:extLst>
          </p:cNvPr>
          <p:cNvSpPr>
            <a:spLocks noGrp="1"/>
          </p:cNvSpPr>
          <p:nvPr>
            <p:ph type="title"/>
          </p:nvPr>
        </p:nvSpPr>
        <p:spPr>
          <a:xfrm>
            <a:off x="341927" y="75202"/>
            <a:ext cx="8455567" cy="633458"/>
          </a:xfrm>
        </p:spPr>
        <p:txBody>
          <a:bodyPr anchor="ctr">
            <a:normAutofit/>
          </a:bodyPr>
          <a:lstStyle/>
          <a:p>
            <a:r>
              <a:rPr lang="en-US" dirty="0"/>
              <a:t>User and Group Accounts</a:t>
            </a:r>
          </a:p>
        </p:txBody>
      </p:sp>
      <p:sp>
        <p:nvSpPr>
          <p:cNvPr id="5" name="Content Placeholder 4">
            <a:extLst>
              <a:ext uri="{FF2B5EF4-FFF2-40B4-BE49-F238E27FC236}">
                <a16:creationId xmlns:a16="http://schemas.microsoft.com/office/drawing/2014/main" id="{55800D60-03DA-4988-999E-E5FDCDAE3985}"/>
              </a:ext>
            </a:extLst>
          </p:cNvPr>
          <p:cNvSpPr>
            <a:spLocks noGrp="1"/>
          </p:cNvSpPr>
          <p:nvPr>
            <p:ph sz="half" idx="1"/>
          </p:nvPr>
        </p:nvSpPr>
        <p:spPr>
          <a:xfrm>
            <a:off x="457200" y="1200151"/>
            <a:ext cx="4038600" cy="3394472"/>
          </a:xfrm>
        </p:spPr>
        <p:txBody>
          <a:bodyPr>
            <a:normAutofit/>
          </a:bodyPr>
          <a:lstStyle/>
          <a:p>
            <a:r>
              <a:rPr lang="en-US" dirty="0"/>
              <a:t>Groups</a:t>
            </a:r>
          </a:p>
          <a:p>
            <a:pPr lvl="1"/>
            <a:r>
              <a:rPr lang="en-US" sz="1800" dirty="0"/>
              <a:t>Built-in local groups</a:t>
            </a:r>
          </a:p>
          <a:p>
            <a:pPr lvl="1"/>
            <a:r>
              <a:rPr lang="en-US" sz="1800" dirty="0"/>
              <a:t>Administrators</a:t>
            </a:r>
          </a:p>
          <a:p>
            <a:pPr lvl="1"/>
            <a:r>
              <a:rPr lang="en-US" sz="1800" dirty="0"/>
              <a:t>Users</a:t>
            </a:r>
          </a:p>
          <a:p>
            <a:pPr lvl="1"/>
            <a:r>
              <a:rPr lang="en-US" sz="1800" dirty="0"/>
              <a:t>Guests</a:t>
            </a:r>
          </a:p>
          <a:p>
            <a:pPr lvl="1"/>
            <a:r>
              <a:rPr lang="en-US" sz="1800" dirty="0"/>
              <a:t>Power Users</a:t>
            </a:r>
          </a:p>
          <a:p>
            <a:pPr lvl="1"/>
            <a:r>
              <a:rPr lang="en-US" sz="1800" dirty="0"/>
              <a:t>System Groups</a:t>
            </a:r>
          </a:p>
          <a:p>
            <a:pPr lvl="1"/>
            <a:r>
              <a:rPr lang="en-US" sz="1800" dirty="0"/>
              <a:t>System and Service Accounts</a:t>
            </a:r>
          </a:p>
          <a:p>
            <a:pPr marL="0" indent="0">
              <a:buNone/>
            </a:pPr>
            <a:endParaRPr lang="en-US" dirty="0"/>
          </a:p>
          <a:p>
            <a:endParaRPr lang="en-US" dirty="0"/>
          </a:p>
        </p:txBody>
      </p:sp>
      <p:sp>
        <p:nvSpPr>
          <p:cNvPr id="3" name="Slide Number Placeholder 2">
            <a:extLst>
              <a:ext uri="{FF2B5EF4-FFF2-40B4-BE49-F238E27FC236}">
                <a16:creationId xmlns:a16="http://schemas.microsoft.com/office/drawing/2014/main" id="{A79AE93B-3033-4F25-8321-915E67428276}"/>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3</a:t>
            </a:fld>
            <a:endParaRPr lang="en-US"/>
          </a:p>
        </p:txBody>
      </p:sp>
      <p:graphicFrame>
        <p:nvGraphicFramePr>
          <p:cNvPr id="8" name="Text Placeholder 5">
            <a:extLst>
              <a:ext uri="{FF2B5EF4-FFF2-40B4-BE49-F238E27FC236}">
                <a16:creationId xmlns:a16="http://schemas.microsoft.com/office/drawing/2014/main" id="{2AE54B7A-C64E-D551-B43D-AA2F0C59A39F}"/>
              </a:ext>
            </a:extLst>
          </p:cNvPr>
          <p:cNvGraphicFramePr/>
          <p:nvPr>
            <p:extLst>
              <p:ext uri="{D42A27DB-BD31-4B8C-83A1-F6EECF244321}">
                <p14:modId xmlns:p14="http://schemas.microsoft.com/office/powerpoint/2010/main" val="2921367548"/>
              </p:ext>
            </p:extLst>
          </p:nvPr>
        </p:nvGraphicFramePr>
        <p:xfrm>
          <a:off x="4648200" y="1200151"/>
          <a:ext cx="4038600" cy="33944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70138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80">
                                          <p:stCondLst>
                                            <p:cond delay="0"/>
                                          </p:stCondLst>
                                        </p:cTn>
                                        <p:tgtEl>
                                          <p:spTgt spid="5">
                                            <p:txEl>
                                              <p:pRg st="1" end="1"/>
                                            </p:txEl>
                                          </p:spTgt>
                                        </p:tgtEl>
                                      </p:cBhvr>
                                    </p:animEffect>
                                    <p:anim calcmode="lin" valueType="num">
                                      <p:cBhvr>
                                        <p:cTn id="8" dur="1822" tmFilter="0,0; 0.14,0.36; 0.43,0.73; 0.71,0.91; 1.0,1.0">
                                          <p:stCondLst>
                                            <p:cond delay="0"/>
                                          </p:stCondLst>
                                        </p:cTn>
                                        <p:tgtEl>
                                          <p:spTgt spid="5">
                                            <p:txEl>
                                              <p:pRg st="1" end="1"/>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xEl>
                                              <p:pRg st="1" end="1"/>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xEl>
                                              <p:pRg st="1" end="1"/>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xEl>
                                              <p:pRg st="1" end="1"/>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xEl>
                                              <p:pRg st="1" end="1"/>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xEl>
                                              <p:pRg st="1" end="1"/>
                                            </p:txEl>
                                          </p:spTgt>
                                        </p:tgtEl>
                                      </p:cBhvr>
                                      <p:to x="100000" y="60000"/>
                                    </p:animScale>
                                    <p:animScale>
                                      <p:cBhvr>
                                        <p:cTn id="14" dur="166" decel="50000">
                                          <p:stCondLst>
                                            <p:cond delay="676"/>
                                          </p:stCondLst>
                                        </p:cTn>
                                        <p:tgtEl>
                                          <p:spTgt spid="5">
                                            <p:txEl>
                                              <p:pRg st="1" end="1"/>
                                            </p:txEl>
                                          </p:spTgt>
                                        </p:tgtEl>
                                      </p:cBhvr>
                                      <p:to x="100000" y="100000"/>
                                    </p:animScale>
                                    <p:animScale>
                                      <p:cBhvr>
                                        <p:cTn id="15" dur="26">
                                          <p:stCondLst>
                                            <p:cond delay="1312"/>
                                          </p:stCondLst>
                                        </p:cTn>
                                        <p:tgtEl>
                                          <p:spTgt spid="5">
                                            <p:txEl>
                                              <p:pRg st="1" end="1"/>
                                            </p:txEl>
                                          </p:spTgt>
                                        </p:tgtEl>
                                      </p:cBhvr>
                                      <p:to x="100000" y="80000"/>
                                    </p:animScale>
                                    <p:animScale>
                                      <p:cBhvr>
                                        <p:cTn id="16" dur="166" decel="50000">
                                          <p:stCondLst>
                                            <p:cond delay="1338"/>
                                          </p:stCondLst>
                                        </p:cTn>
                                        <p:tgtEl>
                                          <p:spTgt spid="5">
                                            <p:txEl>
                                              <p:pRg st="1" end="1"/>
                                            </p:txEl>
                                          </p:spTgt>
                                        </p:tgtEl>
                                      </p:cBhvr>
                                      <p:to x="100000" y="100000"/>
                                    </p:animScale>
                                    <p:animScale>
                                      <p:cBhvr>
                                        <p:cTn id="17" dur="26">
                                          <p:stCondLst>
                                            <p:cond delay="1642"/>
                                          </p:stCondLst>
                                        </p:cTn>
                                        <p:tgtEl>
                                          <p:spTgt spid="5">
                                            <p:txEl>
                                              <p:pRg st="1" end="1"/>
                                            </p:txEl>
                                          </p:spTgt>
                                        </p:tgtEl>
                                      </p:cBhvr>
                                      <p:to x="100000" y="90000"/>
                                    </p:animScale>
                                    <p:animScale>
                                      <p:cBhvr>
                                        <p:cTn id="18" dur="166" decel="50000">
                                          <p:stCondLst>
                                            <p:cond delay="1668"/>
                                          </p:stCondLst>
                                        </p:cTn>
                                        <p:tgtEl>
                                          <p:spTgt spid="5">
                                            <p:txEl>
                                              <p:pRg st="1" end="1"/>
                                            </p:txEl>
                                          </p:spTgt>
                                        </p:tgtEl>
                                      </p:cBhvr>
                                      <p:to x="100000" y="100000"/>
                                    </p:animScale>
                                    <p:animScale>
                                      <p:cBhvr>
                                        <p:cTn id="19" dur="26">
                                          <p:stCondLst>
                                            <p:cond delay="1808"/>
                                          </p:stCondLst>
                                        </p:cTn>
                                        <p:tgtEl>
                                          <p:spTgt spid="5">
                                            <p:txEl>
                                              <p:pRg st="1" end="1"/>
                                            </p:txEl>
                                          </p:spTgt>
                                        </p:tgtEl>
                                      </p:cBhvr>
                                      <p:to x="100000" y="95000"/>
                                    </p:animScale>
                                    <p:animScale>
                                      <p:cBhvr>
                                        <p:cTn id="20" dur="166" decel="50000">
                                          <p:stCondLst>
                                            <p:cond delay="1834"/>
                                          </p:stCondLst>
                                        </p:cTn>
                                        <p:tgtEl>
                                          <p:spTgt spid="5">
                                            <p:txEl>
                                              <p:pRg st="1" end="1"/>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Effect transition="in" filter="wipe(down)">
                                      <p:cBhvr>
                                        <p:cTn id="23" dur="580">
                                          <p:stCondLst>
                                            <p:cond delay="0"/>
                                          </p:stCondLst>
                                        </p:cTn>
                                        <p:tgtEl>
                                          <p:spTgt spid="5">
                                            <p:txEl>
                                              <p:pRg st="2" end="2"/>
                                            </p:txEl>
                                          </p:spTgt>
                                        </p:tgtEl>
                                      </p:cBhvr>
                                    </p:animEffect>
                                    <p:anim calcmode="lin" valueType="num">
                                      <p:cBhvr>
                                        <p:cTn id="24" dur="1822" tmFilter="0,0; 0.14,0.36; 0.43,0.73; 0.71,0.91; 1.0,1.0">
                                          <p:stCondLst>
                                            <p:cond delay="0"/>
                                          </p:stCondLst>
                                        </p:cTn>
                                        <p:tgtEl>
                                          <p:spTgt spid="5">
                                            <p:txEl>
                                              <p:pRg st="2" end="2"/>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5">
                                            <p:txEl>
                                              <p:pRg st="2" end="2"/>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5">
                                            <p:txEl>
                                              <p:pRg st="2" end="2"/>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5">
                                            <p:txEl>
                                              <p:pRg st="2" end="2"/>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5">
                                            <p:txEl>
                                              <p:pRg st="2" end="2"/>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5">
                                            <p:txEl>
                                              <p:pRg st="2" end="2"/>
                                            </p:txEl>
                                          </p:spTgt>
                                        </p:tgtEl>
                                      </p:cBhvr>
                                      <p:to x="100000" y="60000"/>
                                    </p:animScale>
                                    <p:animScale>
                                      <p:cBhvr>
                                        <p:cTn id="30" dur="166" decel="50000">
                                          <p:stCondLst>
                                            <p:cond delay="676"/>
                                          </p:stCondLst>
                                        </p:cTn>
                                        <p:tgtEl>
                                          <p:spTgt spid="5">
                                            <p:txEl>
                                              <p:pRg st="2" end="2"/>
                                            </p:txEl>
                                          </p:spTgt>
                                        </p:tgtEl>
                                      </p:cBhvr>
                                      <p:to x="100000" y="100000"/>
                                    </p:animScale>
                                    <p:animScale>
                                      <p:cBhvr>
                                        <p:cTn id="31" dur="26">
                                          <p:stCondLst>
                                            <p:cond delay="1312"/>
                                          </p:stCondLst>
                                        </p:cTn>
                                        <p:tgtEl>
                                          <p:spTgt spid="5">
                                            <p:txEl>
                                              <p:pRg st="2" end="2"/>
                                            </p:txEl>
                                          </p:spTgt>
                                        </p:tgtEl>
                                      </p:cBhvr>
                                      <p:to x="100000" y="80000"/>
                                    </p:animScale>
                                    <p:animScale>
                                      <p:cBhvr>
                                        <p:cTn id="32" dur="166" decel="50000">
                                          <p:stCondLst>
                                            <p:cond delay="1338"/>
                                          </p:stCondLst>
                                        </p:cTn>
                                        <p:tgtEl>
                                          <p:spTgt spid="5">
                                            <p:txEl>
                                              <p:pRg st="2" end="2"/>
                                            </p:txEl>
                                          </p:spTgt>
                                        </p:tgtEl>
                                      </p:cBhvr>
                                      <p:to x="100000" y="100000"/>
                                    </p:animScale>
                                    <p:animScale>
                                      <p:cBhvr>
                                        <p:cTn id="33" dur="26">
                                          <p:stCondLst>
                                            <p:cond delay="1642"/>
                                          </p:stCondLst>
                                        </p:cTn>
                                        <p:tgtEl>
                                          <p:spTgt spid="5">
                                            <p:txEl>
                                              <p:pRg st="2" end="2"/>
                                            </p:txEl>
                                          </p:spTgt>
                                        </p:tgtEl>
                                      </p:cBhvr>
                                      <p:to x="100000" y="90000"/>
                                    </p:animScale>
                                    <p:animScale>
                                      <p:cBhvr>
                                        <p:cTn id="34" dur="166" decel="50000">
                                          <p:stCondLst>
                                            <p:cond delay="1668"/>
                                          </p:stCondLst>
                                        </p:cTn>
                                        <p:tgtEl>
                                          <p:spTgt spid="5">
                                            <p:txEl>
                                              <p:pRg st="2" end="2"/>
                                            </p:txEl>
                                          </p:spTgt>
                                        </p:tgtEl>
                                      </p:cBhvr>
                                      <p:to x="100000" y="100000"/>
                                    </p:animScale>
                                    <p:animScale>
                                      <p:cBhvr>
                                        <p:cTn id="35" dur="26">
                                          <p:stCondLst>
                                            <p:cond delay="1808"/>
                                          </p:stCondLst>
                                        </p:cTn>
                                        <p:tgtEl>
                                          <p:spTgt spid="5">
                                            <p:txEl>
                                              <p:pRg st="2" end="2"/>
                                            </p:txEl>
                                          </p:spTgt>
                                        </p:tgtEl>
                                      </p:cBhvr>
                                      <p:to x="100000" y="95000"/>
                                    </p:animScale>
                                    <p:animScale>
                                      <p:cBhvr>
                                        <p:cTn id="36" dur="166" decel="50000">
                                          <p:stCondLst>
                                            <p:cond delay="1834"/>
                                          </p:stCondLst>
                                        </p:cTn>
                                        <p:tgtEl>
                                          <p:spTgt spid="5">
                                            <p:txEl>
                                              <p:pRg st="2" end="2"/>
                                            </p:txEl>
                                          </p:spTgt>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5">
                                            <p:txEl>
                                              <p:pRg st="3" end="3"/>
                                            </p:txEl>
                                          </p:spTgt>
                                        </p:tgtEl>
                                        <p:attrNameLst>
                                          <p:attrName>style.visibility</p:attrName>
                                        </p:attrNameLst>
                                      </p:cBhvr>
                                      <p:to>
                                        <p:strVal val="visible"/>
                                      </p:to>
                                    </p:set>
                                    <p:animEffect transition="in" filter="wipe(down)">
                                      <p:cBhvr>
                                        <p:cTn id="39" dur="580">
                                          <p:stCondLst>
                                            <p:cond delay="0"/>
                                          </p:stCondLst>
                                        </p:cTn>
                                        <p:tgtEl>
                                          <p:spTgt spid="5">
                                            <p:txEl>
                                              <p:pRg st="3" end="3"/>
                                            </p:txEl>
                                          </p:spTgt>
                                        </p:tgtEl>
                                      </p:cBhvr>
                                    </p:animEffect>
                                    <p:anim calcmode="lin" valueType="num">
                                      <p:cBhvr>
                                        <p:cTn id="40" dur="1822" tmFilter="0,0; 0.14,0.36; 0.43,0.73; 0.71,0.91; 1.0,1.0">
                                          <p:stCondLst>
                                            <p:cond delay="0"/>
                                          </p:stCondLst>
                                        </p:cTn>
                                        <p:tgtEl>
                                          <p:spTgt spid="5">
                                            <p:txEl>
                                              <p:pRg st="3" end="3"/>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5">
                                            <p:txEl>
                                              <p:pRg st="3" end="3"/>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5">
                                            <p:txEl>
                                              <p:pRg st="3" end="3"/>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5">
                                            <p:txEl>
                                              <p:pRg st="3" end="3"/>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5">
                                            <p:txEl>
                                              <p:pRg st="3" end="3"/>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5">
                                            <p:txEl>
                                              <p:pRg st="3" end="3"/>
                                            </p:txEl>
                                          </p:spTgt>
                                        </p:tgtEl>
                                      </p:cBhvr>
                                      <p:to x="100000" y="60000"/>
                                    </p:animScale>
                                    <p:animScale>
                                      <p:cBhvr>
                                        <p:cTn id="46" dur="166" decel="50000">
                                          <p:stCondLst>
                                            <p:cond delay="676"/>
                                          </p:stCondLst>
                                        </p:cTn>
                                        <p:tgtEl>
                                          <p:spTgt spid="5">
                                            <p:txEl>
                                              <p:pRg st="3" end="3"/>
                                            </p:txEl>
                                          </p:spTgt>
                                        </p:tgtEl>
                                      </p:cBhvr>
                                      <p:to x="100000" y="100000"/>
                                    </p:animScale>
                                    <p:animScale>
                                      <p:cBhvr>
                                        <p:cTn id="47" dur="26">
                                          <p:stCondLst>
                                            <p:cond delay="1312"/>
                                          </p:stCondLst>
                                        </p:cTn>
                                        <p:tgtEl>
                                          <p:spTgt spid="5">
                                            <p:txEl>
                                              <p:pRg st="3" end="3"/>
                                            </p:txEl>
                                          </p:spTgt>
                                        </p:tgtEl>
                                      </p:cBhvr>
                                      <p:to x="100000" y="80000"/>
                                    </p:animScale>
                                    <p:animScale>
                                      <p:cBhvr>
                                        <p:cTn id="48" dur="166" decel="50000">
                                          <p:stCondLst>
                                            <p:cond delay="1338"/>
                                          </p:stCondLst>
                                        </p:cTn>
                                        <p:tgtEl>
                                          <p:spTgt spid="5">
                                            <p:txEl>
                                              <p:pRg st="3" end="3"/>
                                            </p:txEl>
                                          </p:spTgt>
                                        </p:tgtEl>
                                      </p:cBhvr>
                                      <p:to x="100000" y="100000"/>
                                    </p:animScale>
                                    <p:animScale>
                                      <p:cBhvr>
                                        <p:cTn id="49" dur="26">
                                          <p:stCondLst>
                                            <p:cond delay="1642"/>
                                          </p:stCondLst>
                                        </p:cTn>
                                        <p:tgtEl>
                                          <p:spTgt spid="5">
                                            <p:txEl>
                                              <p:pRg st="3" end="3"/>
                                            </p:txEl>
                                          </p:spTgt>
                                        </p:tgtEl>
                                      </p:cBhvr>
                                      <p:to x="100000" y="90000"/>
                                    </p:animScale>
                                    <p:animScale>
                                      <p:cBhvr>
                                        <p:cTn id="50" dur="166" decel="50000">
                                          <p:stCondLst>
                                            <p:cond delay="1668"/>
                                          </p:stCondLst>
                                        </p:cTn>
                                        <p:tgtEl>
                                          <p:spTgt spid="5">
                                            <p:txEl>
                                              <p:pRg st="3" end="3"/>
                                            </p:txEl>
                                          </p:spTgt>
                                        </p:tgtEl>
                                      </p:cBhvr>
                                      <p:to x="100000" y="100000"/>
                                    </p:animScale>
                                    <p:animScale>
                                      <p:cBhvr>
                                        <p:cTn id="51" dur="26">
                                          <p:stCondLst>
                                            <p:cond delay="1808"/>
                                          </p:stCondLst>
                                        </p:cTn>
                                        <p:tgtEl>
                                          <p:spTgt spid="5">
                                            <p:txEl>
                                              <p:pRg st="3" end="3"/>
                                            </p:txEl>
                                          </p:spTgt>
                                        </p:tgtEl>
                                      </p:cBhvr>
                                      <p:to x="100000" y="95000"/>
                                    </p:animScale>
                                    <p:animScale>
                                      <p:cBhvr>
                                        <p:cTn id="52" dur="166" decel="50000">
                                          <p:stCondLst>
                                            <p:cond delay="1834"/>
                                          </p:stCondLst>
                                        </p:cTn>
                                        <p:tgtEl>
                                          <p:spTgt spid="5">
                                            <p:txEl>
                                              <p:pRg st="3" end="3"/>
                                            </p:txEl>
                                          </p:spTgt>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5">
                                            <p:txEl>
                                              <p:pRg st="4" end="4"/>
                                            </p:txEl>
                                          </p:spTgt>
                                        </p:tgtEl>
                                        <p:attrNameLst>
                                          <p:attrName>style.visibility</p:attrName>
                                        </p:attrNameLst>
                                      </p:cBhvr>
                                      <p:to>
                                        <p:strVal val="visible"/>
                                      </p:to>
                                    </p:set>
                                    <p:animEffect transition="in" filter="wipe(down)">
                                      <p:cBhvr>
                                        <p:cTn id="55" dur="580">
                                          <p:stCondLst>
                                            <p:cond delay="0"/>
                                          </p:stCondLst>
                                        </p:cTn>
                                        <p:tgtEl>
                                          <p:spTgt spid="5">
                                            <p:txEl>
                                              <p:pRg st="4" end="4"/>
                                            </p:txEl>
                                          </p:spTgt>
                                        </p:tgtEl>
                                      </p:cBhvr>
                                    </p:animEffect>
                                    <p:anim calcmode="lin" valueType="num">
                                      <p:cBhvr>
                                        <p:cTn id="56" dur="1822" tmFilter="0,0; 0.14,0.36; 0.43,0.73; 0.71,0.91; 1.0,1.0">
                                          <p:stCondLst>
                                            <p:cond delay="0"/>
                                          </p:stCondLst>
                                        </p:cTn>
                                        <p:tgtEl>
                                          <p:spTgt spid="5">
                                            <p:txEl>
                                              <p:pRg st="4" end="4"/>
                                            </p:txEl>
                                          </p:spTgt>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5">
                                            <p:txEl>
                                              <p:pRg st="4" end="4"/>
                                            </p:txEl>
                                          </p:spTgt>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5">
                                            <p:txEl>
                                              <p:pRg st="4" end="4"/>
                                            </p:txEl>
                                          </p:spTgt>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5">
                                            <p:txEl>
                                              <p:pRg st="4" end="4"/>
                                            </p:txEl>
                                          </p:spTgt>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5">
                                            <p:txEl>
                                              <p:pRg st="4" end="4"/>
                                            </p:txEl>
                                          </p:spTgt>
                                        </p:tgtEl>
                                        <p:attrNameLst>
                                          <p:attrName>ppt_y</p:attrName>
                                        </p:attrNameLst>
                                      </p:cBhvr>
                                      <p:tavLst>
                                        <p:tav tm="0" fmla="#ppt_y-sin(pi*$)/81">
                                          <p:val>
                                            <p:fltVal val="0"/>
                                          </p:val>
                                        </p:tav>
                                        <p:tav tm="100000">
                                          <p:val>
                                            <p:fltVal val="1"/>
                                          </p:val>
                                        </p:tav>
                                      </p:tavLst>
                                    </p:anim>
                                    <p:animScale>
                                      <p:cBhvr>
                                        <p:cTn id="61" dur="26">
                                          <p:stCondLst>
                                            <p:cond delay="650"/>
                                          </p:stCondLst>
                                        </p:cTn>
                                        <p:tgtEl>
                                          <p:spTgt spid="5">
                                            <p:txEl>
                                              <p:pRg st="4" end="4"/>
                                            </p:txEl>
                                          </p:spTgt>
                                        </p:tgtEl>
                                      </p:cBhvr>
                                      <p:to x="100000" y="60000"/>
                                    </p:animScale>
                                    <p:animScale>
                                      <p:cBhvr>
                                        <p:cTn id="62" dur="166" decel="50000">
                                          <p:stCondLst>
                                            <p:cond delay="676"/>
                                          </p:stCondLst>
                                        </p:cTn>
                                        <p:tgtEl>
                                          <p:spTgt spid="5">
                                            <p:txEl>
                                              <p:pRg st="4" end="4"/>
                                            </p:txEl>
                                          </p:spTgt>
                                        </p:tgtEl>
                                      </p:cBhvr>
                                      <p:to x="100000" y="100000"/>
                                    </p:animScale>
                                    <p:animScale>
                                      <p:cBhvr>
                                        <p:cTn id="63" dur="26">
                                          <p:stCondLst>
                                            <p:cond delay="1312"/>
                                          </p:stCondLst>
                                        </p:cTn>
                                        <p:tgtEl>
                                          <p:spTgt spid="5">
                                            <p:txEl>
                                              <p:pRg st="4" end="4"/>
                                            </p:txEl>
                                          </p:spTgt>
                                        </p:tgtEl>
                                      </p:cBhvr>
                                      <p:to x="100000" y="80000"/>
                                    </p:animScale>
                                    <p:animScale>
                                      <p:cBhvr>
                                        <p:cTn id="64" dur="166" decel="50000">
                                          <p:stCondLst>
                                            <p:cond delay="1338"/>
                                          </p:stCondLst>
                                        </p:cTn>
                                        <p:tgtEl>
                                          <p:spTgt spid="5">
                                            <p:txEl>
                                              <p:pRg st="4" end="4"/>
                                            </p:txEl>
                                          </p:spTgt>
                                        </p:tgtEl>
                                      </p:cBhvr>
                                      <p:to x="100000" y="100000"/>
                                    </p:animScale>
                                    <p:animScale>
                                      <p:cBhvr>
                                        <p:cTn id="65" dur="26">
                                          <p:stCondLst>
                                            <p:cond delay="1642"/>
                                          </p:stCondLst>
                                        </p:cTn>
                                        <p:tgtEl>
                                          <p:spTgt spid="5">
                                            <p:txEl>
                                              <p:pRg st="4" end="4"/>
                                            </p:txEl>
                                          </p:spTgt>
                                        </p:tgtEl>
                                      </p:cBhvr>
                                      <p:to x="100000" y="90000"/>
                                    </p:animScale>
                                    <p:animScale>
                                      <p:cBhvr>
                                        <p:cTn id="66" dur="166" decel="50000">
                                          <p:stCondLst>
                                            <p:cond delay="1668"/>
                                          </p:stCondLst>
                                        </p:cTn>
                                        <p:tgtEl>
                                          <p:spTgt spid="5">
                                            <p:txEl>
                                              <p:pRg st="4" end="4"/>
                                            </p:txEl>
                                          </p:spTgt>
                                        </p:tgtEl>
                                      </p:cBhvr>
                                      <p:to x="100000" y="100000"/>
                                    </p:animScale>
                                    <p:animScale>
                                      <p:cBhvr>
                                        <p:cTn id="67" dur="26">
                                          <p:stCondLst>
                                            <p:cond delay="1808"/>
                                          </p:stCondLst>
                                        </p:cTn>
                                        <p:tgtEl>
                                          <p:spTgt spid="5">
                                            <p:txEl>
                                              <p:pRg st="4" end="4"/>
                                            </p:txEl>
                                          </p:spTgt>
                                        </p:tgtEl>
                                      </p:cBhvr>
                                      <p:to x="100000" y="95000"/>
                                    </p:animScale>
                                    <p:animScale>
                                      <p:cBhvr>
                                        <p:cTn id="68" dur="166" decel="50000">
                                          <p:stCondLst>
                                            <p:cond delay="1834"/>
                                          </p:stCondLst>
                                        </p:cTn>
                                        <p:tgtEl>
                                          <p:spTgt spid="5">
                                            <p:txEl>
                                              <p:pRg st="4" end="4"/>
                                            </p:txEl>
                                          </p:spTgt>
                                        </p:tgtEl>
                                      </p:cBhvr>
                                      <p:to x="100000" y="100000"/>
                                    </p:animScale>
                                  </p:childTnLst>
                                </p:cTn>
                              </p:par>
                              <p:par>
                                <p:cTn id="69" presetID="26" presetClass="entr" presetSubtype="0" fill="hold" nodeType="withEffect">
                                  <p:stCondLst>
                                    <p:cond delay="0"/>
                                  </p:stCondLst>
                                  <p:childTnLst>
                                    <p:set>
                                      <p:cBhvr>
                                        <p:cTn id="70" dur="1" fill="hold">
                                          <p:stCondLst>
                                            <p:cond delay="0"/>
                                          </p:stCondLst>
                                        </p:cTn>
                                        <p:tgtEl>
                                          <p:spTgt spid="5">
                                            <p:txEl>
                                              <p:pRg st="5" end="5"/>
                                            </p:txEl>
                                          </p:spTgt>
                                        </p:tgtEl>
                                        <p:attrNameLst>
                                          <p:attrName>style.visibility</p:attrName>
                                        </p:attrNameLst>
                                      </p:cBhvr>
                                      <p:to>
                                        <p:strVal val="visible"/>
                                      </p:to>
                                    </p:set>
                                    <p:animEffect transition="in" filter="wipe(down)">
                                      <p:cBhvr>
                                        <p:cTn id="71" dur="580">
                                          <p:stCondLst>
                                            <p:cond delay="0"/>
                                          </p:stCondLst>
                                        </p:cTn>
                                        <p:tgtEl>
                                          <p:spTgt spid="5">
                                            <p:txEl>
                                              <p:pRg st="5" end="5"/>
                                            </p:txEl>
                                          </p:spTgt>
                                        </p:tgtEl>
                                      </p:cBhvr>
                                    </p:animEffect>
                                    <p:anim calcmode="lin" valueType="num">
                                      <p:cBhvr>
                                        <p:cTn id="72" dur="1822" tmFilter="0,0; 0.14,0.36; 0.43,0.73; 0.71,0.91; 1.0,1.0">
                                          <p:stCondLst>
                                            <p:cond delay="0"/>
                                          </p:stCondLst>
                                        </p:cTn>
                                        <p:tgtEl>
                                          <p:spTgt spid="5">
                                            <p:txEl>
                                              <p:pRg st="5" end="5"/>
                                            </p:txEl>
                                          </p:spTgt>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5">
                                            <p:txEl>
                                              <p:pRg st="5" end="5"/>
                                            </p:txEl>
                                          </p:spTgt>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5">
                                            <p:txEl>
                                              <p:pRg st="5" end="5"/>
                                            </p:txEl>
                                          </p:spTgt>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5">
                                            <p:txEl>
                                              <p:pRg st="5" end="5"/>
                                            </p:txEl>
                                          </p:spTgt>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5">
                                            <p:txEl>
                                              <p:pRg st="5" end="5"/>
                                            </p:txEl>
                                          </p:spTgt>
                                        </p:tgtEl>
                                        <p:attrNameLst>
                                          <p:attrName>ppt_y</p:attrName>
                                        </p:attrNameLst>
                                      </p:cBhvr>
                                      <p:tavLst>
                                        <p:tav tm="0" fmla="#ppt_y-sin(pi*$)/81">
                                          <p:val>
                                            <p:fltVal val="0"/>
                                          </p:val>
                                        </p:tav>
                                        <p:tav tm="100000">
                                          <p:val>
                                            <p:fltVal val="1"/>
                                          </p:val>
                                        </p:tav>
                                      </p:tavLst>
                                    </p:anim>
                                    <p:animScale>
                                      <p:cBhvr>
                                        <p:cTn id="77" dur="26">
                                          <p:stCondLst>
                                            <p:cond delay="650"/>
                                          </p:stCondLst>
                                        </p:cTn>
                                        <p:tgtEl>
                                          <p:spTgt spid="5">
                                            <p:txEl>
                                              <p:pRg st="5" end="5"/>
                                            </p:txEl>
                                          </p:spTgt>
                                        </p:tgtEl>
                                      </p:cBhvr>
                                      <p:to x="100000" y="60000"/>
                                    </p:animScale>
                                    <p:animScale>
                                      <p:cBhvr>
                                        <p:cTn id="78" dur="166" decel="50000">
                                          <p:stCondLst>
                                            <p:cond delay="676"/>
                                          </p:stCondLst>
                                        </p:cTn>
                                        <p:tgtEl>
                                          <p:spTgt spid="5">
                                            <p:txEl>
                                              <p:pRg st="5" end="5"/>
                                            </p:txEl>
                                          </p:spTgt>
                                        </p:tgtEl>
                                      </p:cBhvr>
                                      <p:to x="100000" y="100000"/>
                                    </p:animScale>
                                    <p:animScale>
                                      <p:cBhvr>
                                        <p:cTn id="79" dur="26">
                                          <p:stCondLst>
                                            <p:cond delay="1312"/>
                                          </p:stCondLst>
                                        </p:cTn>
                                        <p:tgtEl>
                                          <p:spTgt spid="5">
                                            <p:txEl>
                                              <p:pRg st="5" end="5"/>
                                            </p:txEl>
                                          </p:spTgt>
                                        </p:tgtEl>
                                      </p:cBhvr>
                                      <p:to x="100000" y="80000"/>
                                    </p:animScale>
                                    <p:animScale>
                                      <p:cBhvr>
                                        <p:cTn id="80" dur="166" decel="50000">
                                          <p:stCondLst>
                                            <p:cond delay="1338"/>
                                          </p:stCondLst>
                                        </p:cTn>
                                        <p:tgtEl>
                                          <p:spTgt spid="5">
                                            <p:txEl>
                                              <p:pRg st="5" end="5"/>
                                            </p:txEl>
                                          </p:spTgt>
                                        </p:tgtEl>
                                      </p:cBhvr>
                                      <p:to x="100000" y="100000"/>
                                    </p:animScale>
                                    <p:animScale>
                                      <p:cBhvr>
                                        <p:cTn id="81" dur="26">
                                          <p:stCondLst>
                                            <p:cond delay="1642"/>
                                          </p:stCondLst>
                                        </p:cTn>
                                        <p:tgtEl>
                                          <p:spTgt spid="5">
                                            <p:txEl>
                                              <p:pRg st="5" end="5"/>
                                            </p:txEl>
                                          </p:spTgt>
                                        </p:tgtEl>
                                      </p:cBhvr>
                                      <p:to x="100000" y="90000"/>
                                    </p:animScale>
                                    <p:animScale>
                                      <p:cBhvr>
                                        <p:cTn id="82" dur="166" decel="50000">
                                          <p:stCondLst>
                                            <p:cond delay="1668"/>
                                          </p:stCondLst>
                                        </p:cTn>
                                        <p:tgtEl>
                                          <p:spTgt spid="5">
                                            <p:txEl>
                                              <p:pRg st="5" end="5"/>
                                            </p:txEl>
                                          </p:spTgt>
                                        </p:tgtEl>
                                      </p:cBhvr>
                                      <p:to x="100000" y="100000"/>
                                    </p:animScale>
                                    <p:animScale>
                                      <p:cBhvr>
                                        <p:cTn id="83" dur="26">
                                          <p:stCondLst>
                                            <p:cond delay="1808"/>
                                          </p:stCondLst>
                                        </p:cTn>
                                        <p:tgtEl>
                                          <p:spTgt spid="5">
                                            <p:txEl>
                                              <p:pRg st="5" end="5"/>
                                            </p:txEl>
                                          </p:spTgt>
                                        </p:tgtEl>
                                      </p:cBhvr>
                                      <p:to x="100000" y="95000"/>
                                    </p:animScale>
                                    <p:animScale>
                                      <p:cBhvr>
                                        <p:cTn id="84" dur="166" decel="50000">
                                          <p:stCondLst>
                                            <p:cond delay="1834"/>
                                          </p:stCondLst>
                                        </p:cTn>
                                        <p:tgtEl>
                                          <p:spTgt spid="5">
                                            <p:txEl>
                                              <p:pRg st="5" end="5"/>
                                            </p:txEl>
                                          </p:spTgt>
                                        </p:tgtEl>
                                      </p:cBhvr>
                                      <p:to x="100000" y="100000"/>
                                    </p:animScale>
                                  </p:childTnLst>
                                </p:cTn>
                              </p:par>
                              <p:par>
                                <p:cTn id="85" presetID="26" presetClass="entr" presetSubtype="0" fill="hold" nodeType="withEffect">
                                  <p:stCondLst>
                                    <p:cond delay="0"/>
                                  </p:stCondLst>
                                  <p:childTnLst>
                                    <p:set>
                                      <p:cBhvr>
                                        <p:cTn id="86" dur="1" fill="hold">
                                          <p:stCondLst>
                                            <p:cond delay="0"/>
                                          </p:stCondLst>
                                        </p:cTn>
                                        <p:tgtEl>
                                          <p:spTgt spid="5">
                                            <p:txEl>
                                              <p:pRg st="6" end="6"/>
                                            </p:txEl>
                                          </p:spTgt>
                                        </p:tgtEl>
                                        <p:attrNameLst>
                                          <p:attrName>style.visibility</p:attrName>
                                        </p:attrNameLst>
                                      </p:cBhvr>
                                      <p:to>
                                        <p:strVal val="visible"/>
                                      </p:to>
                                    </p:set>
                                    <p:animEffect transition="in" filter="wipe(down)">
                                      <p:cBhvr>
                                        <p:cTn id="87" dur="580">
                                          <p:stCondLst>
                                            <p:cond delay="0"/>
                                          </p:stCondLst>
                                        </p:cTn>
                                        <p:tgtEl>
                                          <p:spTgt spid="5">
                                            <p:txEl>
                                              <p:pRg st="6" end="6"/>
                                            </p:txEl>
                                          </p:spTgt>
                                        </p:tgtEl>
                                      </p:cBhvr>
                                    </p:animEffect>
                                    <p:anim calcmode="lin" valueType="num">
                                      <p:cBhvr>
                                        <p:cTn id="88" dur="1822" tmFilter="0,0; 0.14,0.36; 0.43,0.73; 0.71,0.91; 1.0,1.0">
                                          <p:stCondLst>
                                            <p:cond delay="0"/>
                                          </p:stCondLst>
                                        </p:cTn>
                                        <p:tgtEl>
                                          <p:spTgt spid="5">
                                            <p:txEl>
                                              <p:pRg st="6" end="6"/>
                                            </p:txEl>
                                          </p:spTgt>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5">
                                            <p:txEl>
                                              <p:pRg st="6" end="6"/>
                                            </p:txEl>
                                          </p:spTgt>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5">
                                            <p:txEl>
                                              <p:pRg st="6" end="6"/>
                                            </p:txEl>
                                          </p:spTgt>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5">
                                            <p:txEl>
                                              <p:pRg st="6" end="6"/>
                                            </p:txEl>
                                          </p:spTgt>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5">
                                            <p:txEl>
                                              <p:pRg st="6" end="6"/>
                                            </p:txEl>
                                          </p:spTgt>
                                        </p:tgtEl>
                                        <p:attrNameLst>
                                          <p:attrName>ppt_y</p:attrName>
                                        </p:attrNameLst>
                                      </p:cBhvr>
                                      <p:tavLst>
                                        <p:tav tm="0" fmla="#ppt_y-sin(pi*$)/81">
                                          <p:val>
                                            <p:fltVal val="0"/>
                                          </p:val>
                                        </p:tav>
                                        <p:tav tm="100000">
                                          <p:val>
                                            <p:fltVal val="1"/>
                                          </p:val>
                                        </p:tav>
                                      </p:tavLst>
                                    </p:anim>
                                    <p:animScale>
                                      <p:cBhvr>
                                        <p:cTn id="93" dur="26">
                                          <p:stCondLst>
                                            <p:cond delay="650"/>
                                          </p:stCondLst>
                                        </p:cTn>
                                        <p:tgtEl>
                                          <p:spTgt spid="5">
                                            <p:txEl>
                                              <p:pRg st="6" end="6"/>
                                            </p:txEl>
                                          </p:spTgt>
                                        </p:tgtEl>
                                      </p:cBhvr>
                                      <p:to x="100000" y="60000"/>
                                    </p:animScale>
                                    <p:animScale>
                                      <p:cBhvr>
                                        <p:cTn id="94" dur="166" decel="50000">
                                          <p:stCondLst>
                                            <p:cond delay="676"/>
                                          </p:stCondLst>
                                        </p:cTn>
                                        <p:tgtEl>
                                          <p:spTgt spid="5">
                                            <p:txEl>
                                              <p:pRg st="6" end="6"/>
                                            </p:txEl>
                                          </p:spTgt>
                                        </p:tgtEl>
                                      </p:cBhvr>
                                      <p:to x="100000" y="100000"/>
                                    </p:animScale>
                                    <p:animScale>
                                      <p:cBhvr>
                                        <p:cTn id="95" dur="26">
                                          <p:stCondLst>
                                            <p:cond delay="1312"/>
                                          </p:stCondLst>
                                        </p:cTn>
                                        <p:tgtEl>
                                          <p:spTgt spid="5">
                                            <p:txEl>
                                              <p:pRg st="6" end="6"/>
                                            </p:txEl>
                                          </p:spTgt>
                                        </p:tgtEl>
                                      </p:cBhvr>
                                      <p:to x="100000" y="80000"/>
                                    </p:animScale>
                                    <p:animScale>
                                      <p:cBhvr>
                                        <p:cTn id="96" dur="166" decel="50000">
                                          <p:stCondLst>
                                            <p:cond delay="1338"/>
                                          </p:stCondLst>
                                        </p:cTn>
                                        <p:tgtEl>
                                          <p:spTgt spid="5">
                                            <p:txEl>
                                              <p:pRg st="6" end="6"/>
                                            </p:txEl>
                                          </p:spTgt>
                                        </p:tgtEl>
                                      </p:cBhvr>
                                      <p:to x="100000" y="100000"/>
                                    </p:animScale>
                                    <p:animScale>
                                      <p:cBhvr>
                                        <p:cTn id="97" dur="26">
                                          <p:stCondLst>
                                            <p:cond delay="1642"/>
                                          </p:stCondLst>
                                        </p:cTn>
                                        <p:tgtEl>
                                          <p:spTgt spid="5">
                                            <p:txEl>
                                              <p:pRg st="6" end="6"/>
                                            </p:txEl>
                                          </p:spTgt>
                                        </p:tgtEl>
                                      </p:cBhvr>
                                      <p:to x="100000" y="90000"/>
                                    </p:animScale>
                                    <p:animScale>
                                      <p:cBhvr>
                                        <p:cTn id="98" dur="166" decel="50000">
                                          <p:stCondLst>
                                            <p:cond delay="1668"/>
                                          </p:stCondLst>
                                        </p:cTn>
                                        <p:tgtEl>
                                          <p:spTgt spid="5">
                                            <p:txEl>
                                              <p:pRg st="6" end="6"/>
                                            </p:txEl>
                                          </p:spTgt>
                                        </p:tgtEl>
                                      </p:cBhvr>
                                      <p:to x="100000" y="100000"/>
                                    </p:animScale>
                                    <p:animScale>
                                      <p:cBhvr>
                                        <p:cTn id="99" dur="26">
                                          <p:stCondLst>
                                            <p:cond delay="1808"/>
                                          </p:stCondLst>
                                        </p:cTn>
                                        <p:tgtEl>
                                          <p:spTgt spid="5">
                                            <p:txEl>
                                              <p:pRg st="6" end="6"/>
                                            </p:txEl>
                                          </p:spTgt>
                                        </p:tgtEl>
                                      </p:cBhvr>
                                      <p:to x="100000" y="95000"/>
                                    </p:animScale>
                                    <p:animScale>
                                      <p:cBhvr>
                                        <p:cTn id="100" dur="166" decel="50000">
                                          <p:stCondLst>
                                            <p:cond delay="1834"/>
                                          </p:stCondLst>
                                        </p:cTn>
                                        <p:tgtEl>
                                          <p:spTgt spid="5">
                                            <p:txEl>
                                              <p:pRg st="6" end="6"/>
                                            </p:txEl>
                                          </p:spTgt>
                                        </p:tgtEl>
                                      </p:cBhvr>
                                      <p:to x="100000" y="100000"/>
                                    </p:animScale>
                                  </p:childTnLst>
                                </p:cTn>
                              </p:par>
                              <p:par>
                                <p:cTn id="101" presetID="26" presetClass="entr" presetSubtype="0" fill="hold" nodeType="withEffect">
                                  <p:stCondLst>
                                    <p:cond delay="0"/>
                                  </p:stCondLst>
                                  <p:childTnLst>
                                    <p:set>
                                      <p:cBhvr>
                                        <p:cTn id="102" dur="1" fill="hold">
                                          <p:stCondLst>
                                            <p:cond delay="0"/>
                                          </p:stCondLst>
                                        </p:cTn>
                                        <p:tgtEl>
                                          <p:spTgt spid="5">
                                            <p:txEl>
                                              <p:pRg st="7" end="7"/>
                                            </p:txEl>
                                          </p:spTgt>
                                        </p:tgtEl>
                                        <p:attrNameLst>
                                          <p:attrName>style.visibility</p:attrName>
                                        </p:attrNameLst>
                                      </p:cBhvr>
                                      <p:to>
                                        <p:strVal val="visible"/>
                                      </p:to>
                                    </p:set>
                                    <p:animEffect transition="in" filter="wipe(down)">
                                      <p:cBhvr>
                                        <p:cTn id="103" dur="580">
                                          <p:stCondLst>
                                            <p:cond delay="0"/>
                                          </p:stCondLst>
                                        </p:cTn>
                                        <p:tgtEl>
                                          <p:spTgt spid="5">
                                            <p:txEl>
                                              <p:pRg st="7" end="7"/>
                                            </p:txEl>
                                          </p:spTgt>
                                        </p:tgtEl>
                                      </p:cBhvr>
                                    </p:animEffect>
                                    <p:anim calcmode="lin" valueType="num">
                                      <p:cBhvr>
                                        <p:cTn id="104" dur="1822" tmFilter="0,0; 0.14,0.36; 0.43,0.73; 0.71,0.91; 1.0,1.0">
                                          <p:stCondLst>
                                            <p:cond delay="0"/>
                                          </p:stCondLst>
                                        </p:cTn>
                                        <p:tgtEl>
                                          <p:spTgt spid="5">
                                            <p:txEl>
                                              <p:pRg st="7" end="7"/>
                                            </p:txEl>
                                          </p:spTgt>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5">
                                            <p:txEl>
                                              <p:pRg st="7" end="7"/>
                                            </p:txEl>
                                          </p:spTgt>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5">
                                            <p:txEl>
                                              <p:pRg st="7" end="7"/>
                                            </p:txEl>
                                          </p:spTgt>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5">
                                            <p:txEl>
                                              <p:pRg st="7" end="7"/>
                                            </p:txEl>
                                          </p:spTgt>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5">
                                            <p:txEl>
                                              <p:pRg st="7" end="7"/>
                                            </p:txEl>
                                          </p:spTgt>
                                        </p:tgtEl>
                                        <p:attrNameLst>
                                          <p:attrName>ppt_y</p:attrName>
                                        </p:attrNameLst>
                                      </p:cBhvr>
                                      <p:tavLst>
                                        <p:tav tm="0" fmla="#ppt_y-sin(pi*$)/81">
                                          <p:val>
                                            <p:fltVal val="0"/>
                                          </p:val>
                                        </p:tav>
                                        <p:tav tm="100000">
                                          <p:val>
                                            <p:fltVal val="1"/>
                                          </p:val>
                                        </p:tav>
                                      </p:tavLst>
                                    </p:anim>
                                    <p:animScale>
                                      <p:cBhvr>
                                        <p:cTn id="109" dur="26">
                                          <p:stCondLst>
                                            <p:cond delay="650"/>
                                          </p:stCondLst>
                                        </p:cTn>
                                        <p:tgtEl>
                                          <p:spTgt spid="5">
                                            <p:txEl>
                                              <p:pRg st="7" end="7"/>
                                            </p:txEl>
                                          </p:spTgt>
                                        </p:tgtEl>
                                      </p:cBhvr>
                                      <p:to x="100000" y="60000"/>
                                    </p:animScale>
                                    <p:animScale>
                                      <p:cBhvr>
                                        <p:cTn id="110" dur="166" decel="50000">
                                          <p:stCondLst>
                                            <p:cond delay="676"/>
                                          </p:stCondLst>
                                        </p:cTn>
                                        <p:tgtEl>
                                          <p:spTgt spid="5">
                                            <p:txEl>
                                              <p:pRg st="7" end="7"/>
                                            </p:txEl>
                                          </p:spTgt>
                                        </p:tgtEl>
                                      </p:cBhvr>
                                      <p:to x="100000" y="100000"/>
                                    </p:animScale>
                                    <p:animScale>
                                      <p:cBhvr>
                                        <p:cTn id="111" dur="26">
                                          <p:stCondLst>
                                            <p:cond delay="1312"/>
                                          </p:stCondLst>
                                        </p:cTn>
                                        <p:tgtEl>
                                          <p:spTgt spid="5">
                                            <p:txEl>
                                              <p:pRg st="7" end="7"/>
                                            </p:txEl>
                                          </p:spTgt>
                                        </p:tgtEl>
                                      </p:cBhvr>
                                      <p:to x="100000" y="80000"/>
                                    </p:animScale>
                                    <p:animScale>
                                      <p:cBhvr>
                                        <p:cTn id="112" dur="166" decel="50000">
                                          <p:stCondLst>
                                            <p:cond delay="1338"/>
                                          </p:stCondLst>
                                        </p:cTn>
                                        <p:tgtEl>
                                          <p:spTgt spid="5">
                                            <p:txEl>
                                              <p:pRg st="7" end="7"/>
                                            </p:txEl>
                                          </p:spTgt>
                                        </p:tgtEl>
                                      </p:cBhvr>
                                      <p:to x="100000" y="100000"/>
                                    </p:animScale>
                                    <p:animScale>
                                      <p:cBhvr>
                                        <p:cTn id="113" dur="26">
                                          <p:stCondLst>
                                            <p:cond delay="1642"/>
                                          </p:stCondLst>
                                        </p:cTn>
                                        <p:tgtEl>
                                          <p:spTgt spid="5">
                                            <p:txEl>
                                              <p:pRg st="7" end="7"/>
                                            </p:txEl>
                                          </p:spTgt>
                                        </p:tgtEl>
                                      </p:cBhvr>
                                      <p:to x="100000" y="90000"/>
                                    </p:animScale>
                                    <p:animScale>
                                      <p:cBhvr>
                                        <p:cTn id="114" dur="166" decel="50000">
                                          <p:stCondLst>
                                            <p:cond delay="1668"/>
                                          </p:stCondLst>
                                        </p:cTn>
                                        <p:tgtEl>
                                          <p:spTgt spid="5">
                                            <p:txEl>
                                              <p:pRg st="7" end="7"/>
                                            </p:txEl>
                                          </p:spTgt>
                                        </p:tgtEl>
                                      </p:cBhvr>
                                      <p:to x="100000" y="100000"/>
                                    </p:animScale>
                                    <p:animScale>
                                      <p:cBhvr>
                                        <p:cTn id="115" dur="26">
                                          <p:stCondLst>
                                            <p:cond delay="1808"/>
                                          </p:stCondLst>
                                        </p:cTn>
                                        <p:tgtEl>
                                          <p:spTgt spid="5">
                                            <p:txEl>
                                              <p:pRg st="7" end="7"/>
                                            </p:txEl>
                                          </p:spTgt>
                                        </p:tgtEl>
                                      </p:cBhvr>
                                      <p:to x="100000" y="95000"/>
                                    </p:animScale>
                                    <p:animScale>
                                      <p:cBhvr>
                                        <p:cTn id="116" dur="166" decel="50000">
                                          <p:stCondLst>
                                            <p:cond delay="1834"/>
                                          </p:stCondLst>
                                        </p:cTn>
                                        <p:tgtEl>
                                          <p:spTgt spid="5">
                                            <p:txEl>
                                              <p:pRg st="7" end="7"/>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860BFB-F05E-485F-A18B-800EF707B629}"/>
              </a:ext>
            </a:extLst>
          </p:cNvPr>
          <p:cNvSpPr>
            <a:spLocks noGrp="1"/>
          </p:cNvSpPr>
          <p:nvPr>
            <p:ph type="title"/>
          </p:nvPr>
        </p:nvSpPr>
        <p:spPr/>
        <p:txBody>
          <a:bodyPr/>
          <a:lstStyle/>
          <a:p>
            <a:r>
              <a:rPr lang="en-US" dirty="0"/>
              <a:t>Domain Membership</a:t>
            </a:r>
          </a:p>
        </p:txBody>
      </p:sp>
      <p:sp>
        <p:nvSpPr>
          <p:cNvPr id="3" name="Slide Number Placeholder 2">
            <a:extLst>
              <a:ext uri="{FF2B5EF4-FFF2-40B4-BE49-F238E27FC236}">
                <a16:creationId xmlns:a16="http://schemas.microsoft.com/office/drawing/2014/main" id="{B745B147-F129-4C96-BA5D-39315E628ACB}"/>
              </a:ext>
            </a:extLst>
          </p:cNvPr>
          <p:cNvSpPr>
            <a:spLocks noGrp="1"/>
          </p:cNvSpPr>
          <p:nvPr>
            <p:ph type="sldNum" sz="quarter" idx="4"/>
          </p:nvPr>
        </p:nvSpPr>
        <p:spPr/>
        <p:txBody>
          <a:bodyPr/>
          <a:lstStyle/>
          <a:p>
            <a:fld id="{2066355A-084C-D24E-9AD2-7E4FC41EA627}" type="slidenum">
              <a:rPr lang="en-US" smtClean="0"/>
              <a:pPr/>
              <a:t>30</a:t>
            </a:fld>
            <a:endParaRPr lang="en-US" dirty="0"/>
          </a:p>
        </p:txBody>
      </p:sp>
      <p:sp>
        <p:nvSpPr>
          <p:cNvPr id="4" name="Content Placeholder 3">
            <a:extLst>
              <a:ext uri="{FF2B5EF4-FFF2-40B4-BE49-F238E27FC236}">
                <a16:creationId xmlns:a16="http://schemas.microsoft.com/office/drawing/2014/main" id="{595E9059-CF14-4EAD-AED7-1EAD5142CDC2}"/>
              </a:ext>
            </a:extLst>
          </p:cNvPr>
          <p:cNvSpPr>
            <a:spLocks noGrp="1"/>
          </p:cNvSpPr>
          <p:nvPr>
            <p:ph idx="1"/>
          </p:nvPr>
        </p:nvSpPr>
        <p:spPr>
          <a:xfrm>
            <a:off x="341924" y="708660"/>
            <a:ext cx="4409830" cy="3839277"/>
          </a:xfrm>
        </p:spPr>
        <p:txBody>
          <a:bodyPr/>
          <a:lstStyle/>
          <a:p>
            <a:r>
              <a:rPr lang="en-US" dirty="0"/>
              <a:t>The computer has a computer account object.</a:t>
            </a:r>
          </a:p>
          <a:p>
            <a:endParaRPr lang="en-US" dirty="0"/>
          </a:p>
          <a:p>
            <a:r>
              <a:rPr lang="en-US" dirty="0"/>
              <a:t>Computer users can log on to the domain with domain user accounts.</a:t>
            </a:r>
          </a:p>
          <a:p>
            <a:endParaRPr lang="en-US" dirty="0"/>
          </a:p>
          <a:p>
            <a:r>
              <a:rPr lang="en-US" dirty="0"/>
              <a:t>The computer and its users are subject to centralized settings:</a:t>
            </a:r>
          </a:p>
          <a:p>
            <a:pPr lvl="1"/>
            <a:r>
              <a:rPr lang="en-US" dirty="0">
                <a:solidFill>
                  <a:srgbClr val="FF0000"/>
                </a:solidFill>
              </a:rPr>
              <a:t>Domain security</a:t>
            </a:r>
          </a:p>
          <a:p>
            <a:pPr lvl="1"/>
            <a:r>
              <a:rPr lang="en-US" dirty="0">
                <a:solidFill>
                  <a:srgbClr val="FF0000"/>
                </a:solidFill>
              </a:rPr>
              <a:t>Configuration</a:t>
            </a:r>
          </a:p>
          <a:p>
            <a:pPr lvl="1"/>
            <a:r>
              <a:rPr lang="en-US" dirty="0">
                <a:solidFill>
                  <a:srgbClr val="FF0000"/>
                </a:solidFill>
              </a:rPr>
              <a:t>Policy settings</a:t>
            </a:r>
          </a:p>
        </p:txBody>
      </p:sp>
      <p:pic>
        <p:nvPicPr>
          <p:cNvPr id="6" name="Picture 5">
            <a:extLst>
              <a:ext uri="{FF2B5EF4-FFF2-40B4-BE49-F238E27FC236}">
                <a16:creationId xmlns:a16="http://schemas.microsoft.com/office/drawing/2014/main" id="{3D29445D-B390-4341-93F7-631456522B9A}"/>
              </a:ext>
            </a:extLst>
          </p:cNvPr>
          <p:cNvPicPr>
            <a:picLocks noChangeAspect="1"/>
          </p:cNvPicPr>
          <p:nvPr/>
        </p:nvPicPr>
        <p:blipFill>
          <a:blip r:embed="rId3"/>
          <a:stretch>
            <a:fillRect/>
          </a:stretch>
        </p:blipFill>
        <p:spPr>
          <a:xfrm>
            <a:off x="4696337" y="1289539"/>
            <a:ext cx="4011897" cy="3008923"/>
          </a:xfrm>
          <a:prstGeom prst="rect">
            <a:avLst/>
          </a:prstGeom>
        </p:spPr>
      </p:pic>
    </p:spTree>
    <p:extLst>
      <p:ext uri="{BB962C8B-B14F-4D97-AF65-F5344CB8AC3E}">
        <p14:creationId xmlns:p14="http://schemas.microsoft.com/office/powerpoint/2010/main" val="2674769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animEffect transition="in" filter="fade">
                                      <p:cBhvr>
                                        <p:cTn id="7" dur="1000"/>
                                        <p:tgtEl>
                                          <p:spTgt spid="4">
                                            <p:txEl>
                                              <p:pRg st="5" end="5"/>
                                            </p:txEl>
                                          </p:spTgt>
                                        </p:tgtEl>
                                      </p:cBhvr>
                                    </p:animEffect>
                                    <p:anim calcmode="lin" valueType="num">
                                      <p:cBhvr>
                                        <p:cTn id="8"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5" end="5"/>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6" end="6"/>
                                            </p:txEl>
                                          </p:spTgt>
                                        </p:tgtEl>
                                        <p:attrNameLst>
                                          <p:attrName>style.visibility</p:attrName>
                                        </p:attrNameLst>
                                      </p:cBhvr>
                                      <p:to>
                                        <p:strVal val="visible"/>
                                      </p:to>
                                    </p:set>
                                    <p:animEffect transition="in" filter="fade">
                                      <p:cBhvr>
                                        <p:cTn id="12" dur="1000"/>
                                        <p:tgtEl>
                                          <p:spTgt spid="4">
                                            <p:txEl>
                                              <p:pRg st="6" end="6"/>
                                            </p:txEl>
                                          </p:spTgt>
                                        </p:tgtEl>
                                      </p:cBhvr>
                                    </p:animEffect>
                                    <p:anim calcmode="lin" valueType="num">
                                      <p:cBhvr>
                                        <p:cTn id="13"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6" end="6"/>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7" end="7"/>
                                            </p:txEl>
                                          </p:spTgt>
                                        </p:tgtEl>
                                        <p:attrNameLst>
                                          <p:attrName>style.visibility</p:attrName>
                                        </p:attrNameLst>
                                      </p:cBhvr>
                                      <p:to>
                                        <p:strVal val="visible"/>
                                      </p:to>
                                    </p:set>
                                    <p:animEffect transition="in" filter="fade">
                                      <p:cBhvr>
                                        <p:cTn id="17" dur="1000"/>
                                        <p:tgtEl>
                                          <p:spTgt spid="4">
                                            <p:txEl>
                                              <p:pRg st="7" end="7"/>
                                            </p:txEl>
                                          </p:spTgt>
                                        </p:tgtEl>
                                      </p:cBhvr>
                                    </p:animEffect>
                                    <p:anim calcmode="lin" valueType="num">
                                      <p:cBhvr>
                                        <p:cTn id="18"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860BFB-F05E-485F-A18B-800EF707B629}"/>
              </a:ext>
            </a:extLst>
          </p:cNvPr>
          <p:cNvSpPr>
            <a:spLocks noGrp="1"/>
          </p:cNvSpPr>
          <p:nvPr>
            <p:ph type="title"/>
          </p:nvPr>
        </p:nvSpPr>
        <p:spPr/>
        <p:txBody>
          <a:bodyPr/>
          <a:lstStyle/>
          <a:p>
            <a:r>
              <a:rPr lang="en-US" dirty="0"/>
              <a:t>Domain Membership</a:t>
            </a:r>
          </a:p>
        </p:txBody>
      </p:sp>
      <p:sp>
        <p:nvSpPr>
          <p:cNvPr id="3" name="Slide Number Placeholder 2">
            <a:extLst>
              <a:ext uri="{FF2B5EF4-FFF2-40B4-BE49-F238E27FC236}">
                <a16:creationId xmlns:a16="http://schemas.microsoft.com/office/drawing/2014/main" id="{B745B147-F129-4C96-BA5D-39315E628ACB}"/>
              </a:ext>
            </a:extLst>
          </p:cNvPr>
          <p:cNvSpPr>
            <a:spLocks noGrp="1"/>
          </p:cNvSpPr>
          <p:nvPr>
            <p:ph type="sldNum" sz="quarter" idx="4"/>
          </p:nvPr>
        </p:nvSpPr>
        <p:spPr/>
        <p:txBody>
          <a:bodyPr/>
          <a:lstStyle/>
          <a:p>
            <a:fld id="{2066355A-084C-D24E-9AD2-7E4FC41EA627}" type="slidenum">
              <a:rPr lang="en-US" smtClean="0"/>
              <a:pPr/>
              <a:t>31</a:t>
            </a:fld>
            <a:endParaRPr lang="en-US" dirty="0"/>
          </a:p>
        </p:txBody>
      </p:sp>
      <p:sp>
        <p:nvSpPr>
          <p:cNvPr id="4" name="Content Placeholder 3">
            <a:extLst>
              <a:ext uri="{FF2B5EF4-FFF2-40B4-BE49-F238E27FC236}">
                <a16:creationId xmlns:a16="http://schemas.microsoft.com/office/drawing/2014/main" id="{595E9059-CF14-4EAD-AED7-1EAD5142CDC2}"/>
              </a:ext>
            </a:extLst>
          </p:cNvPr>
          <p:cNvSpPr>
            <a:spLocks noGrp="1"/>
          </p:cNvSpPr>
          <p:nvPr>
            <p:ph idx="1"/>
          </p:nvPr>
        </p:nvSpPr>
        <p:spPr>
          <a:xfrm>
            <a:off x="341924" y="980347"/>
            <a:ext cx="4409830" cy="3567590"/>
          </a:xfrm>
        </p:spPr>
        <p:txBody>
          <a:bodyPr/>
          <a:lstStyle/>
          <a:p>
            <a:r>
              <a:rPr lang="en-US" dirty="0"/>
              <a:t>Certain domain accounts automatically become members of local groups on the computer.</a:t>
            </a:r>
          </a:p>
        </p:txBody>
      </p:sp>
      <p:pic>
        <p:nvPicPr>
          <p:cNvPr id="5" name="Picture 4">
            <a:extLst>
              <a:ext uri="{FF2B5EF4-FFF2-40B4-BE49-F238E27FC236}">
                <a16:creationId xmlns:a16="http://schemas.microsoft.com/office/drawing/2014/main" id="{0C38735E-3A60-C790-7D7E-673E7E5ACAF3}"/>
              </a:ext>
            </a:extLst>
          </p:cNvPr>
          <p:cNvPicPr>
            <a:picLocks noChangeAspect="1"/>
          </p:cNvPicPr>
          <p:nvPr/>
        </p:nvPicPr>
        <p:blipFill>
          <a:blip r:embed="rId3"/>
          <a:stretch>
            <a:fillRect/>
          </a:stretch>
        </p:blipFill>
        <p:spPr>
          <a:xfrm>
            <a:off x="4831835" y="901871"/>
            <a:ext cx="2926334" cy="3566469"/>
          </a:xfrm>
          <a:prstGeom prst="rect">
            <a:avLst/>
          </a:prstGeom>
        </p:spPr>
      </p:pic>
    </p:spTree>
    <p:extLst>
      <p:ext uri="{BB962C8B-B14F-4D97-AF65-F5344CB8AC3E}">
        <p14:creationId xmlns:p14="http://schemas.microsoft.com/office/powerpoint/2010/main" val="29224652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D8177-2C6E-4173-AC9D-344DAA1B56A9}"/>
              </a:ext>
            </a:extLst>
          </p:cNvPr>
          <p:cNvSpPr>
            <a:spLocks noGrp="1"/>
          </p:cNvSpPr>
          <p:nvPr>
            <p:ph type="title"/>
          </p:nvPr>
        </p:nvSpPr>
        <p:spPr>
          <a:xfrm>
            <a:off x="341927" y="75202"/>
            <a:ext cx="8455567" cy="633458"/>
          </a:xfrm>
        </p:spPr>
        <p:txBody>
          <a:bodyPr anchor="ctr">
            <a:normAutofit/>
          </a:bodyPr>
          <a:lstStyle/>
          <a:p>
            <a:r>
              <a:rPr lang="en-US" dirty="0"/>
              <a:t>Group Policy Objects</a:t>
            </a:r>
          </a:p>
        </p:txBody>
      </p:sp>
      <p:sp>
        <p:nvSpPr>
          <p:cNvPr id="4" name="Slide Number Placeholder 3">
            <a:extLst>
              <a:ext uri="{FF2B5EF4-FFF2-40B4-BE49-F238E27FC236}">
                <a16:creationId xmlns:a16="http://schemas.microsoft.com/office/drawing/2014/main" id="{312C7907-895D-4186-8F6E-D2236DEB3967}"/>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32</a:t>
            </a:fld>
            <a:endParaRPr lang="en-US"/>
          </a:p>
        </p:txBody>
      </p:sp>
      <p:graphicFrame>
        <p:nvGraphicFramePr>
          <p:cNvPr id="6" name="Text Placeholder 2">
            <a:extLst>
              <a:ext uri="{FF2B5EF4-FFF2-40B4-BE49-F238E27FC236}">
                <a16:creationId xmlns:a16="http://schemas.microsoft.com/office/drawing/2014/main" id="{9820AC25-3ADA-6DE1-7EE8-8EAD0CB2C961}"/>
              </a:ext>
            </a:extLst>
          </p:cNvPr>
          <p:cNvGraphicFramePr/>
          <p:nvPr>
            <p:extLst>
              <p:ext uri="{D42A27DB-BD31-4B8C-83A1-F6EECF244321}">
                <p14:modId xmlns:p14="http://schemas.microsoft.com/office/powerpoint/2010/main" val="491297976"/>
              </p:ext>
            </p:extLst>
          </p:nvPr>
        </p:nvGraphicFramePr>
        <p:xfrm>
          <a:off x="531110" y="968628"/>
          <a:ext cx="4038600" cy="33944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a:extLst>
              <a:ext uri="{FF2B5EF4-FFF2-40B4-BE49-F238E27FC236}">
                <a16:creationId xmlns:a16="http://schemas.microsoft.com/office/drawing/2014/main" id="{400988C2-2429-E166-4DC2-BA66EB8E812A}"/>
              </a:ext>
            </a:extLst>
          </p:cNvPr>
          <p:cNvPicPr>
            <a:picLocks noChangeAspect="1"/>
          </p:cNvPicPr>
          <p:nvPr/>
        </p:nvPicPr>
        <p:blipFill>
          <a:blip r:embed="rId8"/>
          <a:stretch>
            <a:fillRect/>
          </a:stretch>
        </p:blipFill>
        <p:spPr>
          <a:xfrm>
            <a:off x="4611946" y="1095768"/>
            <a:ext cx="4532054" cy="3209748"/>
          </a:xfrm>
          <a:prstGeom prst="rect">
            <a:avLst/>
          </a:prstGeom>
        </p:spPr>
      </p:pic>
    </p:spTree>
    <p:extLst>
      <p:ext uri="{BB962C8B-B14F-4D97-AF65-F5344CB8AC3E}">
        <p14:creationId xmlns:p14="http://schemas.microsoft.com/office/powerpoint/2010/main" val="1729119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EB4DB-BA03-4A34-BF30-4B521BD96AC1}"/>
              </a:ext>
            </a:extLst>
          </p:cNvPr>
          <p:cNvSpPr>
            <a:spLocks noGrp="1"/>
          </p:cNvSpPr>
          <p:nvPr>
            <p:ph type="title"/>
          </p:nvPr>
        </p:nvSpPr>
        <p:spPr/>
        <p:txBody>
          <a:bodyPr/>
          <a:lstStyle/>
          <a:p>
            <a:r>
              <a:rPr lang="en-US" dirty="0"/>
              <a:t>Basic AD Functions</a:t>
            </a:r>
          </a:p>
        </p:txBody>
      </p:sp>
      <p:sp>
        <p:nvSpPr>
          <p:cNvPr id="3" name="Slide Number Placeholder 2">
            <a:extLst>
              <a:ext uri="{FF2B5EF4-FFF2-40B4-BE49-F238E27FC236}">
                <a16:creationId xmlns:a16="http://schemas.microsoft.com/office/drawing/2014/main" id="{08641611-F472-4C00-925E-704B2F87268C}"/>
              </a:ext>
            </a:extLst>
          </p:cNvPr>
          <p:cNvSpPr>
            <a:spLocks noGrp="1"/>
          </p:cNvSpPr>
          <p:nvPr>
            <p:ph type="sldNum" sz="quarter" idx="4"/>
          </p:nvPr>
        </p:nvSpPr>
        <p:spPr/>
        <p:txBody>
          <a:bodyPr/>
          <a:lstStyle/>
          <a:p>
            <a:fld id="{2066355A-084C-D24E-9AD2-7E4FC41EA627}" type="slidenum">
              <a:rPr lang="en-US" smtClean="0"/>
              <a:pPr/>
              <a:t>33</a:t>
            </a:fld>
            <a:endParaRPr lang="en-US" dirty="0"/>
          </a:p>
        </p:txBody>
      </p:sp>
      <p:pic>
        <p:nvPicPr>
          <p:cNvPr id="6" name="Content Placeholder 5">
            <a:extLst>
              <a:ext uri="{FF2B5EF4-FFF2-40B4-BE49-F238E27FC236}">
                <a16:creationId xmlns:a16="http://schemas.microsoft.com/office/drawing/2014/main" id="{E01DAAFF-8910-4A5C-9F2C-E54A8F6FE825}"/>
              </a:ext>
            </a:extLst>
          </p:cNvPr>
          <p:cNvPicPr>
            <a:picLocks noGrp="1" noChangeAspect="1"/>
          </p:cNvPicPr>
          <p:nvPr>
            <p:ph idx="1"/>
          </p:nvPr>
        </p:nvPicPr>
        <p:blipFill>
          <a:blip r:embed="rId3"/>
          <a:stretch>
            <a:fillRect/>
          </a:stretch>
        </p:blipFill>
        <p:spPr>
          <a:xfrm>
            <a:off x="213118" y="1164704"/>
            <a:ext cx="3761878" cy="3558343"/>
          </a:xfrm>
          <a:ln>
            <a:solidFill>
              <a:schemeClr val="accent1"/>
            </a:solidFill>
          </a:ln>
        </p:spPr>
      </p:pic>
      <p:pic>
        <p:nvPicPr>
          <p:cNvPr id="4" name="Picture 3">
            <a:extLst>
              <a:ext uri="{FF2B5EF4-FFF2-40B4-BE49-F238E27FC236}">
                <a16:creationId xmlns:a16="http://schemas.microsoft.com/office/drawing/2014/main" id="{ADF201DA-F2B4-BBBF-0450-5725D436A5F0}"/>
              </a:ext>
            </a:extLst>
          </p:cNvPr>
          <p:cNvPicPr>
            <a:picLocks noChangeAspect="1"/>
          </p:cNvPicPr>
          <p:nvPr/>
        </p:nvPicPr>
        <p:blipFill>
          <a:blip r:embed="rId4"/>
          <a:stretch>
            <a:fillRect/>
          </a:stretch>
        </p:blipFill>
        <p:spPr>
          <a:xfrm>
            <a:off x="4346624" y="708660"/>
            <a:ext cx="4594207" cy="3443039"/>
          </a:xfrm>
          <a:prstGeom prst="rect">
            <a:avLst/>
          </a:prstGeom>
          <a:ln>
            <a:solidFill>
              <a:schemeClr val="accent1"/>
            </a:solidFill>
          </a:ln>
        </p:spPr>
      </p:pic>
    </p:spTree>
    <p:extLst>
      <p:ext uri="{BB962C8B-B14F-4D97-AF65-F5344CB8AC3E}">
        <p14:creationId xmlns:p14="http://schemas.microsoft.com/office/powerpoint/2010/main" val="41681027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5527CB-E6E0-4DB6-A7DB-73BC8B66138C}"/>
              </a:ext>
            </a:extLst>
          </p:cNvPr>
          <p:cNvSpPr>
            <a:spLocks noGrp="1"/>
          </p:cNvSpPr>
          <p:nvPr>
            <p:ph type="title"/>
          </p:nvPr>
        </p:nvSpPr>
        <p:spPr>
          <a:xfrm>
            <a:off x="341925" y="75202"/>
            <a:ext cx="7883768" cy="633458"/>
          </a:xfrm>
        </p:spPr>
        <p:txBody>
          <a:bodyPr anchor="ctr">
            <a:normAutofit/>
          </a:bodyPr>
          <a:lstStyle/>
          <a:p>
            <a:r>
              <a:rPr lang="en-US" dirty="0"/>
              <a:t>Logon Scripts</a:t>
            </a:r>
          </a:p>
        </p:txBody>
      </p:sp>
      <p:sp>
        <p:nvSpPr>
          <p:cNvPr id="6" name="Content Placeholder 5">
            <a:extLst>
              <a:ext uri="{FF2B5EF4-FFF2-40B4-BE49-F238E27FC236}">
                <a16:creationId xmlns:a16="http://schemas.microsoft.com/office/drawing/2014/main" id="{CD9A0F77-5316-4BF0-B042-26AAD818CA86}"/>
              </a:ext>
            </a:extLst>
          </p:cNvPr>
          <p:cNvSpPr>
            <a:spLocks noGrp="1"/>
          </p:cNvSpPr>
          <p:nvPr>
            <p:ph type="body" sz="quarter" idx="13"/>
          </p:nvPr>
        </p:nvSpPr>
        <p:spPr>
          <a:xfrm>
            <a:off x="1752600" y="944984"/>
            <a:ext cx="6934200" cy="571500"/>
          </a:xfrm>
        </p:spPr>
        <p:txBody>
          <a:bodyPr>
            <a:normAutofit/>
          </a:bodyPr>
          <a:lstStyle/>
          <a:p>
            <a:pPr>
              <a:lnSpc>
                <a:spcPct val="90000"/>
              </a:lnSpc>
            </a:pPr>
            <a:r>
              <a:rPr lang="en-US" sz="1500"/>
              <a:t>Windows logon scripts</a:t>
            </a:r>
          </a:p>
          <a:p>
            <a:pPr>
              <a:lnSpc>
                <a:spcPct val="90000"/>
              </a:lnSpc>
            </a:pPr>
            <a:r>
              <a:rPr lang="en-US" sz="1500"/>
              <a:t>Linux login scripts</a:t>
            </a:r>
          </a:p>
        </p:txBody>
      </p:sp>
      <p:sp>
        <p:nvSpPr>
          <p:cNvPr id="4" name="Slide Number Placeholder 3">
            <a:extLst>
              <a:ext uri="{FF2B5EF4-FFF2-40B4-BE49-F238E27FC236}">
                <a16:creationId xmlns:a16="http://schemas.microsoft.com/office/drawing/2014/main" id="{64CD7307-0FB5-4403-90F9-6DC85C3E341B}"/>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34</a:t>
            </a:fld>
            <a:endParaRPr lang="en-US"/>
          </a:p>
        </p:txBody>
      </p:sp>
      <p:graphicFrame>
        <p:nvGraphicFramePr>
          <p:cNvPr id="10" name="Text Placeholder 2">
            <a:extLst>
              <a:ext uri="{FF2B5EF4-FFF2-40B4-BE49-F238E27FC236}">
                <a16:creationId xmlns:a16="http://schemas.microsoft.com/office/drawing/2014/main" id="{CC3F4A14-78E5-9067-4E1F-6D3BD46A9BC4}"/>
              </a:ext>
            </a:extLst>
          </p:cNvPr>
          <p:cNvGraphicFramePr/>
          <p:nvPr>
            <p:extLst>
              <p:ext uri="{D42A27DB-BD31-4B8C-83A1-F6EECF244321}">
                <p14:modId xmlns:p14="http://schemas.microsoft.com/office/powerpoint/2010/main" val="176691310"/>
              </p:ext>
            </p:extLst>
          </p:nvPr>
        </p:nvGraphicFramePr>
        <p:xfrm>
          <a:off x="341924" y="1696453"/>
          <a:ext cx="8460152" cy="29854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382565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74C190-F1DD-4F61-B603-EC65F2408B7A}"/>
              </a:ext>
            </a:extLst>
          </p:cNvPr>
          <p:cNvSpPr>
            <a:spLocks noGrp="1"/>
          </p:cNvSpPr>
          <p:nvPr>
            <p:ph type="title"/>
          </p:nvPr>
        </p:nvSpPr>
        <p:spPr/>
        <p:txBody>
          <a:bodyPr/>
          <a:lstStyle/>
          <a:p>
            <a:r>
              <a:rPr lang="en-US" dirty="0"/>
              <a:t>Home Folder</a:t>
            </a:r>
          </a:p>
        </p:txBody>
      </p:sp>
      <p:sp>
        <p:nvSpPr>
          <p:cNvPr id="3" name="Text Placeholder 2">
            <a:extLst>
              <a:ext uri="{FF2B5EF4-FFF2-40B4-BE49-F238E27FC236}">
                <a16:creationId xmlns:a16="http://schemas.microsoft.com/office/drawing/2014/main" id="{19F2AEA2-38AC-4646-B259-2EA66C3D46F4}"/>
              </a:ext>
            </a:extLst>
          </p:cNvPr>
          <p:cNvSpPr>
            <a:spLocks noGrp="1"/>
          </p:cNvSpPr>
          <p:nvPr>
            <p:ph type="body" sz="quarter" idx="13"/>
          </p:nvPr>
        </p:nvSpPr>
        <p:spPr/>
        <p:txBody>
          <a:bodyPr/>
          <a:lstStyle/>
          <a:p>
            <a:r>
              <a:rPr lang="en-US" b="1" dirty="0"/>
              <a:t>Home folder: </a:t>
            </a:r>
            <a:r>
              <a:rPr lang="en-US" dirty="0"/>
              <a:t>A private network storage area located in a shared network server folder in which users can store personal files.</a:t>
            </a:r>
          </a:p>
        </p:txBody>
      </p:sp>
      <p:sp>
        <p:nvSpPr>
          <p:cNvPr id="4" name="Slide Number Placeholder 3">
            <a:extLst>
              <a:ext uri="{FF2B5EF4-FFF2-40B4-BE49-F238E27FC236}">
                <a16:creationId xmlns:a16="http://schemas.microsoft.com/office/drawing/2014/main" id="{FD92E5AC-626E-45E1-80EE-365EC2DBF4F5}"/>
              </a:ext>
            </a:extLst>
          </p:cNvPr>
          <p:cNvSpPr>
            <a:spLocks noGrp="1"/>
          </p:cNvSpPr>
          <p:nvPr>
            <p:ph type="sldNum" sz="quarter" idx="4"/>
          </p:nvPr>
        </p:nvSpPr>
        <p:spPr/>
        <p:txBody>
          <a:bodyPr/>
          <a:lstStyle/>
          <a:p>
            <a:fld id="{2066355A-084C-D24E-9AD2-7E4FC41EA627}" type="slidenum">
              <a:rPr lang="en-US" smtClean="0"/>
              <a:pPr/>
              <a:t>35</a:t>
            </a:fld>
            <a:endParaRPr lang="en-US" dirty="0"/>
          </a:p>
        </p:txBody>
      </p:sp>
      <p:pic>
        <p:nvPicPr>
          <p:cNvPr id="7" name="Content Placeholder 6">
            <a:extLst>
              <a:ext uri="{FF2B5EF4-FFF2-40B4-BE49-F238E27FC236}">
                <a16:creationId xmlns:a16="http://schemas.microsoft.com/office/drawing/2014/main" id="{CF5777FC-3477-44AE-95DE-CE83B20A5C5E}"/>
              </a:ext>
            </a:extLst>
          </p:cNvPr>
          <p:cNvPicPr>
            <a:picLocks noGrp="1" noChangeAspect="1"/>
          </p:cNvPicPr>
          <p:nvPr>
            <p:ph idx="1"/>
          </p:nvPr>
        </p:nvPicPr>
        <p:blipFill>
          <a:blip r:embed="rId2"/>
          <a:stretch>
            <a:fillRect/>
          </a:stretch>
        </p:blipFill>
        <p:spPr>
          <a:xfrm>
            <a:off x="3391908" y="1830301"/>
            <a:ext cx="4208435" cy="2955924"/>
          </a:xfrm>
          <a:ln>
            <a:solidFill>
              <a:schemeClr val="accent1"/>
            </a:solidFill>
          </a:ln>
        </p:spPr>
      </p:pic>
    </p:spTree>
    <p:extLst>
      <p:ext uri="{BB962C8B-B14F-4D97-AF65-F5344CB8AC3E}">
        <p14:creationId xmlns:p14="http://schemas.microsoft.com/office/powerpoint/2010/main" val="41244050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CD4CD5-FC21-4E1F-B450-6D0199876FCA}"/>
              </a:ext>
            </a:extLst>
          </p:cNvPr>
          <p:cNvSpPr>
            <a:spLocks noGrp="1"/>
          </p:cNvSpPr>
          <p:nvPr>
            <p:ph type="title"/>
          </p:nvPr>
        </p:nvSpPr>
        <p:spPr>
          <a:xfrm>
            <a:off x="341925" y="75202"/>
            <a:ext cx="8455566" cy="633458"/>
          </a:xfrm>
        </p:spPr>
        <p:txBody>
          <a:bodyPr anchor="ctr">
            <a:normAutofit/>
          </a:bodyPr>
          <a:lstStyle/>
          <a:p>
            <a:r>
              <a:rPr lang="en-US" dirty="0"/>
              <a:t>Folder Redirection</a:t>
            </a:r>
          </a:p>
        </p:txBody>
      </p:sp>
      <p:sp>
        <p:nvSpPr>
          <p:cNvPr id="4" name="Slide Number Placeholder 3">
            <a:extLst>
              <a:ext uri="{FF2B5EF4-FFF2-40B4-BE49-F238E27FC236}">
                <a16:creationId xmlns:a16="http://schemas.microsoft.com/office/drawing/2014/main" id="{E0592983-B280-4229-91D1-29F6E260AA25}"/>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36</a:t>
            </a:fld>
            <a:endParaRPr lang="en-US"/>
          </a:p>
        </p:txBody>
      </p:sp>
      <p:graphicFrame>
        <p:nvGraphicFramePr>
          <p:cNvPr id="6" name="Text Placeholder 2">
            <a:extLst>
              <a:ext uri="{FF2B5EF4-FFF2-40B4-BE49-F238E27FC236}">
                <a16:creationId xmlns:a16="http://schemas.microsoft.com/office/drawing/2014/main" id="{7298E3A5-1247-A5CE-F863-50EB56BA1A71}"/>
              </a:ext>
            </a:extLst>
          </p:cNvPr>
          <p:cNvGraphicFramePr/>
          <p:nvPr>
            <p:extLst>
              <p:ext uri="{D42A27DB-BD31-4B8C-83A1-F6EECF244321}">
                <p14:modId xmlns:p14="http://schemas.microsoft.com/office/powerpoint/2010/main" val="3596502317"/>
              </p:ext>
            </p:extLst>
          </p:nvPr>
        </p:nvGraphicFramePr>
        <p:xfrm>
          <a:off x="341924" y="980349"/>
          <a:ext cx="8460152" cy="332214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432401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7B728-22FC-49FC-B8B2-D28225B8EED4}"/>
              </a:ext>
            </a:extLst>
          </p:cNvPr>
          <p:cNvSpPr>
            <a:spLocks noGrp="1"/>
          </p:cNvSpPr>
          <p:nvPr>
            <p:ph type="title"/>
          </p:nvPr>
        </p:nvSpPr>
        <p:spPr/>
        <p:txBody>
          <a:bodyPr/>
          <a:lstStyle/>
          <a:p>
            <a:r>
              <a:rPr lang="en-US" dirty="0"/>
              <a:t>Account Locks and Password Resets</a:t>
            </a:r>
          </a:p>
        </p:txBody>
      </p:sp>
      <p:sp>
        <p:nvSpPr>
          <p:cNvPr id="3" name="Slide Number Placeholder 2">
            <a:extLst>
              <a:ext uri="{FF2B5EF4-FFF2-40B4-BE49-F238E27FC236}">
                <a16:creationId xmlns:a16="http://schemas.microsoft.com/office/drawing/2014/main" id="{0A75AEB3-FE9E-4DC0-AE43-6C2AA1DD7E2B}"/>
              </a:ext>
            </a:extLst>
          </p:cNvPr>
          <p:cNvSpPr>
            <a:spLocks noGrp="1"/>
          </p:cNvSpPr>
          <p:nvPr>
            <p:ph type="sldNum" sz="quarter" idx="4"/>
          </p:nvPr>
        </p:nvSpPr>
        <p:spPr/>
        <p:txBody>
          <a:bodyPr/>
          <a:lstStyle/>
          <a:p>
            <a:fld id="{2066355A-084C-D24E-9AD2-7E4FC41EA627}" type="slidenum">
              <a:rPr lang="en-US" smtClean="0"/>
              <a:pPr/>
              <a:t>37</a:t>
            </a:fld>
            <a:endParaRPr lang="en-US" dirty="0"/>
          </a:p>
        </p:txBody>
      </p:sp>
      <p:pic>
        <p:nvPicPr>
          <p:cNvPr id="6" name="Content Placeholder 5">
            <a:extLst>
              <a:ext uri="{FF2B5EF4-FFF2-40B4-BE49-F238E27FC236}">
                <a16:creationId xmlns:a16="http://schemas.microsoft.com/office/drawing/2014/main" id="{13654235-FA9F-44C9-ADAB-F336EB24947E}"/>
              </a:ext>
            </a:extLst>
          </p:cNvPr>
          <p:cNvPicPr>
            <a:picLocks noGrp="1" noChangeAspect="1"/>
          </p:cNvPicPr>
          <p:nvPr>
            <p:ph idx="1"/>
          </p:nvPr>
        </p:nvPicPr>
        <p:blipFill>
          <a:blip r:embed="rId2"/>
          <a:stretch>
            <a:fillRect/>
          </a:stretch>
        </p:blipFill>
        <p:spPr>
          <a:xfrm>
            <a:off x="1434071" y="603631"/>
            <a:ext cx="3347136" cy="4381408"/>
          </a:xfrm>
        </p:spPr>
      </p:pic>
    </p:spTree>
    <p:extLst>
      <p:ext uri="{BB962C8B-B14F-4D97-AF65-F5344CB8AC3E}">
        <p14:creationId xmlns:p14="http://schemas.microsoft.com/office/powerpoint/2010/main" val="3522173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1927" y="75202"/>
            <a:ext cx="8455567" cy="633458"/>
          </a:xfrm>
        </p:spPr>
        <p:txBody>
          <a:bodyPr vert="horz" lIns="91440" tIns="45720" rIns="91440" bIns="45720" rtlCol="0" anchor="ctr">
            <a:normAutofit/>
          </a:bodyPr>
          <a:lstStyle/>
          <a:p>
            <a:r>
              <a:rPr lang="en-US" b="1" kern="1200" dirty="0">
                <a:latin typeface="+mn-lt"/>
                <a:ea typeface="+mj-ea"/>
                <a:cs typeface="Open Sans SemiBold" panose="020B0706030804020204" pitchFamily="34" charset="0"/>
              </a:rPr>
              <a:t>Domain Membership</a:t>
            </a:r>
          </a:p>
        </p:txBody>
      </p:sp>
      <p:pic>
        <p:nvPicPr>
          <p:cNvPr id="5" name="Picture 4">
            <a:extLst>
              <a:ext uri="{FF2B5EF4-FFF2-40B4-BE49-F238E27FC236}">
                <a16:creationId xmlns:a16="http://schemas.microsoft.com/office/drawing/2014/main" id="{3FD2676D-DBD1-96C1-56B0-D7D4395C71A6}"/>
              </a:ext>
            </a:extLst>
          </p:cNvPr>
          <p:cNvPicPr>
            <a:picLocks noChangeAspect="1"/>
          </p:cNvPicPr>
          <p:nvPr/>
        </p:nvPicPr>
        <p:blipFill>
          <a:blip r:embed="rId2"/>
          <a:stretch>
            <a:fillRect/>
          </a:stretch>
        </p:blipFill>
        <p:spPr>
          <a:xfrm>
            <a:off x="2411770" y="1485537"/>
            <a:ext cx="2910759" cy="3394472"/>
          </a:xfrm>
          <a:prstGeom prst="rect">
            <a:avLst/>
          </a:prstGeom>
          <a:noFill/>
        </p:spPr>
      </p:pic>
      <p:sp>
        <p:nvSpPr>
          <p:cNvPr id="14" name="Slide Number Placeholder 4">
            <a:extLst>
              <a:ext uri="{FF2B5EF4-FFF2-40B4-BE49-F238E27FC236}">
                <a16:creationId xmlns:a16="http://schemas.microsoft.com/office/drawing/2014/main" id="{479A6D22-E382-2364-F094-5E2EDB73A28B}"/>
              </a:ext>
            </a:extLst>
          </p:cNvPr>
          <p:cNvSpPr>
            <a:spLocks noGrp="1"/>
          </p:cNvSpPr>
          <p:nvPr>
            <p:ph type="sldNum" sz="quarter" idx="4"/>
          </p:nvPr>
        </p:nvSpPr>
        <p:spPr>
          <a:xfrm>
            <a:off x="8577266" y="4880009"/>
            <a:ext cx="261937" cy="205383"/>
          </a:xfrm>
        </p:spPr>
        <p:txBody>
          <a:bodyPr/>
          <a:lstStyle/>
          <a:p>
            <a:pPr marL="0" marR="0" lvl="0" indent="0" algn="r" defTabSz="457200" rtl="0" eaLnBrk="1" fontAlgn="auto" latinLnBrk="0" hangingPunct="1">
              <a:lnSpc>
                <a:spcPct val="100000"/>
              </a:lnSpc>
              <a:spcBef>
                <a:spcPts val="0"/>
              </a:spcBef>
              <a:spcAft>
                <a:spcPts val="600"/>
              </a:spcAft>
              <a:buClrTx/>
              <a:buSzTx/>
              <a:buFontTx/>
              <a:buNone/>
              <a:tabLst/>
              <a:defRPr/>
            </a:pPr>
            <a:fld id="{2066355A-084C-D24E-9AD2-7E4FC41EA627}" type="slidenum">
              <a:rPr kumimoji="0" lang="en-US" sz="675" b="0" i="0" u="none" strike="noStrike" kern="1200" cap="none" spc="0" normalizeH="0" baseline="0" noProof="0" smtClean="0">
                <a:ln>
                  <a:noFill/>
                </a:ln>
                <a:solidFill>
                  <a:srgbClr val="69727B"/>
                </a:solidFill>
                <a:effectLst/>
                <a:uLnTx/>
                <a:uFillTx/>
                <a:latin typeface="Open Sans"/>
                <a:ea typeface="+mn-ea"/>
                <a:cs typeface="+mn-cs"/>
              </a:rPr>
              <a:pPr marL="0" marR="0" lvl="0" indent="0" algn="r" defTabSz="457200" rtl="0" eaLnBrk="1" fontAlgn="auto" latinLnBrk="0" hangingPunct="1">
                <a:lnSpc>
                  <a:spcPct val="100000"/>
                </a:lnSpc>
                <a:spcBef>
                  <a:spcPts val="0"/>
                </a:spcBef>
                <a:spcAft>
                  <a:spcPts val="600"/>
                </a:spcAft>
                <a:buClrTx/>
                <a:buSzTx/>
                <a:buFontTx/>
                <a:buNone/>
                <a:tabLst/>
                <a:defRPr/>
              </a:pPr>
              <a:t>38</a:t>
            </a:fld>
            <a:endParaRPr kumimoji="0" lang="en-US" sz="675" b="0" i="0" u="none" strike="noStrike" kern="1200" cap="none" spc="0" normalizeH="0" baseline="0" noProof="0">
              <a:ln>
                <a:noFill/>
              </a:ln>
              <a:solidFill>
                <a:srgbClr val="69727B"/>
              </a:solidFill>
              <a:effectLst/>
              <a:uLnTx/>
              <a:uFillTx/>
              <a:latin typeface="Open Sans"/>
              <a:ea typeface="+mn-ea"/>
              <a:cs typeface="+mn-cs"/>
            </a:endParaRPr>
          </a:p>
        </p:txBody>
      </p:sp>
    </p:spTree>
    <p:extLst>
      <p:ext uri="{BB962C8B-B14F-4D97-AF65-F5344CB8AC3E}">
        <p14:creationId xmlns:p14="http://schemas.microsoft.com/office/powerpoint/2010/main" val="9836933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96FB4-7F66-4C3B-B69B-ED8282733EFA}"/>
              </a:ext>
            </a:extLst>
          </p:cNvPr>
          <p:cNvSpPr>
            <a:spLocks noGrp="1"/>
          </p:cNvSpPr>
          <p:nvPr>
            <p:ph type="title"/>
          </p:nvPr>
        </p:nvSpPr>
        <p:spPr/>
        <p:txBody>
          <a:bodyPr/>
          <a:lstStyle/>
          <a:p>
            <a:r>
              <a:rPr lang="en-US" dirty="0"/>
              <a:t>User and Group Accounts</a:t>
            </a:r>
          </a:p>
        </p:txBody>
      </p:sp>
      <p:sp>
        <p:nvSpPr>
          <p:cNvPr id="3" name="Slide Number Placeholder 2">
            <a:extLst>
              <a:ext uri="{FF2B5EF4-FFF2-40B4-BE49-F238E27FC236}">
                <a16:creationId xmlns:a16="http://schemas.microsoft.com/office/drawing/2014/main" id="{42A3EBA7-7B5B-4F09-9AD0-11E0CE75E506}"/>
              </a:ext>
            </a:extLst>
          </p:cNvPr>
          <p:cNvSpPr>
            <a:spLocks noGrp="1"/>
          </p:cNvSpPr>
          <p:nvPr>
            <p:ph type="sldNum" sz="quarter" idx="4"/>
          </p:nvPr>
        </p:nvSpPr>
        <p:spPr/>
        <p:txBody>
          <a:bodyPr/>
          <a:lstStyle/>
          <a:p>
            <a:fld id="{2066355A-084C-D24E-9AD2-7E4FC41EA627}" type="slidenum">
              <a:rPr lang="en-US" smtClean="0"/>
              <a:pPr/>
              <a:t>4</a:t>
            </a:fld>
            <a:endParaRPr lang="en-US" dirty="0"/>
          </a:p>
        </p:txBody>
      </p:sp>
      <p:sp>
        <p:nvSpPr>
          <p:cNvPr id="4" name="Content Placeholder 3">
            <a:extLst>
              <a:ext uri="{FF2B5EF4-FFF2-40B4-BE49-F238E27FC236}">
                <a16:creationId xmlns:a16="http://schemas.microsoft.com/office/drawing/2014/main" id="{ACCFAD4E-54F0-491D-8F0A-C224FBB67582}"/>
              </a:ext>
            </a:extLst>
          </p:cNvPr>
          <p:cNvSpPr>
            <a:spLocks noGrp="1"/>
          </p:cNvSpPr>
          <p:nvPr>
            <p:ph idx="1"/>
          </p:nvPr>
        </p:nvSpPr>
        <p:spPr>
          <a:xfrm>
            <a:off x="117114" y="1010539"/>
            <a:ext cx="2973709" cy="3869470"/>
          </a:xfrm>
        </p:spPr>
        <p:txBody>
          <a:bodyPr/>
          <a:lstStyle/>
          <a:p>
            <a:r>
              <a:rPr lang="en-US" dirty="0"/>
              <a:t>System Groups </a:t>
            </a:r>
            <a:r>
              <a:rPr lang="en-US" dirty="0">
                <a:solidFill>
                  <a:srgbClr val="FF0000"/>
                </a:solidFill>
              </a:rPr>
              <a:t>Windows Home</a:t>
            </a:r>
          </a:p>
          <a:p>
            <a:pPr lvl="1"/>
            <a:r>
              <a:rPr lang="en-US" dirty="0"/>
              <a:t>Everyone</a:t>
            </a:r>
          </a:p>
          <a:p>
            <a:pPr lvl="1"/>
            <a:r>
              <a:rPr lang="en-US" dirty="0"/>
              <a:t>Authenticated Users</a:t>
            </a:r>
          </a:p>
          <a:p>
            <a:pPr lvl="1"/>
            <a:r>
              <a:rPr lang="en-US" dirty="0"/>
              <a:t>Creator Owner</a:t>
            </a:r>
          </a:p>
          <a:p>
            <a:pPr lvl="1"/>
            <a:r>
              <a:rPr lang="en-US" dirty="0"/>
              <a:t>Interactive</a:t>
            </a:r>
          </a:p>
          <a:p>
            <a:pPr lvl="1"/>
            <a:r>
              <a:rPr lang="en-US" dirty="0"/>
              <a:t>Network</a:t>
            </a:r>
          </a:p>
          <a:p>
            <a:pPr lvl="1"/>
            <a:endParaRPr lang="en-US" dirty="0"/>
          </a:p>
          <a:p>
            <a:r>
              <a:rPr lang="en-US" dirty="0"/>
              <a:t>System and Service Accounts</a:t>
            </a:r>
          </a:p>
          <a:p>
            <a:pPr lvl="1"/>
            <a:r>
              <a:rPr lang="en-US" dirty="0"/>
              <a:t>LocalSystem</a:t>
            </a:r>
          </a:p>
          <a:p>
            <a:pPr lvl="1"/>
            <a:r>
              <a:rPr lang="en-US" dirty="0"/>
              <a:t>LocalService</a:t>
            </a:r>
          </a:p>
          <a:p>
            <a:pPr lvl="1"/>
            <a:r>
              <a:rPr lang="en-US" dirty="0"/>
              <a:t>NetworkService</a:t>
            </a:r>
          </a:p>
        </p:txBody>
      </p:sp>
      <p:sp>
        <p:nvSpPr>
          <p:cNvPr id="7" name="TextBox 6">
            <a:extLst>
              <a:ext uri="{FF2B5EF4-FFF2-40B4-BE49-F238E27FC236}">
                <a16:creationId xmlns:a16="http://schemas.microsoft.com/office/drawing/2014/main" id="{FE5BC2E0-71FC-EE42-DFBC-A84E1EEBEC6C}"/>
              </a:ext>
            </a:extLst>
          </p:cNvPr>
          <p:cNvSpPr txBox="1"/>
          <p:nvPr/>
        </p:nvSpPr>
        <p:spPr>
          <a:xfrm>
            <a:off x="2746980" y="1010539"/>
            <a:ext cx="3495123" cy="3404009"/>
          </a:xfrm>
          <a:prstGeom prst="rect">
            <a:avLst/>
          </a:prstGeom>
          <a:noFill/>
        </p:spPr>
        <p:txBody>
          <a:bodyPr wrap="square">
            <a:spAutoFit/>
          </a:bodyPr>
          <a:lstStyle/>
          <a:p>
            <a:pPr marL="557213" lvl="1" indent="-214313" defTabSz="342900">
              <a:spcBef>
                <a:spcPct val="20000"/>
              </a:spcBef>
              <a:buClr>
                <a:srgbClr val="ED1C24"/>
              </a:buClr>
              <a:buFont typeface="Arial"/>
              <a:buChar char="•"/>
            </a:pPr>
            <a:r>
              <a:rPr lang="en-US" dirty="0">
                <a:solidFill>
                  <a:srgbClr val="45545F"/>
                </a:solidFill>
              </a:rPr>
              <a:t>Only In Professional, and Enterprise editions of Windows</a:t>
            </a:r>
          </a:p>
          <a:p>
            <a:pPr marL="557213" lvl="1" indent="-214313" defTabSz="342900">
              <a:spcBef>
                <a:spcPct val="20000"/>
              </a:spcBef>
              <a:buClr>
                <a:srgbClr val="ED1C24"/>
              </a:buClr>
              <a:buFont typeface="Arial"/>
              <a:buChar char="•"/>
            </a:pPr>
            <a:endParaRPr lang="en-US" dirty="0">
              <a:solidFill>
                <a:srgbClr val="45545F"/>
              </a:solidFill>
            </a:endParaRPr>
          </a:p>
          <a:p>
            <a:pPr marL="557213" lvl="1" indent="-214313" defTabSz="342900">
              <a:spcBef>
                <a:spcPct val="20000"/>
              </a:spcBef>
              <a:buClr>
                <a:srgbClr val="ED1C24"/>
              </a:buClr>
              <a:buFont typeface="Arial"/>
              <a:buChar char="•"/>
            </a:pPr>
            <a:r>
              <a:rPr lang="en-US" sz="1600" dirty="0">
                <a:solidFill>
                  <a:srgbClr val="45545F"/>
                </a:solidFill>
              </a:rPr>
              <a:t>Local Users and Groups management console provides an interface for managing both user and group accounts. </a:t>
            </a:r>
          </a:p>
          <a:p>
            <a:pPr marL="557213" lvl="1" indent="-214313" defTabSz="342900">
              <a:spcBef>
                <a:spcPct val="20000"/>
              </a:spcBef>
              <a:buClr>
                <a:srgbClr val="ED1C24"/>
              </a:buClr>
              <a:buFont typeface="Arial"/>
              <a:buChar char="•"/>
            </a:pPr>
            <a:endParaRPr lang="en-US" sz="1600" dirty="0">
              <a:solidFill>
                <a:srgbClr val="45545F"/>
              </a:solidFill>
            </a:endParaRPr>
          </a:p>
          <a:p>
            <a:pPr marL="557213" lvl="1" indent="-214313" defTabSz="342900">
              <a:spcBef>
                <a:spcPct val="20000"/>
              </a:spcBef>
              <a:buClr>
                <a:srgbClr val="ED1C24"/>
              </a:buClr>
              <a:buFont typeface="Arial"/>
              <a:buChar char="•"/>
            </a:pPr>
            <a:r>
              <a:rPr lang="en-US" sz="1600" dirty="0">
                <a:solidFill>
                  <a:srgbClr val="FF0000"/>
                </a:solidFill>
              </a:rPr>
              <a:t>It is not available in Starter or Home editions</a:t>
            </a:r>
            <a:r>
              <a:rPr lang="en-US" dirty="0">
                <a:solidFill>
                  <a:srgbClr val="FF0000"/>
                </a:solidFill>
              </a:rPr>
              <a:t>.</a:t>
            </a:r>
          </a:p>
        </p:txBody>
      </p:sp>
      <p:sp>
        <p:nvSpPr>
          <p:cNvPr id="8" name="TextBox 7">
            <a:extLst>
              <a:ext uri="{FF2B5EF4-FFF2-40B4-BE49-F238E27FC236}">
                <a16:creationId xmlns:a16="http://schemas.microsoft.com/office/drawing/2014/main" id="{1AF26B88-3CF9-AD99-28BB-8543A7B825AA}"/>
              </a:ext>
            </a:extLst>
          </p:cNvPr>
          <p:cNvSpPr txBox="1"/>
          <p:nvPr/>
        </p:nvSpPr>
        <p:spPr>
          <a:xfrm>
            <a:off x="6020413" y="1558381"/>
            <a:ext cx="2818790" cy="2308324"/>
          </a:xfrm>
          <a:prstGeom prst="rect">
            <a:avLst/>
          </a:prstGeom>
          <a:noFill/>
        </p:spPr>
        <p:txBody>
          <a:bodyPr wrap="square" rtlCol="0">
            <a:spAutoFit/>
          </a:bodyPr>
          <a:lstStyle/>
          <a:p>
            <a:r>
              <a:rPr lang="en-US" sz="1600" dirty="0">
                <a:solidFill>
                  <a:srgbClr val="FF0000"/>
                </a:solidFill>
              </a:rPr>
              <a:t>Home</a:t>
            </a:r>
            <a:r>
              <a:rPr lang="en-US" sz="1600" dirty="0">
                <a:solidFill>
                  <a:srgbClr val="45545F"/>
                </a:solidFill>
              </a:rPr>
              <a:t> editions of Windows allow the use of two groups only:</a:t>
            </a:r>
          </a:p>
          <a:p>
            <a:pPr lvl="1"/>
            <a:r>
              <a:rPr lang="en-US" sz="1600" dirty="0">
                <a:solidFill>
                  <a:srgbClr val="FF0000"/>
                </a:solidFill>
              </a:rPr>
              <a:t>Standard </a:t>
            </a:r>
            <a:r>
              <a:rPr lang="en-US" sz="1600" dirty="0">
                <a:solidFill>
                  <a:srgbClr val="45545F"/>
                </a:solidFill>
              </a:rPr>
              <a:t>or</a:t>
            </a:r>
          </a:p>
          <a:p>
            <a:pPr lvl="1"/>
            <a:r>
              <a:rPr lang="en-US" sz="1600" dirty="0">
                <a:solidFill>
                  <a:srgbClr val="FF0000"/>
                </a:solidFill>
              </a:rPr>
              <a:t>Administrator User</a:t>
            </a:r>
          </a:p>
          <a:p>
            <a:endParaRPr lang="en-US" sz="1600" dirty="0">
              <a:solidFill>
                <a:srgbClr val="FF0000"/>
              </a:solidFill>
            </a:endParaRPr>
          </a:p>
          <a:p>
            <a:r>
              <a:rPr lang="en-US" sz="1600" dirty="0">
                <a:solidFill>
                  <a:srgbClr val="45545F"/>
                </a:solidFill>
              </a:rPr>
              <a:t>For Windows </a:t>
            </a:r>
            <a:r>
              <a:rPr lang="en-US" sz="1600" dirty="0">
                <a:solidFill>
                  <a:srgbClr val="FF0000"/>
                </a:solidFill>
              </a:rPr>
              <a:t>Pro </a:t>
            </a:r>
            <a:r>
              <a:rPr lang="en-US" sz="1600" dirty="0">
                <a:solidFill>
                  <a:srgbClr val="45545F"/>
                </a:solidFill>
              </a:rPr>
              <a:t>Administrators, Users, Guests, and Power Users</a:t>
            </a:r>
          </a:p>
        </p:txBody>
      </p:sp>
    </p:spTree>
    <p:extLst>
      <p:ext uri="{BB962C8B-B14F-4D97-AF65-F5344CB8AC3E}">
        <p14:creationId xmlns:p14="http://schemas.microsoft.com/office/powerpoint/2010/main" val="805522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1000"/>
                                        <p:tgtEl>
                                          <p:spTgt spid="4">
                                            <p:txEl>
                                              <p:pRg st="2" end="2"/>
                                            </p:txEl>
                                          </p:spTgt>
                                        </p:tgtEl>
                                      </p:cBhvr>
                                    </p:animEffect>
                                    <p:anim calcmode="lin" valueType="num">
                                      <p:cBhvr>
                                        <p:cTn id="13"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1000"/>
                                        <p:tgtEl>
                                          <p:spTgt spid="4">
                                            <p:txEl>
                                              <p:pRg st="3" end="3"/>
                                            </p:txEl>
                                          </p:spTgt>
                                        </p:tgtEl>
                                      </p:cBhvr>
                                    </p:animEffect>
                                    <p:anim calcmode="lin" valueType="num">
                                      <p:cBhvr>
                                        <p:cTn id="1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1000"/>
                                        <p:tgtEl>
                                          <p:spTgt spid="4">
                                            <p:txEl>
                                              <p:pRg st="4" end="4"/>
                                            </p:txEl>
                                          </p:spTgt>
                                        </p:tgtEl>
                                      </p:cBhvr>
                                    </p:animEffect>
                                    <p:anim calcmode="lin" valueType="num">
                                      <p:cBhvr>
                                        <p:cTn id="23"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1000"/>
                                        <p:tgtEl>
                                          <p:spTgt spid="4">
                                            <p:txEl>
                                              <p:pRg st="5" end="5"/>
                                            </p:txEl>
                                          </p:spTgt>
                                        </p:tgtEl>
                                      </p:cBhvr>
                                    </p:animEffect>
                                    <p:anim calcmode="lin" valueType="num">
                                      <p:cBhvr>
                                        <p:cTn id="28"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4">
                                            <p:txEl>
                                              <p:pRg st="8" end="8"/>
                                            </p:txEl>
                                          </p:spTgt>
                                        </p:tgtEl>
                                        <p:attrNameLst>
                                          <p:attrName>style.visibility</p:attrName>
                                        </p:attrNameLst>
                                      </p:cBhvr>
                                      <p:to>
                                        <p:strVal val="visible"/>
                                      </p:to>
                                    </p:set>
                                    <p:animEffect transition="in" filter="fade">
                                      <p:cBhvr>
                                        <p:cTn id="34" dur="1000"/>
                                        <p:tgtEl>
                                          <p:spTgt spid="4">
                                            <p:txEl>
                                              <p:pRg st="8" end="8"/>
                                            </p:txEl>
                                          </p:spTgt>
                                        </p:tgtEl>
                                      </p:cBhvr>
                                    </p:animEffect>
                                    <p:anim calcmode="lin" valueType="num">
                                      <p:cBhvr>
                                        <p:cTn id="35"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8" end="8"/>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4">
                                            <p:txEl>
                                              <p:pRg st="9" end="9"/>
                                            </p:txEl>
                                          </p:spTgt>
                                        </p:tgtEl>
                                        <p:attrNameLst>
                                          <p:attrName>style.visibility</p:attrName>
                                        </p:attrNameLst>
                                      </p:cBhvr>
                                      <p:to>
                                        <p:strVal val="visible"/>
                                      </p:to>
                                    </p:set>
                                    <p:animEffect transition="in" filter="fade">
                                      <p:cBhvr>
                                        <p:cTn id="39" dur="1000"/>
                                        <p:tgtEl>
                                          <p:spTgt spid="4">
                                            <p:txEl>
                                              <p:pRg st="9" end="9"/>
                                            </p:txEl>
                                          </p:spTgt>
                                        </p:tgtEl>
                                      </p:cBhvr>
                                    </p:animEffect>
                                    <p:anim calcmode="lin" valueType="num">
                                      <p:cBhvr>
                                        <p:cTn id="40"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41" dur="1000" fill="hold"/>
                                        <p:tgtEl>
                                          <p:spTgt spid="4">
                                            <p:txEl>
                                              <p:pRg st="9" end="9"/>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4">
                                            <p:txEl>
                                              <p:pRg st="10" end="10"/>
                                            </p:txEl>
                                          </p:spTgt>
                                        </p:tgtEl>
                                        <p:attrNameLst>
                                          <p:attrName>style.visibility</p:attrName>
                                        </p:attrNameLst>
                                      </p:cBhvr>
                                      <p:to>
                                        <p:strVal val="visible"/>
                                      </p:to>
                                    </p:set>
                                    <p:animEffect transition="in" filter="fade">
                                      <p:cBhvr>
                                        <p:cTn id="44" dur="1000"/>
                                        <p:tgtEl>
                                          <p:spTgt spid="4">
                                            <p:txEl>
                                              <p:pRg st="10" end="10"/>
                                            </p:txEl>
                                          </p:spTgt>
                                        </p:tgtEl>
                                      </p:cBhvr>
                                    </p:animEffect>
                                    <p:anim calcmode="lin" valueType="num">
                                      <p:cBhvr>
                                        <p:cTn id="45" dur="1000" fill="hold"/>
                                        <p:tgtEl>
                                          <p:spTgt spid="4">
                                            <p:txEl>
                                              <p:pRg st="10" end="10"/>
                                            </p:txEl>
                                          </p:spTgt>
                                        </p:tgtEl>
                                        <p:attrNameLst>
                                          <p:attrName>ppt_x</p:attrName>
                                        </p:attrNameLst>
                                      </p:cBhvr>
                                      <p:tavLst>
                                        <p:tav tm="0">
                                          <p:val>
                                            <p:strVal val="#ppt_x"/>
                                          </p:val>
                                        </p:tav>
                                        <p:tav tm="100000">
                                          <p:val>
                                            <p:strVal val="#ppt_x"/>
                                          </p:val>
                                        </p:tav>
                                      </p:tavLst>
                                    </p:anim>
                                    <p:anim calcmode="lin" valueType="num">
                                      <p:cBhvr>
                                        <p:cTn id="46" dur="1000" fill="hold"/>
                                        <p:tgtEl>
                                          <p:spTgt spid="4">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0A66A-E02D-49EF-A103-B9D3F9C7EEAC}"/>
              </a:ext>
            </a:extLst>
          </p:cNvPr>
          <p:cNvSpPr>
            <a:spLocks noGrp="1"/>
          </p:cNvSpPr>
          <p:nvPr>
            <p:ph type="title"/>
          </p:nvPr>
        </p:nvSpPr>
        <p:spPr/>
        <p:txBody>
          <a:bodyPr/>
          <a:lstStyle/>
          <a:p>
            <a:r>
              <a:rPr lang="en-US" dirty="0"/>
              <a:t>Local Users and Groups</a:t>
            </a:r>
          </a:p>
        </p:txBody>
      </p:sp>
      <p:sp>
        <p:nvSpPr>
          <p:cNvPr id="3" name="Slide Number Placeholder 2">
            <a:extLst>
              <a:ext uri="{FF2B5EF4-FFF2-40B4-BE49-F238E27FC236}">
                <a16:creationId xmlns:a16="http://schemas.microsoft.com/office/drawing/2014/main" id="{2895F8E9-C8D7-49C6-B153-0A24371B4DE2}"/>
              </a:ext>
            </a:extLst>
          </p:cNvPr>
          <p:cNvSpPr>
            <a:spLocks noGrp="1"/>
          </p:cNvSpPr>
          <p:nvPr>
            <p:ph type="sldNum" sz="quarter" idx="4"/>
          </p:nvPr>
        </p:nvSpPr>
        <p:spPr/>
        <p:txBody>
          <a:bodyPr/>
          <a:lstStyle/>
          <a:p>
            <a:fld id="{2066355A-084C-D24E-9AD2-7E4FC41EA627}" type="slidenum">
              <a:rPr lang="en-US" smtClean="0"/>
              <a:pPr/>
              <a:t>5</a:t>
            </a:fld>
            <a:endParaRPr lang="en-US" dirty="0"/>
          </a:p>
        </p:txBody>
      </p:sp>
      <p:sp>
        <p:nvSpPr>
          <p:cNvPr id="4" name="Content Placeholder 3">
            <a:extLst>
              <a:ext uri="{FF2B5EF4-FFF2-40B4-BE49-F238E27FC236}">
                <a16:creationId xmlns:a16="http://schemas.microsoft.com/office/drawing/2014/main" id="{90A1BDB5-DFBC-4902-9DDF-12DE5E953012}"/>
              </a:ext>
            </a:extLst>
          </p:cNvPr>
          <p:cNvSpPr>
            <a:spLocks noGrp="1"/>
          </p:cNvSpPr>
          <p:nvPr>
            <p:ph idx="1"/>
          </p:nvPr>
        </p:nvSpPr>
        <p:spPr/>
        <p:txBody>
          <a:bodyPr/>
          <a:lstStyle/>
          <a:p>
            <a:r>
              <a:rPr lang="en-US" dirty="0"/>
              <a:t>Create new user</a:t>
            </a:r>
          </a:p>
          <a:p>
            <a:r>
              <a:rPr lang="en-US" dirty="0"/>
              <a:t>Rename and delete user accounts</a:t>
            </a:r>
          </a:p>
          <a:p>
            <a:r>
              <a:rPr lang="en-US" dirty="0"/>
              <a:t>Add a user to a group</a:t>
            </a:r>
          </a:p>
          <a:p>
            <a:r>
              <a:rPr lang="en-US" dirty="0"/>
              <a:t>Use </a:t>
            </a:r>
            <a:r>
              <a:rPr lang="en-US" b="1" dirty="0">
                <a:solidFill>
                  <a:srgbClr val="FF0000"/>
                </a:solidFill>
                <a:latin typeface="Cutive Mono" panose="020B0604020202020204" charset="0"/>
              </a:rPr>
              <a:t>net user username password /add </a:t>
            </a:r>
            <a:r>
              <a:rPr lang="en-US" dirty="0"/>
              <a:t>commands</a:t>
            </a:r>
          </a:p>
          <a:p>
            <a:pPr lvl="1"/>
            <a:endParaRPr lang="en-US" dirty="0"/>
          </a:p>
        </p:txBody>
      </p:sp>
      <p:pic>
        <p:nvPicPr>
          <p:cNvPr id="6" name="Picture 5">
            <a:extLst>
              <a:ext uri="{FF2B5EF4-FFF2-40B4-BE49-F238E27FC236}">
                <a16:creationId xmlns:a16="http://schemas.microsoft.com/office/drawing/2014/main" id="{BD46ED4C-592E-4FC8-B841-C4D03DC56766}"/>
              </a:ext>
            </a:extLst>
          </p:cNvPr>
          <p:cNvPicPr>
            <a:picLocks noChangeAspect="1"/>
          </p:cNvPicPr>
          <p:nvPr/>
        </p:nvPicPr>
        <p:blipFill>
          <a:blip r:embed="rId2"/>
          <a:stretch>
            <a:fillRect/>
          </a:stretch>
        </p:blipFill>
        <p:spPr>
          <a:xfrm>
            <a:off x="483688" y="2531874"/>
            <a:ext cx="2009909" cy="2287750"/>
          </a:xfrm>
          <a:prstGeom prst="rect">
            <a:avLst/>
          </a:prstGeom>
        </p:spPr>
      </p:pic>
      <p:pic>
        <p:nvPicPr>
          <p:cNvPr id="5" name="Picture 4">
            <a:extLst>
              <a:ext uri="{FF2B5EF4-FFF2-40B4-BE49-F238E27FC236}">
                <a16:creationId xmlns:a16="http://schemas.microsoft.com/office/drawing/2014/main" id="{C2D18831-7EC0-167A-E328-B28996A5228F}"/>
              </a:ext>
            </a:extLst>
          </p:cNvPr>
          <p:cNvPicPr>
            <a:picLocks noChangeAspect="1"/>
          </p:cNvPicPr>
          <p:nvPr/>
        </p:nvPicPr>
        <p:blipFill>
          <a:blip r:embed="rId3"/>
          <a:stretch>
            <a:fillRect/>
          </a:stretch>
        </p:blipFill>
        <p:spPr>
          <a:xfrm>
            <a:off x="4416139" y="2588844"/>
            <a:ext cx="4292095" cy="2496548"/>
          </a:xfrm>
          <a:prstGeom prst="rect">
            <a:avLst/>
          </a:prstGeom>
        </p:spPr>
      </p:pic>
    </p:spTree>
    <p:extLst>
      <p:ext uri="{BB962C8B-B14F-4D97-AF65-F5344CB8AC3E}">
        <p14:creationId xmlns:p14="http://schemas.microsoft.com/office/powerpoint/2010/main" val="19603777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845528-BB84-4D46-8AFC-C10FE05CCDA5}"/>
              </a:ext>
            </a:extLst>
          </p:cNvPr>
          <p:cNvSpPr>
            <a:spLocks noGrp="1"/>
          </p:cNvSpPr>
          <p:nvPr>
            <p:ph type="title"/>
          </p:nvPr>
        </p:nvSpPr>
        <p:spPr/>
        <p:txBody>
          <a:bodyPr/>
          <a:lstStyle/>
          <a:p>
            <a:r>
              <a:rPr lang="en-US" dirty="0"/>
              <a:t>Local Security Policy</a:t>
            </a:r>
          </a:p>
        </p:txBody>
      </p:sp>
      <p:sp>
        <p:nvSpPr>
          <p:cNvPr id="6" name="Text Placeholder 5">
            <a:extLst>
              <a:ext uri="{FF2B5EF4-FFF2-40B4-BE49-F238E27FC236}">
                <a16:creationId xmlns:a16="http://schemas.microsoft.com/office/drawing/2014/main" id="{828F3448-B8AF-46DF-8B3B-4FD6F8A8E1C0}"/>
              </a:ext>
            </a:extLst>
          </p:cNvPr>
          <p:cNvSpPr>
            <a:spLocks noGrp="1"/>
          </p:cNvSpPr>
          <p:nvPr>
            <p:ph type="body" sz="quarter" idx="13"/>
          </p:nvPr>
        </p:nvSpPr>
        <p:spPr>
          <a:xfrm>
            <a:off x="1752599" y="944984"/>
            <a:ext cx="7250723" cy="571500"/>
          </a:xfrm>
        </p:spPr>
        <p:txBody>
          <a:bodyPr/>
          <a:lstStyle/>
          <a:p>
            <a:r>
              <a:rPr lang="en-US" b="1" dirty="0"/>
              <a:t>Policies: </a:t>
            </a:r>
            <a:r>
              <a:rPr lang="en-US" dirty="0"/>
              <a:t>A subset of a security profile, and a document that outlines the specific requirements and rules everyone must meet</a:t>
            </a:r>
          </a:p>
          <a:p>
            <a:r>
              <a:rPr lang="en-US" b="1" dirty="0"/>
              <a:t>				Located in Admin Tools</a:t>
            </a:r>
          </a:p>
        </p:txBody>
      </p:sp>
      <p:sp>
        <p:nvSpPr>
          <p:cNvPr id="3" name="Slide Number Placeholder 2">
            <a:extLst>
              <a:ext uri="{FF2B5EF4-FFF2-40B4-BE49-F238E27FC236}">
                <a16:creationId xmlns:a16="http://schemas.microsoft.com/office/drawing/2014/main" id="{A329FCFA-DF87-4CCF-AFA1-EA40D68970A0}"/>
              </a:ext>
            </a:extLst>
          </p:cNvPr>
          <p:cNvSpPr>
            <a:spLocks noGrp="1"/>
          </p:cNvSpPr>
          <p:nvPr>
            <p:ph type="sldNum" sz="quarter" idx="4"/>
          </p:nvPr>
        </p:nvSpPr>
        <p:spPr/>
        <p:txBody>
          <a:bodyPr/>
          <a:lstStyle/>
          <a:p>
            <a:fld id="{2066355A-084C-D24E-9AD2-7E4FC41EA627}" type="slidenum">
              <a:rPr lang="en-US" smtClean="0"/>
              <a:pPr/>
              <a:t>6</a:t>
            </a:fld>
            <a:endParaRPr lang="en-US" dirty="0"/>
          </a:p>
        </p:txBody>
      </p:sp>
      <p:pic>
        <p:nvPicPr>
          <p:cNvPr id="8" name="Content Placeholder 7">
            <a:extLst>
              <a:ext uri="{FF2B5EF4-FFF2-40B4-BE49-F238E27FC236}">
                <a16:creationId xmlns:a16="http://schemas.microsoft.com/office/drawing/2014/main" id="{0BD6BEDF-3627-464F-B247-E17CFB1E1FA5}"/>
              </a:ext>
            </a:extLst>
          </p:cNvPr>
          <p:cNvPicPr>
            <a:picLocks noGrp="1" noChangeAspect="1"/>
          </p:cNvPicPr>
          <p:nvPr>
            <p:ph idx="1"/>
          </p:nvPr>
        </p:nvPicPr>
        <p:blipFill>
          <a:blip r:embed="rId3"/>
          <a:stretch>
            <a:fillRect/>
          </a:stretch>
        </p:blipFill>
        <p:spPr>
          <a:xfrm>
            <a:off x="341926" y="2453622"/>
            <a:ext cx="3941230" cy="1896849"/>
          </a:xfrm>
        </p:spPr>
      </p:pic>
      <p:pic>
        <p:nvPicPr>
          <p:cNvPr id="10" name="Content Placeholder 7">
            <a:extLst>
              <a:ext uri="{FF2B5EF4-FFF2-40B4-BE49-F238E27FC236}">
                <a16:creationId xmlns:a16="http://schemas.microsoft.com/office/drawing/2014/main" id="{CA2B1F30-7CBC-48C0-A16A-DC9207651881}"/>
              </a:ext>
            </a:extLst>
          </p:cNvPr>
          <p:cNvPicPr>
            <a:picLocks noChangeAspect="1"/>
          </p:cNvPicPr>
          <p:nvPr/>
        </p:nvPicPr>
        <p:blipFill>
          <a:blip r:embed="rId4"/>
          <a:stretch>
            <a:fillRect/>
          </a:stretch>
        </p:blipFill>
        <p:spPr>
          <a:xfrm>
            <a:off x="4756178" y="1924084"/>
            <a:ext cx="3520959" cy="2955924"/>
          </a:xfrm>
          <a:prstGeom prst="rect">
            <a:avLst/>
          </a:prstGeom>
        </p:spPr>
      </p:pic>
    </p:spTree>
    <p:extLst>
      <p:ext uri="{BB962C8B-B14F-4D97-AF65-F5344CB8AC3E}">
        <p14:creationId xmlns:p14="http://schemas.microsoft.com/office/powerpoint/2010/main" val="34205204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68E3AE-8B98-4C3D-8BB4-5DBDFE6A4A30}"/>
              </a:ext>
            </a:extLst>
          </p:cNvPr>
          <p:cNvSpPr>
            <a:spLocks noGrp="1"/>
          </p:cNvSpPr>
          <p:nvPr>
            <p:ph type="title"/>
          </p:nvPr>
        </p:nvSpPr>
        <p:spPr>
          <a:xfrm>
            <a:off x="341925" y="75202"/>
            <a:ext cx="8455566" cy="633458"/>
          </a:xfrm>
        </p:spPr>
        <p:txBody>
          <a:bodyPr anchor="ctr">
            <a:normAutofit/>
          </a:bodyPr>
          <a:lstStyle/>
          <a:p>
            <a:r>
              <a:rPr lang="en-US" dirty="0"/>
              <a:t>SSO and Credential Manager</a:t>
            </a:r>
          </a:p>
        </p:txBody>
      </p:sp>
      <p:sp>
        <p:nvSpPr>
          <p:cNvPr id="3" name="Text Placeholder 2">
            <a:extLst>
              <a:ext uri="{FF2B5EF4-FFF2-40B4-BE49-F238E27FC236}">
                <a16:creationId xmlns:a16="http://schemas.microsoft.com/office/drawing/2014/main" id="{1C9B3165-1849-464C-931E-8610CAB6EFB0}"/>
              </a:ext>
            </a:extLst>
          </p:cNvPr>
          <p:cNvSpPr>
            <a:spLocks noGrp="1"/>
          </p:cNvSpPr>
          <p:nvPr>
            <p:ph type="body" sz="quarter" idx="13"/>
          </p:nvPr>
        </p:nvSpPr>
        <p:spPr>
          <a:xfrm>
            <a:off x="1752600" y="944984"/>
            <a:ext cx="7054516" cy="571500"/>
          </a:xfrm>
        </p:spPr>
        <p:txBody>
          <a:bodyPr>
            <a:normAutofit/>
          </a:bodyPr>
          <a:lstStyle/>
          <a:p>
            <a:pPr>
              <a:lnSpc>
                <a:spcPct val="90000"/>
              </a:lnSpc>
            </a:pPr>
            <a:r>
              <a:rPr lang="en-US" sz="1500" b="1"/>
              <a:t>Single Sign-On (SSO): </a:t>
            </a:r>
            <a:r>
              <a:rPr lang="en-US" sz="1500"/>
              <a:t>Any authentication technology that allows a user to authenticate once and receive authorizations for multiple services.</a:t>
            </a:r>
          </a:p>
        </p:txBody>
      </p:sp>
      <p:sp>
        <p:nvSpPr>
          <p:cNvPr id="4" name="Slide Number Placeholder 3">
            <a:extLst>
              <a:ext uri="{FF2B5EF4-FFF2-40B4-BE49-F238E27FC236}">
                <a16:creationId xmlns:a16="http://schemas.microsoft.com/office/drawing/2014/main" id="{2A3596A8-9CBC-47FE-8952-40DC137CFDDB}"/>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7</a:t>
            </a:fld>
            <a:endParaRPr lang="en-US"/>
          </a:p>
        </p:txBody>
      </p:sp>
      <p:pic>
        <p:nvPicPr>
          <p:cNvPr id="8" name="Content Placeholder 7">
            <a:extLst>
              <a:ext uri="{FF2B5EF4-FFF2-40B4-BE49-F238E27FC236}">
                <a16:creationId xmlns:a16="http://schemas.microsoft.com/office/drawing/2014/main" id="{5095E351-D9C9-B4E4-8A02-666FFEC92B04}"/>
              </a:ext>
            </a:extLst>
          </p:cNvPr>
          <p:cNvPicPr>
            <a:picLocks noGrp="1" noChangeAspect="1"/>
          </p:cNvPicPr>
          <p:nvPr>
            <p:ph idx="1"/>
          </p:nvPr>
        </p:nvPicPr>
        <p:blipFill>
          <a:blip r:embed="rId2"/>
          <a:stretch>
            <a:fillRect/>
          </a:stretch>
        </p:blipFill>
        <p:spPr>
          <a:xfrm>
            <a:off x="944301" y="1696454"/>
            <a:ext cx="7255397" cy="2956575"/>
          </a:xfrm>
          <a:prstGeom prst="rect">
            <a:avLst/>
          </a:prstGeom>
          <a:noFill/>
        </p:spPr>
      </p:pic>
      <p:sp>
        <p:nvSpPr>
          <p:cNvPr id="5" name="TextBox 4">
            <a:extLst>
              <a:ext uri="{FF2B5EF4-FFF2-40B4-BE49-F238E27FC236}">
                <a16:creationId xmlns:a16="http://schemas.microsoft.com/office/drawing/2014/main" id="{8D585440-5255-208E-2E93-12BFE0E49257}"/>
              </a:ext>
            </a:extLst>
          </p:cNvPr>
          <p:cNvSpPr txBox="1"/>
          <p:nvPr/>
        </p:nvSpPr>
        <p:spPr>
          <a:xfrm>
            <a:off x="4798712" y="4345289"/>
            <a:ext cx="1609646" cy="369332"/>
          </a:xfrm>
          <a:prstGeom prst="rect">
            <a:avLst/>
          </a:prstGeom>
          <a:noFill/>
        </p:spPr>
        <p:txBody>
          <a:bodyPr wrap="square" rtlCol="0">
            <a:spAutoFit/>
          </a:bodyPr>
          <a:lstStyle/>
          <a:p>
            <a:r>
              <a:rPr lang="en-US" dirty="0">
                <a:solidFill>
                  <a:srgbClr val="FF0000"/>
                </a:solidFill>
              </a:rPr>
              <a:t>ONE DRIVE</a:t>
            </a:r>
          </a:p>
        </p:txBody>
      </p:sp>
    </p:spTree>
    <p:extLst>
      <p:ext uri="{BB962C8B-B14F-4D97-AF65-F5344CB8AC3E}">
        <p14:creationId xmlns:p14="http://schemas.microsoft.com/office/powerpoint/2010/main" val="16669941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68E3AE-8B98-4C3D-8BB4-5DBDFE6A4A30}"/>
              </a:ext>
            </a:extLst>
          </p:cNvPr>
          <p:cNvSpPr>
            <a:spLocks noGrp="1"/>
          </p:cNvSpPr>
          <p:nvPr>
            <p:ph type="title"/>
          </p:nvPr>
        </p:nvSpPr>
        <p:spPr>
          <a:xfrm>
            <a:off x="341925" y="75202"/>
            <a:ext cx="8455566" cy="633458"/>
          </a:xfrm>
        </p:spPr>
        <p:txBody>
          <a:bodyPr anchor="ctr">
            <a:normAutofit/>
          </a:bodyPr>
          <a:lstStyle/>
          <a:p>
            <a:r>
              <a:rPr lang="en-US" dirty="0"/>
              <a:t>SSO and Credential Manager</a:t>
            </a:r>
          </a:p>
        </p:txBody>
      </p:sp>
      <p:sp>
        <p:nvSpPr>
          <p:cNvPr id="3" name="Text Placeholder 2">
            <a:extLst>
              <a:ext uri="{FF2B5EF4-FFF2-40B4-BE49-F238E27FC236}">
                <a16:creationId xmlns:a16="http://schemas.microsoft.com/office/drawing/2014/main" id="{1C9B3165-1849-464C-931E-8610CAB6EFB0}"/>
              </a:ext>
            </a:extLst>
          </p:cNvPr>
          <p:cNvSpPr>
            <a:spLocks noGrp="1"/>
          </p:cNvSpPr>
          <p:nvPr>
            <p:ph type="body" sz="quarter" idx="13"/>
          </p:nvPr>
        </p:nvSpPr>
        <p:spPr>
          <a:xfrm>
            <a:off x="1742975" y="970022"/>
            <a:ext cx="7054516" cy="1329680"/>
          </a:xfrm>
        </p:spPr>
        <p:txBody>
          <a:bodyPr>
            <a:normAutofit fontScale="92500" lnSpcReduction="10000"/>
          </a:bodyPr>
          <a:lstStyle/>
          <a:p>
            <a:pPr>
              <a:lnSpc>
                <a:spcPct val="90000"/>
              </a:lnSpc>
            </a:pPr>
            <a:r>
              <a:rPr lang="en-US" sz="1500" b="1" dirty="0"/>
              <a:t>Single Sign-On (SSO): </a:t>
            </a:r>
            <a:r>
              <a:rPr lang="en-US" sz="1500" dirty="0"/>
              <a:t>SSO is not available for many services. Most users do not try to remember each password for every website or network they use.</a:t>
            </a:r>
          </a:p>
          <a:p>
            <a:pPr algn="l"/>
            <a:r>
              <a:rPr lang="en-US" sz="1800" b="0" i="0" u="none" strike="noStrike" baseline="0" dirty="0">
                <a:latin typeface="OpenSans-Regular"/>
              </a:rPr>
              <a:t>Instead, they use the OS to save (or cache) the password. </a:t>
            </a:r>
          </a:p>
          <a:p>
            <a:pPr algn="l"/>
            <a:r>
              <a:rPr lang="en-US" sz="1800" b="0" i="0" u="none" strike="noStrike" baseline="0" dirty="0">
                <a:solidFill>
                  <a:schemeClr val="tx1"/>
                </a:solidFill>
                <a:latin typeface="OpenSans-Regular"/>
              </a:rPr>
              <a:t>You can view cached passwords for websites and Windows/network accounts using the Control Panel app </a:t>
            </a:r>
            <a:r>
              <a:rPr lang="en-US" sz="1800" b="1" i="0" u="none" strike="noStrike" baseline="0" dirty="0">
                <a:solidFill>
                  <a:schemeClr val="tx1"/>
                </a:solidFill>
                <a:latin typeface="OpenSans-Bold"/>
              </a:rPr>
              <a:t>Credential Manager</a:t>
            </a:r>
            <a:r>
              <a:rPr lang="en-US" sz="1800" b="0" i="0" u="none" strike="noStrike" baseline="0" dirty="0">
                <a:solidFill>
                  <a:schemeClr val="tx1"/>
                </a:solidFill>
                <a:latin typeface="OpenSans-Regular"/>
              </a:rPr>
              <a:t>.</a:t>
            </a:r>
            <a:endParaRPr lang="en-US" sz="1500" dirty="0">
              <a:solidFill>
                <a:schemeClr val="tx1"/>
              </a:solidFill>
            </a:endParaRPr>
          </a:p>
        </p:txBody>
      </p:sp>
      <p:sp>
        <p:nvSpPr>
          <p:cNvPr id="4" name="Slide Number Placeholder 3">
            <a:extLst>
              <a:ext uri="{FF2B5EF4-FFF2-40B4-BE49-F238E27FC236}">
                <a16:creationId xmlns:a16="http://schemas.microsoft.com/office/drawing/2014/main" id="{2A3596A8-9CBC-47FE-8952-40DC137CFDDB}"/>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8</a:t>
            </a:fld>
            <a:endParaRPr lang="en-US"/>
          </a:p>
        </p:txBody>
      </p:sp>
      <p:sp>
        <p:nvSpPr>
          <p:cNvPr id="5" name="TextBox 4">
            <a:extLst>
              <a:ext uri="{FF2B5EF4-FFF2-40B4-BE49-F238E27FC236}">
                <a16:creationId xmlns:a16="http://schemas.microsoft.com/office/drawing/2014/main" id="{8D585440-5255-208E-2E93-12BFE0E49257}"/>
              </a:ext>
            </a:extLst>
          </p:cNvPr>
          <p:cNvSpPr txBox="1"/>
          <p:nvPr/>
        </p:nvSpPr>
        <p:spPr>
          <a:xfrm>
            <a:off x="4798712" y="4345289"/>
            <a:ext cx="1609646" cy="369332"/>
          </a:xfrm>
          <a:prstGeom prst="rect">
            <a:avLst/>
          </a:prstGeom>
          <a:noFill/>
        </p:spPr>
        <p:txBody>
          <a:bodyPr wrap="square" rtlCol="0">
            <a:spAutoFit/>
          </a:bodyPr>
          <a:lstStyle/>
          <a:p>
            <a:r>
              <a:rPr lang="en-US" dirty="0">
                <a:solidFill>
                  <a:srgbClr val="FF0000"/>
                </a:solidFill>
              </a:rPr>
              <a:t>ONE DRIVE</a:t>
            </a:r>
          </a:p>
        </p:txBody>
      </p:sp>
      <p:pic>
        <p:nvPicPr>
          <p:cNvPr id="10" name="Picture 9">
            <a:extLst>
              <a:ext uri="{FF2B5EF4-FFF2-40B4-BE49-F238E27FC236}">
                <a16:creationId xmlns:a16="http://schemas.microsoft.com/office/drawing/2014/main" id="{1E587B45-894D-8908-251D-D05EAA8A8A8F}"/>
              </a:ext>
            </a:extLst>
          </p:cNvPr>
          <p:cNvPicPr>
            <a:picLocks noChangeAspect="1"/>
          </p:cNvPicPr>
          <p:nvPr/>
        </p:nvPicPr>
        <p:blipFill>
          <a:blip r:embed="rId2"/>
          <a:stretch>
            <a:fillRect/>
          </a:stretch>
        </p:blipFill>
        <p:spPr>
          <a:xfrm>
            <a:off x="1844687" y="2299702"/>
            <a:ext cx="5178330" cy="2565411"/>
          </a:xfrm>
          <a:prstGeom prst="rect">
            <a:avLst/>
          </a:prstGeom>
        </p:spPr>
      </p:pic>
    </p:spTree>
    <p:extLst>
      <p:ext uri="{BB962C8B-B14F-4D97-AF65-F5344CB8AC3E}">
        <p14:creationId xmlns:p14="http://schemas.microsoft.com/office/powerpoint/2010/main" val="38955480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727823-CAB8-F247-A0AC-61A76E61D7B7}"/>
              </a:ext>
            </a:extLst>
          </p:cNvPr>
          <p:cNvSpPr>
            <a:spLocks noGrp="1"/>
          </p:cNvSpPr>
          <p:nvPr>
            <p:ph type="title"/>
          </p:nvPr>
        </p:nvSpPr>
        <p:spPr/>
        <p:txBody>
          <a:bodyPr/>
          <a:lstStyle/>
          <a:p>
            <a:r>
              <a:rPr lang="en-US" dirty="0"/>
              <a:t>Topic B: Configure Shared Resources</a:t>
            </a:r>
          </a:p>
        </p:txBody>
      </p:sp>
      <p:sp>
        <p:nvSpPr>
          <p:cNvPr id="3" name="Slide Number Placeholder 2">
            <a:extLst>
              <a:ext uri="{FF2B5EF4-FFF2-40B4-BE49-F238E27FC236}">
                <a16:creationId xmlns:a16="http://schemas.microsoft.com/office/drawing/2014/main" id="{D8751C6D-3EA6-B646-9214-87CF90B4C1E7}"/>
              </a:ext>
            </a:extLst>
          </p:cNvPr>
          <p:cNvSpPr>
            <a:spLocks noGrp="1"/>
          </p:cNvSpPr>
          <p:nvPr>
            <p:ph type="sldNum" sz="quarter" idx="4"/>
          </p:nvPr>
        </p:nvSpPr>
        <p:spPr/>
        <p:txBody>
          <a:bodyPr/>
          <a:lstStyle/>
          <a:p>
            <a:fld id="{2066355A-084C-D24E-9AD2-7E4FC41EA627}" type="slidenum">
              <a:rPr lang="en-US" smtClean="0"/>
              <a:pPr/>
              <a:t>9</a:t>
            </a:fld>
            <a:endParaRPr lang="en-US" dirty="0"/>
          </a:p>
        </p:txBody>
      </p:sp>
      <p:pic>
        <p:nvPicPr>
          <p:cNvPr id="9" name="Picture 8">
            <a:extLst>
              <a:ext uri="{FF2B5EF4-FFF2-40B4-BE49-F238E27FC236}">
                <a16:creationId xmlns:a16="http://schemas.microsoft.com/office/drawing/2014/main" id="{2921938F-4E52-378E-113D-8E3DF4746B7D}"/>
              </a:ext>
            </a:extLst>
          </p:cNvPr>
          <p:cNvPicPr>
            <a:picLocks noChangeAspect="1"/>
          </p:cNvPicPr>
          <p:nvPr/>
        </p:nvPicPr>
        <p:blipFill>
          <a:blip r:embed="rId2"/>
          <a:stretch>
            <a:fillRect/>
          </a:stretch>
        </p:blipFill>
        <p:spPr>
          <a:xfrm>
            <a:off x="2446153" y="1158475"/>
            <a:ext cx="3811064" cy="2536089"/>
          </a:xfrm>
          <a:prstGeom prst="rect">
            <a:avLst/>
          </a:prstGeom>
        </p:spPr>
      </p:pic>
    </p:spTree>
    <p:extLst>
      <p:ext uri="{BB962C8B-B14F-4D97-AF65-F5344CB8AC3E}">
        <p14:creationId xmlns:p14="http://schemas.microsoft.com/office/powerpoint/2010/main" val="2965470513"/>
      </p:ext>
    </p:extLst>
  </p:cSld>
  <p:clrMapOvr>
    <a:masterClrMapping/>
  </p:clrMapOvr>
</p:sld>
</file>

<file path=ppt/theme/theme1.xml><?xml version="1.0" encoding="utf-8"?>
<a:theme xmlns:a="http://schemas.openxmlformats.org/drawingml/2006/main" name="LO-CompTIA">
  <a:themeElements>
    <a:clrScheme name="CompTIA">
      <a:dk1>
        <a:srgbClr val="000000"/>
      </a:dk1>
      <a:lt1>
        <a:srgbClr val="FFFFFF"/>
      </a:lt1>
      <a:dk2>
        <a:srgbClr val="000000"/>
      </a:dk2>
      <a:lt2>
        <a:srgbClr val="FFFFFF"/>
      </a:lt2>
      <a:accent1>
        <a:srgbClr val="007C9E"/>
      </a:accent1>
      <a:accent2>
        <a:srgbClr val="004D71"/>
      </a:accent2>
      <a:accent3>
        <a:srgbClr val="45545F"/>
      </a:accent3>
      <a:accent4>
        <a:srgbClr val="AFB6BA"/>
      </a:accent4>
      <a:accent5>
        <a:srgbClr val="F26C23"/>
      </a:accent5>
      <a:accent6>
        <a:srgbClr val="B24EC3"/>
      </a:accent6>
      <a:hlink>
        <a:srgbClr val="009DDC"/>
      </a:hlink>
      <a:folHlink>
        <a:srgbClr val="009DDC"/>
      </a:folHlink>
    </a:clrScheme>
    <a:fontScheme name="Open Sans">
      <a:majorFont>
        <a:latin typeface="Open Sans Semibold"/>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cap="flat" cmpd="sng" algn="ctr">
          <a:solidFill>
            <a:srgbClr val="FF0000"/>
          </a:solidFill>
          <a:prstDash val="solid"/>
        </a:ln>
        <a:effectLst/>
      </a:spPr>
      <a:bodyPr rtlCol="0" anchor="ctr"/>
      <a:lstStyle>
        <a:defPPr algn="ctr" defTabSz="914400">
          <a:defRPr sz="1100" b="1" kern="0" dirty="0" err="1" smtClean="0">
            <a:solidFill>
              <a:srgbClr val="FF0000"/>
            </a:solidFill>
            <a:latin typeface="Arial"/>
          </a:defRPr>
        </a:defPPr>
      </a:lstStyle>
    </a:spDef>
    <a:lnDef>
      <a:spPr>
        <a:ln w="1905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A73B4614-A704-0542-87E6-5897E6E538EB}" vid="{7EAF2078-CBFB-A14D-8A0C-8040B93EE742}"/>
    </a:ext>
  </a:extLst>
</a:theme>
</file>

<file path=ppt/theme/theme2.xml><?xml version="1.0" encoding="utf-8"?>
<a:theme xmlns:a="http://schemas.openxmlformats.org/drawingml/2006/main" name="1_LO-CompTIA">
  <a:themeElements>
    <a:clrScheme name="CompTIA">
      <a:dk1>
        <a:srgbClr val="000000"/>
      </a:dk1>
      <a:lt1>
        <a:srgbClr val="FFFFFF"/>
      </a:lt1>
      <a:dk2>
        <a:srgbClr val="000000"/>
      </a:dk2>
      <a:lt2>
        <a:srgbClr val="FFFFFF"/>
      </a:lt2>
      <a:accent1>
        <a:srgbClr val="007C9E"/>
      </a:accent1>
      <a:accent2>
        <a:srgbClr val="004D71"/>
      </a:accent2>
      <a:accent3>
        <a:srgbClr val="45545F"/>
      </a:accent3>
      <a:accent4>
        <a:srgbClr val="AFB6BA"/>
      </a:accent4>
      <a:accent5>
        <a:srgbClr val="F26C23"/>
      </a:accent5>
      <a:accent6>
        <a:srgbClr val="B24EC3"/>
      </a:accent6>
      <a:hlink>
        <a:srgbClr val="009DDC"/>
      </a:hlink>
      <a:folHlink>
        <a:srgbClr val="009DDC"/>
      </a:folHlink>
    </a:clrScheme>
    <a:fontScheme name="Open Sans">
      <a:majorFont>
        <a:latin typeface="Open Sans Semibold"/>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cap="flat" cmpd="sng" algn="ctr">
          <a:solidFill>
            <a:srgbClr val="FF0000"/>
          </a:solidFill>
          <a:prstDash val="solid"/>
        </a:ln>
        <a:effectLst/>
      </a:spPr>
      <a:bodyPr rtlCol="0" anchor="ctr"/>
      <a:lstStyle>
        <a:defPPr algn="ctr" defTabSz="914400">
          <a:defRPr sz="1100" b="1" kern="0" dirty="0" err="1" smtClean="0">
            <a:solidFill>
              <a:srgbClr val="FF0000"/>
            </a:solidFill>
            <a:latin typeface="Arial"/>
          </a:defRPr>
        </a:defPPr>
      </a:lstStyle>
    </a:spDef>
    <a:lnDef>
      <a:spPr>
        <a:ln w="1905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A73B4614-A704-0542-87E6-5897E6E538EB}" vid="{7EAF2078-CBFB-A14D-8A0C-8040B93EE74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8AB8BE3257A504EB15FA3D006F5CE14" ma:contentTypeVersion="12" ma:contentTypeDescription="Create a new document." ma:contentTypeScope="" ma:versionID="418cf6fe0ea8ffec7f4bbd14d3bb840a">
  <xsd:schema xmlns:xsd="http://www.w3.org/2001/XMLSchema" xmlns:xs="http://www.w3.org/2001/XMLSchema" xmlns:p="http://schemas.microsoft.com/office/2006/metadata/properties" xmlns:ns2="95a46270-66ec-4bdf-aabc-d78887d51418" xmlns:ns3="315eb565-7267-4a95-9087-2f433ded3c8b" targetNamespace="http://schemas.microsoft.com/office/2006/metadata/properties" ma:root="true" ma:fieldsID="fcf3f344b082f4df2f3eec2af3a5ce44" ns2:_="" ns3:_="">
    <xsd:import namespace="95a46270-66ec-4bdf-aabc-d78887d51418"/>
    <xsd:import namespace="315eb565-7267-4a95-9087-2f433ded3c8b"/>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OCR" minOccurs="0"/>
                <xsd:element ref="ns2:MediaServiceEventHashCode" minOccurs="0"/>
                <xsd:element ref="ns2:MediaServiceGenerationTime" minOccurs="0"/>
                <xsd:element ref="ns2:MediaServiceLocation"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a46270-66ec-4bdf-aabc-d78887d514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15eb565-7267-4a95-9087-2f433ded3c8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B639CD4-3E23-4688-9B5D-7AB6FE35C25C}">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2987E0C7-D95C-4508-874D-591B5F32FC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a46270-66ec-4bdf-aabc-d78887d51418"/>
    <ds:schemaRef ds:uri="315eb565-7267-4a95-9087-2f433ded3c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2E15E89-F511-47C3-BD16-99FE17C7EC4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LO CompTIA Visuals Template v2.3</Template>
  <TotalTime>509</TotalTime>
  <Words>2290</Words>
  <Application>Microsoft Office PowerPoint</Application>
  <PresentationFormat>On-screen Show (16:9)</PresentationFormat>
  <Paragraphs>289</Paragraphs>
  <Slides>38</Slides>
  <Notes>13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38</vt:i4>
      </vt:variant>
    </vt:vector>
  </HeadingPairs>
  <TitlesOfParts>
    <vt:vector size="46" baseType="lpstr">
      <vt:lpstr>OpenSans-Regular</vt:lpstr>
      <vt:lpstr>Calibri</vt:lpstr>
      <vt:lpstr>OpenSans-Bold</vt:lpstr>
      <vt:lpstr>Open Sans</vt:lpstr>
      <vt:lpstr>Cutive Mono</vt:lpstr>
      <vt:lpstr>Arial</vt:lpstr>
      <vt:lpstr>LO-CompTIA</vt:lpstr>
      <vt:lpstr>1_LO-CompTIA</vt:lpstr>
      <vt:lpstr>CH 5: Sharing Resources and Wrights Management</vt:lpstr>
      <vt:lpstr>Topic A: Manage Users</vt:lpstr>
      <vt:lpstr>User and Group Accounts</vt:lpstr>
      <vt:lpstr>User and Group Accounts</vt:lpstr>
      <vt:lpstr>Local Users and Groups</vt:lpstr>
      <vt:lpstr>Local Security Policy</vt:lpstr>
      <vt:lpstr>SSO and Credential Manager</vt:lpstr>
      <vt:lpstr>SSO and Credential Manager</vt:lpstr>
      <vt:lpstr>Topic B: Configure Shared Resources</vt:lpstr>
      <vt:lpstr>Workgroups</vt:lpstr>
      <vt:lpstr>Homegroups</vt:lpstr>
      <vt:lpstr>Network and Sharing Center</vt:lpstr>
      <vt:lpstr>Network Share Configuration</vt:lpstr>
      <vt:lpstr>Network Share Configuration </vt:lpstr>
      <vt:lpstr>Network Share Configuration</vt:lpstr>
      <vt:lpstr>Network Share Configuration</vt:lpstr>
      <vt:lpstr>The net Commands</vt:lpstr>
      <vt:lpstr>NTFS File and Folder Permissions</vt:lpstr>
      <vt:lpstr>NTFS File and Folder Permissions</vt:lpstr>
      <vt:lpstr>NTFS File and Folder Permissions </vt:lpstr>
      <vt:lpstr>NTFS File and Folder Permissions</vt:lpstr>
      <vt:lpstr>NTFS File and Folder Permissions</vt:lpstr>
      <vt:lpstr>NTFS File and Folder Permissions</vt:lpstr>
      <vt:lpstr>NTFS File and Folder Permissions</vt:lpstr>
      <vt:lpstr>NTFS File and Folder Permissions (Not on Test)</vt:lpstr>
      <vt:lpstr>Topic C: Configure Active Directory Accounts and Policies</vt:lpstr>
      <vt:lpstr>Windows Active Directory Domains</vt:lpstr>
      <vt:lpstr>Active Directory Components</vt:lpstr>
      <vt:lpstr>Active Directory Components</vt:lpstr>
      <vt:lpstr>Domain Membership</vt:lpstr>
      <vt:lpstr>Domain Membership</vt:lpstr>
      <vt:lpstr>Group Policy Objects</vt:lpstr>
      <vt:lpstr>Basic AD Functions</vt:lpstr>
      <vt:lpstr>Logon Scripts</vt:lpstr>
      <vt:lpstr>Home Folder</vt:lpstr>
      <vt:lpstr>Folder Redirection</vt:lpstr>
      <vt:lpstr>Account Locks and Password Resets</vt:lpstr>
      <vt:lpstr>Domain Membership</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Pam Taylor</dc:creator>
  <cp:keywords/>
  <dc:description/>
  <cp:lastModifiedBy>Anton Santucci</cp:lastModifiedBy>
  <cp:revision>41</cp:revision>
  <dcterms:created xsi:type="dcterms:W3CDTF">2018-11-06T12:56:22Z</dcterms:created>
  <dcterms:modified xsi:type="dcterms:W3CDTF">2022-06-23T13:09:09Z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0x010100F8AB8BE3257A504EB15FA3D006F5CE14</vt:lpwstr>
  </property>
</Properties>
</file>