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5.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6.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7.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20.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823" r:id="rId4"/>
  </p:sldMasterIdLst>
  <p:notesMasterIdLst>
    <p:notesMasterId r:id="rId100"/>
  </p:notesMasterIdLst>
  <p:handoutMasterIdLst>
    <p:handoutMasterId r:id="rId101"/>
  </p:handoutMasterIdLst>
  <p:sldIdLst>
    <p:sldId id="264" r:id="rId5"/>
    <p:sldId id="426" r:id="rId6"/>
    <p:sldId id="284" r:id="rId7"/>
    <p:sldId id="367" r:id="rId8"/>
    <p:sldId id="368" r:id="rId9"/>
    <p:sldId id="370" r:id="rId10"/>
    <p:sldId id="371" r:id="rId11"/>
    <p:sldId id="280" r:id="rId12"/>
    <p:sldId id="282" r:id="rId13"/>
    <p:sldId id="281" r:id="rId14"/>
    <p:sldId id="373" r:id="rId15"/>
    <p:sldId id="375" r:id="rId16"/>
    <p:sldId id="285" r:id="rId17"/>
    <p:sldId id="427" r:id="rId18"/>
    <p:sldId id="428" r:id="rId19"/>
    <p:sldId id="429" r:id="rId20"/>
    <p:sldId id="430" r:id="rId21"/>
    <p:sldId id="431" r:id="rId22"/>
    <p:sldId id="432" r:id="rId23"/>
    <p:sldId id="288" r:id="rId24"/>
    <p:sldId id="289" r:id="rId25"/>
    <p:sldId id="290" r:id="rId26"/>
    <p:sldId id="415" r:id="rId27"/>
    <p:sldId id="296" r:id="rId28"/>
    <p:sldId id="297" r:id="rId29"/>
    <p:sldId id="299" r:id="rId30"/>
    <p:sldId id="304" r:id="rId31"/>
    <p:sldId id="270" r:id="rId32"/>
    <p:sldId id="271" r:id="rId33"/>
    <p:sldId id="433" r:id="rId34"/>
    <p:sldId id="434" r:id="rId35"/>
    <p:sldId id="435" r:id="rId36"/>
    <p:sldId id="436" r:id="rId37"/>
    <p:sldId id="437" r:id="rId38"/>
    <p:sldId id="438" r:id="rId39"/>
    <p:sldId id="308" r:id="rId40"/>
    <p:sldId id="311" r:id="rId41"/>
    <p:sldId id="314" r:id="rId42"/>
    <p:sldId id="315" r:id="rId43"/>
    <p:sldId id="463" r:id="rId44"/>
    <p:sldId id="316" r:id="rId45"/>
    <p:sldId id="439" r:id="rId46"/>
    <p:sldId id="440" r:id="rId47"/>
    <p:sldId id="441" r:id="rId48"/>
    <p:sldId id="442" r:id="rId49"/>
    <p:sldId id="320" r:id="rId50"/>
    <p:sldId id="326" r:id="rId51"/>
    <p:sldId id="327" r:id="rId52"/>
    <p:sldId id="332" r:id="rId53"/>
    <p:sldId id="334" r:id="rId54"/>
    <p:sldId id="336" r:id="rId55"/>
    <p:sldId id="337" r:id="rId56"/>
    <p:sldId id="338" r:id="rId57"/>
    <p:sldId id="341" r:id="rId58"/>
    <p:sldId id="443" r:id="rId59"/>
    <p:sldId id="444" r:id="rId60"/>
    <p:sldId id="445" r:id="rId61"/>
    <p:sldId id="446" r:id="rId62"/>
    <p:sldId id="447" r:id="rId63"/>
    <p:sldId id="343" r:id="rId64"/>
    <p:sldId id="392" r:id="rId65"/>
    <p:sldId id="345" r:id="rId66"/>
    <p:sldId id="396" r:id="rId67"/>
    <p:sldId id="346" r:id="rId68"/>
    <p:sldId id="348" r:id="rId69"/>
    <p:sldId id="349" r:id="rId70"/>
    <p:sldId id="350" r:id="rId71"/>
    <p:sldId id="356" r:id="rId72"/>
    <p:sldId id="357" r:id="rId73"/>
    <p:sldId id="379" r:id="rId74"/>
    <p:sldId id="393" r:id="rId75"/>
    <p:sldId id="360" r:id="rId76"/>
    <p:sldId id="381" r:id="rId77"/>
    <p:sldId id="448" r:id="rId78"/>
    <p:sldId id="449" r:id="rId79"/>
    <p:sldId id="450" r:id="rId80"/>
    <p:sldId id="451" r:id="rId81"/>
    <p:sldId id="452" r:id="rId82"/>
    <p:sldId id="453" r:id="rId83"/>
    <p:sldId id="454" r:id="rId84"/>
    <p:sldId id="361" r:id="rId85"/>
    <p:sldId id="382" r:id="rId86"/>
    <p:sldId id="383" r:id="rId87"/>
    <p:sldId id="385" r:id="rId88"/>
    <p:sldId id="397" r:id="rId89"/>
    <p:sldId id="389" r:id="rId90"/>
    <p:sldId id="363" r:id="rId91"/>
    <p:sldId id="455" r:id="rId92"/>
    <p:sldId id="456" r:id="rId93"/>
    <p:sldId id="457" r:id="rId94"/>
    <p:sldId id="458" r:id="rId95"/>
    <p:sldId id="459" r:id="rId96"/>
    <p:sldId id="460" r:id="rId97"/>
    <p:sldId id="461" r:id="rId98"/>
    <p:sldId id="462" r:id="rId99"/>
  </p:sldIdLst>
  <p:sldSz cx="9144000" cy="5143500" type="screen16x9"/>
  <p:notesSz cx="6858000" cy="9144000"/>
  <p:embeddedFontLst>
    <p:embeddedFont>
      <p:font typeface="Calibri" panose="020F0502020204030204" pitchFamily="34" charset="0"/>
      <p:regular r:id="rId102"/>
      <p:bold r:id="rId103"/>
      <p:italic r:id="rId104"/>
      <p:boldItalic r:id="rId105"/>
    </p:embeddedFont>
    <p:embeddedFont>
      <p:font typeface="Open Sans" panose="020B0606030504020204" pitchFamily="34" charset="0"/>
      <p:regular r:id="rId106"/>
      <p:bold r:id="rId107"/>
      <p:italic r:id="rId108"/>
      <p:boldItalic r:id="rId10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C9E"/>
    <a:srgbClr val="45545F"/>
    <a:srgbClr val="004D71"/>
    <a:srgbClr val="B1B7BC"/>
    <a:srgbClr val="1B3764"/>
    <a:srgbClr val="0090B9"/>
    <a:srgbClr val="ED1C24"/>
    <a:srgbClr val="F5A81C"/>
    <a:srgbClr val="01A1DD"/>
    <a:srgbClr val="CFD4D7"/>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960" autoAdjust="0"/>
    <p:restoredTop sz="82246" autoAdjust="0"/>
  </p:normalViewPr>
  <p:slideViewPr>
    <p:cSldViewPr snapToGrid="0">
      <p:cViewPr varScale="1">
        <p:scale>
          <a:sx n="73" d="100"/>
          <a:sy n="73" d="100"/>
        </p:scale>
        <p:origin x="376" y="36"/>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7" d="100"/>
          <a:sy n="87" d="100"/>
        </p:scale>
        <p:origin x="3840" y="9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theme" Target="theme/theme1.xml"/><Relationship Id="rId16" Type="http://schemas.openxmlformats.org/officeDocument/2006/relationships/slide" Target="slides/slide12.xml"/><Relationship Id="rId107" Type="http://schemas.openxmlformats.org/officeDocument/2006/relationships/font" Target="fonts/font6.fntdata"/><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font" Target="fonts/font1.fntdata"/><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tableStyles" Target="tableStyle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font" Target="fonts/font2.fntdata"/><Relationship Id="rId108" Type="http://schemas.openxmlformats.org/officeDocument/2006/relationships/font" Target="fonts/font7.fntdata"/><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font" Target="fonts/font5.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font" Target="fonts/font8.fntdata"/><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font" Target="fonts/font3.fntdata"/><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notesMaster" Target="notesMasters/notesMaster1.xml"/><Relationship Id="rId105" Type="http://schemas.openxmlformats.org/officeDocument/2006/relationships/font" Target="fonts/font4.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viewProps" Target="viewProps.xml"/></Relationships>
</file>

<file path=ppt/diagrams/_rels/data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svg"/><Relationship Id="rId1" Type="http://schemas.openxmlformats.org/officeDocument/2006/relationships/image" Target="../media/image41.png"/><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s>
</file>

<file path=ppt/diagrams/_rels/data11.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50.png"/><Relationship Id="rId7" Type="http://schemas.openxmlformats.org/officeDocument/2006/relationships/image" Target="../media/image54.png"/><Relationship Id="rId12" Type="http://schemas.openxmlformats.org/officeDocument/2006/relationships/image" Target="../media/image59.svg"/><Relationship Id="rId2" Type="http://schemas.openxmlformats.org/officeDocument/2006/relationships/image" Target="../media/image49.svg"/><Relationship Id="rId1" Type="http://schemas.openxmlformats.org/officeDocument/2006/relationships/image" Target="../media/image48.png"/><Relationship Id="rId6" Type="http://schemas.openxmlformats.org/officeDocument/2006/relationships/image" Target="../media/image53.svg"/><Relationship Id="rId11" Type="http://schemas.openxmlformats.org/officeDocument/2006/relationships/image" Target="../media/image58.png"/><Relationship Id="rId5" Type="http://schemas.openxmlformats.org/officeDocument/2006/relationships/image" Target="../media/image52.png"/><Relationship Id="rId10" Type="http://schemas.openxmlformats.org/officeDocument/2006/relationships/image" Target="../media/image57.svg"/><Relationship Id="rId4" Type="http://schemas.openxmlformats.org/officeDocument/2006/relationships/image" Target="../media/image51.svg"/><Relationship Id="rId9" Type="http://schemas.openxmlformats.org/officeDocument/2006/relationships/image" Target="../media/image56.png"/></Relationships>
</file>

<file path=ppt/diagrams/_rels/data12.xml.rels><?xml version="1.0" encoding="UTF-8" standalone="yes"?>
<Relationships xmlns="http://schemas.openxmlformats.org/package/2006/relationships"><Relationship Id="rId8" Type="http://schemas.openxmlformats.org/officeDocument/2006/relationships/image" Target="../media/image67.sv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61.svg"/><Relationship Id="rId1" Type="http://schemas.openxmlformats.org/officeDocument/2006/relationships/image" Target="../media/image60.png"/><Relationship Id="rId6" Type="http://schemas.openxmlformats.org/officeDocument/2006/relationships/image" Target="../media/image65.svg"/><Relationship Id="rId5" Type="http://schemas.openxmlformats.org/officeDocument/2006/relationships/image" Target="../media/image64.png"/><Relationship Id="rId4" Type="http://schemas.openxmlformats.org/officeDocument/2006/relationships/image" Target="../media/image63.svg"/></Relationships>
</file>

<file path=ppt/diagrams/_rels/data1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svg"/><Relationship Id="rId1" Type="http://schemas.openxmlformats.org/officeDocument/2006/relationships/image" Target="../media/image68.png"/><Relationship Id="rId6" Type="http://schemas.openxmlformats.org/officeDocument/2006/relationships/image" Target="../media/image73.svg"/><Relationship Id="rId5" Type="http://schemas.openxmlformats.org/officeDocument/2006/relationships/image" Target="../media/image72.png"/><Relationship Id="rId4" Type="http://schemas.openxmlformats.org/officeDocument/2006/relationships/image" Target="../media/image71.svg"/></Relationships>
</file>

<file path=ppt/diagrams/_rels/data18.xml.rels><?xml version="1.0" encoding="UTF-8" standalone="yes"?>
<Relationships xmlns="http://schemas.openxmlformats.org/package/2006/relationships"><Relationship Id="rId8" Type="http://schemas.openxmlformats.org/officeDocument/2006/relationships/image" Target="../media/image51.svg"/><Relationship Id="rId3" Type="http://schemas.openxmlformats.org/officeDocument/2006/relationships/image" Target="../media/image84.png"/><Relationship Id="rId7" Type="http://schemas.openxmlformats.org/officeDocument/2006/relationships/image" Target="../media/image50.png"/><Relationship Id="rId2" Type="http://schemas.openxmlformats.org/officeDocument/2006/relationships/image" Target="../media/image83.svg"/><Relationship Id="rId1" Type="http://schemas.openxmlformats.org/officeDocument/2006/relationships/image" Target="../media/image82.png"/><Relationship Id="rId6" Type="http://schemas.openxmlformats.org/officeDocument/2006/relationships/image" Target="../media/image53.svg"/><Relationship Id="rId5" Type="http://schemas.openxmlformats.org/officeDocument/2006/relationships/image" Target="../media/image52.png"/><Relationship Id="rId4" Type="http://schemas.openxmlformats.org/officeDocument/2006/relationships/image" Target="../media/image85.svg"/></Relationships>
</file>

<file path=ppt/diagrams/_rels/data2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svg"/><Relationship Id="rId1" Type="http://schemas.openxmlformats.org/officeDocument/2006/relationships/image" Target="../media/image88.png"/><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91.svg"/></Relationships>
</file>

<file path=ppt/diagrams/_rels/data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diagrams/_rels/data8.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svg"/><Relationship Id="rId2" Type="http://schemas.openxmlformats.org/officeDocument/2006/relationships/image" Target="../media/image29.svg"/><Relationship Id="rId1" Type="http://schemas.openxmlformats.org/officeDocument/2006/relationships/image" Target="../media/image28.png"/><Relationship Id="rId6" Type="http://schemas.openxmlformats.org/officeDocument/2006/relationships/image" Target="../media/image33.sv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svg"/><Relationship Id="rId4" Type="http://schemas.openxmlformats.org/officeDocument/2006/relationships/image" Target="../media/image31.svg"/><Relationship Id="rId9" Type="http://schemas.openxmlformats.org/officeDocument/2006/relationships/image" Target="../media/image36.png"/></Relationships>
</file>

<file path=ppt/diagrams/_rels/drawing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svg"/><Relationship Id="rId1" Type="http://schemas.openxmlformats.org/officeDocument/2006/relationships/image" Target="../media/image41.png"/><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s>
</file>

<file path=ppt/diagrams/_rels/drawing11.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50.png"/><Relationship Id="rId7" Type="http://schemas.openxmlformats.org/officeDocument/2006/relationships/image" Target="../media/image54.png"/><Relationship Id="rId12" Type="http://schemas.openxmlformats.org/officeDocument/2006/relationships/image" Target="../media/image59.svg"/><Relationship Id="rId2" Type="http://schemas.openxmlformats.org/officeDocument/2006/relationships/image" Target="../media/image49.svg"/><Relationship Id="rId1" Type="http://schemas.openxmlformats.org/officeDocument/2006/relationships/image" Target="../media/image48.png"/><Relationship Id="rId6" Type="http://schemas.openxmlformats.org/officeDocument/2006/relationships/image" Target="../media/image53.svg"/><Relationship Id="rId11" Type="http://schemas.openxmlformats.org/officeDocument/2006/relationships/image" Target="../media/image58.png"/><Relationship Id="rId5" Type="http://schemas.openxmlformats.org/officeDocument/2006/relationships/image" Target="../media/image52.png"/><Relationship Id="rId10" Type="http://schemas.openxmlformats.org/officeDocument/2006/relationships/image" Target="../media/image57.svg"/><Relationship Id="rId4" Type="http://schemas.openxmlformats.org/officeDocument/2006/relationships/image" Target="../media/image51.svg"/><Relationship Id="rId9" Type="http://schemas.openxmlformats.org/officeDocument/2006/relationships/image" Target="../media/image56.png"/></Relationships>
</file>

<file path=ppt/diagrams/_rels/drawing12.xml.rels><?xml version="1.0" encoding="UTF-8" standalone="yes"?>
<Relationships xmlns="http://schemas.openxmlformats.org/package/2006/relationships"><Relationship Id="rId8" Type="http://schemas.openxmlformats.org/officeDocument/2006/relationships/image" Target="../media/image67.sv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61.svg"/><Relationship Id="rId1" Type="http://schemas.openxmlformats.org/officeDocument/2006/relationships/image" Target="../media/image60.png"/><Relationship Id="rId6" Type="http://schemas.openxmlformats.org/officeDocument/2006/relationships/image" Target="../media/image65.svg"/><Relationship Id="rId5" Type="http://schemas.openxmlformats.org/officeDocument/2006/relationships/image" Target="../media/image64.png"/><Relationship Id="rId4" Type="http://schemas.openxmlformats.org/officeDocument/2006/relationships/image" Target="../media/image63.svg"/></Relationships>
</file>

<file path=ppt/diagrams/_rels/drawing1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svg"/><Relationship Id="rId1" Type="http://schemas.openxmlformats.org/officeDocument/2006/relationships/image" Target="../media/image68.png"/><Relationship Id="rId6" Type="http://schemas.openxmlformats.org/officeDocument/2006/relationships/image" Target="../media/image73.svg"/><Relationship Id="rId5" Type="http://schemas.openxmlformats.org/officeDocument/2006/relationships/image" Target="../media/image72.png"/><Relationship Id="rId4" Type="http://schemas.openxmlformats.org/officeDocument/2006/relationships/image" Target="../media/image71.svg"/></Relationships>
</file>

<file path=ppt/diagrams/_rels/drawing18.xml.rels><?xml version="1.0" encoding="UTF-8" standalone="yes"?>
<Relationships xmlns="http://schemas.openxmlformats.org/package/2006/relationships"><Relationship Id="rId8" Type="http://schemas.openxmlformats.org/officeDocument/2006/relationships/image" Target="../media/image51.svg"/><Relationship Id="rId3" Type="http://schemas.openxmlformats.org/officeDocument/2006/relationships/image" Target="../media/image84.png"/><Relationship Id="rId7" Type="http://schemas.openxmlformats.org/officeDocument/2006/relationships/image" Target="../media/image50.png"/><Relationship Id="rId2" Type="http://schemas.openxmlformats.org/officeDocument/2006/relationships/image" Target="../media/image83.svg"/><Relationship Id="rId1" Type="http://schemas.openxmlformats.org/officeDocument/2006/relationships/image" Target="../media/image82.png"/><Relationship Id="rId6" Type="http://schemas.openxmlformats.org/officeDocument/2006/relationships/image" Target="../media/image53.svg"/><Relationship Id="rId5" Type="http://schemas.openxmlformats.org/officeDocument/2006/relationships/image" Target="../media/image52.png"/><Relationship Id="rId4" Type="http://schemas.openxmlformats.org/officeDocument/2006/relationships/image" Target="../media/image85.svg"/></Relationships>
</file>

<file path=ppt/diagrams/_rels/drawing2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svg"/><Relationship Id="rId1" Type="http://schemas.openxmlformats.org/officeDocument/2006/relationships/image" Target="../media/image88.png"/><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91.svg"/></Relationships>
</file>

<file path=ppt/diagrams/_rels/drawing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diagrams/_rels/drawing8.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svg"/><Relationship Id="rId2" Type="http://schemas.openxmlformats.org/officeDocument/2006/relationships/image" Target="../media/image29.svg"/><Relationship Id="rId1" Type="http://schemas.openxmlformats.org/officeDocument/2006/relationships/image" Target="../media/image28.png"/><Relationship Id="rId6" Type="http://schemas.openxmlformats.org/officeDocument/2006/relationships/image" Target="../media/image33.sv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svg"/><Relationship Id="rId4" Type="http://schemas.openxmlformats.org/officeDocument/2006/relationships/image" Target="../media/image31.svg"/><Relationship Id="rId9" Type="http://schemas.openxmlformats.org/officeDocument/2006/relationships/image" Target="../media/image36.pn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7D30B3-C523-462C-9657-E4265B4B69E5}" type="doc">
      <dgm:prSet loTypeId="urn:microsoft.com/office/officeart/2005/8/layout/vList2" loCatId="list" qsTypeId="urn:microsoft.com/office/officeart/2005/8/quickstyle/simple5" qsCatId="simple" csTypeId="urn:microsoft.com/office/officeart/2005/8/colors/accent2_2" csCatId="accent2"/>
      <dgm:spPr/>
      <dgm:t>
        <a:bodyPr/>
        <a:lstStyle/>
        <a:p>
          <a:endParaRPr lang="en-US"/>
        </a:p>
      </dgm:t>
    </dgm:pt>
    <dgm:pt modelId="{3672DE1A-0534-4F91-B27A-A5912900A4FF}">
      <dgm:prSet/>
      <dgm:spPr/>
      <dgm:t>
        <a:bodyPr/>
        <a:lstStyle/>
        <a:p>
          <a:r>
            <a:rPr lang="en-US" b="1"/>
            <a:t>Surge</a:t>
          </a:r>
          <a:r>
            <a:rPr lang="en-US" b="0"/>
            <a:t>: Abrupt, but brief change in the value of the voltage.</a:t>
          </a:r>
          <a:endParaRPr lang="en-US"/>
        </a:p>
      </dgm:t>
    </dgm:pt>
    <dgm:pt modelId="{2E156479-CD38-4B13-A5F0-0699F66E4DA8}" type="parTrans" cxnId="{0CAA0358-8DA9-4F26-B485-0AD798E4F4E3}">
      <dgm:prSet/>
      <dgm:spPr/>
      <dgm:t>
        <a:bodyPr/>
        <a:lstStyle/>
        <a:p>
          <a:endParaRPr lang="en-US"/>
        </a:p>
      </dgm:t>
    </dgm:pt>
    <dgm:pt modelId="{8FC8C44C-BE3E-4C94-9B2B-EAE2080DC71B}" type="sibTrans" cxnId="{0CAA0358-8DA9-4F26-B485-0AD798E4F4E3}">
      <dgm:prSet/>
      <dgm:spPr/>
      <dgm:t>
        <a:bodyPr/>
        <a:lstStyle/>
        <a:p>
          <a:endParaRPr lang="en-US"/>
        </a:p>
      </dgm:t>
    </dgm:pt>
    <dgm:pt modelId="{018B1991-28A9-4A87-B2CB-E018C0452471}">
      <dgm:prSet/>
      <dgm:spPr/>
      <dgm:t>
        <a:bodyPr/>
        <a:lstStyle/>
        <a:p>
          <a:r>
            <a:rPr lang="en-US" b="1" dirty="0"/>
            <a:t>Spike</a:t>
          </a:r>
          <a:r>
            <a:rPr lang="en-US" b="0" dirty="0"/>
            <a:t>: A powerful surge, such as that caused by lightning.</a:t>
          </a:r>
          <a:endParaRPr lang="en-US" dirty="0"/>
        </a:p>
      </dgm:t>
    </dgm:pt>
    <dgm:pt modelId="{771C448B-05CC-4961-A6D4-38B3F00BEC6C}" type="parTrans" cxnId="{6865E1C8-231A-43A8-B475-C015A1C28BAF}">
      <dgm:prSet/>
      <dgm:spPr/>
      <dgm:t>
        <a:bodyPr/>
        <a:lstStyle/>
        <a:p>
          <a:endParaRPr lang="en-US"/>
        </a:p>
      </dgm:t>
    </dgm:pt>
    <dgm:pt modelId="{19128A8C-9E0C-49E7-A9C7-33C6D2CB6866}" type="sibTrans" cxnId="{6865E1C8-231A-43A8-B475-C015A1C28BAF}">
      <dgm:prSet/>
      <dgm:spPr/>
      <dgm:t>
        <a:bodyPr/>
        <a:lstStyle/>
        <a:p>
          <a:endParaRPr lang="en-US"/>
        </a:p>
      </dgm:t>
    </dgm:pt>
    <dgm:pt modelId="{23D96A90-DAE3-48EF-8A03-B4A0EF992DBF}">
      <dgm:prSet/>
      <dgm:spPr/>
      <dgm:t>
        <a:bodyPr/>
        <a:lstStyle/>
        <a:p>
          <a:r>
            <a:rPr lang="en-US" b="1"/>
            <a:t>Sag</a:t>
          </a:r>
          <a:r>
            <a:rPr lang="en-US" b="0"/>
            <a:t>: Power supply to components briefly dips below required levels.</a:t>
          </a:r>
          <a:endParaRPr lang="en-US"/>
        </a:p>
      </dgm:t>
    </dgm:pt>
    <dgm:pt modelId="{A50C642B-A99F-4B58-AFE7-83A23878575E}" type="parTrans" cxnId="{2B87DD6A-0D4B-4C96-B2B1-FCC7F8D1AA4A}">
      <dgm:prSet/>
      <dgm:spPr/>
      <dgm:t>
        <a:bodyPr/>
        <a:lstStyle/>
        <a:p>
          <a:endParaRPr lang="en-US"/>
        </a:p>
      </dgm:t>
    </dgm:pt>
    <dgm:pt modelId="{FC193127-253F-4A4B-AF31-96143CE17D19}" type="sibTrans" cxnId="{2B87DD6A-0D4B-4C96-B2B1-FCC7F8D1AA4A}">
      <dgm:prSet/>
      <dgm:spPr/>
      <dgm:t>
        <a:bodyPr/>
        <a:lstStyle/>
        <a:p>
          <a:endParaRPr lang="en-US"/>
        </a:p>
      </dgm:t>
    </dgm:pt>
    <dgm:pt modelId="{1F63161B-82CD-4345-BA5A-401A38A69A95}">
      <dgm:prSet/>
      <dgm:spPr/>
      <dgm:t>
        <a:bodyPr/>
        <a:lstStyle/>
        <a:p>
          <a:r>
            <a:rPr lang="en-US" b="1"/>
            <a:t>Brownout</a:t>
          </a:r>
          <a:r>
            <a:rPr lang="en-US" b="0"/>
            <a:t>: Power from the wall socket is insufficient to allow devices to function correctly.</a:t>
          </a:r>
          <a:endParaRPr lang="en-US"/>
        </a:p>
      </dgm:t>
    </dgm:pt>
    <dgm:pt modelId="{820C60DD-C9A0-4A12-BAAD-D013DD489DFB}" type="parTrans" cxnId="{351444DA-DA7A-4AAB-AA66-3E76A2716847}">
      <dgm:prSet/>
      <dgm:spPr/>
      <dgm:t>
        <a:bodyPr/>
        <a:lstStyle/>
        <a:p>
          <a:endParaRPr lang="en-US"/>
        </a:p>
      </dgm:t>
    </dgm:pt>
    <dgm:pt modelId="{A465B2A3-4AB5-489A-9F07-B7EEBF4EB0EF}" type="sibTrans" cxnId="{351444DA-DA7A-4AAB-AA66-3E76A2716847}">
      <dgm:prSet/>
      <dgm:spPr/>
      <dgm:t>
        <a:bodyPr/>
        <a:lstStyle/>
        <a:p>
          <a:endParaRPr lang="en-US"/>
        </a:p>
      </dgm:t>
    </dgm:pt>
    <dgm:pt modelId="{B32CF2E6-F18A-4434-9D10-F3A06DC20970}">
      <dgm:prSet/>
      <dgm:spPr/>
      <dgm:t>
        <a:bodyPr/>
        <a:lstStyle/>
        <a:p>
          <a:r>
            <a:rPr lang="en-US" b="1"/>
            <a:t>Blackout</a:t>
          </a:r>
          <a:r>
            <a:rPr lang="en-US" b="0"/>
            <a:t>: Complete loss of electrical power. 	</a:t>
          </a:r>
          <a:endParaRPr lang="en-US"/>
        </a:p>
      </dgm:t>
    </dgm:pt>
    <dgm:pt modelId="{022EFECF-529E-48CE-9880-09FB81F9A304}" type="parTrans" cxnId="{D5818804-45B6-4E07-8CC9-D5F11B997DC5}">
      <dgm:prSet/>
      <dgm:spPr/>
      <dgm:t>
        <a:bodyPr/>
        <a:lstStyle/>
        <a:p>
          <a:endParaRPr lang="en-US"/>
        </a:p>
      </dgm:t>
    </dgm:pt>
    <dgm:pt modelId="{B6D10DFD-4DCC-4F10-856A-4BAA9EDA7DEA}" type="sibTrans" cxnId="{D5818804-45B6-4E07-8CC9-D5F11B997DC5}">
      <dgm:prSet/>
      <dgm:spPr/>
      <dgm:t>
        <a:bodyPr/>
        <a:lstStyle/>
        <a:p>
          <a:endParaRPr lang="en-US"/>
        </a:p>
      </dgm:t>
    </dgm:pt>
    <dgm:pt modelId="{4CB3C301-ECCA-4FD0-93B4-34B9340BA21D}" type="pres">
      <dgm:prSet presAssocID="{867D30B3-C523-462C-9657-E4265B4B69E5}" presName="linear" presStyleCnt="0">
        <dgm:presLayoutVars>
          <dgm:animLvl val="lvl"/>
          <dgm:resizeHandles val="exact"/>
        </dgm:presLayoutVars>
      </dgm:prSet>
      <dgm:spPr/>
    </dgm:pt>
    <dgm:pt modelId="{07D4852E-7DB4-4761-91F6-41D5C9B65554}" type="pres">
      <dgm:prSet presAssocID="{3672DE1A-0534-4F91-B27A-A5912900A4FF}" presName="parentText" presStyleLbl="node1" presStyleIdx="0" presStyleCnt="5">
        <dgm:presLayoutVars>
          <dgm:chMax val="0"/>
          <dgm:bulletEnabled val="1"/>
        </dgm:presLayoutVars>
      </dgm:prSet>
      <dgm:spPr/>
    </dgm:pt>
    <dgm:pt modelId="{9E2039B0-DA9D-4ABD-91A1-A17E3C0A0E4E}" type="pres">
      <dgm:prSet presAssocID="{8FC8C44C-BE3E-4C94-9B2B-EAE2080DC71B}" presName="spacer" presStyleCnt="0"/>
      <dgm:spPr/>
    </dgm:pt>
    <dgm:pt modelId="{16418644-6698-45A3-847F-3B96E9AAF7AD}" type="pres">
      <dgm:prSet presAssocID="{018B1991-28A9-4A87-B2CB-E018C0452471}" presName="parentText" presStyleLbl="node1" presStyleIdx="1" presStyleCnt="5">
        <dgm:presLayoutVars>
          <dgm:chMax val="0"/>
          <dgm:bulletEnabled val="1"/>
        </dgm:presLayoutVars>
      </dgm:prSet>
      <dgm:spPr/>
    </dgm:pt>
    <dgm:pt modelId="{6A10E134-65B1-4101-93A4-AB7BE6C314B7}" type="pres">
      <dgm:prSet presAssocID="{19128A8C-9E0C-49E7-A9C7-33C6D2CB6866}" presName="spacer" presStyleCnt="0"/>
      <dgm:spPr/>
    </dgm:pt>
    <dgm:pt modelId="{964C0212-4A5B-4604-B9D3-5007E8ABDE1F}" type="pres">
      <dgm:prSet presAssocID="{23D96A90-DAE3-48EF-8A03-B4A0EF992DBF}" presName="parentText" presStyleLbl="node1" presStyleIdx="2" presStyleCnt="5">
        <dgm:presLayoutVars>
          <dgm:chMax val="0"/>
          <dgm:bulletEnabled val="1"/>
        </dgm:presLayoutVars>
      </dgm:prSet>
      <dgm:spPr/>
    </dgm:pt>
    <dgm:pt modelId="{F1DAC7F1-BE4F-46C5-A42B-7A9495AF11A0}" type="pres">
      <dgm:prSet presAssocID="{FC193127-253F-4A4B-AF31-96143CE17D19}" presName="spacer" presStyleCnt="0"/>
      <dgm:spPr/>
    </dgm:pt>
    <dgm:pt modelId="{98925A28-D080-442A-A69D-B96A62E09C75}" type="pres">
      <dgm:prSet presAssocID="{1F63161B-82CD-4345-BA5A-401A38A69A95}" presName="parentText" presStyleLbl="node1" presStyleIdx="3" presStyleCnt="5">
        <dgm:presLayoutVars>
          <dgm:chMax val="0"/>
          <dgm:bulletEnabled val="1"/>
        </dgm:presLayoutVars>
      </dgm:prSet>
      <dgm:spPr/>
    </dgm:pt>
    <dgm:pt modelId="{ADB276B4-6CF3-4639-A80A-16F2DF877FA8}" type="pres">
      <dgm:prSet presAssocID="{A465B2A3-4AB5-489A-9F07-B7EEBF4EB0EF}" presName="spacer" presStyleCnt="0"/>
      <dgm:spPr/>
    </dgm:pt>
    <dgm:pt modelId="{2D16D5B0-1458-4834-85DF-CC81F9ADBF71}" type="pres">
      <dgm:prSet presAssocID="{B32CF2E6-F18A-4434-9D10-F3A06DC20970}" presName="parentText" presStyleLbl="node1" presStyleIdx="4" presStyleCnt="5">
        <dgm:presLayoutVars>
          <dgm:chMax val="0"/>
          <dgm:bulletEnabled val="1"/>
        </dgm:presLayoutVars>
      </dgm:prSet>
      <dgm:spPr/>
    </dgm:pt>
  </dgm:ptLst>
  <dgm:cxnLst>
    <dgm:cxn modelId="{D5818804-45B6-4E07-8CC9-D5F11B997DC5}" srcId="{867D30B3-C523-462C-9657-E4265B4B69E5}" destId="{B32CF2E6-F18A-4434-9D10-F3A06DC20970}" srcOrd="4" destOrd="0" parTransId="{022EFECF-529E-48CE-9880-09FB81F9A304}" sibTransId="{B6D10DFD-4DCC-4F10-856A-4BAA9EDA7DEA}"/>
    <dgm:cxn modelId="{7068432B-6C63-4F42-9AC9-E901ED4BC60F}" type="presOf" srcId="{867D30B3-C523-462C-9657-E4265B4B69E5}" destId="{4CB3C301-ECCA-4FD0-93B4-34B9340BA21D}" srcOrd="0" destOrd="0" presId="urn:microsoft.com/office/officeart/2005/8/layout/vList2"/>
    <dgm:cxn modelId="{8D7BC839-F0A5-4E72-8F52-269BA72A5DD7}" type="presOf" srcId="{018B1991-28A9-4A87-B2CB-E018C0452471}" destId="{16418644-6698-45A3-847F-3B96E9AAF7AD}" srcOrd="0" destOrd="0" presId="urn:microsoft.com/office/officeart/2005/8/layout/vList2"/>
    <dgm:cxn modelId="{2B87DD6A-0D4B-4C96-B2B1-FCC7F8D1AA4A}" srcId="{867D30B3-C523-462C-9657-E4265B4B69E5}" destId="{23D96A90-DAE3-48EF-8A03-B4A0EF992DBF}" srcOrd="2" destOrd="0" parTransId="{A50C642B-A99F-4B58-AFE7-83A23878575E}" sibTransId="{FC193127-253F-4A4B-AF31-96143CE17D19}"/>
    <dgm:cxn modelId="{37D9FD74-D023-4526-BFC3-461D8A71BB61}" type="presOf" srcId="{3672DE1A-0534-4F91-B27A-A5912900A4FF}" destId="{07D4852E-7DB4-4761-91F6-41D5C9B65554}" srcOrd="0" destOrd="0" presId="urn:microsoft.com/office/officeart/2005/8/layout/vList2"/>
    <dgm:cxn modelId="{0CAA0358-8DA9-4F26-B485-0AD798E4F4E3}" srcId="{867D30B3-C523-462C-9657-E4265B4B69E5}" destId="{3672DE1A-0534-4F91-B27A-A5912900A4FF}" srcOrd="0" destOrd="0" parTransId="{2E156479-CD38-4B13-A5F0-0699F66E4DA8}" sibTransId="{8FC8C44C-BE3E-4C94-9B2B-EAE2080DC71B}"/>
    <dgm:cxn modelId="{97E40886-EABA-428A-A9F2-0C9852DE0D6B}" type="presOf" srcId="{23D96A90-DAE3-48EF-8A03-B4A0EF992DBF}" destId="{964C0212-4A5B-4604-B9D3-5007E8ABDE1F}" srcOrd="0" destOrd="0" presId="urn:microsoft.com/office/officeart/2005/8/layout/vList2"/>
    <dgm:cxn modelId="{FD1FB8C8-AEBF-4B01-AEAB-94AE9EDB4FC0}" type="presOf" srcId="{1F63161B-82CD-4345-BA5A-401A38A69A95}" destId="{98925A28-D080-442A-A69D-B96A62E09C75}" srcOrd="0" destOrd="0" presId="urn:microsoft.com/office/officeart/2005/8/layout/vList2"/>
    <dgm:cxn modelId="{6865E1C8-231A-43A8-B475-C015A1C28BAF}" srcId="{867D30B3-C523-462C-9657-E4265B4B69E5}" destId="{018B1991-28A9-4A87-B2CB-E018C0452471}" srcOrd="1" destOrd="0" parTransId="{771C448B-05CC-4961-A6D4-38B3F00BEC6C}" sibTransId="{19128A8C-9E0C-49E7-A9C7-33C6D2CB6866}"/>
    <dgm:cxn modelId="{351444DA-DA7A-4AAB-AA66-3E76A2716847}" srcId="{867D30B3-C523-462C-9657-E4265B4B69E5}" destId="{1F63161B-82CD-4345-BA5A-401A38A69A95}" srcOrd="3" destOrd="0" parTransId="{820C60DD-C9A0-4A12-BAAD-D013DD489DFB}" sibTransId="{A465B2A3-4AB5-489A-9F07-B7EEBF4EB0EF}"/>
    <dgm:cxn modelId="{1AF4DEEC-A9C1-4630-A0C1-3C10E393156B}" type="presOf" srcId="{B32CF2E6-F18A-4434-9D10-F3A06DC20970}" destId="{2D16D5B0-1458-4834-85DF-CC81F9ADBF71}" srcOrd="0" destOrd="0" presId="urn:microsoft.com/office/officeart/2005/8/layout/vList2"/>
    <dgm:cxn modelId="{5A126EDF-CAAB-41BC-BF8B-BFD9A6BC78AF}" type="presParOf" srcId="{4CB3C301-ECCA-4FD0-93B4-34B9340BA21D}" destId="{07D4852E-7DB4-4761-91F6-41D5C9B65554}" srcOrd="0" destOrd="0" presId="urn:microsoft.com/office/officeart/2005/8/layout/vList2"/>
    <dgm:cxn modelId="{0B08417D-1F4A-425C-B780-F7E05CEDBB72}" type="presParOf" srcId="{4CB3C301-ECCA-4FD0-93B4-34B9340BA21D}" destId="{9E2039B0-DA9D-4ABD-91A1-A17E3C0A0E4E}" srcOrd="1" destOrd="0" presId="urn:microsoft.com/office/officeart/2005/8/layout/vList2"/>
    <dgm:cxn modelId="{93DBEABC-F694-422C-A5EE-78504064DDCE}" type="presParOf" srcId="{4CB3C301-ECCA-4FD0-93B4-34B9340BA21D}" destId="{16418644-6698-45A3-847F-3B96E9AAF7AD}" srcOrd="2" destOrd="0" presId="urn:microsoft.com/office/officeart/2005/8/layout/vList2"/>
    <dgm:cxn modelId="{F0231749-CECD-407C-AA35-1531F35A4B92}" type="presParOf" srcId="{4CB3C301-ECCA-4FD0-93B4-34B9340BA21D}" destId="{6A10E134-65B1-4101-93A4-AB7BE6C314B7}" srcOrd="3" destOrd="0" presId="urn:microsoft.com/office/officeart/2005/8/layout/vList2"/>
    <dgm:cxn modelId="{C83BBA7D-0F00-4CEB-9563-9B69D9F7F030}" type="presParOf" srcId="{4CB3C301-ECCA-4FD0-93B4-34B9340BA21D}" destId="{964C0212-4A5B-4604-B9D3-5007E8ABDE1F}" srcOrd="4" destOrd="0" presId="urn:microsoft.com/office/officeart/2005/8/layout/vList2"/>
    <dgm:cxn modelId="{B5BD12B2-75E9-498C-8E71-FBD1260F379F}" type="presParOf" srcId="{4CB3C301-ECCA-4FD0-93B4-34B9340BA21D}" destId="{F1DAC7F1-BE4F-46C5-A42B-7A9495AF11A0}" srcOrd="5" destOrd="0" presId="urn:microsoft.com/office/officeart/2005/8/layout/vList2"/>
    <dgm:cxn modelId="{1CA09903-80DD-4EA8-9CE5-CD245DA4BF49}" type="presParOf" srcId="{4CB3C301-ECCA-4FD0-93B4-34B9340BA21D}" destId="{98925A28-D080-442A-A69D-B96A62E09C75}" srcOrd="6" destOrd="0" presId="urn:microsoft.com/office/officeart/2005/8/layout/vList2"/>
    <dgm:cxn modelId="{167D2343-E125-4B37-B45C-BB54998EBA4B}" type="presParOf" srcId="{4CB3C301-ECCA-4FD0-93B4-34B9340BA21D}" destId="{ADB276B4-6CF3-4639-A80A-16F2DF877FA8}" srcOrd="7" destOrd="0" presId="urn:microsoft.com/office/officeart/2005/8/layout/vList2"/>
    <dgm:cxn modelId="{69737043-0753-4432-B34C-7054F66C958C}" type="presParOf" srcId="{4CB3C301-ECCA-4FD0-93B4-34B9340BA21D}" destId="{2D16D5B0-1458-4834-85DF-CC81F9ADBF71}"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824FCFF-6537-4ACC-A225-4C4677BFD027}" type="doc">
      <dgm:prSet loTypeId="urn:microsoft.com/office/officeart/2018/2/layout/IconLabelDescriptionList" loCatId="icon" qsTypeId="urn:microsoft.com/office/officeart/2005/8/quickstyle/simple1" qsCatId="simple" csTypeId="urn:microsoft.com/office/officeart/2005/8/colors/accent1_2" csCatId="accent1" phldr="1"/>
      <dgm:spPr/>
      <dgm:t>
        <a:bodyPr/>
        <a:lstStyle/>
        <a:p>
          <a:endParaRPr lang="en-US"/>
        </a:p>
      </dgm:t>
    </dgm:pt>
    <dgm:pt modelId="{B7E276C5-EEAF-44E9-B341-42C296873151}">
      <dgm:prSet/>
      <dgm:spPr/>
      <dgm:t>
        <a:bodyPr/>
        <a:lstStyle/>
        <a:p>
          <a:pPr>
            <a:lnSpc>
              <a:spcPct val="100000"/>
            </a:lnSpc>
            <a:defRPr b="1"/>
          </a:pPr>
          <a:r>
            <a:rPr lang="en-US"/>
            <a:t>Create data backups by:</a:t>
          </a:r>
        </a:p>
      </dgm:t>
    </dgm:pt>
    <dgm:pt modelId="{7AE25703-7852-4965-BE3B-22867401251A}" type="parTrans" cxnId="{F411079C-85F2-4546-8362-C5EFEABFB0B1}">
      <dgm:prSet/>
      <dgm:spPr/>
      <dgm:t>
        <a:bodyPr/>
        <a:lstStyle/>
        <a:p>
          <a:endParaRPr lang="en-US"/>
        </a:p>
      </dgm:t>
    </dgm:pt>
    <dgm:pt modelId="{A85F163E-4193-4628-99DD-BE23AB31BDC7}" type="sibTrans" cxnId="{F411079C-85F2-4546-8362-C5EFEABFB0B1}">
      <dgm:prSet/>
      <dgm:spPr/>
      <dgm:t>
        <a:bodyPr/>
        <a:lstStyle/>
        <a:p>
          <a:endParaRPr lang="en-US"/>
        </a:p>
      </dgm:t>
    </dgm:pt>
    <dgm:pt modelId="{C16B1EFF-9613-45F2-9745-807F1FA13F6F}">
      <dgm:prSet/>
      <dgm:spPr/>
      <dgm:t>
        <a:bodyPr/>
        <a:lstStyle/>
        <a:p>
          <a:pPr>
            <a:lnSpc>
              <a:spcPct val="100000"/>
            </a:lnSpc>
          </a:pPr>
          <a:r>
            <a:rPr lang="en-US"/>
            <a:t>Copying files and folders to local or network locations. </a:t>
          </a:r>
        </a:p>
      </dgm:t>
    </dgm:pt>
    <dgm:pt modelId="{131A6416-B074-412F-BD55-52CC1D641EEE}" type="parTrans" cxnId="{AAAD76BF-575B-4437-A719-7089295FF84F}">
      <dgm:prSet/>
      <dgm:spPr/>
      <dgm:t>
        <a:bodyPr/>
        <a:lstStyle/>
        <a:p>
          <a:endParaRPr lang="en-US"/>
        </a:p>
      </dgm:t>
    </dgm:pt>
    <dgm:pt modelId="{97839B58-72EF-4AD0-8557-038919D2535D}" type="sibTrans" cxnId="{AAAD76BF-575B-4437-A719-7089295FF84F}">
      <dgm:prSet/>
      <dgm:spPr/>
      <dgm:t>
        <a:bodyPr/>
        <a:lstStyle/>
        <a:p>
          <a:endParaRPr lang="en-US"/>
        </a:p>
      </dgm:t>
    </dgm:pt>
    <dgm:pt modelId="{6A8884CA-36BC-46EB-B5A0-E50F8B96CDE6}">
      <dgm:prSet/>
      <dgm:spPr/>
      <dgm:t>
        <a:bodyPr/>
        <a:lstStyle/>
        <a:p>
          <a:pPr>
            <a:lnSpc>
              <a:spcPct val="100000"/>
            </a:lnSpc>
          </a:pPr>
          <a:r>
            <a:rPr lang="en-US"/>
            <a:t>Using dedicated backup software and hardware.</a:t>
          </a:r>
        </a:p>
      </dgm:t>
    </dgm:pt>
    <dgm:pt modelId="{8E6D7281-0CA6-48DE-A4E6-33910F09F8C9}" type="parTrans" cxnId="{2C04E11A-CBBD-47FA-887B-2E51D1385B8D}">
      <dgm:prSet/>
      <dgm:spPr/>
      <dgm:t>
        <a:bodyPr/>
        <a:lstStyle/>
        <a:p>
          <a:endParaRPr lang="en-US"/>
        </a:p>
      </dgm:t>
    </dgm:pt>
    <dgm:pt modelId="{2697556E-2B87-43FD-81E2-75DB86895B96}" type="sibTrans" cxnId="{2C04E11A-CBBD-47FA-887B-2E51D1385B8D}">
      <dgm:prSet/>
      <dgm:spPr/>
      <dgm:t>
        <a:bodyPr/>
        <a:lstStyle/>
        <a:p>
          <a:endParaRPr lang="en-US"/>
        </a:p>
      </dgm:t>
    </dgm:pt>
    <dgm:pt modelId="{FDA7B4CC-3A4C-4168-A9B2-3A374B49481E}">
      <dgm:prSet/>
      <dgm:spPr/>
      <dgm:t>
        <a:bodyPr/>
        <a:lstStyle/>
        <a:p>
          <a:pPr>
            <a:lnSpc>
              <a:spcPct val="100000"/>
            </a:lnSpc>
            <a:defRPr b="1"/>
          </a:pPr>
          <a:r>
            <a:rPr lang="en-US"/>
            <a:t>Levels:</a:t>
          </a:r>
        </a:p>
      </dgm:t>
    </dgm:pt>
    <dgm:pt modelId="{850B3D0D-7D62-42EA-A8D2-96673957390E}" type="parTrans" cxnId="{BFB78629-C06F-44BF-B98D-A1930494367C}">
      <dgm:prSet/>
      <dgm:spPr/>
      <dgm:t>
        <a:bodyPr/>
        <a:lstStyle/>
        <a:p>
          <a:endParaRPr lang="en-US"/>
        </a:p>
      </dgm:t>
    </dgm:pt>
    <dgm:pt modelId="{59B88A50-A959-40E9-855B-463A05101FB3}" type="sibTrans" cxnId="{BFB78629-C06F-44BF-B98D-A1930494367C}">
      <dgm:prSet/>
      <dgm:spPr/>
      <dgm:t>
        <a:bodyPr/>
        <a:lstStyle/>
        <a:p>
          <a:endParaRPr lang="en-US"/>
        </a:p>
      </dgm:t>
    </dgm:pt>
    <dgm:pt modelId="{54BF2283-041F-4F72-8301-0F4800118F2F}">
      <dgm:prSet/>
      <dgm:spPr/>
      <dgm:t>
        <a:bodyPr/>
        <a:lstStyle/>
        <a:p>
          <a:pPr>
            <a:lnSpc>
              <a:spcPct val="100000"/>
            </a:lnSpc>
          </a:pPr>
          <a:r>
            <a:rPr lang="en-US"/>
            <a:t>File</a:t>
          </a:r>
        </a:p>
      </dgm:t>
    </dgm:pt>
    <dgm:pt modelId="{E4E7896D-578F-4B22-9D77-F277DE470DE0}" type="parTrans" cxnId="{97B2499D-88BF-4AEF-B219-9CBFFB0D5974}">
      <dgm:prSet/>
      <dgm:spPr/>
      <dgm:t>
        <a:bodyPr/>
        <a:lstStyle/>
        <a:p>
          <a:endParaRPr lang="en-US"/>
        </a:p>
      </dgm:t>
    </dgm:pt>
    <dgm:pt modelId="{3609DB16-2FFF-4DBB-964F-A7AC5009F636}" type="sibTrans" cxnId="{97B2499D-88BF-4AEF-B219-9CBFFB0D5974}">
      <dgm:prSet/>
      <dgm:spPr/>
      <dgm:t>
        <a:bodyPr/>
        <a:lstStyle/>
        <a:p>
          <a:endParaRPr lang="en-US"/>
        </a:p>
      </dgm:t>
    </dgm:pt>
    <dgm:pt modelId="{49C94418-4E1A-49CF-996C-850DDBF6108A}">
      <dgm:prSet/>
      <dgm:spPr/>
      <dgm:t>
        <a:bodyPr/>
        <a:lstStyle/>
        <a:p>
          <a:pPr>
            <a:lnSpc>
              <a:spcPct val="100000"/>
            </a:lnSpc>
          </a:pPr>
          <a:r>
            <a:rPr lang="en-US"/>
            <a:t>Image</a:t>
          </a:r>
        </a:p>
      </dgm:t>
    </dgm:pt>
    <dgm:pt modelId="{0C4F9407-A695-4725-8D78-1585FC5D28CA}" type="parTrans" cxnId="{99A84C20-156C-4024-A7C9-00A35CFF6665}">
      <dgm:prSet/>
      <dgm:spPr/>
      <dgm:t>
        <a:bodyPr/>
        <a:lstStyle/>
        <a:p>
          <a:endParaRPr lang="en-US"/>
        </a:p>
      </dgm:t>
    </dgm:pt>
    <dgm:pt modelId="{225986FD-B7F0-46D1-AAFC-6C42AC8F0768}" type="sibTrans" cxnId="{99A84C20-156C-4024-A7C9-00A35CFF6665}">
      <dgm:prSet/>
      <dgm:spPr/>
      <dgm:t>
        <a:bodyPr/>
        <a:lstStyle/>
        <a:p>
          <a:endParaRPr lang="en-US"/>
        </a:p>
      </dgm:t>
    </dgm:pt>
    <dgm:pt modelId="{28425EDB-D956-4942-91C1-D9709E255885}">
      <dgm:prSet/>
      <dgm:spPr/>
      <dgm:t>
        <a:bodyPr/>
        <a:lstStyle/>
        <a:p>
          <a:pPr>
            <a:lnSpc>
              <a:spcPct val="100000"/>
            </a:lnSpc>
          </a:pPr>
          <a:r>
            <a:rPr lang="en-US"/>
            <a:t>Critical applications</a:t>
          </a:r>
        </a:p>
      </dgm:t>
    </dgm:pt>
    <dgm:pt modelId="{AE71F5F0-2062-40AE-83CF-5C4ADF9E52BB}" type="parTrans" cxnId="{E1625938-001D-40C6-A6B0-D41EE5708610}">
      <dgm:prSet/>
      <dgm:spPr/>
      <dgm:t>
        <a:bodyPr/>
        <a:lstStyle/>
        <a:p>
          <a:endParaRPr lang="en-US"/>
        </a:p>
      </dgm:t>
    </dgm:pt>
    <dgm:pt modelId="{FF09EA0F-760C-4FDC-A3A4-43F0A2B5E17D}" type="sibTrans" cxnId="{E1625938-001D-40C6-A6B0-D41EE5708610}">
      <dgm:prSet/>
      <dgm:spPr/>
      <dgm:t>
        <a:bodyPr/>
        <a:lstStyle/>
        <a:p>
          <a:endParaRPr lang="en-US"/>
        </a:p>
      </dgm:t>
    </dgm:pt>
    <dgm:pt modelId="{121B30A2-7269-46C8-A0F1-B51717B2D8E5}">
      <dgm:prSet/>
      <dgm:spPr/>
      <dgm:t>
        <a:bodyPr/>
        <a:lstStyle/>
        <a:p>
          <a:pPr>
            <a:lnSpc>
              <a:spcPct val="100000"/>
            </a:lnSpc>
            <a:defRPr b="1"/>
          </a:pPr>
          <a:r>
            <a:rPr lang="en-US"/>
            <a:t>When you use cloud storage, the service provider does the backups.</a:t>
          </a:r>
        </a:p>
      </dgm:t>
    </dgm:pt>
    <dgm:pt modelId="{1E56EE2D-F388-4E0C-ABDF-33AFA61514E7}" type="parTrans" cxnId="{C9DDB22A-F185-4FAF-B281-2963B49F1838}">
      <dgm:prSet/>
      <dgm:spPr/>
      <dgm:t>
        <a:bodyPr/>
        <a:lstStyle/>
        <a:p>
          <a:endParaRPr lang="en-US"/>
        </a:p>
      </dgm:t>
    </dgm:pt>
    <dgm:pt modelId="{9A05E26A-FA5C-4F5D-80E2-FD6903F223A1}" type="sibTrans" cxnId="{C9DDB22A-F185-4FAF-B281-2963B49F1838}">
      <dgm:prSet/>
      <dgm:spPr/>
      <dgm:t>
        <a:bodyPr/>
        <a:lstStyle/>
        <a:p>
          <a:endParaRPr lang="en-US"/>
        </a:p>
      </dgm:t>
    </dgm:pt>
    <dgm:pt modelId="{3DC3EBFE-8518-43A0-8FE4-FF958D3610CB}" type="pres">
      <dgm:prSet presAssocID="{A824FCFF-6537-4ACC-A225-4C4677BFD027}" presName="root" presStyleCnt="0">
        <dgm:presLayoutVars>
          <dgm:dir/>
          <dgm:resizeHandles val="exact"/>
        </dgm:presLayoutVars>
      </dgm:prSet>
      <dgm:spPr/>
    </dgm:pt>
    <dgm:pt modelId="{43EBC5C6-1943-4269-9C9D-766676AD1A52}" type="pres">
      <dgm:prSet presAssocID="{B7E276C5-EEAF-44E9-B341-42C296873151}" presName="compNode" presStyleCnt="0"/>
      <dgm:spPr/>
    </dgm:pt>
    <dgm:pt modelId="{A47D4D5F-E672-4FE1-8F76-E28F36E820DC}" type="pres">
      <dgm:prSet presAssocID="{B7E276C5-EEAF-44E9-B341-42C296873151}"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Open Folder"/>
        </a:ext>
      </dgm:extLst>
    </dgm:pt>
    <dgm:pt modelId="{71AD8458-E676-4FAF-AFBA-9AB3EC204C9D}" type="pres">
      <dgm:prSet presAssocID="{B7E276C5-EEAF-44E9-B341-42C296873151}" presName="iconSpace" presStyleCnt="0"/>
      <dgm:spPr/>
    </dgm:pt>
    <dgm:pt modelId="{5D198C8D-0857-4B38-B7C7-FEBA64881979}" type="pres">
      <dgm:prSet presAssocID="{B7E276C5-EEAF-44E9-B341-42C296873151}" presName="parTx" presStyleLbl="revTx" presStyleIdx="0" presStyleCnt="6">
        <dgm:presLayoutVars>
          <dgm:chMax val="0"/>
          <dgm:chPref val="0"/>
        </dgm:presLayoutVars>
      </dgm:prSet>
      <dgm:spPr/>
    </dgm:pt>
    <dgm:pt modelId="{A3B1CB81-2344-4D37-8F8B-47B7B10D4926}" type="pres">
      <dgm:prSet presAssocID="{B7E276C5-EEAF-44E9-B341-42C296873151}" presName="txSpace" presStyleCnt="0"/>
      <dgm:spPr/>
    </dgm:pt>
    <dgm:pt modelId="{F3DB2334-70B8-4908-BC32-19F9FBF01903}" type="pres">
      <dgm:prSet presAssocID="{B7E276C5-EEAF-44E9-B341-42C296873151}" presName="desTx" presStyleLbl="revTx" presStyleIdx="1" presStyleCnt="6">
        <dgm:presLayoutVars/>
      </dgm:prSet>
      <dgm:spPr/>
    </dgm:pt>
    <dgm:pt modelId="{8E0A0A7A-4AB1-4276-ADF7-BEFD1314EDD2}" type="pres">
      <dgm:prSet presAssocID="{A85F163E-4193-4628-99DD-BE23AB31BDC7}" presName="sibTrans" presStyleCnt="0"/>
      <dgm:spPr/>
    </dgm:pt>
    <dgm:pt modelId="{6F42FAFC-DDD2-44C0-940D-239FF8F05B25}" type="pres">
      <dgm:prSet presAssocID="{FDA7B4CC-3A4C-4168-A9B2-3A374B49481E}" presName="compNode" presStyleCnt="0"/>
      <dgm:spPr/>
    </dgm:pt>
    <dgm:pt modelId="{D2221923-5B3F-46F2-ACD9-E16D99D54DBE}" type="pres">
      <dgm:prSet presAssocID="{FDA7B4CC-3A4C-4168-A9B2-3A374B49481E}"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Database"/>
        </a:ext>
      </dgm:extLst>
    </dgm:pt>
    <dgm:pt modelId="{A1757F79-3F9B-4E0A-AAF3-546218AC96E0}" type="pres">
      <dgm:prSet presAssocID="{FDA7B4CC-3A4C-4168-A9B2-3A374B49481E}" presName="iconSpace" presStyleCnt="0"/>
      <dgm:spPr/>
    </dgm:pt>
    <dgm:pt modelId="{8ABD2251-B18D-4811-A2BC-B1977A68AEEC}" type="pres">
      <dgm:prSet presAssocID="{FDA7B4CC-3A4C-4168-A9B2-3A374B49481E}" presName="parTx" presStyleLbl="revTx" presStyleIdx="2" presStyleCnt="6">
        <dgm:presLayoutVars>
          <dgm:chMax val="0"/>
          <dgm:chPref val="0"/>
        </dgm:presLayoutVars>
      </dgm:prSet>
      <dgm:spPr/>
    </dgm:pt>
    <dgm:pt modelId="{561138CD-7082-4EFE-A247-9159CA7ED242}" type="pres">
      <dgm:prSet presAssocID="{FDA7B4CC-3A4C-4168-A9B2-3A374B49481E}" presName="txSpace" presStyleCnt="0"/>
      <dgm:spPr/>
    </dgm:pt>
    <dgm:pt modelId="{C5250D84-28EE-4024-9C8D-A88A273F9580}" type="pres">
      <dgm:prSet presAssocID="{FDA7B4CC-3A4C-4168-A9B2-3A374B49481E}" presName="desTx" presStyleLbl="revTx" presStyleIdx="3" presStyleCnt="6">
        <dgm:presLayoutVars/>
      </dgm:prSet>
      <dgm:spPr/>
    </dgm:pt>
    <dgm:pt modelId="{CD2D6AC5-EADF-43B5-8C72-06860D967E65}" type="pres">
      <dgm:prSet presAssocID="{59B88A50-A959-40E9-855B-463A05101FB3}" presName="sibTrans" presStyleCnt="0"/>
      <dgm:spPr/>
    </dgm:pt>
    <dgm:pt modelId="{52AD70CC-B992-4EDF-BDF9-C29861B5BC24}" type="pres">
      <dgm:prSet presAssocID="{121B30A2-7269-46C8-A0F1-B51717B2D8E5}" presName="compNode" presStyleCnt="0"/>
      <dgm:spPr/>
    </dgm:pt>
    <dgm:pt modelId="{B1E5D711-C2FB-4360-955C-CD7C9B3B8D1D}" type="pres">
      <dgm:prSet presAssocID="{121B30A2-7269-46C8-A0F1-B51717B2D8E5}"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Syncing Cloud"/>
        </a:ext>
      </dgm:extLst>
    </dgm:pt>
    <dgm:pt modelId="{7FD0FA98-83DE-419F-A538-A7BE2E48E015}" type="pres">
      <dgm:prSet presAssocID="{121B30A2-7269-46C8-A0F1-B51717B2D8E5}" presName="iconSpace" presStyleCnt="0"/>
      <dgm:spPr/>
    </dgm:pt>
    <dgm:pt modelId="{F63C6487-4EEE-4386-A15B-9813076F59E8}" type="pres">
      <dgm:prSet presAssocID="{121B30A2-7269-46C8-A0F1-B51717B2D8E5}" presName="parTx" presStyleLbl="revTx" presStyleIdx="4" presStyleCnt="6">
        <dgm:presLayoutVars>
          <dgm:chMax val="0"/>
          <dgm:chPref val="0"/>
        </dgm:presLayoutVars>
      </dgm:prSet>
      <dgm:spPr/>
    </dgm:pt>
    <dgm:pt modelId="{82D97F66-18FE-4B80-B4BD-AABA9139656B}" type="pres">
      <dgm:prSet presAssocID="{121B30A2-7269-46C8-A0F1-B51717B2D8E5}" presName="txSpace" presStyleCnt="0"/>
      <dgm:spPr/>
    </dgm:pt>
    <dgm:pt modelId="{8E7BEDF4-CBC0-4FDB-88D9-C4F5F0FF3C4F}" type="pres">
      <dgm:prSet presAssocID="{121B30A2-7269-46C8-A0F1-B51717B2D8E5}" presName="desTx" presStyleLbl="revTx" presStyleIdx="5" presStyleCnt="6">
        <dgm:presLayoutVars/>
      </dgm:prSet>
      <dgm:spPr/>
    </dgm:pt>
  </dgm:ptLst>
  <dgm:cxnLst>
    <dgm:cxn modelId="{2C04E11A-CBBD-47FA-887B-2E51D1385B8D}" srcId="{B7E276C5-EEAF-44E9-B341-42C296873151}" destId="{6A8884CA-36BC-46EB-B5A0-E50F8B96CDE6}" srcOrd="1" destOrd="0" parTransId="{8E6D7281-0CA6-48DE-A4E6-33910F09F8C9}" sibTransId="{2697556E-2B87-43FD-81E2-75DB86895B96}"/>
    <dgm:cxn modelId="{8C87E41D-E6E5-4DFA-9260-9D8EB2775A7B}" type="presOf" srcId="{121B30A2-7269-46C8-A0F1-B51717B2D8E5}" destId="{F63C6487-4EEE-4386-A15B-9813076F59E8}" srcOrd="0" destOrd="0" presId="urn:microsoft.com/office/officeart/2018/2/layout/IconLabelDescriptionList"/>
    <dgm:cxn modelId="{99A84C20-156C-4024-A7C9-00A35CFF6665}" srcId="{FDA7B4CC-3A4C-4168-A9B2-3A374B49481E}" destId="{49C94418-4E1A-49CF-996C-850DDBF6108A}" srcOrd="1" destOrd="0" parTransId="{0C4F9407-A695-4725-8D78-1585FC5D28CA}" sibTransId="{225986FD-B7F0-46D1-AAFC-6C42AC8F0768}"/>
    <dgm:cxn modelId="{43D65025-6F4F-49D6-BCD1-9E0EC0A9C2F9}" type="presOf" srcId="{49C94418-4E1A-49CF-996C-850DDBF6108A}" destId="{C5250D84-28EE-4024-9C8D-A88A273F9580}" srcOrd="0" destOrd="1" presId="urn:microsoft.com/office/officeart/2018/2/layout/IconLabelDescriptionList"/>
    <dgm:cxn modelId="{BFB78629-C06F-44BF-B98D-A1930494367C}" srcId="{A824FCFF-6537-4ACC-A225-4C4677BFD027}" destId="{FDA7B4CC-3A4C-4168-A9B2-3A374B49481E}" srcOrd="1" destOrd="0" parTransId="{850B3D0D-7D62-42EA-A8D2-96673957390E}" sibTransId="{59B88A50-A959-40E9-855B-463A05101FB3}"/>
    <dgm:cxn modelId="{C9DDB22A-F185-4FAF-B281-2963B49F1838}" srcId="{A824FCFF-6537-4ACC-A225-4C4677BFD027}" destId="{121B30A2-7269-46C8-A0F1-B51717B2D8E5}" srcOrd="2" destOrd="0" parTransId="{1E56EE2D-F388-4E0C-ABDF-33AFA61514E7}" sibTransId="{9A05E26A-FA5C-4F5D-80E2-FD6903F223A1}"/>
    <dgm:cxn modelId="{E1625938-001D-40C6-A6B0-D41EE5708610}" srcId="{FDA7B4CC-3A4C-4168-A9B2-3A374B49481E}" destId="{28425EDB-D956-4942-91C1-D9709E255885}" srcOrd="2" destOrd="0" parTransId="{AE71F5F0-2062-40AE-83CF-5C4ADF9E52BB}" sibTransId="{FF09EA0F-760C-4FDC-A3A4-43F0A2B5E17D}"/>
    <dgm:cxn modelId="{71BE2F4B-37CF-43D8-84F7-F2614C37BD1C}" type="presOf" srcId="{C16B1EFF-9613-45F2-9745-807F1FA13F6F}" destId="{F3DB2334-70B8-4908-BC32-19F9FBF01903}" srcOrd="0" destOrd="0" presId="urn:microsoft.com/office/officeart/2018/2/layout/IconLabelDescriptionList"/>
    <dgm:cxn modelId="{499F5855-E3FF-49D7-892B-A7B57DD19BD6}" type="presOf" srcId="{6A8884CA-36BC-46EB-B5A0-E50F8B96CDE6}" destId="{F3DB2334-70B8-4908-BC32-19F9FBF01903}" srcOrd="0" destOrd="1" presId="urn:microsoft.com/office/officeart/2018/2/layout/IconLabelDescriptionList"/>
    <dgm:cxn modelId="{F411079C-85F2-4546-8362-C5EFEABFB0B1}" srcId="{A824FCFF-6537-4ACC-A225-4C4677BFD027}" destId="{B7E276C5-EEAF-44E9-B341-42C296873151}" srcOrd="0" destOrd="0" parTransId="{7AE25703-7852-4965-BE3B-22867401251A}" sibTransId="{A85F163E-4193-4628-99DD-BE23AB31BDC7}"/>
    <dgm:cxn modelId="{97B2499D-88BF-4AEF-B219-9CBFFB0D5974}" srcId="{FDA7B4CC-3A4C-4168-A9B2-3A374B49481E}" destId="{54BF2283-041F-4F72-8301-0F4800118F2F}" srcOrd="0" destOrd="0" parTransId="{E4E7896D-578F-4B22-9D77-F277DE470DE0}" sibTransId="{3609DB16-2FFF-4DBB-964F-A7AC5009F636}"/>
    <dgm:cxn modelId="{A0AD81A9-8532-4035-A156-910A6C70AAA4}" type="presOf" srcId="{B7E276C5-EEAF-44E9-B341-42C296873151}" destId="{5D198C8D-0857-4B38-B7C7-FEBA64881979}" srcOrd="0" destOrd="0" presId="urn:microsoft.com/office/officeart/2018/2/layout/IconLabelDescriptionList"/>
    <dgm:cxn modelId="{AAAD76BF-575B-4437-A719-7089295FF84F}" srcId="{B7E276C5-EEAF-44E9-B341-42C296873151}" destId="{C16B1EFF-9613-45F2-9745-807F1FA13F6F}" srcOrd="0" destOrd="0" parTransId="{131A6416-B074-412F-BD55-52CC1D641EEE}" sibTransId="{97839B58-72EF-4AD0-8557-038919D2535D}"/>
    <dgm:cxn modelId="{E795C3CD-8C57-4375-9A0A-05DF7DC863D5}" type="presOf" srcId="{28425EDB-D956-4942-91C1-D9709E255885}" destId="{C5250D84-28EE-4024-9C8D-A88A273F9580}" srcOrd="0" destOrd="2" presId="urn:microsoft.com/office/officeart/2018/2/layout/IconLabelDescriptionList"/>
    <dgm:cxn modelId="{DB0E2BD7-4591-48A6-87B8-92CE1FEBB426}" type="presOf" srcId="{54BF2283-041F-4F72-8301-0F4800118F2F}" destId="{C5250D84-28EE-4024-9C8D-A88A273F9580}" srcOrd="0" destOrd="0" presId="urn:microsoft.com/office/officeart/2018/2/layout/IconLabelDescriptionList"/>
    <dgm:cxn modelId="{D1B8ECF9-D5DD-47A9-BE91-AFA556A074A8}" type="presOf" srcId="{A824FCFF-6537-4ACC-A225-4C4677BFD027}" destId="{3DC3EBFE-8518-43A0-8FE4-FF958D3610CB}" srcOrd="0" destOrd="0" presId="urn:microsoft.com/office/officeart/2018/2/layout/IconLabelDescriptionList"/>
    <dgm:cxn modelId="{6687E4FB-19DA-452A-81B9-B2304F6CD366}" type="presOf" srcId="{FDA7B4CC-3A4C-4168-A9B2-3A374B49481E}" destId="{8ABD2251-B18D-4811-A2BC-B1977A68AEEC}" srcOrd="0" destOrd="0" presId="urn:microsoft.com/office/officeart/2018/2/layout/IconLabelDescriptionList"/>
    <dgm:cxn modelId="{39F19EC4-FACF-43BE-AF9D-7AF998D4AB3D}" type="presParOf" srcId="{3DC3EBFE-8518-43A0-8FE4-FF958D3610CB}" destId="{43EBC5C6-1943-4269-9C9D-766676AD1A52}" srcOrd="0" destOrd="0" presId="urn:microsoft.com/office/officeart/2018/2/layout/IconLabelDescriptionList"/>
    <dgm:cxn modelId="{1E60C6BF-094D-4CC5-908B-E22EF93218C6}" type="presParOf" srcId="{43EBC5C6-1943-4269-9C9D-766676AD1A52}" destId="{A47D4D5F-E672-4FE1-8F76-E28F36E820DC}" srcOrd="0" destOrd="0" presId="urn:microsoft.com/office/officeart/2018/2/layout/IconLabelDescriptionList"/>
    <dgm:cxn modelId="{D8EF155E-A17F-4F48-A2A3-75FF324454A6}" type="presParOf" srcId="{43EBC5C6-1943-4269-9C9D-766676AD1A52}" destId="{71AD8458-E676-4FAF-AFBA-9AB3EC204C9D}" srcOrd="1" destOrd="0" presId="urn:microsoft.com/office/officeart/2018/2/layout/IconLabelDescriptionList"/>
    <dgm:cxn modelId="{2F29D65E-56CF-43C1-870D-25FE75B50597}" type="presParOf" srcId="{43EBC5C6-1943-4269-9C9D-766676AD1A52}" destId="{5D198C8D-0857-4B38-B7C7-FEBA64881979}" srcOrd="2" destOrd="0" presId="urn:microsoft.com/office/officeart/2018/2/layout/IconLabelDescriptionList"/>
    <dgm:cxn modelId="{896B4EC4-DC7A-47FF-9035-E7F560418395}" type="presParOf" srcId="{43EBC5C6-1943-4269-9C9D-766676AD1A52}" destId="{A3B1CB81-2344-4D37-8F8B-47B7B10D4926}" srcOrd="3" destOrd="0" presId="urn:microsoft.com/office/officeart/2018/2/layout/IconLabelDescriptionList"/>
    <dgm:cxn modelId="{06B72688-2213-4979-9C3B-36CB6E6100B7}" type="presParOf" srcId="{43EBC5C6-1943-4269-9C9D-766676AD1A52}" destId="{F3DB2334-70B8-4908-BC32-19F9FBF01903}" srcOrd="4" destOrd="0" presId="urn:microsoft.com/office/officeart/2018/2/layout/IconLabelDescriptionList"/>
    <dgm:cxn modelId="{AE286783-6F63-4159-BF84-E360809537A2}" type="presParOf" srcId="{3DC3EBFE-8518-43A0-8FE4-FF958D3610CB}" destId="{8E0A0A7A-4AB1-4276-ADF7-BEFD1314EDD2}" srcOrd="1" destOrd="0" presId="urn:microsoft.com/office/officeart/2018/2/layout/IconLabelDescriptionList"/>
    <dgm:cxn modelId="{52F62CEC-DDCB-43D6-91FA-06CAD9C307CB}" type="presParOf" srcId="{3DC3EBFE-8518-43A0-8FE4-FF958D3610CB}" destId="{6F42FAFC-DDD2-44C0-940D-239FF8F05B25}" srcOrd="2" destOrd="0" presId="urn:microsoft.com/office/officeart/2018/2/layout/IconLabelDescriptionList"/>
    <dgm:cxn modelId="{2B747F50-1718-485D-B969-13F3DE4CBF84}" type="presParOf" srcId="{6F42FAFC-DDD2-44C0-940D-239FF8F05B25}" destId="{D2221923-5B3F-46F2-ACD9-E16D99D54DBE}" srcOrd="0" destOrd="0" presId="urn:microsoft.com/office/officeart/2018/2/layout/IconLabelDescriptionList"/>
    <dgm:cxn modelId="{97DF3D12-8E9C-4720-A9C1-734DE6F9BB0C}" type="presParOf" srcId="{6F42FAFC-DDD2-44C0-940D-239FF8F05B25}" destId="{A1757F79-3F9B-4E0A-AAF3-546218AC96E0}" srcOrd="1" destOrd="0" presId="urn:microsoft.com/office/officeart/2018/2/layout/IconLabelDescriptionList"/>
    <dgm:cxn modelId="{6AB8C3A8-328D-4F2D-99A6-F27D23AFC50D}" type="presParOf" srcId="{6F42FAFC-DDD2-44C0-940D-239FF8F05B25}" destId="{8ABD2251-B18D-4811-A2BC-B1977A68AEEC}" srcOrd="2" destOrd="0" presId="urn:microsoft.com/office/officeart/2018/2/layout/IconLabelDescriptionList"/>
    <dgm:cxn modelId="{0EBFB6D0-2E4A-4350-8B04-C4AB4960D8CF}" type="presParOf" srcId="{6F42FAFC-DDD2-44C0-940D-239FF8F05B25}" destId="{561138CD-7082-4EFE-A247-9159CA7ED242}" srcOrd="3" destOrd="0" presId="urn:microsoft.com/office/officeart/2018/2/layout/IconLabelDescriptionList"/>
    <dgm:cxn modelId="{64A37C16-3D17-4DA9-B759-412A660B77F3}" type="presParOf" srcId="{6F42FAFC-DDD2-44C0-940D-239FF8F05B25}" destId="{C5250D84-28EE-4024-9C8D-A88A273F9580}" srcOrd="4" destOrd="0" presId="urn:microsoft.com/office/officeart/2018/2/layout/IconLabelDescriptionList"/>
    <dgm:cxn modelId="{4CF0F580-58BB-497C-A548-4A3B29E8665C}" type="presParOf" srcId="{3DC3EBFE-8518-43A0-8FE4-FF958D3610CB}" destId="{CD2D6AC5-EADF-43B5-8C72-06860D967E65}" srcOrd="3" destOrd="0" presId="urn:microsoft.com/office/officeart/2018/2/layout/IconLabelDescriptionList"/>
    <dgm:cxn modelId="{79E40288-4202-4D67-8D6F-0BF05CB5D1E4}" type="presParOf" srcId="{3DC3EBFE-8518-43A0-8FE4-FF958D3610CB}" destId="{52AD70CC-B992-4EDF-BDF9-C29861B5BC24}" srcOrd="4" destOrd="0" presId="urn:microsoft.com/office/officeart/2018/2/layout/IconLabelDescriptionList"/>
    <dgm:cxn modelId="{07D1567E-2A9C-4D15-A5E0-4975017CE592}" type="presParOf" srcId="{52AD70CC-B992-4EDF-BDF9-C29861B5BC24}" destId="{B1E5D711-C2FB-4360-955C-CD7C9B3B8D1D}" srcOrd="0" destOrd="0" presId="urn:microsoft.com/office/officeart/2018/2/layout/IconLabelDescriptionList"/>
    <dgm:cxn modelId="{C6445B4F-C922-4EEB-8E90-CF28471E250B}" type="presParOf" srcId="{52AD70CC-B992-4EDF-BDF9-C29861B5BC24}" destId="{7FD0FA98-83DE-419F-A538-A7BE2E48E015}" srcOrd="1" destOrd="0" presId="urn:microsoft.com/office/officeart/2018/2/layout/IconLabelDescriptionList"/>
    <dgm:cxn modelId="{C7AA6A7F-E992-41E0-B334-443AA9C0CEA0}" type="presParOf" srcId="{52AD70CC-B992-4EDF-BDF9-C29861B5BC24}" destId="{F63C6487-4EEE-4386-A15B-9813076F59E8}" srcOrd="2" destOrd="0" presId="urn:microsoft.com/office/officeart/2018/2/layout/IconLabelDescriptionList"/>
    <dgm:cxn modelId="{42DA6EAE-49CD-4419-BA0B-7EA44B785710}" type="presParOf" srcId="{52AD70CC-B992-4EDF-BDF9-C29861B5BC24}" destId="{82D97F66-18FE-4B80-B4BD-AABA9139656B}" srcOrd="3" destOrd="0" presId="urn:microsoft.com/office/officeart/2018/2/layout/IconLabelDescriptionList"/>
    <dgm:cxn modelId="{073144C4-5E16-4436-B89E-532060196760}" type="presParOf" srcId="{52AD70CC-B992-4EDF-BDF9-C29861B5BC24}" destId="{8E7BEDF4-CBC0-4FDB-88D9-C4F5F0FF3C4F}" srcOrd="4" destOrd="0" presId="urn:microsoft.com/office/officeart/2018/2/layout/IconLabelDescri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B55C105-48D3-4A16-9113-FD941F98241E}"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094ADFB9-79C3-464A-B9B3-ED4A7C4AF68F}">
      <dgm:prSet/>
      <dgm:spPr/>
      <dgm:t>
        <a:bodyPr/>
        <a:lstStyle/>
        <a:p>
          <a:r>
            <a:rPr lang="en-US" b="1"/>
            <a:t>Recovery images</a:t>
          </a:r>
          <a:endParaRPr lang="en-US"/>
        </a:p>
      </dgm:t>
    </dgm:pt>
    <dgm:pt modelId="{AFD504D6-A16F-41DC-8D79-F630A3A5E7A4}" type="parTrans" cxnId="{1BE68DD1-1321-4FD3-B9CE-4783C625BCE7}">
      <dgm:prSet/>
      <dgm:spPr/>
      <dgm:t>
        <a:bodyPr/>
        <a:lstStyle/>
        <a:p>
          <a:endParaRPr lang="en-US"/>
        </a:p>
      </dgm:t>
    </dgm:pt>
    <dgm:pt modelId="{7CEE5C98-FA38-4FE0-BBEF-6FDFAEBB9F0F}" type="sibTrans" cxnId="{1BE68DD1-1321-4FD3-B9CE-4783C625BCE7}">
      <dgm:prSet/>
      <dgm:spPr/>
      <dgm:t>
        <a:bodyPr/>
        <a:lstStyle/>
        <a:p>
          <a:endParaRPr lang="en-US"/>
        </a:p>
      </dgm:t>
    </dgm:pt>
    <dgm:pt modelId="{412241DB-1F3A-4BB9-9B3C-531A22A9C41A}">
      <dgm:prSet/>
      <dgm:spPr/>
      <dgm:t>
        <a:bodyPr/>
        <a:lstStyle/>
        <a:p>
          <a:r>
            <a:rPr lang="en-US"/>
            <a:t>Windows computers come with a recovery image, but the image does not get updated unless you do it.</a:t>
          </a:r>
        </a:p>
      </dgm:t>
    </dgm:pt>
    <dgm:pt modelId="{136E9C17-9370-417C-B3F7-B6E3E98EB976}" type="parTrans" cxnId="{223373FA-0916-44A9-B962-65AA864C8655}">
      <dgm:prSet/>
      <dgm:spPr/>
      <dgm:t>
        <a:bodyPr/>
        <a:lstStyle/>
        <a:p>
          <a:endParaRPr lang="en-US"/>
        </a:p>
      </dgm:t>
    </dgm:pt>
    <dgm:pt modelId="{0C58129C-3913-49EB-B871-E39E2580108C}" type="sibTrans" cxnId="{223373FA-0916-44A9-B962-65AA864C8655}">
      <dgm:prSet/>
      <dgm:spPr/>
      <dgm:t>
        <a:bodyPr/>
        <a:lstStyle/>
        <a:p>
          <a:endParaRPr lang="en-US"/>
        </a:p>
      </dgm:t>
    </dgm:pt>
    <dgm:pt modelId="{E704CF47-BCE1-43C9-986F-B886DC9F2E3D}">
      <dgm:prSet/>
      <dgm:spPr/>
      <dgm:t>
        <a:bodyPr/>
        <a:lstStyle/>
        <a:p>
          <a:r>
            <a:rPr lang="en-US"/>
            <a:t>Custom recovery image should contain current OS state plus all desktop apps installed at the boot partition.</a:t>
          </a:r>
        </a:p>
      </dgm:t>
    </dgm:pt>
    <dgm:pt modelId="{BC834BF1-01AC-4C6D-A1B2-8E48C313D621}" type="parTrans" cxnId="{2BFB6EC5-4470-4436-8A6F-078AB1F2A628}">
      <dgm:prSet/>
      <dgm:spPr/>
      <dgm:t>
        <a:bodyPr/>
        <a:lstStyle/>
        <a:p>
          <a:endParaRPr lang="en-US"/>
        </a:p>
      </dgm:t>
    </dgm:pt>
    <dgm:pt modelId="{95B1A795-BA4B-4D28-BEED-25D60C8FD013}" type="sibTrans" cxnId="{2BFB6EC5-4470-4436-8A6F-078AB1F2A628}">
      <dgm:prSet/>
      <dgm:spPr/>
      <dgm:t>
        <a:bodyPr/>
        <a:lstStyle/>
        <a:p>
          <a:endParaRPr lang="en-US"/>
        </a:p>
      </dgm:t>
    </dgm:pt>
    <dgm:pt modelId="{EB233D75-8497-4ABA-A14C-251E20918ED4}">
      <dgm:prSet/>
      <dgm:spPr/>
      <dgm:t>
        <a:bodyPr/>
        <a:lstStyle/>
        <a:p>
          <a:r>
            <a:rPr lang="en-US"/>
            <a:t>Any changes to apps or configuration requires a new recovery image to be created.</a:t>
          </a:r>
        </a:p>
      </dgm:t>
    </dgm:pt>
    <dgm:pt modelId="{6C4FEFEE-1DA1-4208-8A5A-FB96D8D597AE}" type="parTrans" cxnId="{3103FCEB-D569-49B5-905D-55CC9B30745D}">
      <dgm:prSet/>
      <dgm:spPr/>
      <dgm:t>
        <a:bodyPr/>
        <a:lstStyle/>
        <a:p>
          <a:endParaRPr lang="en-US"/>
        </a:p>
      </dgm:t>
    </dgm:pt>
    <dgm:pt modelId="{F1B83A00-9D28-47B8-8E26-D927BAF8E758}" type="sibTrans" cxnId="{3103FCEB-D569-49B5-905D-55CC9B30745D}">
      <dgm:prSet/>
      <dgm:spPr/>
      <dgm:t>
        <a:bodyPr/>
        <a:lstStyle/>
        <a:p>
          <a:endParaRPr lang="en-US"/>
        </a:p>
      </dgm:t>
    </dgm:pt>
    <dgm:pt modelId="{D8AF255B-8F49-4E4F-91F8-42CB5C91EB66}">
      <dgm:prSet/>
      <dgm:spPr/>
      <dgm:t>
        <a:bodyPr/>
        <a:lstStyle/>
        <a:p>
          <a:r>
            <a:rPr lang="en-US"/>
            <a:t>Use recovery images to restore a PC’s or VM’s functionality (OS and apps).</a:t>
          </a:r>
        </a:p>
      </dgm:t>
    </dgm:pt>
    <dgm:pt modelId="{5C9C851C-06A9-42FA-A832-905011C8F89A}" type="parTrans" cxnId="{B9FE521B-8739-4C65-AD29-DE8B5BFA65E2}">
      <dgm:prSet/>
      <dgm:spPr/>
      <dgm:t>
        <a:bodyPr/>
        <a:lstStyle/>
        <a:p>
          <a:endParaRPr lang="en-US"/>
        </a:p>
      </dgm:t>
    </dgm:pt>
    <dgm:pt modelId="{8C823184-47DA-4F65-8D18-6F7693FF7DB3}" type="sibTrans" cxnId="{B9FE521B-8739-4C65-AD29-DE8B5BFA65E2}">
      <dgm:prSet/>
      <dgm:spPr/>
      <dgm:t>
        <a:bodyPr/>
        <a:lstStyle/>
        <a:p>
          <a:endParaRPr lang="en-US"/>
        </a:p>
      </dgm:t>
    </dgm:pt>
    <dgm:pt modelId="{D4FBD9A3-DECA-4A56-A66C-F0952CCFC09D}">
      <dgm:prSet/>
      <dgm:spPr/>
      <dgm:t>
        <a:bodyPr/>
        <a:lstStyle/>
        <a:p>
          <a:r>
            <a:rPr lang="en-US"/>
            <a:t>Use file-level backups to restore user profile information and data.</a:t>
          </a:r>
        </a:p>
      </dgm:t>
    </dgm:pt>
    <dgm:pt modelId="{258C3827-3E34-4C7A-9AF4-FDAECCCA7480}" type="parTrans" cxnId="{8C24124A-EAC0-468A-8D53-48A846292CA6}">
      <dgm:prSet/>
      <dgm:spPr/>
      <dgm:t>
        <a:bodyPr/>
        <a:lstStyle/>
        <a:p>
          <a:endParaRPr lang="en-US"/>
        </a:p>
      </dgm:t>
    </dgm:pt>
    <dgm:pt modelId="{6A769858-76AB-4074-A9BB-443A12897F5B}" type="sibTrans" cxnId="{8C24124A-EAC0-468A-8D53-48A846292CA6}">
      <dgm:prSet/>
      <dgm:spPr/>
      <dgm:t>
        <a:bodyPr/>
        <a:lstStyle/>
        <a:p>
          <a:endParaRPr lang="en-US"/>
        </a:p>
      </dgm:t>
    </dgm:pt>
    <dgm:pt modelId="{0E47F8FB-2553-4D7E-936F-E179455BDC26}" type="pres">
      <dgm:prSet presAssocID="{AB55C105-48D3-4A16-9113-FD941F98241E}" presName="root" presStyleCnt="0">
        <dgm:presLayoutVars>
          <dgm:dir/>
          <dgm:resizeHandles val="exact"/>
        </dgm:presLayoutVars>
      </dgm:prSet>
      <dgm:spPr/>
    </dgm:pt>
    <dgm:pt modelId="{C4DD6253-037D-468A-A7D6-1F9840D5842A}" type="pres">
      <dgm:prSet presAssocID="{094ADFB9-79C3-464A-B9B3-ED4A7C4AF68F}" presName="compNode" presStyleCnt="0"/>
      <dgm:spPr/>
    </dgm:pt>
    <dgm:pt modelId="{1BF75840-5653-4611-BEAD-06CD0C7B717B}" type="pres">
      <dgm:prSet presAssocID="{094ADFB9-79C3-464A-B9B3-ED4A7C4AF68F}" presName="bgRect" presStyleLbl="bgShp" presStyleIdx="0" presStyleCnt="6"/>
      <dgm:spPr/>
    </dgm:pt>
    <dgm:pt modelId="{307FDCFE-6FC5-4611-9DA3-DF21511F8019}" type="pres">
      <dgm:prSet presAssocID="{094ADFB9-79C3-464A-B9B3-ED4A7C4AF68F}"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amera"/>
        </a:ext>
      </dgm:extLst>
    </dgm:pt>
    <dgm:pt modelId="{C8B3890C-EB98-4729-9A33-184DA818210F}" type="pres">
      <dgm:prSet presAssocID="{094ADFB9-79C3-464A-B9B3-ED4A7C4AF68F}" presName="spaceRect" presStyleCnt="0"/>
      <dgm:spPr/>
    </dgm:pt>
    <dgm:pt modelId="{215CF0B1-C36F-4139-9A56-4FFD16EFB349}" type="pres">
      <dgm:prSet presAssocID="{094ADFB9-79C3-464A-B9B3-ED4A7C4AF68F}" presName="parTx" presStyleLbl="revTx" presStyleIdx="0" presStyleCnt="6">
        <dgm:presLayoutVars>
          <dgm:chMax val="0"/>
          <dgm:chPref val="0"/>
        </dgm:presLayoutVars>
      </dgm:prSet>
      <dgm:spPr/>
    </dgm:pt>
    <dgm:pt modelId="{34C9DE69-9F50-406F-A0FF-298624ADC748}" type="pres">
      <dgm:prSet presAssocID="{7CEE5C98-FA38-4FE0-BBEF-6FDFAEBB9F0F}" presName="sibTrans" presStyleCnt="0"/>
      <dgm:spPr/>
    </dgm:pt>
    <dgm:pt modelId="{2BB7DD9B-3B8F-4DC0-B81E-63F9390DA99D}" type="pres">
      <dgm:prSet presAssocID="{412241DB-1F3A-4BB9-9B3C-531A22A9C41A}" presName="compNode" presStyleCnt="0"/>
      <dgm:spPr/>
    </dgm:pt>
    <dgm:pt modelId="{CB8445D8-D5F0-4F28-885C-B6BF55F08A65}" type="pres">
      <dgm:prSet presAssocID="{412241DB-1F3A-4BB9-9B3C-531A22A9C41A}" presName="bgRect" presStyleLbl="bgShp" presStyleIdx="1" presStyleCnt="6"/>
      <dgm:spPr/>
    </dgm:pt>
    <dgm:pt modelId="{1902DACB-6F83-45E8-8886-6D852D272384}" type="pres">
      <dgm:prSet presAssocID="{412241DB-1F3A-4BB9-9B3C-531A22A9C41A}"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omputer"/>
        </a:ext>
      </dgm:extLst>
    </dgm:pt>
    <dgm:pt modelId="{F549D7D5-6D27-4EBA-8341-AEB0367C3757}" type="pres">
      <dgm:prSet presAssocID="{412241DB-1F3A-4BB9-9B3C-531A22A9C41A}" presName="spaceRect" presStyleCnt="0"/>
      <dgm:spPr/>
    </dgm:pt>
    <dgm:pt modelId="{07E7A7A5-B9C2-4189-9F66-0F6A6948B487}" type="pres">
      <dgm:prSet presAssocID="{412241DB-1F3A-4BB9-9B3C-531A22A9C41A}" presName="parTx" presStyleLbl="revTx" presStyleIdx="1" presStyleCnt="6">
        <dgm:presLayoutVars>
          <dgm:chMax val="0"/>
          <dgm:chPref val="0"/>
        </dgm:presLayoutVars>
      </dgm:prSet>
      <dgm:spPr/>
    </dgm:pt>
    <dgm:pt modelId="{550F7AB6-6395-495C-8E62-E0EE173F2F67}" type="pres">
      <dgm:prSet presAssocID="{0C58129C-3913-49EB-B871-E39E2580108C}" presName="sibTrans" presStyleCnt="0"/>
      <dgm:spPr/>
    </dgm:pt>
    <dgm:pt modelId="{C5F1A6BF-B7DF-4FBD-8D7B-78E7D9EBF099}" type="pres">
      <dgm:prSet presAssocID="{E704CF47-BCE1-43C9-986F-B886DC9F2E3D}" presName="compNode" presStyleCnt="0"/>
      <dgm:spPr/>
    </dgm:pt>
    <dgm:pt modelId="{16770728-311D-4ECB-8356-3A099168AE2D}" type="pres">
      <dgm:prSet presAssocID="{E704CF47-BCE1-43C9-986F-B886DC9F2E3D}" presName="bgRect" presStyleLbl="bgShp" presStyleIdx="2" presStyleCnt="6"/>
      <dgm:spPr/>
    </dgm:pt>
    <dgm:pt modelId="{FA85EC2A-EBF4-48BA-95D5-97CE84E7D468}" type="pres">
      <dgm:prSet presAssocID="{E704CF47-BCE1-43C9-986F-B886DC9F2E3D}"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rocessor"/>
        </a:ext>
      </dgm:extLst>
    </dgm:pt>
    <dgm:pt modelId="{4C011876-BC04-4EC1-A04D-6DA2AEA43EC9}" type="pres">
      <dgm:prSet presAssocID="{E704CF47-BCE1-43C9-986F-B886DC9F2E3D}" presName="spaceRect" presStyleCnt="0"/>
      <dgm:spPr/>
    </dgm:pt>
    <dgm:pt modelId="{604AA9E3-32BF-462E-A813-363A0CE48861}" type="pres">
      <dgm:prSet presAssocID="{E704CF47-BCE1-43C9-986F-B886DC9F2E3D}" presName="parTx" presStyleLbl="revTx" presStyleIdx="2" presStyleCnt="6">
        <dgm:presLayoutVars>
          <dgm:chMax val="0"/>
          <dgm:chPref val="0"/>
        </dgm:presLayoutVars>
      </dgm:prSet>
      <dgm:spPr/>
    </dgm:pt>
    <dgm:pt modelId="{5D565948-40D2-455D-968C-42E0E72D82FC}" type="pres">
      <dgm:prSet presAssocID="{95B1A795-BA4B-4D28-BEED-25D60C8FD013}" presName="sibTrans" presStyleCnt="0"/>
      <dgm:spPr/>
    </dgm:pt>
    <dgm:pt modelId="{C079CA82-95B0-4480-9937-D6B49E8D4CC0}" type="pres">
      <dgm:prSet presAssocID="{EB233D75-8497-4ABA-A14C-251E20918ED4}" presName="compNode" presStyleCnt="0"/>
      <dgm:spPr/>
    </dgm:pt>
    <dgm:pt modelId="{3BDCFA6D-D31A-4219-94BF-E2F8A8BD5B73}" type="pres">
      <dgm:prSet presAssocID="{EB233D75-8497-4ABA-A14C-251E20918ED4}" presName="bgRect" presStyleLbl="bgShp" presStyleIdx="3" presStyleCnt="6"/>
      <dgm:spPr/>
    </dgm:pt>
    <dgm:pt modelId="{BA9762DD-8B31-43ED-AC25-C172795893F8}" type="pres">
      <dgm:prSet presAssocID="{EB233D75-8497-4ABA-A14C-251E20918ED4}"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yncing Cloud"/>
        </a:ext>
      </dgm:extLst>
    </dgm:pt>
    <dgm:pt modelId="{3F0E384E-C36E-40A8-B47F-9B8CB31E784D}" type="pres">
      <dgm:prSet presAssocID="{EB233D75-8497-4ABA-A14C-251E20918ED4}" presName="spaceRect" presStyleCnt="0"/>
      <dgm:spPr/>
    </dgm:pt>
    <dgm:pt modelId="{4E61C315-C038-41FE-B7D6-ADFE66907124}" type="pres">
      <dgm:prSet presAssocID="{EB233D75-8497-4ABA-A14C-251E20918ED4}" presName="parTx" presStyleLbl="revTx" presStyleIdx="3" presStyleCnt="6">
        <dgm:presLayoutVars>
          <dgm:chMax val="0"/>
          <dgm:chPref val="0"/>
        </dgm:presLayoutVars>
      </dgm:prSet>
      <dgm:spPr/>
    </dgm:pt>
    <dgm:pt modelId="{F762121D-52E6-461B-9A23-C83504490B2D}" type="pres">
      <dgm:prSet presAssocID="{F1B83A00-9D28-47B8-8E26-D927BAF8E758}" presName="sibTrans" presStyleCnt="0"/>
      <dgm:spPr/>
    </dgm:pt>
    <dgm:pt modelId="{3458175B-92B1-4FA1-81E6-0D98335C8E2A}" type="pres">
      <dgm:prSet presAssocID="{D8AF255B-8F49-4E4F-91F8-42CB5C91EB66}" presName="compNode" presStyleCnt="0"/>
      <dgm:spPr/>
    </dgm:pt>
    <dgm:pt modelId="{0C353133-EC2D-49BE-B528-44DB5649F388}" type="pres">
      <dgm:prSet presAssocID="{D8AF255B-8F49-4E4F-91F8-42CB5C91EB66}" presName="bgRect" presStyleLbl="bgShp" presStyleIdx="4" presStyleCnt="6"/>
      <dgm:spPr/>
    </dgm:pt>
    <dgm:pt modelId="{E0B4EFCE-8852-4756-93B1-E7452FE50C1E}" type="pres">
      <dgm:prSet presAssocID="{D8AF255B-8F49-4E4F-91F8-42CB5C91EB66}"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Server"/>
        </a:ext>
      </dgm:extLst>
    </dgm:pt>
    <dgm:pt modelId="{429B833E-EF52-42C9-9B82-B8493308ABF5}" type="pres">
      <dgm:prSet presAssocID="{D8AF255B-8F49-4E4F-91F8-42CB5C91EB66}" presName="spaceRect" presStyleCnt="0"/>
      <dgm:spPr/>
    </dgm:pt>
    <dgm:pt modelId="{932B78AA-4800-4B82-B8C2-8E69C882610B}" type="pres">
      <dgm:prSet presAssocID="{D8AF255B-8F49-4E4F-91F8-42CB5C91EB66}" presName="parTx" presStyleLbl="revTx" presStyleIdx="4" presStyleCnt="6">
        <dgm:presLayoutVars>
          <dgm:chMax val="0"/>
          <dgm:chPref val="0"/>
        </dgm:presLayoutVars>
      </dgm:prSet>
      <dgm:spPr/>
    </dgm:pt>
    <dgm:pt modelId="{F492FC34-EBE2-454A-A4E4-6FB2E1826EAF}" type="pres">
      <dgm:prSet presAssocID="{8C823184-47DA-4F65-8D18-6F7693FF7DB3}" presName="sibTrans" presStyleCnt="0"/>
      <dgm:spPr/>
    </dgm:pt>
    <dgm:pt modelId="{08FC920B-9A90-4EB1-815D-8B02F372F4BD}" type="pres">
      <dgm:prSet presAssocID="{D4FBD9A3-DECA-4A56-A66C-F0952CCFC09D}" presName="compNode" presStyleCnt="0"/>
      <dgm:spPr/>
    </dgm:pt>
    <dgm:pt modelId="{ECB5406F-1B48-4867-B82D-7F6F540000B1}" type="pres">
      <dgm:prSet presAssocID="{D4FBD9A3-DECA-4A56-A66C-F0952CCFC09D}" presName="bgRect" presStyleLbl="bgShp" presStyleIdx="5" presStyleCnt="6"/>
      <dgm:spPr/>
    </dgm:pt>
    <dgm:pt modelId="{5747E575-F364-4A00-A14F-387ADCE0552F}" type="pres">
      <dgm:prSet presAssocID="{D4FBD9A3-DECA-4A56-A66C-F0952CCFC09D}"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Disk"/>
        </a:ext>
      </dgm:extLst>
    </dgm:pt>
    <dgm:pt modelId="{7A534DAE-3394-40E1-BD2D-A9C820CA14AF}" type="pres">
      <dgm:prSet presAssocID="{D4FBD9A3-DECA-4A56-A66C-F0952CCFC09D}" presName="spaceRect" presStyleCnt="0"/>
      <dgm:spPr/>
    </dgm:pt>
    <dgm:pt modelId="{AA30B6B7-03CE-473D-8D93-B35BDD997A42}" type="pres">
      <dgm:prSet presAssocID="{D4FBD9A3-DECA-4A56-A66C-F0952CCFC09D}" presName="parTx" presStyleLbl="revTx" presStyleIdx="5" presStyleCnt="6">
        <dgm:presLayoutVars>
          <dgm:chMax val="0"/>
          <dgm:chPref val="0"/>
        </dgm:presLayoutVars>
      </dgm:prSet>
      <dgm:spPr/>
    </dgm:pt>
  </dgm:ptLst>
  <dgm:cxnLst>
    <dgm:cxn modelId="{A829E60B-60B8-437D-B04B-71284116896B}" type="presOf" srcId="{EB233D75-8497-4ABA-A14C-251E20918ED4}" destId="{4E61C315-C038-41FE-B7D6-ADFE66907124}" srcOrd="0" destOrd="0" presId="urn:microsoft.com/office/officeart/2018/2/layout/IconVerticalSolidList"/>
    <dgm:cxn modelId="{B9FE521B-8739-4C65-AD29-DE8B5BFA65E2}" srcId="{AB55C105-48D3-4A16-9113-FD941F98241E}" destId="{D8AF255B-8F49-4E4F-91F8-42CB5C91EB66}" srcOrd="4" destOrd="0" parTransId="{5C9C851C-06A9-42FA-A832-905011C8F89A}" sibTransId="{8C823184-47DA-4F65-8D18-6F7693FF7DB3}"/>
    <dgm:cxn modelId="{3DFF5060-CE38-49B5-AFED-486A91318545}" type="presOf" srcId="{094ADFB9-79C3-464A-B9B3-ED4A7C4AF68F}" destId="{215CF0B1-C36F-4139-9A56-4FFD16EFB349}" srcOrd="0" destOrd="0" presId="urn:microsoft.com/office/officeart/2018/2/layout/IconVerticalSolidList"/>
    <dgm:cxn modelId="{8C24124A-EAC0-468A-8D53-48A846292CA6}" srcId="{AB55C105-48D3-4A16-9113-FD941F98241E}" destId="{D4FBD9A3-DECA-4A56-A66C-F0952CCFC09D}" srcOrd="5" destOrd="0" parTransId="{258C3827-3E34-4C7A-9AF4-FDAECCCA7480}" sibTransId="{6A769858-76AB-4074-A9BB-443A12897F5B}"/>
    <dgm:cxn modelId="{B0D7C86D-CABD-411A-B7E8-A3F2A1920F62}" type="presOf" srcId="{E704CF47-BCE1-43C9-986F-B886DC9F2E3D}" destId="{604AA9E3-32BF-462E-A813-363A0CE48861}" srcOrd="0" destOrd="0" presId="urn:microsoft.com/office/officeart/2018/2/layout/IconVerticalSolidList"/>
    <dgm:cxn modelId="{9DB87291-AC28-4E1A-B61B-5CA3DB0E31C3}" type="presOf" srcId="{D8AF255B-8F49-4E4F-91F8-42CB5C91EB66}" destId="{932B78AA-4800-4B82-B8C2-8E69C882610B}" srcOrd="0" destOrd="0" presId="urn:microsoft.com/office/officeart/2018/2/layout/IconVerticalSolidList"/>
    <dgm:cxn modelId="{28DE1FBA-623F-4FBA-8431-7B86DE5E33FA}" type="presOf" srcId="{D4FBD9A3-DECA-4A56-A66C-F0952CCFC09D}" destId="{AA30B6B7-03CE-473D-8D93-B35BDD997A42}" srcOrd="0" destOrd="0" presId="urn:microsoft.com/office/officeart/2018/2/layout/IconVerticalSolidList"/>
    <dgm:cxn modelId="{C792E9BB-E5DC-492A-A81B-1183BD4F313D}" type="presOf" srcId="{412241DB-1F3A-4BB9-9B3C-531A22A9C41A}" destId="{07E7A7A5-B9C2-4189-9F66-0F6A6948B487}" srcOrd="0" destOrd="0" presId="urn:microsoft.com/office/officeart/2018/2/layout/IconVerticalSolidList"/>
    <dgm:cxn modelId="{2BFB6EC5-4470-4436-8A6F-078AB1F2A628}" srcId="{AB55C105-48D3-4A16-9113-FD941F98241E}" destId="{E704CF47-BCE1-43C9-986F-B886DC9F2E3D}" srcOrd="2" destOrd="0" parTransId="{BC834BF1-01AC-4C6D-A1B2-8E48C313D621}" sibTransId="{95B1A795-BA4B-4D28-BEED-25D60C8FD013}"/>
    <dgm:cxn modelId="{1BE68DD1-1321-4FD3-B9CE-4783C625BCE7}" srcId="{AB55C105-48D3-4A16-9113-FD941F98241E}" destId="{094ADFB9-79C3-464A-B9B3-ED4A7C4AF68F}" srcOrd="0" destOrd="0" parTransId="{AFD504D6-A16F-41DC-8D79-F630A3A5E7A4}" sibTransId="{7CEE5C98-FA38-4FE0-BBEF-6FDFAEBB9F0F}"/>
    <dgm:cxn modelId="{A86C9DDB-C5C6-4FA0-918A-0ACCF9058818}" type="presOf" srcId="{AB55C105-48D3-4A16-9113-FD941F98241E}" destId="{0E47F8FB-2553-4D7E-936F-E179455BDC26}" srcOrd="0" destOrd="0" presId="urn:microsoft.com/office/officeart/2018/2/layout/IconVerticalSolidList"/>
    <dgm:cxn modelId="{3103FCEB-D569-49B5-905D-55CC9B30745D}" srcId="{AB55C105-48D3-4A16-9113-FD941F98241E}" destId="{EB233D75-8497-4ABA-A14C-251E20918ED4}" srcOrd="3" destOrd="0" parTransId="{6C4FEFEE-1DA1-4208-8A5A-FB96D8D597AE}" sibTransId="{F1B83A00-9D28-47B8-8E26-D927BAF8E758}"/>
    <dgm:cxn modelId="{223373FA-0916-44A9-B962-65AA864C8655}" srcId="{AB55C105-48D3-4A16-9113-FD941F98241E}" destId="{412241DB-1F3A-4BB9-9B3C-531A22A9C41A}" srcOrd="1" destOrd="0" parTransId="{136E9C17-9370-417C-B3F7-B6E3E98EB976}" sibTransId="{0C58129C-3913-49EB-B871-E39E2580108C}"/>
    <dgm:cxn modelId="{2A815201-4EBE-49BD-8B2F-50F6925E4FBA}" type="presParOf" srcId="{0E47F8FB-2553-4D7E-936F-E179455BDC26}" destId="{C4DD6253-037D-468A-A7D6-1F9840D5842A}" srcOrd="0" destOrd="0" presId="urn:microsoft.com/office/officeart/2018/2/layout/IconVerticalSolidList"/>
    <dgm:cxn modelId="{06C96613-5E3C-40CB-9C89-4C40A72F648A}" type="presParOf" srcId="{C4DD6253-037D-468A-A7D6-1F9840D5842A}" destId="{1BF75840-5653-4611-BEAD-06CD0C7B717B}" srcOrd="0" destOrd="0" presId="urn:microsoft.com/office/officeart/2018/2/layout/IconVerticalSolidList"/>
    <dgm:cxn modelId="{12421C81-6BE5-4972-BC0D-D05014493697}" type="presParOf" srcId="{C4DD6253-037D-468A-A7D6-1F9840D5842A}" destId="{307FDCFE-6FC5-4611-9DA3-DF21511F8019}" srcOrd="1" destOrd="0" presId="urn:microsoft.com/office/officeart/2018/2/layout/IconVerticalSolidList"/>
    <dgm:cxn modelId="{E0F26954-E2D8-4EC4-BCDE-AB1835227936}" type="presParOf" srcId="{C4DD6253-037D-468A-A7D6-1F9840D5842A}" destId="{C8B3890C-EB98-4729-9A33-184DA818210F}" srcOrd="2" destOrd="0" presId="urn:microsoft.com/office/officeart/2018/2/layout/IconVerticalSolidList"/>
    <dgm:cxn modelId="{CA1626F0-D27D-40E3-B93F-84BC986A154C}" type="presParOf" srcId="{C4DD6253-037D-468A-A7D6-1F9840D5842A}" destId="{215CF0B1-C36F-4139-9A56-4FFD16EFB349}" srcOrd="3" destOrd="0" presId="urn:microsoft.com/office/officeart/2018/2/layout/IconVerticalSolidList"/>
    <dgm:cxn modelId="{434A05D4-A41C-4E80-9FA6-3BE29D8CAD88}" type="presParOf" srcId="{0E47F8FB-2553-4D7E-936F-E179455BDC26}" destId="{34C9DE69-9F50-406F-A0FF-298624ADC748}" srcOrd="1" destOrd="0" presId="urn:microsoft.com/office/officeart/2018/2/layout/IconVerticalSolidList"/>
    <dgm:cxn modelId="{D8FECC43-100B-4AD6-B8C4-5997302E807A}" type="presParOf" srcId="{0E47F8FB-2553-4D7E-936F-E179455BDC26}" destId="{2BB7DD9B-3B8F-4DC0-B81E-63F9390DA99D}" srcOrd="2" destOrd="0" presId="urn:microsoft.com/office/officeart/2018/2/layout/IconVerticalSolidList"/>
    <dgm:cxn modelId="{52C1D930-B216-41A9-8577-139C102F7F71}" type="presParOf" srcId="{2BB7DD9B-3B8F-4DC0-B81E-63F9390DA99D}" destId="{CB8445D8-D5F0-4F28-885C-B6BF55F08A65}" srcOrd="0" destOrd="0" presId="urn:microsoft.com/office/officeart/2018/2/layout/IconVerticalSolidList"/>
    <dgm:cxn modelId="{641B233E-BEAC-46F3-ACE1-105C403BFA16}" type="presParOf" srcId="{2BB7DD9B-3B8F-4DC0-B81E-63F9390DA99D}" destId="{1902DACB-6F83-45E8-8886-6D852D272384}" srcOrd="1" destOrd="0" presId="urn:microsoft.com/office/officeart/2018/2/layout/IconVerticalSolidList"/>
    <dgm:cxn modelId="{B2E342B6-0482-405B-BCF1-B580EB2EA646}" type="presParOf" srcId="{2BB7DD9B-3B8F-4DC0-B81E-63F9390DA99D}" destId="{F549D7D5-6D27-4EBA-8341-AEB0367C3757}" srcOrd="2" destOrd="0" presId="urn:microsoft.com/office/officeart/2018/2/layout/IconVerticalSolidList"/>
    <dgm:cxn modelId="{EA74A4F3-EC8B-4B68-8FB8-569247888924}" type="presParOf" srcId="{2BB7DD9B-3B8F-4DC0-B81E-63F9390DA99D}" destId="{07E7A7A5-B9C2-4189-9F66-0F6A6948B487}" srcOrd="3" destOrd="0" presId="urn:microsoft.com/office/officeart/2018/2/layout/IconVerticalSolidList"/>
    <dgm:cxn modelId="{BE398AD8-F3CA-44A2-B04B-B91AC12B6509}" type="presParOf" srcId="{0E47F8FB-2553-4D7E-936F-E179455BDC26}" destId="{550F7AB6-6395-495C-8E62-E0EE173F2F67}" srcOrd="3" destOrd="0" presId="urn:microsoft.com/office/officeart/2018/2/layout/IconVerticalSolidList"/>
    <dgm:cxn modelId="{563AD0C3-1B2B-4F3C-91E1-A7D3B27B8E41}" type="presParOf" srcId="{0E47F8FB-2553-4D7E-936F-E179455BDC26}" destId="{C5F1A6BF-B7DF-4FBD-8D7B-78E7D9EBF099}" srcOrd="4" destOrd="0" presId="urn:microsoft.com/office/officeart/2018/2/layout/IconVerticalSolidList"/>
    <dgm:cxn modelId="{BEF2A20F-C019-45FB-A3AF-808CB4EDD0B2}" type="presParOf" srcId="{C5F1A6BF-B7DF-4FBD-8D7B-78E7D9EBF099}" destId="{16770728-311D-4ECB-8356-3A099168AE2D}" srcOrd="0" destOrd="0" presId="urn:microsoft.com/office/officeart/2018/2/layout/IconVerticalSolidList"/>
    <dgm:cxn modelId="{D7F4EB50-926F-44AA-AC9A-8EA67F1205BC}" type="presParOf" srcId="{C5F1A6BF-B7DF-4FBD-8D7B-78E7D9EBF099}" destId="{FA85EC2A-EBF4-48BA-95D5-97CE84E7D468}" srcOrd="1" destOrd="0" presId="urn:microsoft.com/office/officeart/2018/2/layout/IconVerticalSolidList"/>
    <dgm:cxn modelId="{DC2F368E-165B-468C-85EE-026D1E7CE2E3}" type="presParOf" srcId="{C5F1A6BF-B7DF-4FBD-8D7B-78E7D9EBF099}" destId="{4C011876-BC04-4EC1-A04D-6DA2AEA43EC9}" srcOrd="2" destOrd="0" presId="urn:microsoft.com/office/officeart/2018/2/layout/IconVerticalSolidList"/>
    <dgm:cxn modelId="{1F2B6901-85CD-4860-A610-09A82A6E9DDD}" type="presParOf" srcId="{C5F1A6BF-B7DF-4FBD-8D7B-78E7D9EBF099}" destId="{604AA9E3-32BF-462E-A813-363A0CE48861}" srcOrd="3" destOrd="0" presId="urn:microsoft.com/office/officeart/2018/2/layout/IconVerticalSolidList"/>
    <dgm:cxn modelId="{75E7D4AE-83AC-4CF9-BAC0-574D3C9AF57C}" type="presParOf" srcId="{0E47F8FB-2553-4D7E-936F-E179455BDC26}" destId="{5D565948-40D2-455D-968C-42E0E72D82FC}" srcOrd="5" destOrd="0" presId="urn:microsoft.com/office/officeart/2018/2/layout/IconVerticalSolidList"/>
    <dgm:cxn modelId="{54566EDC-C314-4A26-8906-CB6645E4831C}" type="presParOf" srcId="{0E47F8FB-2553-4D7E-936F-E179455BDC26}" destId="{C079CA82-95B0-4480-9937-D6B49E8D4CC0}" srcOrd="6" destOrd="0" presId="urn:microsoft.com/office/officeart/2018/2/layout/IconVerticalSolidList"/>
    <dgm:cxn modelId="{DF9FE1C1-B5CB-4AB7-8EA4-E98CEA223A24}" type="presParOf" srcId="{C079CA82-95B0-4480-9937-D6B49E8D4CC0}" destId="{3BDCFA6D-D31A-4219-94BF-E2F8A8BD5B73}" srcOrd="0" destOrd="0" presId="urn:microsoft.com/office/officeart/2018/2/layout/IconVerticalSolidList"/>
    <dgm:cxn modelId="{1C85BE49-D3D7-425C-A918-67D7579FC526}" type="presParOf" srcId="{C079CA82-95B0-4480-9937-D6B49E8D4CC0}" destId="{BA9762DD-8B31-43ED-AC25-C172795893F8}" srcOrd="1" destOrd="0" presId="urn:microsoft.com/office/officeart/2018/2/layout/IconVerticalSolidList"/>
    <dgm:cxn modelId="{7BFC94E6-E0A5-48C4-B9DD-51E38EFB0033}" type="presParOf" srcId="{C079CA82-95B0-4480-9937-D6B49E8D4CC0}" destId="{3F0E384E-C36E-40A8-B47F-9B8CB31E784D}" srcOrd="2" destOrd="0" presId="urn:microsoft.com/office/officeart/2018/2/layout/IconVerticalSolidList"/>
    <dgm:cxn modelId="{332F4381-4EA8-47E7-B7EC-77E999062C55}" type="presParOf" srcId="{C079CA82-95B0-4480-9937-D6B49E8D4CC0}" destId="{4E61C315-C038-41FE-B7D6-ADFE66907124}" srcOrd="3" destOrd="0" presId="urn:microsoft.com/office/officeart/2018/2/layout/IconVerticalSolidList"/>
    <dgm:cxn modelId="{80170E4A-FE5A-447C-B89C-94EBC5C6A0A5}" type="presParOf" srcId="{0E47F8FB-2553-4D7E-936F-E179455BDC26}" destId="{F762121D-52E6-461B-9A23-C83504490B2D}" srcOrd="7" destOrd="0" presId="urn:microsoft.com/office/officeart/2018/2/layout/IconVerticalSolidList"/>
    <dgm:cxn modelId="{8BD89A05-0402-416B-9670-8CC6CA476F28}" type="presParOf" srcId="{0E47F8FB-2553-4D7E-936F-E179455BDC26}" destId="{3458175B-92B1-4FA1-81E6-0D98335C8E2A}" srcOrd="8" destOrd="0" presId="urn:microsoft.com/office/officeart/2018/2/layout/IconVerticalSolidList"/>
    <dgm:cxn modelId="{FA6BFE62-109F-4EA6-BE7C-690A29007F20}" type="presParOf" srcId="{3458175B-92B1-4FA1-81E6-0D98335C8E2A}" destId="{0C353133-EC2D-49BE-B528-44DB5649F388}" srcOrd="0" destOrd="0" presId="urn:microsoft.com/office/officeart/2018/2/layout/IconVerticalSolidList"/>
    <dgm:cxn modelId="{02A03911-9D46-4774-8E00-AB9F9FDDF2F1}" type="presParOf" srcId="{3458175B-92B1-4FA1-81E6-0D98335C8E2A}" destId="{E0B4EFCE-8852-4756-93B1-E7452FE50C1E}" srcOrd="1" destOrd="0" presId="urn:microsoft.com/office/officeart/2018/2/layout/IconVerticalSolidList"/>
    <dgm:cxn modelId="{83762EC7-21E8-43E7-831E-B521174E794F}" type="presParOf" srcId="{3458175B-92B1-4FA1-81E6-0D98335C8E2A}" destId="{429B833E-EF52-42C9-9B82-B8493308ABF5}" srcOrd="2" destOrd="0" presId="urn:microsoft.com/office/officeart/2018/2/layout/IconVerticalSolidList"/>
    <dgm:cxn modelId="{80B37555-8426-4A58-8CD5-2886D3C16835}" type="presParOf" srcId="{3458175B-92B1-4FA1-81E6-0D98335C8E2A}" destId="{932B78AA-4800-4B82-B8C2-8E69C882610B}" srcOrd="3" destOrd="0" presId="urn:microsoft.com/office/officeart/2018/2/layout/IconVerticalSolidList"/>
    <dgm:cxn modelId="{038E4495-78AB-4709-8913-D8E4F705B7BB}" type="presParOf" srcId="{0E47F8FB-2553-4D7E-936F-E179455BDC26}" destId="{F492FC34-EBE2-454A-A4E4-6FB2E1826EAF}" srcOrd="9" destOrd="0" presId="urn:microsoft.com/office/officeart/2018/2/layout/IconVerticalSolidList"/>
    <dgm:cxn modelId="{8A082685-5A41-4794-AA7E-594064D9A9BD}" type="presParOf" srcId="{0E47F8FB-2553-4D7E-936F-E179455BDC26}" destId="{08FC920B-9A90-4EB1-815D-8B02F372F4BD}" srcOrd="10" destOrd="0" presId="urn:microsoft.com/office/officeart/2018/2/layout/IconVerticalSolidList"/>
    <dgm:cxn modelId="{F47D2820-C45E-4A27-AED3-9610F4E30856}" type="presParOf" srcId="{08FC920B-9A90-4EB1-815D-8B02F372F4BD}" destId="{ECB5406F-1B48-4867-B82D-7F6F540000B1}" srcOrd="0" destOrd="0" presId="urn:microsoft.com/office/officeart/2018/2/layout/IconVerticalSolidList"/>
    <dgm:cxn modelId="{A40FAC73-7054-4ED9-B961-BD67E7D727A4}" type="presParOf" srcId="{08FC920B-9A90-4EB1-815D-8B02F372F4BD}" destId="{5747E575-F364-4A00-A14F-387ADCE0552F}" srcOrd="1" destOrd="0" presId="urn:microsoft.com/office/officeart/2018/2/layout/IconVerticalSolidList"/>
    <dgm:cxn modelId="{25A79714-19ED-4ABA-A8F4-887859D36381}" type="presParOf" srcId="{08FC920B-9A90-4EB1-815D-8B02F372F4BD}" destId="{7A534DAE-3394-40E1-BD2D-A9C820CA14AF}" srcOrd="2" destOrd="0" presId="urn:microsoft.com/office/officeart/2018/2/layout/IconVerticalSolidList"/>
    <dgm:cxn modelId="{B0EA6BC0-3655-4345-A397-EC2DE791D5A7}" type="presParOf" srcId="{08FC920B-9A90-4EB1-815D-8B02F372F4BD}" destId="{AA30B6B7-03CE-473D-8D93-B35BDD997A42}"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67CAA683-342B-4A74-B333-F025B4C2C36A}"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449709FC-496D-4FE9-983C-7A096D1A1304}">
      <dgm:prSet/>
      <dgm:spPr/>
      <dgm:t>
        <a:bodyPr/>
        <a:lstStyle/>
        <a:p>
          <a:r>
            <a:rPr lang="en-US"/>
            <a:t>Try restoring some of the backed-up data into a test directory.</a:t>
          </a:r>
        </a:p>
      </dgm:t>
    </dgm:pt>
    <dgm:pt modelId="{FFA2A9C6-0501-4E91-9AFC-3671CBA489D3}" type="parTrans" cxnId="{BB31CB4E-E56E-4A1B-A44E-2422D4727E1B}">
      <dgm:prSet/>
      <dgm:spPr/>
      <dgm:t>
        <a:bodyPr/>
        <a:lstStyle/>
        <a:p>
          <a:endParaRPr lang="en-US"/>
        </a:p>
      </dgm:t>
    </dgm:pt>
    <dgm:pt modelId="{4546FD31-7E16-4561-B29F-5B0A951CB03E}" type="sibTrans" cxnId="{BB31CB4E-E56E-4A1B-A44E-2422D4727E1B}">
      <dgm:prSet/>
      <dgm:spPr/>
      <dgm:t>
        <a:bodyPr/>
        <a:lstStyle/>
        <a:p>
          <a:endParaRPr lang="en-US"/>
        </a:p>
      </dgm:t>
    </dgm:pt>
    <dgm:pt modelId="{3AA400D1-A105-45AD-AE62-0362C3AD0F72}">
      <dgm:prSet/>
      <dgm:spPr/>
      <dgm:t>
        <a:bodyPr/>
        <a:lstStyle/>
        <a:p>
          <a:r>
            <a:rPr lang="en-US"/>
            <a:t>Make sure you don't overwrite any data when testing.</a:t>
          </a:r>
        </a:p>
      </dgm:t>
    </dgm:pt>
    <dgm:pt modelId="{22F63FFA-48A7-4197-81C3-334063C30DCB}" type="parTrans" cxnId="{95DF63A5-208F-496A-AD59-9FADA7DE59B0}">
      <dgm:prSet/>
      <dgm:spPr/>
      <dgm:t>
        <a:bodyPr/>
        <a:lstStyle/>
        <a:p>
          <a:endParaRPr lang="en-US"/>
        </a:p>
      </dgm:t>
    </dgm:pt>
    <dgm:pt modelId="{E7D7E28B-FB95-473C-8DE9-F982ACDF45A7}" type="sibTrans" cxnId="{95DF63A5-208F-496A-AD59-9FADA7DE59B0}">
      <dgm:prSet/>
      <dgm:spPr/>
      <dgm:t>
        <a:bodyPr/>
        <a:lstStyle/>
        <a:p>
          <a:endParaRPr lang="en-US"/>
        </a:p>
      </dgm:t>
    </dgm:pt>
    <dgm:pt modelId="{B5C86B92-8AC3-47C0-AB29-5D1557C434F0}">
      <dgm:prSet/>
      <dgm:spPr/>
      <dgm:t>
        <a:bodyPr/>
        <a:lstStyle/>
        <a:p>
          <a:r>
            <a:rPr lang="en-US"/>
            <a:t>Configure the backup software to verify after it writes</a:t>
          </a:r>
        </a:p>
      </dgm:t>
    </dgm:pt>
    <dgm:pt modelId="{E054ACF8-88B4-47EF-A2E9-BAD38DA6D6B1}" type="parTrans" cxnId="{47AFDF1E-AFE1-49F7-A536-5908500D34A0}">
      <dgm:prSet/>
      <dgm:spPr/>
      <dgm:t>
        <a:bodyPr/>
        <a:lstStyle/>
        <a:p>
          <a:endParaRPr lang="en-US"/>
        </a:p>
      </dgm:t>
    </dgm:pt>
    <dgm:pt modelId="{C007DF77-9842-4BC0-BE70-E53FFA01644F}" type="sibTrans" cxnId="{47AFDF1E-AFE1-49F7-A536-5908500D34A0}">
      <dgm:prSet/>
      <dgm:spPr/>
      <dgm:t>
        <a:bodyPr/>
        <a:lstStyle/>
        <a:p>
          <a:endParaRPr lang="en-US"/>
        </a:p>
      </dgm:t>
    </dgm:pt>
    <dgm:pt modelId="{E45E2E42-01B6-4C3A-B057-958445B8E1D6}">
      <dgm:prSet/>
      <dgm:spPr/>
      <dgm:t>
        <a:bodyPr/>
        <a:lstStyle/>
        <a:p>
          <a:r>
            <a:rPr lang="en-US"/>
            <a:t>Verify that the backup contains all the required files.</a:t>
          </a:r>
        </a:p>
      </dgm:t>
    </dgm:pt>
    <dgm:pt modelId="{385B9E90-AC94-4C97-8E06-D13D8FA1FF4D}" type="parTrans" cxnId="{77C34BD9-D984-4E80-8BF0-2CD7DF595873}">
      <dgm:prSet/>
      <dgm:spPr/>
      <dgm:t>
        <a:bodyPr/>
        <a:lstStyle/>
        <a:p>
          <a:endParaRPr lang="en-US"/>
        </a:p>
      </dgm:t>
    </dgm:pt>
    <dgm:pt modelId="{97D0727D-72CB-433A-BD56-E6ECD1058510}" type="sibTrans" cxnId="{77C34BD9-D984-4E80-8BF0-2CD7DF595873}">
      <dgm:prSet/>
      <dgm:spPr/>
      <dgm:t>
        <a:bodyPr/>
        <a:lstStyle/>
        <a:p>
          <a:endParaRPr lang="en-US"/>
        </a:p>
      </dgm:t>
    </dgm:pt>
    <dgm:pt modelId="{F217049A-2664-4AFE-8DE4-93B909A26E95}">
      <dgm:prSet/>
      <dgm:spPr/>
      <dgm:t>
        <a:bodyPr/>
        <a:lstStyle/>
        <a:p>
          <a:r>
            <a:rPr lang="en-US"/>
            <a:t>Test backup devices and media on a regular basis.</a:t>
          </a:r>
        </a:p>
      </dgm:t>
    </dgm:pt>
    <dgm:pt modelId="{58E63DA4-F8D5-4DB6-A14A-2343D3274437}" type="parTrans" cxnId="{795EE715-E3D6-4DFA-BD81-5C8E09B630F2}">
      <dgm:prSet/>
      <dgm:spPr/>
      <dgm:t>
        <a:bodyPr/>
        <a:lstStyle/>
        <a:p>
          <a:endParaRPr lang="en-US"/>
        </a:p>
      </dgm:t>
    </dgm:pt>
    <dgm:pt modelId="{AACBA35F-1012-4035-B079-567D67594441}" type="sibTrans" cxnId="{795EE715-E3D6-4DFA-BD81-5C8E09B630F2}">
      <dgm:prSet/>
      <dgm:spPr/>
      <dgm:t>
        <a:bodyPr/>
        <a:lstStyle/>
        <a:p>
          <a:endParaRPr lang="en-US"/>
        </a:p>
      </dgm:t>
    </dgm:pt>
    <dgm:pt modelId="{16264225-24EB-4223-80A1-13936A55CE6D}" type="pres">
      <dgm:prSet presAssocID="{67CAA683-342B-4A74-B333-F025B4C2C36A}" presName="root" presStyleCnt="0">
        <dgm:presLayoutVars>
          <dgm:dir/>
          <dgm:resizeHandles val="exact"/>
        </dgm:presLayoutVars>
      </dgm:prSet>
      <dgm:spPr/>
    </dgm:pt>
    <dgm:pt modelId="{35248DCC-AE61-4F45-9D5A-43E243E6B82A}" type="pres">
      <dgm:prSet presAssocID="{449709FC-496D-4FE9-983C-7A096D1A1304}" presName="compNode" presStyleCnt="0"/>
      <dgm:spPr/>
    </dgm:pt>
    <dgm:pt modelId="{E6CF877E-B40E-4A73-8448-43580C0BA835}" type="pres">
      <dgm:prSet presAssocID="{449709FC-496D-4FE9-983C-7A096D1A1304}" presName="bgRect" presStyleLbl="bgShp" presStyleIdx="0" presStyleCnt="4"/>
      <dgm:spPr/>
    </dgm:pt>
    <dgm:pt modelId="{A4525B80-C86B-4897-BC48-D5FCC0A3EED0}" type="pres">
      <dgm:prSet presAssocID="{449709FC-496D-4FE9-983C-7A096D1A1304}"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rocessor"/>
        </a:ext>
      </dgm:extLst>
    </dgm:pt>
    <dgm:pt modelId="{67E9330D-0857-48E7-94DE-7A8553FFFE9E}" type="pres">
      <dgm:prSet presAssocID="{449709FC-496D-4FE9-983C-7A096D1A1304}" presName="spaceRect" presStyleCnt="0"/>
      <dgm:spPr/>
    </dgm:pt>
    <dgm:pt modelId="{BF592ACD-B522-411A-9067-03E6409F81AA}" type="pres">
      <dgm:prSet presAssocID="{449709FC-496D-4FE9-983C-7A096D1A1304}" presName="parTx" presStyleLbl="revTx" presStyleIdx="0" presStyleCnt="5">
        <dgm:presLayoutVars>
          <dgm:chMax val="0"/>
          <dgm:chPref val="0"/>
        </dgm:presLayoutVars>
      </dgm:prSet>
      <dgm:spPr/>
    </dgm:pt>
    <dgm:pt modelId="{49178377-6767-4E01-A57A-51153FC22AA6}" type="pres">
      <dgm:prSet presAssocID="{449709FC-496D-4FE9-983C-7A096D1A1304}" presName="desTx" presStyleLbl="revTx" presStyleIdx="1" presStyleCnt="5">
        <dgm:presLayoutVars/>
      </dgm:prSet>
      <dgm:spPr/>
    </dgm:pt>
    <dgm:pt modelId="{9B6E9987-BEF1-4E73-8909-8601A45CC763}" type="pres">
      <dgm:prSet presAssocID="{4546FD31-7E16-4561-B29F-5B0A951CB03E}" presName="sibTrans" presStyleCnt="0"/>
      <dgm:spPr/>
    </dgm:pt>
    <dgm:pt modelId="{1D7068BF-A780-4DD0-B56E-6C90AB1BF1F8}" type="pres">
      <dgm:prSet presAssocID="{B5C86B92-8AC3-47C0-AB29-5D1557C434F0}" presName="compNode" presStyleCnt="0"/>
      <dgm:spPr/>
    </dgm:pt>
    <dgm:pt modelId="{F66EC848-972E-4889-933E-CB456C558222}" type="pres">
      <dgm:prSet presAssocID="{B5C86B92-8AC3-47C0-AB29-5D1557C434F0}" presName="bgRect" presStyleLbl="bgShp" presStyleIdx="1" presStyleCnt="4"/>
      <dgm:spPr/>
    </dgm:pt>
    <dgm:pt modelId="{B206EE51-130F-4B07-B42F-8C218FD5995E}" type="pres">
      <dgm:prSet presAssocID="{B5C86B92-8AC3-47C0-AB29-5D1557C434F0}"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omputer"/>
        </a:ext>
      </dgm:extLst>
    </dgm:pt>
    <dgm:pt modelId="{5A07C805-C403-4589-A25E-BB37D16EC988}" type="pres">
      <dgm:prSet presAssocID="{B5C86B92-8AC3-47C0-AB29-5D1557C434F0}" presName="spaceRect" presStyleCnt="0"/>
      <dgm:spPr/>
    </dgm:pt>
    <dgm:pt modelId="{DAB95AD9-27EB-4439-A77A-C5C5AE37A923}" type="pres">
      <dgm:prSet presAssocID="{B5C86B92-8AC3-47C0-AB29-5D1557C434F0}" presName="parTx" presStyleLbl="revTx" presStyleIdx="2" presStyleCnt="5">
        <dgm:presLayoutVars>
          <dgm:chMax val="0"/>
          <dgm:chPref val="0"/>
        </dgm:presLayoutVars>
      </dgm:prSet>
      <dgm:spPr/>
    </dgm:pt>
    <dgm:pt modelId="{7F6150C4-61E8-4BE1-8433-4C88DA60EDA0}" type="pres">
      <dgm:prSet presAssocID="{C007DF77-9842-4BC0-BE70-E53FFA01644F}" presName="sibTrans" presStyleCnt="0"/>
      <dgm:spPr/>
    </dgm:pt>
    <dgm:pt modelId="{6B34560C-ECEA-4D6D-8AA3-DDC9891303F7}" type="pres">
      <dgm:prSet presAssocID="{E45E2E42-01B6-4C3A-B057-958445B8E1D6}" presName="compNode" presStyleCnt="0"/>
      <dgm:spPr/>
    </dgm:pt>
    <dgm:pt modelId="{33C09CF5-BF77-41E0-AD0A-A19F0969620B}" type="pres">
      <dgm:prSet presAssocID="{E45E2E42-01B6-4C3A-B057-958445B8E1D6}" presName="bgRect" presStyleLbl="bgShp" presStyleIdx="2" presStyleCnt="4"/>
      <dgm:spPr/>
    </dgm:pt>
    <dgm:pt modelId="{0295CE47-DFE6-4355-A999-AA09AD9925C2}" type="pres">
      <dgm:prSet presAssocID="{E45E2E42-01B6-4C3A-B057-958445B8E1D6}"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isk"/>
        </a:ext>
      </dgm:extLst>
    </dgm:pt>
    <dgm:pt modelId="{EC156516-5077-44E7-8BFA-F18EEA66ABC3}" type="pres">
      <dgm:prSet presAssocID="{E45E2E42-01B6-4C3A-B057-958445B8E1D6}" presName="spaceRect" presStyleCnt="0"/>
      <dgm:spPr/>
    </dgm:pt>
    <dgm:pt modelId="{5DD64E47-A8C8-4C29-8691-AE99510B84AF}" type="pres">
      <dgm:prSet presAssocID="{E45E2E42-01B6-4C3A-B057-958445B8E1D6}" presName="parTx" presStyleLbl="revTx" presStyleIdx="3" presStyleCnt="5">
        <dgm:presLayoutVars>
          <dgm:chMax val="0"/>
          <dgm:chPref val="0"/>
        </dgm:presLayoutVars>
      </dgm:prSet>
      <dgm:spPr/>
    </dgm:pt>
    <dgm:pt modelId="{8A2C260E-2144-49A3-AD01-6C4FFB3C8BEF}" type="pres">
      <dgm:prSet presAssocID="{97D0727D-72CB-433A-BD56-E6ECD1058510}" presName="sibTrans" presStyleCnt="0"/>
      <dgm:spPr/>
    </dgm:pt>
    <dgm:pt modelId="{33AD03D1-08CC-44CE-9AFC-D590970C661D}" type="pres">
      <dgm:prSet presAssocID="{F217049A-2664-4AFE-8DE4-93B909A26E95}" presName="compNode" presStyleCnt="0"/>
      <dgm:spPr/>
    </dgm:pt>
    <dgm:pt modelId="{6FCD3A98-53AF-4D6C-81D7-1D3ED532AF13}" type="pres">
      <dgm:prSet presAssocID="{F217049A-2664-4AFE-8DE4-93B909A26E95}" presName="bgRect" presStyleLbl="bgShp" presStyleIdx="3" presStyleCnt="4"/>
      <dgm:spPr/>
    </dgm:pt>
    <dgm:pt modelId="{D35F62A7-4EEC-4D12-9244-72C79833A187}" type="pres">
      <dgm:prSet presAssocID="{F217049A-2664-4AFE-8DE4-93B909A26E95}"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yncing Cloud"/>
        </a:ext>
      </dgm:extLst>
    </dgm:pt>
    <dgm:pt modelId="{C66358CD-B694-4B89-A865-D67020B1338C}" type="pres">
      <dgm:prSet presAssocID="{F217049A-2664-4AFE-8DE4-93B909A26E95}" presName="spaceRect" presStyleCnt="0"/>
      <dgm:spPr/>
    </dgm:pt>
    <dgm:pt modelId="{33550423-C6AA-49D4-A1A0-F9C8DF53EE07}" type="pres">
      <dgm:prSet presAssocID="{F217049A-2664-4AFE-8DE4-93B909A26E95}" presName="parTx" presStyleLbl="revTx" presStyleIdx="4" presStyleCnt="5">
        <dgm:presLayoutVars>
          <dgm:chMax val="0"/>
          <dgm:chPref val="0"/>
        </dgm:presLayoutVars>
      </dgm:prSet>
      <dgm:spPr/>
    </dgm:pt>
  </dgm:ptLst>
  <dgm:cxnLst>
    <dgm:cxn modelId="{D055F400-292D-4FC5-9A4B-CC7C140EF1E2}" type="presOf" srcId="{E45E2E42-01B6-4C3A-B057-958445B8E1D6}" destId="{5DD64E47-A8C8-4C29-8691-AE99510B84AF}" srcOrd="0" destOrd="0" presId="urn:microsoft.com/office/officeart/2018/2/layout/IconVerticalSolidList"/>
    <dgm:cxn modelId="{795EE715-E3D6-4DFA-BD81-5C8E09B630F2}" srcId="{67CAA683-342B-4A74-B333-F025B4C2C36A}" destId="{F217049A-2664-4AFE-8DE4-93B909A26E95}" srcOrd="3" destOrd="0" parTransId="{58E63DA4-F8D5-4DB6-A14A-2343D3274437}" sibTransId="{AACBA35F-1012-4035-B079-567D67594441}"/>
    <dgm:cxn modelId="{47AFDF1E-AFE1-49F7-A536-5908500D34A0}" srcId="{67CAA683-342B-4A74-B333-F025B4C2C36A}" destId="{B5C86B92-8AC3-47C0-AB29-5D1557C434F0}" srcOrd="1" destOrd="0" parTransId="{E054ACF8-88B4-47EF-A2E9-BAD38DA6D6B1}" sibTransId="{C007DF77-9842-4BC0-BE70-E53FFA01644F}"/>
    <dgm:cxn modelId="{BB31CB4E-E56E-4A1B-A44E-2422D4727E1B}" srcId="{67CAA683-342B-4A74-B333-F025B4C2C36A}" destId="{449709FC-496D-4FE9-983C-7A096D1A1304}" srcOrd="0" destOrd="0" parTransId="{FFA2A9C6-0501-4E91-9AFC-3671CBA489D3}" sibTransId="{4546FD31-7E16-4561-B29F-5B0A951CB03E}"/>
    <dgm:cxn modelId="{3116F371-95EC-4EA6-AE00-80A0FB7965FD}" type="presOf" srcId="{67CAA683-342B-4A74-B333-F025B4C2C36A}" destId="{16264225-24EB-4223-80A1-13936A55CE6D}" srcOrd="0" destOrd="0" presId="urn:microsoft.com/office/officeart/2018/2/layout/IconVerticalSolidList"/>
    <dgm:cxn modelId="{95DF63A5-208F-496A-AD59-9FADA7DE59B0}" srcId="{449709FC-496D-4FE9-983C-7A096D1A1304}" destId="{3AA400D1-A105-45AD-AE62-0362C3AD0F72}" srcOrd="0" destOrd="0" parTransId="{22F63FFA-48A7-4197-81C3-334063C30DCB}" sibTransId="{E7D7E28B-FB95-473C-8DE9-F982ACDF45A7}"/>
    <dgm:cxn modelId="{27D40FC6-4A21-4726-817A-1F19A9DD4474}" type="presOf" srcId="{449709FC-496D-4FE9-983C-7A096D1A1304}" destId="{BF592ACD-B522-411A-9067-03E6409F81AA}" srcOrd="0" destOrd="0" presId="urn:microsoft.com/office/officeart/2018/2/layout/IconVerticalSolidList"/>
    <dgm:cxn modelId="{3FF4C7C7-5FD1-45DF-85EA-EFB0D69E6702}" type="presOf" srcId="{B5C86B92-8AC3-47C0-AB29-5D1557C434F0}" destId="{DAB95AD9-27EB-4439-A77A-C5C5AE37A923}" srcOrd="0" destOrd="0" presId="urn:microsoft.com/office/officeart/2018/2/layout/IconVerticalSolidList"/>
    <dgm:cxn modelId="{F7574ACF-90FB-49F1-A4F9-E46F491BFDD0}" type="presOf" srcId="{F217049A-2664-4AFE-8DE4-93B909A26E95}" destId="{33550423-C6AA-49D4-A1A0-F9C8DF53EE07}" srcOrd="0" destOrd="0" presId="urn:microsoft.com/office/officeart/2018/2/layout/IconVerticalSolidList"/>
    <dgm:cxn modelId="{77C34BD9-D984-4E80-8BF0-2CD7DF595873}" srcId="{67CAA683-342B-4A74-B333-F025B4C2C36A}" destId="{E45E2E42-01B6-4C3A-B057-958445B8E1D6}" srcOrd="2" destOrd="0" parTransId="{385B9E90-AC94-4C97-8E06-D13D8FA1FF4D}" sibTransId="{97D0727D-72CB-433A-BD56-E6ECD1058510}"/>
    <dgm:cxn modelId="{AB7F8FEC-1DD8-48E8-A8AB-5F89E12C9B49}" type="presOf" srcId="{3AA400D1-A105-45AD-AE62-0362C3AD0F72}" destId="{49178377-6767-4E01-A57A-51153FC22AA6}" srcOrd="0" destOrd="0" presId="urn:microsoft.com/office/officeart/2018/2/layout/IconVerticalSolidList"/>
    <dgm:cxn modelId="{279B5900-D402-4D40-AC34-D6C0EA15C742}" type="presParOf" srcId="{16264225-24EB-4223-80A1-13936A55CE6D}" destId="{35248DCC-AE61-4F45-9D5A-43E243E6B82A}" srcOrd="0" destOrd="0" presId="urn:microsoft.com/office/officeart/2018/2/layout/IconVerticalSolidList"/>
    <dgm:cxn modelId="{ECF4193F-1D46-4BC4-9F9C-1F66A09895AE}" type="presParOf" srcId="{35248DCC-AE61-4F45-9D5A-43E243E6B82A}" destId="{E6CF877E-B40E-4A73-8448-43580C0BA835}" srcOrd="0" destOrd="0" presId="urn:microsoft.com/office/officeart/2018/2/layout/IconVerticalSolidList"/>
    <dgm:cxn modelId="{A21F4BC3-298B-46E9-9543-E4707F4C82FE}" type="presParOf" srcId="{35248DCC-AE61-4F45-9D5A-43E243E6B82A}" destId="{A4525B80-C86B-4897-BC48-D5FCC0A3EED0}" srcOrd="1" destOrd="0" presId="urn:microsoft.com/office/officeart/2018/2/layout/IconVerticalSolidList"/>
    <dgm:cxn modelId="{3EA2AE18-0DD6-4184-BAB2-4C1C94A4AD8A}" type="presParOf" srcId="{35248DCC-AE61-4F45-9D5A-43E243E6B82A}" destId="{67E9330D-0857-48E7-94DE-7A8553FFFE9E}" srcOrd="2" destOrd="0" presId="urn:microsoft.com/office/officeart/2018/2/layout/IconVerticalSolidList"/>
    <dgm:cxn modelId="{0539E546-268C-4225-8092-AFCE5F9433C7}" type="presParOf" srcId="{35248DCC-AE61-4F45-9D5A-43E243E6B82A}" destId="{BF592ACD-B522-411A-9067-03E6409F81AA}" srcOrd="3" destOrd="0" presId="urn:microsoft.com/office/officeart/2018/2/layout/IconVerticalSolidList"/>
    <dgm:cxn modelId="{1C56D47F-1896-4C2C-88A5-B46D0F439D49}" type="presParOf" srcId="{35248DCC-AE61-4F45-9D5A-43E243E6B82A}" destId="{49178377-6767-4E01-A57A-51153FC22AA6}" srcOrd="4" destOrd="0" presId="urn:microsoft.com/office/officeart/2018/2/layout/IconVerticalSolidList"/>
    <dgm:cxn modelId="{CC47C60A-13B9-46BF-BC62-616ED4FCFF12}" type="presParOf" srcId="{16264225-24EB-4223-80A1-13936A55CE6D}" destId="{9B6E9987-BEF1-4E73-8909-8601A45CC763}" srcOrd="1" destOrd="0" presId="urn:microsoft.com/office/officeart/2018/2/layout/IconVerticalSolidList"/>
    <dgm:cxn modelId="{222C57CA-2B6B-42B2-95BA-D0EE30B642F2}" type="presParOf" srcId="{16264225-24EB-4223-80A1-13936A55CE6D}" destId="{1D7068BF-A780-4DD0-B56E-6C90AB1BF1F8}" srcOrd="2" destOrd="0" presId="urn:microsoft.com/office/officeart/2018/2/layout/IconVerticalSolidList"/>
    <dgm:cxn modelId="{D71AF2AE-A223-4836-9819-774620F201D9}" type="presParOf" srcId="{1D7068BF-A780-4DD0-B56E-6C90AB1BF1F8}" destId="{F66EC848-972E-4889-933E-CB456C558222}" srcOrd="0" destOrd="0" presId="urn:microsoft.com/office/officeart/2018/2/layout/IconVerticalSolidList"/>
    <dgm:cxn modelId="{3F2AE039-150F-448B-8818-BBFFDCA17032}" type="presParOf" srcId="{1D7068BF-A780-4DD0-B56E-6C90AB1BF1F8}" destId="{B206EE51-130F-4B07-B42F-8C218FD5995E}" srcOrd="1" destOrd="0" presId="urn:microsoft.com/office/officeart/2018/2/layout/IconVerticalSolidList"/>
    <dgm:cxn modelId="{346BCE8E-C394-4A1E-8EF9-34DACB828894}" type="presParOf" srcId="{1D7068BF-A780-4DD0-B56E-6C90AB1BF1F8}" destId="{5A07C805-C403-4589-A25E-BB37D16EC988}" srcOrd="2" destOrd="0" presId="urn:microsoft.com/office/officeart/2018/2/layout/IconVerticalSolidList"/>
    <dgm:cxn modelId="{AE982201-2096-4FF6-B791-86E66DDCDABC}" type="presParOf" srcId="{1D7068BF-A780-4DD0-B56E-6C90AB1BF1F8}" destId="{DAB95AD9-27EB-4439-A77A-C5C5AE37A923}" srcOrd="3" destOrd="0" presId="urn:microsoft.com/office/officeart/2018/2/layout/IconVerticalSolidList"/>
    <dgm:cxn modelId="{2AA46158-7D6B-431C-B75F-64D43FBFD1AD}" type="presParOf" srcId="{16264225-24EB-4223-80A1-13936A55CE6D}" destId="{7F6150C4-61E8-4BE1-8433-4C88DA60EDA0}" srcOrd="3" destOrd="0" presId="urn:microsoft.com/office/officeart/2018/2/layout/IconVerticalSolidList"/>
    <dgm:cxn modelId="{EF61838B-1D50-4BF9-A3FF-98FAD8A3F167}" type="presParOf" srcId="{16264225-24EB-4223-80A1-13936A55CE6D}" destId="{6B34560C-ECEA-4D6D-8AA3-DDC9891303F7}" srcOrd="4" destOrd="0" presId="urn:microsoft.com/office/officeart/2018/2/layout/IconVerticalSolidList"/>
    <dgm:cxn modelId="{9F9A43AB-13A3-4C89-8C82-AB97BD950B8B}" type="presParOf" srcId="{6B34560C-ECEA-4D6D-8AA3-DDC9891303F7}" destId="{33C09CF5-BF77-41E0-AD0A-A19F0969620B}" srcOrd="0" destOrd="0" presId="urn:microsoft.com/office/officeart/2018/2/layout/IconVerticalSolidList"/>
    <dgm:cxn modelId="{B12C938F-497D-4917-884E-FE7295264E60}" type="presParOf" srcId="{6B34560C-ECEA-4D6D-8AA3-DDC9891303F7}" destId="{0295CE47-DFE6-4355-A999-AA09AD9925C2}" srcOrd="1" destOrd="0" presId="urn:microsoft.com/office/officeart/2018/2/layout/IconVerticalSolidList"/>
    <dgm:cxn modelId="{1A8A2B8A-C167-40A8-B4D8-4489E2DF0D79}" type="presParOf" srcId="{6B34560C-ECEA-4D6D-8AA3-DDC9891303F7}" destId="{EC156516-5077-44E7-8BFA-F18EEA66ABC3}" srcOrd="2" destOrd="0" presId="urn:microsoft.com/office/officeart/2018/2/layout/IconVerticalSolidList"/>
    <dgm:cxn modelId="{6340787F-7EA9-4BA8-B2F0-1A208A3DEF6C}" type="presParOf" srcId="{6B34560C-ECEA-4D6D-8AA3-DDC9891303F7}" destId="{5DD64E47-A8C8-4C29-8691-AE99510B84AF}" srcOrd="3" destOrd="0" presId="urn:microsoft.com/office/officeart/2018/2/layout/IconVerticalSolidList"/>
    <dgm:cxn modelId="{05571D05-9673-4477-A4CB-D1959F3A0035}" type="presParOf" srcId="{16264225-24EB-4223-80A1-13936A55CE6D}" destId="{8A2C260E-2144-49A3-AD01-6C4FFB3C8BEF}" srcOrd="5" destOrd="0" presId="urn:microsoft.com/office/officeart/2018/2/layout/IconVerticalSolidList"/>
    <dgm:cxn modelId="{044DFA80-63B0-4361-B50B-78263A251C64}" type="presParOf" srcId="{16264225-24EB-4223-80A1-13936A55CE6D}" destId="{33AD03D1-08CC-44CE-9AFC-D590970C661D}" srcOrd="6" destOrd="0" presId="urn:microsoft.com/office/officeart/2018/2/layout/IconVerticalSolidList"/>
    <dgm:cxn modelId="{D001F083-30D6-45F3-BFFE-76811F1792B5}" type="presParOf" srcId="{33AD03D1-08CC-44CE-9AFC-D590970C661D}" destId="{6FCD3A98-53AF-4D6C-81D7-1D3ED532AF13}" srcOrd="0" destOrd="0" presId="urn:microsoft.com/office/officeart/2018/2/layout/IconVerticalSolidList"/>
    <dgm:cxn modelId="{E364EFB9-6666-413E-B43D-701684CC6C42}" type="presParOf" srcId="{33AD03D1-08CC-44CE-9AFC-D590970C661D}" destId="{D35F62A7-4EEC-4D12-9244-72C79833A187}" srcOrd="1" destOrd="0" presId="urn:microsoft.com/office/officeart/2018/2/layout/IconVerticalSolidList"/>
    <dgm:cxn modelId="{D1C41B5A-63FC-496C-90D0-BF911EE30253}" type="presParOf" srcId="{33AD03D1-08CC-44CE-9AFC-D590970C661D}" destId="{C66358CD-B694-4B89-A865-D67020B1338C}" srcOrd="2" destOrd="0" presId="urn:microsoft.com/office/officeart/2018/2/layout/IconVerticalSolidList"/>
    <dgm:cxn modelId="{6DEDA443-A154-4BE2-9607-B75E615ECA28}" type="presParOf" srcId="{33AD03D1-08CC-44CE-9AFC-D590970C661D}" destId="{33550423-C6AA-49D4-A1A0-F9C8DF53EE07}"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FE1F859C-92F0-4796-B0CF-C791D9C2277D}"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D10844BB-D651-4478-A0BB-2754207AD7AE}">
      <dgm:prSet/>
      <dgm:spPr/>
      <dgm:t>
        <a:bodyPr/>
        <a:lstStyle/>
        <a:p>
          <a:r>
            <a:rPr lang="en-US" b="1"/>
            <a:t>Backup storage security:</a:t>
          </a:r>
          <a:endParaRPr lang="en-US"/>
        </a:p>
      </dgm:t>
    </dgm:pt>
    <dgm:pt modelId="{5D8CD0CC-C652-4CE2-8976-529CB14CF436}" type="parTrans" cxnId="{ADBBC10B-2889-4A7B-8ED5-F9E68ADB1268}">
      <dgm:prSet/>
      <dgm:spPr/>
      <dgm:t>
        <a:bodyPr/>
        <a:lstStyle/>
        <a:p>
          <a:endParaRPr lang="en-US"/>
        </a:p>
      </dgm:t>
    </dgm:pt>
    <dgm:pt modelId="{0166CC15-5C81-4FEE-A697-97A3112F9827}" type="sibTrans" cxnId="{ADBBC10B-2889-4A7B-8ED5-F9E68ADB1268}">
      <dgm:prSet/>
      <dgm:spPr/>
      <dgm:t>
        <a:bodyPr/>
        <a:lstStyle/>
        <a:p>
          <a:endParaRPr lang="en-US"/>
        </a:p>
      </dgm:t>
    </dgm:pt>
    <dgm:pt modelId="{CDD4FDF3-98C2-4010-9C4E-E70E6C460305}">
      <dgm:prSet/>
      <dgm:spPr/>
      <dgm:t>
        <a:bodyPr/>
        <a:lstStyle/>
        <a:p>
          <a:r>
            <a:rPr lang="en-US"/>
            <a:t>Authentication of users and backup clients to the backup server. </a:t>
          </a:r>
        </a:p>
      </dgm:t>
    </dgm:pt>
    <dgm:pt modelId="{78E52A6F-55CD-49EE-9034-358C57DBF24B}" type="parTrans" cxnId="{9681CE0D-2B1F-430A-B77D-7F4BC079C404}">
      <dgm:prSet/>
      <dgm:spPr/>
      <dgm:t>
        <a:bodyPr/>
        <a:lstStyle/>
        <a:p>
          <a:endParaRPr lang="en-US"/>
        </a:p>
      </dgm:t>
    </dgm:pt>
    <dgm:pt modelId="{64BF3E74-F3F4-4825-8720-919F0A120FED}" type="sibTrans" cxnId="{9681CE0D-2B1F-430A-B77D-7F4BC079C404}">
      <dgm:prSet/>
      <dgm:spPr/>
      <dgm:t>
        <a:bodyPr/>
        <a:lstStyle/>
        <a:p>
          <a:endParaRPr lang="en-US"/>
        </a:p>
      </dgm:t>
    </dgm:pt>
    <dgm:pt modelId="{F3BA3E23-A66F-4793-85C1-640594FB5A16}">
      <dgm:prSet/>
      <dgm:spPr/>
      <dgm:t>
        <a:bodyPr/>
        <a:lstStyle/>
        <a:p>
          <a:r>
            <a:rPr lang="en-US"/>
            <a:t>Role based access control lists for all backup and recovery operations. </a:t>
          </a:r>
        </a:p>
      </dgm:t>
    </dgm:pt>
    <dgm:pt modelId="{0118D0AC-D29A-4A92-825D-26FE02E59400}" type="parTrans" cxnId="{8E240AB1-FC66-49CF-91ED-31972B77E699}">
      <dgm:prSet/>
      <dgm:spPr/>
      <dgm:t>
        <a:bodyPr/>
        <a:lstStyle/>
        <a:p>
          <a:endParaRPr lang="en-US"/>
        </a:p>
      </dgm:t>
    </dgm:pt>
    <dgm:pt modelId="{4FD443E0-6E83-40EF-A147-FE01BF87E637}" type="sibTrans" cxnId="{8E240AB1-FC66-49CF-91ED-31972B77E699}">
      <dgm:prSet/>
      <dgm:spPr/>
      <dgm:t>
        <a:bodyPr/>
        <a:lstStyle/>
        <a:p>
          <a:endParaRPr lang="en-US"/>
        </a:p>
      </dgm:t>
    </dgm:pt>
    <dgm:pt modelId="{B0D7F8F6-9A73-4F74-A4A7-16B5572012FD}">
      <dgm:prSet/>
      <dgm:spPr/>
      <dgm:t>
        <a:bodyPr/>
        <a:lstStyle/>
        <a:p>
          <a:r>
            <a:rPr lang="en-US"/>
            <a:t>Data encryption options for both backup transmission and storage. </a:t>
          </a:r>
        </a:p>
      </dgm:t>
    </dgm:pt>
    <dgm:pt modelId="{4DDF6E45-772F-43CE-B0A2-D124EDC613D5}" type="parTrans" cxnId="{92C3F660-F6B4-4A36-906A-9E51F9A1FD9C}">
      <dgm:prSet/>
      <dgm:spPr/>
      <dgm:t>
        <a:bodyPr/>
        <a:lstStyle/>
        <a:p>
          <a:endParaRPr lang="en-US"/>
        </a:p>
      </dgm:t>
    </dgm:pt>
    <dgm:pt modelId="{68685F94-BCE0-419A-98EF-0801CAD1AFA5}" type="sibTrans" cxnId="{92C3F660-F6B4-4A36-906A-9E51F9A1FD9C}">
      <dgm:prSet/>
      <dgm:spPr/>
      <dgm:t>
        <a:bodyPr/>
        <a:lstStyle/>
        <a:p>
          <a:endParaRPr lang="en-US"/>
        </a:p>
      </dgm:t>
    </dgm:pt>
    <dgm:pt modelId="{602C68C3-3465-4943-B5AC-EFF9247E2A86}">
      <dgm:prSet/>
      <dgm:spPr/>
      <dgm:t>
        <a:bodyPr/>
        <a:lstStyle/>
        <a:p>
          <a:r>
            <a:rPr lang="en-US" dirty="0"/>
            <a:t>Backup of remote clients to a centralized location behind firewalls. </a:t>
          </a:r>
        </a:p>
      </dgm:t>
    </dgm:pt>
    <dgm:pt modelId="{B6A40431-AB4C-4836-AF70-366E1440E196}" type="parTrans" cxnId="{DCF9D75A-E8A9-46B3-8C4A-B05BA96B06A5}">
      <dgm:prSet/>
      <dgm:spPr/>
      <dgm:t>
        <a:bodyPr/>
        <a:lstStyle/>
        <a:p>
          <a:endParaRPr lang="en-US"/>
        </a:p>
      </dgm:t>
    </dgm:pt>
    <dgm:pt modelId="{4C15C8CC-8FE3-4455-B468-4D5EBC5DCB24}" type="sibTrans" cxnId="{DCF9D75A-E8A9-46B3-8C4A-B05BA96B06A5}">
      <dgm:prSet/>
      <dgm:spPr/>
      <dgm:t>
        <a:bodyPr/>
        <a:lstStyle/>
        <a:p>
          <a:endParaRPr lang="en-US"/>
        </a:p>
      </dgm:t>
    </dgm:pt>
    <dgm:pt modelId="{94279134-FE6E-46E0-9AC8-F169CD9BD6F9}">
      <dgm:prSet/>
      <dgm:spPr/>
      <dgm:t>
        <a:bodyPr/>
        <a:lstStyle/>
        <a:p>
          <a:r>
            <a:rPr lang="en-US"/>
            <a:t>Default data storage locations must be standardized. </a:t>
          </a:r>
        </a:p>
      </dgm:t>
    </dgm:pt>
    <dgm:pt modelId="{B35007A4-1496-4DE5-90DA-8CCF5AF02A6B}" type="parTrans" cxnId="{01FA34C0-E1F8-49FA-872F-17AB532AD747}">
      <dgm:prSet/>
      <dgm:spPr/>
      <dgm:t>
        <a:bodyPr/>
        <a:lstStyle/>
        <a:p>
          <a:endParaRPr lang="en-US"/>
        </a:p>
      </dgm:t>
    </dgm:pt>
    <dgm:pt modelId="{718205E4-9EE4-4F59-A2CE-E7B2FF81FFE9}" type="sibTrans" cxnId="{01FA34C0-E1F8-49FA-872F-17AB532AD747}">
      <dgm:prSet/>
      <dgm:spPr/>
      <dgm:t>
        <a:bodyPr/>
        <a:lstStyle/>
        <a:p>
          <a:endParaRPr lang="en-US"/>
        </a:p>
      </dgm:t>
    </dgm:pt>
    <dgm:pt modelId="{F27BDECC-A3A9-41B6-BDE0-9BE58CC4D7DD}">
      <dgm:prSet/>
      <dgm:spPr/>
      <dgm:t>
        <a:bodyPr/>
        <a:lstStyle/>
        <a:p>
          <a:r>
            <a:rPr lang="en-US"/>
            <a:t>Create a policy that defines where documents are backed up from. </a:t>
          </a:r>
        </a:p>
      </dgm:t>
    </dgm:pt>
    <dgm:pt modelId="{167C1FF1-417C-444B-9E7D-AE8241903A3F}" type="parTrans" cxnId="{C69C68ED-E23D-43A2-BF21-AF5A406EB988}">
      <dgm:prSet/>
      <dgm:spPr/>
      <dgm:t>
        <a:bodyPr/>
        <a:lstStyle/>
        <a:p>
          <a:endParaRPr lang="en-US"/>
        </a:p>
      </dgm:t>
    </dgm:pt>
    <dgm:pt modelId="{101339FA-C767-4831-88D4-FAAE996E7539}" type="sibTrans" cxnId="{C69C68ED-E23D-43A2-BF21-AF5A406EB988}">
      <dgm:prSet/>
      <dgm:spPr/>
      <dgm:t>
        <a:bodyPr/>
        <a:lstStyle/>
        <a:p>
          <a:endParaRPr lang="en-US"/>
        </a:p>
      </dgm:t>
    </dgm:pt>
    <dgm:pt modelId="{E1EB8569-C9DE-48FB-8C7C-4FED707BD1E3}">
      <dgm:prSet/>
      <dgm:spPr/>
      <dgm:t>
        <a:bodyPr/>
        <a:lstStyle/>
        <a:p>
          <a:r>
            <a:rPr lang="en-US"/>
            <a:t>Use segregation of duties enforced by policy for all personnel handling backup data. </a:t>
          </a:r>
        </a:p>
      </dgm:t>
    </dgm:pt>
    <dgm:pt modelId="{C8186B81-08D2-4162-AF20-7E744E6BB61E}" type="parTrans" cxnId="{C2802C4C-03B5-4DF3-B6A5-0B254340A305}">
      <dgm:prSet/>
      <dgm:spPr/>
      <dgm:t>
        <a:bodyPr/>
        <a:lstStyle/>
        <a:p>
          <a:endParaRPr lang="en-US"/>
        </a:p>
      </dgm:t>
    </dgm:pt>
    <dgm:pt modelId="{59F2765A-65AE-4673-AD02-826DF4A4F1D0}" type="sibTrans" cxnId="{C2802C4C-03B5-4DF3-B6A5-0B254340A305}">
      <dgm:prSet/>
      <dgm:spPr/>
      <dgm:t>
        <a:bodyPr/>
        <a:lstStyle/>
        <a:p>
          <a:endParaRPr lang="en-US"/>
        </a:p>
      </dgm:t>
    </dgm:pt>
    <dgm:pt modelId="{556F2C7F-EC15-4415-AB04-3D6D01EAFCE3}">
      <dgm:prSet/>
      <dgm:spPr/>
      <dgm:t>
        <a:bodyPr/>
        <a:lstStyle/>
        <a:p>
          <a:r>
            <a:rPr lang="en-US"/>
            <a:t>Document all access, testing, backup, and restore cycles.</a:t>
          </a:r>
        </a:p>
      </dgm:t>
    </dgm:pt>
    <dgm:pt modelId="{790C6806-5A4B-49F4-B872-B806B470738E}" type="parTrans" cxnId="{5C07B688-BD20-4495-9520-FC8A4BA13090}">
      <dgm:prSet/>
      <dgm:spPr/>
      <dgm:t>
        <a:bodyPr/>
        <a:lstStyle/>
        <a:p>
          <a:endParaRPr lang="en-US"/>
        </a:p>
      </dgm:t>
    </dgm:pt>
    <dgm:pt modelId="{EBB47D9C-C2BF-49FE-9E40-A1720D3E9222}" type="sibTrans" cxnId="{5C07B688-BD20-4495-9520-FC8A4BA13090}">
      <dgm:prSet/>
      <dgm:spPr/>
      <dgm:t>
        <a:bodyPr/>
        <a:lstStyle/>
        <a:p>
          <a:endParaRPr lang="en-US"/>
        </a:p>
      </dgm:t>
    </dgm:pt>
    <dgm:pt modelId="{4EE06722-5224-411F-88CA-0D3783002A04}" type="pres">
      <dgm:prSet presAssocID="{FE1F859C-92F0-4796-B0CF-C791D9C2277D}" presName="linear" presStyleCnt="0">
        <dgm:presLayoutVars>
          <dgm:animLvl val="lvl"/>
          <dgm:resizeHandles val="exact"/>
        </dgm:presLayoutVars>
      </dgm:prSet>
      <dgm:spPr/>
    </dgm:pt>
    <dgm:pt modelId="{999FF066-9C7D-44CB-A73F-EF56AECB50BB}" type="pres">
      <dgm:prSet presAssocID="{D10844BB-D651-4478-A0BB-2754207AD7AE}" presName="parentText" presStyleLbl="node1" presStyleIdx="0" presStyleCnt="1">
        <dgm:presLayoutVars>
          <dgm:chMax val="0"/>
          <dgm:bulletEnabled val="1"/>
        </dgm:presLayoutVars>
      </dgm:prSet>
      <dgm:spPr/>
    </dgm:pt>
    <dgm:pt modelId="{5FF34D1E-779C-48E5-8CF3-5EFDA949DC65}" type="pres">
      <dgm:prSet presAssocID="{D10844BB-D651-4478-A0BB-2754207AD7AE}" presName="childText" presStyleLbl="revTx" presStyleIdx="0" presStyleCnt="1">
        <dgm:presLayoutVars>
          <dgm:bulletEnabled val="1"/>
        </dgm:presLayoutVars>
      </dgm:prSet>
      <dgm:spPr/>
    </dgm:pt>
  </dgm:ptLst>
  <dgm:cxnLst>
    <dgm:cxn modelId="{ADBBC10B-2889-4A7B-8ED5-F9E68ADB1268}" srcId="{FE1F859C-92F0-4796-B0CF-C791D9C2277D}" destId="{D10844BB-D651-4478-A0BB-2754207AD7AE}" srcOrd="0" destOrd="0" parTransId="{5D8CD0CC-C652-4CE2-8976-529CB14CF436}" sibTransId="{0166CC15-5C81-4FEE-A697-97A3112F9827}"/>
    <dgm:cxn modelId="{9681CE0D-2B1F-430A-B77D-7F4BC079C404}" srcId="{D10844BB-D651-4478-A0BB-2754207AD7AE}" destId="{CDD4FDF3-98C2-4010-9C4E-E70E6C460305}" srcOrd="0" destOrd="0" parTransId="{78E52A6F-55CD-49EE-9034-358C57DBF24B}" sibTransId="{64BF3E74-F3F4-4825-8720-919F0A120FED}"/>
    <dgm:cxn modelId="{4A617B27-2408-44D2-8A94-77CDDB144E96}" type="presOf" srcId="{F27BDECC-A3A9-41B6-BDE0-9BE58CC4D7DD}" destId="{5FF34D1E-779C-48E5-8CF3-5EFDA949DC65}" srcOrd="0" destOrd="5" presId="urn:microsoft.com/office/officeart/2005/8/layout/vList2"/>
    <dgm:cxn modelId="{92C3F660-F6B4-4A36-906A-9E51F9A1FD9C}" srcId="{D10844BB-D651-4478-A0BB-2754207AD7AE}" destId="{B0D7F8F6-9A73-4F74-A4A7-16B5572012FD}" srcOrd="2" destOrd="0" parTransId="{4DDF6E45-772F-43CE-B0A2-D124EDC613D5}" sibTransId="{68685F94-BCE0-419A-98EF-0801CAD1AFA5}"/>
    <dgm:cxn modelId="{1E728063-B048-40A8-B875-9DA9CCA1FBAA}" type="presOf" srcId="{556F2C7F-EC15-4415-AB04-3D6D01EAFCE3}" destId="{5FF34D1E-779C-48E5-8CF3-5EFDA949DC65}" srcOrd="0" destOrd="7" presId="urn:microsoft.com/office/officeart/2005/8/layout/vList2"/>
    <dgm:cxn modelId="{47F9944B-E263-41D9-9EE4-D313EEFBDE1C}" type="presOf" srcId="{E1EB8569-C9DE-48FB-8C7C-4FED707BD1E3}" destId="{5FF34D1E-779C-48E5-8CF3-5EFDA949DC65}" srcOrd="0" destOrd="6" presId="urn:microsoft.com/office/officeart/2005/8/layout/vList2"/>
    <dgm:cxn modelId="{C2802C4C-03B5-4DF3-B6A5-0B254340A305}" srcId="{D10844BB-D651-4478-A0BB-2754207AD7AE}" destId="{E1EB8569-C9DE-48FB-8C7C-4FED707BD1E3}" srcOrd="6" destOrd="0" parTransId="{C8186B81-08D2-4162-AF20-7E744E6BB61E}" sibTransId="{59F2765A-65AE-4673-AD02-826DF4A4F1D0}"/>
    <dgm:cxn modelId="{7D12C94C-5B76-49FD-BE8F-D95F15C7636E}" type="presOf" srcId="{94279134-FE6E-46E0-9AC8-F169CD9BD6F9}" destId="{5FF34D1E-779C-48E5-8CF3-5EFDA949DC65}" srcOrd="0" destOrd="4" presId="urn:microsoft.com/office/officeart/2005/8/layout/vList2"/>
    <dgm:cxn modelId="{D97D4F6E-2D47-4845-B312-41FCEF062579}" type="presOf" srcId="{FE1F859C-92F0-4796-B0CF-C791D9C2277D}" destId="{4EE06722-5224-411F-88CA-0D3783002A04}" srcOrd="0" destOrd="0" presId="urn:microsoft.com/office/officeart/2005/8/layout/vList2"/>
    <dgm:cxn modelId="{DCF9D75A-E8A9-46B3-8C4A-B05BA96B06A5}" srcId="{D10844BB-D651-4478-A0BB-2754207AD7AE}" destId="{602C68C3-3465-4943-B5AC-EFF9247E2A86}" srcOrd="3" destOrd="0" parTransId="{B6A40431-AB4C-4836-AF70-366E1440E196}" sibTransId="{4C15C8CC-8FE3-4455-B468-4D5EBC5DCB24}"/>
    <dgm:cxn modelId="{5C07B688-BD20-4495-9520-FC8A4BA13090}" srcId="{D10844BB-D651-4478-A0BB-2754207AD7AE}" destId="{556F2C7F-EC15-4415-AB04-3D6D01EAFCE3}" srcOrd="7" destOrd="0" parTransId="{790C6806-5A4B-49F4-B872-B806B470738E}" sibTransId="{EBB47D9C-C2BF-49FE-9E40-A1720D3E9222}"/>
    <dgm:cxn modelId="{9BE685A7-EF49-4B58-8520-4CB1F87E8033}" type="presOf" srcId="{D10844BB-D651-4478-A0BB-2754207AD7AE}" destId="{999FF066-9C7D-44CB-A73F-EF56AECB50BB}" srcOrd="0" destOrd="0" presId="urn:microsoft.com/office/officeart/2005/8/layout/vList2"/>
    <dgm:cxn modelId="{381871A8-22E5-42A4-BD8F-1A1345C72166}" type="presOf" srcId="{B0D7F8F6-9A73-4F74-A4A7-16B5572012FD}" destId="{5FF34D1E-779C-48E5-8CF3-5EFDA949DC65}" srcOrd="0" destOrd="2" presId="urn:microsoft.com/office/officeart/2005/8/layout/vList2"/>
    <dgm:cxn modelId="{8E240AB1-FC66-49CF-91ED-31972B77E699}" srcId="{D10844BB-D651-4478-A0BB-2754207AD7AE}" destId="{F3BA3E23-A66F-4793-85C1-640594FB5A16}" srcOrd="1" destOrd="0" parTransId="{0118D0AC-D29A-4A92-825D-26FE02E59400}" sibTransId="{4FD443E0-6E83-40EF-A147-FE01BF87E637}"/>
    <dgm:cxn modelId="{B03196B3-DC13-44F9-A92A-23C39D473174}" type="presOf" srcId="{F3BA3E23-A66F-4793-85C1-640594FB5A16}" destId="{5FF34D1E-779C-48E5-8CF3-5EFDA949DC65}" srcOrd="0" destOrd="1" presId="urn:microsoft.com/office/officeart/2005/8/layout/vList2"/>
    <dgm:cxn modelId="{DE8F81B4-3FC0-4340-9FA8-59CB96AA570B}" type="presOf" srcId="{CDD4FDF3-98C2-4010-9C4E-E70E6C460305}" destId="{5FF34D1E-779C-48E5-8CF3-5EFDA949DC65}" srcOrd="0" destOrd="0" presId="urn:microsoft.com/office/officeart/2005/8/layout/vList2"/>
    <dgm:cxn modelId="{67C24CBB-673C-4A0D-9171-528D9529541D}" type="presOf" srcId="{602C68C3-3465-4943-B5AC-EFF9247E2A86}" destId="{5FF34D1E-779C-48E5-8CF3-5EFDA949DC65}" srcOrd="0" destOrd="3" presId="urn:microsoft.com/office/officeart/2005/8/layout/vList2"/>
    <dgm:cxn modelId="{01FA34C0-E1F8-49FA-872F-17AB532AD747}" srcId="{D10844BB-D651-4478-A0BB-2754207AD7AE}" destId="{94279134-FE6E-46E0-9AC8-F169CD9BD6F9}" srcOrd="4" destOrd="0" parTransId="{B35007A4-1496-4DE5-90DA-8CCF5AF02A6B}" sibTransId="{718205E4-9EE4-4F59-A2CE-E7B2FF81FFE9}"/>
    <dgm:cxn modelId="{C69C68ED-E23D-43A2-BF21-AF5A406EB988}" srcId="{D10844BB-D651-4478-A0BB-2754207AD7AE}" destId="{F27BDECC-A3A9-41B6-BDE0-9BE58CC4D7DD}" srcOrd="5" destOrd="0" parTransId="{167C1FF1-417C-444B-9E7D-AE8241903A3F}" sibTransId="{101339FA-C767-4831-88D4-FAAE996E7539}"/>
    <dgm:cxn modelId="{38CF9C53-EDD7-4C12-8BF6-EA1E2BF1C861}" type="presParOf" srcId="{4EE06722-5224-411F-88CA-0D3783002A04}" destId="{999FF066-9C7D-44CB-A73F-EF56AECB50BB}" srcOrd="0" destOrd="0" presId="urn:microsoft.com/office/officeart/2005/8/layout/vList2"/>
    <dgm:cxn modelId="{671AB9AD-6D81-4D66-9CAC-EC8706C9EC6E}" type="presParOf" srcId="{4EE06722-5224-411F-88CA-0D3783002A04}" destId="{5FF34D1E-779C-48E5-8CF3-5EFDA949DC65}"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DE53ECAA-906A-4AAD-B30E-2DF75E1FB8D6}"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9B3C93FC-4477-4094-89E7-2FDDB39F34E6}">
      <dgm:prSet/>
      <dgm:spPr/>
      <dgm:t>
        <a:bodyPr/>
        <a:lstStyle/>
        <a:p>
          <a:r>
            <a:rPr lang="en-US"/>
            <a:t>Different things can happen to prevent logon.</a:t>
          </a:r>
        </a:p>
      </dgm:t>
    </dgm:pt>
    <dgm:pt modelId="{A8DF5D07-879C-43F9-9B7B-E30D31E49E75}" type="parTrans" cxnId="{6960C9FE-0537-4E0B-909C-5E1041C3442B}">
      <dgm:prSet/>
      <dgm:spPr/>
      <dgm:t>
        <a:bodyPr/>
        <a:lstStyle/>
        <a:p>
          <a:endParaRPr lang="en-US"/>
        </a:p>
      </dgm:t>
    </dgm:pt>
    <dgm:pt modelId="{D3556089-21A0-4449-9B3D-03768EE866EC}" type="sibTrans" cxnId="{6960C9FE-0537-4E0B-909C-5E1041C3442B}">
      <dgm:prSet/>
      <dgm:spPr/>
      <dgm:t>
        <a:bodyPr/>
        <a:lstStyle/>
        <a:p>
          <a:endParaRPr lang="en-US"/>
        </a:p>
      </dgm:t>
    </dgm:pt>
    <dgm:pt modelId="{E9EDC293-AC0B-40A5-A194-67A1F52E8226}">
      <dgm:prSet/>
      <dgm:spPr/>
      <dgm:t>
        <a:bodyPr/>
        <a:lstStyle/>
        <a:p>
          <a:r>
            <a:rPr lang="en-US"/>
            <a:t>Mistyped or forgotten password.</a:t>
          </a:r>
        </a:p>
      </dgm:t>
    </dgm:pt>
    <dgm:pt modelId="{E19A2E42-AF8C-4A2C-B818-B0B506FC6878}" type="parTrans" cxnId="{DE78A8D6-EF9B-4F68-A147-AF6571180074}">
      <dgm:prSet/>
      <dgm:spPr/>
      <dgm:t>
        <a:bodyPr/>
        <a:lstStyle/>
        <a:p>
          <a:endParaRPr lang="en-US"/>
        </a:p>
      </dgm:t>
    </dgm:pt>
    <dgm:pt modelId="{E2511FC5-45F9-4373-9D9F-95245F14D5F6}" type="sibTrans" cxnId="{DE78A8D6-EF9B-4F68-A147-AF6571180074}">
      <dgm:prSet/>
      <dgm:spPr/>
      <dgm:t>
        <a:bodyPr/>
        <a:lstStyle/>
        <a:p>
          <a:endParaRPr lang="en-US"/>
        </a:p>
      </dgm:t>
    </dgm:pt>
    <dgm:pt modelId="{56B78A1C-CA15-4DB7-8BF8-74C3BD928081}">
      <dgm:prSet/>
      <dgm:spPr/>
      <dgm:t>
        <a:bodyPr/>
        <a:lstStyle/>
        <a:p>
          <a:r>
            <a:rPr lang="en-US"/>
            <a:t>Error processing smart card or biometric credentials.</a:t>
          </a:r>
        </a:p>
      </dgm:t>
    </dgm:pt>
    <dgm:pt modelId="{9F14E514-2BF6-43B0-AAF4-77620309CE7D}" type="parTrans" cxnId="{17C1ED83-6DFF-4116-842B-BAA8D9A0B0CC}">
      <dgm:prSet/>
      <dgm:spPr/>
      <dgm:t>
        <a:bodyPr/>
        <a:lstStyle/>
        <a:p>
          <a:endParaRPr lang="en-US"/>
        </a:p>
      </dgm:t>
    </dgm:pt>
    <dgm:pt modelId="{C70CDBA1-7FAE-4F92-B194-AA1036D69A9C}" type="sibTrans" cxnId="{17C1ED83-6DFF-4116-842B-BAA8D9A0B0CC}">
      <dgm:prSet/>
      <dgm:spPr/>
      <dgm:t>
        <a:bodyPr/>
        <a:lstStyle/>
        <a:p>
          <a:endParaRPr lang="en-US"/>
        </a:p>
      </dgm:t>
    </dgm:pt>
    <dgm:pt modelId="{779E7823-8E36-4861-B383-03646BFB4174}">
      <dgm:prSet/>
      <dgm:spPr/>
      <dgm:t>
        <a:bodyPr/>
        <a:lstStyle/>
        <a:p>
          <a:r>
            <a:rPr lang="en-US"/>
            <a:t>Many systems support account recovery through the use of challenge questions.</a:t>
          </a:r>
        </a:p>
      </dgm:t>
    </dgm:pt>
    <dgm:pt modelId="{CAAE612A-C91D-4661-9148-244C4C7F9ACB}" type="parTrans" cxnId="{0A601CF2-1B66-4F8D-AC21-460C801AC140}">
      <dgm:prSet/>
      <dgm:spPr/>
      <dgm:t>
        <a:bodyPr/>
        <a:lstStyle/>
        <a:p>
          <a:endParaRPr lang="en-US"/>
        </a:p>
      </dgm:t>
    </dgm:pt>
    <dgm:pt modelId="{CE8FEE98-CAFA-44A2-A7ED-F9CA086379BC}" type="sibTrans" cxnId="{0A601CF2-1B66-4F8D-AC21-460C801AC140}">
      <dgm:prSet/>
      <dgm:spPr/>
      <dgm:t>
        <a:bodyPr/>
        <a:lstStyle/>
        <a:p>
          <a:endParaRPr lang="en-US"/>
        </a:p>
      </dgm:t>
    </dgm:pt>
    <dgm:pt modelId="{2DC97F4E-41DA-4239-9DBD-0F58B07FFA2C}">
      <dgm:prSet/>
      <dgm:spPr/>
      <dgm:t>
        <a:bodyPr/>
        <a:lstStyle/>
        <a:p>
          <a:r>
            <a:rPr lang="en-US"/>
            <a:t>If account recovery methods don’t work, you might need to re-create the account. </a:t>
          </a:r>
        </a:p>
      </dgm:t>
    </dgm:pt>
    <dgm:pt modelId="{76F121A8-DE1D-4632-8F28-CE27653E2848}" type="parTrans" cxnId="{AA033928-CED5-48C8-883F-5D5AA52AE85E}">
      <dgm:prSet/>
      <dgm:spPr/>
      <dgm:t>
        <a:bodyPr/>
        <a:lstStyle/>
        <a:p>
          <a:endParaRPr lang="en-US"/>
        </a:p>
      </dgm:t>
    </dgm:pt>
    <dgm:pt modelId="{ABC6E4F9-3254-477E-9B6B-CB20E86B224D}" type="sibTrans" cxnId="{AA033928-CED5-48C8-883F-5D5AA52AE85E}">
      <dgm:prSet/>
      <dgm:spPr/>
      <dgm:t>
        <a:bodyPr/>
        <a:lstStyle/>
        <a:p>
          <a:endParaRPr lang="en-US"/>
        </a:p>
      </dgm:t>
    </dgm:pt>
    <dgm:pt modelId="{98B79C34-E2A3-43D1-BBA0-C27A6DDD6FE2}">
      <dgm:prSet/>
      <dgm:spPr/>
      <dgm:t>
        <a:bodyPr/>
        <a:lstStyle/>
        <a:p>
          <a:r>
            <a:rPr lang="en-US"/>
            <a:t>You will need to import backed-up data to the new account.</a:t>
          </a:r>
        </a:p>
      </dgm:t>
    </dgm:pt>
    <dgm:pt modelId="{53BC64DF-7B1A-41DF-B180-3BF5B7630120}" type="parTrans" cxnId="{6CB754F6-A093-4A79-8DC4-3556E2B2FF9D}">
      <dgm:prSet/>
      <dgm:spPr/>
      <dgm:t>
        <a:bodyPr/>
        <a:lstStyle/>
        <a:p>
          <a:endParaRPr lang="en-US"/>
        </a:p>
      </dgm:t>
    </dgm:pt>
    <dgm:pt modelId="{33674D93-B344-4A59-B5C5-FD15EAD8E1B8}" type="sibTrans" cxnId="{6CB754F6-A093-4A79-8DC4-3556E2B2FF9D}">
      <dgm:prSet/>
      <dgm:spPr/>
      <dgm:t>
        <a:bodyPr/>
        <a:lstStyle/>
        <a:p>
          <a:endParaRPr lang="en-US"/>
        </a:p>
      </dgm:t>
    </dgm:pt>
    <dgm:pt modelId="{B8352682-4A7F-41DB-B348-563588983665}">
      <dgm:prSet/>
      <dgm:spPr/>
      <dgm:t>
        <a:bodyPr/>
        <a:lstStyle/>
        <a:p>
          <a:r>
            <a:rPr lang="en-US"/>
            <a:t>You will also need to reconfigure file permissions and group memberships.</a:t>
          </a:r>
        </a:p>
      </dgm:t>
    </dgm:pt>
    <dgm:pt modelId="{2DCC3DC0-5FE6-4870-9ACB-1874797C368C}" type="parTrans" cxnId="{80CA7F48-4971-41B3-A10C-F6BEB9AFF525}">
      <dgm:prSet/>
      <dgm:spPr/>
      <dgm:t>
        <a:bodyPr/>
        <a:lstStyle/>
        <a:p>
          <a:endParaRPr lang="en-US"/>
        </a:p>
      </dgm:t>
    </dgm:pt>
    <dgm:pt modelId="{C5C448AC-C5FF-4672-8541-0E2F3128C72D}" type="sibTrans" cxnId="{80CA7F48-4971-41B3-A10C-F6BEB9AFF525}">
      <dgm:prSet/>
      <dgm:spPr/>
      <dgm:t>
        <a:bodyPr/>
        <a:lstStyle/>
        <a:p>
          <a:endParaRPr lang="en-US"/>
        </a:p>
      </dgm:t>
    </dgm:pt>
    <dgm:pt modelId="{32EB9541-F345-499C-9367-76248C818550}" type="pres">
      <dgm:prSet presAssocID="{DE53ECAA-906A-4AAD-B30E-2DF75E1FB8D6}" presName="root" presStyleCnt="0">
        <dgm:presLayoutVars>
          <dgm:dir/>
          <dgm:resizeHandles val="exact"/>
        </dgm:presLayoutVars>
      </dgm:prSet>
      <dgm:spPr/>
    </dgm:pt>
    <dgm:pt modelId="{6E011856-E018-4BF4-8DB9-B1567F8D3066}" type="pres">
      <dgm:prSet presAssocID="{9B3C93FC-4477-4094-89E7-2FDDB39F34E6}" presName="compNode" presStyleCnt="0"/>
      <dgm:spPr/>
    </dgm:pt>
    <dgm:pt modelId="{59A8928B-B519-4299-B7F1-09B97DCF6C84}" type="pres">
      <dgm:prSet presAssocID="{9B3C93FC-4477-4094-89E7-2FDDB39F34E6}" presName="bgRect" presStyleLbl="bgShp" presStyleIdx="0" presStyleCnt="3"/>
      <dgm:spPr/>
    </dgm:pt>
    <dgm:pt modelId="{2DF29D1E-6A0F-4326-AC9E-6A5338FFC869}" type="pres">
      <dgm:prSet presAssocID="{9B3C93FC-4477-4094-89E7-2FDDB39F34E6}"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nlock"/>
        </a:ext>
      </dgm:extLst>
    </dgm:pt>
    <dgm:pt modelId="{656F7883-3E00-4653-82DA-E876C7A91E8D}" type="pres">
      <dgm:prSet presAssocID="{9B3C93FC-4477-4094-89E7-2FDDB39F34E6}" presName="spaceRect" presStyleCnt="0"/>
      <dgm:spPr/>
    </dgm:pt>
    <dgm:pt modelId="{296326E0-8738-4140-88DA-A63F1DB1656F}" type="pres">
      <dgm:prSet presAssocID="{9B3C93FC-4477-4094-89E7-2FDDB39F34E6}" presName="parTx" presStyleLbl="revTx" presStyleIdx="0" presStyleCnt="5">
        <dgm:presLayoutVars>
          <dgm:chMax val="0"/>
          <dgm:chPref val="0"/>
        </dgm:presLayoutVars>
      </dgm:prSet>
      <dgm:spPr/>
    </dgm:pt>
    <dgm:pt modelId="{F9487B8B-CFD7-45E1-AD38-FE9DEEFA892C}" type="pres">
      <dgm:prSet presAssocID="{9B3C93FC-4477-4094-89E7-2FDDB39F34E6}" presName="desTx" presStyleLbl="revTx" presStyleIdx="1" presStyleCnt="5">
        <dgm:presLayoutVars/>
      </dgm:prSet>
      <dgm:spPr/>
    </dgm:pt>
    <dgm:pt modelId="{478100E2-CEA6-4FFD-A8F4-27C5B6584335}" type="pres">
      <dgm:prSet presAssocID="{D3556089-21A0-4449-9B3D-03768EE866EC}" presName="sibTrans" presStyleCnt="0"/>
      <dgm:spPr/>
    </dgm:pt>
    <dgm:pt modelId="{64461C58-B976-40CC-869F-829BEA48C1FE}" type="pres">
      <dgm:prSet presAssocID="{779E7823-8E36-4861-B383-03646BFB4174}" presName="compNode" presStyleCnt="0"/>
      <dgm:spPr/>
    </dgm:pt>
    <dgm:pt modelId="{57977CA5-D024-4040-94C6-EA0CEF7B538A}" type="pres">
      <dgm:prSet presAssocID="{779E7823-8E36-4861-B383-03646BFB4174}" presName="bgRect" presStyleLbl="bgShp" presStyleIdx="1" presStyleCnt="3"/>
      <dgm:spPr/>
    </dgm:pt>
    <dgm:pt modelId="{CA8AFA27-B984-4385-BF2A-FEC852F66BA5}" type="pres">
      <dgm:prSet presAssocID="{779E7823-8E36-4861-B383-03646BFB4174}"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all center"/>
        </a:ext>
      </dgm:extLst>
    </dgm:pt>
    <dgm:pt modelId="{8B25E0C9-B1EC-4754-8A90-533B23D87C7B}" type="pres">
      <dgm:prSet presAssocID="{779E7823-8E36-4861-B383-03646BFB4174}" presName="spaceRect" presStyleCnt="0"/>
      <dgm:spPr/>
    </dgm:pt>
    <dgm:pt modelId="{942065BC-EB83-4A83-BABA-8FDA570BAFB0}" type="pres">
      <dgm:prSet presAssocID="{779E7823-8E36-4861-B383-03646BFB4174}" presName="parTx" presStyleLbl="revTx" presStyleIdx="2" presStyleCnt="5">
        <dgm:presLayoutVars>
          <dgm:chMax val="0"/>
          <dgm:chPref val="0"/>
        </dgm:presLayoutVars>
      </dgm:prSet>
      <dgm:spPr/>
    </dgm:pt>
    <dgm:pt modelId="{A48A9084-7ABE-4025-8636-23F16F0B19A8}" type="pres">
      <dgm:prSet presAssocID="{CE8FEE98-CAFA-44A2-A7ED-F9CA086379BC}" presName="sibTrans" presStyleCnt="0"/>
      <dgm:spPr/>
    </dgm:pt>
    <dgm:pt modelId="{462A156D-DFCE-4E43-8ED2-C11D06558740}" type="pres">
      <dgm:prSet presAssocID="{2DC97F4E-41DA-4239-9DBD-0F58B07FFA2C}" presName="compNode" presStyleCnt="0"/>
      <dgm:spPr/>
    </dgm:pt>
    <dgm:pt modelId="{40D87033-287B-4312-BD49-359A2A73F15C}" type="pres">
      <dgm:prSet presAssocID="{2DC97F4E-41DA-4239-9DBD-0F58B07FFA2C}" presName="bgRect" presStyleLbl="bgShp" presStyleIdx="2" presStyleCnt="3"/>
      <dgm:spPr/>
    </dgm:pt>
    <dgm:pt modelId="{1EC00978-5CA8-4641-96AA-0FE2A9DC2212}" type="pres">
      <dgm:prSet presAssocID="{2DC97F4E-41DA-4239-9DBD-0F58B07FFA2C}"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Filter"/>
        </a:ext>
      </dgm:extLst>
    </dgm:pt>
    <dgm:pt modelId="{D6021A8A-92A6-478A-A033-E045F8679263}" type="pres">
      <dgm:prSet presAssocID="{2DC97F4E-41DA-4239-9DBD-0F58B07FFA2C}" presName="spaceRect" presStyleCnt="0"/>
      <dgm:spPr/>
    </dgm:pt>
    <dgm:pt modelId="{C10C9E67-6AC2-445E-8A16-B646B3701EB7}" type="pres">
      <dgm:prSet presAssocID="{2DC97F4E-41DA-4239-9DBD-0F58B07FFA2C}" presName="parTx" presStyleLbl="revTx" presStyleIdx="3" presStyleCnt="5">
        <dgm:presLayoutVars>
          <dgm:chMax val="0"/>
          <dgm:chPref val="0"/>
        </dgm:presLayoutVars>
      </dgm:prSet>
      <dgm:spPr/>
    </dgm:pt>
    <dgm:pt modelId="{2C40F6E5-A63C-4482-B121-EA549FEF59D2}" type="pres">
      <dgm:prSet presAssocID="{2DC97F4E-41DA-4239-9DBD-0F58B07FFA2C}" presName="desTx" presStyleLbl="revTx" presStyleIdx="4" presStyleCnt="5">
        <dgm:presLayoutVars/>
      </dgm:prSet>
      <dgm:spPr/>
    </dgm:pt>
  </dgm:ptLst>
  <dgm:cxnLst>
    <dgm:cxn modelId="{067D3E19-E485-4A05-84FB-FD2BEF0AB2E4}" type="presOf" srcId="{9B3C93FC-4477-4094-89E7-2FDDB39F34E6}" destId="{296326E0-8738-4140-88DA-A63F1DB1656F}" srcOrd="0" destOrd="0" presId="urn:microsoft.com/office/officeart/2018/2/layout/IconVerticalSolidList"/>
    <dgm:cxn modelId="{AA033928-CED5-48C8-883F-5D5AA52AE85E}" srcId="{DE53ECAA-906A-4AAD-B30E-2DF75E1FB8D6}" destId="{2DC97F4E-41DA-4239-9DBD-0F58B07FFA2C}" srcOrd="2" destOrd="0" parTransId="{76F121A8-DE1D-4632-8F28-CE27653E2848}" sibTransId="{ABC6E4F9-3254-477E-9B6B-CB20E86B224D}"/>
    <dgm:cxn modelId="{80CA7F48-4971-41B3-A10C-F6BEB9AFF525}" srcId="{2DC97F4E-41DA-4239-9DBD-0F58B07FFA2C}" destId="{B8352682-4A7F-41DB-B348-563588983665}" srcOrd="1" destOrd="0" parTransId="{2DCC3DC0-5FE6-4870-9ACB-1874797C368C}" sibTransId="{C5C448AC-C5FF-4672-8541-0E2F3128C72D}"/>
    <dgm:cxn modelId="{C5AC136C-1837-4467-87A2-59A09BD31F0E}" type="presOf" srcId="{98B79C34-E2A3-43D1-BBA0-C27A6DDD6FE2}" destId="{2C40F6E5-A63C-4482-B121-EA549FEF59D2}" srcOrd="0" destOrd="0" presId="urn:microsoft.com/office/officeart/2018/2/layout/IconVerticalSolidList"/>
    <dgm:cxn modelId="{BB7D1D54-6ECE-4FAC-81C0-C23D23ADAE65}" type="presOf" srcId="{2DC97F4E-41DA-4239-9DBD-0F58B07FFA2C}" destId="{C10C9E67-6AC2-445E-8A16-B646B3701EB7}" srcOrd="0" destOrd="0" presId="urn:microsoft.com/office/officeart/2018/2/layout/IconVerticalSolidList"/>
    <dgm:cxn modelId="{05A09D78-1350-44E0-88E6-D0DEAD2E73B5}" type="presOf" srcId="{DE53ECAA-906A-4AAD-B30E-2DF75E1FB8D6}" destId="{32EB9541-F345-499C-9367-76248C818550}" srcOrd="0" destOrd="0" presId="urn:microsoft.com/office/officeart/2018/2/layout/IconVerticalSolidList"/>
    <dgm:cxn modelId="{17C1ED83-6DFF-4116-842B-BAA8D9A0B0CC}" srcId="{9B3C93FC-4477-4094-89E7-2FDDB39F34E6}" destId="{56B78A1C-CA15-4DB7-8BF8-74C3BD928081}" srcOrd="1" destOrd="0" parTransId="{9F14E514-2BF6-43B0-AAF4-77620309CE7D}" sibTransId="{C70CDBA1-7FAE-4F92-B194-AA1036D69A9C}"/>
    <dgm:cxn modelId="{9931F586-10AA-4DFF-9977-6DABFD715ADC}" type="presOf" srcId="{779E7823-8E36-4861-B383-03646BFB4174}" destId="{942065BC-EB83-4A83-BABA-8FDA570BAFB0}" srcOrd="0" destOrd="0" presId="urn:microsoft.com/office/officeart/2018/2/layout/IconVerticalSolidList"/>
    <dgm:cxn modelId="{4E290B90-12B1-4F63-A79F-30905CA99E45}" type="presOf" srcId="{56B78A1C-CA15-4DB7-8BF8-74C3BD928081}" destId="{F9487B8B-CFD7-45E1-AD38-FE9DEEFA892C}" srcOrd="0" destOrd="1" presId="urn:microsoft.com/office/officeart/2018/2/layout/IconVerticalSolidList"/>
    <dgm:cxn modelId="{C39DFB9A-4164-407E-BE2F-D1A8EA7F2A23}" type="presOf" srcId="{B8352682-4A7F-41DB-B348-563588983665}" destId="{2C40F6E5-A63C-4482-B121-EA549FEF59D2}" srcOrd="0" destOrd="1" presId="urn:microsoft.com/office/officeart/2018/2/layout/IconVerticalSolidList"/>
    <dgm:cxn modelId="{D3CD3BC9-0EA2-4B64-A11A-AB2A4041CC82}" type="presOf" srcId="{E9EDC293-AC0B-40A5-A194-67A1F52E8226}" destId="{F9487B8B-CFD7-45E1-AD38-FE9DEEFA892C}" srcOrd="0" destOrd="0" presId="urn:microsoft.com/office/officeart/2018/2/layout/IconVerticalSolidList"/>
    <dgm:cxn modelId="{DE78A8D6-EF9B-4F68-A147-AF6571180074}" srcId="{9B3C93FC-4477-4094-89E7-2FDDB39F34E6}" destId="{E9EDC293-AC0B-40A5-A194-67A1F52E8226}" srcOrd="0" destOrd="0" parTransId="{E19A2E42-AF8C-4A2C-B818-B0B506FC6878}" sibTransId="{E2511FC5-45F9-4373-9D9F-95245F14D5F6}"/>
    <dgm:cxn modelId="{0A601CF2-1B66-4F8D-AC21-460C801AC140}" srcId="{DE53ECAA-906A-4AAD-B30E-2DF75E1FB8D6}" destId="{779E7823-8E36-4861-B383-03646BFB4174}" srcOrd="1" destOrd="0" parTransId="{CAAE612A-C91D-4661-9148-244C4C7F9ACB}" sibTransId="{CE8FEE98-CAFA-44A2-A7ED-F9CA086379BC}"/>
    <dgm:cxn modelId="{6CB754F6-A093-4A79-8DC4-3556E2B2FF9D}" srcId="{2DC97F4E-41DA-4239-9DBD-0F58B07FFA2C}" destId="{98B79C34-E2A3-43D1-BBA0-C27A6DDD6FE2}" srcOrd="0" destOrd="0" parTransId="{53BC64DF-7B1A-41DF-B180-3BF5B7630120}" sibTransId="{33674D93-B344-4A59-B5C5-FD15EAD8E1B8}"/>
    <dgm:cxn modelId="{6960C9FE-0537-4E0B-909C-5E1041C3442B}" srcId="{DE53ECAA-906A-4AAD-B30E-2DF75E1FB8D6}" destId="{9B3C93FC-4477-4094-89E7-2FDDB39F34E6}" srcOrd="0" destOrd="0" parTransId="{A8DF5D07-879C-43F9-9B7B-E30D31E49E75}" sibTransId="{D3556089-21A0-4449-9B3D-03768EE866EC}"/>
    <dgm:cxn modelId="{0C83471B-72DD-4341-9775-B5833AE2E3BD}" type="presParOf" srcId="{32EB9541-F345-499C-9367-76248C818550}" destId="{6E011856-E018-4BF4-8DB9-B1567F8D3066}" srcOrd="0" destOrd="0" presId="urn:microsoft.com/office/officeart/2018/2/layout/IconVerticalSolidList"/>
    <dgm:cxn modelId="{5C8898DB-6EC7-4CCB-B6F9-C5DAA535282F}" type="presParOf" srcId="{6E011856-E018-4BF4-8DB9-B1567F8D3066}" destId="{59A8928B-B519-4299-B7F1-09B97DCF6C84}" srcOrd="0" destOrd="0" presId="urn:microsoft.com/office/officeart/2018/2/layout/IconVerticalSolidList"/>
    <dgm:cxn modelId="{305EF7C7-026A-46DA-B178-44AC61C736CE}" type="presParOf" srcId="{6E011856-E018-4BF4-8DB9-B1567F8D3066}" destId="{2DF29D1E-6A0F-4326-AC9E-6A5338FFC869}" srcOrd="1" destOrd="0" presId="urn:microsoft.com/office/officeart/2018/2/layout/IconVerticalSolidList"/>
    <dgm:cxn modelId="{E6920892-5955-42C5-B290-7F069EDFBC83}" type="presParOf" srcId="{6E011856-E018-4BF4-8DB9-B1567F8D3066}" destId="{656F7883-3E00-4653-82DA-E876C7A91E8D}" srcOrd="2" destOrd="0" presId="urn:microsoft.com/office/officeart/2018/2/layout/IconVerticalSolidList"/>
    <dgm:cxn modelId="{5100185A-2715-41CD-8EF2-3168928AC1D4}" type="presParOf" srcId="{6E011856-E018-4BF4-8DB9-B1567F8D3066}" destId="{296326E0-8738-4140-88DA-A63F1DB1656F}" srcOrd="3" destOrd="0" presId="urn:microsoft.com/office/officeart/2018/2/layout/IconVerticalSolidList"/>
    <dgm:cxn modelId="{E93172D2-FEDB-4357-839B-A085B9628048}" type="presParOf" srcId="{6E011856-E018-4BF4-8DB9-B1567F8D3066}" destId="{F9487B8B-CFD7-45E1-AD38-FE9DEEFA892C}" srcOrd="4" destOrd="0" presId="urn:microsoft.com/office/officeart/2018/2/layout/IconVerticalSolidList"/>
    <dgm:cxn modelId="{7BA2758A-0222-4422-A727-026F8FA2581F}" type="presParOf" srcId="{32EB9541-F345-499C-9367-76248C818550}" destId="{478100E2-CEA6-4FFD-A8F4-27C5B6584335}" srcOrd="1" destOrd="0" presId="urn:microsoft.com/office/officeart/2018/2/layout/IconVerticalSolidList"/>
    <dgm:cxn modelId="{B1212EFB-200B-4010-B0C2-B2F264DEE23A}" type="presParOf" srcId="{32EB9541-F345-499C-9367-76248C818550}" destId="{64461C58-B976-40CC-869F-829BEA48C1FE}" srcOrd="2" destOrd="0" presId="urn:microsoft.com/office/officeart/2018/2/layout/IconVerticalSolidList"/>
    <dgm:cxn modelId="{CD505EE3-4CE9-4C10-B970-1B4182A000D1}" type="presParOf" srcId="{64461C58-B976-40CC-869F-829BEA48C1FE}" destId="{57977CA5-D024-4040-94C6-EA0CEF7B538A}" srcOrd="0" destOrd="0" presId="urn:microsoft.com/office/officeart/2018/2/layout/IconVerticalSolidList"/>
    <dgm:cxn modelId="{54E932C8-4AC3-455F-B286-F6DB551B7424}" type="presParOf" srcId="{64461C58-B976-40CC-869F-829BEA48C1FE}" destId="{CA8AFA27-B984-4385-BF2A-FEC852F66BA5}" srcOrd="1" destOrd="0" presId="urn:microsoft.com/office/officeart/2018/2/layout/IconVerticalSolidList"/>
    <dgm:cxn modelId="{F484F5F9-C27E-4A4A-9680-4A6C4D5490D4}" type="presParOf" srcId="{64461C58-B976-40CC-869F-829BEA48C1FE}" destId="{8B25E0C9-B1EC-4754-8A90-533B23D87C7B}" srcOrd="2" destOrd="0" presId="urn:microsoft.com/office/officeart/2018/2/layout/IconVerticalSolidList"/>
    <dgm:cxn modelId="{8EB8891C-FD35-4742-BC78-060E0206B465}" type="presParOf" srcId="{64461C58-B976-40CC-869F-829BEA48C1FE}" destId="{942065BC-EB83-4A83-BABA-8FDA570BAFB0}" srcOrd="3" destOrd="0" presId="urn:microsoft.com/office/officeart/2018/2/layout/IconVerticalSolidList"/>
    <dgm:cxn modelId="{A1276D9A-E9DE-45A6-85B6-8240B3A10A05}" type="presParOf" srcId="{32EB9541-F345-499C-9367-76248C818550}" destId="{A48A9084-7ABE-4025-8636-23F16F0B19A8}" srcOrd="3" destOrd="0" presId="urn:microsoft.com/office/officeart/2018/2/layout/IconVerticalSolidList"/>
    <dgm:cxn modelId="{484B22FD-AF51-4020-89F1-D106B93D18A1}" type="presParOf" srcId="{32EB9541-F345-499C-9367-76248C818550}" destId="{462A156D-DFCE-4E43-8ED2-C11D06558740}" srcOrd="4" destOrd="0" presId="urn:microsoft.com/office/officeart/2018/2/layout/IconVerticalSolidList"/>
    <dgm:cxn modelId="{FB8B2425-2CCA-4D10-A8BF-BAD862EF6DE6}" type="presParOf" srcId="{462A156D-DFCE-4E43-8ED2-C11D06558740}" destId="{40D87033-287B-4312-BD49-359A2A73F15C}" srcOrd="0" destOrd="0" presId="urn:microsoft.com/office/officeart/2018/2/layout/IconVerticalSolidList"/>
    <dgm:cxn modelId="{16FF7439-10E5-4A18-9098-848DB03F7F51}" type="presParOf" srcId="{462A156D-DFCE-4E43-8ED2-C11D06558740}" destId="{1EC00978-5CA8-4641-96AA-0FE2A9DC2212}" srcOrd="1" destOrd="0" presId="urn:microsoft.com/office/officeart/2018/2/layout/IconVerticalSolidList"/>
    <dgm:cxn modelId="{2FFCD21B-D66A-4E68-B865-2AE8FCDFBF40}" type="presParOf" srcId="{462A156D-DFCE-4E43-8ED2-C11D06558740}" destId="{D6021A8A-92A6-478A-A033-E045F8679263}" srcOrd="2" destOrd="0" presId="urn:microsoft.com/office/officeart/2018/2/layout/IconVerticalSolidList"/>
    <dgm:cxn modelId="{E1833125-79DD-452C-A259-DB5C67CAF814}" type="presParOf" srcId="{462A156D-DFCE-4E43-8ED2-C11D06558740}" destId="{C10C9E67-6AC2-445E-8A16-B646B3701EB7}" srcOrd="3" destOrd="0" presId="urn:microsoft.com/office/officeart/2018/2/layout/IconVerticalSolidList"/>
    <dgm:cxn modelId="{3A1A6096-63A1-4BC7-A08B-4022682C6F29}" type="presParOf" srcId="{462A156D-DFCE-4E43-8ED2-C11D06558740}" destId="{2C40F6E5-A63C-4482-B121-EA549FEF59D2}"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7A69A4F-CCB2-4375-AEFE-60952980F8C4}" type="doc">
      <dgm:prSet loTypeId="urn:microsoft.com/office/officeart/2016/7/layout/VerticalHollowActionList" loCatId="List" qsTypeId="urn:microsoft.com/office/officeart/2005/8/quickstyle/simple2" qsCatId="simple" csTypeId="urn:microsoft.com/office/officeart/2005/8/colors/accent1_2" csCatId="accent1"/>
      <dgm:spPr/>
      <dgm:t>
        <a:bodyPr/>
        <a:lstStyle/>
        <a:p>
          <a:endParaRPr lang="en-US"/>
        </a:p>
      </dgm:t>
    </dgm:pt>
    <dgm:pt modelId="{697741F3-5167-406A-BF80-4EA58747BA51}">
      <dgm:prSet/>
      <dgm:spPr/>
      <dgm:t>
        <a:bodyPr/>
        <a:lstStyle/>
        <a:p>
          <a:r>
            <a:rPr lang="en-US"/>
            <a:t>Remember</a:t>
          </a:r>
        </a:p>
      </dgm:t>
    </dgm:pt>
    <dgm:pt modelId="{E4923961-1DA5-44D8-972F-19B596CFE8BD}" type="parTrans" cxnId="{1A8DC653-4762-40A1-A5C3-FEA1398A3116}">
      <dgm:prSet/>
      <dgm:spPr/>
      <dgm:t>
        <a:bodyPr/>
        <a:lstStyle/>
        <a:p>
          <a:endParaRPr lang="en-US"/>
        </a:p>
      </dgm:t>
    </dgm:pt>
    <dgm:pt modelId="{84C2C909-D243-4E69-9CE5-C3D76EEBDD98}" type="sibTrans" cxnId="{1A8DC653-4762-40A1-A5C3-FEA1398A3116}">
      <dgm:prSet/>
      <dgm:spPr/>
      <dgm:t>
        <a:bodyPr/>
        <a:lstStyle/>
        <a:p>
          <a:endParaRPr lang="en-US"/>
        </a:p>
      </dgm:t>
    </dgm:pt>
    <dgm:pt modelId="{54D86C26-425C-4CA3-9A3C-92ABD879067A}">
      <dgm:prSet/>
      <dgm:spPr/>
      <dgm:t>
        <a:bodyPr/>
        <a:lstStyle/>
        <a:p>
          <a:r>
            <a:rPr lang="en-US" dirty="0"/>
            <a:t>Remember, restoring data from backup provides data that is only as current as the last backup.</a:t>
          </a:r>
        </a:p>
      </dgm:t>
    </dgm:pt>
    <dgm:pt modelId="{28DF247D-64A7-4DBC-9345-82AC1D2DB194}" type="parTrans" cxnId="{E54AD692-1543-4443-84D8-A617928A6C40}">
      <dgm:prSet/>
      <dgm:spPr/>
      <dgm:t>
        <a:bodyPr/>
        <a:lstStyle/>
        <a:p>
          <a:endParaRPr lang="en-US"/>
        </a:p>
      </dgm:t>
    </dgm:pt>
    <dgm:pt modelId="{87AF6125-DB11-498A-A6C9-B36A4040B16C}" type="sibTrans" cxnId="{E54AD692-1543-4443-84D8-A617928A6C40}">
      <dgm:prSet/>
      <dgm:spPr/>
      <dgm:t>
        <a:bodyPr/>
        <a:lstStyle/>
        <a:p>
          <a:endParaRPr lang="en-US"/>
        </a:p>
      </dgm:t>
    </dgm:pt>
    <dgm:pt modelId="{3913D1FA-4D7C-49F9-B65A-4F6BA43F27DB}">
      <dgm:prSet/>
      <dgm:spPr/>
      <dgm:t>
        <a:bodyPr/>
        <a:lstStyle/>
        <a:p>
          <a:r>
            <a:rPr lang="en-US"/>
            <a:t>Test</a:t>
          </a:r>
        </a:p>
      </dgm:t>
    </dgm:pt>
    <dgm:pt modelId="{0C1BA377-E880-4C46-A44B-1421CA75D970}" type="parTrans" cxnId="{24C02C76-C133-4D6F-908A-27698ECC93A6}">
      <dgm:prSet/>
      <dgm:spPr/>
      <dgm:t>
        <a:bodyPr/>
        <a:lstStyle/>
        <a:p>
          <a:endParaRPr lang="en-US"/>
        </a:p>
      </dgm:t>
    </dgm:pt>
    <dgm:pt modelId="{E0C81733-629F-48C8-BC57-D0D633D3DDD1}" type="sibTrans" cxnId="{24C02C76-C133-4D6F-908A-27698ECC93A6}">
      <dgm:prSet/>
      <dgm:spPr/>
      <dgm:t>
        <a:bodyPr/>
        <a:lstStyle/>
        <a:p>
          <a:endParaRPr lang="en-US"/>
        </a:p>
      </dgm:t>
    </dgm:pt>
    <dgm:pt modelId="{078B5DEC-B5AF-48A8-9F25-553A60835291}">
      <dgm:prSet/>
      <dgm:spPr/>
      <dgm:t>
        <a:bodyPr/>
        <a:lstStyle/>
        <a:p>
          <a:r>
            <a:rPr lang="en-US"/>
            <a:t>Test backups after they are created.</a:t>
          </a:r>
        </a:p>
      </dgm:t>
    </dgm:pt>
    <dgm:pt modelId="{FD34D0BC-4E48-40DF-A5B3-50E79A374FC9}" type="parTrans" cxnId="{FB77AA9B-EBDB-49C8-B554-D2A26FA3C2F9}">
      <dgm:prSet/>
      <dgm:spPr/>
      <dgm:t>
        <a:bodyPr/>
        <a:lstStyle/>
        <a:p>
          <a:endParaRPr lang="en-US"/>
        </a:p>
      </dgm:t>
    </dgm:pt>
    <dgm:pt modelId="{686AEA1E-4085-40E2-8B68-2024D55E11F4}" type="sibTrans" cxnId="{FB77AA9B-EBDB-49C8-B554-D2A26FA3C2F9}">
      <dgm:prSet/>
      <dgm:spPr/>
      <dgm:t>
        <a:bodyPr/>
        <a:lstStyle/>
        <a:p>
          <a:endParaRPr lang="en-US"/>
        </a:p>
      </dgm:t>
    </dgm:pt>
    <dgm:pt modelId="{7F43E0F0-415A-4122-9E7E-4ABD26BD9293}">
      <dgm:prSet/>
      <dgm:spPr/>
      <dgm:t>
        <a:bodyPr/>
        <a:lstStyle/>
        <a:p>
          <a:r>
            <a:rPr lang="en-US"/>
            <a:t>Determine</a:t>
          </a:r>
        </a:p>
      </dgm:t>
    </dgm:pt>
    <dgm:pt modelId="{09C61F6F-31E7-445A-90EE-8DF93595662A}" type="parTrans" cxnId="{8E71EBF3-025F-4F50-ACC0-3ABC9136E896}">
      <dgm:prSet/>
      <dgm:spPr/>
      <dgm:t>
        <a:bodyPr/>
        <a:lstStyle/>
        <a:p>
          <a:endParaRPr lang="en-US"/>
        </a:p>
      </dgm:t>
    </dgm:pt>
    <dgm:pt modelId="{7C634B09-A7FD-4945-909C-235FB511F937}" type="sibTrans" cxnId="{8E71EBF3-025F-4F50-ACC0-3ABC9136E896}">
      <dgm:prSet/>
      <dgm:spPr/>
      <dgm:t>
        <a:bodyPr/>
        <a:lstStyle/>
        <a:p>
          <a:endParaRPr lang="en-US"/>
        </a:p>
      </dgm:t>
    </dgm:pt>
    <dgm:pt modelId="{C92AEE50-AA14-4FA8-AFE4-38BD044129C9}">
      <dgm:prSet/>
      <dgm:spPr/>
      <dgm:t>
        <a:bodyPr/>
        <a:lstStyle/>
        <a:p>
          <a:r>
            <a:rPr lang="en-US"/>
            <a:t>Determine where backups will be stored both locally and offsite. </a:t>
          </a:r>
        </a:p>
      </dgm:t>
    </dgm:pt>
    <dgm:pt modelId="{9A999616-7836-4E8B-A594-C5D947362C9F}" type="parTrans" cxnId="{33C29C12-8369-4CD8-98B5-F7B31AE6FF51}">
      <dgm:prSet/>
      <dgm:spPr/>
      <dgm:t>
        <a:bodyPr/>
        <a:lstStyle/>
        <a:p>
          <a:endParaRPr lang="en-US"/>
        </a:p>
      </dgm:t>
    </dgm:pt>
    <dgm:pt modelId="{0C0E721E-A412-4CB7-9D79-FE4A470D0678}" type="sibTrans" cxnId="{33C29C12-8369-4CD8-98B5-F7B31AE6FF51}">
      <dgm:prSet/>
      <dgm:spPr/>
      <dgm:t>
        <a:bodyPr/>
        <a:lstStyle/>
        <a:p>
          <a:endParaRPr lang="en-US"/>
        </a:p>
      </dgm:t>
    </dgm:pt>
    <dgm:pt modelId="{BB811BA1-AA66-4881-B914-F49F23B65223}">
      <dgm:prSet/>
      <dgm:spPr/>
      <dgm:t>
        <a:bodyPr/>
        <a:lstStyle/>
        <a:p>
          <a:r>
            <a:rPr lang="en-US"/>
            <a:t>Document</a:t>
          </a:r>
        </a:p>
      </dgm:t>
    </dgm:pt>
    <dgm:pt modelId="{1421E453-5D77-461F-A082-AE7BF8561FF8}" type="parTrans" cxnId="{8EC47A24-98A1-449D-9666-3889E2B5392E}">
      <dgm:prSet/>
      <dgm:spPr/>
      <dgm:t>
        <a:bodyPr/>
        <a:lstStyle/>
        <a:p>
          <a:endParaRPr lang="en-US"/>
        </a:p>
      </dgm:t>
    </dgm:pt>
    <dgm:pt modelId="{16B2BC14-C798-4B5D-A882-F124C164C6B8}" type="sibTrans" cxnId="{8EC47A24-98A1-449D-9666-3889E2B5392E}">
      <dgm:prSet/>
      <dgm:spPr/>
      <dgm:t>
        <a:bodyPr/>
        <a:lstStyle/>
        <a:p>
          <a:endParaRPr lang="en-US"/>
        </a:p>
      </dgm:t>
    </dgm:pt>
    <dgm:pt modelId="{6F62BBFA-FB5B-42DD-8E24-09C9770869DF}">
      <dgm:prSet/>
      <dgm:spPr/>
      <dgm:t>
        <a:bodyPr/>
        <a:lstStyle/>
        <a:p>
          <a:r>
            <a:rPr lang="en-US"/>
            <a:t>Document the account recovery methods that will be needed for any systems, applications, or websites used by the organization.</a:t>
          </a:r>
        </a:p>
      </dgm:t>
    </dgm:pt>
    <dgm:pt modelId="{DF3FDBA2-DF26-47A9-A3F7-8A1FAFCA87B9}" type="parTrans" cxnId="{C563AF19-97EA-44EE-B5FC-31BFFF063A30}">
      <dgm:prSet/>
      <dgm:spPr/>
      <dgm:t>
        <a:bodyPr/>
        <a:lstStyle/>
        <a:p>
          <a:endParaRPr lang="en-US"/>
        </a:p>
      </dgm:t>
    </dgm:pt>
    <dgm:pt modelId="{6B90A331-BC1E-4089-B71E-FDF2012EF5BD}" type="sibTrans" cxnId="{C563AF19-97EA-44EE-B5FC-31BFFF063A30}">
      <dgm:prSet/>
      <dgm:spPr/>
      <dgm:t>
        <a:bodyPr/>
        <a:lstStyle/>
        <a:p>
          <a:endParaRPr lang="en-US"/>
        </a:p>
      </dgm:t>
    </dgm:pt>
    <dgm:pt modelId="{56D79B19-A17D-4C88-B5B7-6D3E4BF3D8C2}" type="pres">
      <dgm:prSet presAssocID="{97A69A4F-CCB2-4375-AEFE-60952980F8C4}" presName="Name0" presStyleCnt="0">
        <dgm:presLayoutVars>
          <dgm:dir/>
          <dgm:animLvl val="lvl"/>
          <dgm:resizeHandles val="exact"/>
        </dgm:presLayoutVars>
      </dgm:prSet>
      <dgm:spPr/>
    </dgm:pt>
    <dgm:pt modelId="{211A52D5-706E-4187-A805-7B493E0077B4}" type="pres">
      <dgm:prSet presAssocID="{697741F3-5167-406A-BF80-4EA58747BA51}" presName="linNode" presStyleCnt="0"/>
      <dgm:spPr/>
    </dgm:pt>
    <dgm:pt modelId="{907FC731-70D1-48E4-97BE-73DA92F68C49}" type="pres">
      <dgm:prSet presAssocID="{697741F3-5167-406A-BF80-4EA58747BA51}" presName="parentText" presStyleLbl="solidFgAcc1" presStyleIdx="0" presStyleCnt="4">
        <dgm:presLayoutVars>
          <dgm:chMax val="1"/>
          <dgm:bulletEnabled/>
        </dgm:presLayoutVars>
      </dgm:prSet>
      <dgm:spPr/>
    </dgm:pt>
    <dgm:pt modelId="{A3179CC4-8F61-4081-9875-A05D13FA3B3F}" type="pres">
      <dgm:prSet presAssocID="{697741F3-5167-406A-BF80-4EA58747BA51}" presName="descendantText" presStyleLbl="alignNode1" presStyleIdx="0" presStyleCnt="4">
        <dgm:presLayoutVars>
          <dgm:bulletEnabled/>
        </dgm:presLayoutVars>
      </dgm:prSet>
      <dgm:spPr/>
    </dgm:pt>
    <dgm:pt modelId="{77076BAD-121C-4EEB-8AB3-4B0561622B28}" type="pres">
      <dgm:prSet presAssocID="{84C2C909-D243-4E69-9CE5-C3D76EEBDD98}" presName="sp" presStyleCnt="0"/>
      <dgm:spPr/>
    </dgm:pt>
    <dgm:pt modelId="{919BC460-6016-49C7-A294-664461F5E03E}" type="pres">
      <dgm:prSet presAssocID="{3913D1FA-4D7C-49F9-B65A-4F6BA43F27DB}" presName="linNode" presStyleCnt="0"/>
      <dgm:spPr/>
    </dgm:pt>
    <dgm:pt modelId="{241636F7-B24F-4E65-9A37-1B308EA5CC26}" type="pres">
      <dgm:prSet presAssocID="{3913D1FA-4D7C-49F9-B65A-4F6BA43F27DB}" presName="parentText" presStyleLbl="solidFgAcc1" presStyleIdx="1" presStyleCnt="4">
        <dgm:presLayoutVars>
          <dgm:chMax val="1"/>
          <dgm:bulletEnabled/>
        </dgm:presLayoutVars>
      </dgm:prSet>
      <dgm:spPr/>
    </dgm:pt>
    <dgm:pt modelId="{B3592263-1784-43A8-9F65-7A1C59A0BCB7}" type="pres">
      <dgm:prSet presAssocID="{3913D1FA-4D7C-49F9-B65A-4F6BA43F27DB}" presName="descendantText" presStyleLbl="alignNode1" presStyleIdx="1" presStyleCnt="4">
        <dgm:presLayoutVars>
          <dgm:bulletEnabled/>
        </dgm:presLayoutVars>
      </dgm:prSet>
      <dgm:spPr/>
    </dgm:pt>
    <dgm:pt modelId="{E480BCB1-7824-4BEB-B13C-CC3758E1F767}" type="pres">
      <dgm:prSet presAssocID="{E0C81733-629F-48C8-BC57-D0D633D3DDD1}" presName="sp" presStyleCnt="0"/>
      <dgm:spPr/>
    </dgm:pt>
    <dgm:pt modelId="{1AE776BD-DAA7-4897-B857-3E8BF54ADA8A}" type="pres">
      <dgm:prSet presAssocID="{7F43E0F0-415A-4122-9E7E-4ABD26BD9293}" presName="linNode" presStyleCnt="0"/>
      <dgm:spPr/>
    </dgm:pt>
    <dgm:pt modelId="{F0FB0A0C-A3E8-4D11-AD91-565B7D6974D1}" type="pres">
      <dgm:prSet presAssocID="{7F43E0F0-415A-4122-9E7E-4ABD26BD9293}" presName="parentText" presStyleLbl="solidFgAcc1" presStyleIdx="2" presStyleCnt="4">
        <dgm:presLayoutVars>
          <dgm:chMax val="1"/>
          <dgm:bulletEnabled/>
        </dgm:presLayoutVars>
      </dgm:prSet>
      <dgm:spPr/>
    </dgm:pt>
    <dgm:pt modelId="{98AB1050-50BF-447A-BDDA-94889D9DC986}" type="pres">
      <dgm:prSet presAssocID="{7F43E0F0-415A-4122-9E7E-4ABD26BD9293}" presName="descendantText" presStyleLbl="alignNode1" presStyleIdx="2" presStyleCnt="4">
        <dgm:presLayoutVars>
          <dgm:bulletEnabled/>
        </dgm:presLayoutVars>
      </dgm:prSet>
      <dgm:spPr/>
    </dgm:pt>
    <dgm:pt modelId="{AE49B2AB-0997-4E4E-985C-BC43DC34A99F}" type="pres">
      <dgm:prSet presAssocID="{7C634B09-A7FD-4945-909C-235FB511F937}" presName="sp" presStyleCnt="0"/>
      <dgm:spPr/>
    </dgm:pt>
    <dgm:pt modelId="{EC4B9D33-5D62-4CAB-9150-C60D4D871193}" type="pres">
      <dgm:prSet presAssocID="{BB811BA1-AA66-4881-B914-F49F23B65223}" presName="linNode" presStyleCnt="0"/>
      <dgm:spPr/>
    </dgm:pt>
    <dgm:pt modelId="{8706C81F-5B64-41C6-8A6F-A8683D054EB6}" type="pres">
      <dgm:prSet presAssocID="{BB811BA1-AA66-4881-B914-F49F23B65223}" presName="parentText" presStyleLbl="solidFgAcc1" presStyleIdx="3" presStyleCnt="4">
        <dgm:presLayoutVars>
          <dgm:chMax val="1"/>
          <dgm:bulletEnabled/>
        </dgm:presLayoutVars>
      </dgm:prSet>
      <dgm:spPr/>
    </dgm:pt>
    <dgm:pt modelId="{3159113C-DAF4-4E03-8C6C-23D17D793DBF}" type="pres">
      <dgm:prSet presAssocID="{BB811BA1-AA66-4881-B914-F49F23B65223}" presName="descendantText" presStyleLbl="alignNode1" presStyleIdx="3" presStyleCnt="4">
        <dgm:presLayoutVars>
          <dgm:bulletEnabled/>
        </dgm:presLayoutVars>
      </dgm:prSet>
      <dgm:spPr/>
    </dgm:pt>
  </dgm:ptLst>
  <dgm:cxnLst>
    <dgm:cxn modelId="{33C29C12-8369-4CD8-98B5-F7B31AE6FF51}" srcId="{7F43E0F0-415A-4122-9E7E-4ABD26BD9293}" destId="{C92AEE50-AA14-4FA8-AFE4-38BD044129C9}" srcOrd="0" destOrd="0" parTransId="{9A999616-7836-4E8B-A594-C5D947362C9F}" sibTransId="{0C0E721E-A412-4CB7-9D79-FE4A470D0678}"/>
    <dgm:cxn modelId="{C563AF19-97EA-44EE-B5FC-31BFFF063A30}" srcId="{BB811BA1-AA66-4881-B914-F49F23B65223}" destId="{6F62BBFA-FB5B-42DD-8E24-09C9770869DF}" srcOrd="0" destOrd="0" parTransId="{DF3FDBA2-DF26-47A9-A3F7-8A1FAFCA87B9}" sibTransId="{6B90A331-BC1E-4089-B71E-FDF2012EF5BD}"/>
    <dgm:cxn modelId="{8EC47A24-98A1-449D-9666-3889E2B5392E}" srcId="{97A69A4F-CCB2-4375-AEFE-60952980F8C4}" destId="{BB811BA1-AA66-4881-B914-F49F23B65223}" srcOrd="3" destOrd="0" parTransId="{1421E453-5D77-461F-A082-AE7BF8561FF8}" sibTransId="{16B2BC14-C798-4B5D-A882-F124C164C6B8}"/>
    <dgm:cxn modelId="{8E7ABC35-9381-459A-9B9D-3A9DAACC3480}" type="presOf" srcId="{54D86C26-425C-4CA3-9A3C-92ABD879067A}" destId="{A3179CC4-8F61-4081-9875-A05D13FA3B3F}" srcOrd="0" destOrd="0" presId="urn:microsoft.com/office/officeart/2016/7/layout/VerticalHollowActionList"/>
    <dgm:cxn modelId="{1A8DC653-4762-40A1-A5C3-FEA1398A3116}" srcId="{97A69A4F-CCB2-4375-AEFE-60952980F8C4}" destId="{697741F3-5167-406A-BF80-4EA58747BA51}" srcOrd="0" destOrd="0" parTransId="{E4923961-1DA5-44D8-972F-19B596CFE8BD}" sibTransId="{84C2C909-D243-4E69-9CE5-C3D76EEBDD98}"/>
    <dgm:cxn modelId="{7F590B55-1DC4-4F41-AA59-E3908F35FDEF}" type="presOf" srcId="{C92AEE50-AA14-4FA8-AFE4-38BD044129C9}" destId="{98AB1050-50BF-447A-BDDA-94889D9DC986}" srcOrd="0" destOrd="0" presId="urn:microsoft.com/office/officeart/2016/7/layout/VerticalHollowActionList"/>
    <dgm:cxn modelId="{24C02C76-C133-4D6F-908A-27698ECC93A6}" srcId="{97A69A4F-CCB2-4375-AEFE-60952980F8C4}" destId="{3913D1FA-4D7C-49F9-B65A-4F6BA43F27DB}" srcOrd="1" destOrd="0" parTransId="{0C1BA377-E880-4C46-A44B-1421CA75D970}" sibTransId="{E0C81733-629F-48C8-BC57-D0D633D3DDD1}"/>
    <dgm:cxn modelId="{BBD31D81-7C98-4DE4-877F-16F439FF47E4}" type="presOf" srcId="{97A69A4F-CCB2-4375-AEFE-60952980F8C4}" destId="{56D79B19-A17D-4C88-B5B7-6D3E4BF3D8C2}" srcOrd="0" destOrd="0" presId="urn:microsoft.com/office/officeart/2016/7/layout/VerticalHollowActionList"/>
    <dgm:cxn modelId="{A4851A86-7282-482E-810C-B41EF02A4988}" type="presOf" srcId="{BB811BA1-AA66-4881-B914-F49F23B65223}" destId="{8706C81F-5B64-41C6-8A6F-A8683D054EB6}" srcOrd="0" destOrd="0" presId="urn:microsoft.com/office/officeart/2016/7/layout/VerticalHollowActionList"/>
    <dgm:cxn modelId="{A2BE148C-29F3-4DB8-BC14-C6B99C06CFCD}" type="presOf" srcId="{6F62BBFA-FB5B-42DD-8E24-09C9770869DF}" destId="{3159113C-DAF4-4E03-8C6C-23D17D793DBF}" srcOrd="0" destOrd="0" presId="urn:microsoft.com/office/officeart/2016/7/layout/VerticalHollowActionList"/>
    <dgm:cxn modelId="{E54AD692-1543-4443-84D8-A617928A6C40}" srcId="{697741F3-5167-406A-BF80-4EA58747BA51}" destId="{54D86C26-425C-4CA3-9A3C-92ABD879067A}" srcOrd="0" destOrd="0" parTransId="{28DF247D-64A7-4DBC-9345-82AC1D2DB194}" sibTransId="{87AF6125-DB11-498A-A6C9-B36A4040B16C}"/>
    <dgm:cxn modelId="{FB77AA9B-EBDB-49C8-B554-D2A26FA3C2F9}" srcId="{3913D1FA-4D7C-49F9-B65A-4F6BA43F27DB}" destId="{078B5DEC-B5AF-48A8-9F25-553A60835291}" srcOrd="0" destOrd="0" parTransId="{FD34D0BC-4E48-40DF-A5B3-50E79A374FC9}" sibTransId="{686AEA1E-4085-40E2-8B68-2024D55E11F4}"/>
    <dgm:cxn modelId="{6D21F8CD-D1E5-411C-871E-AB2A76057402}" type="presOf" srcId="{697741F3-5167-406A-BF80-4EA58747BA51}" destId="{907FC731-70D1-48E4-97BE-73DA92F68C49}" srcOrd="0" destOrd="0" presId="urn:microsoft.com/office/officeart/2016/7/layout/VerticalHollowActionList"/>
    <dgm:cxn modelId="{4245EFD3-B90F-4A1F-B2D8-CA800774DA88}" type="presOf" srcId="{3913D1FA-4D7C-49F9-B65A-4F6BA43F27DB}" destId="{241636F7-B24F-4E65-9A37-1B308EA5CC26}" srcOrd="0" destOrd="0" presId="urn:microsoft.com/office/officeart/2016/7/layout/VerticalHollowActionList"/>
    <dgm:cxn modelId="{D9D950DC-43F2-4BFC-9A88-3E567D124DCE}" type="presOf" srcId="{7F43E0F0-415A-4122-9E7E-4ABD26BD9293}" destId="{F0FB0A0C-A3E8-4D11-AD91-565B7D6974D1}" srcOrd="0" destOrd="0" presId="urn:microsoft.com/office/officeart/2016/7/layout/VerticalHollowActionList"/>
    <dgm:cxn modelId="{8E71EBF3-025F-4F50-ACC0-3ABC9136E896}" srcId="{97A69A4F-CCB2-4375-AEFE-60952980F8C4}" destId="{7F43E0F0-415A-4122-9E7E-4ABD26BD9293}" srcOrd="2" destOrd="0" parTransId="{09C61F6F-31E7-445A-90EE-8DF93595662A}" sibTransId="{7C634B09-A7FD-4945-909C-235FB511F937}"/>
    <dgm:cxn modelId="{3AB437FD-F0E4-4C03-8E1A-C2803D4B7949}" type="presOf" srcId="{078B5DEC-B5AF-48A8-9F25-553A60835291}" destId="{B3592263-1784-43A8-9F65-7A1C59A0BCB7}" srcOrd="0" destOrd="0" presId="urn:microsoft.com/office/officeart/2016/7/layout/VerticalHollowActionList"/>
    <dgm:cxn modelId="{0FA1ACA0-9925-4AA0-B554-D0D9D73A865D}" type="presParOf" srcId="{56D79B19-A17D-4C88-B5B7-6D3E4BF3D8C2}" destId="{211A52D5-706E-4187-A805-7B493E0077B4}" srcOrd="0" destOrd="0" presId="urn:microsoft.com/office/officeart/2016/7/layout/VerticalHollowActionList"/>
    <dgm:cxn modelId="{A4BEF511-5C98-49A1-A41A-651BF4025AFF}" type="presParOf" srcId="{211A52D5-706E-4187-A805-7B493E0077B4}" destId="{907FC731-70D1-48E4-97BE-73DA92F68C49}" srcOrd="0" destOrd="0" presId="urn:microsoft.com/office/officeart/2016/7/layout/VerticalHollowActionList"/>
    <dgm:cxn modelId="{C6E81366-5609-4458-9FB0-A6234AEBDD3E}" type="presParOf" srcId="{211A52D5-706E-4187-A805-7B493E0077B4}" destId="{A3179CC4-8F61-4081-9875-A05D13FA3B3F}" srcOrd="1" destOrd="0" presId="urn:microsoft.com/office/officeart/2016/7/layout/VerticalHollowActionList"/>
    <dgm:cxn modelId="{8E983EAC-32E6-49C8-8A5E-BA50A84671A4}" type="presParOf" srcId="{56D79B19-A17D-4C88-B5B7-6D3E4BF3D8C2}" destId="{77076BAD-121C-4EEB-8AB3-4B0561622B28}" srcOrd="1" destOrd="0" presId="urn:microsoft.com/office/officeart/2016/7/layout/VerticalHollowActionList"/>
    <dgm:cxn modelId="{C1C3EFFD-AB45-4FCA-9614-18E392F778AE}" type="presParOf" srcId="{56D79B19-A17D-4C88-B5B7-6D3E4BF3D8C2}" destId="{919BC460-6016-49C7-A294-664461F5E03E}" srcOrd="2" destOrd="0" presId="urn:microsoft.com/office/officeart/2016/7/layout/VerticalHollowActionList"/>
    <dgm:cxn modelId="{36F70875-EFA6-4310-B368-6FD6F5760E1B}" type="presParOf" srcId="{919BC460-6016-49C7-A294-664461F5E03E}" destId="{241636F7-B24F-4E65-9A37-1B308EA5CC26}" srcOrd="0" destOrd="0" presId="urn:microsoft.com/office/officeart/2016/7/layout/VerticalHollowActionList"/>
    <dgm:cxn modelId="{CD04EC39-00EC-411A-9DD8-313C8415100A}" type="presParOf" srcId="{919BC460-6016-49C7-A294-664461F5E03E}" destId="{B3592263-1784-43A8-9F65-7A1C59A0BCB7}" srcOrd="1" destOrd="0" presId="urn:microsoft.com/office/officeart/2016/7/layout/VerticalHollowActionList"/>
    <dgm:cxn modelId="{03FD7BA0-5AB9-427C-AA6E-DFAFFCEE4E2D}" type="presParOf" srcId="{56D79B19-A17D-4C88-B5B7-6D3E4BF3D8C2}" destId="{E480BCB1-7824-4BEB-B13C-CC3758E1F767}" srcOrd="3" destOrd="0" presId="urn:microsoft.com/office/officeart/2016/7/layout/VerticalHollowActionList"/>
    <dgm:cxn modelId="{5498CB6F-E38A-47A2-8E8A-18C50CE4F315}" type="presParOf" srcId="{56D79B19-A17D-4C88-B5B7-6D3E4BF3D8C2}" destId="{1AE776BD-DAA7-4897-B857-3E8BF54ADA8A}" srcOrd="4" destOrd="0" presId="urn:microsoft.com/office/officeart/2016/7/layout/VerticalHollowActionList"/>
    <dgm:cxn modelId="{51225389-A6A8-40BA-BAEB-527D87DA49D7}" type="presParOf" srcId="{1AE776BD-DAA7-4897-B857-3E8BF54ADA8A}" destId="{F0FB0A0C-A3E8-4D11-AD91-565B7D6974D1}" srcOrd="0" destOrd="0" presId="urn:microsoft.com/office/officeart/2016/7/layout/VerticalHollowActionList"/>
    <dgm:cxn modelId="{D6513764-F1F4-41E7-926E-B7C6E1AE47C4}" type="presParOf" srcId="{1AE776BD-DAA7-4897-B857-3E8BF54ADA8A}" destId="{98AB1050-50BF-447A-BDDA-94889D9DC986}" srcOrd="1" destOrd="0" presId="urn:microsoft.com/office/officeart/2016/7/layout/VerticalHollowActionList"/>
    <dgm:cxn modelId="{AF1D1311-0B72-4622-BEE8-B2C8D8F56C42}" type="presParOf" srcId="{56D79B19-A17D-4C88-B5B7-6D3E4BF3D8C2}" destId="{AE49B2AB-0997-4E4E-985C-BC43DC34A99F}" srcOrd="5" destOrd="0" presId="urn:microsoft.com/office/officeart/2016/7/layout/VerticalHollowActionList"/>
    <dgm:cxn modelId="{AB2671F9-22C1-4DE8-AABD-60F9F2FB8AF5}" type="presParOf" srcId="{56D79B19-A17D-4C88-B5B7-6D3E4BF3D8C2}" destId="{EC4B9D33-5D62-4CAB-9150-C60D4D871193}" srcOrd="6" destOrd="0" presId="urn:microsoft.com/office/officeart/2016/7/layout/VerticalHollowActionList"/>
    <dgm:cxn modelId="{339F1EA5-21D9-4F3F-8A97-C14D5233F3EF}" type="presParOf" srcId="{EC4B9D33-5D62-4CAB-9150-C60D4D871193}" destId="{8706C81F-5B64-41C6-8A6F-A8683D054EB6}" srcOrd="0" destOrd="0" presId="urn:microsoft.com/office/officeart/2016/7/layout/VerticalHollowActionList"/>
    <dgm:cxn modelId="{C41AC406-5E82-4659-AD62-5D1A17C7ABD7}" type="presParOf" srcId="{EC4B9D33-5D62-4CAB-9150-C60D4D871193}" destId="{3159113C-DAF4-4E03-8C6C-23D17D793DBF}" srcOrd="1" destOrd="0" presId="urn:microsoft.com/office/officeart/2016/7/layout/VerticalHollowAc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0B9EDFBA-94DB-4F06-9740-80ED44DDEFB8}"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728EDF57-07A0-48CE-80EB-5A3FC007F742}">
      <dgm:prSet/>
      <dgm:spPr/>
      <dgm:t>
        <a:bodyPr/>
        <a:lstStyle/>
        <a:p>
          <a:r>
            <a:rPr lang="en-US" b="1"/>
            <a:t>Script file: </a:t>
          </a:r>
          <a:r>
            <a:rPr lang="en-US" b="0"/>
            <a:t>A text document containing OS commands or instructions from a scripting language.</a:t>
          </a:r>
          <a:endParaRPr lang="en-US"/>
        </a:p>
      </dgm:t>
    </dgm:pt>
    <dgm:pt modelId="{904D40B4-D7B1-468B-9398-0F4046CAB722}" type="parTrans" cxnId="{3484E356-3305-419D-B369-028A2731A1B5}">
      <dgm:prSet/>
      <dgm:spPr/>
      <dgm:t>
        <a:bodyPr/>
        <a:lstStyle/>
        <a:p>
          <a:endParaRPr lang="en-US"/>
        </a:p>
      </dgm:t>
    </dgm:pt>
    <dgm:pt modelId="{FCE1F644-FEF3-46AD-BECD-687B6C3C6414}" type="sibTrans" cxnId="{3484E356-3305-419D-B369-028A2731A1B5}">
      <dgm:prSet/>
      <dgm:spPr/>
      <dgm:t>
        <a:bodyPr/>
        <a:lstStyle/>
        <a:p>
          <a:endParaRPr lang="en-US"/>
        </a:p>
      </dgm:t>
    </dgm:pt>
    <dgm:pt modelId="{305540AA-D5C1-4402-8F8F-478477C40F31}">
      <dgm:prSet/>
      <dgm:spPr/>
      <dgm:t>
        <a:bodyPr/>
        <a:lstStyle/>
        <a:p>
          <a:r>
            <a:rPr lang="en-US" b="1"/>
            <a:t>Scripting language: </a:t>
          </a:r>
          <a:r>
            <a:rPr lang="en-US" b="0"/>
            <a:t>A programming language that is not compiled, and must be run within a particular environment.</a:t>
          </a:r>
          <a:endParaRPr lang="en-US"/>
        </a:p>
      </dgm:t>
    </dgm:pt>
    <dgm:pt modelId="{AB56909B-FE1B-4A81-9B8D-223F50CF1303}" type="parTrans" cxnId="{913CB9D1-5C0C-467C-A744-A7E46AE8E2AB}">
      <dgm:prSet/>
      <dgm:spPr/>
      <dgm:t>
        <a:bodyPr/>
        <a:lstStyle/>
        <a:p>
          <a:endParaRPr lang="en-US"/>
        </a:p>
      </dgm:t>
    </dgm:pt>
    <dgm:pt modelId="{FBD72CDB-5111-43F3-9C45-6474519C2656}" type="sibTrans" cxnId="{913CB9D1-5C0C-467C-A744-A7E46AE8E2AB}">
      <dgm:prSet/>
      <dgm:spPr/>
      <dgm:t>
        <a:bodyPr/>
        <a:lstStyle/>
        <a:p>
          <a:endParaRPr lang="en-US"/>
        </a:p>
      </dgm:t>
    </dgm:pt>
    <dgm:pt modelId="{A76A993A-5A02-4109-9354-706443E19661}" type="pres">
      <dgm:prSet presAssocID="{0B9EDFBA-94DB-4F06-9740-80ED44DDEFB8}" presName="linear" presStyleCnt="0">
        <dgm:presLayoutVars>
          <dgm:animLvl val="lvl"/>
          <dgm:resizeHandles val="exact"/>
        </dgm:presLayoutVars>
      </dgm:prSet>
      <dgm:spPr/>
    </dgm:pt>
    <dgm:pt modelId="{C3A616AF-CB8F-4FCB-8ACA-063BA4DAA6A4}" type="pres">
      <dgm:prSet presAssocID="{728EDF57-07A0-48CE-80EB-5A3FC007F742}" presName="parentText" presStyleLbl="node1" presStyleIdx="0" presStyleCnt="2">
        <dgm:presLayoutVars>
          <dgm:chMax val="0"/>
          <dgm:bulletEnabled val="1"/>
        </dgm:presLayoutVars>
      </dgm:prSet>
      <dgm:spPr/>
    </dgm:pt>
    <dgm:pt modelId="{AAD6028D-50FE-4A03-8A9A-6E7E965A30A9}" type="pres">
      <dgm:prSet presAssocID="{FCE1F644-FEF3-46AD-BECD-687B6C3C6414}" presName="spacer" presStyleCnt="0"/>
      <dgm:spPr/>
    </dgm:pt>
    <dgm:pt modelId="{F8BC70EA-6E9E-47A1-A01B-7BF302F5B801}" type="pres">
      <dgm:prSet presAssocID="{305540AA-D5C1-4402-8F8F-478477C40F31}" presName="parentText" presStyleLbl="node1" presStyleIdx="1" presStyleCnt="2">
        <dgm:presLayoutVars>
          <dgm:chMax val="0"/>
          <dgm:bulletEnabled val="1"/>
        </dgm:presLayoutVars>
      </dgm:prSet>
      <dgm:spPr/>
    </dgm:pt>
  </dgm:ptLst>
  <dgm:cxnLst>
    <dgm:cxn modelId="{C1246B19-F659-4216-B7AB-2366A4527E6A}" type="presOf" srcId="{305540AA-D5C1-4402-8F8F-478477C40F31}" destId="{F8BC70EA-6E9E-47A1-A01B-7BF302F5B801}" srcOrd="0" destOrd="0" presId="urn:microsoft.com/office/officeart/2005/8/layout/vList2"/>
    <dgm:cxn modelId="{18F6271B-3E13-459B-A319-36BB01651143}" type="presOf" srcId="{728EDF57-07A0-48CE-80EB-5A3FC007F742}" destId="{C3A616AF-CB8F-4FCB-8ACA-063BA4DAA6A4}" srcOrd="0" destOrd="0" presId="urn:microsoft.com/office/officeart/2005/8/layout/vList2"/>
    <dgm:cxn modelId="{7DB9734E-01A8-48C4-99BB-9023B6E98C66}" type="presOf" srcId="{0B9EDFBA-94DB-4F06-9740-80ED44DDEFB8}" destId="{A76A993A-5A02-4109-9354-706443E19661}" srcOrd="0" destOrd="0" presId="urn:microsoft.com/office/officeart/2005/8/layout/vList2"/>
    <dgm:cxn modelId="{3484E356-3305-419D-B369-028A2731A1B5}" srcId="{0B9EDFBA-94DB-4F06-9740-80ED44DDEFB8}" destId="{728EDF57-07A0-48CE-80EB-5A3FC007F742}" srcOrd="0" destOrd="0" parTransId="{904D40B4-D7B1-468B-9398-0F4046CAB722}" sibTransId="{FCE1F644-FEF3-46AD-BECD-687B6C3C6414}"/>
    <dgm:cxn modelId="{913CB9D1-5C0C-467C-A744-A7E46AE8E2AB}" srcId="{0B9EDFBA-94DB-4F06-9740-80ED44DDEFB8}" destId="{305540AA-D5C1-4402-8F8F-478477C40F31}" srcOrd="1" destOrd="0" parTransId="{AB56909B-FE1B-4A81-9B8D-223F50CF1303}" sibTransId="{FBD72CDB-5111-43F3-9C45-6474519C2656}"/>
    <dgm:cxn modelId="{D586E69B-38F2-4743-90BE-6CAD9737BB18}" type="presParOf" srcId="{A76A993A-5A02-4109-9354-706443E19661}" destId="{C3A616AF-CB8F-4FCB-8ACA-063BA4DAA6A4}" srcOrd="0" destOrd="0" presId="urn:microsoft.com/office/officeart/2005/8/layout/vList2"/>
    <dgm:cxn modelId="{D2484E08-0318-479B-A164-CBF63FED1891}" type="presParOf" srcId="{A76A993A-5A02-4109-9354-706443E19661}" destId="{AAD6028D-50FE-4A03-8A9A-6E7E965A30A9}" srcOrd="1" destOrd="0" presId="urn:microsoft.com/office/officeart/2005/8/layout/vList2"/>
    <dgm:cxn modelId="{20782F5E-5335-4AF6-BBED-9719B691532C}" type="presParOf" srcId="{A76A993A-5A02-4109-9354-706443E19661}" destId="{F8BC70EA-6E9E-47A1-A01B-7BF302F5B801}"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F2EA4040-AE5E-48EA-8400-36B5704978A7}" type="doc">
      <dgm:prSet loTypeId="urn:microsoft.com/office/officeart/2005/8/layout/vList2" loCatId="list" qsTypeId="urn:microsoft.com/office/officeart/2005/8/quickstyle/simple5" qsCatId="simple" csTypeId="urn:microsoft.com/office/officeart/2005/8/colors/accent2_2" csCatId="accent2"/>
      <dgm:spPr/>
      <dgm:t>
        <a:bodyPr/>
        <a:lstStyle/>
        <a:p>
          <a:endParaRPr lang="en-US"/>
        </a:p>
      </dgm:t>
    </dgm:pt>
    <dgm:pt modelId="{3CCA7504-5960-429A-9616-A2588F57044B}">
      <dgm:prSet/>
      <dgm:spPr/>
      <dgm:t>
        <a:bodyPr/>
        <a:lstStyle/>
        <a:p>
          <a:r>
            <a:rPr lang="en-US"/>
            <a:t>Labels for program components.</a:t>
          </a:r>
        </a:p>
      </dgm:t>
    </dgm:pt>
    <dgm:pt modelId="{B7ABFAE0-2B0B-4D26-9D33-03F778EAE1CE}" type="parTrans" cxnId="{3ED67AAE-9C72-4202-94D7-249E139F1947}">
      <dgm:prSet/>
      <dgm:spPr/>
      <dgm:t>
        <a:bodyPr/>
        <a:lstStyle/>
        <a:p>
          <a:endParaRPr lang="en-US"/>
        </a:p>
      </dgm:t>
    </dgm:pt>
    <dgm:pt modelId="{C08C50D3-A8EA-4E34-848F-8156BF0FD272}" type="sibTrans" cxnId="{3ED67AAE-9C72-4202-94D7-249E139F1947}">
      <dgm:prSet/>
      <dgm:spPr/>
      <dgm:t>
        <a:bodyPr/>
        <a:lstStyle/>
        <a:p>
          <a:endParaRPr lang="en-US"/>
        </a:p>
      </dgm:t>
    </dgm:pt>
    <dgm:pt modelId="{6CCB9FF5-F0DC-41D0-B96E-6978E5F12C1F}">
      <dgm:prSet/>
      <dgm:spPr/>
      <dgm:t>
        <a:bodyPr/>
        <a:lstStyle/>
        <a:p>
          <a:r>
            <a:rPr lang="en-US"/>
            <a:t>Identifiers that store data are either variables or constants.</a:t>
          </a:r>
        </a:p>
      </dgm:t>
    </dgm:pt>
    <dgm:pt modelId="{669A87C6-D448-4D7D-8827-345DBEA1F87F}" type="parTrans" cxnId="{51A434D3-4999-458F-8C6F-21C63F81A6F5}">
      <dgm:prSet/>
      <dgm:spPr/>
      <dgm:t>
        <a:bodyPr/>
        <a:lstStyle/>
        <a:p>
          <a:endParaRPr lang="en-US"/>
        </a:p>
      </dgm:t>
    </dgm:pt>
    <dgm:pt modelId="{B1620336-1611-42AF-803D-7097119E4A4C}" type="sibTrans" cxnId="{51A434D3-4999-458F-8C6F-21C63F81A6F5}">
      <dgm:prSet/>
      <dgm:spPr/>
      <dgm:t>
        <a:bodyPr/>
        <a:lstStyle/>
        <a:p>
          <a:endParaRPr lang="en-US"/>
        </a:p>
      </dgm:t>
    </dgm:pt>
    <dgm:pt modelId="{DDBBA9BD-ECAC-442B-9D3E-F246F9A7B881}">
      <dgm:prSet/>
      <dgm:spPr/>
      <dgm:t>
        <a:bodyPr/>
        <a:lstStyle/>
        <a:p>
          <a:r>
            <a:rPr lang="en-US"/>
            <a:t>Variables contain values that can change during program execution.</a:t>
          </a:r>
        </a:p>
      </dgm:t>
    </dgm:pt>
    <dgm:pt modelId="{CAF7A147-215C-43C1-BBBF-404493ED8C7C}" type="parTrans" cxnId="{E5F17F7A-5110-421E-AA16-6862BF82C244}">
      <dgm:prSet/>
      <dgm:spPr/>
      <dgm:t>
        <a:bodyPr/>
        <a:lstStyle/>
        <a:p>
          <a:endParaRPr lang="en-US"/>
        </a:p>
      </dgm:t>
    </dgm:pt>
    <dgm:pt modelId="{56B821FD-DB0E-430C-8C81-41E4F5E5A29F}" type="sibTrans" cxnId="{E5F17F7A-5110-421E-AA16-6862BF82C244}">
      <dgm:prSet/>
      <dgm:spPr/>
      <dgm:t>
        <a:bodyPr/>
        <a:lstStyle/>
        <a:p>
          <a:endParaRPr lang="en-US"/>
        </a:p>
      </dgm:t>
    </dgm:pt>
    <dgm:pt modelId="{2CFC5288-1BBC-4E01-960A-7FF021DD8D98}">
      <dgm:prSet/>
      <dgm:spPr/>
      <dgm:t>
        <a:bodyPr/>
        <a:lstStyle/>
        <a:p>
          <a:r>
            <a:rPr lang="en-US"/>
            <a:t>Constants contain values that do not change during program execution.</a:t>
          </a:r>
        </a:p>
      </dgm:t>
    </dgm:pt>
    <dgm:pt modelId="{A9F484B1-3085-47DB-A9E4-B41554FBA081}" type="parTrans" cxnId="{E4F4247B-8FDD-4B27-8978-DBDA7A4AEAF3}">
      <dgm:prSet/>
      <dgm:spPr/>
      <dgm:t>
        <a:bodyPr/>
        <a:lstStyle/>
        <a:p>
          <a:endParaRPr lang="en-US"/>
        </a:p>
      </dgm:t>
    </dgm:pt>
    <dgm:pt modelId="{B2E7C361-D870-49CE-BA7B-EEFDAD2645A7}" type="sibTrans" cxnId="{E4F4247B-8FDD-4B27-8978-DBDA7A4AEAF3}">
      <dgm:prSet/>
      <dgm:spPr/>
      <dgm:t>
        <a:bodyPr/>
        <a:lstStyle/>
        <a:p>
          <a:endParaRPr lang="en-US"/>
        </a:p>
      </dgm:t>
    </dgm:pt>
    <dgm:pt modelId="{E5E4A4BA-B86E-4A94-839F-17E7B2A6B8A5}" type="pres">
      <dgm:prSet presAssocID="{F2EA4040-AE5E-48EA-8400-36B5704978A7}" presName="linear" presStyleCnt="0">
        <dgm:presLayoutVars>
          <dgm:animLvl val="lvl"/>
          <dgm:resizeHandles val="exact"/>
        </dgm:presLayoutVars>
      </dgm:prSet>
      <dgm:spPr/>
    </dgm:pt>
    <dgm:pt modelId="{528D6F80-39A9-442D-B1E0-0772C10ACFD8}" type="pres">
      <dgm:prSet presAssocID="{3CCA7504-5960-429A-9616-A2588F57044B}" presName="parentText" presStyleLbl="node1" presStyleIdx="0" presStyleCnt="4">
        <dgm:presLayoutVars>
          <dgm:chMax val="0"/>
          <dgm:bulletEnabled val="1"/>
        </dgm:presLayoutVars>
      </dgm:prSet>
      <dgm:spPr/>
    </dgm:pt>
    <dgm:pt modelId="{E1DBDB0B-ACE0-403A-BFF5-5CBEA554CEA7}" type="pres">
      <dgm:prSet presAssocID="{C08C50D3-A8EA-4E34-848F-8156BF0FD272}" presName="spacer" presStyleCnt="0"/>
      <dgm:spPr/>
    </dgm:pt>
    <dgm:pt modelId="{E5952B62-3941-45D9-ABEE-4E791D674D9D}" type="pres">
      <dgm:prSet presAssocID="{6CCB9FF5-F0DC-41D0-B96E-6978E5F12C1F}" presName="parentText" presStyleLbl="node1" presStyleIdx="1" presStyleCnt="4">
        <dgm:presLayoutVars>
          <dgm:chMax val="0"/>
          <dgm:bulletEnabled val="1"/>
        </dgm:presLayoutVars>
      </dgm:prSet>
      <dgm:spPr/>
    </dgm:pt>
    <dgm:pt modelId="{951E62C2-6FD4-4051-917B-7A46E2018693}" type="pres">
      <dgm:prSet presAssocID="{B1620336-1611-42AF-803D-7097119E4A4C}" presName="spacer" presStyleCnt="0"/>
      <dgm:spPr/>
    </dgm:pt>
    <dgm:pt modelId="{85EABDA5-FFC3-464C-9A6A-43D740A80478}" type="pres">
      <dgm:prSet presAssocID="{DDBBA9BD-ECAC-442B-9D3E-F246F9A7B881}" presName="parentText" presStyleLbl="node1" presStyleIdx="2" presStyleCnt="4">
        <dgm:presLayoutVars>
          <dgm:chMax val="0"/>
          <dgm:bulletEnabled val="1"/>
        </dgm:presLayoutVars>
      </dgm:prSet>
      <dgm:spPr/>
    </dgm:pt>
    <dgm:pt modelId="{4CA27CB0-801E-4009-A909-4EF9B3B7452F}" type="pres">
      <dgm:prSet presAssocID="{56B821FD-DB0E-430C-8C81-41E4F5E5A29F}" presName="spacer" presStyleCnt="0"/>
      <dgm:spPr/>
    </dgm:pt>
    <dgm:pt modelId="{873D3DB6-CA6A-4C93-B184-FFEFD82644CC}" type="pres">
      <dgm:prSet presAssocID="{2CFC5288-1BBC-4E01-960A-7FF021DD8D98}" presName="parentText" presStyleLbl="node1" presStyleIdx="3" presStyleCnt="4">
        <dgm:presLayoutVars>
          <dgm:chMax val="0"/>
          <dgm:bulletEnabled val="1"/>
        </dgm:presLayoutVars>
      </dgm:prSet>
      <dgm:spPr/>
    </dgm:pt>
  </dgm:ptLst>
  <dgm:cxnLst>
    <dgm:cxn modelId="{57212814-6AB4-4F2C-B95C-27E3E4F19BBB}" type="presOf" srcId="{6CCB9FF5-F0DC-41D0-B96E-6978E5F12C1F}" destId="{E5952B62-3941-45D9-ABEE-4E791D674D9D}" srcOrd="0" destOrd="0" presId="urn:microsoft.com/office/officeart/2005/8/layout/vList2"/>
    <dgm:cxn modelId="{FA44B736-F701-4D48-9102-3CE330BD140F}" type="presOf" srcId="{F2EA4040-AE5E-48EA-8400-36B5704978A7}" destId="{E5E4A4BA-B86E-4A94-839F-17E7B2A6B8A5}" srcOrd="0" destOrd="0" presId="urn:microsoft.com/office/officeart/2005/8/layout/vList2"/>
    <dgm:cxn modelId="{AAF53A44-DFBA-4419-8910-BFBCBE064576}" type="presOf" srcId="{2CFC5288-1BBC-4E01-960A-7FF021DD8D98}" destId="{873D3DB6-CA6A-4C93-B184-FFEFD82644CC}" srcOrd="0" destOrd="0" presId="urn:microsoft.com/office/officeart/2005/8/layout/vList2"/>
    <dgm:cxn modelId="{E5F17F7A-5110-421E-AA16-6862BF82C244}" srcId="{F2EA4040-AE5E-48EA-8400-36B5704978A7}" destId="{DDBBA9BD-ECAC-442B-9D3E-F246F9A7B881}" srcOrd="2" destOrd="0" parTransId="{CAF7A147-215C-43C1-BBBF-404493ED8C7C}" sibTransId="{56B821FD-DB0E-430C-8C81-41E4F5E5A29F}"/>
    <dgm:cxn modelId="{E4F4247B-8FDD-4B27-8978-DBDA7A4AEAF3}" srcId="{F2EA4040-AE5E-48EA-8400-36B5704978A7}" destId="{2CFC5288-1BBC-4E01-960A-7FF021DD8D98}" srcOrd="3" destOrd="0" parTransId="{A9F484B1-3085-47DB-A9E4-B41554FBA081}" sibTransId="{B2E7C361-D870-49CE-BA7B-EEFDAD2645A7}"/>
    <dgm:cxn modelId="{81722D90-8920-414D-B420-08B90168B81F}" type="presOf" srcId="{3CCA7504-5960-429A-9616-A2588F57044B}" destId="{528D6F80-39A9-442D-B1E0-0772C10ACFD8}" srcOrd="0" destOrd="0" presId="urn:microsoft.com/office/officeart/2005/8/layout/vList2"/>
    <dgm:cxn modelId="{1016FF97-7F04-4E1B-9782-B4838F938D36}" type="presOf" srcId="{DDBBA9BD-ECAC-442B-9D3E-F246F9A7B881}" destId="{85EABDA5-FFC3-464C-9A6A-43D740A80478}" srcOrd="0" destOrd="0" presId="urn:microsoft.com/office/officeart/2005/8/layout/vList2"/>
    <dgm:cxn modelId="{3ED67AAE-9C72-4202-94D7-249E139F1947}" srcId="{F2EA4040-AE5E-48EA-8400-36B5704978A7}" destId="{3CCA7504-5960-429A-9616-A2588F57044B}" srcOrd="0" destOrd="0" parTransId="{B7ABFAE0-2B0B-4D26-9D33-03F778EAE1CE}" sibTransId="{C08C50D3-A8EA-4E34-848F-8156BF0FD272}"/>
    <dgm:cxn modelId="{51A434D3-4999-458F-8C6F-21C63F81A6F5}" srcId="{F2EA4040-AE5E-48EA-8400-36B5704978A7}" destId="{6CCB9FF5-F0DC-41D0-B96E-6978E5F12C1F}" srcOrd="1" destOrd="0" parTransId="{669A87C6-D448-4D7D-8827-345DBEA1F87F}" sibTransId="{B1620336-1611-42AF-803D-7097119E4A4C}"/>
    <dgm:cxn modelId="{2078B2A6-C0F3-40D1-A07D-40DE382031E2}" type="presParOf" srcId="{E5E4A4BA-B86E-4A94-839F-17E7B2A6B8A5}" destId="{528D6F80-39A9-442D-B1E0-0772C10ACFD8}" srcOrd="0" destOrd="0" presId="urn:microsoft.com/office/officeart/2005/8/layout/vList2"/>
    <dgm:cxn modelId="{40413337-A556-4288-9DF4-2CBBDD34D019}" type="presParOf" srcId="{E5E4A4BA-B86E-4A94-839F-17E7B2A6B8A5}" destId="{E1DBDB0B-ACE0-403A-BFF5-5CBEA554CEA7}" srcOrd="1" destOrd="0" presId="urn:microsoft.com/office/officeart/2005/8/layout/vList2"/>
    <dgm:cxn modelId="{081B4EBB-69FB-4BA4-95C5-C2D05AD33039}" type="presParOf" srcId="{E5E4A4BA-B86E-4A94-839F-17E7B2A6B8A5}" destId="{E5952B62-3941-45D9-ABEE-4E791D674D9D}" srcOrd="2" destOrd="0" presId="urn:microsoft.com/office/officeart/2005/8/layout/vList2"/>
    <dgm:cxn modelId="{0894C3AC-D69B-4B57-B3A6-261D2061DF6F}" type="presParOf" srcId="{E5E4A4BA-B86E-4A94-839F-17E7B2A6B8A5}" destId="{951E62C2-6FD4-4051-917B-7A46E2018693}" srcOrd="3" destOrd="0" presId="urn:microsoft.com/office/officeart/2005/8/layout/vList2"/>
    <dgm:cxn modelId="{BB245A50-8FB2-4EFF-BD45-8A7CD2632245}" type="presParOf" srcId="{E5E4A4BA-B86E-4A94-839F-17E7B2A6B8A5}" destId="{85EABDA5-FFC3-464C-9A6A-43D740A80478}" srcOrd="4" destOrd="0" presId="urn:microsoft.com/office/officeart/2005/8/layout/vList2"/>
    <dgm:cxn modelId="{990C3FAC-A19D-455A-AD33-0232828D44F0}" type="presParOf" srcId="{E5E4A4BA-B86E-4A94-839F-17E7B2A6B8A5}" destId="{4CA27CB0-801E-4009-A909-4EF9B3B7452F}" srcOrd="5" destOrd="0" presId="urn:microsoft.com/office/officeart/2005/8/layout/vList2"/>
    <dgm:cxn modelId="{D3258477-220B-4862-AEFF-61E9913D8EA9}" type="presParOf" srcId="{E5E4A4BA-B86E-4A94-839F-17E7B2A6B8A5}" destId="{873D3DB6-CA6A-4C93-B184-FFEFD82644CC}"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5639CBCD-18FF-407A-9414-B5982CA617DD}"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08D08308-253E-4853-9EAE-8121162AE257}">
      <dgm:prSet/>
      <dgm:spPr/>
      <dgm:t>
        <a:bodyPr/>
        <a:lstStyle/>
        <a:p>
          <a:r>
            <a:rPr lang="en-US"/>
            <a:t>Shell recognizes some variables and replaces with correct path.</a:t>
          </a:r>
        </a:p>
      </dgm:t>
    </dgm:pt>
    <dgm:pt modelId="{7A4F928F-0228-4C87-BF0D-CFAEAEF4377F}" type="parTrans" cxnId="{734A57E5-F890-44C5-BE62-4CC68F74C300}">
      <dgm:prSet/>
      <dgm:spPr/>
      <dgm:t>
        <a:bodyPr/>
        <a:lstStyle/>
        <a:p>
          <a:endParaRPr lang="en-US"/>
        </a:p>
      </dgm:t>
    </dgm:pt>
    <dgm:pt modelId="{601E80EF-D585-4D8D-801E-FC928E080F44}" type="sibTrans" cxnId="{734A57E5-F890-44C5-BE62-4CC68F74C300}">
      <dgm:prSet/>
      <dgm:spPr/>
      <dgm:t>
        <a:bodyPr/>
        <a:lstStyle/>
        <a:p>
          <a:endParaRPr lang="en-US"/>
        </a:p>
      </dgm:t>
    </dgm:pt>
    <dgm:pt modelId="{D6132DB9-3775-4FF1-AA88-7F7358E94B89}">
      <dgm:prSet/>
      <dgm:spPr/>
      <dgm:t>
        <a:bodyPr/>
        <a:lstStyle/>
        <a:p>
          <a:r>
            <a:rPr lang="en-US"/>
            <a:t>Common environment variables include:</a:t>
          </a:r>
        </a:p>
      </dgm:t>
    </dgm:pt>
    <dgm:pt modelId="{A91C84DA-E450-49A6-8E9A-E1748B01B7E5}" type="parTrans" cxnId="{5C2F022E-082A-4033-BF39-5B76F6715AD7}">
      <dgm:prSet/>
      <dgm:spPr/>
      <dgm:t>
        <a:bodyPr/>
        <a:lstStyle/>
        <a:p>
          <a:endParaRPr lang="en-US"/>
        </a:p>
      </dgm:t>
    </dgm:pt>
    <dgm:pt modelId="{6F239F83-17D5-4D33-B9FC-0F737B1EF8DE}" type="sibTrans" cxnId="{5C2F022E-082A-4033-BF39-5B76F6715AD7}">
      <dgm:prSet/>
      <dgm:spPr/>
      <dgm:t>
        <a:bodyPr/>
        <a:lstStyle/>
        <a:p>
          <a:endParaRPr lang="en-US"/>
        </a:p>
      </dgm:t>
    </dgm:pt>
    <dgm:pt modelId="{0221D7E5-8BA4-4B50-95D1-B11613795C4F}">
      <dgm:prSet/>
      <dgm:spPr/>
      <dgm:t>
        <a:bodyPr/>
        <a:lstStyle/>
        <a:p>
          <a:r>
            <a:rPr lang="en-US"/>
            <a:t>%SystemDrive%—for example, "C:"</a:t>
          </a:r>
        </a:p>
      </dgm:t>
    </dgm:pt>
    <dgm:pt modelId="{758F2122-7BAF-4996-AAF3-95F5A29C023C}" type="parTrans" cxnId="{91FA5C09-A2E6-4F64-95B8-07B3996B34B6}">
      <dgm:prSet/>
      <dgm:spPr/>
      <dgm:t>
        <a:bodyPr/>
        <a:lstStyle/>
        <a:p>
          <a:endParaRPr lang="en-US"/>
        </a:p>
      </dgm:t>
    </dgm:pt>
    <dgm:pt modelId="{2C403C55-A015-46C9-9415-A4F9848093ED}" type="sibTrans" cxnId="{91FA5C09-A2E6-4F64-95B8-07B3996B34B6}">
      <dgm:prSet/>
      <dgm:spPr/>
      <dgm:t>
        <a:bodyPr/>
        <a:lstStyle/>
        <a:p>
          <a:endParaRPr lang="en-US"/>
        </a:p>
      </dgm:t>
    </dgm:pt>
    <dgm:pt modelId="{586FB05D-95A9-435A-8344-629E91ED7447}">
      <dgm:prSet/>
      <dgm:spPr/>
      <dgm:t>
        <a:bodyPr/>
        <a:lstStyle/>
        <a:p>
          <a:r>
            <a:rPr lang="en-US"/>
            <a:t>%SystemRoot%—for example, "C:\Windows“</a:t>
          </a:r>
        </a:p>
      </dgm:t>
    </dgm:pt>
    <dgm:pt modelId="{190579A6-938D-4B47-94E0-7F306C7715DE}" type="parTrans" cxnId="{6EADA8E6-A1D2-45FF-BCDF-C36FCD0FC9CD}">
      <dgm:prSet/>
      <dgm:spPr/>
      <dgm:t>
        <a:bodyPr/>
        <a:lstStyle/>
        <a:p>
          <a:endParaRPr lang="en-US"/>
        </a:p>
      </dgm:t>
    </dgm:pt>
    <dgm:pt modelId="{63E4954D-57CC-4748-BD91-FF24DD8B8285}" type="sibTrans" cxnId="{6EADA8E6-A1D2-45FF-BCDF-C36FCD0FC9CD}">
      <dgm:prSet/>
      <dgm:spPr/>
      <dgm:t>
        <a:bodyPr/>
        <a:lstStyle/>
        <a:p>
          <a:endParaRPr lang="en-US"/>
        </a:p>
      </dgm:t>
    </dgm:pt>
    <dgm:pt modelId="{5428103E-2762-488C-A4D5-D88D3C5B724E}">
      <dgm:prSet/>
      <dgm:spPr/>
      <dgm:t>
        <a:bodyPr/>
        <a:lstStyle/>
        <a:p>
          <a:r>
            <a:rPr lang="en-US"/>
            <a:t>View Windows environment variables with the set command or through </a:t>
          </a:r>
          <a:r>
            <a:rPr lang="en-US" b="1"/>
            <a:t>System Properties→Advanced</a:t>
          </a:r>
          <a:r>
            <a:rPr lang="en-US"/>
            <a:t>.</a:t>
          </a:r>
        </a:p>
      </dgm:t>
    </dgm:pt>
    <dgm:pt modelId="{5658AB63-5994-47C8-8608-B4468D717A7A}" type="parTrans" cxnId="{E1ADF26A-7D43-431B-B93F-F544BE6C4557}">
      <dgm:prSet/>
      <dgm:spPr/>
      <dgm:t>
        <a:bodyPr/>
        <a:lstStyle/>
        <a:p>
          <a:endParaRPr lang="en-US"/>
        </a:p>
      </dgm:t>
    </dgm:pt>
    <dgm:pt modelId="{83BF237E-C4B0-461B-856C-7E5FC530F22C}" type="sibTrans" cxnId="{E1ADF26A-7D43-431B-B93F-F544BE6C4557}">
      <dgm:prSet/>
      <dgm:spPr/>
      <dgm:t>
        <a:bodyPr/>
        <a:lstStyle/>
        <a:p>
          <a:endParaRPr lang="en-US"/>
        </a:p>
      </dgm:t>
    </dgm:pt>
    <dgm:pt modelId="{C2D84AB7-6D0A-4282-BBC5-5E54AA281BB4}">
      <dgm:prSet/>
      <dgm:spPr/>
      <dgm:t>
        <a:bodyPr/>
        <a:lstStyle/>
        <a:p>
          <a:r>
            <a:rPr lang="en-US"/>
            <a:t>View Linux environment variables with the printenv or env</a:t>
          </a:r>
          <a:r>
            <a:rPr lang="en-US" b="1"/>
            <a:t> </a:t>
          </a:r>
          <a:r>
            <a:rPr lang="en-US"/>
            <a:t>command.</a:t>
          </a:r>
        </a:p>
      </dgm:t>
    </dgm:pt>
    <dgm:pt modelId="{70EDE5DF-AF56-4CC5-ADD5-B6191925EABC}" type="parTrans" cxnId="{78BFA3FF-9A70-4472-B284-BA16F2A482D0}">
      <dgm:prSet/>
      <dgm:spPr/>
      <dgm:t>
        <a:bodyPr/>
        <a:lstStyle/>
        <a:p>
          <a:endParaRPr lang="en-US"/>
        </a:p>
      </dgm:t>
    </dgm:pt>
    <dgm:pt modelId="{0AA6CB4A-D753-4A15-9711-EE64B1037DA6}" type="sibTrans" cxnId="{78BFA3FF-9A70-4472-B284-BA16F2A482D0}">
      <dgm:prSet/>
      <dgm:spPr/>
      <dgm:t>
        <a:bodyPr/>
        <a:lstStyle/>
        <a:p>
          <a:endParaRPr lang="en-US"/>
        </a:p>
      </dgm:t>
    </dgm:pt>
    <dgm:pt modelId="{EF20E42A-980A-4FDA-BC9B-588C39965776}" type="pres">
      <dgm:prSet presAssocID="{5639CBCD-18FF-407A-9414-B5982CA617DD}" presName="root" presStyleCnt="0">
        <dgm:presLayoutVars>
          <dgm:dir/>
          <dgm:resizeHandles val="exact"/>
        </dgm:presLayoutVars>
      </dgm:prSet>
      <dgm:spPr/>
    </dgm:pt>
    <dgm:pt modelId="{47432798-7233-46ED-9A23-2832FE458145}" type="pres">
      <dgm:prSet presAssocID="{08D08308-253E-4853-9EAE-8121162AE257}" presName="compNode" presStyleCnt="0"/>
      <dgm:spPr/>
    </dgm:pt>
    <dgm:pt modelId="{E75232F9-0AAB-43A7-AEFD-CC6810F67B2D}" type="pres">
      <dgm:prSet presAssocID="{08D08308-253E-4853-9EAE-8121162AE257}" presName="bgRect" presStyleLbl="bgShp" presStyleIdx="0" presStyleCnt="4"/>
      <dgm:spPr/>
    </dgm:pt>
    <dgm:pt modelId="{345787AA-AB3B-4BFF-B6DC-452F7A3BAB06}" type="pres">
      <dgm:prSet presAssocID="{08D08308-253E-4853-9EAE-8121162AE257}"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NormalDistribution"/>
        </a:ext>
      </dgm:extLst>
    </dgm:pt>
    <dgm:pt modelId="{1E2EA968-C09D-4EB8-A36A-4B660ECAC513}" type="pres">
      <dgm:prSet presAssocID="{08D08308-253E-4853-9EAE-8121162AE257}" presName="spaceRect" presStyleCnt="0"/>
      <dgm:spPr/>
    </dgm:pt>
    <dgm:pt modelId="{6DCFA944-5109-4800-A9A4-97F5209E84BF}" type="pres">
      <dgm:prSet presAssocID="{08D08308-253E-4853-9EAE-8121162AE257}" presName="parTx" presStyleLbl="revTx" presStyleIdx="0" presStyleCnt="5">
        <dgm:presLayoutVars>
          <dgm:chMax val="0"/>
          <dgm:chPref val="0"/>
        </dgm:presLayoutVars>
      </dgm:prSet>
      <dgm:spPr/>
    </dgm:pt>
    <dgm:pt modelId="{D2C55F83-BC97-4E9D-AC1A-DCC13B1E8DF2}" type="pres">
      <dgm:prSet presAssocID="{601E80EF-D585-4D8D-801E-FC928E080F44}" presName="sibTrans" presStyleCnt="0"/>
      <dgm:spPr/>
    </dgm:pt>
    <dgm:pt modelId="{108AB6D1-27AA-4948-BA5F-5E613555A16E}" type="pres">
      <dgm:prSet presAssocID="{D6132DB9-3775-4FF1-AA88-7F7358E94B89}" presName="compNode" presStyleCnt="0"/>
      <dgm:spPr/>
    </dgm:pt>
    <dgm:pt modelId="{5A447828-03C3-4458-845E-76F57AA49FFF}" type="pres">
      <dgm:prSet presAssocID="{D6132DB9-3775-4FF1-AA88-7F7358E94B89}" presName="bgRect" presStyleLbl="bgShp" presStyleIdx="1" presStyleCnt="4"/>
      <dgm:spPr/>
    </dgm:pt>
    <dgm:pt modelId="{D9457EEC-A1A9-4596-9125-CF00C55D514A}" type="pres">
      <dgm:prSet presAssocID="{D6132DB9-3775-4FF1-AA88-7F7358E94B89}"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ot Air Balloon"/>
        </a:ext>
      </dgm:extLst>
    </dgm:pt>
    <dgm:pt modelId="{93F1AA85-0E51-43A3-B851-FAE313F3787C}" type="pres">
      <dgm:prSet presAssocID="{D6132DB9-3775-4FF1-AA88-7F7358E94B89}" presName="spaceRect" presStyleCnt="0"/>
      <dgm:spPr/>
    </dgm:pt>
    <dgm:pt modelId="{5B93A988-5141-4907-B19F-2C45C9772288}" type="pres">
      <dgm:prSet presAssocID="{D6132DB9-3775-4FF1-AA88-7F7358E94B89}" presName="parTx" presStyleLbl="revTx" presStyleIdx="1" presStyleCnt="5">
        <dgm:presLayoutVars>
          <dgm:chMax val="0"/>
          <dgm:chPref val="0"/>
        </dgm:presLayoutVars>
      </dgm:prSet>
      <dgm:spPr/>
    </dgm:pt>
    <dgm:pt modelId="{1B32B46B-EE68-470F-923F-294FA5F7DF14}" type="pres">
      <dgm:prSet presAssocID="{D6132DB9-3775-4FF1-AA88-7F7358E94B89}" presName="desTx" presStyleLbl="revTx" presStyleIdx="2" presStyleCnt="5">
        <dgm:presLayoutVars/>
      </dgm:prSet>
      <dgm:spPr/>
    </dgm:pt>
    <dgm:pt modelId="{69991E46-3A8A-4EF1-99EC-5038EB7BD68C}" type="pres">
      <dgm:prSet presAssocID="{6F239F83-17D5-4D33-B9FC-0F737B1EF8DE}" presName="sibTrans" presStyleCnt="0"/>
      <dgm:spPr/>
    </dgm:pt>
    <dgm:pt modelId="{8CB13172-5129-471D-85F8-493E526405C2}" type="pres">
      <dgm:prSet presAssocID="{5428103E-2762-488C-A4D5-D88D3C5B724E}" presName="compNode" presStyleCnt="0"/>
      <dgm:spPr/>
    </dgm:pt>
    <dgm:pt modelId="{E4CAB9A8-FBAC-40BA-B1DF-BF48DAD96CD0}" type="pres">
      <dgm:prSet presAssocID="{5428103E-2762-488C-A4D5-D88D3C5B724E}" presName="bgRect" presStyleLbl="bgShp" presStyleIdx="2" presStyleCnt="4"/>
      <dgm:spPr/>
    </dgm:pt>
    <dgm:pt modelId="{C9AE030D-E3B5-459D-9674-6F7B832E2BA0}" type="pres">
      <dgm:prSet presAssocID="{5428103E-2762-488C-A4D5-D88D3C5B724E}"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rocessor"/>
        </a:ext>
      </dgm:extLst>
    </dgm:pt>
    <dgm:pt modelId="{67CBD474-6311-42F0-B894-CC26D58B6352}" type="pres">
      <dgm:prSet presAssocID="{5428103E-2762-488C-A4D5-D88D3C5B724E}" presName="spaceRect" presStyleCnt="0"/>
      <dgm:spPr/>
    </dgm:pt>
    <dgm:pt modelId="{1AB25105-DB24-4954-B7FF-F92036812710}" type="pres">
      <dgm:prSet presAssocID="{5428103E-2762-488C-A4D5-D88D3C5B724E}" presName="parTx" presStyleLbl="revTx" presStyleIdx="3" presStyleCnt="5">
        <dgm:presLayoutVars>
          <dgm:chMax val="0"/>
          <dgm:chPref val="0"/>
        </dgm:presLayoutVars>
      </dgm:prSet>
      <dgm:spPr/>
    </dgm:pt>
    <dgm:pt modelId="{282B2F00-7217-48F7-80FE-119ECA2E9FC4}" type="pres">
      <dgm:prSet presAssocID="{83BF237E-C4B0-461B-856C-7E5FC530F22C}" presName="sibTrans" presStyleCnt="0"/>
      <dgm:spPr/>
    </dgm:pt>
    <dgm:pt modelId="{2871E58D-0841-4D31-884D-A36B9A735AD8}" type="pres">
      <dgm:prSet presAssocID="{C2D84AB7-6D0A-4282-BBC5-5E54AA281BB4}" presName="compNode" presStyleCnt="0"/>
      <dgm:spPr/>
    </dgm:pt>
    <dgm:pt modelId="{C75AB361-3F3F-4773-AD20-B13E9B1CB4AE}" type="pres">
      <dgm:prSet presAssocID="{C2D84AB7-6D0A-4282-BBC5-5E54AA281BB4}" presName="bgRect" presStyleLbl="bgShp" presStyleIdx="3" presStyleCnt="4"/>
      <dgm:spPr/>
    </dgm:pt>
    <dgm:pt modelId="{ABF3CDFF-7D18-496B-B157-820F1FC8B0B5}" type="pres">
      <dgm:prSet presAssocID="{C2D84AB7-6D0A-4282-BBC5-5E54AA281BB4}"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omputer"/>
        </a:ext>
      </dgm:extLst>
    </dgm:pt>
    <dgm:pt modelId="{9B171815-761B-4F74-97F1-7226D8A81385}" type="pres">
      <dgm:prSet presAssocID="{C2D84AB7-6D0A-4282-BBC5-5E54AA281BB4}" presName="spaceRect" presStyleCnt="0"/>
      <dgm:spPr/>
    </dgm:pt>
    <dgm:pt modelId="{AF09D63A-65A7-4A8A-81C6-142E15994D18}" type="pres">
      <dgm:prSet presAssocID="{C2D84AB7-6D0A-4282-BBC5-5E54AA281BB4}" presName="parTx" presStyleLbl="revTx" presStyleIdx="4" presStyleCnt="5">
        <dgm:presLayoutVars>
          <dgm:chMax val="0"/>
          <dgm:chPref val="0"/>
        </dgm:presLayoutVars>
      </dgm:prSet>
      <dgm:spPr/>
    </dgm:pt>
  </dgm:ptLst>
  <dgm:cxnLst>
    <dgm:cxn modelId="{91FA5C09-A2E6-4F64-95B8-07B3996B34B6}" srcId="{D6132DB9-3775-4FF1-AA88-7F7358E94B89}" destId="{0221D7E5-8BA4-4B50-95D1-B11613795C4F}" srcOrd="0" destOrd="0" parTransId="{758F2122-7BAF-4996-AAF3-95F5A29C023C}" sibTransId="{2C403C55-A015-46C9-9415-A4F9848093ED}"/>
    <dgm:cxn modelId="{CC79CA1D-2CAB-4790-8322-27383C295C2E}" type="presOf" srcId="{5428103E-2762-488C-A4D5-D88D3C5B724E}" destId="{1AB25105-DB24-4954-B7FF-F92036812710}" srcOrd="0" destOrd="0" presId="urn:microsoft.com/office/officeart/2018/2/layout/IconVerticalSolidList"/>
    <dgm:cxn modelId="{F91FC829-4E09-4786-8448-D85FBAF1CB7F}" type="presOf" srcId="{D6132DB9-3775-4FF1-AA88-7F7358E94B89}" destId="{5B93A988-5141-4907-B19F-2C45C9772288}" srcOrd="0" destOrd="0" presId="urn:microsoft.com/office/officeart/2018/2/layout/IconVerticalSolidList"/>
    <dgm:cxn modelId="{5C2F022E-082A-4033-BF39-5B76F6715AD7}" srcId="{5639CBCD-18FF-407A-9414-B5982CA617DD}" destId="{D6132DB9-3775-4FF1-AA88-7F7358E94B89}" srcOrd="1" destOrd="0" parTransId="{A91C84DA-E450-49A6-8E9A-E1748B01B7E5}" sibTransId="{6F239F83-17D5-4D33-B9FC-0F737B1EF8DE}"/>
    <dgm:cxn modelId="{8C53415F-6EE6-4D90-A477-DBDBB8364179}" type="presOf" srcId="{08D08308-253E-4853-9EAE-8121162AE257}" destId="{6DCFA944-5109-4800-A9A4-97F5209E84BF}" srcOrd="0" destOrd="0" presId="urn:microsoft.com/office/officeart/2018/2/layout/IconVerticalSolidList"/>
    <dgm:cxn modelId="{E1ADF26A-7D43-431B-B93F-F544BE6C4557}" srcId="{5639CBCD-18FF-407A-9414-B5982CA617DD}" destId="{5428103E-2762-488C-A4D5-D88D3C5B724E}" srcOrd="2" destOrd="0" parTransId="{5658AB63-5994-47C8-8608-B4468D717A7A}" sibTransId="{83BF237E-C4B0-461B-856C-7E5FC530F22C}"/>
    <dgm:cxn modelId="{3BA496AC-B9F5-4CBE-9947-B13FC45FF27A}" type="presOf" srcId="{5639CBCD-18FF-407A-9414-B5982CA617DD}" destId="{EF20E42A-980A-4FDA-BC9B-588C39965776}" srcOrd="0" destOrd="0" presId="urn:microsoft.com/office/officeart/2018/2/layout/IconVerticalSolidList"/>
    <dgm:cxn modelId="{480753C6-1EB2-422B-94DB-97F6522F21B7}" type="presOf" srcId="{C2D84AB7-6D0A-4282-BBC5-5E54AA281BB4}" destId="{AF09D63A-65A7-4A8A-81C6-142E15994D18}" srcOrd="0" destOrd="0" presId="urn:microsoft.com/office/officeart/2018/2/layout/IconVerticalSolidList"/>
    <dgm:cxn modelId="{E0BF84CE-F049-4BDC-AB73-4AA7B08BE07F}" type="presOf" srcId="{0221D7E5-8BA4-4B50-95D1-B11613795C4F}" destId="{1B32B46B-EE68-470F-923F-294FA5F7DF14}" srcOrd="0" destOrd="0" presId="urn:microsoft.com/office/officeart/2018/2/layout/IconVerticalSolidList"/>
    <dgm:cxn modelId="{734A57E5-F890-44C5-BE62-4CC68F74C300}" srcId="{5639CBCD-18FF-407A-9414-B5982CA617DD}" destId="{08D08308-253E-4853-9EAE-8121162AE257}" srcOrd="0" destOrd="0" parTransId="{7A4F928F-0228-4C87-BF0D-CFAEAEF4377F}" sibTransId="{601E80EF-D585-4D8D-801E-FC928E080F44}"/>
    <dgm:cxn modelId="{6EADA8E6-A1D2-45FF-BCDF-C36FCD0FC9CD}" srcId="{D6132DB9-3775-4FF1-AA88-7F7358E94B89}" destId="{586FB05D-95A9-435A-8344-629E91ED7447}" srcOrd="1" destOrd="0" parTransId="{190579A6-938D-4B47-94E0-7F306C7715DE}" sibTransId="{63E4954D-57CC-4748-BD91-FF24DD8B8285}"/>
    <dgm:cxn modelId="{78BFA3FF-9A70-4472-B284-BA16F2A482D0}" srcId="{5639CBCD-18FF-407A-9414-B5982CA617DD}" destId="{C2D84AB7-6D0A-4282-BBC5-5E54AA281BB4}" srcOrd="3" destOrd="0" parTransId="{70EDE5DF-AF56-4CC5-ADD5-B6191925EABC}" sibTransId="{0AA6CB4A-D753-4A15-9711-EE64B1037DA6}"/>
    <dgm:cxn modelId="{530BF0FF-FCC8-4F68-A215-7A11C11DC9B7}" type="presOf" srcId="{586FB05D-95A9-435A-8344-629E91ED7447}" destId="{1B32B46B-EE68-470F-923F-294FA5F7DF14}" srcOrd="0" destOrd="1" presId="urn:microsoft.com/office/officeart/2018/2/layout/IconVerticalSolidList"/>
    <dgm:cxn modelId="{CEB5ECF5-3E0B-45C1-AD79-10915748273C}" type="presParOf" srcId="{EF20E42A-980A-4FDA-BC9B-588C39965776}" destId="{47432798-7233-46ED-9A23-2832FE458145}" srcOrd="0" destOrd="0" presId="urn:microsoft.com/office/officeart/2018/2/layout/IconVerticalSolidList"/>
    <dgm:cxn modelId="{79BD32B2-868F-4C93-BCFC-55325A89D7E0}" type="presParOf" srcId="{47432798-7233-46ED-9A23-2832FE458145}" destId="{E75232F9-0AAB-43A7-AEFD-CC6810F67B2D}" srcOrd="0" destOrd="0" presId="urn:microsoft.com/office/officeart/2018/2/layout/IconVerticalSolidList"/>
    <dgm:cxn modelId="{92BF06EA-40D7-4FDE-9752-A9DD342EF98C}" type="presParOf" srcId="{47432798-7233-46ED-9A23-2832FE458145}" destId="{345787AA-AB3B-4BFF-B6DC-452F7A3BAB06}" srcOrd="1" destOrd="0" presId="urn:microsoft.com/office/officeart/2018/2/layout/IconVerticalSolidList"/>
    <dgm:cxn modelId="{4832DB44-677A-42E9-93B8-186758E57E53}" type="presParOf" srcId="{47432798-7233-46ED-9A23-2832FE458145}" destId="{1E2EA968-C09D-4EB8-A36A-4B660ECAC513}" srcOrd="2" destOrd="0" presId="urn:microsoft.com/office/officeart/2018/2/layout/IconVerticalSolidList"/>
    <dgm:cxn modelId="{7F7FFE5D-9D0D-44BF-AA60-FE7597F7901F}" type="presParOf" srcId="{47432798-7233-46ED-9A23-2832FE458145}" destId="{6DCFA944-5109-4800-A9A4-97F5209E84BF}" srcOrd="3" destOrd="0" presId="urn:microsoft.com/office/officeart/2018/2/layout/IconVerticalSolidList"/>
    <dgm:cxn modelId="{E7626DBB-EE28-4176-85E3-C3BFD74FF96F}" type="presParOf" srcId="{EF20E42A-980A-4FDA-BC9B-588C39965776}" destId="{D2C55F83-BC97-4E9D-AC1A-DCC13B1E8DF2}" srcOrd="1" destOrd="0" presId="urn:microsoft.com/office/officeart/2018/2/layout/IconVerticalSolidList"/>
    <dgm:cxn modelId="{BE98F558-4007-4FD7-B460-8854CC06D4F7}" type="presParOf" srcId="{EF20E42A-980A-4FDA-BC9B-588C39965776}" destId="{108AB6D1-27AA-4948-BA5F-5E613555A16E}" srcOrd="2" destOrd="0" presId="urn:microsoft.com/office/officeart/2018/2/layout/IconVerticalSolidList"/>
    <dgm:cxn modelId="{6952302C-AB27-417C-B1AB-7B28D619B07D}" type="presParOf" srcId="{108AB6D1-27AA-4948-BA5F-5E613555A16E}" destId="{5A447828-03C3-4458-845E-76F57AA49FFF}" srcOrd="0" destOrd="0" presId="urn:microsoft.com/office/officeart/2018/2/layout/IconVerticalSolidList"/>
    <dgm:cxn modelId="{969D2090-F3FB-4543-BDE9-65913072D48A}" type="presParOf" srcId="{108AB6D1-27AA-4948-BA5F-5E613555A16E}" destId="{D9457EEC-A1A9-4596-9125-CF00C55D514A}" srcOrd="1" destOrd="0" presId="urn:microsoft.com/office/officeart/2018/2/layout/IconVerticalSolidList"/>
    <dgm:cxn modelId="{1717517F-4B24-4447-B421-4048BBF9F0CB}" type="presParOf" srcId="{108AB6D1-27AA-4948-BA5F-5E613555A16E}" destId="{93F1AA85-0E51-43A3-B851-FAE313F3787C}" srcOrd="2" destOrd="0" presId="urn:microsoft.com/office/officeart/2018/2/layout/IconVerticalSolidList"/>
    <dgm:cxn modelId="{2577BF40-077A-4C3F-B836-5D88B99E4F0A}" type="presParOf" srcId="{108AB6D1-27AA-4948-BA5F-5E613555A16E}" destId="{5B93A988-5141-4907-B19F-2C45C9772288}" srcOrd="3" destOrd="0" presId="urn:microsoft.com/office/officeart/2018/2/layout/IconVerticalSolidList"/>
    <dgm:cxn modelId="{6CB577A0-8887-4D49-B7F9-5FCB065BFF6A}" type="presParOf" srcId="{108AB6D1-27AA-4948-BA5F-5E613555A16E}" destId="{1B32B46B-EE68-470F-923F-294FA5F7DF14}" srcOrd="4" destOrd="0" presId="urn:microsoft.com/office/officeart/2018/2/layout/IconVerticalSolidList"/>
    <dgm:cxn modelId="{932F8DEA-3086-4DF8-9DBD-C6050B7706D7}" type="presParOf" srcId="{EF20E42A-980A-4FDA-BC9B-588C39965776}" destId="{69991E46-3A8A-4EF1-99EC-5038EB7BD68C}" srcOrd="3" destOrd="0" presId="urn:microsoft.com/office/officeart/2018/2/layout/IconVerticalSolidList"/>
    <dgm:cxn modelId="{ECE247AD-226B-420A-BEEE-5EB30C8FE6FC}" type="presParOf" srcId="{EF20E42A-980A-4FDA-BC9B-588C39965776}" destId="{8CB13172-5129-471D-85F8-493E526405C2}" srcOrd="4" destOrd="0" presId="urn:microsoft.com/office/officeart/2018/2/layout/IconVerticalSolidList"/>
    <dgm:cxn modelId="{DAECC655-9071-4D04-8C1C-D17E74496E01}" type="presParOf" srcId="{8CB13172-5129-471D-85F8-493E526405C2}" destId="{E4CAB9A8-FBAC-40BA-B1DF-BF48DAD96CD0}" srcOrd="0" destOrd="0" presId="urn:microsoft.com/office/officeart/2018/2/layout/IconVerticalSolidList"/>
    <dgm:cxn modelId="{2353FEE7-D680-45E9-8F1B-A72320ECC651}" type="presParOf" srcId="{8CB13172-5129-471D-85F8-493E526405C2}" destId="{C9AE030D-E3B5-459D-9674-6F7B832E2BA0}" srcOrd="1" destOrd="0" presId="urn:microsoft.com/office/officeart/2018/2/layout/IconVerticalSolidList"/>
    <dgm:cxn modelId="{D06F692E-2C07-4732-8382-9CBC24BCDDF8}" type="presParOf" srcId="{8CB13172-5129-471D-85F8-493E526405C2}" destId="{67CBD474-6311-42F0-B894-CC26D58B6352}" srcOrd="2" destOrd="0" presId="urn:microsoft.com/office/officeart/2018/2/layout/IconVerticalSolidList"/>
    <dgm:cxn modelId="{52F56DDF-54E8-4DD0-BD6F-BEADE69AB06C}" type="presParOf" srcId="{8CB13172-5129-471D-85F8-493E526405C2}" destId="{1AB25105-DB24-4954-B7FF-F92036812710}" srcOrd="3" destOrd="0" presId="urn:microsoft.com/office/officeart/2018/2/layout/IconVerticalSolidList"/>
    <dgm:cxn modelId="{B3B120E2-8DA3-49C8-AD7E-72A34D337FAD}" type="presParOf" srcId="{EF20E42A-980A-4FDA-BC9B-588C39965776}" destId="{282B2F00-7217-48F7-80FE-119ECA2E9FC4}" srcOrd="5" destOrd="0" presId="urn:microsoft.com/office/officeart/2018/2/layout/IconVerticalSolidList"/>
    <dgm:cxn modelId="{AA605504-9549-4087-9BD4-024C52794D59}" type="presParOf" srcId="{EF20E42A-980A-4FDA-BC9B-588C39965776}" destId="{2871E58D-0841-4D31-884D-A36B9A735AD8}" srcOrd="6" destOrd="0" presId="urn:microsoft.com/office/officeart/2018/2/layout/IconVerticalSolidList"/>
    <dgm:cxn modelId="{C215ADAC-EFD0-441B-B26A-FFD26FC25DCF}" type="presParOf" srcId="{2871E58D-0841-4D31-884D-A36B9A735AD8}" destId="{C75AB361-3F3F-4773-AD20-B13E9B1CB4AE}" srcOrd="0" destOrd="0" presId="urn:microsoft.com/office/officeart/2018/2/layout/IconVerticalSolidList"/>
    <dgm:cxn modelId="{A2E6EA59-B726-415A-85A3-492A1B2F3311}" type="presParOf" srcId="{2871E58D-0841-4D31-884D-A36B9A735AD8}" destId="{ABF3CDFF-7D18-496B-B157-820F1FC8B0B5}" srcOrd="1" destOrd="0" presId="urn:microsoft.com/office/officeart/2018/2/layout/IconVerticalSolidList"/>
    <dgm:cxn modelId="{6C04614A-05E5-4D02-B6E9-B78BF5244ADF}" type="presParOf" srcId="{2871E58D-0841-4D31-884D-A36B9A735AD8}" destId="{9B171815-761B-4F74-97F1-7226D8A81385}" srcOrd="2" destOrd="0" presId="urn:microsoft.com/office/officeart/2018/2/layout/IconVerticalSolidList"/>
    <dgm:cxn modelId="{543DA071-9B81-4035-B5AE-B8D91960A96D}" type="presParOf" srcId="{2871E58D-0841-4D31-884D-A36B9A735AD8}" destId="{AF09D63A-65A7-4A8A-81C6-142E15994D18}"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18C92EAC-08CB-4DB0-B6C6-102A19799166}" type="doc">
      <dgm:prSet loTypeId="urn:microsoft.com/office/officeart/2005/8/layout/vList2" loCatId="list" qsTypeId="urn:microsoft.com/office/officeart/2005/8/quickstyle/simple2" qsCatId="simple" csTypeId="urn:microsoft.com/office/officeart/2005/8/colors/accent1_2" csCatId="accent1"/>
      <dgm:spPr/>
      <dgm:t>
        <a:bodyPr/>
        <a:lstStyle/>
        <a:p>
          <a:endParaRPr lang="en-US"/>
        </a:p>
      </dgm:t>
    </dgm:pt>
    <dgm:pt modelId="{29F3ACA3-A7F1-4998-B400-1A7AD7721747}">
      <dgm:prSet/>
      <dgm:spPr/>
      <dgm:t>
        <a:bodyPr/>
        <a:lstStyle/>
        <a:p>
          <a:r>
            <a:rPr lang="en-US" b="1"/>
            <a:t>Branch</a:t>
          </a:r>
          <a:r>
            <a:rPr lang="en-US" b="0"/>
            <a:t>: A programming technique used to control flow based on a logical condition and implemented with if or goto statements.</a:t>
          </a:r>
          <a:endParaRPr lang="en-US"/>
        </a:p>
      </dgm:t>
    </dgm:pt>
    <dgm:pt modelId="{A1077C74-F6E6-4B27-945A-1043540ECC2C}" type="parTrans" cxnId="{E903200E-B794-41A3-A754-A757C4A8F48D}">
      <dgm:prSet/>
      <dgm:spPr/>
      <dgm:t>
        <a:bodyPr/>
        <a:lstStyle/>
        <a:p>
          <a:endParaRPr lang="en-US"/>
        </a:p>
      </dgm:t>
    </dgm:pt>
    <dgm:pt modelId="{3A231863-54B3-4D6E-B1A4-AF8CB1526A3B}" type="sibTrans" cxnId="{E903200E-B794-41A3-A754-A757C4A8F48D}">
      <dgm:prSet/>
      <dgm:spPr/>
      <dgm:t>
        <a:bodyPr/>
        <a:lstStyle/>
        <a:p>
          <a:endParaRPr lang="en-US"/>
        </a:p>
      </dgm:t>
    </dgm:pt>
    <dgm:pt modelId="{8FC565F5-6874-43A2-B8D9-BCDE15E76832}">
      <dgm:prSet/>
      <dgm:spPr/>
      <dgm:t>
        <a:bodyPr/>
        <a:lstStyle/>
        <a:p>
          <a:r>
            <a:rPr lang="en-US" b="1"/>
            <a:t>Loop</a:t>
          </a:r>
          <a:r>
            <a:rPr lang="en-US" b="0"/>
            <a:t>: A programming technique used to repeat a task until a logical condition is met and implemented with for or while statements.</a:t>
          </a:r>
          <a:endParaRPr lang="en-US"/>
        </a:p>
      </dgm:t>
    </dgm:pt>
    <dgm:pt modelId="{F0EE3D04-750A-49FA-9D8C-0C36F326288A}" type="parTrans" cxnId="{BD596567-BA8E-4F4F-89EC-978F98353559}">
      <dgm:prSet/>
      <dgm:spPr/>
      <dgm:t>
        <a:bodyPr/>
        <a:lstStyle/>
        <a:p>
          <a:endParaRPr lang="en-US"/>
        </a:p>
      </dgm:t>
    </dgm:pt>
    <dgm:pt modelId="{B42C9A53-E138-4E62-9BF7-5536A62795D7}" type="sibTrans" cxnId="{BD596567-BA8E-4F4F-89EC-978F98353559}">
      <dgm:prSet/>
      <dgm:spPr/>
      <dgm:t>
        <a:bodyPr/>
        <a:lstStyle/>
        <a:p>
          <a:endParaRPr lang="en-US"/>
        </a:p>
      </dgm:t>
    </dgm:pt>
    <dgm:pt modelId="{FCD2844B-2292-4CBF-9AB9-832670886015}" type="pres">
      <dgm:prSet presAssocID="{18C92EAC-08CB-4DB0-B6C6-102A19799166}" presName="linear" presStyleCnt="0">
        <dgm:presLayoutVars>
          <dgm:animLvl val="lvl"/>
          <dgm:resizeHandles val="exact"/>
        </dgm:presLayoutVars>
      </dgm:prSet>
      <dgm:spPr/>
    </dgm:pt>
    <dgm:pt modelId="{AA0D3E24-E61C-4D63-8F4C-68B89249F053}" type="pres">
      <dgm:prSet presAssocID="{29F3ACA3-A7F1-4998-B400-1A7AD7721747}" presName="parentText" presStyleLbl="node1" presStyleIdx="0" presStyleCnt="2">
        <dgm:presLayoutVars>
          <dgm:chMax val="0"/>
          <dgm:bulletEnabled val="1"/>
        </dgm:presLayoutVars>
      </dgm:prSet>
      <dgm:spPr/>
    </dgm:pt>
    <dgm:pt modelId="{E837EBE8-8B3E-4635-A7EC-3DECD6EC7659}" type="pres">
      <dgm:prSet presAssocID="{3A231863-54B3-4D6E-B1A4-AF8CB1526A3B}" presName="spacer" presStyleCnt="0"/>
      <dgm:spPr/>
    </dgm:pt>
    <dgm:pt modelId="{BFAD92DB-104B-4A7D-9537-FC868CB99FA7}" type="pres">
      <dgm:prSet presAssocID="{8FC565F5-6874-43A2-B8D9-BCDE15E76832}" presName="parentText" presStyleLbl="node1" presStyleIdx="1" presStyleCnt="2">
        <dgm:presLayoutVars>
          <dgm:chMax val="0"/>
          <dgm:bulletEnabled val="1"/>
        </dgm:presLayoutVars>
      </dgm:prSet>
      <dgm:spPr/>
    </dgm:pt>
  </dgm:ptLst>
  <dgm:cxnLst>
    <dgm:cxn modelId="{E903200E-B794-41A3-A754-A757C4A8F48D}" srcId="{18C92EAC-08CB-4DB0-B6C6-102A19799166}" destId="{29F3ACA3-A7F1-4998-B400-1A7AD7721747}" srcOrd="0" destOrd="0" parTransId="{A1077C74-F6E6-4B27-945A-1043540ECC2C}" sibTransId="{3A231863-54B3-4D6E-B1A4-AF8CB1526A3B}"/>
    <dgm:cxn modelId="{FF732042-EAB4-4C70-A58C-B058A5481A89}" type="presOf" srcId="{8FC565F5-6874-43A2-B8D9-BCDE15E76832}" destId="{BFAD92DB-104B-4A7D-9537-FC868CB99FA7}" srcOrd="0" destOrd="0" presId="urn:microsoft.com/office/officeart/2005/8/layout/vList2"/>
    <dgm:cxn modelId="{BD596567-BA8E-4F4F-89EC-978F98353559}" srcId="{18C92EAC-08CB-4DB0-B6C6-102A19799166}" destId="{8FC565F5-6874-43A2-B8D9-BCDE15E76832}" srcOrd="1" destOrd="0" parTransId="{F0EE3D04-750A-49FA-9D8C-0C36F326288A}" sibTransId="{B42C9A53-E138-4E62-9BF7-5536A62795D7}"/>
    <dgm:cxn modelId="{1ADC58DB-AE08-4C8C-A95C-0649A64F46E4}" type="presOf" srcId="{29F3ACA3-A7F1-4998-B400-1A7AD7721747}" destId="{AA0D3E24-E61C-4D63-8F4C-68B89249F053}" srcOrd="0" destOrd="0" presId="urn:microsoft.com/office/officeart/2005/8/layout/vList2"/>
    <dgm:cxn modelId="{EBB575E9-2AD1-4B5F-9A1F-33AFF5CD9969}" type="presOf" srcId="{18C92EAC-08CB-4DB0-B6C6-102A19799166}" destId="{FCD2844B-2292-4CBF-9AB9-832670886015}" srcOrd="0" destOrd="0" presId="urn:microsoft.com/office/officeart/2005/8/layout/vList2"/>
    <dgm:cxn modelId="{69B66E19-7CE6-4CC7-8DDD-AE02E1A7B45B}" type="presParOf" srcId="{FCD2844B-2292-4CBF-9AB9-832670886015}" destId="{AA0D3E24-E61C-4D63-8F4C-68B89249F053}" srcOrd="0" destOrd="0" presId="urn:microsoft.com/office/officeart/2005/8/layout/vList2"/>
    <dgm:cxn modelId="{3B329EF6-C339-416D-A2B1-1A433E4B7A09}" type="presParOf" srcId="{FCD2844B-2292-4CBF-9AB9-832670886015}" destId="{E837EBE8-8B3E-4635-A7EC-3DECD6EC7659}" srcOrd="1" destOrd="0" presId="urn:microsoft.com/office/officeart/2005/8/layout/vList2"/>
    <dgm:cxn modelId="{2B11205B-97A2-4FB4-96DF-74DE0D50607A}" type="presParOf" srcId="{FCD2844B-2292-4CBF-9AB9-832670886015}" destId="{BFAD92DB-104B-4A7D-9537-FC868CB99FA7}"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2A94151-956D-4B55-8F40-23514CA4802B}" type="doc">
      <dgm:prSet loTypeId="urn:microsoft.com/office/officeart/2005/8/layout/vList2" loCatId="list" qsTypeId="urn:microsoft.com/office/officeart/2005/8/quickstyle/simple5" qsCatId="simple" csTypeId="urn:microsoft.com/office/officeart/2005/8/colors/accent2_2" csCatId="accent2"/>
      <dgm:spPr/>
      <dgm:t>
        <a:bodyPr/>
        <a:lstStyle/>
        <a:p>
          <a:endParaRPr lang="en-US"/>
        </a:p>
      </dgm:t>
    </dgm:pt>
    <dgm:pt modelId="{4B7C17CA-FBC7-4D6A-BCF2-18A915639EB8}">
      <dgm:prSet/>
      <dgm:spPr/>
      <dgm:t>
        <a:bodyPr/>
        <a:lstStyle/>
        <a:p>
          <a:r>
            <a:rPr lang="en-US" b="1"/>
            <a:t>Surge protector: </a:t>
          </a:r>
          <a:r>
            <a:rPr lang="en-US"/>
            <a:t>A device intended to protect electrical devices against the damaging effects of a power spike.</a:t>
          </a:r>
        </a:p>
      </dgm:t>
    </dgm:pt>
    <dgm:pt modelId="{EEEB3329-5003-443E-9BB7-4036420C35D1}" type="parTrans" cxnId="{77D300E6-5062-45FA-BD2F-7789A12A018E}">
      <dgm:prSet/>
      <dgm:spPr/>
      <dgm:t>
        <a:bodyPr/>
        <a:lstStyle/>
        <a:p>
          <a:endParaRPr lang="en-US"/>
        </a:p>
      </dgm:t>
    </dgm:pt>
    <dgm:pt modelId="{638FEBF9-1BEE-45BC-8EF1-6AC325428409}" type="sibTrans" cxnId="{77D300E6-5062-45FA-BD2F-7789A12A018E}">
      <dgm:prSet/>
      <dgm:spPr/>
      <dgm:t>
        <a:bodyPr/>
        <a:lstStyle/>
        <a:p>
          <a:endParaRPr lang="en-US"/>
        </a:p>
      </dgm:t>
    </dgm:pt>
    <dgm:pt modelId="{E87E3E6E-0C0E-4D4A-9280-A8DB7106DDE2}">
      <dgm:prSet/>
      <dgm:spPr/>
      <dgm:t>
        <a:bodyPr/>
        <a:lstStyle/>
        <a:p>
          <a:r>
            <a:rPr lang="en-US" b="1"/>
            <a:t>Line conditioner: </a:t>
          </a:r>
          <a:r>
            <a:rPr lang="en-US"/>
            <a:t>A device that adjusts voltages in under-voltage and over-voltage conditions to maintain a 120 V output.</a:t>
          </a:r>
        </a:p>
      </dgm:t>
    </dgm:pt>
    <dgm:pt modelId="{8CD44B6B-5C12-4077-B286-7EF3E46915CD}" type="parTrans" cxnId="{3C9D427D-23C6-4418-BE28-C64DFB391888}">
      <dgm:prSet/>
      <dgm:spPr/>
      <dgm:t>
        <a:bodyPr/>
        <a:lstStyle/>
        <a:p>
          <a:endParaRPr lang="en-US"/>
        </a:p>
      </dgm:t>
    </dgm:pt>
    <dgm:pt modelId="{B6E9CD30-DC32-479A-BAF8-9847787E7B1F}" type="sibTrans" cxnId="{3C9D427D-23C6-4418-BE28-C64DFB391888}">
      <dgm:prSet/>
      <dgm:spPr/>
      <dgm:t>
        <a:bodyPr/>
        <a:lstStyle/>
        <a:p>
          <a:endParaRPr lang="en-US"/>
        </a:p>
      </dgm:t>
    </dgm:pt>
    <dgm:pt modelId="{A769D42F-CCE0-4EB4-AFA9-8112601477F6}">
      <dgm:prSet/>
      <dgm:spPr/>
      <dgm:t>
        <a:bodyPr/>
        <a:lstStyle/>
        <a:p>
          <a:r>
            <a:rPr lang="en-US" b="1"/>
            <a:t>Power Distribution Unit (PDU): </a:t>
          </a:r>
          <a:r>
            <a:rPr lang="en-US"/>
            <a:t>A device designed to provide power to other devices that require it.</a:t>
          </a:r>
        </a:p>
      </dgm:t>
    </dgm:pt>
    <dgm:pt modelId="{12427979-552F-4160-8053-DCBE2A3B189F}" type="parTrans" cxnId="{611F0FEE-EE9B-4DBB-87FF-840F260D4497}">
      <dgm:prSet/>
      <dgm:spPr/>
      <dgm:t>
        <a:bodyPr/>
        <a:lstStyle/>
        <a:p>
          <a:endParaRPr lang="en-US"/>
        </a:p>
      </dgm:t>
    </dgm:pt>
    <dgm:pt modelId="{88C929C0-D62F-47AA-9F67-150B3F9A9003}" type="sibTrans" cxnId="{611F0FEE-EE9B-4DBB-87FF-840F260D4497}">
      <dgm:prSet/>
      <dgm:spPr/>
      <dgm:t>
        <a:bodyPr/>
        <a:lstStyle/>
        <a:p>
          <a:endParaRPr lang="en-US"/>
        </a:p>
      </dgm:t>
    </dgm:pt>
    <dgm:pt modelId="{19367845-2FD4-43DD-9934-7B253F4F4B4C}">
      <dgm:prSet/>
      <dgm:spPr/>
      <dgm:t>
        <a:bodyPr/>
        <a:lstStyle/>
        <a:p>
          <a:r>
            <a:rPr lang="en-US" b="1"/>
            <a:t>Uninterruptible Power Supply (UPS): </a:t>
          </a:r>
          <a:r>
            <a:rPr lang="en-US"/>
            <a:t>A battery powered device designed to provide an alternative AC power supply during a power failure.</a:t>
          </a:r>
        </a:p>
      </dgm:t>
    </dgm:pt>
    <dgm:pt modelId="{F0617F60-CDFF-474A-8EA6-D0ABFEF27D28}" type="parTrans" cxnId="{7001886D-0CB6-429F-9524-5668E690A34B}">
      <dgm:prSet/>
      <dgm:spPr/>
      <dgm:t>
        <a:bodyPr/>
        <a:lstStyle/>
        <a:p>
          <a:endParaRPr lang="en-US"/>
        </a:p>
      </dgm:t>
    </dgm:pt>
    <dgm:pt modelId="{5945CADA-B4F8-4778-BB9A-B8B0847672AC}" type="sibTrans" cxnId="{7001886D-0CB6-429F-9524-5668E690A34B}">
      <dgm:prSet/>
      <dgm:spPr/>
      <dgm:t>
        <a:bodyPr/>
        <a:lstStyle/>
        <a:p>
          <a:endParaRPr lang="en-US"/>
        </a:p>
      </dgm:t>
    </dgm:pt>
    <dgm:pt modelId="{A57A2C26-7607-4755-9983-2011EB0DD8F6}" type="pres">
      <dgm:prSet presAssocID="{02A94151-956D-4B55-8F40-23514CA4802B}" presName="linear" presStyleCnt="0">
        <dgm:presLayoutVars>
          <dgm:animLvl val="lvl"/>
          <dgm:resizeHandles val="exact"/>
        </dgm:presLayoutVars>
      </dgm:prSet>
      <dgm:spPr/>
    </dgm:pt>
    <dgm:pt modelId="{66F88289-EFF1-4FAE-A389-AF0DE9D449B6}" type="pres">
      <dgm:prSet presAssocID="{4B7C17CA-FBC7-4D6A-BCF2-18A915639EB8}" presName="parentText" presStyleLbl="node1" presStyleIdx="0" presStyleCnt="4">
        <dgm:presLayoutVars>
          <dgm:chMax val="0"/>
          <dgm:bulletEnabled val="1"/>
        </dgm:presLayoutVars>
      </dgm:prSet>
      <dgm:spPr/>
    </dgm:pt>
    <dgm:pt modelId="{FBBC95DA-5B10-44B0-A8E2-9CD7926DE52A}" type="pres">
      <dgm:prSet presAssocID="{638FEBF9-1BEE-45BC-8EF1-6AC325428409}" presName="spacer" presStyleCnt="0"/>
      <dgm:spPr/>
    </dgm:pt>
    <dgm:pt modelId="{D4F9D16B-62D5-42A0-8373-11EEF16548C8}" type="pres">
      <dgm:prSet presAssocID="{E87E3E6E-0C0E-4D4A-9280-A8DB7106DDE2}" presName="parentText" presStyleLbl="node1" presStyleIdx="1" presStyleCnt="4">
        <dgm:presLayoutVars>
          <dgm:chMax val="0"/>
          <dgm:bulletEnabled val="1"/>
        </dgm:presLayoutVars>
      </dgm:prSet>
      <dgm:spPr/>
    </dgm:pt>
    <dgm:pt modelId="{7F35502E-62AC-4DD0-80A1-CBF4F011D089}" type="pres">
      <dgm:prSet presAssocID="{B6E9CD30-DC32-479A-BAF8-9847787E7B1F}" presName="spacer" presStyleCnt="0"/>
      <dgm:spPr/>
    </dgm:pt>
    <dgm:pt modelId="{CEDF1123-CDC0-4054-9241-3863EA434D96}" type="pres">
      <dgm:prSet presAssocID="{A769D42F-CCE0-4EB4-AFA9-8112601477F6}" presName="parentText" presStyleLbl="node1" presStyleIdx="2" presStyleCnt="4">
        <dgm:presLayoutVars>
          <dgm:chMax val="0"/>
          <dgm:bulletEnabled val="1"/>
        </dgm:presLayoutVars>
      </dgm:prSet>
      <dgm:spPr/>
    </dgm:pt>
    <dgm:pt modelId="{B2C30A95-EAAB-4732-8DDD-832FB890CF79}" type="pres">
      <dgm:prSet presAssocID="{88C929C0-D62F-47AA-9F67-150B3F9A9003}" presName="spacer" presStyleCnt="0"/>
      <dgm:spPr/>
    </dgm:pt>
    <dgm:pt modelId="{21D508DE-8E20-442A-8F8E-E41BBA14E1D0}" type="pres">
      <dgm:prSet presAssocID="{19367845-2FD4-43DD-9934-7B253F4F4B4C}" presName="parentText" presStyleLbl="node1" presStyleIdx="3" presStyleCnt="4">
        <dgm:presLayoutVars>
          <dgm:chMax val="0"/>
          <dgm:bulletEnabled val="1"/>
        </dgm:presLayoutVars>
      </dgm:prSet>
      <dgm:spPr/>
    </dgm:pt>
  </dgm:ptLst>
  <dgm:cxnLst>
    <dgm:cxn modelId="{F54D0D05-3444-43C5-9EE4-0624A7E30C3F}" type="presOf" srcId="{E87E3E6E-0C0E-4D4A-9280-A8DB7106DDE2}" destId="{D4F9D16B-62D5-42A0-8373-11EEF16548C8}" srcOrd="0" destOrd="0" presId="urn:microsoft.com/office/officeart/2005/8/layout/vList2"/>
    <dgm:cxn modelId="{7001886D-0CB6-429F-9524-5668E690A34B}" srcId="{02A94151-956D-4B55-8F40-23514CA4802B}" destId="{19367845-2FD4-43DD-9934-7B253F4F4B4C}" srcOrd="3" destOrd="0" parTransId="{F0617F60-CDFF-474A-8EA6-D0ABFEF27D28}" sibTransId="{5945CADA-B4F8-4778-BB9A-B8B0847672AC}"/>
    <dgm:cxn modelId="{A46BA272-CEBF-4DA5-ACA6-82B4FC8E9631}" type="presOf" srcId="{19367845-2FD4-43DD-9934-7B253F4F4B4C}" destId="{21D508DE-8E20-442A-8F8E-E41BBA14E1D0}" srcOrd="0" destOrd="0" presId="urn:microsoft.com/office/officeart/2005/8/layout/vList2"/>
    <dgm:cxn modelId="{9D2BB478-9F10-46FA-97D3-B32FF463AEFA}" type="presOf" srcId="{4B7C17CA-FBC7-4D6A-BCF2-18A915639EB8}" destId="{66F88289-EFF1-4FAE-A389-AF0DE9D449B6}" srcOrd="0" destOrd="0" presId="urn:microsoft.com/office/officeart/2005/8/layout/vList2"/>
    <dgm:cxn modelId="{3459C87C-0DA9-4A23-A7D7-F16402B29B6C}" type="presOf" srcId="{A769D42F-CCE0-4EB4-AFA9-8112601477F6}" destId="{CEDF1123-CDC0-4054-9241-3863EA434D96}" srcOrd="0" destOrd="0" presId="urn:microsoft.com/office/officeart/2005/8/layout/vList2"/>
    <dgm:cxn modelId="{3C9D427D-23C6-4418-BE28-C64DFB391888}" srcId="{02A94151-956D-4B55-8F40-23514CA4802B}" destId="{E87E3E6E-0C0E-4D4A-9280-A8DB7106DDE2}" srcOrd="1" destOrd="0" parTransId="{8CD44B6B-5C12-4077-B286-7EF3E46915CD}" sibTransId="{B6E9CD30-DC32-479A-BAF8-9847787E7B1F}"/>
    <dgm:cxn modelId="{D87201AA-4F16-46FA-9CC9-CA748D426400}" type="presOf" srcId="{02A94151-956D-4B55-8F40-23514CA4802B}" destId="{A57A2C26-7607-4755-9983-2011EB0DD8F6}" srcOrd="0" destOrd="0" presId="urn:microsoft.com/office/officeart/2005/8/layout/vList2"/>
    <dgm:cxn modelId="{77D300E6-5062-45FA-BD2F-7789A12A018E}" srcId="{02A94151-956D-4B55-8F40-23514CA4802B}" destId="{4B7C17CA-FBC7-4D6A-BCF2-18A915639EB8}" srcOrd="0" destOrd="0" parTransId="{EEEB3329-5003-443E-9BB7-4036420C35D1}" sibTransId="{638FEBF9-1BEE-45BC-8EF1-6AC325428409}"/>
    <dgm:cxn modelId="{611F0FEE-EE9B-4DBB-87FF-840F260D4497}" srcId="{02A94151-956D-4B55-8F40-23514CA4802B}" destId="{A769D42F-CCE0-4EB4-AFA9-8112601477F6}" srcOrd="2" destOrd="0" parTransId="{12427979-552F-4160-8053-DCBE2A3B189F}" sibTransId="{88C929C0-D62F-47AA-9F67-150B3F9A9003}"/>
    <dgm:cxn modelId="{BA8D8C8A-5A72-49BC-83F7-3069FF1F9627}" type="presParOf" srcId="{A57A2C26-7607-4755-9983-2011EB0DD8F6}" destId="{66F88289-EFF1-4FAE-A389-AF0DE9D449B6}" srcOrd="0" destOrd="0" presId="urn:microsoft.com/office/officeart/2005/8/layout/vList2"/>
    <dgm:cxn modelId="{EC374F2B-9CC1-4E3E-863D-205DE2BEE49C}" type="presParOf" srcId="{A57A2C26-7607-4755-9983-2011EB0DD8F6}" destId="{FBBC95DA-5B10-44B0-A8E2-9CD7926DE52A}" srcOrd="1" destOrd="0" presId="urn:microsoft.com/office/officeart/2005/8/layout/vList2"/>
    <dgm:cxn modelId="{66DBFDB0-7BEC-46D6-9DD6-7D90636B1F67}" type="presParOf" srcId="{A57A2C26-7607-4755-9983-2011EB0DD8F6}" destId="{D4F9D16B-62D5-42A0-8373-11EEF16548C8}" srcOrd="2" destOrd="0" presId="urn:microsoft.com/office/officeart/2005/8/layout/vList2"/>
    <dgm:cxn modelId="{244BB2C2-5F23-49C3-957D-51C4FAAA85EB}" type="presParOf" srcId="{A57A2C26-7607-4755-9983-2011EB0DD8F6}" destId="{7F35502E-62AC-4DD0-80A1-CBF4F011D089}" srcOrd="3" destOrd="0" presId="urn:microsoft.com/office/officeart/2005/8/layout/vList2"/>
    <dgm:cxn modelId="{ECB1906D-7E0E-4B73-93AB-76C998DD0FD2}" type="presParOf" srcId="{A57A2C26-7607-4755-9983-2011EB0DD8F6}" destId="{CEDF1123-CDC0-4054-9241-3863EA434D96}" srcOrd="4" destOrd="0" presId="urn:microsoft.com/office/officeart/2005/8/layout/vList2"/>
    <dgm:cxn modelId="{F04F13C7-9AA9-4A10-A441-43F889BD2AD7}" type="presParOf" srcId="{A57A2C26-7607-4755-9983-2011EB0DD8F6}" destId="{B2C30A95-EAAB-4732-8DDD-832FB890CF79}" srcOrd="5" destOrd="0" presId="urn:microsoft.com/office/officeart/2005/8/layout/vList2"/>
    <dgm:cxn modelId="{A78CA816-4E73-4A5F-84B1-A36C1F178ECB}" type="presParOf" srcId="{A57A2C26-7607-4755-9983-2011EB0DD8F6}" destId="{21D508DE-8E20-442A-8F8E-E41BBA14E1D0}"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C38CA704-92B5-4DD1-B8D1-019789711A74}"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2CAC3709-83A0-4A45-A987-407EE584A624}">
      <dgm:prSet/>
      <dgm:spPr/>
      <dgm:t>
        <a:bodyPr/>
        <a:lstStyle/>
        <a:p>
          <a:r>
            <a:rPr lang="en-US"/>
            <a:t>Be a good communicator:</a:t>
          </a:r>
        </a:p>
      </dgm:t>
    </dgm:pt>
    <dgm:pt modelId="{F3BC7FAD-CD2B-4DAB-87EB-D82AFC9456BE}" type="parTrans" cxnId="{1402A013-340F-4580-A7EA-E54B603441A9}">
      <dgm:prSet/>
      <dgm:spPr/>
      <dgm:t>
        <a:bodyPr/>
        <a:lstStyle/>
        <a:p>
          <a:endParaRPr lang="en-US"/>
        </a:p>
      </dgm:t>
    </dgm:pt>
    <dgm:pt modelId="{FBE13355-E043-44FD-B767-2600C92F0F00}" type="sibTrans" cxnId="{1402A013-340F-4580-A7EA-E54B603441A9}">
      <dgm:prSet/>
      <dgm:spPr/>
      <dgm:t>
        <a:bodyPr/>
        <a:lstStyle/>
        <a:p>
          <a:endParaRPr lang="en-US"/>
        </a:p>
      </dgm:t>
    </dgm:pt>
    <dgm:pt modelId="{666F13A3-5F94-4472-8C26-D3AD6B1DC895}">
      <dgm:prSet/>
      <dgm:spPr/>
      <dgm:t>
        <a:bodyPr/>
        <a:lstStyle/>
        <a:p>
          <a:r>
            <a:rPr lang="en-US"/>
            <a:t>Competent technicians with poor communication skills do not impress customers</a:t>
          </a:r>
        </a:p>
      </dgm:t>
    </dgm:pt>
    <dgm:pt modelId="{CABA94AE-CEBC-4174-80B6-716B9BBB5505}" type="parTrans" cxnId="{110DEB31-543E-435F-A9D6-345BC81E1DC2}">
      <dgm:prSet/>
      <dgm:spPr/>
      <dgm:t>
        <a:bodyPr/>
        <a:lstStyle/>
        <a:p>
          <a:endParaRPr lang="en-US"/>
        </a:p>
      </dgm:t>
    </dgm:pt>
    <dgm:pt modelId="{EF8E3EE0-CE3B-49C3-BE73-1A3EF9085BD5}" type="sibTrans" cxnId="{110DEB31-543E-435F-A9D6-345BC81E1DC2}">
      <dgm:prSet/>
      <dgm:spPr/>
      <dgm:t>
        <a:bodyPr/>
        <a:lstStyle/>
        <a:p>
          <a:endParaRPr lang="en-US"/>
        </a:p>
      </dgm:t>
    </dgm:pt>
    <dgm:pt modelId="{97BDC88A-AF99-4671-A795-9F127C0519C4}">
      <dgm:prSet/>
      <dgm:spPr/>
      <dgm:t>
        <a:bodyPr/>
        <a:lstStyle/>
        <a:p>
          <a:r>
            <a:rPr lang="en-US"/>
            <a:t>Customers are any users or clients of a support service</a:t>
          </a:r>
        </a:p>
      </dgm:t>
    </dgm:pt>
    <dgm:pt modelId="{914466B5-7DCF-4CFF-841D-56E962AF58E1}" type="parTrans" cxnId="{947C8562-E4F2-4A29-8195-6E091EA1EF01}">
      <dgm:prSet/>
      <dgm:spPr/>
      <dgm:t>
        <a:bodyPr/>
        <a:lstStyle/>
        <a:p>
          <a:endParaRPr lang="en-US"/>
        </a:p>
      </dgm:t>
    </dgm:pt>
    <dgm:pt modelId="{80745A9A-EF1B-4724-86D2-E7ECD24A30B7}" type="sibTrans" cxnId="{947C8562-E4F2-4A29-8195-6E091EA1EF01}">
      <dgm:prSet/>
      <dgm:spPr/>
      <dgm:t>
        <a:bodyPr/>
        <a:lstStyle/>
        <a:p>
          <a:endParaRPr lang="en-US"/>
        </a:p>
      </dgm:t>
    </dgm:pt>
    <dgm:pt modelId="{27D8CD92-AD02-4ABC-86F0-01F18257D546}">
      <dgm:prSet/>
      <dgm:spPr/>
      <dgm:t>
        <a:bodyPr/>
        <a:lstStyle/>
        <a:p>
          <a:r>
            <a:rPr lang="en-US"/>
            <a:t>Good customer service:</a:t>
          </a:r>
        </a:p>
      </dgm:t>
    </dgm:pt>
    <dgm:pt modelId="{515A11B4-573D-4DDE-8321-02B5B1509C23}" type="parTrans" cxnId="{91B2F324-4D51-459F-AAC7-2341297C4178}">
      <dgm:prSet/>
      <dgm:spPr/>
      <dgm:t>
        <a:bodyPr/>
        <a:lstStyle/>
        <a:p>
          <a:endParaRPr lang="en-US"/>
        </a:p>
      </dgm:t>
    </dgm:pt>
    <dgm:pt modelId="{27942893-5AFA-4C57-AF95-5B0C41D934F0}" type="sibTrans" cxnId="{91B2F324-4D51-459F-AAC7-2341297C4178}">
      <dgm:prSet/>
      <dgm:spPr/>
      <dgm:t>
        <a:bodyPr/>
        <a:lstStyle/>
        <a:p>
          <a:endParaRPr lang="en-US"/>
        </a:p>
      </dgm:t>
    </dgm:pt>
    <dgm:pt modelId="{F6C96337-759A-4EB9-804E-B38A03D25A06}">
      <dgm:prSet/>
      <dgm:spPr/>
      <dgm:t>
        <a:bodyPr/>
        <a:lstStyle/>
        <a:p>
          <a:r>
            <a:rPr lang="en-US"/>
            <a:t>Be positive</a:t>
          </a:r>
        </a:p>
      </dgm:t>
    </dgm:pt>
    <dgm:pt modelId="{74F58875-02C7-4DE6-9787-2B09643254E5}" type="parTrans" cxnId="{9E056BC8-DEB7-4A03-A997-179D957AD9B4}">
      <dgm:prSet/>
      <dgm:spPr/>
      <dgm:t>
        <a:bodyPr/>
        <a:lstStyle/>
        <a:p>
          <a:endParaRPr lang="en-US"/>
        </a:p>
      </dgm:t>
    </dgm:pt>
    <dgm:pt modelId="{A648D73A-39C7-4972-9884-538228B097C0}" type="sibTrans" cxnId="{9E056BC8-DEB7-4A03-A997-179D957AD9B4}">
      <dgm:prSet/>
      <dgm:spPr/>
      <dgm:t>
        <a:bodyPr/>
        <a:lstStyle/>
        <a:p>
          <a:endParaRPr lang="en-US"/>
        </a:p>
      </dgm:t>
    </dgm:pt>
    <dgm:pt modelId="{2EE968A2-1B74-48AB-88A8-65365CC966BE}">
      <dgm:prSet/>
      <dgm:spPr/>
      <dgm:t>
        <a:bodyPr/>
        <a:lstStyle/>
        <a:p>
          <a:r>
            <a:rPr lang="en-US"/>
            <a:t>Be clear, concise, and direct</a:t>
          </a:r>
        </a:p>
      </dgm:t>
    </dgm:pt>
    <dgm:pt modelId="{C55BD72D-4778-456B-A3C3-A3D6E21A37FC}" type="parTrans" cxnId="{D7C1927C-CC4A-4464-92DF-7B9135E5100F}">
      <dgm:prSet/>
      <dgm:spPr/>
      <dgm:t>
        <a:bodyPr/>
        <a:lstStyle/>
        <a:p>
          <a:endParaRPr lang="en-US"/>
        </a:p>
      </dgm:t>
    </dgm:pt>
    <dgm:pt modelId="{39C36A10-2779-41EE-B1C9-14CEC73D0505}" type="sibTrans" cxnId="{D7C1927C-CC4A-4464-92DF-7B9135E5100F}">
      <dgm:prSet/>
      <dgm:spPr/>
      <dgm:t>
        <a:bodyPr/>
        <a:lstStyle/>
        <a:p>
          <a:endParaRPr lang="en-US"/>
        </a:p>
      </dgm:t>
    </dgm:pt>
    <dgm:pt modelId="{E7457E45-791A-478D-9200-E3423F35A9C8}">
      <dgm:prSet/>
      <dgm:spPr/>
      <dgm:t>
        <a:bodyPr/>
        <a:lstStyle/>
        <a:p>
          <a:r>
            <a:rPr lang="en-US"/>
            <a:t>Be consistent, fair, and respectful</a:t>
          </a:r>
        </a:p>
      </dgm:t>
    </dgm:pt>
    <dgm:pt modelId="{D8F4A2F2-06F2-4FF5-BDB1-8335DF914D01}" type="parTrans" cxnId="{CF01C5AC-5AA8-4B77-9198-2DC424B81247}">
      <dgm:prSet/>
      <dgm:spPr/>
      <dgm:t>
        <a:bodyPr/>
        <a:lstStyle/>
        <a:p>
          <a:endParaRPr lang="en-US"/>
        </a:p>
      </dgm:t>
    </dgm:pt>
    <dgm:pt modelId="{03868AEC-FC52-480C-A4BA-C1A1FBAD937A}" type="sibTrans" cxnId="{CF01C5AC-5AA8-4B77-9198-2DC424B81247}">
      <dgm:prSet/>
      <dgm:spPr/>
      <dgm:t>
        <a:bodyPr/>
        <a:lstStyle/>
        <a:p>
          <a:endParaRPr lang="en-US"/>
        </a:p>
      </dgm:t>
    </dgm:pt>
    <dgm:pt modelId="{6D3661C5-B048-4BFF-949E-F44AA8CE4754}" type="pres">
      <dgm:prSet presAssocID="{C38CA704-92B5-4DD1-B8D1-019789711A74}" presName="root" presStyleCnt="0">
        <dgm:presLayoutVars>
          <dgm:dir/>
          <dgm:resizeHandles val="exact"/>
        </dgm:presLayoutVars>
      </dgm:prSet>
      <dgm:spPr/>
    </dgm:pt>
    <dgm:pt modelId="{20C51B50-0589-4623-BB6D-B581A1B97463}" type="pres">
      <dgm:prSet presAssocID="{2CAC3709-83A0-4A45-A987-407EE584A624}" presName="compNode" presStyleCnt="0"/>
      <dgm:spPr/>
    </dgm:pt>
    <dgm:pt modelId="{B7A62AAA-65BD-4362-935F-27C1D2D00D38}" type="pres">
      <dgm:prSet presAssocID="{2CAC3709-83A0-4A45-A987-407EE584A624}" presName="bgRect" presStyleLbl="bgShp" presStyleIdx="0" presStyleCnt="3"/>
      <dgm:spPr/>
    </dgm:pt>
    <dgm:pt modelId="{AB64AA7B-4A56-4BE7-AAC0-917DBF8B9AE7}" type="pres">
      <dgm:prSet presAssocID="{2CAC3709-83A0-4A45-A987-407EE584A624}"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at"/>
        </a:ext>
      </dgm:extLst>
    </dgm:pt>
    <dgm:pt modelId="{747E68E6-337B-4043-9BA2-46C89EC26BAD}" type="pres">
      <dgm:prSet presAssocID="{2CAC3709-83A0-4A45-A987-407EE584A624}" presName="spaceRect" presStyleCnt="0"/>
      <dgm:spPr/>
    </dgm:pt>
    <dgm:pt modelId="{D6E56A83-DBFF-4A35-8D10-1F336E83E586}" type="pres">
      <dgm:prSet presAssocID="{2CAC3709-83A0-4A45-A987-407EE584A624}" presName="parTx" presStyleLbl="revTx" presStyleIdx="0" presStyleCnt="5">
        <dgm:presLayoutVars>
          <dgm:chMax val="0"/>
          <dgm:chPref val="0"/>
        </dgm:presLayoutVars>
      </dgm:prSet>
      <dgm:spPr/>
    </dgm:pt>
    <dgm:pt modelId="{FB6413BD-1AA5-4A63-BABB-38C58B2BF7F7}" type="pres">
      <dgm:prSet presAssocID="{2CAC3709-83A0-4A45-A987-407EE584A624}" presName="desTx" presStyleLbl="revTx" presStyleIdx="1" presStyleCnt="5">
        <dgm:presLayoutVars/>
      </dgm:prSet>
      <dgm:spPr/>
    </dgm:pt>
    <dgm:pt modelId="{DDB6DD02-0B48-4400-B694-DB5BD43C580E}" type="pres">
      <dgm:prSet presAssocID="{FBE13355-E043-44FD-B767-2600C92F0F00}" presName="sibTrans" presStyleCnt="0"/>
      <dgm:spPr/>
    </dgm:pt>
    <dgm:pt modelId="{661402C8-4AC5-4253-B12E-99090DAA93FB}" type="pres">
      <dgm:prSet presAssocID="{97BDC88A-AF99-4671-A795-9F127C0519C4}" presName="compNode" presStyleCnt="0"/>
      <dgm:spPr/>
    </dgm:pt>
    <dgm:pt modelId="{DB26D39D-9F0D-4C6D-8248-836DEABEB41D}" type="pres">
      <dgm:prSet presAssocID="{97BDC88A-AF99-4671-A795-9F127C0519C4}" presName="bgRect" presStyleLbl="bgShp" presStyleIdx="1" presStyleCnt="3"/>
      <dgm:spPr/>
    </dgm:pt>
    <dgm:pt modelId="{14947E84-063F-4E8A-AC2A-977B9C3DF9FA}" type="pres">
      <dgm:prSet presAssocID="{97BDC88A-AF99-4671-A795-9F127C0519C4}"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Users"/>
        </a:ext>
      </dgm:extLst>
    </dgm:pt>
    <dgm:pt modelId="{330CB612-EBDA-4788-84AB-195818F5E915}" type="pres">
      <dgm:prSet presAssocID="{97BDC88A-AF99-4671-A795-9F127C0519C4}" presName="spaceRect" presStyleCnt="0"/>
      <dgm:spPr/>
    </dgm:pt>
    <dgm:pt modelId="{5181CDF1-554E-41AE-9C95-D0E0B1117486}" type="pres">
      <dgm:prSet presAssocID="{97BDC88A-AF99-4671-A795-9F127C0519C4}" presName="parTx" presStyleLbl="revTx" presStyleIdx="2" presStyleCnt="5">
        <dgm:presLayoutVars>
          <dgm:chMax val="0"/>
          <dgm:chPref val="0"/>
        </dgm:presLayoutVars>
      </dgm:prSet>
      <dgm:spPr/>
    </dgm:pt>
    <dgm:pt modelId="{763EAF37-8AF0-45D8-9066-EB349C9D38C9}" type="pres">
      <dgm:prSet presAssocID="{80745A9A-EF1B-4724-86D2-E7ECD24A30B7}" presName="sibTrans" presStyleCnt="0"/>
      <dgm:spPr/>
    </dgm:pt>
    <dgm:pt modelId="{A7F48B04-5E71-43ED-868F-7E33B83F57A9}" type="pres">
      <dgm:prSet presAssocID="{27D8CD92-AD02-4ABC-86F0-01F18257D546}" presName="compNode" presStyleCnt="0"/>
      <dgm:spPr/>
    </dgm:pt>
    <dgm:pt modelId="{DB98E75D-39B0-4C63-A456-FA46AFF7B18B}" type="pres">
      <dgm:prSet presAssocID="{27D8CD92-AD02-4ABC-86F0-01F18257D546}" presName="bgRect" presStyleLbl="bgShp" presStyleIdx="2" presStyleCnt="3"/>
      <dgm:spPr/>
    </dgm:pt>
    <dgm:pt modelId="{413511F1-E329-4698-987F-9A8F59550E9F}" type="pres">
      <dgm:prSet presAssocID="{27D8CD92-AD02-4ABC-86F0-01F18257D546}"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Thumbs Up Sign"/>
        </a:ext>
      </dgm:extLst>
    </dgm:pt>
    <dgm:pt modelId="{D4DCE8BC-A39E-482F-99E4-18A25FA75D32}" type="pres">
      <dgm:prSet presAssocID="{27D8CD92-AD02-4ABC-86F0-01F18257D546}" presName="spaceRect" presStyleCnt="0"/>
      <dgm:spPr/>
    </dgm:pt>
    <dgm:pt modelId="{2CDE1E0E-5A7E-4E41-A1F2-3C4F37FFB6C3}" type="pres">
      <dgm:prSet presAssocID="{27D8CD92-AD02-4ABC-86F0-01F18257D546}" presName="parTx" presStyleLbl="revTx" presStyleIdx="3" presStyleCnt="5">
        <dgm:presLayoutVars>
          <dgm:chMax val="0"/>
          <dgm:chPref val="0"/>
        </dgm:presLayoutVars>
      </dgm:prSet>
      <dgm:spPr/>
    </dgm:pt>
    <dgm:pt modelId="{108290DF-9799-46F4-BFC1-D298E1F20AEE}" type="pres">
      <dgm:prSet presAssocID="{27D8CD92-AD02-4ABC-86F0-01F18257D546}" presName="desTx" presStyleLbl="revTx" presStyleIdx="4" presStyleCnt="5">
        <dgm:presLayoutVars/>
      </dgm:prSet>
      <dgm:spPr/>
    </dgm:pt>
  </dgm:ptLst>
  <dgm:cxnLst>
    <dgm:cxn modelId="{99C0230A-9142-4F8B-B18D-E7D8FA017881}" type="presOf" srcId="{F6C96337-759A-4EB9-804E-B38A03D25A06}" destId="{108290DF-9799-46F4-BFC1-D298E1F20AEE}" srcOrd="0" destOrd="0" presId="urn:microsoft.com/office/officeart/2018/2/layout/IconVerticalSolidList"/>
    <dgm:cxn modelId="{24A99D0D-ED13-4289-B2B8-3C3DA8938360}" type="presOf" srcId="{2EE968A2-1B74-48AB-88A8-65365CC966BE}" destId="{108290DF-9799-46F4-BFC1-D298E1F20AEE}" srcOrd="0" destOrd="1" presId="urn:microsoft.com/office/officeart/2018/2/layout/IconVerticalSolidList"/>
    <dgm:cxn modelId="{1402A013-340F-4580-A7EA-E54B603441A9}" srcId="{C38CA704-92B5-4DD1-B8D1-019789711A74}" destId="{2CAC3709-83A0-4A45-A987-407EE584A624}" srcOrd="0" destOrd="0" parTransId="{F3BC7FAD-CD2B-4DAB-87EB-D82AFC9456BE}" sibTransId="{FBE13355-E043-44FD-B767-2600C92F0F00}"/>
    <dgm:cxn modelId="{91B2F324-4D51-459F-AAC7-2341297C4178}" srcId="{C38CA704-92B5-4DD1-B8D1-019789711A74}" destId="{27D8CD92-AD02-4ABC-86F0-01F18257D546}" srcOrd="2" destOrd="0" parTransId="{515A11B4-573D-4DDE-8321-02B5B1509C23}" sibTransId="{27942893-5AFA-4C57-AF95-5B0C41D934F0}"/>
    <dgm:cxn modelId="{110DEB31-543E-435F-A9D6-345BC81E1DC2}" srcId="{2CAC3709-83A0-4A45-A987-407EE584A624}" destId="{666F13A3-5F94-4472-8C26-D3AD6B1DC895}" srcOrd="0" destOrd="0" parTransId="{CABA94AE-CEBC-4174-80B6-716B9BBB5505}" sibTransId="{EF8E3EE0-CE3B-49C3-BE73-1A3EF9085BD5}"/>
    <dgm:cxn modelId="{0B348739-8064-4E24-AAA3-DB5621552E3D}" type="presOf" srcId="{E7457E45-791A-478D-9200-E3423F35A9C8}" destId="{108290DF-9799-46F4-BFC1-D298E1F20AEE}" srcOrd="0" destOrd="2" presId="urn:microsoft.com/office/officeart/2018/2/layout/IconVerticalSolidList"/>
    <dgm:cxn modelId="{D07FAA5E-37C3-4228-9CE4-6115D0FC06D8}" type="presOf" srcId="{C38CA704-92B5-4DD1-B8D1-019789711A74}" destId="{6D3661C5-B048-4BFF-949E-F44AA8CE4754}" srcOrd="0" destOrd="0" presId="urn:microsoft.com/office/officeart/2018/2/layout/IconVerticalSolidList"/>
    <dgm:cxn modelId="{07F5A15F-DF8C-4D50-B04B-7D9EA0C7D9B7}" type="presOf" srcId="{97BDC88A-AF99-4671-A795-9F127C0519C4}" destId="{5181CDF1-554E-41AE-9C95-D0E0B1117486}" srcOrd="0" destOrd="0" presId="urn:microsoft.com/office/officeart/2018/2/layout/IconVerticalSolidList"/>
    <dgm:cxn modelId="{947C8562-E4F2-4A29-8195-6E091EA1EF01}" srcId="{C38CA704-92B5-4DD1-B8D1-019789711A74}" destId="{97BDC88A-AF99-4671-A795-9F127C0519C4}" srcOrd="1" destOrd="0" parTransId="{914466B5-7DCF-4CFF-841D-56E962AF58E1}" sibTransId="{80745A9A-EF1B-4724-86D2-E7ECD24A30B7}"/>
    <dgm:cxn modelId="{D11F1E77-49CA-46EC-B4FB-4EACAEC9AC60}" type="presOf" srcId="{666F13A3-5F94-4472-8C26-D3AD6B1DC895}" destId="{FB6413BD-1AA5-4A63-BABB-38C58B2BF7F7}" srcOrd="0" destOrd="0" presId="urn:microsoft.com/office/officeart/2018/2/layout/IconVerticalSolidList"/>
    <dgm:cxn modelId="{1D9DAC5A-74CD-4249-8828-CF9E028675E7}" type="presOf" srcId="{27D8CD92-AD02-4ABC-86F0-01F18257D546}" destId="{2CDE1E0E-5A7E-4E41-A1F2-3C4F37FFB6C3}" srcOrd="0" destOrd="0" presId="urn:microsoft.com/office/officeart/2018/2/layout/IconVerticalSolidList"/>
    <dgm:cxn modelId="{D7C1927C-CC4A-4464-92DF-7B9135E5100F}" srcId="{27D8CD92-AD02-4ABC-86F0-01F18257D546}" destId="{2EE968A2-1B74-48AB-88A8-65365CC966BE}" srcOrd="1" destOrd="0" parTransId="{C55BD72D-4778-456B-A3C3-A3D6E21A37FC}" sibTransId="{39C36A10-2779-41EE-B1C9-14CEC73D0505}"/>
    <dgm:cxn modelId="{F8EA4C8A-31CE-4468-9228-9C35E76D89FE}" type="presOf" srcId="{2CAC3709-83A0-4A45-A987-407EE584A624}" destId="{D6E56A83-DBFF-4A35-8D10-1F336E83E586}" srcOrd="0" destOrd="0" presId="urn:microsoft.com/office/officeart/2018/2/layout/IconVerticalSolidList"/>
    <dgm:cxn modelId="{CF01C5AC-5AA8-4B77-9198-2DC424B81247}" srcId="{27D8CD92-AD02-4ABC-86F0-01F18257D546}" destId="{E7457E45-791A-478D-9200-E3423F35A9C8}" srcOrd="2" destOrd="0" parTransId="{D8F4A2F2-06F2-4FF5-BDB1-8335DF914D01}" sibTransId="{03868AEC-FC52-480C-A4BA-C1A1FBAD937A}"/>
    <dgm:cxn modelId="{9E056BC8-DEB7-4A03-A997-179D957AD9B4}" srcId="{27D8CD92-AD02-4ABC-86F0-01F18257D546}" destId="{F6C96337-759A-4EB9-804E-B38A03D25A06}" srcOrd="0" destOrd="0" parTransId="{74F58875-02C7-4DE6-9787-2B09643254E5}" sibTransId="{A648D73A-39C7-4972-9884-538228B097C0}"/>
    <dgm:cxn modelId="{FE660FA6-78D6-48CF-B361-E6862B817609}" type="presParOf" srcId="{6D3661C5-B048-4BFF-949E-F44AA8CE4754}" destId="{20C51B50-0589-4623-BB6D-B581A1B97463}" srcOrd="0" destOrd="0" presId="urn:microsoft.com/office/officeart/2018/2/layout/IconVerticalSolidList"/>
    <dgm:cxn modelId="{73D0D5E0-8843-443C-ACE4-C4154E259EFE}" type="presParOf" srcId="{20C51B50-0589-4623-BB6D-B581A1B97463}" destId="{B7A62AAA-65BD-4362-935F-27C1D2D00D38}" srcOrd="0" destOrd="0" presId="urn:microsoft.com/office/officeart/2018/2/layout/IconVerticalSolidList"/>
    <dgm:cxn modelId="{774DFAB5-8448-4920-9550-E64934DCA926}" type="presParOf" srcId="{20C51B50-0589-4623-BB6D-B581A1B97463}" destId="{AB64AA7B-4A56-4BE7-AAC0-917DBF8B9AE7}" srcOrd="1" destOrd="0" presId="urn:microsoft.com/office/officeart/2018/2/layout/IconVerticalSolidList"/>
    <dgm:cxn modelId="{A723CA99-B9DB-475E-958B-70AF08758B4B}" type="presParOf" srcId="{20C51B50-0589-4623-BB6D-B581A1B97463}" destId="{747E68E6-337B-4043-9BA2-46C89EC26BAD}" srcOrd="2" destOrd="0" presId="urn:microsoft.com/office/officeart/2018/2/layout/IconVerticalSolidList"/>
    <dgm:cxn modelId="{B9815E52-057C-443D-9D63-6E84BBA64807}" type="presParOf" srcId="{20C51B50-0589-4623-BB6D-B581A1B97463}" destId="{D6E56A83-DBFF-4A35-8D10-1F336E83E586}" srcOrd="3" destOrd="0" presId="urn:microsoft.com/office/officeart/2018/2/layout/IconVerticalSolidList"/>
    <dgm:cxn modelId="{B7D8251A-A55B-47AA-8F59-49D95A3BE71E}" type="presParOf" srcId="{20C51B50-0589-4623-BB6D-B581A1B97463}" destId="{FB6413BD-1AA5-4A63-BABB-38C58B2BF7F7}" srcOrd="4" destOrd="0" presId="urn:microsoft.com/office/officeart/2018/2/layout/IconVerticalSolidList"/>
    <dgm:cxn modelId="{4FC6B09E-AE9A-478C-B339-9ED1009916D1}" type="presParOf" srcId="{6D3661C5-B048-4BFF-949E-F44AA8CE4754}" destId="{DDB6DD02-0B48-4400-B694-DB5BD43C580E}" srcOrd="1" destOrd="0" presId="urn:microsoft.com/office/officeart/2018/2/layout/IconVerticalSolidList"/>
    <dgm:cxn modelId="{4447B349-0913-4D2F-BEF6-A06479D457F4}" type="presParOf" srcId="{6D3661C5-B048-4BFF-949E-F44AA8CE4754}" destId="{661402C8-4AC5-4253-B12E-99090DAA93FB}" srcOrd="2" destOrd="0" presId="urn:microsoft.com/office/officeart/2018/2/layout/IconVerticalSolidList"/>
    <dgm:cxn modelId="{04096987-F67F-4703-95BC-A3EE51211200}" type="presParOf" srcId="{661402C8-4AC5-4253-B12E-99090DAA93FB}" destId="{DB26D39D-9F0D-4C6D-8248-836DEABEB41D}" srcOrd="0" destOrd="0" presId="urn:microsoft.com/office/officeart/2018/2/layout/IconVerticalSolidList"/>
    <dgm:cxn modelId="{39A797E5-757D-4F4C-8761-A4BA1BACE90D}" type="presParOf" srcId="{661402C8-4AC5-4253-B12E-99090DAA93FB}" destId="{14947E84-063F-4E8A-AC2A-977B9C3DF9FA}" srcOrd="1" destOrd="0" presId="urn:microsoft.com/office/officeart/2018/2/layout/IconVerticalSolidList"/>
    <dgm:cxn modelId="{970279D5-0B66-4270-A49B-196718820283}" type="presParOf" srcId="{661402C8-4AC5-4253-B12E-99090DAA93FB}" destId="{330CB612-EBDA-4788-84AB-195818F5E915}" srcOrd="2" destOrd="0" presId="urn:microsoft.com/office/officeart/2018/2/layout/IconVerticalSolidList"/>
    <dgm:cxn modelId="{20767527-E4D3-4361-9F33-D397278F7DC9}" type="presParOf" srcId="{661402C8-4AC5-4253-B12E-99090DAA93FB}" destId="{5181CDF1-554E-41AE-9C95-D0E0B1117486}" srcOrd="3" destOrd="0" presId="urn:microsoft.com/office/officeart/2018/2/layout/IconVerticalSolidList"/>
    <dgm:cxn modelId="{1F85DA63-68D4-4CCA-8313-872997A090C8}" type="presParOf" srcId="{6D3661C5-B048-4BFF-949E-F44AA8CE4754}" destId="{763EAF37-8AF0-45D8-9066-EB349C9D38C9}" srcOrd="3" destOrd="0" presId="urn:microsoft.com/office/officeart/2018/2/layout/IconVerticalSolidList"/>
    <dgm:cxn modelId="{738352ED-FB23-4C9A-A88E-3D3EACD1B884}" type="presParOf" srcId="{6D3661C5-B048-4BFF-949E-F44AA8CE4754}" destId="{A7F48B04-5E71-43ED-868F-7E33B83F57A9}" srcOrd="4" destOrd="0" presId="urn:microsoft.com/office/officeart/2018/2/layout/IconVerticalSolidList"/>
    <dgm:cxn modelId="{817C3545-B614-438D-8EF9-D3DADA7ED39C}" type="presParOf" srcId="{A7F48B04-5E71-43ED-868F-7E33B83F57A9}" destId="{DB98E75D-39B0-4C63-A456-FA46AFF7B18B}" srcOrd="0" destOrd="0" presId="urn:microsoft.com/office/officeart/2018/2/layout/IconVerticalSolidList"/>
    <dgm:cxn modelId="{369A3FA2-006D-4E01-8D63-37D275C6C744}" type="presParOf" srcId="{A7F48B04-5E71-43ED-868F-7E33B83F57A9}" destId="{413511F1-E329-4698-987F-9A8F59550E9F}" srcOrd="1" destOrd="0" presId="urn:microsoft.com/office/officeart/2018/2/layout/IconVerticalSolidList"/>
    <dgm:cxn modelId="{84D3DDF6-8930-4E76-95BB-5E7B12D1339B}" type="presParOf" srcId="{A7F48B04-5E71-43ED-868F-7E33B83F57A9}" destId="{D4DCE8BC-A39E-482F-99E4-18A25FA75D32}" srcOrd="2" destOrd="0" presId="urn:microsoft.com/office/officeart/2018/2/layout/IconVerticalSolidList"/>
    <dgm:cxn modelId="{334DE7AB-A859-4C68-9A5B-821B49D2B3FE}" type="presParOf" srcId="{A7F48B04-5E71-43ED-868F-7E33B83F57A9}" destId="{2CDE1E0E-5A7E-4E41-A1F2-3C4F37FFB6C3}" srcOrd="3" destOrd="0" presId="urn:microsoft.com/office/officeart/2018/2/layout/IconVerticalSolidList"/>
    <dgm:cxn modelId="{098119F3-BFFF-4CF4-BF61-C512FBD9024C}" type="presParOf" srcId="{A7F48B04-5E71-43ED-868F-7E33B83F57A9}" destId="{108290DF-9799-46F4-BFC1-D298E1F20AEE}"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9FE94982-E9D9-4FCD-8195-CB4D84EC6C3C}" type="doc">
      <dgm:prSet loTypeId="urn:microsoft.com/office/officeart/2016/7/layout/VerticalSolidActionList" loCatId="List" qsTypeId="urn:microsoft.com/office/officeart/2005/8/quickstyle/simple4" qsCatId="simple" csTypeId="urn:microsoft.com/office/officeart/2005/8/colors/accent3_2" csCatId="accent3"/>
      <dgm:spPr/>
      <dgm:t>
        <a:bodyPr/>
        <a:lstStyle/>
        <a:p>
          <a:endParaRPr lang="en-US"/>
        </a:p>
      </dgm:t>
    </dgm:pt>
    <dgm:pt modelId="{44C98B27-808D-439F-B7EA-A4A3B5D6E9FC}">
      <dgm:prSet/>
      <dgm:spPr/>
      <dgm:t>
        <a:bodyPr/>
        <a:lstStyle/>
        <a:p>
          <a:r>
            <a:rPr lang="en-US"/>
            <a:t>Strive</a:t>
          </a:r>
        </a:p>
      </dgm:t>
    </dgm:pt>
    <dgm:pt modelId="{E4730ED7-641B-4DF3-804E-A737A8F364AD}" type="parTrans" cxnId="{9B05EFCA-4A39-44D6-84CC-51FA47EA9E0B}">
      <dgm:prSet/>
      <dgm:spPr/>
      <dgm:t>
        <a:bodyPr/>
        <a:lstStyle/>
        <a:p>
          <a:endParaRPr lang="en-US"/>
        </a:p>
      </dgm:t>
    </dgm:pt>
    <dgm:pt modelId="{BC0F097D-83CE-4BC5-817F-C216F9A168CB}" type="sibTrans" cxnId="{9B05EFCA-4A39-44D6-84CC-51FA47EA9E0B}">
      <dgm:prSet/>
      <dgm:spPr/>
      <dgm:t>
        <a:bodyPr/>
        <a:lstStyle/>
        <a:p>
          <a:endParaRPr lang="en-US"/>
        </a:p>
      </dgm:t>
    </dgm:pt>
    <dgm:pt modelId="{77E1F892-962D-44FB-BCFE-6ADF85FAB33B}">
      <dgm:prSet/>
      <dgm:spPr/>
      <dgm:t>
        <a:bodyPr/>
        <a:lstStyle/>
        <a:p>
          <a:r>
            <a:rPr lang="en-US"/>
            <a:t>Strive for resolution in one service call.</a:t>
          </a:r>
        </a:p>
      </dgm:t>
    </dgm:pt>
    <dgm:pt modelId="{A09CDAE8-256A-4CB2-850F-B4046254F277}" type="parTrans" cxnId="{DB1A48BA-F477-4C30-8639-07FE7B44AF17}">
      <dgm:prSet/>
      <dgm:spPr/>
      <dgm:t>
        <a:bodyPr/>
        <a:lstStyle/>
        <a:p>
          <a:endParaRPr lang="en-US"/>
        </a:p>
      </dgm:t>
    </dgm:pt>
    <dgm:pt modelId="{E1180C2D-5668-4905-BFAC-143459B98323}" type="sibTrans" cxnId="{DB1A48BA-F477-4C30-8639-07FE7B44AF17}">
      <dgm:prSet/>
      <dgm:spPr/>
      <dgm:t>
        <a:bodyPr/>
        <a:lstStyle/>
        <a:p>
          <a:endParaRPr lang="en-US"/>
        </a:p>
      </dgm:t>
    </dgm:pt>
    <dgm:pt modelId="{DD2CBC71-C591-467E-B602-BE05B4263813}">
      <dgm:prSet/>
      <dgm:spPr/>
      <dgm:t>
        <a:bodyPr/>
        <a:lstStyle/>
        <a:p>
          <a:r>
            <a:rPr lang="en-US"/>
            <a:t>When this is not possible, manage customer expectations.</a:t>
          </a:r>
        </a:p>
      </dgm:t>
    </dgm:pt>
    <dgm:pt modelId="{A980E09A-C328-4B01-9D8A-A9F16CF5C61E}" type="parTrans" cxnId="{A29D4872-5ED4-45D2-854D-C1F26CFEBDCC}">
      <dgm:prSet/>
      <dgm:spPr/>
      <dgm:t>
        <a:bodyPr/>
        <a:lstStyle/>
        <a:p>
          <a:endParaRPr lang="en-US"/>
        </a:p>
      </dgm:t>
    </dgm:pt>
    <dgm:pt modelId="{07F8C231-14BF-4DAD-B205-0601B5DE2359}" type="sibTrans" cxnId="{A29D4872-5ED4-45D2-854D-C1F26CFEBDCC}">
      <dgm:prSet/>
      <dgm:spPr/>
      <dgm:t>
        <a:bodyPr/>
        <a:lstStyle/>
        <a:p>
          <a:endParaRPr lang="en-US"/>
        </a:p>
      </dgm:t>
    </dgm:pt>
    <dgm:pt modelId="{49C4BE89-4277-4173-BF89-935AD67A8D41}">
      <dgm:prSet/>
      <dgm:spPr/>
      <dgm:t>
        <a:bodyPr/>
        <a:lstStyle/>
        <a:p>
          <a:r>
            <a:rPr lang="en-US"/>
            <a:t>Communicate</a:t>
          </a:r>
        </a:p>
      </dgm:t>
    </dgm:pt>
    <dgm:pt modelId="{A9B6F008-4006-4EC4-B996-3C5055811453}" type="parTrans" cxnId="{36E10FFF-4799-43FD-90C9-FF12921922BF}">
      <dgm:prSet/>
      <dgm:spPr/>
      <dgm:t>
        <a:bodyPr/>
        <a:lstStyle/>
        <a:p>
          <a:endParaRPr lang="en-US"/>
        </a:p>
      </dgm:t>
    </dgm:pt>
    <dgm:pt modelId="{4FD4338B-4F12-42C0-9C67-AAC857DF9C17}" type="sibTrans" cxnId="{36E10FFF-4799-43FD-90C9-FF12921922BF}">
      <dgm:prSet/>
      <dgm:spPr/>
      <dgm:t>
        <a:bodyPr/>
        <a:lstStyle/>
        <a:p>
          <a:endParaRPr lang="en-US"/>
        </a:p>
      </dgm:t>
    </dgm:pt>
    <dgm:pt modelId="{9FC088E8-4509-48BF-ACAD-8D9FBAC00A2A}">
      <dgm:prSet/>
      <dgm:spPr/>
      <dgm:t>
        <a:bodyPr/>
        <a:lstStyle/>
        <a:p>
          <a:r>
            <a:rPr lang="en-US"/>
            <a:t>When the issue is resolved, communicate the general cause and solution to the customer and thank them for their assistance.</a:t>
          </a:r>
        </a:p>
      </dgm:t>
    </dgm:pt>
    <dgm:pt modelId="{3EB86FD5-C9AA-493E-8B18-BF730E5BF065}" type="parTrans" cxnId="{2118A613-A664-4F33-AF5E-87271A189618}">
      <dgm:prSet/>
      <dgm:spPr/>
      <dgm:t>
        <a:bodyPr/>
        <a:lstStyle/>
        <a:p>
          <a:endParaRPr lang="en-US"/>
        </a:p>
      </dgm:t>
    </dgm:pt>
    <dgm:pt modelId="{755B383F-F36F-4430-A829-732D007D911F}" type="sibTrans" cxnId="{2118A613-A664-4F33-AF5E-87271A189618}">
      <dgm:prSet/>
      <dgm:spPr/>
      <dgm:t>
        <a:bodyPr/>
        <a:lstStyle/>
        <a:p>
          <a:endParaRPr lang="en-US"/>
        </a:p>
      </dgm:t>
    </dgm:pt>
    <dgm:pt modelId="{2C5ADE6D-AD90-4E91-B59F-9EF7C4F883A9}">
      <dgm:prSet/>
      <dgm:spPr/>
      <dgm:t>
        <a:bodyPr/>
        <a:lstStyle/>
        <a:p>
          <a:r>
            <a:rPr lang="en-US"/>
            <a:t>Prioritize</a:t>
          </a:r>
        </a:p>
      </dgm:t>
    </dgm:pt>
    <dgm:pt modelId="{0592B848-F8D7-493D-8139-9174AE4CC6BA}" type="parTrans" cxnId="{DBBCD8DD-48A3-45B4-8BE7-A9ACDC53CA4A}">
      <dgm:prSet/>
      <dgm:spPr/>
      <dgm:t>
        <a:bodyPr/>
        <a:lstStyle/>
        <a:p>
          <a:endParaRPr lang="en-US"/>
        </a:p>
      </dgm:t>
    </dgm:pt>
    <dgm:pt modelId="{152E9A60-DF35-4B82-B9A2-34C9EC6837EB}" type="sibTrans" cxnId="{DBBCD8DD-48A3-45B4-8BE7-A9ACDC53CA4A}">
      <dgm:prSet/>
      <dgm:spPr/>
      <dgm:t>
        <a:bodyPr/>
        <a:lstStyle/>
        <a:p>
          <a:endParaRPr lang="en-US"/>
        </a:p>
      </dgm:t>
    </dgm:pt>
    <dgm:pt modelId="{0B3CE0A6-A2DE-4E72-972D-C3697209FB70}">
      <dgm:prSet/>
      <dgm:spPr/>
      <dgm:t>
        <a:bodyPr/>
        <a:lstStyle/>
        <a:p>
          <a:r>
            <a:rPr lang="en-US"/>
            <a:t>Prioritize your work.</a:t>
          </a:r>
        </a:p>
      </dgm:t>
    </dgm:pt>
    <dgm:pt modelId="{0F1211A2-BEA6-4859-BFC0-2295C1EA2190}" type="parTrans" cxnId="{5763C943-7931-489B-9027-0F8449E2DCC4}">
      <dgm:prSet/>
      <dgm:spPr/>
      <dgm:t>
        <a:bodyPr/>
        <a:lstStyle/>
        <a:p>
          <a:endParaRPr lang="en-US"/>
        </a:p>
      </dgm:t>
    </dgm:pt>
    <dgm:pt modelId="{BD65E1F4-B195-40E4-B8D9-4382122EC7AF}" type="sibTrans" cxnId="{5763C943-7931-489B-9027-0F8449E2DCC4}">
      <dgm:prSet/>
      <dgm:spPr/>
      <dgm:t>
        <a:bodyPr/>
        <a:lstStyle/>
        <a:p>
          <a:endParaRPr lang="en-US"/>
        </a:p>
      </dgm:t>
    </dgm:pt>
    <dgm:pt modelId="{D01B3274-6F4D-4254-BB74-2D5BB2F253CB}">
      <dgm:prSet/>
      <dgm:spPr/>
      <dgm:t>
        <a:bodyPr/>
        <a:lstStyle/>
        <a:p>
          <a:r>
            <a:rPr lang="en-US"/>
            <a:t>Be</a:t>
          </a:r>
        </a:p>
      </dgm:t>
    </dgm:pt>
    <dgm:pt modelId="{21703C93-6081-4DDC-8906-05506C98AC39}" type="parTrans" cxnId="{03C72587-2661-41FC-AE3A-A503581644D9}">
      <dgm:prSet/>
      <dgm:spPr/>
      <dgm:t>
        <a:bodyPr/>
        <a:lstStyle/>
        <a:p>
          <a:endParaRPr lang="en-US"/>
        </a:p>
      </dgm:t>
    </dgm:pt>
    <dgm:pt modelId="{6DB9381B-4650-4595-A198-21CE93BB9886}" type="sibTrans" cxnId="{03C72587-2661-41FC-AE3A-A503581644D9}">
      <dgm:prSet/>
      <dgm:spPr/>
      <dgm:t>
        <a:bodyPr/>
        <a:lstStyle/>
        <a:p>
          <a:endParaRPr lang="en-US"/>
        </a:p>
      </dgm:t>
    </dgm:pt>
    <dgm:pt modelId="{051B83CA-1969-4287-B9EE-A003B65B8571}">
      <dgm:prSet/>
      <dgm:spPr/>
      <dgm:t>
        <a:bodyPr/>
        <a:lstStyle/>
        <a:p>
          <a:r>
            <a:rPr lang="en-US"/>
            <a:t>Be punctual and accountable.</a:t>
          </a:r>
        </a:p>
      </dgm:t>
    </dgm:pt>
    <dgm:pt modelId="{66A76EB1-B82D-4A87-BDFC-0C601817EEEF}" type="parTrans" cxnId="{37E31228-254B-4DBD-80EA-9488F79F33B7}">
      <dgm:prSet/>
      <dgm:spPr/>
      <dgm:t>
        <a:bodyPr/>
        <a:lstStyle/>
        <a:p>
          <a:endParaRPr lang="en-US"/>
        </a:p>
      </dgm:t>
    </dgm:pt>
    <dgm:pt modelId="{6F4B4928-2739-4FE8-B86C-CE87D09C2574}" type="sibTrans" cxnId="{37E31228-254B-4DBD-80EA-9488F79F33B7}">
      <dgm:prSet/>
      <dgm:spPr/>
      <dgm:t>
        <a:bodyPr/>
        <a:lstStyle/>
        <a:p>
          <a:endParaRPr lang="en-US"/>
        </a:p>
      </dgm:t>
    </dgm:pt>
    <dgm:pt modelId="{32B803F9-93F1-4E82-A28A-176E211CE6A6}">
      <dgm:prSet/>
      <dgm:spPr/>
      <dgm:t>
        <a:bodyPr/>
        <a:lstStyle/>
        <a:p>
          <a:r>
            <a:rPr lang="en-US"/>
            <a:t>Be</a:t>
          </a:r>
        </a:p>
      </dgm:t>
    </dgm:pt>
    <dgm:pt modelId="{1099A6DF-7F8F-4C6E-B5F7-1B54A71D6B9C}" type="parTrans" cxnId="{91CD053C-814D-4D1E-ABE6-1DF082A24446}">
      <dgm:prSet/>
      <dgm:spPr/>
      <dgm:t>
        <a:bodyPr/>
        <a:lstStyle/>
        <a:p>
          <a:endParaRPr lang="en-US"/>
        </a:p>
      </dgm:t>
    </dgm:pt>
    <dgm:pt modelId="{5392D435-3B97-49BA-B91A-B59D49B9DA89}" type="sibTrans" cxnId="{91CD053C-814D-4D1E-ABE6-1DF082A24446}">
      <dgm:prSet/>
      <dgm:spPr/>
      <dgm:t>
        <a:bodyPr/>
        <a:lstStyle/>
        <a:p>
          <a:endParaRPr lang="en-US"/>
        </a:p>
      </dgm:t>
    </dgm:pt>
    <dgm:pt modelId="{0B9F9691-351D-4C24-876B-FFDE2DDBE6D1}">
      <dgm:prSet/>
      <dgm:spPr/>
      <dgm:t>
        <a:bodyPr/>
        <a:lstStyle/>
        <a:p>
          <a:r>
            <a:rPr lang="en-US"/>
            <a:t>Be flexible, and seek compromise when necessary.</a:t>
          </a:r>
        </a:p>
      </dgm:t>
    </dgm:pt>
    <dgm:pt modelId="{9E940020-27FF-49E8-BAD5-A639F5ECFC6F}" type="parTrans" cxnId="{A9FB7734-D5C8-49B3-94D2-4A50D9E03DCA}">
      <dgm:prSet/>
      <dgm:spPr/>
      <dgm:t>
        <a:bodyPr/>
        <a:lstStyle/>
        <a:p>
          <a:endParaRPr lang="en-US"/>
        </a:p>
      </dgm:t>
    </dgm:pt>
    <dgm:pt modelId="{10C455B4-3CE0-4906-A0A3-F5892A405BD1}" type="sibTrans" cxnId="{A9FB7734-D5C8-49B3-94D2-4A50D9E03DCA}">
      <dgm:prSet/>
      <dgm:spPr/>
      <dgm:t>
        <a:bodyPr/>
        <a:lstStyle/>
        <a:p>
          <a:endParaRPr lang="en-US"/>
        </a:p>
      </dgm:t>
    </dgm:pt>
    <dgm:pt modelId="{22BF15BC-D69E-429C-91A4-9EEBFE1FEA32}" type="pres">
      <dgm:prSet presAssocID="{9FE94982-E9D9-4FCD-8195-CB4D84EC6C3C}" presName="Name0" presStyleCnt="0">
        <dgm:presLayoutVars>
          <dgm:dir/>
          <dgm:animLvl val="lvl"/>
          <dgm:resizeHandles val="exact"/>
        </dgm:presLayoutVars>
      </dgm:prSet>
      <dgm:spPr/>
    </dgm:pt>
    <dgm:pt modelId="{2CE71972-8E58-45B9-A8CD-15E17B61B391}" type="pres">
      <dgm:prSet presAssocID="{44C98B27-808D-439F-B7EA-A4A3B5D6E9FC}" presName="linNode" presStyleCnt="0"/>
      <dgm:spPr/>
    </dgm:pt>
    <dgm:pt modelId="{58C00F3E-004D-458C-B789-95E602F5EB46}" type="pres">
      <dgm:prSet presAssocID="{44C98B27-808D-439F-B7EA-A4A3B5D6E9FC}" presName="parentText" presStyleLbl="alignNode1" presStyleIdx="0" presStyleCnt="5">
        <dgm:presLayoutVars>
          <dgm:chMax val="1"/>
          <dgm:bulletEnabled/>
        </dgm:presLayoutVars>
      </dgm:prSet>
      <dgm:spPr/>
    </dgm:pt>
    <dgm:pt modelId="{BC658493-71E3-48BF-AC94-4D7BA6817AD4}" type="pres">
      <dgm:prSet presAssocID="{44C98B27-808D-439F-B7EA-A4A3B5D6E9FC}" presName="descendantText" presStyleLbl="alignAccFollowNode1" presStyleIdx="0" presStyleCnt="5">
        <dgm:presLayoutVars>
          <dgm:bulletEnabled/>
        </dgm:presLayoutVars>
      </dgm:prSet>
      <dgm:spPr/>
    </dgm:pt>
    <dgm:pt modelId="{72EA43DF-D9B6-4DFF-AB56-7B09ADF4ABE2}" type="pres">
      <dgm:prSet presAssocID="{BC0F097D-83CE-4BC5-817F-C216F9A168CB}" presName="sp" presStyleCnt="0"/>
      <dgm:spPr/>
    </dgm:pt>
    <dgm:pt modelId="{50ABFE53-B0D7-4D34-8812-8A016D2885F0}" type="pres">
      <dgm:prSet presAssocID="{49C4BE89-4277-4173-BF89-935AD67A8D41}" presName="linNode" presStyleCnt="0"/>
      <dgm:spPr/>
    </dgm:pt>
    <dgm:pt modelId="{C5DD14EB-659D-4F22-B0E9-59ABEB92ED35}" type="pres">
      <dgm:prSet presAssocID="{49C4BE89-4277-4173-BF89-935AD67A8D41}" presName="parentText" presStyleLbl="alignNode1" presStyleIdx="1" presStyleCnt="5">
        <dgm:presLayoutVars>
          <dgm:chMax val="1"/>
          <dgm:bulletEnabled/>
        </dgm:presLayoutVars>
      </dgm:prSet>
      <dgm:spPr/>
    </dgm:pt>
    <dgm:pt modelId="{9E977092-7DFB-4FCC-B9FA-7DB9B4E5F405}" type="pres">
      <dgm:prSet presAssocID="{49C4BE89-4277-4173-BF89-935AD67A8D41}" presName="descendantText" presStyleLbl="alignAccFollowNode1" presStyleIdx="1" presStyleCnt="5">
        <dgm:presLayoutVars>
          <dgm:bulletEnabled/>
        </dgm:presLayoutVars>
      </dgm:prSet>
      <dgm:spPr/>
    </dgm:pt>
    <dgm:pt modelId="{A31705D2-14BB-4A3A-9D56-BC640827D422}" type="pres">
      <dgm:prSet presAssocID="{4FD4338B-4F12-42C0-9C67-AAC857DF9C17}" presName="sp" presStyleCnt="0"/>
      <dgm:spPr/>
    </dgm:pt>
    <dgm:pt modelId="{B03E70C1-274F-4D3F-BCC6-29D20531754A}" type="pres">
      <dgm:prSet presAssocID="{2C5ADE6D-AD90-4E91-B59F-9EF7C4F883A9}" presName="linNode" presStyleCnt="0"/>
      <dgm:spPr/>
    </dgm:pt>
    <dgm:pt modelId="{CA30D79E-3651-45DA-ACBC-508324CBD8FC}" type="pres">
      <dgm:prSet presAssocID="{2C5ADE6D-AD90-4E91-B59F-9EF7C4F883A9}" presName="parentText" presStyleLbl="alignNode1" presStyleIdx="2" presStyleCnt="5">
        <dgm:presLayoutVars>
          <dgm:chMax val="1"/>
          <dgm:bulletEnabled/>
        </dgm:presLayoutVars>
      </dgm:prSet>
      <dgm:spPr/>
    </dgm:pt>
    <dgm:pt modelId="{9FFCA54B-941C-4E4A-97DA-9F9A2A792FA1}" type="pres">
      <dgm:prSet presAssocID="{2C5ADE6D-AD90-4E91-B59F-9EF7C4F883A9}" presName="descendantText" presStyleLbl="alignAccFollowNode1" presStyleIdx="2" presStyleCnt="5">
        <dgm:presLayoutVars>
          <dgm:bulletEnabled/>
        </dgm:presLayoutVars>
      </dgm:prSet>
      <dgm:spPr/>
    </dgm:pt>
    <dgm:pt modelId="{1F3ECCC7-7579-4EE3-ADC7-5F75585F907B}" type="pres">
      <dgm:prSet presAssocID="{152E9A60-DF35-4B82-B9A2-34C9EC6837EB}" presName="sp" presStyleCnt="0"/>
      <dgm:spPr/>
    </dgm:pt>
    <dgm:pt modelId="{EBD6E169-51A6-4FCD-8471-A245913BFE91}" type="pres">
      <dgm:prSet presAssocID="{D01B3274-6F4D-4254-BB74-2D5BB2F253CB}" presName="linNode" presStyleCnt="0"/>
      <dgm:spPr/>
    </dgm:pt>
    <dgm:pt modelId="{57FACE60-0FE0-437A-8301-67839398F780}" type="pres">
      <dgm:prSet presAssocID="{D01B3274-6F4D-4254-BB74-2D5BB2F253CB}" presName="parentText" presStyleLbl="alignNode1" presStyleIdx="3" presStyleCnt="5">
        <dgm:presLayoutVars>
          <dgm:chMax val="1"/>
          <dgm:bulletEnabled/>
        </dgm:presLayoutVars>
      </dgm:prSet>
      <dgm:spPr/>
    </dgm:pt>
    <dgm:pt modelId="{4DDF36B3-4E33-4C1A-A7D9-8D63A52CC302}" type="pres">
      <dgm:prSet presAssocID="{D01B3274-6F4D-4254-BB74-2D5BB2F253CB}" presName="descendantText" presStyleLbl="alignAccFollowNode1" presStyleIdx="3" presStyleCnt="5">
        <dgm:presLayoutVars>
          <dgm:bulletEnabled/>
        </dgm:presLayoutVars>
      </dgm:prSet>
      <dgm:spPr/>
    </dgm:pt>
    <dgm:pt modelId="{17CA1964-7838-4CD9-9F73-20127956AB7C}" type="pres">
      <dgm:prSet presAssocID="{6DB9381B-4650-4595-A198-21CE93BB9886}" presName="sp" presStyleCnt="0"/>
      <dgm:spPr/>
    </dgm:pt>
    <dgm:pt modelId="{1F6C3613-8BA6-460A-B845-0A325F8587D8}" type="pres">
      <dgm:prSet presAssocID="{32B803F9-93F1-4E82-A28A-176E211CE6A6}" presName="linNode" presStyleCnt="0"/>
      <dgm:spPr/>
    </dgm:pt>
    <dgm:pt modelId="{E56E307B-A8A8-485E-9BFA-DF748F53419F}" type="pres">
      <dgm:prSet presAssocID="{32B803F9-93F1-4E82-A28A-176E211CE6A6}" presName="parentText" presStyleLbl="alignNode1" presStyleIdx="4" presStyleCnt="5">
        <dgm:presLayoutVars>
          <dgm:chMax val="1"/>
          <dgm:bulletEnabled/>
        </dgm:presLayoutVars>
      </dgm:prSet>
      <dgm:spPr/>
    </dgm:pt>
    <dgm:pt modelId="{39225315-41B1-462C-B614-044FF217BE43}" type="pres">
      <dgm:prSet presAssocID="{32B803F9-93F1-4E82-A28A-176E211CE6A6}" presName="descendantText" presStyleLbl="alignAccFollowNode1" presStyleIdx="4" presStyleCnt="5">
        <dgm:presLayoutVars>
          <dgm:bulletEnabled/>
        </dgm:presLayoutVars>
      </dgm:prSet>
      <dgm:spPr/>
    </dgm:pt>
  </dgm:ptLst>
  <dgm:cxnLst>
    <dgm:cxn modelId="{2118A613-A664-4F33-AF5E-87271A189618}" srcId="{49C4BE89-4277-4173-BF89-935AD67A8D41}" destId="{9FC088E8-4509-48BF-ACAD-8D9FBAC00A2A}" srcOrd="0" destOrd="0" parTransId="{3EB86FD5-C9AA-493E-8B18-BF730E5BF065}" sibTransId="{755B383F-F36F-4430-A829-732D007D911F}"/>
    <dgm:cxn modelId="{84D04926-6EBC-4814-8743-A3705D910F03}" type="presOf" srcId="{49C4BE89-4277-4173-BF89-935AD67A8D41}" destId="{C5DD14EB-659D-4F22-B0E9-59ABEB92ED35}" srcOrd="0" destOrd="0" presId="urn:microsoft.com/office/officeart/2016/7/layout/VerticalSolidActionList"/>
    <dgm:cxn modelId="{37E31228-254B-4DBD-80EA-9488F79F33B7}" srcId="{D01B3274-6F4D-4254-BB74-2D5BB2F253CB}" destId="{051B83CA-1969-4287-B9EE-A003B65B8571}" srcOrd="0" destOrd="0" parTransId="{66A76EB1-B82D-4A87-BDFC-0C601817EEEF}" sibTransId="{6F4B4928-2739-4FE8-B86C-CE87D09C2574}"/>
    <dgm:cxn modelId="{A9FB7734-D5C8-49B3-94D2-4A50D9E03DCA}" srcId="{32B803F9-93F1-4E82-A28A-176E211CE6A6}" destId="{0B9F9691-351D-4C24-876B-FFDE2DDBE6D1}" srcOrd="0" destOrd="0" parTransId="{9E940020-27FF-49E8-BAD5-A639F5ECFC6F}" sibTransId="{10C455B4-3CE0-4906-A0A3-F5892A405BD1}"/>
    <dgm:cxn modelId="{91CD053C-814D-4D1E-ABE6-1DF082A24446}" srcId="{9FE94982-E9D9-4FCD-8195-CB4D84EC6C3C}" destId="{32B803F9-93F1-4E82-A28A-176E211CE6A6}" srcOrd="4" destOrd="0" parTransId="{1099A6DF-7F8F-4C6E-B5F7-1B54A71D6B9C}" sibTransId="{5392D435-3B97-49BA-B91A-B59D49B9DA89}"/>
    <dgm:cxn modelId="{DC58915F-334A-4030-BB34-DF50BB4ABD70}" type="presOf" srcId="{2C5ADE6D-AD90-4E91-B59F-9EF7C4F883A9}" destId="{CA30D79E-3651-45DA-ACBC-508324CBD8FC}" srcOrd="0" destOrd="0" presId="urn:microsoft.com/office/officeart/2016/7/layout/VerticalSolidActionList"/>
    <dgm:cxn modelId="{19C62B63-B4A7-42A5-BC5C-0A23EE7D006D}" type="presOf" srcId="{44C98B27-808D-439F-B7EA-A4A3B5D6E9FC}" destId="{58C00F3E-004D-458C-B789-95E602F5EB46}" srcOrd="0" destOrd="0" presId="urn:microsoft.com/office/officeart/2016/7/layout/VerticalSolidActionList"/>
    <dgm:cxn modelId="{5763C943-7931-489B-9027-0F8449E2DCC4}" srcId="{2C5ADE6D-AD90-4E91-B59F-9EF7C4F883A9}" destId="{0B3CE0A6-A2DE-4E72-972D-C3697209FB70}" srcOrd="0" destOrd="0" parTransId="{0F1211A2-BEA6-4859-BFC0-2295C1EA2190}" sibTransId="{BD65E1F4-B195-40E4-B8D9-4382122EC7AF}"/>
    <dgm:cxn modelId="{435F6E4C-60CF-4F56-9F90-2CEC5A3D2BD6}" type="presOf" srcId="{0B9F9691-351D-4C24-876B-FFDE2DDBE6D1}" destId="{39225315-41B1-462C-B614-044FF217BE43}" srcOrd="0" destOrd="0" presId="urn:microsoft.com/office/officeart/2016/7/layout/VerticalSolidActionList"/>
    <dgm:cxn modelId="{EFD1704D-5FE9-4989-BFB1-690333E3F0F8}" type="presOf" srcId="{32B803F9-93F1-4E82-A28A-176E211CE6A6}" destId="{E56E307B-A8A8-485E-9BFA-DF748F53419F}" srcOrd="0" destOrd="0" presId="urn:microsoft.com/office/officeart/2016/7/layout/VerticalSolidActionList"/>
    <dgm:cxn modelId="{48FEA151-8369-4583-AF76-5BB44CB23F2A}" type="presOf" srcId="{0B3CE0A6-A2DE-4E72-972D-C3697209FB70}" destId="{9FFCA54B-941C-4E4A-97DA-9F9A2A792FA1}" srcOrd="0" destOrd="0" presId="urn:microsoft.com/office/officeart/2016/7/layout/VerticalSolidActionList"/>
    <dgm:cxn modelId="{A29D4872-5ED4-45D2-854D-C1F26CFEBDCC}" srcId="{77E1F892-962D-44FB-BCFE-6ADF85FAB33B}" destId="{DD2CBC71-C591-467E-B602-BE05B4263813}" srcOrd="0" destOrd="0" parTransId="{A980E09A-C328-4B01-9D8A-A9F16CF5C61E}" sibTransId="{07F8C231-14BF-4DAD-B205-0601B5DE2359}"/>
    <dgm:cxn modelId="{247E757E-6586-4475-A692-4B6E09FD9C5A}" type="presOf" srcId="{051B83CA-1969-4287-B9EE-A003B65B8571}" destId="{4DDF36B3-4E33-4C1A-A7D9-8D63A52CC302}" srcOrd="0" destOrd="0" presId="urn:microsoft.com/office/officeart/2016/7/layout/VerticalSolidActionList"/>
    <dgm:cxn modelId="{03C72587-2661-41FC-AE3A-A503581644D9}" srcId="{9FE94982-E9D9-4FCD-8195-CB4D84EC6C3C}" destId="{D01B3274-6F4D-4254-BB74-2D5BB2F253CB}" srcOrd="3" destOrd="0" parTransId="{21703C93-6081-4DDC-8906-05506C98AC39}" sibTransId="{6DB9381B-4650-4595-A198-21CE93BB9886}"/>
    <dgm:cxn modelId="{784BAB9D-7F38-4478-A490-5AE3F45C0533}" type="presOf" srcId="{D01B3274-6F4D-4254-BB74-2D5BB2F253CB}" destId="{57FACE60-0FE0-437A-8301-67839398F780}" srcOrd="0" destOrd="0" presId="urn:microsoft.com/office/officeart/2016/7/layout/VerticalSolidActionList"/>
    <dgm:cxn modelId="{CAEBB5A8-AFF0-4B93-94BC-998BF3933626}" type="presOf" srcId="{9FE94982-E9D9-4FCD-8195-CB4D84EC6C3C}" destId="{22BF15BC-D69E-429C-91A4-9EEBFE1FEA32}" srcOrd="0" destOrd="0" presId="urn:microsoft.com/office/officeart/2016/7/layout/VerticalSolidActionList"/>
    <dgm:cxn modelId="{DB1A48BA-F477-4C30-8639-07FE7B44AF17}" srcId="{44C98B27-808D-439F-B7EA-A4A3B5D6E9FC}" destId="{77E1F892-962D-44FB-BCFE-6ADF85FAB33B}" srcOrd="0" destOrd="0" parTransId="{A09CDAE8-256A-4CB2-850F-B4046254F277}" sibTransId="{E1180C2D-5668-4905-BFAC-143459B98323}"/>
    <dgm:cxn modelId="{1D730EBD-BA7B-412F-BCB4-64EE8797C9C4}" type="presOf" srcId="{DD2CBC71-C591-467E-B602-BE05B4263813}" destId="{BC658493-71E3-48BF-AC94-4D7BA6817AD4}" srcOrd="0" destOrd="1" presId="urn:microsoft.com/office/officeart/2016/7/layout/VerticalSolidActionList"/>
    <dgm:cxn modelId="{9B05EFCA-4A39-44D6-84CC-51FA47EA9E0B}" srcId="{9FE94982-E9D9-4FCD-8195-CB4D84EC6C3C}" destId="{44C98B27-808D-439F-B7EA-A4A3B5D6E9FC}" srcOrd="0" destOrd="0" parTransId="{E4730ED7-641B-4DF3-804E-A737A8F364AD}" sibTransId="{BC0F097D-83CE-4BC5-817F-C216F9A168CB}"/>
    <dgm:cxn modelId="{2609E1D9-DEEE-4786-B8E0-14FF104AB9BC}" type="presOf" srcId="{9FC088E8-4509-48BF-ACAD-8D9FBAC00A2A}" destId="{9E977092-7DFB-4FCC-B9FA-7DB9B4E5F405}" srcOrd="0" destOrd="0" presId="urn:microsoft.com/office/officeart/2016/7/layout/VerticalSolidActionList"/>
    <dgm:cxn modelId="{A5E778DA-8356-47B8-8664-C22E5A2B4A6A}" type="presOf" srcId="{77E1F892-962D-44FB-BCFE-6ADF85FAB33B}" destId="{BC658493-71E3-48BF-AC94-4D7BA6817AD4}" srcOrd="0" destOrd="0" presId="urn:microsoft.com/office/officeart/2016/7/layout/VerticalSolidActionList"/>
    <dgm:cxn modelId="{DBBCD8DD-48A3-45B4-8BE7-A9ACDC53CA4A}" srcId="{9FE94982-E9D9-4FCD-8195-CB4D84EC6C3C}" destId="{2C5ADE6D-AD90-4E91-B59F-9EF7C4F883A9}" srcOrd="2" destOrd="0" parTransId="{0592B848-F8D7-493D-8139-9174AE4CC6BA}" sibTransId="{152E9A60-DF35-4B82-B9A2-34C9EC6837EB}"/>
    <dgm:cxn modelId="{36E10FFF-4799-43FD-90C9-FF12921922BF}" srcId="{9FE94982-E9D9-4FCD-8195-CB4D84EC6C3C}" destId="{49C4BE89-4277-4173-BF89-935AD67A8D41}" srcOrd="1" destOrd="0" parTransId="{A9B6F008-4006-4EC4-B996-3C5055811453}" sibTransId="{4FD4338B-4F12-42C0-9C67-AAC857DF9C17}"/>
    <dgm:cxn modelId="{35CBCABF-C0E9-45C9-ADC4-ADB12C911C44}" type="presParOf" srcId="{22BF15BC-D69E-429C-91A4-9EEBFE1FEA32}" destId="{2CE71972-8E58-45B9-A8CD-15E17B61B391}" srcOrd="0" destOrd="0" presId="urn:microsoft.com/office/officeart/2016/7/layout/VerticalSolidActionList"/>
    <dgm:cxn modelId="{F842D69B-ACB7-4AAF-B2EE-8C7494B9735B}" type="presParOf" srcId="{2CE71972-8E58-45B9-A8CD-15E17B61B391}" destId="{58C00F3E-004D-458C-B789-95E602F5EB46}" srcOrd="0" destOrd="0" presId="urn:microsoft.com/office/officeart/2016/7/layout/VerticalSolidActionList"/>
    <dgm:cxn modelId="{D637798D-5764-49C9-96DC-245CD9A5EA77}" type="presParOf" srcId="{2CE71972-8E58-45B9-A8CD-15E17B61B391}" destId="{BC658493-71E3-48BF-AC94-4D7BA6817AD4}" srcOrd="1" destOrd="0" presId="urn:microsoft.com/office/officeart/2016/7/layout/VerticalSolidActionList"/>
    <dgm:cxn modelId="{8D5D0852-925E-4569-ABA4-66AEF1BF9CA9}" type="presParOf" srcId="{22BF15BC-D69E-429C-91A4-9EEBFE1FEA32}" destId="{72EA43DF-D9B6-4DFF-AB56-7B09ADF4ABE2}" srcOrd="1" destOrd="0" presId="urn:microsoft.com/office/officeart/2016/7/layout/VerticalSolidActionList"/>
    <dgm:cxn modelId="{E6B92016-3E48-45A6-AE96-2AF5B3DC9F53}" type="presParOf" srcId="{22BF15BC-D69E-429C-91A4-9EEBFE1FEA32}" destId="{50ABFE53-B0D7-4D34-8812-8A016D2885F0}" srcOrd="2" destOrd="0" presId="urn:microsoft.com/office/officeart/2016/7/layout/VerticalSolidActionList"/>
    <dgm:cxn modelId="{451BD73B-340D-44FC-8815-B0AA008C9CB2}" type="presParOf" srcId="{50ABFE53-B0D7-4D34-8812-8A016D2885F0}" destId="{C5DD14EB-659D-4F22-B0E9-59ABEB92ED35}" srcOrd="0" destOrd="0" presId="urn:microsoft.com/office/officeart/2016/7/layout/VerticalSolidActionList"/>
    <dgm:cxn modelId="{CE3082BA-C062-4674-815A-A424287EC3EC}" type="presParOf" srcId="{50ABFE53-B0D7-4D34-8812-8A016D2885F0}" destId="{9E977092-7DFB-4FCC-B9FA-7DB9B4E5F405}" srcOrd="1" destOrd="0" presId="urn:microsoft.com/office/officeart/2016/7/layout/VerticalSolidActionList"/>
    <dgm:cxn modelId="{F2A00B4D-B675-4788-816C-9390971FA8DC}" type="presParOf" srcId="{22BF15BC-D69E-429C-91A4-9EEBFE1FEA32}" destId="{A31705D2-14BB-4A3A-9D56-BC640827D422}" srcOrd="3" destOrd="0" presId="urn:microsoft.com/office/officeart/2016/7/layout/VerticalSolidActionList"/>
    <dgm:cxn modelId="{4ED046CC-F941-410C-8F3E-917F7239C55B}" type="presParOf" srcId="{22BF15BC-D69E-429C-91A4-9EEBFE1FEA32}" destId="{B03E70C1-274F-4D3F-BCC6-29D20531754A}" srcOrd="4" destOrd="0" presId="urn:microsoft.com/office/officeart/2016/7/layout/VerticalSolidActionList"/>
    <dgm:cxn modelId="{CF06E0D6-D703-41B4-9497-9247276FC1CF}" type="presParOf" srcId="{B03E70C1-274F-4D3F-BCC6-29D20531754A}" destId="{CA30D79E-3651-45DA-ACBC-508324CBD8FC}" srcOrd="0" destOrd="0" presId="urn:microsoft.com/office/officeart/2016/7/layout/VerticalSolidActionList"/>
    <dgm:cxn modelId="{02A64BD7-7C3A-4562-8B3C-D4401E96AD42}" type="presParOf" srcId="{B03E70C1-274F-4D3F-BCC6-29D20531754A}" destId="{9FFCA54B-941C-4E4A-97DA-9F9A2A792FA1}" srcOrd="1" destOrd="0" presId="urn:microsoft.com/office/officeart/2016/7/layout/VerticalSolidActionList"/>
    <dgm:cxn modelId="{83F7ADF0-5643-41CE-81A3-5897DA8E0B72}" type="presParOf" srcId="{22BF15BC-D69E-429C-91A4-9EEBFE1FEA32}" destId="{1F3ECCC7-7579-4EE3-ADC7-5F75585F907B}" srcOrd="5" destOrd="0" presId="urn:microsoft.com/office/officeart/2016/7/layout/VerticalSolidActionList"/>
    <dgm:cxn modelId="{3D0D51B1-AB34-475D-8477-935F85DEFE95}" type="presParOf" srcId="{22BF15BC-D69E-429C-91A4-9EEBFE1FEA32}" destId="{EBD6E169-51A6-4FCD-8471-A245913BFE91}" srcOrd="6" destOrd="0" presId="urn:microsoft.com/office/officeart/2016/7/layout/VerticalSolidActionList"/>
    <dgm:cxn modelId="{10DD9700-2B61-4286-BAD5-EC3C4561A200}" type="presParOf" srcId="{EBD6E169-51A6-4FCD-8471-A245913BFE91}" destId="{57FACE60-0FE0-437A-8301-67839398F780}" srcOrd="0" destOrd="0" presId="urn:microsoft.com/office/officeart/2016/7/layout/VerticalSolidActionList"/>
    <dgm:cxn modelId="{C78B9C5B-A077-4D0B-97ED-03467FDA23D2}" type="presParOf" srcId="{EBD6E169-51A6-4FCD-8471-A245913BFE91}" destId="{4DDF36B3-4E33-4C1A-A7D9-8D63A52CC302}" srcOrd="1" destOrd="0" presId="urn:microsoft.com/office/officeart/2016/7/layout/VerticalSolidActionList"/>
    <dgm:cxn modelId="{3321C2A2-27B8-4CC1-8913-B9BEB9ECD9EC}" type="presParOf" srcId="{22BF15BC-D69E-429C-91A4-9EEBFE1FEA32}" destId="{17CA1964-7838-4CD9-9F73-20127956AB7C}" srcOrd="7" destOrd="0" presId="urn:microsoft.com/office/officeart/2016/7/layout/VerticalSolidActionList"/>
    <dgm:cxn modelId="{728C35C8-C5AA-40E8-AF19-0C37EF8492B0}" type="presParOf" srcId="{22BF15BC-D69E-429C-91A4-9EEBFE1FEA32}" destId="{1F6C3613-8BA6-460A-B845-0A325F8587D8}" srcOrd="8" destOrd="0" presId="urn:microsoft.com/office/officeart/2016/7/layout/VerticalSolidActionList"/>
    <dgm:cxn modelId="{D8FE915B-D81F-46A1-AC94-E7132A70540D}" type="presParOf" srcId="{1F6C3613-8BA6-460A-B845-0A325F8587D8}" destId="{E56E307B-A8A8-485E-9BFA-DF748F53419F}" srcOrd="0" destOrd="0" presId="urn:microsoft.com/office/officeart/2016/7/layout/VerticalSolidActionList"/>
    <dgm:cxn modelId="{D34A03B1-7523-4626-9585-BCE95808D960}" type="presParOf" srcId="{1F6C3613-8BA6-460A-B845-0A325F8587D8}" destId="{39225315-41B1-462C-B614-044FF217BE43}" srcOrd="1" destOrd="0" presId="urn:microsoft.com/office/officeart/2016/7/layout/VerticalSolidAc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5DE19589-708A-4E60-BD04-082A9A36D0FE}" type="doc">
      <dgm:prSet loTypeId="urn:microsoft.com/office/officeart/2016/7/layout/HorizontalActionList" loCatId="List" qsTypeId="urn:microsoft.com/office/officeart/2005/8/quickstyle/simple1" qsCatId="simple" csTypeId="urn:microsoft.com/office/officeart/2005/8/colors/accent2_2" csCatId="accent2"/>
      <dgm:spPr/>
      <dgm:t>
        <a:bodyPr/>
        <a:lstStyle/>
        <a:p>
          <a:endParaRPr lang="en-US"/>
        </a:p>
      </dgm:t>
    </dgm:pt>
    <dgm:pt modelId="{0C56298A-92A9-4F27-8F98-A43F5F0E4ACE}">
      <dgm:prSet/>
      <dgm:spPr/>
      <dgm:t>
        <a:bodyPr/>
        <a:lstStyle/>
        <a:p>
          <a:r>
            <a:rPr lang="en-US"/>
            <a:t>Avoid</a:t>
          </a:r>
        </a:p>
      </dgm:t>
    </dgm:pt>
    <dgm:pt modelId="{63B8A8D7-5CFE-404D-972C-8D38BD2A8A3A}" type="parTrans" cxnId="{912AE66B-D7A6-4BC4-8740-1F0F1808CDF5}">
      <dgm:prSet/>
      <dgm:spPr/>
      <dgm:t>
        <a:bodyPr/>
        <a:lstStyle/>
        <a:p>
          <a:endParaRPr lang="en-US"/>
        </a:p>
      </dgm:t>
    </dgm:pt>
    <dgm:pt modelId="{111DF8BD-C21F-4E34-AF1C-B5371B2B234A}" type="sibTrans" cxnId="{912AE66B-D7A6-4BC4-8740-1F0F1808CDF5}">
      <dgm:prSet/>
      <dgm:spPr/>
      <dgm:t>
        <a:bodyPr/>
        <a:lstStyle/>
        <a:p>
          <a:endParaRPr lang="en-US"/>
        </a:p>
      </dgm:t>
    </dgm:pt>
    <dgm:pt modelId="{A44DCC16-AC62-4342-A417-2C6341F1C737}">
      <dgm:prSet/>
      <dgm:spPr/>
      <dgm:t>
        <a:bodyPr/>
        <a:lstStyle/>
        <a:p>
          <a:r>
            <a:rPr lang="en-US"/>
            <a:t>Avoid distractions during a service call:</a:t>
          </a:r>
        </a:p>
      </dgm:t>
    </dgm:pt>
    <dgm:pt modelId="{30A44859-0266-4B49-BEAE-A7C51811CF05}" type="parTrans" cxnId="{FCD8F598-11B3-4C24-9D03-8414C77FDCE6}">
      <dgm:prSet/>
      <dgm:spPr/>
      <dgm:t>
        <a:bodyPr/>
        <a:lstStyle/>
        <a:p>
          <a:endParaRPr lang="en-US"/>
        </a:p>
      </dgm:t>
    </dgm:pt>
    <dgm:pt modelId="{4C7A44E2-B352-43B2-AC28-5157E102818B}" type="sibTrans" cxnId="{FCD8F598-11B3-4C24-9D03-8414C77FDCE6}">
      <dgm:prSet/>
      <dgm:spPr/>
      <dgm:t>
        <a:bodyPr/>
        <a:lstStyle/>
        <a:p>
          <a:endParaRPr lang="en-US"/>
        </a:p>
      </dgm:t>
    </dgm:pt>
    <dgm:pt modelId="{16F3245D-A287-4DF4-A3EC-52E1C980B577}">
      <dgm:prSet/>
      <dgm:spPr/>
      <dgm:t>
        <a:bodyPr/>
        <a:lstStyle/>
        <a:p>
          <a:r>
            <a:rPr lang="en-US"/>
            <a:t>Don’t take personal calls or use texting</a:t>
          </a:r>
        </a:p>
      </dgm:t>
    </dgm:pt>
    <dgm:pt modelId="{D24CF46A-3059-413C-AFAF-01D7E287F515}" type="parTrans" cxnId="{6CF271CC-631E-4DD8-902D-CDC038DB215D}">
      <dgm:prSet/>
      <dgm:spPr/>
      <dgm:t>
        <a:bodyPr/>
        <a:lstStyle/>
        <a:p>
          <a:endParaRPr lang="en-US"/>
        </a:p>
      </dgm:t>
    </dgm:pt>
    <dgm:pt modelId="{4CEF06C4-0704-4ECC-9B49-A69D947DB8A3}" type="sibTrans" cxnId="{6CF271CC-631E-4DD8-902D-CDC038DB215D}">
      <dgm:prSet/>
      <dgm:spPr/>
      <dgm:t>
        <a:bodyPr/>
        <a:lstStyle/>
        <a:p>
          <a:endParaRPr lang="en-US"/>
        </a:p>
      </dgm:t>
    </dgm:pt>
    <dgm:pt modelId="{43A2EB6A-C493-4FA9-89F2-26C9578115E5}">
      <dgm:prSet/>
      <dgm:spPr/>
      <dgm:t>
        <a:bodyPr/>
        <a:lstStyle/>
        <a:p>
          <a:r>
            <a:rPr lang="en-US"/>
            <a:t>Don’t post on social media</a:t>
          </a:r>
        </a:p>
      </dgm:t>
    </dgm:pt>
    <dgm:pt modelId="{6A3CF22C-9ADC-4919-A82C-C2F80DD00098}" type="parTrans" cxnId="{95D7CA82-725E-4612-97D9-EB9AC9E52411}">
      <dgm:prSet/>
      <dgm:spPr/>
      <dgm:t>
        <a:bodyPr/>
        <a:lstStyle/>
        <a:p>
          <a:endParaRPr lang="en-US"/>
        </a:p>
      </dgm:t>
    </dgm:pt>
    <dgm:pt modelId="{821FD060-83CF-4879-BC2D-AD9C7344CEDB}" type="sibTrans" cxnId="{95D7CA82-725E-4612-97D9-EB9AC9E52411}">
      <dgm:prSet/>
      <dgm:spPr/>
      <dgm:t>
        <a:bodyPr/>
        <a:lstStyle/>
        <a:p>
          <a:endParaRPr lang="en-US"/>
        </a:p>
      </dgm:t>
    </dgm:pt>
    <dgm:pt modelId="{14707046-A596-4AA7-A2B2-3578C5E4B809}">
      <dgm:prSet/>
      <dgm:spPr/>
      <dgm:t>
        <a:bodyPr/>
        <a:lstStyle/>
        <a:p>
          <a:r>
            <a:rPr lang="en-US"/>
            <a:t>Be</a:t>
          </a:r>
        </a:p>
      </dgm:t>
    </dgm:pt>
    <dgm:pt modelId="{57DB27D5-FAC2-4BB7-A738-F8BD23910962}" type="parTrans" cxnId="{8EC356D5-350A-4A67-9134-FAF1B4D75D27}">
      <dgm:prSet/>
      <dgm:spPr/>
      <dgm:t>
        <a:bodyPr/>
        <a:lstStyle/>
        <a:p>
          <a:endParaRPr lang="en-US"/>
        </a:p>
      </dgm:t>
    </dgm:pt>
    <dgm:pt modelId="{EF08B427-07B3-422F-AB2C-02DFDD7B1958}" type="sibTrans" cxnId="{8EC356D5-350A-4A67-9134-FAF1B4D75D27}">
      <dgm:prSet/>
      <dgm:spPr/>
      <dgm:t>
        <a:bodyPr/>
        <a:lstStyle/>
        <a:p>
          <a:endParaRPr lang="en-US"/>
        </a:p>
      </dgm:t>
    </dgm:pt>
    <dgm:pt modelId="{78627BB0-B274-4632-ADAF-86EC43D18952}">
      <dgm:prSet/>
      <dgm:spPr/>
      <dgm:t>
        <a:bodyPr/>
        <a:lstStyle/>
        <a:p>
          <a:r>
            <a:rPr lang="en-US"/>
            <a:t>Be respectful of property and confidentiality:</a:t>
          </a:r>
        </a:p>
      </dgm:t>
    </dgm:pt>
    <dgm:pt modelId="{6A6C0579-D547-454B-9923-E11FBCBA2310}" type="parTrans" cxnId="{DFA7503B-65E7-45AF-82F5-567C2B3D4727}">
      <dgm:prSet/>
      <dgm:spPr/>
      <dgm:t>
        <a:bodyPr/>
        <a:lstStyle/>
        <a:p>
          <a:endParaRPr lang="en-US"/>
        </a:p>
      </dgm:t>
    </dgm:pt>
    <dgm:pt modelId="{07044FAE-7790-4DC8-800D-964F63611A33}" type="sibTrans" cxnId="{DFA7503B-65E7-45AF-82F5-567C2B3D4727}">
      <dgm:prSet/>
      <dgm:spPr/>
      <dgm:t>
        <a:bodyPr/>
        <a:lstStyle/>
        <a:p>
          <a:endParaRPr lang="en-US"/>
        </a:p>
      </dgm:t>
    </dgm:pt>
    <dgm:pt modelId="{EEB93645-9B43-49D3-B7E1-AD4BD35E4524}">
      <dgm:prSet/>
      <dgm:spPr/>
      <dgm:t>
        <a:bodyPr/>
        <a:lstStyle/>
        <a:p>
          <a:r>
            <a:rPr lang="en-US"/>
            <a:t>Don’t use customer equipment or services without permission</a:t>
          </a:r>
        </a:p>
      </dgm:t>
    </dgm:pt>
    <dgm:pt modelId="{2A2E3E94-7D96-4AC5-B3C7-CA9AD857B358}" type="parTrans" cxnId="{F1981232-ECA7-4A98-8F41-BFCA8DCD1E51}">
      <dgm:prSet/>
      <dgm:spPr/>
      <dgm:t>
        <a:bodyPr/>
        <a:lstStyle/>
        <a:p>
          <a:endParaRPr lang="en-US"/>
        </a:p>
      </dgm:t>
    </dgm:pt>
    <dgm:pt modelId="{147A68CA-26A8-49F8-9667-A0AE041B3599}" type="sibTrans" cxnId="{F1981232-ECA7-4A98-8F41-BFCA8DCD1E51}">
      <dgm:prSet/>
      <dgm:spPr/>
      <dgm:t>
        <a:bodyPr/>
        <a:lstStyle/>
        <a:p>
          <a:endParaRPr lang="en-US"/>
        </a:p>
      </dgm:t>
    </dgm:pt>
    <dgm:pt modelId="{9D8A0908-8783-46B5-8665-3837CAB7C390}">
      <dgm:prSet/>
      <dgm:spPr/>
      <dgm:t>
        <a:bodyPr/>
        <a:lstStyle/>
        <a:p>
          <a:r>
            <a:rPr lang="en-US"/>
            <a:t>Don’t help yourself to food or drink, and don’t snoop</a:t>
          </a:r>
        </a:p>
      </dgm:t>
    </dgm:pt>
    <dgm:pt modelId="{62553B9F-E391-4C81-ACF1-8C8BE3B87609}" type="parTrans" cxnId="{129AB050-5A63-4CA5-9666-4D8FB7C2A0EE}">
      <dgm:prSet/>
      <dgm:spPr/>
      <dgm:t>
        <a:bodyPr/>
        <a:lstStyle/>
        <a:p>
          <a:endParaRPr lang="en-US"/>
        </a:p>
      </dgm:t>
    </dgm:pt>
    <dgm:pt modelId="{491C296B-8C96-449B-B7B4-B69105C1FA0E}" type="sibTrans" cxnId="{129AB050-5A63-4CA5-9666-4D8FB7C2A0EE}">
      <dgm:prSet/>
      <dgm:spPr/>
      <dgm:t>
        <a:bodyPr/>
        <a:lstStyle/>
        <a:p>
          <a:endParaRPr lang="en-US"/>
        </a:p>
      </dgm:t>
    </dgm:pt>
    <dgm:pt modelId="{F8B3B9E7-D7E7-4E36-B81C-85D91047367B}">
      <dgm:prSet/>
      <dgm:spPr/>
      <dgm:t>
        <a:bodyPr/>
        <a:lstStyle/>
        <a:p>
          <a:r>
            <a:rPr lang="en-US"/>
            <a:t>Ask before using the restroom</a:t>
          </a:r>
        </a:p>
      </dgm:t>
    </dgm:pt>
    <dgm:pt modelId="{B5DD6725-7203-4F5F-9D44-8A3655417160}" type="parTrans" cxnId="{69DC09A1-6EA7-405D-861D-6C77EBA5041A}">
      <dgm:prSet/>
      <dgm:spPr/>
      <dgm:t>
        <a:bodyPr/>
        <a:lstStyle/>
        <a:p>
          <a:endParaRPr lang="en-US"/>
        </a:p>
      </dgm:t>
    </dgm:pt>
    <dgm:pt modelId="{072475CA-97E3-4877-915A-7B3CAF43AAE2}" type="sibTrans" cxnId="{69DC09A1-6EA7-405D-861D-6C77EBA5041A}">
      <dgm:prSet/>
      <dgm:spPr/>
      <dgm:t>
        <a:bodyPr/>
        <a:lstStyle/>
        <a:p>
          <a:endParaRPr lang="en-US"/>
        </a:p>
      </dgm:t>
    </dgm:pt>
    <dgm:pt modelId="{3362867F-3C06-48D1-9868-B4871DCE532F}">
      <dgm:prSet/>
      <dgm:spPr/>
      <dgm:t>
        <a:bodyPr/>
        <a:lstStyle/>
        <a:p>
          <a:r>
            <a:rPr lang="en-US"/>
            <a:t>Notify customers if confidential materials are in sight so they can deal with them</a:t>
          </a:r>
        </a:p>
      </dgm:t>
    </dgm:pt>
    <dgm:pt modelId="{9B694B76-A0AD-41C6-A772-B6C5EA6A2EB0}" type="parTrans" cxnId="{5497C8C0-6A7E-42DA-90A2-2B20EAB5BB6D}">
      <dgm:prSet/>
      <dgm:spPr/>
      <dgm:t>
        <a:bodyPr/>
        <a:lstStyle/>
        <a:p>
          <a:endParaRPr lang="en-US"/>
        </a:p>
      </dgm:t>
    </dgm:pt>
    <dgm:pt modelId="{837124EB-15C0-45FB-BC74-7123A9F3B61E}" type="sibTrans" cxnId="{5497C8C0-6A7E-42DA-90A2-2B20EAB5BB6D}">
      <dgm:prSet/>
      <dgm:spPr/>
      <dgm:t>
        <a:bodyPr/>
        <a:lstStyle/>
        <a:p>
          <a:endParaRPr lang="en-US"/>
        </a:p>
      </dgm:t>
    </dgm:pt>
    <dgm:pt modelId="{7321AC3F-5ADF-47DE-987A-EE208095C7A0}">
      <dgm:prSet/>
      <dgm:spPr/>
      <dgm:t>
        <a:bodyPr/>
        <a:lstStyle/>
        <a:p>
          <a:r>
            <a:rPr lang="en-US"/>
            <a:t>Maintain a tidy work environment</a:t>
          </a:r>
        </a:p>
      </dgm:t>
    </dgm:pt>
    <dgm:pt modelId="{95449E82-8F1D-4726-8A55-023F50DCE6E1}" type="parTrans" cxnId="{1134220C-5D75-4A06-869D-9390369BE965}">
      <dgm:prSet/>
      <dgm:spPr/>
      <dgm:t>
        <a:bodyPr/>
        <a:lstStyle/>
        <a:p>
          <a:endParaRPr lang="en-US"/>
        </a:p>
      </dgm:t>
    </dgm:pt>
    <dgm:pt modelId="{255F59F7-4AA6-44BA-AD1C-91457B1FBC0B}" type="sibTrans" cxnId="{1134220C-5D75-4A06-869D-9390369BE965}">
      <dgm:prSet/>
      <dgm:spPr/>
      <dgm:t>
        <a:bodyPr/>
        <a:lstStyle/>
        <a:p>
          <a:endParaRPr lang="en-US"/>
        </a:p>
      </dgm:t>
    </dgm:pt>
    <dgm:pt modelId="{033E46CC-1CD5-4DE9-9B90-28F3BAE86FAC}">
      <dgm:prSet/>
      <dgm:spPr/>
      <dgm:t>
        <a:bodyPr/>
        <a:lstStyle/>
        <a:p>
          <a:r>
            <a:rPr lang="en-US"/>
            <a:t>Be</a:t>
          </a:r>
        </a:p>
      </dgm:t>
    </dgm:pt>
    <dgm:pt modelId="{47B2380F-7B37-4685-8ABE-0A44D872A0B7}" type="parTrans" cxnId="{9833CE6E-6806-4395-841D-7F7BCA119DA2}">
      <dgm:prSet/>
      <dgm:spPr/>
      <dgm:t>
        <a:bodyPr/>
        <a:lstStyle/>
        <a:p>
          <a:endParaRPr lang="en-US"/>
        </a:p>
      </dgm:t>
    </dgm:pt>
    <dgm:pt modelId="{253F1861-E618-4187-AE58-279E0BEE6380}" type="sibTrans" cxnId="{9833CE6E-6806-4395-841D-7F7BCA119DA2}">
      <dgm:prSet/>
      <dgm:spPr/>
      <dgm:t>
        <a:bodyPr/>
        <a:lstStyle/>
        <a:p>
          <a:endParaRPr lang="en-US"/>
        </a:p>
      </dgm:t>
    </dgm:pt>
    <dgm:pt modelId="{65026ED4-09C6-41C6-A04B-F05C1DC4E187}">
      <dgm:prSet/>
      <dgm:spPr/>
      <dgm:t>
        <a:bodyPr/>
        <a:lstStyle/>
        <a:p>
          <a:r>
            <a:rPr lang="en-US"/>
            <a:t>Be culturally sensitive:</a:t>
          </a:r>
        </a:p>
      </dgm:t>
    </dgm:pt>
    <dgm:pt modelId="{EBC74018-CC52-4760-8F88-B51819DBE0C4}" type="parTrans" cxnId="{462C6415-4781-486B-85CF-D81F0A83E711}">
      <dgm:prSet/>
      <dgm:spPr/>
      <dgm:t>
        <a:bodyPr/>
        <a:lstStyle/>
        <a:p>
          <a:endParaRPr lang="en-US"/>
        </a:p>
      </dgm:t>
    </dgm:pt>
    <dgm:pt modelId="{9A384C2B-D131-402F-8E46-D04C58084A36}" type="sibTrans" cxnId="{462C6415-4781-486B-85CF-D81F0A83E711}">
      <dgm:prSet/>
      <dgm:spPr/>
      <dgm:t>
        <a:bodyPr/>
        <a:lstStyle/>
        <a:p>
          <a:endParaRPr lang="en-US"/>
        </a:p>
      </dgm:t>
    </dgm:pt>
    <dgm:pt modelId="{994F9AF5-6426-495D-BD2C-425A910FB3EA}">
      <dgm:prSet/>
      <dgm:spPr/>
      <dgm:t>
        <a:bodyPr/>
        <a:lstStyle/>
        <a:p>
          <a:r>
            <a:rPr lang="en-US"/>
            <a:t>Don’t make assumptions</a:t>
          </a:r>
        </a:p>
      </dgm:t>
    </dgm:pt>
    <dgm:pt modelId="{18B1985D-3929-426F-9C6E-082EF43DBB17}" type="parTrans" cxnId="{501D06EA-DEBF-45DC-A56C-67E568C2BF55}">
      <dgm:prSet/>
      <dgm:spPr/>
      <dgm:t>
        <a:bodyPr/>
        <a:lstStyle/>
        <a:p>
          <a:endParaRPr lang="en-US"/>
        </a:p>
      </dgm:t>
    </dgm:pt>
    <dgm:pt modelId="{67F76A76-AD14-4072-A6BC-B05A4C703135}" type="sibTrans" cxnId="{501D06EA-DEBF-45DC-A56C-67E568C2BF55}">
      <dgm:prSet/>
      <dgm:spPr/>
      <dgm:t>
        <a:bodyPr/>
        <a:lstStyle/>
        <a:p>
          <a:endParaRPr lang="en-US"/>
        </a:p>
      </dgm:t>
    </dgm:pt>
    <dgm:pt modelId="{B9F29C72-B27F-4547-BCEC-3C37CBBCA0AB}">
      <dgm:prSet/>
      <dgm:spPr/>
      <dgm:t>
        <a:bodyPr/>
        <a:lstStyle/>
        <a:p>
          <a:r>
            <a:rPr lang="en-US"/>
            <a:t>If language or accents are making things difficult:</a:t>
          </a:r>
        </a:p>
      </dgm:t>
    </dgm:pt>
    <dgm:pt modelId="{0249051F-8467-4C29-B7AF-E7E937179BCB}" type="parTrans" cxnId="{6E5D90C8-0C3E-4C7D-B5D0-19051904083A}">
      <dgm:prSet/>
      <dgm:spPr/>
      <dgm:t>
        <a:bodyPr/>
        <a:lstStyle/>
        <a:p>
          <a:endParaRPr lang="en-US"/>
        </a:p>
      </dgm:t>
    </dgm:pt>
    <dgm:pt modelId="{9BB8E395-04B2-4DE7-8E1A-EF7D55973AA6}" type="sibTrans" cxnId="{6E5D90C8-0C3E-4C7D-B5D0-19051904083A}">
      <dgm:prSet/>
      <dgm:spPr/>
      <dgm:t>
        <a:bodyPr/>
        <a:lstStyle/>
        <a:p>
          <a:endParaRPr lang="en-US"/>
        </a:p>
      </dgm:t>
    </dgm:pt>
    <dgm:pt modelId="{08A4340F-2761-4213-BCE9-F359101F2A1C}" type="pres">
      <dgm:prSet presAssocID="{5DE19589-708A-4E60-BD04-082A9A36D0FE}" presName="Name0" presStyleCnt="0">
        <dgm:presLayoutVars>
          <dgm:dir/>
          <dgm:animLvl val="lvl"/>
          <dgm:resizeHandles val="exact"/>
        </dgm:presLayoutVars>
      </dgm:prSet>
      <dgm:spPr/>
    </dgm:pt>
    <dgm:pt modelId="{1D03F6E1-A3E7-42A6-B065-AC911920AC2F}" type="pres">
      <dgm:prSet presAssocID="{0C56298A-92A9-4F27-8F98-A43F5F0E4ACE}" presName="composite" presStyleCnt="0"/>
      <dgm:spPr/>
    </dgm:pt>
    <dgm:pt modelId="{1CE15DA7-2EB5-47D3-91BC-79588C58691E}" type="pres">
      <dgm:prSet presAssocID="{0C56298A-92A9-4F27-8F98-A43F5F0E4ACE}" presName="parTx" presStyleLbl="alignNode1" presStyleIdx="0" presStyleCnt="3">
        <dgm:presLayoutVars>
          <dgm:chMax val="0"/>
          <dgm:chPref val="0"/>
        </dgm:presLayoutVars>
      </dgm:prSet>
      <dgm:spPr/>
    </dgm:pt>
    <dgm:pt modelId="{FA94C3EF-C409-413A-9CFE-C524ADD60A06}" type="pres">
      <dgm:prSet presAssocID="{0C56298A-92A9-4F27-8F98-A43F5F0E4ACE}" presName="desTx" presStyleLbl="alignAccFollowNode1" presStyleIdx="0" presStyleCnt="3">
        <dgm:presLayoutVars/>
      </dgm:prSet>
      <dgm:spPr/>
    </dgm:pt>
    <dgm:pt modelId="{4A9C81B6-8F2A-4881-9F6F-BF512DB85FE7}" type="pres">
      <dgm:prSet presAssocID="{111DF8BD-C21F-4E34-AF1C-B5371B2B234A}" presName="space" presStyleCnt="0"/>
      <dgm:spPr/>
    </dgm:pt>
    <dgm:pt modelId="{84A28CB7-81C4-4C8C-8E67-08A58A237170}" type="pres">
      <dgm:prSet presAssocID="{14707046-A596-4AA7-A2B2-3578C5E4B809}" presName="composite" presStyleCnt="0"/>
      <dgm:spPr/>
    </dgm:pt>
    <dgm:pt modelId="{68A92680-D518-43B7-AA38-964239B07352}" type="pres">
      <dgm:prSet presAssocID="{14707046-A596-4AA7-A2B2-3578C5E4B809}" presName="parTx" presStyleLbl="alignNode1" presStyleIdx="1" presStyleCnt="3">
        <dgm:presLayoutVars>
          <dgm:chMax val="0"/>
          <dgm:chPref val="0"/>
        </dgm:presLayoutVars>
      </dgm:prSet>
      <dgm:spPr/>
    </dgm:pt>
    <dgm:pt modelId="{7332B6E3-0B0E-43ED-A99A-5CCD39BEA0B4}" type="pres">
      <dgm:prSet presAssocID="{14707046-A596-4AA7-A2B2-3578C5E4B809}" presName="desTx" presStyleLbl="alignAccFollowNode1" presStyleIdx="1" presStyleCnt="3">
        <dgm:presLayoutVars/>
      </dgm:prSet>
      <dgm:spPr/>
    </dgm:pt>
    <dgm:pt modelId="{98FD73CC-1B6D-4976-A0A1-C4ED60BA9310}" type="pres">
      <dgm:prSet presAssocID="{EF08B427-07B3-422F-AB2C-02DFDD7B1958}" presName="space" presStyleCnt="0"/>
      <dgm:spPr/>
    </dgm:pt>
    <dgm:pt modelId="{E3677F46-B82A-4CEF-A90D-A94057C059C3}" type="pres">
      <dgm:prSet presAssocID="{033E46CC-1CD5-4DE9-9B90-28F3BAE86FAC}" presName="composite" presStyleCnt="0"/>
      <dgm:spPr/>
    </dgm:pt>
    <dgm:pt modelId="{647FC6EE-9838-4230-AECD-1B0D8FB673B8}" type="pres">
      <dgm:prSet presAssocID="{033E46CC-1CD5-4DE9-9B90-28F3BAE86FAC}" presName="parTx" presStyleLbl="alignNode1" presStyleIdx="2" presStyleCnt="3">
        <dgm:presLayoutVars>
          <dgm:chMax val="0"/>
          <dgm:chPref val="0"/>
        </dgm:presLayoutVars>
      </dgm:prSet>
      <dgm:spPr/>
    </dgm:pt>
    <dgm:pt modelId="{ED05ABF5-9711-4EAC-9033-21911A532BD8}" type="pres">
      <dgm:prSet presAssocID="{033E46CC-1CD5-4DE9-9B90-28F3BAE86FAC}" presName="desTx" presStyleLbl="alignAccFollowNode1" presStyleIdx="2" presStyleCnt="3">
        <dgm:presLayoutVars/>
      </dgm:prSet>
      <dgm:spPr/>
    </dgm:pt>
  </dgm:ptLst>
  <dgm:cxnLst>
    <dgm:cxn modelId="{E327940A-33BB-47C9-A5F8-9E17705A934A}" type="presOf" srcId="{F8B3B9E7-D7E7-4E36-B81C-85D91047367B}" destId="{7332B6E3-0B0E-43ED-A99A-5CCD39BEA0B4}" srcOrd="0" destOrd="3" presId="urn:microsoft.com/office/officeart/2016/7/layout/HorizontalActionList"/>
    <dgm:cxn modelId="{1134220C-5D75-4A06-869D-9390369BE965}" srcId="{78627BB0-B274-4632-ADAF-86EC43D18952}" destId="{7321AC3F-5ADF-47DE-987A-EE208095C7A0}" srcOrd="4" destOrd="0" parTransId="{95449E82-8F1D-4726-8A55-023F50DCE6E1}" sibTransId="{255F59F7-4AA6-44BA-AD1C-91457B1FBC0B}"/>
    <dgm:cxn modelId="{462C6415-4781-486B-85CF-D81F0A83E711}" srcId="{033E46CC-1CD5-4DE9-9B90-28F3BAE86FAC}" destId="{65026ED4-09C6-41C6-A04B-F05C1DC4E187}" srcOrd="0" destOrd="0" parTransId="{EBC74018-CC52-4760-8F88-B51819DBE0C4}" sibTransId="{9A384C2B-D131-402F-8E46-D04C58084A36}"/>
    <dgm:cxn modelId="{CBBACB1A-3EAB-4D19-84FB-F9F92ADC4837}" type="presOf" srcId="{3362867F-3C06-48D1-9868-B4871DCE532F}" destId="{7332B6E3-0B0E-43ED-A99A-5CCD39BEA0B4}" srcOrd="0" destOrd="4" presId="urn:microsoft.com/office/officeart/2016/7/layout/HorizontalActionList"/>
    <dgm:cxn modelId="{F1981232-ECA7-4A98-8F41-BFCA8DCD1E51}" srcId="{78627BB0-B274-4632-ADAF-86EC43D18952}" destId="{EEB93645-9B43-49D3-B7E1-AD4BD35E4524}" srcOrd="0" destOrd="0" parTransId="{2A2E3E94-7D96-4AC5-B3C7-CA9AD857B358}" sibTransId="{147A68CA-26A8-49F8-9667-A0AE041B3599}"/>
    <dgm:cxn modelId="{DFA7503B-65E7-45AF-82F5-567C2B3D4727}" srcId="{14707046-A596-4AA7-A2B2-3578C5E4B809}" destId="{78627BB0-B274-4632-ADAF-86EC43D18952}" srcOrd="0" destOrd="0" parTransId="{6A6C0579-D547-454B-9923-E11FBCBA2310}" sibTransId="{07044FAE-7790-4DC8-800D-964F63611A33}"/>
    <dgm:cxn modelId="{14883A3E-D96D-470A-A80A-862AFD3E9656}" type="presOf" srcId="{5DE19589-708A-4E60-BD04-082A9A36D0FE}" destId="{08A4340F-2761-4213-BCE9-F359101F2A1C}" srcOrd="0" destOrd="0" presId="urn:microsoft.com/office/officeart/2016/7/layout/HorizontalActionList"/>
    <dgm:cxn modelId="{DD31765C-DC8D-4F52-BCB9-9E727EBC53D8}" type="presOf" srcId="{7321AC3F-5ADF-47DE-987A-EE208095C7A0}" destId="{7332B6E3-0B0E-43ED-A99A-5CCD39BEA0B4}" srcOrd="0" destOrd="5" presId="urn:microsoft.com/office/officeart/2016/7/layout/HorizontalActionList"/>
    <dgm:cxn modelId="{912AE66B-D7A6-4BC4-8740-1F0F1808CDF5}" srcId="{5DE19589-708A-4E60-BD04-082A9A36D0FE}" destId="{0C56298A-92A9-4F27-8F98-A43F5F0E4ACE}" srcOrd="0" destOrd="0" parTransId="{63B8A8D7-5CFE-404D-972C-8D38BD2A8A3A}" sibTransId="{111DF8BD-C21F-4E34-AF1C-B5371B2B234A}"/>
    <dgm:cxn modelId="{70AD8D4C-85EE-40E0-AB14-94350D0A65F1}" type="presOf" srcId="{EEB93645-9B43-49D3-B7E1-AD4BD35E4524}" destId="{7332B6E3-0B0E-43ED-A99A-5CCD39BEA0B4}" srcOrd="0" destOrd="1" presId="urn:microsoft.com/office/officeart/2016/7/layout/HorizontalActionList"/>
    <dgm:cxn modelId="{9833CE6E-6806-4395-841D-7F7BCA119DA2}" srcId="{5DE19589-708A-4E60-BD04-082A9A36D0FE}" destId="{033E46CC-1CD5-4DE9-9B90-28F3BAE86FAC}" srcOrd="2" destOrd="0" parTransId="{47B2380F-7B37-4685-8ABE-0A44D872A0B7}" sibTransId="{253F1861-E618-4187-AE58-279E0BEE6380}"/>
    <dgm:cxn modelId="{129AB050-5A63-4CA5-9666-4D8FB7C2A0EE}" srcId="{78627BB0-B274-4632-ADAF-86EC43D18952}" destId="{9D8A0908-8783-46B5-8665-3837CAB7C390}" srcOrd="1" destOrd="0" parTransId="{62553B9F-E391-4C81-ACF1-8C8BE3B87609}" sibTransId="{491C296B-8C96-449B-B7B4-B69105C1FA0E}"/>
    <dgm:cxn modelId="{9F516373-42C6-4043-87BF-281653F586C4}" type="presOf" srcId="{14707046-A596-4AA7-A2B2-3578C5E4B809}" destId="{68A92680-D518-43B7-AA38-964239B07352}" srcOrd="0" destOrd="0" presId="urn:microsoft.com/office/officeart/2016/7/layout/HorizontalActionList"/>
    <dgm:cxn modelId="{95D7CA82-725E-4612-97D9-EB9AC9E52411}" srcId="{A44DCC16-AC62-4342-A417-2C6341F1C737}" destId="{43A2EB6A-C493-4FA9-89F2-26C9578115E5}" srcOrd="1" destOrd="0" parTransId="{6A3CF22C-9ADC-4919-A82C-C2F80DD00098}" sibTransId="{821FD060-83CF-4879-BC2D-AD9C7344CEDB}"/>
    <dgm:cxn modelId="{7817B983-BC2F-4733-95E7-983A136CC042}" type="presOf" srcId="{78627BB0-B274-4632-ADAF-86EC43D18952}" destId="{7332B6E3-0B0E-43ED-A99A-5CCD39BEA0B4}" srcOrd="0" destOrd="0" presId="urn:microsoft.com/office/officeart/2016/7/layout/HorizontalActionList"/>
    <dgm:cxn modelId="{FCD8F598-11B3-4C24-9D03-8414C77FDCE6}" srcId="{0C56298A-92A9-4F27-8F98-A43F5F0E4ACE}" destId="{A44DCC16-AC62-4342-A417-2C6341F1C737}" srcOrd="0" destOrd="0" parTransId="{30A44859-0266-4B49-BEAE-A7C51811CF05}" sibTransId="{4C7A44E2-B352-43B2-AC28-5157E102818B}"/>
    <dgm:cxn modelId="{69DC09A1-6EA7-405D-861D-6C77EBA5041A}" srcId="{78627BB0-B274-4632-ADAF-86EC43D18952}" destId="{F8B3B9E7-D7E7-4E36-B81C-85D91047367B}" srcOrd="2" destOrd="0" parTransId="{B5DD6725-7203-4F5F-9D44-8A3655417160}" sibTransId="{072475CA-97E3-4877-915A-7B3CAF43AAE2}"/>
    <dgm:cxn modelId="{B9C191BB-A09F-4489-8EAA-56F47E87CDCC}" type="presOf" srcId="{994F9AF5-6426-495D-BD2C-425A910FB3EA}" destId="{ED05ABF5-9711-4EAC-9033-21911A532BD8}" srcOrd="0" destOrd="1" presId="urn:microsoft.com/office/officeart/2016/7/layout/HorizontalActionList"/>
    <dgm:cxn modelId="{F9E239BD-2704-4AF3-A0F7-764D2267EFAD}" type="presOf" srcId="{65026ED4-09C6-41C6-A04B-F05C1DC4E187}" destId="{ED05ABF5-9711-4EAC-9033-21911A532BD8}" srcOrd="0" destOrd="0" presId="urn:microsoft.com/office/officeart/2016/7/layout/HorizontalActionList"/>
    <dgm:cxn modelId="{5497C8C0-6A7E-42DA-90A2-2B20EAB5BB6D}" srcId="{78627BB0-B274-4632-ADAF-86EC43D18952}" destId="{3362867F-3C06-48D1-9868-B4871DCE532F}" srcOrd="3" destOrd="0" parTransId="{9B694B76-A0AD-41C6-A772-B6C5EA6A2EB0}" sibTransId="{837124EB-15C0-45FB-BC74-7123A9F3B61E}"/>
    <dgm:cxn modelId="{36DDA7C1-A30D-4742-8E9A-F19BAC3DD11A}" type="presOf" srcId="{43A2EB6A-C493-4FA9-89F2-26C9578115E5}" destId="{FA94C3EF-C409-413A-9CFE-C524ADD60A06}" srcOrd="0" destOrd="2" presId="urn:microsoft.com/office/officeart/2016/7/layout/HorizontalActionList"/>
    <dgm:cxn modelId="{6E5D90C8-0C3E-4C7D-B5D0-19051904083A}" srcId="{65026ED4-09C6-41C6-A04B-F05C1DC4E187}" destId="{B9F29C72-B27F-4547-BCEC-3C37CBBCA0AB}" srcOrd="1" destOrd="0" parTransId="{0249051F-8467-4C29-B7AF-E7E937179BCB}" sibTransId="{9BB8E395-04B2-4DE7-8E1A-EF7D55973AA6}"/>
    <dgm:cxn modelId="{6CF271CC-631E-4DD8-902D-CDC038DB215D}" srcId="{A44DCC16-AC62-4342-A417-2C6341F1C737}" destId="{16F3245D-A287-4DF4-A3EC-52E1C980B577}" srcOrd="0" destOrd="0" parTransId="{D24CF46A-3059-413C-AFAF-01D7E287F515}" sibTransId="{4CEF06C4-0704-4ECC-9B49-A69D947DB8A3}"/>
    <dgm:cxn modelId="{3CCF16D2-D6EA-4069-A817-0C94A2BFCB5A}" type="presOf" srcId="{B9F29C72-B27F-4547-BCEC-3C37CBBCA0AB}" destId="{ED05ABF5-9711-4EAC-9033-21911A532BD8}" srcOrd="0" destOrd="2" presId="urn:microsoft.com/office/officeart/2016/7/layout/HorizontalActionList"/>
    <dgm:cxn modelId="{8EC356D5-350A-4A67-9134-FAF1B4D75D27}" srcId="{5DE19589-708A-4E60-BD04-082A9A36D0FE}" destId="{14707046-A596-4AA7-A2B2-3578C5E4B809}" srcOrd="1" destOrd="0" parTransId="{57DB27D5-FAC2-4BB7-A738-F8BD23910962}" sibTransId="{EF08B427-07B3-422F-AB2C-02DFDD7B1958}"/>
    <dgm:cxn modelId="{C72EBFDA-C2EF-4201-9634-753B2EFE2C2A}" type="presOf" srcId="{033E46CC-1CD5-4DE9-9B90-28F3BAE86FAC}" destId="{647FC6EE-9838-4230-AECD-1B0D8FB673B8}" srcOrd="0" destOrd="0" presId="urn:microsoft.com/office/officeart/2016/7/layout/HorizontalActionList"/>
    <dgm:cxn modelId="{E5A398DC-B707-4BAE-B9D1-B67C24979C56}" type="presOf" srcId="{A44DCC16-AC62-4342-A417-2C6341F1C737}" destId="{FA94C3EF-C409-413A-9CFE-C524ADD60A06}" srcOrd="0" destOrd="0" presId="urn:microsoft.com/office/officeart/2016/7/layout/HorizontalActionList"/>
    <dgm:cxn modelId="{DE47DDDE-1DE5-42B0-AD52-30FC5CAA5060}" type="presOf" srcId="{16F3245D-A287-4DF4-A3EC-52E1C980B577}" destId="{FA94C3EF-C409-413A-9CFE-C524ADD60A06}" srcOrd="0" destOrd="1" presId="urn:microsoft.com/office/officeart/2016/7/layout/HorizontalActionList"/>
    <dgm:cxn modelId="{501D06EA-DEBF-45DC-A56C-67E568C2BF55}" srcId="{65026ED4-09C6-41C6-A04B-F05C1DC4E187}" destId="{994F9AF5-6426-495D-BD2C-425A910FB3EA}" srcOrd="0" destOrd="0" parTransId="{18B1985D-3929-426F-9C6E-082EF43DBB17}" sibTransId="{67F76A76-AD14-4072-A6BC-B05A4C703135}"/>
    <dgm:cxn modelId="{5D1F99EC-118E-428A-B849-5C413290267A}" type="presOf" srcId="{0C56298A-92A9-4F27-8F98-A43F5F0E4ACE}" destId="{1CE15DA7-2EB5-47D3-91BC-79588C58691E}" srcOrd="0" destOrd="0" presId="urn:microsoft.com/office/officeart/2016/7/layout/HorizontalActionList"/>
    <dgm:cxn modelId="{50D02EFE-D1AF-4D38-8E46-065295554F7C}" type="presOf" srcId="{9D8A0908-8783-46B5-8665-3837CAB7C390}" destId="{7332B6E3-0B0E-43ED-A99A-5CCD39BEA0B4}" srcOrd="0" destOrd="2" presId="urn:microsoft.com/office/officeart/2016/7/layout/HorizontalActionList"/>
    <dgm:cxn modelId="{02416BE3-6013-4E52-8066-0DA66D883160}" type="presParOf" srcId="{08A4340F-2761-4213-BCE9-F359101F2A1C}" destId="{1D03F6E1-A3E7-42A6-B065-AC911920AC2F}" srcOrd="0" destOrd="0" presId="urn:microsoft.com/office/officeart/2016/7/layout/HorizontalActionList"/>
    <dgm:cxn modelId="{509084E2-D53F-44E5-B5F1-852D7B1AE5E9}" type="presParOf" srcId="{1D03F6E1-A3E7-42A6-B065-AC911920AC2F}" destId="{1CE15DA7-2EB5-47D3-91BC-79588C58691E}" srcOrd="0" destOrd="0" presId="urn:microsoft.com/office/officeart/2016/7/layout/HorizontalActionList"/>
    <dgm:cxn modelId="{02A75B45-444E-4AC4-9849-76E454F9A00C}" type="presParOf" srcId="{1D03F6E1-A3E7-42A6-B065-AC911920AC2F}" destId="{FA94C3EF-C409-413A-9CFE-C524ADD60A06}" srcOrd="1" destOrd="0" presId="urn:microsoft.com/office/officeart/2016/7/layout/HorizontalActionList"/>
    <dgm:cxn modelId="{869D6F64-557D-4786-99FF-0B2AB2294EC8}" type="presParOf" srcId="{08A4340F-2761-4213-BCE9-F359101F2A1C}" destId="{4A9C81B6-8F2A-4881-9F6F-BF512DB85FE7}" srcOrd="1" destOrd="0" presId="urn:microsoft.com/office/officeart/2016/7/layout/HorizontalActionList"/>
    <dgm:cxn modelId="{6FF41C90-953A-497E-9D24-DA77879F8457}" type="presParOf" srcId="{08A4340F-2761-4213-BCE9-F359101F2A1C}" destId="{84A28CB7-81C4-4C8C-8E67-08A58A237170}" srcOrd="2" destOrd="0" presId="urn:microsoft.com/office/officeart/2016/7/layout/HorizontalActionList"/>
    <dgm:cxn modelId="{711B5191-DB3B-425D-96EC-AF806E0DB1F9}" type="presParOf" srcId="{84A28CB7-81C4-4C8C-8E67-08A58A237170}" destId="{68A92680-D518-43B7-AA38-964239B07352}" srcOrd="0" destOrd="0" presId="urn:microsoft.com/office/officeart/2016/7/layout/HorizontalActionList"/>
    <dgm:cxn modelId="{18D5813C-4401-4CC9-94D4-459D3F25FF21}" type="presParOf" srcId="{84A28CB7-81C4-4C8C-8E67-08A58A237170}" destId="{7332B6E3-0B0E-43ED-A99A-5CCD39BEA0B4}" srcOrd="1" destOrd="0" presId="urn:microsoft.com/office/officeart/2016/7/layout/HorizontalActionList"/>
    <dgm:cxn modelId="{9312B133-8222-4A52-8CAE-B07AA0B8F7DB}" type="presParOf" srcId="{08A4340F-2761-4213-BCE9-F359101F2A1C}" destId="{98FD73CC-1B6D-4976-A0A1-C4ED60BA9310}" srcOrd="3" destOrd="0" presId="urn:microsoft.com/office/officeart/2016/7/layout/HorizontalActionList"/>
    <dgm:cxn modelId="{22FC2955-7F6D-44F5-9F2C-BF9D87E112B6}" type="presParOf" srcId="{08A4340F-2761-4213-BCE9-F359101F2A1C}" destId="{E3677F46-B82A-4CEF-A90D-A94057C059C3}" srcOrd="4" destOrd="0" presId="urn:microsoft.com/office/officeart/2016/7/layout/HorizontalActionList"/>
    <dgm:cxn modelId="{63062291-B9F0-416C-8FB5-DFC2ADFA5776}" type="presParOf" srcId="{E3677F46-B82A-4CEF-A90D-A94057C059C3}" destId="{647FC6EE-9838-4230-AECD-1B0D8FB673B8}" srcOrd="0" destOrd="0" presId="urn:microsoft.com/office/officeart/2016/7/layout/HorizontalActionList"/>
    <dgm:cxn modelId="{796444CB-93BA-4808-AD94-776CD3346B25}" type="presParOf" srcId="{E3677F46-B82A-4CEF-A90D-A94057C059C3}" destId="{ED05ABF5-9711-4EAC-9033-21911A532BD8}" srcOrd="1" destOrd="0" presId="urn:microsoft.com/office/officeart/2016/7/layout/HorizontalAc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8842849-A34B-43A5-A62D-C5610BB351BC}"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F025B388-C4C5-4F27-8ED8-E6FC6EFC606D}">
      <dgm:prSet/>
      <dgm:spPr/>
      <dgm:t>
        <a:bodyPr/>
        <a:lstStyle/>
        <a:p>
          <a:r>
            <a:rPr lang="en-US"/>
            <a:t>Environment affects:</a:t>
          </a:r>
        </a:p>
      </dgm:t>
    </dgm:pt>
    <dgm:pt modelId="{0AFD1EB1-86BA-47E8-9F6D-AEBB4F6B618A}" type="parTrans" cxnId="{A6E11C50-C035-449E-97A1-33E959273024}">
      <dgm:prSet/>
      <dgm:spPr/>
      <dgm:t>
        <a:bodyPr/>
        <a:lstStyle/>
        <a:p>
          <a:endParaRPr lang="en-US"/>
        </a:p>
      </dgm:t>
    </dgm:pt>
    <dgm:pt modelId="{D09291B5-9081-4AA3-BE4C-46B30F178DE2}" type="sibTrans" cxnId="{A6E11C50-C035-449E-97A1-33E959273024}">
      <dgm:prSet/>
      <dgm:spPr/>
      <dgm:t>
        <a:bodyPr/>
        <a:lstStyle/>
        <a:p>
          <a:endParaRPr lang="en-US"/>
        </a:p>
      </dgm:t>
    </dgm:pt>
    <dgm:pt modelId="{021EAAAB-8D66-4358-A023-A4C7F57B1F40}">
      <dgm:prSet/>
      <dgm:spPr/>
      <dgm:t>
        <a:bodyPr/>
        <a:lstStyle/>
        <a:p>
          <a:r>
            <a:rPr lang="en-US"/>
            <a:t>Operation</a:t>
          </a:r>
        </a:p>
      </dgm:t>
    </dgm:pt>
    <dgm:pt modelId="{F90389DB-9857-4964-A21B-25C450709CEA}" type="parTrans" cxnId="{9C653B46-79FB-49C3-BECD-94425551D85F}">
      <dgm:prSet/>
      <dgm:spPr/>
      <dgm:t>
        <a:bodyPr/>
        <a:lstStyle/>
        <a:p>
          <a:endParaRPr lang="en-US"/>
        </a:p>
      </dgm:t>
    </dgm:pt>
    <dgm:pt modelId="{6DB72D57-C93F-4E98-AF9F-D6F8D9A1356C}" type="sibTrans" cxnId="{9C653B46-79FB-49C3-BECD-94425551D85F}">
      <dgm:prSet/>
      <dgm:spPr/>
      <dgm:t>
        <a:bodyPr/>
        <a:lstStyle/>
        <a:p>
          <a:endParaRPr lang="en-US"/>
        </a:p>
      </dgm:t>
    </dgm:pt>
    <dgm:pt modelId="{5306A441-5181-4218-88AE-4785F324473A}">
      <dgm:prSet/>
      <dgm:spPr/>
      <dgm:t>
        <a:bodyPr/>
        <a:lstStyle/>
        <a:p>
          <a:r>
            <a:rPr lang="en-US"/>
            <a:t>Lifespan</a:t>
          </a:r>
        </a:p>
      </dgm:t>
    </dgm:pt>
    <dgm:pt modelId="{4B708416-8DAE-49AA-A21C-837E7DD4785A}" type="parTrans" cxnId="{12AAEDC1-4559-4987-A57D-360B63255A55}">
      <dgm:prSet/>
      <dgm:spPr/>
      <dgm:t>
        <a:bodyPr/>
        <a:lstStyle/>
        <a:p>
          <a:endParaRPr lang="en-US"/>
        </a:p>
      </dgm:t>
    </dgm:pt>
    <dgm:pt modelId="{05588316-4263-44E5-AE8E-CDC603E1A538}" type="sibTrans" cxnId="{12AAEDC1-4559-4987-A57D-360B63255A55}">
      <dgm:prSet/>
      <dgm:spPr/>
      <dgm:t>
        <a:bodyPr/>
        <a:lstStyle/>
        <a:p>
          <a:endParaRPr lang="en-US"/>
        </a:p>
      </dgm:t>
    </dgm:pt>
    <dgm:pt modelId="{FBAD3BC7-2B86-4317-913B-3FFC112E751A}">
      <dgm:prSet/>
      <dgm:spPr/>
      <dgm:t>
        <a:bodyPr/>
        <a:lstStyle/>
        <a:p>
          <a:r>
            <a:rPr lang="en-US"/>
            <a:t>Keep away from:</a:t>
          </a:r>
        </a:p>
      </dgm:t>
    </dgm:pt>
    <dgm:pt modelId="{D35FA943-6CF4-4664-B396-07607B21152D}" type="parTrans" cxnId="{4A35679C-FC07-46BF-8BF6-4C4538535499}">
      <dgm:prSet/>
      <dgm:spPr/>
      <dgm:t>
        <a:bodyPr/>
        <a:lstStyle/>
        <a:p>
          <a:endParaRPr lang="en-US"/>
        </a:p>
      </dgm:t>
    </dgm:pt>
    <dgm:pt modelId="{CB93017E-26A5-4C13-A556-2DE3C96D9642}" type="sibTrans" cxnId="{4A35679C-FC07-46BF-8BF6-4C4538535499}">
      <dgm:prSet/>
      <dgm:spPr/>
      <dgm:t>
        <a:bodyPr/>
        <a:lstStyle/>
        <a:p>
          <a:endParaRPr lang="en-US"/>
        </a:p>
      </dgm:t>
    </dgm:pt>
    <dgm:pt modelId="{E57A90C2-06CC-4053-B27A-11C376A3E8AA}">
      <dgm:prSet/>
      <dgm:spPr/>
      <dgm:t>
        <a:bodyPr/>
        <a:lstStyle/>
        <a:p>
          <a:r>
            <a:rPr lang="en-US"/>
            <a:t>Extreme temperatures</a:t>
          </a:r>
        </a:p>
      </dgm:t>
    </dgm:pt>
    <dgm:pt modelId="{9F576B9A-232A-4B1A-8DF9-439E9E53E61E}" type="parTrans" cxnId="{6AF2CCE3-FBBD-469D-A30E-3A77197CCDA6}">
      <dgm:prSet/>
      <dgm:spPr/>
      <dgm:t>
        <a:bodyPr/>
        <a:lstStyle/>
        <a:p>
          <a:endParaRPr lang="en-US"/>
        </a:p>
      </dgm:t>
    </dgm:pt>
    <dgm:pt modelId="{C2D0D9C1-A1B9-46A9-91CA-6CD8EA981053}" type="sibTrans" cxnId="{6AF2CCE3-FBBD-469D-A30E-3A77197CCDA6}">
      <dgm:prSet/>
      <dgm:spPr/>
      <dgm:t>
        <a:bodyPr/>
        <a:lstStyle/>
        <a:p>
          <a:endParaRPr lang="en-US"/>
        </a:p>
      </dgm:t>
    </dgm:pt>
    <dgm:pt modelId="{ECF5CB3A-0A26-4F1B-BF35-DACE261A4A0A}">
      <dgm:prSet/>
      <dgm:spPr/>
      <dgm:t>
        <a:bodyPr/>
        <a:lstStyle/>
        <a:p>
          <a:r>
            <a:rPr lang="en-US"/>
            <a:t>Dampness and dust</a:t>
          </a:r>
        </a:p>
      </dgm:t>
    </dgm:pt>
    <dgm:pt modelId="{0CB53353-EDC2-4967-AB3E-BADCE0B3540F}" type="parTrans" cxnId="{013EEFDD-535F-4973-A8FD-070A76F22423}">
      <dgm:prSet/>
      <dgm:spPr/>
      <dgm:t>
        <a:bodyPr/>
        <a:lstStyle/>
        <a:p>
          <a:endParaRPr lang="en-US"/>
        </a:p>
      </dgm:t>
    </dgm:pt>
    <dgm:pt modelId="{AC6409CB-3690-441E-94E2-E0ED664C8388}" type="sibTrans" cxnId="{013EEFDD-535F-4973-A8FD-070A76F22423}">
      <dgm:prSet/>
      <dgm:spPr/>
      <dgm:t>
        <a:bodyPr/>
        <a:lstStyle/>
        <a:p>
          <a:endParaRPr lang="en-US"/>
        </a:p>
      </dgm:t>
    </dgm:pt>
    <dgm:pt modelId="{83370BEC-9077-446A-B24A-9A44B2A49988}">
      <dgm:prSet/>
      <dgm:spPr/>
      <dgm:t>
        <a:bodyPr/>
        <a:lstStyle/>
        <a:p>
          <a:r>
            <a:rPr lang="en-US"/>
            <a:t>Regularly inspect and clean surroundings</a:t>
          </a:r>
        </a:p>
      </dgm:t>
    </dgm:pt>
    <dgm:pt modelId="{D7EBF609-5F65-478B-B8B0-F5CB3966FA6F}" type="parTrans" cxnId="{8F446A27-61BE-48E3-9BE2-51B53F625C26}">
      <dgm:prSet/>
      <dgm:spPr/>
      <dgm:t>
        <a:bodyPr/>
        <a:lstStyle/>
        <a:p>
          <a:endParaRPr lang="en-US"/>
        </a:p>
      </dgm:t>
    </dgm:pt>
    <dgm:pt modelId="{7991844B-BF2F-44C8-83C7-305F1A2F2FD7}" type="sibTrans" cxnId="{8F446A27-61BE-48E3-9BE2-51B53F625C26}">
      <dgm:prSet/>
      <dgm:spPr/>
      <dgm:t>
        <a:bodyPr/>
        <a:lstStyle/>
        <a:p>
          <a:endParaRPr lang="en-US"/>
        </a:p>
      </dgm:t>
    </dgm:pt>
    <dgm:pt modelId="{512B0112-4A23-4910-BBB6-C561E7C2C078}" type="pres">
      <dgm:prSet presAssocID="{28842849-A34B-43A5-A62D-C5610BB351BC}" presName="linear" presStyleCnt="0">
        <dgm:presLayoutVars>
          <dgm:animLvl val="lvl"/>
          <dgm:resizeHandles val="exact"/>
        </dgm:presLayoutVars>
      </dgm:prSet>
      <dgm:spPr/>
    </dgm:pt>
    <dgm:pt modelId="{262AEF4F-8CA9-4B54-A1C3-BE3684C8F917}" type="pres">
      <dgm:prSet presAssocID="{F025B388-C4C5-4F27-8ED8-E6FC6EFC606D}" presName="parentText" presStyleLbl="node1" presStyleIdx="0" presStyleCnt="3">
        <dgm:presLayoutVars>
          <dgm:chMax val="0"/>
          <dgm:bulletEnabled val="1"/>
        </dgm:presLayoutVars>
      </dgm:prSet>
      <dgm:spPr/>
    </dgm:pt>
    <dgm:pt modelId="{AC5A4791-C296-4F79-A4BA-CDA674F3C713}" type="pres">
      <dgm:prSet presAssocID="{F025B388-C4C5-4F27-8ED8-E6FC6EFC606D}" presName="childText" presStyleLbl="revTx" presStyleIdx="0" presStyleCnt="2">
        <dgm:presLayoutVars>
          <dgm:bulletEnabled val="1"/>
        </dgm:presLayoutVars>
      </dgm:prSet>
      <dgm:spPr/>
    </dgm:pt>
    <dgm:pt modelId="{04D0E913-81BA-4C9C-8936-C35799C809E4}" type="pres">
      <dgm:prSet presAssocID="{FBAD3BC7-2B86-4317-913B-3FFC112E751A}" presName="parentText" presStyleLbl="node1" presStyleIdx="1" presStyleCnt="3">
        <dgm:presLayoutVars>
          <dgm:chMax val="0"/>
          <dgm:bulletEnabled val="1"/>
        </dgm:presLayoutVars>
      </dgm:prSet>
      <dgm:spPr/>
    </dgm:pt>
    <dgm:pt modelId="{39E7A982-F043-442D-AD10-2830ACB2F8B2}" type="pres">
      <dgm:prSet presAssocID="{FBAD3BC7-2B86-4317-913B-3FFC112E751A}" presName="childText" presStyleLbl="revTx" presStyleIdx="1" presStyleCnt="2">
        <dgm:presLayoutVars>
          <dgm:bulletEnabled val="1"/>
        </dgm:presLayoutVars>
      </dgm:prSet>
      <dgm:spPr/>
    </dgm:pt>
    <dgm:pt modelId="{4F354FBC-7205-4EDC-9B11-048A5299C5DC}" type="pres">
      <dgm:prSet presAssocID="{83370BEC-9077-446A-B24A-9A44B2A49988}" presName="parentText" presStyleLbl="node1" presStyleIdx="2" presStyleCnt="3">
        <dgm:presLayoutVars>
          <dgm:chMax val="0"/>
          <dgm:bulletEnabled val="1"/>
        </dgm:presLayoutVars>
      </dgm:prSet>
      <dgm:spPr/>
    </dgm:pt>
  </dgm:ptLst>
  <dgm:cxnLst>
    <dgm:cxn modelId="{00097703-557C-4870-8C93-D08C41554D45}" type="presOf" srcId="{E57A90C2-06CC-4053-B27A-11C376A3E8AA}" destId="{39E7A982-F043-442D-AD10-2830ACB2F8B2}" srcOrd="0" destOrd="0" presId="urn:microsoft.com/office/officeart/2005/8/layout/vList2"/>
    <dgm:cxn modelId="{F29FB20C-AB04-49F1-8E0A-7D8F25ADC3BE}" type="presOf" srcId="{28842849-A34B-43A5-A62D-C5610BB351BC}" destId="{512B0112-4A23-4910-BBB6-C561E7C2C078}" srcOrd="0" destOrd="0" presId="urn:microsoft.com/office/officeart/2005/8/layout/vList2"/>
    <dgm:cxn modelId="{8F446A27-61BE-48E3-9BE2-51B53F625C26}" srcId="{28842849-A34B-43A5-A62D-C5610BB351BC}" destId="{83370BEC-9077-446A-B24A-9A44B2A49988}" srcOrd="2" destOrd="0" parTransId="{D7EBF609-5F65-478B-B8B0-F5CB3966FA6F}" sibTransId="{7991844B-BF2F-44C8-83C7-305F1A2F2FD7}"/>
    <dgm:cxn modelId="{9C653B46-79FB-49C3-BECD-94425551D85F}" srcId="{F025B388-C4C5-4F27-8ED8-E6FC6EFC606D}" destId="{021EAAAB-8D66-4358-A023-A4C7F57B1F40}" srcOrd="0" destOrd="0" parTransId="{F90389DB-9857-4964-A21B-25C450709CEA}" sibTransId="{6DB72D57-C93F-4E98-AF9F-D6F8D9A1356C}"/>
    <dgm:cxn modelId="{A6E11C50-C035-449E-97A1-33E959273024}" srcId="{28842849-A34B-43A5-A62D-C5610BB351BC}" destId="{F025B388-C4C5-4F27-8ED8-E6FC6EFC606D}" srcOrd="0" destOrd="0" parTransId="{0AFD1EB1-86BA-47E8-9F6D-AEBB4F6B618A}" sibTransId="{D09291B5-9081-4AA3-BE4C-46B30F178DE2}"/>
    <dgm:cxn modelId="{4A35679C-FC07-46BF-8BF6-4C4538535499}" srcId="{28842849-A34B-43A5-A62D-C5610BB351BC}" destId="{FBAD3BC7-2B86-4317-913B-3FFC112E751A}" srcOrd="1" destOrd="0" parTransId="{D35FA943-6CF4-4664-B396-07607B21152D}" sibTransId="{CB93017E-26A5-4C13-A556-2DE3C96D9642}"/>
    <dgm:cxn modelId="{12AAEDC1-4559-4987-A57D-360B63255A55}" srcId="{F025B388-C4C5-4F27-8ED8-E6FC6EFC606D}" destId="{5306A441-5181-4218-88AE-4785F324473A}" srcOrd="1" destOrd="0" parTransId="{4B708416-8DAE-49AA-A21C-837E7DD4785A}" sibTransId="{05588316-4263-44E5-AE8E-CDC603E1A538}"/>
    <dgm:cxn modelId="{82E0B7D7-C4EA-4AA2-973F-E1FC838E3184}" type="presOf" srcId="{F025B388-C4C5-4F27-8ED8-E6FC6EFC606D}" destId="{262AEF4F-8CA9-4B54-A1C3-BE3684C8F917}" srcOrd="0" destOrd="0" presId="urn:microsoft.com/office/officeart/2005/8/layout/vList2"/>
    <dgm:cxn modelId="{BED30FDB-B3B4-44F9-85E8-FA640A13A2CA}" type="presOf" srcId="{021EAAAB-8D66-4358-A023-A4C7F57B1F40}" destId="{AC5A4791-C296-4F79-A4BA-CDA674F3C713}" srcOrd="0" destOrd="0" presId="urn:microsoft.com/office/officeart/2005/8/layout/vList2"/>
    <dgm:cxn modelId="{013EEFDD-535F-4973-A8FD-070A76F22423}" srcId="{FBAD3BC7-2B86-4317-913B-3FFC112E751A}" destId="{ECF5CB3A-0A26-4F1B-BF35-DACE261A4A0A}" srcOrd="1" destOrd="0" parTransId="{0CB53353-EDC2-4967-AB3E-BADCE0B3540F}" sibTransId="{AC6409CB-3690-441E-94E2-E0ED664C8388}"/>
    <dgm:cxn modelId="{3A38FAE2-DCDB-49FA-9394-FC793B6AC43B}" type="presOf" srcId="{5306A441-5181-4218-88AE-4785F324473A}" destId="{AC5A4791-C296-4F79-A4BA-CDA674F3C713}" srcOrd="0" destOrd="1" presId="urn:microsoft.com/office/officeart/2005/8/layout/vList2"/>
    <dgm:cxn modelId="{115770E3-D4D7-480E-BDB8-DBCC927CCD44}" type="presOf" srcId="{FBAD3BC7-2B86-4317-913B-3FFC112E751A}" destId="{04D0E913-81BA-4C9C-8936-C35799C809E4}" srcOrd="0" destOrd="0" presId="urn:microsoft.com/office/officeart/2005/8/layout/vList2"/>
    <dgm:cxn modelId="{6AF2CCE3-FBBD-469D-A30E-3A77197CCDA6}" srcId="{FBAD3BC7-2B86-4317-913B-3FFC112E751A}" destId="{E57A90C2-06CC-4053-B27A-11C376A3E8AA}" srcOrd="0" destOrd="0" parTransId="{9F576B9A-232A-4B1A-8DF9-439E9E53E61E}" sibTransId="{C2D0D9C1-A1B9-46A9-91CA-6CD8EA981053}"/>
    <dgm:cxn modelId="{1439B4EA-BD6E-47ED-8B80-C24378954970}" type="presOf" srcId="{ECF5CB3A-0A26-4F1B-BF35-DACE261A4A0A}" destId="{39E7A982-F043-442D-AD10-2830ACB2F8B2}" srcOrd="0" destOrd="1" presId="urn:microsoft.com/office/officeart/2005/8/layout/vList2"/>
    <dgm:cxn modelId="{05A036F2-2B8E-4AF5-A6CF-BDC8DA1D1074}" type="presOf" srcId="{83370BEC-9077-446A-B24A-9A44B2A49988}" destId="{4F354FBC-7205-4EDC-9B11-048A5299C5DC}" srcOrd="0" destOrd="0" presId="urn:microsoft.com/office/officeart/2005/8/layout/vList2"/>
    <dgm:cxn modelId="{531010B9-F885-44CE-A070-576B219284A2}" type="presParOf" srcId="{512B0112-4A23-4910-BBB6-C561E7C2C078}" destId="{262AEF4F-8CA9-4B54-A1C3-BE3684C8F917}" srcOrd="0" destOrd="0" presId="urn:microsoft.com/office/officeart/2005/8/layout/vList2"/>
    <dgm:cxn modelId="{1F7CC61F-1BD6-4F67-AF4F-886E8A120BA3}" type="presParOf" srcId="{512B0112-4A23-4910-BBB6-C561E7C2C078}" destId="{AC5A4791-C296-4F79-A4BA-CDA674F3C713}" srcOrd="1" destOrd="0" presId="urn:microsoft.com/office/officeart/2005/8/layout/vList2"/>
    <dgm:cxn modelId="{6D2D2134-7B8A-485D-AE65-C1A6E1606CEE}" type="presParOf" srcId="{512B0112-4A23-4910-BBB6-C561E7C2C078}" destId="{04D0E913-81BA-4C9C-8936-C35799C809E4}" srcOrd="2" destOrd="0" presId="urn:microsoft.com/office/officeart/2005/8/layout/vList2"/>
    <dgm:cxn modelId="{B13825FF-F5D5-4C65-B07E-29B4A09D452C}" type="presParOf" srcId="{512B0112-4A23-4910-BBB6-C561E7C2C078}" destId="{39E7A982-F043-442D-AD10-2830ACB2F8B2}" srcOrd="3" destOrd="0" presId="urn:microsoft.com/office/officeart/2005/8/layout/vList2"/>
    <dgm:cxn modelId="{5B68F674-A8D2-4A06-BC35-CA96F61B2E66}" type="presParOf" srcId="{512B0112-4A23-4910-BBB6-C561E7C2C078}" destId="{4F354FBC-7205-4EDC-9B11-048A5299C5DC}"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F2FDC53-9EBF-4ECF-92D7-E01679E32A4A}" type="doc">
      <dgm:prSet loTypeId="urn:microsoft.com/office/officeart/2005/8/layout/list1" loCatId="list" qsTypeId="urn:microsoft.com/office/officeart/2005/8/quickstyle/simple4" qsCatId="simple" csTypeId="urn:microsoft.com/office/officeart/2005/8/colors/accent1_2" csCatId="accent1"/>
      <dgm:spPr/>
      <dgm:t>
        <a:bodyPr/>
        <a:lstStyle/>
        <a:p>
          <a:endParaRPr lang="en-US"/>
        </a:p>
      </dgm:t>
    </dgm:pt>
    <dgm:pt modelId="{F79DD12B-3F88-49C1-9D78-592433CA8EF5}">
      <dgm:prSet/>
      <dgm:spPr/>
      <dgm:t>
        <a:bodyPr/>
        <a:lstStyle/>
        <a:p>
          <a:r>
            <a:rPr lang="en-US"/>
            <a:t>Dust/airborne particles:</a:t>
          </a:r>
        </a:p>
      </dgm:t>
    </dgm:pt>
    <dgm:pt modelId="{D157A09F-5F6F-4473-95CD-200888B71CBF}" type="parTrans" cxnId="{CA2D5B9C-77CD-491E-BCEE-F527CB4FEF99}">
      <dgm:prSet/>
      <dgm:spPr/>
      <dgm:t>
        <a:bodyPr/>
        <a:lstStyle/>
        <a:p>
          <a:endParaRPr lang="en-US"/>
        </a:p>
      </dgm:t>
    </dgm:pt>
    <dgm:pt modelId="{94CFCCAD-0316-47F0-BEC8-63329BD0D678}" type="sibTrans" cxnId="{CA2D5B9C-77CD-491E-BCEE-F527CB4FEF99}">
      <dgm:prSet/>
      <dgm:spPr/>
      <dgm:t>
        <a:bodyPr/>
        <a:lstStyle/>
        <a:p>
          <a:endParaRPr lang="en-US"/>
        </a:p>
      </dgm:t>
    </dgm:pt>
    <dgm:pt modelId="{8EE2749B-14AB-4EAD-86F9-4310AE534473}">
      <dgm:prSet/>
      <dgm:spPr/>
      <dgm:t>
        <a:bodyPr/>
        <a:lstStyle/>
        <a:p>
          <a:r>
            <a:rPr lang="en-US"/>
            <a:t>Drawn in through ventilation holes</a:t>
          </a:r>
        </a:p>
      </dgm:t>
    </dgm:pt>
    <dgm:pt modelId="{AD3F9B4B-90EE-4287-99B3-D7A5D9E5DE54}" type="parTrans" cxnId="{30B9232F-EB5C-40DF-AA3F-87791B51B309}">
      <dgm:prSet/>
      <dgm:spPr/>
      <dgm:t>
        <a:bodyPr/>
        <a:lstStyle/>
        <a:p>
          <a:endParaRPr lang="en-US"/>
        </a:p>
      </dgm:t>
    </dgm:pt>
    <dgm:pt modelId="{C814EE84-1E3B-4D8A-8FB9-7EF7AB3816BB}" type="sibTrans" cxnId="{30B9232F-EB5C-40DF-AA3F-87791B51B309}">
      <dgm:prSet/>
      <dgm:spPr/>
      <dgm:t>
        <a:bodyPr/>
        <a:lstStyle/>
        <a:p>
          <a:endParaRPr lang="en-US"/>
        </a:p>
      </dgm:t>
    </dgm:pt>
    <dgm:pt modelId="{7FC706BB-F796-4D80-A436-D0889DC07CA8}">
      <dgm:prSet/>
      <dgm:spPr/>
      <dgm:t>
        <a:bodyPr/>
        <a:lstStyle/>
        <a:p>
          <a:r>
            <a:rPr lang="en-US"/>
            <a:t>Can prevent heat dissipation</a:t>
          </a:r>
        </a:p>
      </dgm:t>
    </dgm:pt>
    <dgm:pt modelId="{7CD0EDEC-6737-430F-848D-D1007528AAC6}" type="parTrans" cxnId="{A823ADD1-8DC2-423D-9D5F-B1B2B10BF060}">
      <dgm:prSet/>
      <dgm:spPr/>
      <dgm:t>
        <a:bodyPr/>
        <a:lstStyle/>
        <a:p>
          <a:endParaRPr lang="en-US"/>
        </a:p>
      </dgm:t>
    </dgm:pt>
    <dgm:pt modelId="{A37733A7-0AE5-4748-BBC1-3727291E8A6A}" type="sibTrans" cxnId="{A823ADD1-8DC2-423D-9D5F-B1B2B10BF060}">
      <dgm:prSet/>
      <dgm:spPr/>
      <dgm:t>
        <a:bodyPr/>
        <a:lstStyle/>
        <a:p>
          <a:endParaRPr lang="en-US"/>
        </a:p>
      </dgm:t>
    </dgm:pt>
    <dgm:pt modelId="{5E76675E-6D84-48EA-9142-8C4709E15FE1}">
      <dgm:prSet/>
      <dgm:spPr/>
      <dgm:t>
        <a:bodyPr/>
        <a:lstStyle/>
        <a:p>
          <a:r>
            <a:rPr lang="en-US"/>
            <a:t>Can clog keyboards and mice</a:t>
          </a:r>
        </a:p>
      </dgm:t>
    </dgm:pt>
    <dgm:pt modelId="{0E521067-F932-46FD-B900-A22D534E7937}" type="parTrans" cxnId="{8E3EDDBD-4E51-4C99-8276-ED8EE3F7BE88}">
      <dgm:prSet/>
      <dgm:spPr/>
      <dgm:t>
        <a:bodyPr/>
        <a:lstStyle/>
        <a:p>
          <a:endParaRPr lang="en-US"/>
        </a:p>
      </dgm:t>
    </dgm:pt>
    <dgm:pt modelId="{1633E171-C93B-43CA-AB09-0EBA14D3D8D6}" type="sibTrans" cxnId="{8E3EDDBD-4E51-4C99-8276-ED8EE3F7BE88}">
      <dgm:prSet/>
      <dgm:spPr/>
      <dgm:t>
        <a:bodyPr/>
        <a:lstStyle/>
        <a:p>
          <a:endParaRPr lang="en-US"/>
        </a:p>
      </dgm:t>
    </dgm:pt>
    <dgm:pt modelId="{5D7991AE-4E6C-416F-8098-6495C1A24FFA}">
      <dgm:prSet/>
      <dgm:spPr/>
      <dgm:t>
        <a:bodyPr/>
        <a:lstStyle/>
        <a:p>
          <a:r>
            <a:rPr lang="en-US"/>
            <a:t>Can make displays hard to read</a:t>
          </a:r>
        </a:p>
      </dgm:t>
    </dgm:pt>
    <dgm:pt modelId="{EE230D54-E012-473A-9ADD-77C44EB1C62B}" type="parTrans" cxnId="{ACE23B62-F212-49FB-A4BD-4FE5235CAF71}">
      <dgm:prSet/>
      <dgm:spPr/>
      <dgm:t>
        <a:bodyPr/>
        <a:lstStyle/>
        <a:p>
          <a:endParaRPr lang="en-US"/>
        </a:p>
      </dgm:t>
    </dgm:pt>
    <dgm:pt modelId="{DA243132-04E0-4001-AEC2-D6BDC873559B}" type="sibTrans" cxnId="{ACE23B62-F212-49FB-A4BD-4FE5235CAF71}">
      <dgm:prSet/>
      <dgm:spPr/>
      <dgm:t>
        <a:bodyPr/>
        <a:lstStyle/>
        <a:p>
          <a:endParaRPr lang="en-US"/>
        </a:p>
      </dgm:t>
    </dgm:pt>
    <dgm:pt modelId="{1F2ED656-CE59-4EF2-BC60-222C9E7410A3}">
      <dgm:prSet/>
      <dgm:spPr/>
      <dgm:t>
        <a:bodyPr/>
        <a:lstStyle/>
        <a:p>
          <a:r>
            <a:rPr lang="en-US"/>
            <a:t>Control dust by:</a:t>
          </a:r>
        </a:p>
      </dgm:t>
    </dgm:pt>
    <dgm:pt modelId="{575F3E28-318B-4944-A17E-57193A39C372}" type="parTrans" cxnId="{13F060CE-3AF8-4EC4-BB6D-6AA05B15ED66}">
      <dgm:prSet/>
      <dgm:spPr/>
      <dgm:t>
        <a:bodyPr/>
        <a:lstStyle/>
        <a:p>
          <a:endParaRPr lang="en-US"/>
        </a:p>
      </dgm:t>
    </dgm:pt>
    <dgm:pt modelId="{48E91F01-C72F-49FA-8B01-DE4553092F36}" type="sibTrans" cxnId="{13F060CE-3AF8-4EC4-BB6D-6AA05B15ED66}">
      <dgm:prSet/>
      <dgm:spPr/>
      <dgm:t>
        <a:bodyPr/>
        <a:lstStyle/>
        <a:p>
          <a:endParaRPr lang="en-US"/>
        </a:p>
      </dgm:t>
    </dgm:pt>
    <dgm:pt modelId="{5AA041D7-441F-4257-9916-9DBD2A31720A}">
      <dgm:prSet/>
      <dgm:spPr/>
      <dgm:t>
        <a:bodyPr/>
        <a:lstStyle/>
        <a:p>
          <a:r>
            <a:rPr lang="en-US"/>
            <a:t>Cleaning devices</a:t>
          </a:r>
        </a:p>
      </dgm:t>
    </dgm:pt>
    <dgm:pt modelId="{95A076F2-8D27-4491-92C0-4903BF4CA5F2}" type="parTrans" cxnId="{78DBAAD6-038B-40F8-8918-FF9AB52B480D}">
      <dgm:prSet/>
      <dgm:spPr/>
      <dgm:t>
        <a:bodyPr/>
        <a:lstStyle/>
        <a:p>
          <a:endParaRPr lang="en-US"/>
        </a:p>
      </dgm:t>
    </dgm:pt>
    <dgm:pt modelId="{B918D24F-1A33-4467-9697-AE6EF109B2EF}" type="sibTrans" cxnId="{78DBAAD6-038B-40F8-8918-FF9AB52B480D}">
      <dgm:prSet/>
      <dgm:spPr/>
      <dgm:t>
        <a:bodyPr/>
        <a:lstStyle/>
        <a:p>
          <a:endParaRPr lang="en-US"/>
        </a:p>
      </dgm:t>
    </dgm:pt>
    <dgm:pt modelId="{51E335B7-4148-4ABA-A60B-4F15BE90025D}">
      <dgm:prSet/>
      <dgm:spPr/>
      <dgm:t>
        <a:bodyPr/>
        <a:lstStyle/>
        <a:p>
          <a:r>
            <a:rPr lang="en-US"/>
            <a:t>Maintaining HVAC filters</a:t>
          </a:r>
        </a:p>
      </dgm:t>
    </dgm:pt>
    <dgm:pt modelId="{7E3DE363-1C86-4963-8AA6-B9E6F3904029}" type="parTrans" cxnId="{B27FDDF5-A0BC-4F0F-93F7-71D74889C4CC}">
      <dgm:prSet/>
      <dgm:spPr/>
      <dgm:t>
        <a:bodyPr/>
        <a:lstStyle/>
        <a:p>
          <a:endParaRPr lang="en-US"/>
        </a:p>
      </dgm:t>
    </dgm:pt>
    <dgm:pt modelId="{5291E37A-2A60-4DAA-9678-108EEDA38859}" type="sibTrans" cxnId="{B27FDDF5-A0BC-4F0F-93F7-71D74889C4CC}">
      <dgm:prSet/>
      <dgm:spPr/>
      <dgm:t>
        <a:bodyPr/>
        <a:lstStyle/>
        <a:p>
          <a:endParaRPr lang="en-US"/>
        </a:p>
      </dgm:t>
    </dgm:pt>
    <dgm:pt modelId="{EE6D7CE6-7D51-4D85-8529-7AFD58D34CA9}">
      <dgm:prSet/>
      <dgm:spPr/>
      <dgm:t>
        <a:bodyPr/>
        <a:lstStyle/>
        <a:p>
          <a:r>
            <a:rPr lang="en-US"/>
            <a:t>Maintaining fan inlet air and dust filters</a:t>
          </a:r>
        </a:p>
      </dgm:t>
    </dgm:pt>
    <dgm:pt modelId="{233D292D-7C2E-400D-BC1D-4AB8D027A46E}" type="parTrans" cxnId="{77833291-C0B6-497D-BE53-3B09E5F876D1}">
      <dgm:prSet/>
      <dgm:spPr/>
      <dgm:t>
        <a:bodyPr/>
        <a:lstStyle/>
        <a:p>
          <a:endParaRPr lang="en-US"/>
        </a:p>
      </dgm:t>
    </dgm:pt>
    <dgm:pt modelId="{F9D0B78B-1D44-4FE4-A806-9B0FB30652BA}" type="sibTrans" cxnId="{77833291-C0B6-497D-BE53-3B09E5F876D1}">
      <dgm:prSet/>
      <dgm:spPr/>
      <dgm:t>
        <a:bodyPr/>
        <a:lstStyle/>
        <a:p>
          <a:endParaRPr lang="en-US"/>
        </a:p>
      </dgm:t>
    </dgm:pt>
    <dgm:pt modelId="{D44BE06F-58E5-47A3-944E-05E0E87B5297}">
      <dgm:prSet/>
      <dgm:spPr/>
      <dgm:t>
        <a:bodyPr/>
        <a:lstStyle/>
        <a:p>
          <a:r>
            <a:rPr lang="en-US"/>
            <a:t>If necessary, placing a system in enclosure with its own air filters and fans</a:t>
          </a:r>
        </a:p>
      </dgm:t>
    </dgm:pt>
    <dgm:pt modelId="{DF738634-164B-418E-B0BE-B9E92E0C469E}" type="parTrans" cxnId="{C62F7786-470C-4E01-A8D3-8214A076F649}">
      <dgm:prSet/>
      <dgm:spPr/>
      <dgm:t>
        <a:bodyPr/>
        <a:lstStyle/>
        <a:p>
          <a:endParaRPr lang="en-US"/>
        </a:p>
      </dgm:t>
    </dgm:pt>
    <dgm:pt modelId="{18A86C65-496A-41D2-A812-CAC2D04EC896}" type="sibTrans" cxnId="{C62F7786-470C-4E01-A8D3-8214A076F649}">
      <dgm:prSet/>
      <dgm:spPr/>
      <dgm:t>
        <a:bodyPr/>
        <a:lstStyle/>
        <a:p>
          <a:endParaRPr lang="en-US"/>
        </a:p>
      </dgm:t>
    </dgm:pt>
    <dgm:pt modelId="{357EEF9F-7BD5-4C89-A95D-57EF77D63E8D}" type="pres">
      <dgm:prSet presAssocID="{EF2FDC53-9EBF-4ECF-92D7-E01679E32A4A}" presName="linear" presStyleCnt="0">
        <dgm:presLayoutVars>
          <dgm:dir/>
          <dgm:animLvl val="lvl"/>
          <dgm:resizeHandles val="exact"/>
        </dgm:presLayoutVars>
      </dgm:prSet>
      <dgm:spPr/>
    </dgm:pt>
    <dgm:pt modelId="{99C2D9AB-05C7-4B2B-9AE0-7E4849693A8E}" type="pres">
      <dgm:prSet presAssocID="{F79DD12B-3F88-49C1-9D78-592433CA8EF5}" presName="parentLin" presStyleCnt="0"/>
      <dgm:spPr/>
    </dgm:pt>
    <dgm:pt modelId="{61B06AB5-14CE-4996-BF63-3D7598D27A20}" type="pres">
      <dgm:prSet presAssocID="{F79DD12B-3F88-49C1-9D78-592433CA8EF5}" presName="parentLeftMargin" presStyleLbl="node1" presStyleIdx="0" presStyleCnt="2"/>
      <dgm:spPr/>
    </dgm:pt>
    <dgm:pt modelId="{2289C741-2F5F-438D-AC2E-6FF3C0AA3EC3}" type="pres">
      <dgm:prSet presAssocID="{F79DD12B-3F88-49C1-9D78-592433CA8EF5}" presName="parentText" presStyleLbl="node1" presStyleIdx="0" presStyleCnt="2">
        <dgm:presLayoutVars>
          <dgm:chMax val="0"/>
          <dgm:bulletEnabled val="1"/>
        </dgm:presLayoutVars>
      </dgm:prSet>
      <dgm:spPr/>
    </dgm:pt>
    <dgm:pt modelId="{425396FD-B9E3-4299-AD95-C13280DB43B7}" type="pres">
      <dgm:prSet presAssocID="{F79DD12B-3F88-49C1-9D78-592433CA8EF5}" presName="negativeSpace" presStyleCnt="0"/>
      <dgm:spPr/>
    </dgm:pt>
    <dgm:pt modelId="{2E5C36A4-B5D1-43E4-B3FC-93ABAE2C71EC}" type="pres">
      <dgm:prSet presAssocID="{F79DD12B-3F88-49C1-9D78-592433CA8EF5}" presName="childText" presStyleLbl="conFgAcc1" presStyleIdx="0" presStyleCnt="2">
        <dgm:presLayoutVars>
          <dgm:bulletEnabled val="1"/>
        </dgm:presLayoutVars>
      </dgm:prSet>
      <dgm:spPr/>
    </dgm:pt>
    <dgm:pt modelId="{8F959C65-C566-4699-A951-5DEC7BD8F367}" type="pres">
      <dgm:prSet presAssocID="{94CFCCAD-0316-47F0-BEC8-63329BD0D678}" presName="spaceBetweenRectangles" presStyleCnt="0"/>
      <dgm:spPr/>
    </dgm:pt>
    <dgm:pt modelId="{7C4B0DBD-C9F5-4B63-9D39-DA3E04A792A9}" type="pres">
      <dgm:prSet presAssocID="{1F2ED656-CE59-4EF2-BC60-222C9E7410A3}" presName="parentLin" presStyleCnt="0"/>
      <dgm:spPr/>
    </dgm:pt>
    <dgm:pt modelId="{E9C68410-4224-49E3-9C64-1630FD7D9377}" type="pres">
      <dgm:prSet presAssocID="{1F2ED656-CE59-4EF2-BC60-222C9E7410A3}" presName="parentLeftMargin" presStyleLbl="node1" presStyleIdx="0" presStyleCnt="2"/>
      <dgm:spPr/>
    </dgm:pt>
    <dgm:pt modelId="{07868639-2AE0-42AE-BA46-ECFCA58945A2}" type="pres">
      <dgm:prSet presAssocID="{1F2ED656-CE59-4EF2-BC60-222C9E7410A3}" presName="parentText" presStyleLbl="node1" presStyleIdx="1" presStyleCnt="2">
        <dgm:presLayoutVars>
          <dgm:chMax val="0"/>
          <dgm:bulletEnabled val="1"/>
        </dgm:presLayoutVars>
      </dgm:prSet>
      <dgm:spPr/>
    </dgm:pt>
    <dgm:pt modelId="{ED142000-1E2F-4CA0-871C-CADD575753E3}" type="pres">
      <dgm:prSet presAssocID="{1F2ED656-CE59-4EF2-BC60-222C9E7410A3}" presName="negativeSpace" presStyleCnt="0"/>
      <dgm:spPr/>
    </dgm:pt>
    <dgm:pt modelId="{FFC4411B-90D1-4CA8-8853-EC48796057C6}" type="pres">
      <dgm:prSet presAssocID="{1F2ED656-CE59-4EF2-BC60-222C9E7410A3}" presName="childText" presStyleLbl="conFgAcc1" presStyleIdx="1" presStyleCnt="2">
        <dgm:presLayoutVars>
          <dgm:bulletEnabled val="1"/>
        </dgm:presLayoutVars>
      </dgm:prSet>
      <dgm:spPr/>
    </dgm:pt>
  </dgm:ptLst>
  <dgm:cxnLst>
    <dgm:cxn modelId="{8DC9E914-1CB3-49FF-B059-F9B689BE9770}" type="presOf" srcId="{1F2ED656-CE59-4EF2-BC60-222C9E7410A3}" destId="{E9C68410-4224-49E3-9C64-1630FD7D9377}" srcOrd="0" destOrd="0" presId="urn:microsoft.com/office/officeart/2005/8/layout/list1"/>
    <dgm:cxn modelId="{30B9232F-EB5C-40DF-AA3F-87791B51B309}" srcId="{F79DD12B-3F88-49C1-9D78-592433CA8EF5}" destId="{8EE2749B-14AB-4EAD-86F9-4310AE534473}" srcOrd="0" destOrd="0" parTransId="{AD3F9B4B-90EE-4287-99B3-D7A5D9E5DE54}" sibTransId="{C814EE84-1E3B-4D8A-8FB9-7EF7AB3816BB}"/>
    <dgm:cxn modelId="{1DADEB35-040E-4706-93AB-097B3D61853D}" type="presOf" srcId="{8EE2749B-14AB-4EAD-86F9-4310AE534473}" destId="{2E5C36A4-B5D1-43E4-B3FC-93ABAE2C71EC}" srcOrd="0" destOrd="0" presId="urn:microsoft.com/office/officeart/2005/8/layout/list1"/>
    <dgm:cxn modelId="{5F40DC60-93A7-4CB1-87F9-4688ED19AA1E}" type="presOf" srcId="{F79DD12B-3F88-49C1-9D78-592433CA8EF5}" destId="{61B06AB5-14CE-4996-BF63-3D7598D27A20}" srcOrd="0" destOrd="0" presId="urn:microsoft.com/office/officeart/2005/8/layout/list1"/>
    <dgm:cxn modelId="{ACE23B62-F212-49FB-A4BD-4FE5235CAF71}" srcId="{F79DD12B-3F88-49C1-9D78-592433CA8EF5}" destId="{5D7991AE-4E6C-416F-8098-6495C1A24FFA}" srcOrd="3" destOrd="0" parTransId="{EE230D54-E012-473A-9ADD-77C44EB1C62B}" sibTransId="{DA243132-04E0-4001-AEC2-D6BDC873559B}"/>
    <dgm:cxn modelId="{19C80073-BC14-44B9-ADEB-9C80C2AF415B}" type="presOf" srcId="{1F2ED656-CE59-4EF2-BC60-222C9E7410A3}" destId="{07868639-2AE0-42AE-BA46-ECFCA58945A2}" srcOrd="1" destOrd="0" presId="urn:microsoft.com/office/officeart/2005/8/layout/list1"/>
    <dgm:cxn modelId="{7DBC1153-CD02-4723-9495-468932F590DE}" type="presOf" srcId="{5E76675E-6D84-48EA-9142-8C4709E15FE1}" destId="{2E5C36A4-B5D1-43E4-B3FC-93ABAE2C71EC}" srcOrd="0" destOrd="2" presId="urn:microsoft.com/office/officeart/2005/8/layout/list1"/>
    <dgm:cxn modelId="{CBBAA957-EB17-4B89-A3D1-A239B97F3B35}" type="presOf" srcId="{5D7991AE-4E6C-416F-8098-6495C1A24FFA}" destId="{2E5C36A4-B5D1-43E4-B3FC-93ABAE2C71EC}" srcOrd="0" destOrd="3" presId="urn:microsoft.com/office/officeart/2005/8/layout/list1"/>
    <dgm:cxn modelId="{F9956F82-4AD7-40E0-AF32-6F7B31C34B78}" type="presOf" srcId="{D44BE06F-58E5-47A3-944E-05E0E87B5297}" destId="{FFC4411B-90D1-4CA8-8853-EC48796057C6}" srcOrd="0" destOrd="3" presId="urn:microsoft.com/office/officeart/2005/8/layout/list1"/>
    <dgm:cxn modelId="{9833B384-3679-4A0C-A7D3-25D0CC07E1DA}" type="presOf" srcId="{F79DD12B-3F88-49C1-9D78-592433CA8EF5}" destId="{2289C741-2F5F-438D-AC2E-6FF3C0AA3EC3}" srcOrd="1" destOrd="0" presId="urn:microsoft.com/office/officeart/2005/8/layout/list1"/>
    <dgm:cxn modelId="{C62F7786-470C-4E01-A8D3-8214A076F649}" srcId="{1F2ED656-CE59-4EF2-BC60-222C9E7410A3}" destId="{D44BE06F-58E5-47A3-944E-05E0E87B5297}" srcOrd="3" destOrd="0" parTransId="{DF738634-164B-418E-B0BE-B9E92E0C469E}" sibTransId="{18A86C65-496A-41D2-A812-CAC2D04EC896}"/>
    <dgm:cxn modelId="{F87AE98E-E462-4500-BD19-2D2995B9193B}" type="presOf" srcId="{EE6D7CE6-7D51-4D85-8529-7AFD58D34CA9}" destId="{FFC4411B-90D1-4CA8-8853-EC48796057C6}" srcOrd="0" destOrd="2" presId="urn:microsoft.com/office/officeart/2005/8/layout/list1"/>
    <dgm:cxn modelId="{77833291-C0B6-497D-BE53-3B09E5F876D1}" srcId="{1F2ED656-CE59-4EF2-BC60-222C9E7410A3}" destId="{EE6D7CE6-7D51-4D85-8529-7AFD58D34CA9}" srcOrd="2" destOrd="0" parTransId="{233D292D-7C2E-400D-BC1D-4AB8D027A46E}" sibTransId="{F9D0B78B-1D44-4FE4-A806-9B0FB30652BA}"/>
    <dgm:cxn modelId="{CA2D5B9C-77CD-491E-BCEE-F527CB4FEF99}" srcId="{EF2FDC53-9EBF-4ECF-92D7-E01679E32A4A}" destId="{F79DD12B-3F88-49C1-9D78-592433CA8EF5}" srcOrd="0" destOrd="0" parTransId="{D157A09F-5F6F-4473-95CD-200888B71CBF}" sibTransId="{94CFCCAD-0316-47F0-BEC8-63329BD0D678}"/>
    <dgm:cxn modelId="{B068459D-39B6-4F36-B41F-F58B09F41ECF}" type="presOf" srcId="{EF2FDC53-9EBF-4ECF-92D7-E01679E32A4A}" destId="{357EEF9F-7BD5-4C89-A95D-57EF77D63E8D}" srcOrd="0" destOrd="0" presId="urn:microsoft.com/office/officeart/2005/8/layout/list1"/>
    <dgm:cxn modelId="{8E3EDDBD-4E51-4C99-8276-ED8EE3F7BE88}" srcId="{F79DD12B-3F88-49C1-9D78-592433CA8EF5}" destId="{5E76675E-6D84-48EA-9142-8C4709E15FE1}" srcOrd="2" destOrd="0" parTransId="{0E521067-F932-46FD-B900-A22D534E7937}" sibTransId="{1633E171-C93B-43CA-AB09-0EBA14D3D8D6}"/>
    <dgm:cxn modelId="{75DA4BCA-7F24-4DEE-ACB1-70145DAC0E08}" type="presOf" srcId="{51E335B7-4148-4ABA-A60B-4F15BE90025D}" destId="{FFC4411B-90D1-4CA8-8853-EC48796057C6}" srcOrd="0" destOrd="1" presId="urn:microsoft.com/office/officeart/2005/8/layout/list1"/>
    <dgm:cxn modelId="{13F060CE-3AF8-4EC4-BB6D-6AA05B15ED66}" srcId="{EF2FDC53-9EBF-4ECF-92D7-E01679E32A4A}" destId="{1F2ED656-CE59-4EF2-BC60-222C9E7410A3}" srcOrd="1" destOrd="0" parTransId="{575F3E28-318B-4944-A17E-57193A39C372}" sibTransId="{48E91F01-C72F-49FA-8B01-DE4553092F36}"/>
    <dgm:cxn modelId="{A823ADD1-8DC2-423D-9D5F-B1B2B10BF060}" srcId="{F79DD12B-3F88-49C1-9D78-592433CA8EF5}" destId="{7FC706BB-F796-4D80-A436-D0889DC07CA8}" srcOrd="1" destOrd="0" parTransId="{7CD0EDEC-6737-430F-848D-D1007528AAC6}" sibTransId="{A37733A7-0AE5-4748-BBC1-3727291E8A6A}"/>
    <dgm:cxn modelId="{78DBAAD6-038B-40F8-8918-FF9AB52B480D}" srcId="{1F2ED656-CE59-4EF2-BC60-222C9E7410A3}" destId="{5AA041D7-441F-4257-9916-9DBD2A31720A}" srcOrd="0" destOrd="0" parTransId="{95A076F2-8D27-4491-92C0-4903BF4CA5F2}" sibTransId="{B918D24F-1A33-4467-9697-AE6EF109B2EF}"/>
    <dgm:cxn modelId="{B18411E1-D708-46F0-A3C4-3D39090A0B11}" type="presOf" srcId="{7FC706BB-F796-4D80-A436-D0889DC07CA8}" destId="{2E5C36A4-B5D1-43E4-B3FC-93ABAE2C71EC}" srcOrd="0" destOrd="1" presId="urn:microsoft.com/office/officeart/2005/8/layout/list1"/>
    <dgm:cxn modelId="{B27FDDF5-A0BC-4F0F-93F7-71D74889C4CC}" srcId="{1F2ED656-CE59-4EF2-BC60-222C9E7410A3}" destId="{51E335B7-4148-4ABA-A60B-4F15BE90025D}" srcOrd="1" destOrd="0" parTransId="{7E3DE363-1C86-4963-8AA6-B9E6F3904029}" sibTransId="{5291E37A-2A60-4DAA-9678-108EEDA38859}"/>
    <dgm:cxn modelId="{B9F400FA-3641-483E-9A2B-7ED3D92C0370}" type="presOf" srcId="{5AA041D7-441F-4257-9916-9DBD2A31720A}" destId="{FFC4411B-90D1-4CA8-8853-EC48796057C6}" srcOrd="0" destOrd="0" presId="urn:microsoft.com/office/officeart/2005/8/layout/list1"/>
    <dgm:cxn modelId="{48CFBA85-D5CE-4079-B0CF-60D523398D82}" type="presParOf" srcId="{357EEF9F-7BD5-4C89-A95D-57EF77D63E8D}" destId="{99C2D9AB-05C7-4B2B-9AE0-7E4849693A8E}" srcOrd="0" destOrd="0" presId="urn:microsoft.com/office/officeart/2005/8/layout/list1"/>
    <dgm:cxn modelId="{1553CFD7-E485-46F9-990E-D0350AF91FCA}" type="presParOf" srcId="{99C2D9AB-05C7-4B2B-9AE0-7E4849693A8E}" destId="{61B06AB5-14CE-4996-BF63-3D7598D27A20}" srcOrd="0" destOrd="0" presId="urn:microsoft.com/office/officeart/2005/8/layout/list1"/>
    <dgm:cxn modelId="{F8A11BA7-6E35-426D-8B0A-957CBB581170}" type="presParOf" srcId="{99C2D9AB-05C7-4B2B-9AE0-7E4849693A8E}" destId="{2289C741-2F5F-438D-AC2E-6FF3C0AA3EC3}" srcOrd="1" destOrd="0" presId="urn:microsoft.com/office/officeart/2005/8/layout/list1"/>
    <dgm:cxn modelId="{2874F5A9-BEE8-4A24-BC95-0868282AC91A}" type="presParOf" srcId="{357EEF9F-7BD5-4C89-A95D-57EF77D63E8D}" destId="{425396FD-B9E3-4299-AD95-C13280DB43B7}" srcOrd="1" destOrd="0" presId="urn:microsoft.com/office/officeart/2005/8/layout/list1"/>
    <dgm:cxn modelId="{3DBF9971-C4B6-46EB-AC5C-C4E2CF71B455}" type="presParOf" srcId="{357EEF9F-7BD5-4C89-A95D-57EF77D63E8D}" destId="{2E5C36A4-B5D1-43E4-B3FC-93ABAE2C71EC}" srcOrd="2" destOrd="0" presId="urn:microsoft.com/office/officeart/2005/8/layout/list1"/>
    <dgm:cxn modelId="{903AB7D7-B7E6-42C9-9E61-0E9CC76AB0D2}" type="presParOf" srcId="{357EEF9F-7BD5-4C89-A95D-57EF77D63E8D}" destId="{8F959C65-C566-4699-A951-5DEC7BD8F367}" srcOrd="3" destOrd="0" presId="urn:microsoft.com/office/officeart/2005/8/layout/list1"/>
    <dgm:cxn modelId="{142B6940-B992-41E3-B460-BC381BEAC23E}" type="presParOf" srcId="{357EEF9F-7BD5-4C89-A95D-57EF77D63E8D}" destId="{7C4B0DBD-C9F5-4B63-9D39-DA3E04A792A9}" srcOrd="4" destOrd="0" presId="urn:microsoft.com/office/officeart/2005/8/layout/list1"/>
    <dgm:cxn modelId="{85106454-A1D7-4169-82A2-0359B57C54FE}" type="presParOf" srcId="{7C4B0DBD-C9F5-4B63-9D39-DA3E04A792A9}" destId="{E9C68410-4224-49E3-9C64-1630FD7D9377}" srcOrd="0" destOrd="0" presId="urn:microsoft.com/office/officeart/2005/8/layout/list1"/>
    <dgm:cxn modelId="{F6FB4585-2DEA-41A2-8602-0B439F376BC0}" type="presParOf" srcId="{7C4B0DBD-C9F5-4B63-9D39-DA3E04A792A9}" destId="{07868639-2AE0-42AE-BA46-ECFCA58945A2}" srcOrd="1" destOrd="0" presId="urn:microsoft.com/office/officeart/2005/8/layout/list1"/>
    <dgm:cxn modelId="{28CA31B2-52DC-4645-B86F-B44DAA83E574}" type="presParOf" srcId="{357EEF9F-7BD5-4C89-A95D-57EF77D63E8D}" destId="{ED142000-1E2F-4CA0-871C-CADD575753E3}" srcOrd="5" destOrd="0" presId="urn:microsoft.com/office/officeart/2005/8/layout/list1"/>
    <dgm:cxn modelId="{A35C7570-2869-4B42-B33A-048D83D48E47}" type="presParOf" srcId="{357EEF9F-7BD5-4C89-A95D-57EF77D63E8D}" destId="{FFC4411B-90D1-4CA8-8853-EC48796057C6}"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AD7A04E-777B-4972-B620-CBF727DF7EA2}"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447DA094-4966-4704-B2A8-85AC43F369CB}">
      <dgm:prSet/>
      <dgm:spPr/>
      <dgm:t>
        <a:bodyPr/>
        <a:lstStyle/>
        <a:p>
          <a:r>
            <a:rPr lang="en-US"/>
            <a:t>Excessive heat affects computer reliability:</a:t>
          </a:r>
        </a:p>
      </dgm:t>
    </dgm:pt>
    <dgm:pt modelId="{5DD11AC7-1514-449E-9AD8-1BEEAFD3313F}" type="parTrans" cxnId="{CBB7BCA5-3A2A-4036-B3FD-168C1F5546F6}">
      <dgm:prSet/>
      <dgm:spPr/>
      <dgm:t>
        <a:bodyPr/>
        <a:lstStyle/>
        <a:p>
          <a:endParaRPr lang="en-US"/>
        </a:p>
      </dgm:t>
    </dgm:pt>
    <dgm:pt modelId="{965D533A-A059-4465-85C9-C4FAF2AFDD94}" type="sibTrans" cxnId="{CBB7BCA5-3A2A-4036-B3FD-168C1F5546F6}">
      <dgm:prSet/>
      <dgm:spPr/>
      <dgm:t>
        <a:bodyPr/>
        <a:lstStyle/>
        <a:p>
          <a:endParaRPr lang="en-US"/>
        </a:p>
      </dgm:t>
    </dgm:pt>
    <dgm:pt modelId="{1AE578A1-1EA5-4929-BEB4-1AF78DFC5838}">
      <dgm:prSet/>
      <dgm:spPr/>
      <dgm:t>
        <a:bodyPr/>
        <a:lstStyle/>
        <a:p>
          <a:r>
            <a:rPr lang="en-US"/>
            <a:t>Direct sunlight</a:t>
          </a:r>
        </a:p>
      </dgm:t>
    </dgm:pt>
    <dgm:pt modelId="{C6A20FA5-4892-421E-BB5F-EED71450B5DF}" type="parTrans" cxnId="{C2D2AB57-4928-4C92-9BAE-085FB5304DB4}">
      <dgm:prSet/>
      <dgm:spPr/>
      <dgm:t>
        <a:bodyPr/>
        <a:lstStyle/>
        <a:p>
          <a:endParaRPr lang="en-US"/>
        </a:p>
      </dgm:t>
    </dgm:pt>
    <dgm:pt modelId="{B5244C56-D090-4D10-BD5B-A7AE246346EA}" type="sibTrans" cxnId="{C2D2AB57-4928-4C92-9BAE-085FB5304DB4}">
      <dgm:prSet/>
      <dgm:spPr/>
      <dgm:t>
        <a:bodyPr/>
        <a:lstStyle/>
        <a:p>
          <a:endParaRPr lang="en-US"/>
        </a:p>
      </dgm:t>
    </dgm:pt>
    <dgm:pt modelId="{31952E10-FC60-40B3-A1E2-94938D239218}">
      <dgm:prSet/>
      <dgm:spPr/>
      <dgm:t>
        <a:bodyPr/>
        <a:lstStyle/>
        <a:p>
          <a:r>
            <a:rPr lang="en-US"/>
            <a:t>Placement near a heat source</a:t>
          </a:r>
        </a:p>
      </dgm:t>
    </dgm:pt>
    <dgm:pt modelId="{26F31BA0-124C-4DC1-8AB6-A3F2713D31F0}" type="parTrans" cxnId="{11FC5ADD-69DB-4C0C-A0C7-C1B164E3A4A9}">
      <dgm:prSet/>
      <dgm:spPr/>
      <dgm:t>
        <a:bodyPr/>
        <a:lstStyle/>
        <a:p>
          <a:endParaRPr lang="en-US"/>
        </a:p>
      </dgm:t>
    </dgm:pt>
    <dgm:pt modelId="{90075EF5-FD71-4F5D-BB45-60B85AA8CC69}" type="sibTrans" cxnId="{11FC5ADD-69DB-4C0C-A0C7-C1B164E3A4A9}">
      <dgm:prSet/>
      <dgm:spPr/>
      <dgm:t>
        <a:bodyPr/>
        <a:lstStyle/>
        <a:p>
          <a:endParaRPr lang="en-US"/>
        </a:p>
      </dgm:t>
    </dgm:pt>
    <dgm:pt modelId="{6E1FA9A8-9F3A-40E7-A024-D13727A823AB}">
      <dgm:prSet/>
      <dgm:spPr/>
      <dgm:t>
        <a:bodyPr/>
        <a:lstStyle/>
        <a:p>
          <a:r>
            <a:rPr lang="en-US"/>
            <a:t>Airflow</a:t>
          </a:r>
        </a:p>
      </dgm:t>
    </dgm:pt>
    <dgm:pt modelId="{F132675B-9FCF-4C50-A3C0-6EC217EFBA2F}" type="parTrans" cxnId="{247CA50E-BE08-430C-8567-E5B97D119DB7}">
      <dgm:prSet/>
      <dgm:spPr/>
      <dgm:t>
        <a:bodyPr/>
        <a:lstStyle/>
        <a:p>
          <a:endParaRPr lang="en-US"/>
        </a:p>
      </dgm:t>
    </dgm:pt>
    <dgm:pt modelId="{EED520D1-EC58-4A83-9895-608621C7A28F}" type="sibTrans" cxnId="{247CA50E-BE08-430C-8567-E5B97D119DB7}">
      <dgm:prSet/>
      <dgm:spPr/>
      <dgm:t>
        <a:bodyPr/>
        <a:lstStyle/>
        <a:p>
          <a:endParaRPr lang="en-US"/>
        </a:p>
      </dgm:t>
    </dgm:pt>
    <dgm:pt modelId="{E8962031-8C60-42FC-944C-F67C7C0A3E00}">
      <dgm:prSet/>
      <dgm:spPr/>
      <dgm:t>
        <a:bodyPr/>
        <a:lstStyle/>
        <a:p>
          <a:r>
            <a:rPr lang="en-US"/>
            <a:t>Humidity levels:</a:t>
          </a:r>
        </a:p>
      </dgm:t>
    </dgm:pt>
    <dgm:pt modelId="{908F67F0-5FBD-4214-812F-77B20F977532}" type="parTrans" cxnId="{071BF30D-BB74-4A7D-A0F2-FEBDEF0140E9}">
      <dgm:prSet/>
      <dgm:spPr/>
      <dgm:t>
        <a:bodyPr/>
        <a:lstStyle/>
        <a:p>
          <a:endParaRPr lang="en-US"/>
        </a:p>
      </dgm:t>
    </dgm:pt>
    <dgm:pt modelId="{B1562456-0B04-49D0-9B9D-A7A78E5ECE9F}" type="sibTrans" cxnId="{071BF30D-BB74-4A7D-A0F2-FEBDEF0140E9}">
      <dgm:prSet/>
      <dgm:spPr/>
      <dgm:t>
        <a:bodyPr/>
        <a:lstStyle/>
        <a:p>
          <a:endParaRPr lang="en-US"/>
        </a:p>
      </dgm:t>
    </dgm:pt>
    <dgm:pt modelId="{D9CCC77A-ED91-4139-9677-FBB0573B3A5D}">
      <dgm:prSet/>
      <dgm:spPr/>
      <dgm:t>
        <a:bodyPr/>
        <a:lstStyle/>
        <a:p>
          <a:r>
            <a:rPr lang="en-US"/>
            <a:t>High can cause condensation</a:t>
          </a:r>
        </a:p>
      </dgm:t>
    </dgm:pt>
    <dgm:pt modelId="{B695E90E-1605-44F8-A361-62E69E7B4CDE}" type="parTrans" cxnId="{804E3515-DEFB-4264-8092-35616E2E2DD2}">
      <dgm:prSet/>
      <dgm:spPr/>
      <dgm:t>
        <a:bodyPr/>
        <a:lstStyle/>
        <a:p>
          <a:endParaRPr lang="en-US"/>
        </a:p>
      </dgm:t>
    </dgm:pt>
    <dgm:pt modelId="{2B45FD7A-CC56-47BC-B3EC-6B54FB2C4ACA}" type="sibTrans" cxnId="{804E3515-DEFB-4264-8092-35616E2E2DD2}">
      <dgm:prSet/>
      <dgm:spPr/>
      <dgm:t>
        <a:bodyPr/>
        <a:lstStyle/>
        <a:p>
          <a:endParaRPr lang="en-US"/>
        </a:p>
      </dgm:t>
    </dgm:pt>
    <dgm:pt modelId="{AD56A964-B430-4718-AF00-A63F0B4DA5D7}">
      <dgm:prSet/>
      <dgm:spPr/>
      <dgm:t>
        <a:bodyPr/>
        <a:lstStyle/>
        <a:p>
          <a:r>
            <a:rPr lang="en-US"/>
            <a:t>Low can cause ESD risks</a:t>
          </a:r>
        </a:p>
      </dgm:t>
    </dgm:pt>
    <dgm:pt modelId="{BE751E9C-674B-4FC3-B3AF-7B3EDED2BE7A}" type="parTrans" cxnId="{241FE3AA-0826-43AE-A1D8-F808F71C9320}">
      <dgm:prSet/>
      <dgm:spPr/>
      <dgm:t>
        <a:bodyPr/>
        <a:lstStyle/>
        <a:p>
          <a:endParaRPr lang="en-US"/>
        </a:p>
      </dgm:t>
    </dgm:pt>
    <dgm:pt modelId="{E0D49EFD-B21B-419C-BE0A-EDCED3F0C55A}" type="sibTrans" cxnId="{241FE3AA-0826-43AE-A1D8-F808F71C9320}">
      <dgm:prSet/>
      <dgm:spPr/>
      <dgm:t>
        <a:bodyPr/>
        <a:lstStyle/>
        <a:p>
          <a:endParaRPr lang="en-US"/>
        </a:p>
      </dgm:t>
    </dgm:pt>
    <dgm:pt modelId="{EEB1EDF5-111A-47F8-A8DA-503F29EE9F4E}">
      <dgm:prSet/>
      <dgm:spPr/>
      <dgm:t>
        <a:bodyPr/>
        <a:lstStyle/>
        <a:p>
          <a:r>
            <a:rPr lang="en-US"/>
            <a:t>Strive for around 50% relative humidity</a:t>
          </a:r>
        </a:p>
      </dgm:t>
    </dgm:pt>
    <dgm:pt modelId="{CC76C8AD-0A06-4E14-ACB6-2BA4C44F9729}" type="parTrans" cxnId="{D9D9E7F4-7F55-4BAC-B660-9396A4564442}">
      <dgm:prSet/>
      <dgm:spPr/>
      <dgm:t>
        <a:bodyPr/>
        <a:lstStyle/>
        <a:p>
          <a:endParaRPr lang="en-US"/>
        </a:p>
      </dgm:t>
    </dgm:pt>
    <dgm:pt modelId="{37B8112A-B2F4-4D8F-A249-EFAD19F47954}" type="sibTrans" cxnId="{D9D9E7F4-7F55-4BAC-B660-9396A4564442}">
      <dgm:prSet/>
      <dgm:spPr/>
      <dgm:t>
        <a:bodyPr/>
        <a:lstStyle/>
        <a:p>
          <a:endParaRPr lang="en-US"/>
        </a:p>
      </dgm:t>
    </dgm:pt>
    <dgm:pt modelId="{71E066F5-5620-48E7-8B12-489DA83E1A4E}">
      <dgm:prSet/>
      <dgm:spPr/>
      <dgm:t>
        <a:bodyPr/>
        <a:lstStyle/>
        <a:p>
          <a:r>
            <a:rPr lang="en-US"/>
            <a:t>Allow moved equipment to adjust to room temperature before running</a:t>
          </a:r>
        </a:p>
      </dgm:t>
    </dgm:pt>
    <dgm:pt modelId="{7911DFC4-6D0E-4FDE-8A82-C72D57CE9178}" type="parTrans" cxnId="{0AE238CF-0742-4758-BBC3-358BAD76CD82}">
      <dgm:prSet/>
      <dgm:spPr/>
      <dgm:t>
        <a:bodyPr/>
        <a:lstStyle/>
        <a:p>
          <a:endParaRPr lang="en-US"/>
        </a:p>
      </dgm:t>
    </dgm:pt>
    <dgm:pt modelId="{6784F6D6-B404-4AB2-BE3D-2EDB94DE3BDA}" type="sibTrans" cxnId="{0AE238CF-0742-4758-BBC3-358BAD76CD82}">
      <dgm:prSet/>
      <dgm:spPr/>
      <dgm:t>
        <a:bodyPr/>
        <a:lstStyle/>
        <a:p>
          <a:endParaRPr lang="en-US"/>
        </a:p>
      </dgm:t>
    </dgm:pt>
    <dgm:pt modelId="{DCFC20DD-ED23-403B-9259-A790798C6065}">
      <dgm:prSet/>
      <dgm:spPr/>
      <dgm:t>
        <a:bodyPr/>
        <a:lstStyle/>
        <a:p>
          <a:r>
            <a:rPr lang="en-US"/>
            <a:t>Make sure HVAC system adequately maintains proper temperature, humidity, and ventilation.</a:t>
          </a:r>
        </a:p>
      </dgm:t>
    </dgm:pt>
    <dgm:pt modelId="{550C00C6-C842-4502-84CF-90290FA932B8}" type="parTrans" cxnId="{A447E32C-1BD5-4B77-9B70-FA05E6342781}">
      <dgm:prSet/>
      <dgm:spPr/>
      <dgm:t>
        <a:bodyPr/>
        <a:lstStyle/>
        <a:p>
          <a:endParaRPr lang="en-US"/>
        </a:p>
      </dgm:t>
    </dgm:pt>
    <dgm:pt modelId="{D1FBC2CE-42F1-4BF2-AF45-16C1122C5BAF}" type="sibTrans" cxnId="{A447E32C-1BD5-4B77-9B70-FA05E6342781}">
      <dgm:prSet/>
      <dgm:spPr/>
      <dgm:t>
        <a:bodyPr/>
        <a:lstStyle/>
        <a:p>
          <a:endParaRPr lang="en-US"/>
        </a:p>
      </dgm:t>
    </dgm:pt>
    <dgm:pt modelId="{3993DD51-549D-4F91-8848-99616F24C25F}" type="pres">
      <dgm:prSet presAssocID="{8AD7A04E-777B-4972-B620-CBF727DF7EA2}" presName="root" presStyleCnt="0">
        <dgm:presLayoutVars>
          <dgm:dir/>
          <dgm:resizeHandles val="exact"/>
        </dgm:presLayoutVars>
      </dgm:prSet>
      <dgm:spPr/>
    </dgm:pt>
    <dgm:pt modelId="{5D6071E7-669F-4810-9C57-034057A8131D}" type="pres">
      <dgm:prSet presAssocID="{447DA094-4966-4704-B2A8-85AC43F369CB}" presName="compNode" presStyleCnt="0"/>
      <dgm:spPr/>
    </dgm:pt>
    <dgm:pt modelId="{8147F1B4-1751-4C22-9F9D-817A2D1D7530}" type="pres">
      <dgm:prSet presAssocID="{447DA094-4966-4704-B2A8-85AC43F369CB}" presName="bgRect" presStyleLbl="bgShp" presStyleIdx="0" presStyleCnt="3"/>
      <dgm:spPr/>
    </dgm:pt>
    <dgm:pt modelId="{30FB0E42-A5D2-4727-A207-DC3D535A1137}" type="pres">
      <dgm:prSet presAssocID="{447DA094-4966-4704-B2A8-85AC43F369CB}"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un"/>
        </a:ext>
      </dgm:extLst>
    </dgm:pt>
    <dgm:pt modelId="{AB5255C6-3B2F-4075-A9A2-F27E55B7D8E6}" type="pres">
      <dgm:prSet presAssocID="{447DA094-4966-4704-B2A8-85AC43F369CB}" presName="spaceRect" presStyleCnt="0"/>
      <dgm:spPr/>
    </dgm:pt>
    <dgm:pt modelId="{A4CF753E-0939-4286-9097-AF5762F85BB8}" type="pres">
      <dgm:prSet presAssocID="{447DA094-4966-4704-B2A8-85AC43F369CB}" presName="parTx" presStyleLbl="revTx" presStyleIdx="0" presStyleCnt="5">
        <dgm:presLayoutVars>
          <dgm:chMax val="0"/>
          <dgm:chPref val="0"/>
        </dgm:presLayoutVars>
      </dgm:prSet>
      <dgm:spPr/>
    </dgm:pt>
    <dgm:pt modelId="{2D3F150B-8D76-4DDE-AB30-3F3275AF9457}" type="pres">
      <dgm:prSet presAssocID="{447DA094-4966-4704-B2A8-85AC43F369CB}" presName="desTx" presStyleLbl="revTx" presStyleIdx="1" presStyleCnt="5">
        <dgm:presLayoutVars/>
      </dgm:prSet>
      <dgm:spPr/>
    </dgm:pt>
    <dgm:pt modelId="{C3ED8519-AD02-4FDD-82C4-9F0BE66B6E6C}" type="pres">
      <dgm:prSet presAssocID="{965D533A-A059-4465-85C9-C4FAF2AFDD94}" presName="sibTrans" presStyleCnt="0"/>
      <dgm:spPr/>
    </dgm:pt>
    <dgm:pt modelId="{09C4CB23-837A-4DE9-B947-8AB29A240DDB}" type="pres">
      <dgm:prSet presAssocID="{E8962031-8C60-42FC-944C-F67C7C0A3E00}" presName="compNode" presStyleCnt="0"/>
      <dgm:spPr/>
    </dgm:pt>
    <dgm:pt modelId="{A80B1D14-E77D-4083-B84D-AAB777D8DCDC}" type="pres">
      <dgm:prSet presAssocID="{E8962031-8C60-42FC-944C-F67C7C0A3E00}" presName="bgRect" presStyleLbl="bgShp" presStyleIdx="1" presStyleCnt="3"/>
      <dgm:spPr/>
    </dgm:pt>
    <dgm:pt modelId="{A0833BAC-9E65-4885-8419-8394873531C3}" type="pres">
      <dgm:prSet presAssocID="{E8962031-8C60-42FC-944C-F67C7C0A3E00}"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Rainy scene"/>
        </a:ext>
      </dgm:extLst>
    </dgm:pt>
    <dgm:pt modelId="{0ACB7684-AD5C-41A1-B0AD-C59C0C8C0673}" type="pres">
      <dgm:prSet presAssocID="{E8962031-8C60-42FC-944C-F67C7C0A3E00}" presName="spaceRect" presStyleCnt="0"/>
      <dgm:spPr/>
    </dgm:pt>
    <dgm:pt modelId="{EA59C026-487C-4E76-8BDC-E0CDAD4ED39C}" type="pres">
      <dgm:prSet presAssocID="{E8962031-8C60-42FC-944C-F67C7C0A3E00}" presName="parTx" presStyleLbl="revTx" presStyleIdx="2" presStyleCnt="5">
        <dgm:presLayoutVars>
          <dgm:chMax val="0"/>
          <dgm:chPref val="0"/>
        </dgm:presLayoutVars>
      </dgm:prSet>
      <dgm:spPr/>
    </dgm:pt>
    <dgm:pt modelId="{346A91E5-74FE-4971-AE0A-A14065DD3785}" type="pres">
      <dgm:prSet presAssocID="{E8962031-8C60-42FC-944C-F67C7C0A3E00}" presName="desTx" presStyleLbl="revTx" presStyleIdx="3" presStyleCnt="5">
        <dgm:presLayoutVars/>
      </dgm:prSet>
      <dgm:spPr/>
    </dgm:pt>
    <dgm:pt modelId="{F0E1D864-D3E8-4A37-96AA-54771B40C6C3}" type="pres">
      <dgm:prSet presAssocID="{B1562456-0B04-49D0-9B9D-A7A78E5ECE9F}" presName="sibTrans" presStyleCnt="0"/>
      <dgm:spPr/>
    </dgm:pt>
    <dgm:pt modelId="{932ED253-8D6B-4B9E-BB64-A734BC67D458}" type="pres">
      <dgm:prSet presAssocID="{DCFC20DD-ED23-403B-9259-A790798C6065}" presName="compNode" presStyleCnt="0"/>
      <dgm:spPr/>
    </dgm:pt>
    <dgm:pt modelId="{D49CB623-22E4-43BB-99E1-AD054236FCE2}" type="pres">
      <dgm:prSet presAssocID="{DCFC20DD-ED23-403B-9259-A790798C6065}" presName="bgRect" presStyleLbl="bgShp" presStyleIdx="2" presStyleCnt="3"/>
      <dgm:spPr/>
    </dgm:pt>
    <dgm:pt modelId="{1EECCCBF-DFCC-404D-B3C6-1910894C2D45}" type="pres">
      <dgm:prSet presAssocID="{DCFC20DD-ED23-403B-9259-A790798C6065}"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Low Temperature"/>
        </a:ext>
      </dgm:extLst>
    </dgm:pt>
    <dgm:pt modelId="{4E11879D-49F5-4EE8-8AE0-E650BA3804F8}" type="pres">
      <dgm:prSet presAssocID="{DCFC20DD-ED23-403B-9259-A790798C6065}" presName="spaceRect" presStyleCnt="0"/>
      <dgm:spPr/>
    </dgm:pt>
    <dgm:pt modelId="{C9541B38-DB49-4181-A7EE-DEA82004AEF4}" type="pres">
      <dgm:prSet presAssocID="{DCFC20DD-ED23-403B-9259-A790798C6065}" presName="parTx" presStyleLbl="revTx" presStyleIdx="4" presStyleCnt="5">
        <dgm:presLayoutVars>
          <dgm:chMax val="0"/>
          <dgm:chPref val="0"/>
        </dgm:presLayoutVars>
      </dgm:prSet>
      <dgm:spPr/>
    </dgm:pt>
  </dgm:ptLst>
  <dgm:cxnLst>
    <dgm:cxn modelId="{071BF30D-BB74-4A7D-A0F2-FEBDEF0140E9}" srcId="{8AD7A04E-777B-4972-B620-CBF727DF7EA2}" destId="{E8962031-8C60-42FC-944C-F67C7C0A3E00}" srcOrd="1" destOrd="0" parTransId="{908F67F0-5FBD-4214-812F-77B20F977532}" sibTransId="{B1562456-0B04-49D0-9B9D-A7A78E5ECE9F}"/>
    <dgm:cxn modelId="{247CA50E-BE08-430C-8567-E5B97D119DB7}" srcId="{447DA094-4966-4704-B2A8-85AC43F369CB}" destId="{6E1FA9A8-9F3A-40E7-A024-D13727A823AB}" srcOrd="2" destOrd="0" parTransId="{F132675B-9FCF-4C50-A3C0-6EC217EFBA2F}" sibTransId="{EED520D1-EC58-4A83-9895-608621C7A28F}"/>
    <dgm:cxn modelId="{804E3515-DEFB-4264-8092-35616E2E2DD2}" srcId="{E8962031-8C60-42FC-944C-F67C7C0A3E00}" destId="{D9CCC77A-ED91-4139-9677-FBB0573B3A5D}" srcOrd="0" destOrd="0" parTransId="{B695E90E-1605-44F8-A361-62E69E7B4CDE}" sibTransId="{2B45FD7A-CC56-47BC-B3EC-6B54FB2C4ACA}"/>
    <dgm:cxn modelId="{C586A216-DF58-4389-AD0F-A551DB6F3B78}" type="presOf" srcId="{8AD7A04E-777B-4972-B620-CBF727DF7EA2}" destId="{3993DD51-549D-4F91-8848-99616F24C25F}" srcOrd="0" destOrd="0" presId="urn:microsoft.com/office/officeart/2018/2/layout/IconVerticalSolidList"/>
    <dgm:cxn modelId="{04222817-95A8-4602-B919-2EAC9E752C98}" type="presOf" srcId="{447DA094-4966-4704-B2A8-85AC43F369CB}" destId="{A4CF753E-0939-4286-9097-AF5762F85BB8}" srcOrd="0" destOrd="0" presId="urn:microsoft.com/office/officeart/2018/2/layout/IconVerticalSolidList"/>
    <dgm:cxn modelId="{5ED10E2A-3B62-43A8-B132-D98177B27F8C}" type="presOf" srcId="{D9CCC77A-ED91-4139-9677-FBB0573B3A5D}" destId="{346A91E5-74FE-4971-AE0A-A14065DD3785}" srcOrd="0" destOrd="0" presId="urn:microsoft.com/office/officeart/2018/2/layout/IconVerticalSolidList"/>
    <dgm:cxn modelId="{A447E32C-1BD5-4B77-9B70-FA05E6342781}" srcId="{8AD7A04E-777B-4972-B620-CBF727DF7EA2}" destId="{DCFC20DD-ED23-403B-9259-A790798C6065}" srcOrd="2" destOrd="0" parTransId="{550C00C6-C842-4502-84CF-90290FA932B8}" sibTransId="{D1FBC2CE-42F1-4BF2-AF45-16C1122C5BAF}"/>
    <dgm:cxn modelId="{2AD43A3F-4B8F-42CD-88EE-308EE7DF07BB}" type="presOf" srcId="{AD56A964-B430-4718-AF00-A63F0B4DA5D7}" destId="{346A91E5-74FE-4971-AE0A-A14065DD3785}" srcOrd="0" destOrd="1" presId="urn:microsoft.com/office/officeart/2018/2/layout/IconVerticalSolidList"/>
    <dgm:cxn modelId="{3CEB4C5D-3623-42D9-9C02-9A608AA036A2}" type="presOf" srcId="{E8962031-8C60-42FC-944C-F67C7C0A3E00}" destId="{EA59C026-487C-4E76-8BDC-E0CDAD4ED39C}" srcOrd="0" destOrd="0" presId="urn:microsoft.com/office/officeart/2018/2/layout/IconVerticalSolidList"/>
    <dgm:cxn modelId="{6D789E60-65D1-4508-B363-CD8F767CD603}" type="presOf" srcId="{DCFC20DD-ED23-403B-9259-A790798C6065}" destId="{C9541B38-DB49-4181-A7EE-DEA82004AEF4}" srcOrd="0" destOrd="0" presId="urn:microsoft.com/office/officeart/2018/2/layout/IconVerticalSolidList"/>
    <dgm:cxn modelId="{64A72174-F5B0-4420-A64D-C33FAB9FD2D1}" type="presOf" srcId="{71E066F5-5620-48E7-8B12-489DA83E1A4E}" destId="{346A91E5-74FE-4971-AE0A-A14065DD3785}" srcOrd="0" destOrd="3" presId="urn:microsoft.com/office/officeart/2018/2/layout/IconVerticalSolidList"/>
    <dgm:cxn modelId="{22710176-16D5-4CE4-8826-1E5B9014E3E3}" type="presOf" srcId="{31952E10-FC60-40B3-A1E2-94938D239218}" destId="{2D3F150B-8D76-4DDE-AB30-3F3275AF9457}" srcOrd="0" destOrd="1" presId="urn:microsoft.com/office/officeart/2018/2/layout/IconVerticalSolidList"/>
    <dgm:cxn modelId="{C2D2AB57-4928-4C92-9BAE-085FB5304DB4}" srcId="{447DA094-4966-4704-B2A8-85AC43F369CB}" destId="{1AE578A1-1EA5-4929-BEB4-1AF78DFC5838}" srcOrd="0" destOrd="0" parTransId="{C6A20FA5-4892-421E-BB5F-EED71450B5DF}" sibTransId="{B5244C56-D090-4D10-BD5B-A7AE246346EA}"/>
    <dgm:cxn modelId="{15A5D88A-964A-4ED7-9265-64D97D38DEEA}" type="presOf" srcId="{6E1FA9A8-9F3A-40E7-A024-D13727A823AB}" destId="{2D3F150B-8D76-4DDE-AB30-3F3275AF9457}" srcOrd="0" destOrd="2" presId="urn:microsoft.com/office/officeart/2018/2/layout/IconVerticalSolidList"/>
    <dgm:cxn modelId="{CBB7BCA5-3A2A-4036-B3FD-168C1F5546F6}" srcId="{8AD7A04E-777B-4972-B620-CBF727DF7EA2}" destId="{447DA094-4966-4704-B2A8-85AC43F369CB}" srcOrd="0" destOrd="0" parTransId="{5DD11AC7-1514-449E-9AD8-1BEEAFD3313F}" sibTransId="{965D533A-A059-4465-85C9-C4FAF2AFDD94}"/>
    <dgm:cxn modelId="{B7E981A7-CC94-4468-8135-BDCFBF4C69D3}" type="presOf" srcId="{1AE578A1-1EA5-4929-BEB4-1AF78DFC5838}" destId="{2D3F150B-8D76-4DDE-AB30-3F3275AF9457}" srcOrd="0" destOrd="0" presId="urn:microsoft.com/office/officeart/2018/2/layout/IconVerticalSolidList"/>
    <dgm:cxn modelId="{241FE3AA-0826-43AE-A1D8-F808F71C9320}" srcId="{E8962031-8C60-42FC-944C-F67C7C0A3E00}" destId="{AD56A964-B430-4718-AF00-A63F0B4DA5D7}" srcOrd="1" destOrd="0" parTransId="{BE751E9C-674B-4FC3-B3AF-7B3EDED2BE7A}" sibTransId="{E0D49EFD-B21B-419C-BE0A-EDCED3F0C55A}"/>
    <dgm:cxn modelId="{FF3BFACE-AE74-418F-8389-35D395F867CF}" type="presOf" srcId="{EEB1EDF5-111A-47F8-A8DA-503F29EE9F4E}" destId="{346A91E5-74FE-4971-AE0A-A14065DD3785}" srcOrd="0" destOrd="2" presId="urn:microsoft.com/office/officeart/2018/2/layout/IconVerticalSolidList"/>
    <dgm:cxn modelId="{0AE238CF-0742-4758-BBC3-358BAD76CD82}" srcId="{E8962031-8C60-42FC-944C-F67C7C0A3E00}" destId="{71E066F5-5620-48E7-8B12-489DA83E1A4E}" srcOrd="3" destOrd="0" parTransId="{7911DFC4-6D0E-4FDE-8A82-C72D57CE9178}" sibTransId="{6784F6D6-B404-4AB2-BE3D-2EDB94DE3BDA}"/>
    <dgm:cxn modelId="{11FC5ADD-69DB-4C0C-A0C7-C1B164E3A4A9}" srcId="{447DA094-4966-4704-B2A8-85AC43F369CB}" destId="{31952E10-FC60-40B3-A1E2-94938D239218}" srcOrd="1" destOrd="0" parTransId="{26F31BA0-124C-4DC1-8AB6-A3F2713D31F0}" sibTransId="{90075EF5-FD71-4F5D-BB45-60B85AA8CC69}"/>
    <dgm:cxn modelId="{D9D9E7F4-7F55-4BAC-B660-9396A4564442}" srcId="{E8962031-8C60-42FC-944C-F67C7C0A3E00}" destId="{EEB1EDF5-111A-47F8-A8DA-503F29EE9F4E}" srcOrd="2" destOrd="0" parTransId="{CC76C8AD-0A06-4E14-ACB6-2BA4C44F9729}" sibTransId="{37B8112A-B2F4-4D8F-A249-EFAD19F47954}"/>
    <dgm:cxn modelId="{31CD366F-CE59-4175-B7A7-E4841E98680D}" type="presParOf" srcId="{3993DD51-549D-4F91-8848-99616F24C25F}" destId="{5D6071E7-669F-4810-9C57-034057A8131D}" srcOrd="0" destOrd="0" presId="urn:microsoft.com/office/officeart/2018/2/layout/IconVerticalSolidList"/>
    <dgm:cxn modelId="{D78E6870-5AA7-4903-B83E-896DB761EBE7}" type="presParOf" srcId="{5D6071E7-669F-4810-9C57-034057A8131D}" destId="{8147F1B4-1751-4C22-9F9D-817A2D1D7530}" srcOrd="0" destOrd="0" presId="urn:microsoft.com/office/officeart/2018/2/layout/IconVerticalSolidList"/>
    <dgm:cxn modelId="{8D87B6F4-2B8E-4433-BBAF-E7AEE0DFFDDE}" type="presParOf" srcId="{5D6071E7-669F-4810-9C57-034057A8131D}" destId="{30FB0E42-A5D2-4727-A207-DC3D535A1137}" srcOrd="1" destOrd="0" presId="urn:microsoft.com/office/officeart/2018/2/layout/IconVerticalSolidList"/>
    <dgm:cxn modelId="{2E05EA44-57AD-48B6-B2A2-F32E3766645D}" type="presParOf" srcId="{5D6071E7-669F-4810-9C57-034057A8131D}" destId="{AB5255C6-3B2F-4075-A9A2-F27E55B7D8E6}" srcOrd="2" destOrd="0" presId="urn:microsoft.com/office/officeart/2018/2/layout/IconVerticalSolidList"/>
    <dgm:cxn modelId="{1869450C-E89A-4673-8BAB-C06245A2DB76}" type="presParOf" srcId="{5D6071E7-669F-4810-9C57-034057A8131D}" destId="{A4CF753E-0939-4286-9097-AF5762F85BB8}" srcOrd="3" destOrd="0" presId="urn:microsoft.com/office/officeart/2018/2/layout/IconVerticalSolidList"/>
    <dgm:cxn modelId="{B798530A-F944-46E9-A8B5-DF06773A4D9F}" type="presParOf" srcId="{5D6071E7-669F-4810-9C57-034057A8131D}" destId="{2D3F150B-8D76-4DDE-AB30-3F3275AF9457}" srcOrd="4" destOrd="0" presId="urn:microsoft.com/office/officeart/2018/2/layout/IconVerticalSolidList"/>
    <dgm:cxn modelId="{C9A76979-45A4-47F1-B56C-DC3BC3901388}" type="presParOf" srcId="{3993DD51-549D-4F91-8848-99616F24C25F}" destId="{C3ED8519-AD02-4FDD-82C4-9F0BE66B6E6C}" srcOrd="1" destOrd="0" presId="urn:microsoft.com/office/officeart/2018/2/layout/IconVerticalSolidList"/>
    <dgm:cxn modelId="{BE8D6D3B-D0DE-4E90-A2C5-58A6C1D95AF1}" type="presParOf" srcId="{3993DD51-549D-4F91-8848-99616F24C25F}" destId="{09C4CB23-837A-4DE9-B947-8AB29A240DDB}" srcOrd="2" destOrd="0" presId="urn:microsoft.com/office/officeart/2018/2/layout/IconVerticalSolidList"/>
    <dgm:cxn modelId="{D35AC90A-C475-4045-8091-A00AE9FEFD09}" type="presParOf" srcId="{09C4CB23-837A-4DE9-B947-8AB29A240DDB}" destId="{A80B1D14-E77D-4083-B84D-AAB777D8DCDC}" srcOrd="0" destOrd="0" presId="urn:microsoft.com/office/officeart/2018/2/layout/IconVerticalSolidList"/>
    <dgm:cxn modelId="{7062B967-10AB-4AF8-82AE-33766A2709CF}" type="presParOf" srcId="{09C4CB23-837A-4DE9-B947-8AB29A240DDB}" destId="{A0833BAC-9E65-4885-8419-8394873531C3}" srcOrd="1" destOrd="0" presId="urn:microsoft.com/office/officeart/2018/2/layout/IconVerticalSolidList"/>
    <dgm:cxn modelId="{8FE0E78E-5F59-4517-97C2-6A46EEFC2AF5}" type="presParOf" srcId="{09C4CB23-837A-4DE9-B947-8AB29A240DDB}" destId="{0ACB7684-AD5C-41A1-B0AD-C59C0C8C0673}" srcOrd="2" destOrd="0" presId="urn:microsoft.com/office/officeart/2018/2/layout/IconVerticalSolidList"/>
    <dgm:cxn modelId="{480B3FA1-5153-4FCD-8521-DCF3223388C6}" type="presParOf" srcId="{09C4CB23-837A-4DE9-B947-8AB29A240DDB}" destId="{EA59C026-487C-4E76-8BDC-E0CDAD4ED39C}" srcOrd="3" destOrd="0" presId="urn:microsoft.com/office/officeart/2018/2/layout/IconVerticalSolidList"/>
    <dgm:cxn modelId="{5D176382-6BF8-423C-A34A-2056FF378755}" type="presParOf" srcId="{09C4CB23-837A-4DE9-B947-8AB29A240DDB}" destId="{346A91E5-74FE-4971-AE0A-A14065DD3785}" srcOrd="4" destOrd="0" presId="urn:microsoft.com/office/officeart/2018/2/layout/IconVerticalSolidList"/>
    <dgm:cxn modelId="{F0BB7C0C-37E9-452F-BF06-AFF74F894ED4}" type="presParOf" srcId="{3993DD51-549D-4F91-8848-99616F24C25F}" destId="{F0E1D864-D3E8-4A37-96AA-54771B40C6C3}" srcOrd="3" destOrd="0" presId="urn:microsoft.com/office/officeart/2018/2/layout/IconVerticalSolidList"/>
    <dgm:cxn modelId="{A8BE1DB6-3F47-48BC-9362-7D02A079409A}" type="presParOf" srcId="{3993DD51-549D-4F91-8848-99616F24C25F}" destId="{932ED253-8D6B-4B9E-BB64-A734BC67D458}" srcOrd="4" destOrd="0" presId="urn:microsoft.com/office/officeart/2018/2/layout/IconVerticalSolidList"/>
    <dgm:cxn modelId="{150B6BFF-D5EE-4575-843F-9D3E4045A836}" type="presParOf" srcId="{932ED253-8D6B-4B9E-BB64-A734BC67D458}" destId="{D49CB623-22E4-43BB-99E1-AD054236FCE2}" srcOrd="0" destOrd="0" presId="urn:microsoft.com/office/officeart/2018/2/layout/IconVerticalSolidList"/>
    <dgm:cxn modelId="{91772FDB-B1AA-4681-97A1-B6B4F5E42923}" type="presParOf" srcId="{932ED253-8D6B-4B9E-BB64-A734BC67D458}" destId="{1EECCCBF-DFCC-404D-B3C6-1910894C2D45}" srcOrd="1" destOrd="0" presId="urn:microsoft.com/office/officeart/2018/2/layout/IconVerticalSolidList"/>
    <dgm:cxn modelId="{7B6EDF9F-60C9-4A95-BB0C-857847DDD0CB}" type="presParOf" srcId="{932ED253-8D6B-4B9E-BB64-A734BC67D458}" destId="{4E11879D-49F5-4EE8-8AE0-E650BA3804F8}" srcOrd="2" destOrd="0" presId="urn:microsoft.com/office/officeart/2018/2/layout/IconVerticalSolidList"/>
    <dgm:cxn modelId="{0D2D9D68-70A5-49D7-826D-0A13F71A123E}" type="presParOf" srcId="{932ED253-8D6B-4B9E-BB64-A734BC67D458}" destId="{C9541B38-DB49-4181-A7EE-DEA82004AEF4}"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4C0A8D6-A594-4F1B-9A94-B5DAF27F47CA}" type="doc">
      <dgm:prSet loTypeId="urn:microsoft.com/office/officeart/2005/8/layout/vList2" loCatId="list" qsTypeId="urn:microsoft.com/office/officeart/2005/8/quickstyle/simple5" qsCatId="simple" csTypeId="urn:microsoft.com/office/officeart/2005/8/colors/accent2_2" csCatId="accent2"/>
      <dgm:spPr/>
      <dgm:t>
        <a:bodyPr/>
        <a:lstStyle/>
        <a:p>
          <a:endParaRPr lang="en-US"/>
        </a:p>
      </dgm:t>
    </dgm:pt>
    <dgm:pt modelId="{1FA0A63B-F105-4E28-A171-A9350A24C777}">
      <dgm:prSet/>
      <dgm:spPr/>
      <dgm:t>
        <a:bodyPr/>
        <a:lstStyle/>
        <a:p>
          <a:r>
            <a:rPr lang="en-US" b="1"/>
            <a:t>Asset: </a:t>
          </a:r>
          <a:r>
            <a:rPr lang="en-US" b="0"/>
            <a:t>Hardware and software items found in an organization.</a:t>
          </a:r>
          <a:endParaRPr lang="en-US"/>
        </a:p>
      </dgm:t>
    </dgm:pt>
    <dgm:pt modelId="{017824C6-02A8-469A-B107-551132448699}" type="parTrans" cxnId="{94D4B0FB-CD83-4FF1-9983-A93A3419B245}">
      <dgm:prSet/>
      <dgm:spPr/>
      <dgm:t>
        <a:bodyPr/>
        <a:lstStyle/>
        <a:p>
          <a:endParaRPr lang="en-US"/>
        </a:p>
      </dgm:t>
    </dgm:pt>
    <dgm:pt modelId="{1B441FD7-E66F-4F9B-8DD3-A0EB8E4C21D9}" type="sibTrans" cxnId="{94D4B0FB-CD83-4FF1-9983-A93A3419B245}">
      <dgm:prSet/>
      <dgm:spPr/>
      <dgm:t>
        <a:bodyPr/>
        <a:lstStyle/>
        <a:p>
          <a:endParaRPr lang="en-US"/>
        </a:p>
      </dgm:t>
    </dgm:pt>
    <dgm:pt modelId="{EF3CE6B6-634F-4B7B-89C9-6937B1E0EF26}">
      <dgm:prSet/>
      <dgm:spPr/>
      <dgm:t>
        <a:bodyPr/>
        <a:lstStyle/>
        <a:p>
          <a:r>
            <a:rPr lang="en-US" b="1"/>
            <a:t>Asset management:  </a:t>
          </a:r>
          <a:r>
            <a:rPr lang="en-US" b="0"/>
            <a:t>A set of policies that includes information about the financial and contractual specifications of all hardware and software components present in an organization's inventory.</a:t>
          </a:r>
          <a:endParaRPr lang="en-US"/>
        </a:p>
      </dgm:t>
    </dgm:pt>
    <dgm:pt modelId="{9349EF33-979E-4533-B46A-8BB7E76ED0BA}" type="parTrans" cxnId="{5024A125-41E0-4B47-9805-9606207F5673}">
      <dgm:prSet/>
      <dgm:spPr/>
      <dgm:t>
        <a:bodyPr/>
        <a:lstStyle/>
        <a:p>
          <a:endParaRPr lang="en-US"/>
        </a:p>
      </dgm:t>
    </dgm:pt>
    <dgm:pt modelId="{3253FB12-B7C7-43ED-9DA5-AB1B458685A9}" type="sibTrans" cxnId="{5024A125-41E0-4B47-9805-9606207F5673}">
      <dgm:prSet/>
      <dgm:spPr/>
      <dgm:t>
        <a:bodyPr/>
        <a:lstStyle/>
        <a:p>
          <a:endParaRPr lang="en-US"/>
        </a:p>
      </dgm:t>
    </dgm:pt>
    <dgm:pt modelId="{07F60237-B8D6-4A3D-880D-ECF1E0897784}">
      <dgm:prSet/>
      <dgm:spPr/>
      <dgm:t>
        <a:bodyPr/>
        <a:lstStyle/>
        <a:p>
          <a:r>
            <a:rPr lang="en-US" b="1"/>
            <a:t>Radio Frequency ID tag (RFID tag): </a:t>
          </a:r>
          <a:r>
            <a:rPr lang="en-US" b="0"/>
            <a:t>A tag that can be read by using a radio transmitter/receiver device.</a:t>
          </a:r>
          <a:endParaRPr lang="en-US"/>
        </a:p>
      </dgm:t>
    </dgm:pt>
    <dgm:pt modelId="{344EA7B8-D6E5-4C96-A475-3032043EA715}" type="parTrans" cxnId="{179B9CF1-BE2A-41CC-A01E-EF3B5D292879}">
      <dgm:prSet/>
      <dgm:spPr/>
      <dgm:t>
        <a:bodyPr/>
        <a:lstStyle/>
        <a:p>
          <a:endParaRPr lang="en-US"/>
        </a:p>
      </dgm:t>
    </dgm:pt>
    <dgm:pt modelId="{90066578-DE97-4E4A-96EA-651985CA8954}" type="sibTrans" cxnId="{179B9CF1-BE2A-41CC-A01E-EF3B5D292879}">
      <dgm:prSet/>
      <dgm:spPr/>
      <dgm:t>
        <a:bodyPr/>
        <a:lstStyle/>
        <a:p>
          <a:endParaRPr lang="en-US"/>
        </a:p>
      </dgm:t>
    </dgm:pt>
    <dgm:pt modelId="{AC705192-AB21-457C-BA66-599F71259804}" type="pres">
      <dgm:prSet presAssocID="{C4C0A8D6-A594-4F1B-9A94-B5DAF27F47CA}" presName="linear" presStyleCnt="0">
        <dgm:presLayoutVars>
          <dgm:animLvl val="lvl"/>
          <dgm:resizeHandles val="exact"/>
        </dgm:presLayoutVars>
      </dgm:prSet>
      <dgm:spPr/>
    </dgm:pt>
    <dgm:pt modelId="{4275D7DD-01A8-4B93-9AFE-4FE67F791488}" type="pres">
      <dgm:prSet presAssocID="{1FA0A63B-F105-4E28-A171-A9350A24C777}" presName="parentText" presStyleLbl="node1" presStyleIdx="0" presStyleCnt="3">
        <dgm:presLayoutVars>
          <dgm:chMax val="0"/>
          <dgm:bulletEnabled val="1"/>
        </dgm:presLayoutVars>
      </dgm:prSet>
      <dgm:spPr/>
    </dgm:pt>
    <dgm:pt modelId="{5A2A34CD-A472-4266-97D6-83D0CD2320B1}" type="pres">
      <dgm:prSet presAssocID="{1B441FD7-E66F-4F9B-8DD3-A0EB8E4C21D9}" presName="spacer" presStyleCnt="0"/>
      <dgm:spPr/>
    </dgm:pt>
    <dgm:pt modelId="{A80EA2B7-D27F-4C78-80B1-997E6A3B9ACC}" type="pres">
      <dgm:prSet presAssocID="{EF3CE6B6-634F-4B7B-89C9-6937B1E0EF26}" presName="parentText" presStyleLbl="node1" presStyleIdx="1" presStyleCnt="3">
        <dgm:presLayoutVars>
          <dgm:chMax val="0"/>
          <dgm:bulletEnabled val="1"/>
        </dgm:presLayoutVars>
      </dgm:prSet>
      <dgm:spPr/>
    </dgm:pt>
    <dgm:pt modelId="{C37821E9-5401-4EE4-9DE6-29B5F689B666}" type="pres">
      <dgm:prSet presAssocID="{3253FB12-B7C7-43ED-9DA5-AB1B458685A9}" presName="spacer" presStyleCnt="0"/>
      <dgm:spPr/>
    </dgm:pt>
    <dgm:pt modelId="{79B46687-A19C-4558-AB52-22EAB2E6B0A1}" type="pres">
      <dgm:prSet presAssocID="{07F60237-B8D6-4A3D-880D-ECF1E0897784}" presName="parentText" presStyleLbl="node1" presStyleIdx="2" presStyleCnt="3">
        <dgm:presLayoutVars>
          <dgm:chMax val="0"/>
          <dgm:bulletEnabled val="1"/>
        </dgm:presLayoutVars>
      </dgm:prSet>
      <dgm:spPr/>
    </dgm:pt>
  </dgm:ptLst>
  <dgm:cxnLst>
    <dgm:cxn modelId="{5024A125-41E0-4B47-9805-9606207F5673}" srcId="{C4C0A8D6-A594-4F1B-9A94-B5DAF27F47CA}" destId="{EF3CE6B6-634F-4B7B-89C9-6937B1E0EF26}" srcOrd="1" destOrd="0" parTransId="{9349EF33-979E-4533-B46A-8BB7E76ED0BA}" sibTransId="{3253FB12-B7C7-43ED-9DA5-AB1B458685A9}"/>
    <dgm:cxn modelId="{77A36131-A9E4-405E-8EDC-7DBCAA8206A6}" type="presOf" srcId="{07F60237-B8D6-4A3D-880D-ECF1E0897784}" destId="{79B46687-A19C-4558-AB52-22EAB2E6B0A1}" srcOrd="0" destOrd="0" presId="urn:microsoft.com/office/officeart/2005/8/layout/vList2"/>
    <dgm:cxn modelId="{04D6E35F-670A-44B2-9672-0A210BAE9012}" type="presOf" srcId="{C4C0A8D6-A594-4F1B-9A94-B5DAF27F47CA}" destId="{AC705192-AB21-457C-BA66-599F71259804}" srcOrd="0" destOrd="0" presId="urn:microsoft.com/office/officeart/2005/8/layout/vList2"/>
    <dgm:cxn modelId="{4BFBD34B-8868-40C5-A66B-4DB67D830996}" type="presOf" srcId="{EF3CE6B6-634F-4B7B-89C9-6937B1E0EF26}" destId="{A80EA2B7-D27F-4C78-80B1-997E6A3B9ACC}" srcOrd="0" destOrd="0" presId="urn:microsoft.com/office/officeart/2005/8/layout/vList2"/>
    <dgm:cxn modelId="{2C1FA6D8-506C-41F6-B9AD-75053FBC497E}" type="presOf" srcId="{1FA0A63B-F105-4E28-A171-A9350A24C777}" destId="{4275D7DD-01A8-4B93-9AFE-4FE67F791488}" srcOrd="0" destOrd="0" presId="urn:microsoft.com/office/officeart/2005/8/layout/vList2"/>
    <dgm:cxn modelId="{179B9CF1-BE2A-41CC-A01E-EF3B5D292879}" srcId="{C4C0A8D6-A594-4F1B-9A94-B5DAF27F47CA}" destId="{07F60237-B8D6-4A3D-880D-ECF1E0897784}" srcOrd="2" destOrd="0" parTransId="{344EA7B8-D6E5-4C96-A475-3032043EA715}" sibTransId="{90066578-DE97-4E4A-96EA-651985CA8954}"/>
    <dgm:cxn modelId="{94D4B0FB-CD83-4FF1-9983-A93A3419B245}" srcId="{C4C0A8D6-A594-4F1B-9A94-B5DAF27F47CA}" destId="{1FA0A63B-F105-4E28-A171-A9350A24C777}" srcOrd="0" destOrd="0" parTransId="{017824C6-02A8-469A-B107-551132448699}" sibTransId="{1B441FD7-E66F-4F9B-8DD3-A0EB8E4C21D9}"/>
    <dgm:cxn modelId="{21B67551-B9F7-4009-8AB7-81FFA80C7B5D}" type="presParOf" srcId="{AC705192-AB21-457C-BA66-599F71259804}" destId="{4275D7DD-01A8-4B93-9AFE-4FE67F791488}" srcOrd="0" destOrd="0" presId="urn:microsoft.com/office/officeart/2005/8/layout/vList2"/>
    <dgm:cxn modelId="{0CA6553F-3869-4E10-B632-4408855386EA}" type="presParOf" srcId="{AC705192-AB21-457C-BA66-599F71259804}" destId="{5A2A34CD-A472-4266-97D6-83D0CD2320B1}" srcOrd="1" destOrd="0" presId="urn:microsoft.com/office/officeart/2005/8/layout/vList2"/>
    <dgm:cxn modelId="{74FC7ECC-12A5-4EC3-AAB3-A2F525EDABF7}" type="presParOf" srcId="{AC705192-AB21-457C-BA66-599F71259804}" destId="{A80EA2B7-D27F-4C78-80B1-997E6A3B9ACC}" srcOrd="2" destOrd="0" presId="urn:microsoft.com/office/officeart/2005/8/layout/vList2"/>
    <dgm:cxn modelId="{16D3F799-E96A-4099-B015-523851FB8F78}" type="presParOf" srcId="{AC705192-AB21-457C-BA66-599F71259804}" destId="{C37821E9-5401-4EE4-9DE6-29B5F689B666}" srcOrd="3" destOrd="0" presId="urn:microsoft.com/office/officeart/2005/8/layout/vList2"/>
    <dgm:cxn modelId="{061529D4-E2BF-457D-9E08-7AE68B4317BD}" type="presParOf" srcId="{AC705192-AB21-457C-BA66-599F71259804}" destId="{79B46687-A19C-4558-AB52-22EAB2E6B0A1}"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ED17C8D-6073-40B2-988C-215B0E1A8B28}" type="doc">
      <dgm:prSet loTypeId="urn:microsoft.com/office/officeart/2005/8/layout/hierarchy1" loCatId="hierarchy" qsTypeId="urn:microsoft.com/office/officeart/2005/8/quickstyle/simple2" qsCatId="simple" csTypeId="urn:microsoft.com/office/officeart/2005/8/colors/accent1_2" csCatId="accent1"/>
      <dgm:spPr/>
      <dgm:t>
        <a:bodyPr/>
        <a:lstStyle/>
        <a:p>
          <a:endParaRPr lang="en-US"/>
        </a:p>
      </dgm:t>
    </dgm:pt>
    <dgm:pt modelId="{EA52449C-57AC-4320-A8D0-960EF191DFB2}">
      <dgm:prSet/>
      <dgm:spPr/>
      <dgm:t>
        <a:bodyPr/>
        <a:lstStyle/>
        <a:p>
          <a:r>
            <a:rPr lang="en-US"/>
            <a:t>Show the general placement of equipment and rooms</a:t>
          </a:r>
        </a:p>
      </dgm:t>
    </dgm:pt>
    <dgm:pt modelId="{3C3AF448-861B-41FF-9021-7D1FA825121B}" type="parTrans" cxnId="{F7F67529-430A-4091-8EE8-C8C83621EA4A}">
      <dgm:prSet/>
      <dgm:spPr/>
      <dgm:t>
        <a:bodyPr/>
        <a:lstStyle/>
        <a:p>
          <a:endParaRPr lang="en-US"/>
        </a:p>
      </dgm:t>
    </dgm:pt>
    <dgm:pt modelId="{900FA28D-86C5-45F9-BA95-E9392989FFAD}" type="sibTrans" cxnId="{F7F67529-430A-4091-8EE8-C8C83621EA4A}">
      <dgm:prSet/>
      <dgm:spPr/>
      <dgm:t>
        <a:bodyPr/>
        <a:lstStyle/>
        <a:p>
          <a:endParaRPr lang="en-US"/>
        </a:p>
      </dgm:t>
    </dgm:pt>
    <dgm:pt modelId="{746AE18F-69C6-4305-9464-7A96701713FE}">
      <dgm:prSet/>
      <dgm:spPr/>
      <dgm:t>
        <a:bodyPr/>
        <a:lstStyle/>
        <a:p>
          <a:r>
            <a:rPr lang="en-US"/>
            <a:t>Show device and port IDs</a:t>
          </a:r>
        </a:p>
      </dgm:t>
    </dgm:pt>
    <dgm:pt modelId="{A1E53447-AAF2-4F9C-9138-28AC4DB7D4DD}" type="parTrans" cxnId="{F2BDA056-F281-4100-BAFB-12F84B20C5D0}">
      <dgm:prSet/>
      <dgm:spPr/>
      <dgm:t>
        <a:bodyPr/>
        <a:lstStyle/>
        <a:p>
          <a:endParaRPr lang="en-US"/>
        </a:p>
      </dgm:t>
    </dgm:pt>
    <dgm:pt modelId="{B70DF628-1D60-485B-AF1C-E374740B1FB1}" type="sibTrans" cxnId="{F2BDA056-F281-4100-BAFB-12F84B20C5D0}">
      <dgm:prSet/>
      <dgm:spPr/>
      <dgm:t>
        <a:bodyPr/>
        <a:lstStyle/>
        <a:p>
          <a:endParaRPr lang="en-US"/>
        </a:p>
      </dgm:t>
    </dgm:pt>
    <dgm:pt modelId="{BD3AA23B-3F5F-4596-A30F-64A7FBE01DC8}">
      <dgm:prSet/>
      <dgm:spPr/>
      <dgm:t>
        <a:bodyPr/>
        <a:lstStyle/>
        <a:p>
          <a:r>
            <a:rPr lang="en-US"/>
            <a:t>Can represent the logical structure of the network</a:t>
          </a:r>
        </a:p>
      </dgm:t>
    </dgm:pt>
    <dgm:pt modelId="{D51C5469-A086-4081-974B-E1A40E38E047}" type="parTrans" cxnId="{773826C9-BE63-4836-9B45-DF8B66C0BEC9}">
      <dgm:prSet/>
      <dgm:spPr/>
      <dgm:t>
        <a:bodyPr/>
        <a:lstStyle/>
        <a:p>
          <a:endParaRPr lang="en-US"/>
        </a:p>
      </dgm:t>
    </dgm:pt>
    <dgm:pt modelId="{DF607FFA-F578-45DF-A4DB-095D2946BD4F}" type="sibTrans" cxnId="{773826C9-BE63-4836-9B45-DF8B66C0BEC9}">
      <dgm:prSet/>
      <dgm:spPr/>
      <dgm:t>
        <a:bodyPr/>
        <a:lstStyle/>
        <a:p>
          <a:endParaRPr lang="en-US"/>
        </a:p>
      </dgm:t>
    </dgm:pt>
    <dgm:pt modelId="{A9E134EA-FC93-4216-9A2D-EDAED022C7FA}">
      <dgm:prSet/>
      <dgm:spPr/>
      <dgm:t>
        <a:bodyPr/>
        <a:lstStyle/>
        <a:p>
          <a:r>
            <a:rPr lang="en-US"/>
            <a:t>Security zones</a:t>
          </a:r>
        </a:p>
      </dgm:t>
    </dgm:pt>
    <dgm:pt modelId="{DC342DE4-409F-48A3-AE3A-C81A602D2796}" type="parTrans" cxnId="{4F51DD0F-2599-42D3-862F-082B6BB246C7}">
      <dgm:prSet/>
      <dgm:spPr/>
      <dgm:t>
        <a:bodyPr/>
        <a:lstStyle/>
        <a:p>
          <a:endParaRPr lang="en-US"/>
        </a:p>
      </dgm:t>
    </dgm:pt>
    <dgm:pt modelId="{898A2F6C-842E-4652-B6A8-1E40701B4DCA}" type="sibTrans" cxnId="{4F51DD0F-2599-42D3-862F-082B6BB246C7}">
      <dgm:prSet/>
      <dgm:spPr/>
      <dgm:t>
        <a:bodyPr/>
        <a:lstStyle/>
        <a:p>
          <a:endParaRPr lang="en-US"/>
        </a:p>
      </dgm:t>
    </dgm:pt>
    <dgm:pt modelId="{B7509320-AF8F-46D2-92EB-81ADF3A6AA0D}">
      <dgm:prSet/>
      <dgm:spPr/>
      <dgm:t>
        <a:bodyPr/>
        <a:lstStyle/>
        <a:p>
          <a:r>
            <a:rPr lang="en-US"/>
            <a:t>VLANs</a:t>
          </a:r>
        </a:p>
      </dgm:t>
    </dgm:pt>
    <dgm:pt modelId="{9BA797EB-9CD6-4567-96EC-2D05B8A9B878}" type="parTrans" cxnId="{AA74F3E1-1460-4C1D-BEAA-72102A71944C}">
      <dgm:prSet/>
      <dgm:spPr/>
      <dgm:t>
        <a:bodyPr/>
        <a:lstStyle/>
        <a:p>
          <a:endParaRPr lang="en-US"/>
        </a:p>
      </dgm:t>
    </dgm:pt>
    <dgm:pt modelId="{701CF1F0-F08A-4ABF-98A7-4B85B44CF4FD}" type="sibTrans" cxnId="{AA74F3E1-1460-4C1D-BEAA-72102A71944C}">
      <dgm:prSet/>
      <dgm:spPr/>
      <dgm:t>
        <a:bodyPr/>
        <a:lstStyle/>
        <a:p>
          <a:endParaRPr lang="en-US"/>
        </a:p>
      </dgm:t>
    </dgm:pt>
    <dgm:pt modelId="{06D4A5FE-9DD5-487B-9778-D5695903EA9F}">
      <dgm:prSet/>
      <dgm:spPr/>
      <dgm:t>
        <a:bodyPr/>
        <a:lstStyle/>
        <a:p>
          <a:r>
            <a:rPr lang="en-US"/>
            <a:t>Subnets</a:t>
          </a:r>
        </a:p>
      </dgm:t>
    </dgm:pt>
    <dgm:pt modelId="{3FF111D4-F81C-4DE0-AD10-67E30C84A7D9}" type="parTrans" cxnId="{B0CC3790-A743-4E7A-AF16-7230AC377096}">
      <dgm:prSet/>
      <dgm:spPr/>
      <dgm:t>
        <a:bodyPr/>
        <a:lstStyle/>
        <a:p>
          <a:endParaRPr lang="en-US"/>
        </a:p>
      </dgm:t>
    </dgm:pt>
    <dgm:pt modelId="{92A84293-B998-4CE1-B092-33A426AE8BA9}" type="sibTrans" cxnId="{B0CC3790-A743-4E7A-AF16-7230AC377096}">
      <dgm:prSet/>
      <dgm:spPr/>
      <dgm:t>
        <a:bodyPr/>
        <a:lstStyle/>
        <a:p>
          <a:endParaRPr lang="en-US"/>
        </a:p>
      </dgm:t>
    </dgm:pt>
    <dgm:pt modelId="{267FFD62-31DE-410E-938B-E0A99AFDBD87}">
      <dgm:prSet/>
      <dgm:spPr/>
      <dgm:t>
        <a:bodyPr/>
        <a:lstStyle/>
        <a:p>
          <a:r>
            <a:rPr lang="en-US"/>
            <a:t>Can be drawn manually or compiled automatically</a:t>
          </a:r>
        </a:p>
      </dgm:t>
    </dgm:pt>
    <dgm:pt modelId="{55AEE79D-9E9C-4374-A2F7-303D61AC543E}" type="parTrans" cxnId="{0BCC3AB1-44B9-493B-B0C3-4D9C05D2AB5A}">
      <dgm:prSet/>
      <dgm:spPr/>
      <dgm:t>
        <a:bodyPr/>
        <a:lstStyle/>
        <a:p>
          <a:endParaRPr lang="en-US"/>
        </a:p>
      </dgm:t>
    </dgm:pt>
    <dgm:pt modelId="{DE7665CC-CEE5-4BA8-BFBB-0F40CBDBF15F}" type="sibTrans" cxnId="{0BCC3AB1-44B9-493B-B0C3-4D9C05D2AB5A}">
      <dgm:prSet/>
      <dgm:spPr/>
      <dgm:t>
        <a:bodyPr/>
        <a:lstStyle/>
        <a:p>
          <a:endParaRPr lang="en-US"/>
        </a:p>
      </dgm:t>
    </dgm:pt>
    <dgm:pt modelId="{77FCE60E-781E-4C9E-BC1C-1FE80A2EB230}" type="pres">
      <dgm:prSet presAssocID="{FED17C8D-6073-40B2-988C-215B0E1A8B28}" presName="hierChild1" presStyleCnt="0">
        <dgm:presLayoutVars>
          <dgm:chPref val="1"/>
          <dgm:dir/>
          <dgm:animOne val="branch"/>
          <dgm:animLvl val="lvl"/>
          <dgm:resizeHandles/>
        </dgm:presLayoutVars>
      </dgm:prSet>
      <dgm:spPr/>
    </dgm:pt>
    <dgm:pt modelId="{D2A4AB16-F4FC-4C64-ACB3-940BC3888CCD}" type="pres">
      <dgm:prSet presAssocID="{EA52449C-57AC-4320-A8D0-960EF191DFB2}" presName="hierRoot1" presStyleCnt="0"/>
      <dgm:spPr/>
    </dgm:pt>
    <dgm:pt modelId="{F1A802A2-45F6-4196-A6B0-45F65B79EF5A}" type="pres">
      <dgm:prSet presAssocID="{EA52449C-57AC-4320-A8D0-960EF191DFB2}" presName="composite" presStyleCnt="0"/>
      <dgm:spPr/>
    </dgm:pt>
    <dgm:pt modelId="{863050E9-AAB5-40B5-9533-21C46FF6F85F}" type="pres">
      <dgm:prSet presAssocID="{EA52449C-57AC-4320-A8D0-960EF191DFB2}" presName="background" presStyleLbl="node0" presStyleIdx="0" presStyleCnt="4"/>
      <dgm:spPr/>
    </dgm:pt>
    <dgm:pt modelId="{211D2664-2C8A-43A7-8836-664429ECE09C}" type="pres">
      <dgm:prSet presAssocID="{EA52449C-57AC-4320-A8D0-960EF191DFB2}" presName="text" presStyleLbl="fgAcc0" presStyleIdx="0" presStyleCnt="4">
        <dgm:presLayoutVars>
          <dgm:chPref val="3"/>
        </dgm:presLayoutVars>
      </dgm:prSet>
      <dgm:spPr/>
    </dgm:pt>
    <dgm:pt modelId="{EA7B4CB5-30D5-43D0-8CC2-F48A14FE2B62}" type="pres">
      <dgm:prSet presAssocID="{EA52449C-57AC-4320-A8D0-960EF191DFB2}" presName="hierChild2" presStyleCnt="0"/>
      <dgm:spPr/>
    </dgm:pt>
    <dgm:pt modelId="{FA16F5A9-B082-4CF7-B2EA-E7E390A0C4D5}" type="pres">
      <dgm:prSet presAssocID="{746AE18F-69C6-4305-9464-7A96701713FE}" presName="hierRoot1" presStyleCnt="0"/>
      <dgm:spPr/>
    </dgm:pt>
    <dgm:pt modelId="{EB05D744-A511-4F26-BD97-712EC26BF5FE}" type="pres">
      <dgm:prSet presAssocID="{746AE18F-69C6-4305-9464-7A96701713FE}" presName="composite" presStyleCnt="0"/>
      <dgm:spPr/>
    </dgm:pt>
    <dgm:pt modelId="{8B1F99CD-61C0-49E2-A810-F59158B64D51}" type="pres">
      <dgm:prSet presAssocID="{746AE18F-69C6-4305-9464-7A96701713FE}" presName="background" presStyleLbl="node0" presStyleIdx="1" presStyleCnt="4"/>
      <dgm:spPr/>
    </dgm:pt>
    <dgm:pt modelId="{350416DD-531F-4399-BE13-4CD9E3AA1D15}" type="pres">
      <dgm:prSet presAssocID="{746AE18F-69C6-4305-9464-7A96701713FE}" presName="text" presStyleLbl="fgAcc0" presStyleIdx="1" presStyleCnt="4">
        <dgm:presLayoutVars>
          <dgm:chPref val="3"/>
        </dgm:presLayoutVars>
      </dgm:prSet>
      <dgm:spPr/>
    </dgm:pt>
    <dgm:pt modelId="{41C1D0BE-D19B-42A6-B56F-82DCBD2F0474}" type="pres">
      <dgm:prSet presAssocID="{746AE18F-69C6-4305-9464-7A96701713FE}" presName="hierChild2" presStyleCnt="0"/>
      <dgm:spPr/>
    </dgm:pt>
    <dgm:pt modelId="{68E54D4E-559F-411A-9329-38E00771CA92}" type="pres">
      <dgm:prSet presAssocID="{BD3AA23B-3F5F-4596-A30F-64A7FBE01DC8}" presName="hierRoot1" presStyleCnt="0"/>
      <dgm:spPr/>
    </dgm:pt>
    <dgm:pt modelId="{7815B7E1-2BBF-41BB-8E6C-14A33AD4913D}" type="pres">
      <dgm:prSet presAssocID="{BD3AA23B-3F5F-4596-A30F-64A7FBE01DC8}" presName="composite" presStyleCnt="0"/>
      <dgm:spPr/>
    </dgm:pt>
    <dgm:pt modelId="{8E1CFA56-E2D9-41AB-98DD-5EB92992DABB}" type="pres">
      <dgm:prSet presAssocID="{BD3AA23B-3F5F-4596-A30F-64A7FBE01DC8}" presName="background" presStyleLbl="node0" presStyleIdx="2" presStyleCnt="4"/>
      <dgm:spPr/>
    </dgm:pt>
    <dgm:pt modelId="{20EAC06D-28B1-441B-B537-CB138962CDBD}" type="pres">
      <dgm:prSet presAssocID="{BD3AA23B-3F5F-4596-A30F-64A7FBE01DC8}" presName="text" presStyleLbl="fgAcc0" presStyleIdx="2" presStyleCnt="4">
        <dgm:presLayoutVars>
          <dgm:chPref val="3"/>
        </dgm:presLayoutVars>
      </dgm:prSet>
      <dgm:spPr/>
    </dgm:pt>
    <dgm:pt modelId="{0B32BAF3-934A-466A-9442-78117B01393C}" type="pres">
      <dgm:prSet presAssocID="{BD3AA23B-3F5F-4596-A30F-64A7FBE01DC8}" presName="hierChild2" presStyleCnt="0"/>
      <dgm:spPr/>
    </dgm:pt>
    <dgm:pt modelId="{4D1A4473-2044-443E-9F07-DE0668B7E019}" type="pres">
      <dgm:prSet presAssocID="{DC342DE4-409F-48A3-AE3A-C81A602D2796}" presName="Name10" presStyleLbl="parChTrans1D2" presStyleIdx="0" presStyleCnt="3"/>
      <dgm:spPr/>
    </dgm:pt>
    <dgm:pt modelId="{6022B9F2-9A45-4628-B583-4BA87CCE819F}" type="pres">
      <dgm:prSet presAssocID="{A9E134EA-FC93-4216-9A2D-EDAED022C7FA}" presName="hierRoot2" presStyleCnt="0"/>
      <dgm:spPr/>
    </dgm:pt>
    <dgm:pt modelId="{E1EC08F2-2EC7-4787-B2BA-B304BD916278}" type="pres">
      <dgm:prSet presAssocID="{A9E134EA-FC93-4216-9A2D-EDAED022C7FA}" presName="composite2" presStyleCnt="0"/>
      <dgm:spPr/>
    </dgm:pt>
    <dgm:pt modelId="{3F9FE941-9A52-4C9C-A64F-DE55854A2602}" type="pres">
      <dgm:prSet presAssocID="{A9E134EA-FC93-4216-9A2D-EDAED022C7FA}" presName="background2" presStyleLbl="node2" presStyleIdx="0" presStyleCnt="3"/>
      <dgm:spPr/>
    </dgm:pt>
    <dgm:pt modelId="{DACFBCC7-C048-4FD4-A671-846C74814D6E}" type="pres">
      <dgm:prSet presAssocID="{A9E134EA-FC93-4216-9A2D-EDAED022C7FA}" presName="text2" presStyleLbl="fgAcc2" presStyleIdx="0" presStyleCnt="3">
        <dgm:presLayoutVars>
          <dgm:chPref val="3"/>
        </dgm:presLayoutVars>
      </dgm:prSet>
      <dgm:spPr/>
    </dgm:pt>
    <dgm:pt modelId="{C0A575BA-DA1A-4ACB-8419-F7BA9BF1E6C5}" type="pres">
      <dgm:prSet presAssocID="{A9E134EA-FC93-4216-9A2D-EDAED022C7FA}" presName="hierChild3" presStyleCnt="0"/>
      <dgm:spPr/>
    </dgm:pt>
    <dgm:pt modelId="{A5677EEA-692F-43B6-8822-2605EBD01E87}" type="pres">
      <dgm:prSet presAssocID="{9BA797EB-9CD6-4567-96EC-2D05B8A9B878}" presName="Name10" presStyleLbl="parChTrans1D2" presStyleIdx="1" presStyleCnt="3"/>
      <dgm:spPr/>
    </dgm:pt>
    <dgm:pt modelId="{8FF8E72D-6AB3-47B4-9092-DEE2C824BB96}" type="pres">
      <dgm:prSet presAssocID="{B7509320-AF8F-46D2-92EB-81ADF3A6AA0D}" presName="hierRoot2" presStyleCnt="0"/>
      <dgm:spPr/>
    </dgm:pt>
    <dgm:pt modelId="{BF057446-3CF7-491E-8C2B-240160F456B8}" type="pres">
      <dgm:prSet presAssocID="{B7509320-AF8F-46D2-92EB-81ADF3A6AA0D}" presName="composite2" presStyleCnt="0"/>
      <dgm:spPr/>
    </dgm:pt>
    <dgm:pt modelId="{5BCDF3BB-1317-4D89-80FE-C8907E21EC8F}" type="pres">
      <dgm:prSet presAssocID="{B7509320-AF8F-46D2-92EB-81ADF3A6AA0D}" presName="background2" presStyleLbl="node2" presStyleIdx="1" presStyleCnt="3"/>
      <dgm:spPr/>
    </dgm:pt>
    <dgm:pt modelId="{9D5D4119-288F-491C-BF5C-C87E05EAA42A}" type="pres">
      <dgm:prSet presAssocID="{B7509320-AF8F-46D2-92EB-81ADF3A6AA0D}" presName="text2" presStyleLbl="fgAcc2" presStyleIdx="1" presStyleCnt="3">
        <dgm:presLayoutVars>
          <dgm:chPref val="3"/>
        </dgm:presLayoutVars>
      </dgm:prSet>
      <dgm:spPr/>
    </dgm:pt>
    <dgm:pt modelId="{BD480F3D-8A72-48F3-8268-ACD93DC58BD9}" type="pres">
      <dgm:prSet presAssocID="{B7509320-AF8F-46D2-92EB-81ADF3A6AA0D}" presName="hierChild3" presStyleCnt="0"/>
      <dgm:spPr/>
    </dgm:pt>
    <dgm:pt modelId="{48F0DDDA-8D60-4AC3-9790-CA679BFF6467}" type="pres">
      <dgm:prSet presAssocID="{3FF111D4-F81C-4DE0-AD10-67E30C84A7D9}" presName="Name10" presStyleLbl="parChTrans1D2" presStyleIdx="2" presStyleCnt="3"/>
      <dgm:spPr/>
    </dgm:pt>
    <dgm:pt modelId="{5B17A619-C042-44BD-8B58-23CFF3E85C21}" type="pres">
      <dgm:prSet presAssocID="{06D4A5FE-9DD5-487B-9778-D5695903EA9F}" presName="hierRoot2" presStyleCnt="0"/>
      <dgm:spPr/>
    </dgm:pt>
    <dgm:pt modelId="{8576322B-7F2F-4F21-BBFA-DBF6B2F1A360}" type="pres">
      <dgm:prSet presAssocID="{06D4A5FE-9DD5-487B-9778-D5695903EA9F}" presName="composite2" presStyleCnt="0"/>
      <dgm:spPr/>
    </dgm:pt>
    <dgm:pt modelId="{EEC066D4-D3BE-4F74-954C-32AAD8F01685}" type="pres">
      <dgm:prSet presAssocID="{06D4A5FE-9DD5-487B-9778-D5695903EA9F}" presName="background2" presStyleLbl="node2" presStyleIdx="2" presStyleCnt="3"/>
      <dgm:spPr/>
    </dgm:pt>
    <dgm:pt modelId="{5FED48E6-11D7-4D57-980B-02EA6BDBD8E1}" type="pres">
      <dgm:prSet presAssocID="{06D4A5FE-9DD5-487B-9778-D5695903EA9F}" presName="text2" presStyleLbl="fgAcc2" presStyleIdx="2" presStyleCnt="3">
        <dgm:presLayoutVars>
          <dgm:chPref val="3"/>
        </dgm:presLayoutVars>
      </dgm:prSet>
      <dgm:spPr/>
    </dgm:pt>
    <dgm:pt modelId="{502C9F2C-BB2E-477D-BCFA-89E83CC450A0}" type="pres">
      <dgm:prSet presAssocID="{06D4A5FE-9DD5-487B-9778-D5695903EA9F}" presName="hierChild3" presStyleCnt="0"/>
      <dgm:spPr/>
    </dgm:pt>
    <dgm:pt modelId="{88BEFA37-6506-4872-AC43-484FF73D1CB0}" type="pres">
      <dgm:prSet presAssocID="{267FFD62-31DE-410E-938B-E0A99AFDBD87}" presName="hierRoot1" presStyleCnt="0"/>
      <dgm:spPr/>
    </dgm:pt>
    <dgm:pt modelId="{04B70444-F09B-4908-9A98-6B0CFC787131}" type="pres">
      <dgm:prSet presAssocID="{267FFD62-31DE-410E-938B-E0A99AFDBD87}" presName="composite" presStyleCnt="0"/>
      <dgm:spPr/>
    </dgm:pt>
    <dgm:pt modelId="{447E86FB-8C7A-4311-A001-3D87F65994BD}" type="pres">
      <dgm:prSet presAssocID="{267FFD62-31DE-410E-938B-E0A99AFDBD87}" presName="background" presStyleLbl="node0" presStyleIdx="3" presStyleCnt="4"/>
      <dgm:spPr/>
    </dgm:pt>
    <dgm:pt modelId="{D8175A52-CED3-431B-9AA7-97E388C5985D}" type="pres">
      <dgm:prSet presAssocID="{267FFD62-31DE-410E-938B-E0A99AFDBD87}" presName="text" presStyleLbl="fgAcc0" presStyleIdx="3" presStyleCnt="4">
        <dgm:presLayoutVars>
          <dgm:chPref val="3"/>
        </dgm:presLayoutVars>
      </dgm:prSet>
      <dgm:spPr/>
    </dgm:pt>
    <dgm:pt modelId="{74F369D0-F1B3-4C12-B8CD-153A36201062}" type="pres">
      <dgm:prSet presAssocID="{267FFD62-31DE-410E-938B-E0A99AFDBD87}" presName="hierChild2" presStyleCnt="0"/>
      <dgm:spPr/>
    </dgm:pt>
  </dgm:ptLst>
  <dgm:cxnLst>
    <dgm:cxn modelId="{7FBF9404-AA53-45DE-9FA5-307F91F1AD07}" type="presOf" srcId="{9BA797EB-9CD6-4567-96EC-2D05B8A9B878}" destId="{A5677EEA-692F-43B6-8822-2605EBD01E87}" srcOrd="0" destOrd="0" presId="urn:microsoft.com/office/officeart/2005/8/layout/hierarchy1"/>
    <dgm:cxn modelId="{4F51DD0F-2599-42D3-862F-082B6BB246C7}" srcId="{BD3AA23B-3F5F-4596-A30F-64A7FBE01DC8}" destId="{A9E134EA-FC93-4216-9A2D-EDAED022C7FA}" srcOrd="0" destOrd="0" parTransId="{DC342DE4-409F-48A3-AE3A-C81A602D2796}" sibTransId="{898A2F6C-842E-4652-B6A8-1E40701B4DCA}"/>
    <dgm:cxn modelId="{F7F67529-430A-4091-8EE8-C8C83621EA4A}" srcId="{FED17C8D-6073-40B2-988C-215B0E1A8B28}" destId="{EA52449C-57AC-4320-A8D0-960EF191DFB2}" srcOrd="0" destOrd="0" parTransId="{3C3AF448-861B-41FF-9021-7D1FA825121B}" sibTransId="{900FA28D-86C5-45F9-BA95-E9392989FFAD}"/>
    <dgm:cxn modelId="{7BA6F936-142C-4B52-B295-B2BC8B580570}" type="presOf" srcId="{A9E134EA-FC93-4216-9A2D-EDAED022C7FA}" destId="{DACFBCC7-C048-4FD4-A671-846C74814D6E}" srcOrd="0" destOrd="0" presId="urn:microsoft.com/office/officeart/2005/8/layout/hierarchy1"/>
    <dgm:cxn modelId="{82CF2C40-F984-46B4-971B-44E719A7E9A3}" type="presOf" srcId="{FED17C8D-6073-40B2-988C-215B0E1A8B28}" destId="{77FCE60E-781E-4C9E-BC1C-1FE80A2EB230}" srcOrd="0" destOrd="0" presId="urn:microsoft.com/office/officeart/2005/8/layout/hierarchy1"/>
    <dgm:cxn modelId="{68FBA162-5AA2-4D63-A331-6CF2712B1565}" type="presOf" srcId="{267FFD62-31DE-410E-938B-E0A99AFDBD87}" destId="{D8175A52-CED3-431B-9AA7-97E388C5985D}" srcOrd="0" destOrd="0" presId="urn:microsoft.com/office/officeart/2005/8/layout/hierarchy1"/>
    <dgm:cxn modelId="{69CEAE62-E3F5-4ECF-A344-AF278FF9B051}" type="presOf" srcId="{BD3AA23B-3F5F-4596-A30F-64A7FBE01DC8}" destId="{20EAC06D-28B1-441B-B537-CB138962CDBD}" srcOrd="0" destOrd="0" presId="urn:microsoft.com/office/officeart/2005/8/layout/hierarchy1"/>
    <dgm:cxn modelId="{BB79B144-8ADB-456C-943E-CEB1677BCB77}" type="presOf" srcId="{3FF111D4-F81C-4DE0-AD10-67E30C84A7D9}" destId="{48F0DDDA-8D60-4AC3-9790-CA679BFF6467}" srcOrd="0" destOrd="0" presId="urn:microsoft.com/office/officeart/2005/8/layout/hierarchy1"/>
    <dgm:cxn modelId="{DBDAEB6A-5111-4A24-8BB9-343CA4B58EEE}" type="presOf" srcId="{EA52449C-57AC-4320-A8D0-960EF191DFB2}" destId="{211D2664-2C8A-43A7-8836-664429ECE09C}" srcOrd="0" destOrd="0" presId="urn:microsoft.com/office/officeart/2005/8/layout/hierarchy1"/>
    <dgm:cxn modelId="{5348D24B-92E1-4B7A-A513-05AB9B3C11AA}" type="presOf" srcId="{06D4A5FE-9DD5-487B-9778-D5695903EA9F}" destId="{5FED48E6-11D7-4D57-980B-02EA6BDBD8E1}" srcOrd="0" destOrd="0" presId="urn:microsoft.com/office/officeart/2005/8/layout/hierarchy1"/>
    <dgm:cxn modelId="{F2BDA056-F281-4100-BAFB-12F84B20C5D0}" srcId="{FED17C8D-6073-40B2-988C-215B0E1A8B28}" destId="{746AE18F-69C6-4305-9464-7A96701713FE}" srcOrd="1" destOrd="0" parTransId="{A1E53447-AAF2-4F9C-9138-28AC4DB7D4DD}" sibTransId="{B70DF628-1D60-485B-AF1C-E374740B1FB1}"/>
    <dgm:cxn modelId="{12A7DE59-DE21-4DD0-99A5-8530D90226B7}" type="presOf" srcId="{746AE18F-69C6-4305-9464-7A96701713FE}" destId="{350416DD-531F-4399-BE13-4CD9E3AA1D15}" srcOrd="0" destOrd="0" presId="urn:microsoft.com/office/officeart/2005/8/layout/hierarchy1"/>
    <dgm:cxn modelId="{B0CC3790-A743-4E7A-AF16-7230AC377096}" srcId="{BD3AA23B-3F5F-4596-A30F-64A7FBE01DC8}" destId="{06D4A5FE-9DD5-487B-9778-D5695903EA9F}" srcOrd="2" destOrd="0" parTransId="{3FF111D4-F81C-4DE0-AD10-67E30C84A7D9}" sibTransId="{92A84293-B998-4CE1-B092-33A426AE8BA9}"/>
    <dgm:cxn modelId="{0BCC3AB1-44B9-493B-B0C3-4D9C05D2AB5A}" srcId="{FED17C8D-6073-40B2-988C-215B0E1A8B28}" destId="{267FFD62-31DE-410E-938B-E0A99AFDBD87}" srcOrd="3" destOrd="0" parTransId="{55AEE79D-9E9C-4374-A2F7-303D61AC543E}" sibTransId="{DE7665CC-CEE5-4BA8-BFBB-0F40CBDBF15F}"/>
    <dgm:cxn modelId="{773826C9-BE63-4836-9B45-DF8B66C0BEC9}" srcId="{FED17C8D-6073-40B2-988C-215B0E1A8B28}" destId="{BD3AA23B-3F5F-4596-A30F-64A7FBE01DC8}" srcOrd="2" destOrd="0" parTransId="{D51C5469-A086-4081-974B-E1A40E38E047}" sibTransId="{DF607FFA-F578-45DF-A4DB-095D2946BD4F}"/>
    <dgm:cxn modelId="{FA8CE3DA-9D5E-4BBF-B6A9-A2910B410F6F}" type="presOf" srcId="{B7509320-AF8F-46D2-92EB-81ADF3A6AA0D}" destId="{9D5D4119-288F-491C-BF5C-C87E05EAA42A}" srcOrd="0" destOrd="0" presId="urn:microsoft.com/office/officeart/2005/8/layout/hierarchy1"/>
    <dgm:cxn modelId="{AA74F3E1-1460-4C1D-BEAA-72102A71944C}" srcId="{BD3AA23B-3F5F-4596-A30F-64A7FBE01DC8}" destId="{B7509320-AF8F-46D2-92EB-81ADF3A6AA0D}" srcOrd="1" destOrd="0" parTransId="{9BA797EB-9CD6-4567-96EC-2D05B8A9B878}" sibTransId="{701CF1F0-F08A-4ABF-98A7-4B85B44CF4FD}"/>
    <dgm:cxn modelId="{FACA0DEC-E69F-4E01-A20F-1A8A77F651D2}" type="presOf" srcId="{DC342DE4-409F-48A3-AE3A-C81A602D2796}" destId="{4D1A4473-2044-443E-9F07-DE0668B7E019}" srcOrd="0" destOrd="0" presId="urn:microsoft.com/office/officeart/2005/8/layout/hierarchy1"/>
    <dgm:cxn modelId="{00EDD7DD-2266-4B26-8880-2C7C54CE6EDC}" type="presParOf" srcId="{77FCE60E-781E-4C9E-BC1C-1FE80A2EB230}" destId="{D2A4AB16-F4FC-4C64-ACB3-940BC3888CCD}" srcOrd="0" destOrd="0" presId="urn:microsoft.com/office/officeart/2005/8/layout/hierarchy1"/>
    <dgm:cxn modelId="{A3EBAC6E-373A-4E59-AA25-A498199D99D6}" type="presParOf" srcId="{D2A4AB16-F4FC-4C64-ACB3-940BC3888CCD}" destId="{F1A802A2-45F6-4196-A6B0-45F65B79EF5A}" srcOrd="0" destOrd="0" presId="urn:microsoft.com/office/officeart/2005/8/layout/hierarchy1"/>
    <dgm:cxn modelId="{53C721D7-7ACD-43CB-8E7E-32E6C4EE3111}" type="presParOf" srcId="{F1A802A2-45F6-4196-A6B0-45F65B79EF5A}" destId="{863050E9-AAB5-40B5-9533-21C46FF6F85F}" srcOrd="0" destOrd="0" presId="urn:microsoft.com/office/officeart/2005/8/layout/hierarchy1"/>
    <dgm:cxn modelId="{94355AA3-1508-4E2B-BA03-60BB0C3034DB}" type="presParOf" srcId="{F1A802A2-45F6-4196-A6B0-45F65B79EF5A}" destId="{211D2664-2C8A-43A7-8836-664429ECE09C}" srcOrd="1" destOrd="0" presId="urn:microsoft.com/office/officeart/2005/8/layout/hierarchy1"/>
    <dgm:cxn modelId="{AF6B224C-BFD8-49E1-BA0A-08DB4E776E36}" type="presParOf" srcId="{D2A4AB16-F4FC-4C64-ACB3-940BC3888CCD}" destId="{EA7B4CB5-30D5-43D0-8CC2-F48A14FE2B62}" srcOrd="1" destOrd="0" presId="urn:microsoft.com/office/officeart/2005/8/layout/hierarchy1"/>
    <dgm:cxn modelId="{4E89831D-3247-427E-88E6-2503845BF888}" type="presParOf" srcId="{77FCE60E-781E-4C9E-BC1C-1FE80A2EB230}" destId="{FA16F5A9-B082-4CF7-B2EA-E7E390A0C4D5}" srcOrd="1" destOrd="0" presId="urn:microsoft.com/office/officeart/2005/8/layout/hierarchy1"/>
    <dgm:cxn modelId="{043AD8B0-536C-4DEE-B6BD-F255A02CD73B}" type="presParOf" srcId="{FA16F5A9-B082-4CF7-B2EA-E7E390A0C4D5}" destId="{EB05D744-A511-4F26-BD97-712EC26BF5FE}" srcOrd="0" destOrd="0" presId="urn:microsoft.com/office/officeart/2005/8/layout/hierarchy1"/>
    <dgm:cxn modelId="{4B560203-45B4-40D8-87A4-04134E2FFB3F}" type="presParOf" srcId="{EB05D744-A511-4F26-BD97-712EC26BF5FE}" destId="{8B1F99CD-61C0-49E2-A810-F59158B64D51}" srcOrd="0" destOrd="0" presId="urn:microsoft.com/office/officeart/2005/8/layout/hierarchy1"/>
    <dgm:cxn modelId="{6FE006DC-0A71-48D7-8585-AD57E47630EC}" type="presParOf" srcId="{EB05D744-A511-4F26-BD97-712EC26BF5FE}" destId="{350416DD-531F-4399-BE13-4CD9E3AA1D15}" srcOrd="1" destOrd="0" presId="urn:microsoft.com/office/officeart/2005/8/layout/hierarchy1"/>
    <dgm:cxn modelId="{B06582F1-D1A3-4D31-AD81-8A8717860835}" type="presParOf" srcId="{FA16F5A9-B082-4CF7-B2EA-E7E390A0C4D5}" destId="{41C1D0BE-D19B-42A6-B56F-82DCBD2F0474}" srcOrd="1" destOrd="0" presId="urn:microsoft.com/office/officeart/2005/8/layout/hierarchy1"/>
    <dgm:cxn modelId="{8E746450-C3A2-4CE9-87CE-2192593CCC6E}" type="presParOf" srcId="{77FCE60E-781E-4C9E-BC1C-1FE80A2EB230}" destId="{68E54D4E-559F-411A-9329-38E00771CA92}" srcOrd="2" destOrd="0" presId="urn:microsoft.com/office/officeart/2005/8/layout/hierarchy1"/>
    <dgm:cxn modelId="{AECF02B9-3622-4DC0-8611-14CBDEA52F74}" type="presParOf" srcId="{68E54D4E-559F-411A-9329-38E00771CA92}" destId="{7815B7E1-2BBF-41BB-8E6C-14A33AD4913D}" srcOrd="0" destOrd="0" presId="urn:microsoft.com/office/officeart/2005/8/layout/hierarchy1"/>
    <dgm:cxn modelId="{8F11A39C-675C-4B20-B94D-E67719231D54}" type="presParOf" srcId="{7815B7E1-2BBF-41BB-8E6C-14A33AD4913D}" destId="{8E1CFA56-E2D9-41AB-98DD-5EB92992DABB}" srcOrd="0" destOrd="0" presId="urn:microsoft.com/office/officeart/2005/8/layout/hierarchy1"/>
    <dgm:cxn modelId="{3C046167-DD3A-43E5-A698-8984E2682063}" type="presParOf" srcId="{7815B7E1-2BBF-41BB-8E6C-14A33AD4913D}" destId="{20EAC06D-28B1-441B-B537-CB138962CDBD}" srcOrd="1" destOrd="0" presId="urn:microsoft.com/office/officeart/2005/8/layout/hierarchy1"/>
    <dgm:cxn modelId="{81AA55B9-66E4-4113-8754-EE5115D85761}" type="presParOf" srcId="{68E54D4E-559F-411A-9329-38E00771CA92}" destId="{0B32BAF3-934A-466A-9442-78117B01393C}" srcOrd="1" destOrd="0" presId="urn:microsoft.com/office/officeart/2005/8/layout/hierarchy1"/>
    <dgm:cxn modelId="{59BE48E7-EFD0-4D13-945E-BA3FB4B7A86A}" type="presParOf" srcId="{0B32BAF3-934A-466A-9442-78117B01393C}" destId="{4D1A4473-2044-443E-9F07-DE0668B7E019}" srcOrd="0" destOrd="0" presId="urn:microsoft.com/office/officeart/2005/8/layout/hierarchy1"/>
    <dgm:cxn modelId="{9CDEE009-4EDB-4A10-A091-5C4D55447484}" type="presParOf" srcId="{0B32BAF3-934A-466A-9442-78117B01393C}" destId="{6022B9F2-9A45-4628-B583-4BA87CCE819F}" srcOrd="1" destOrd="0" presId="urn:microsoft.com/office/officeart/2005/8/layout/hierarchy1"/>
    <dgm:cxn modelId="{F4E01EAE-D75C-43EC-8D33-697D47652A24}" type="presParOf" srcId="{6022B9F2-9A45-4628-B583-4BA87CCE819F}" destId="{E1EC08F2-2EC7-4787-B2BA-B304BD916278}" srcOrd="0" destOrd="0" presId="urn:microsoft.com/office/officeart/2005/8/layout/hierarchy1"/>
    <dgm:cxn modelId="{2004C498-CCD8-440B-BD20-4E9C04441C9D}" type="presParOf" srcId="{E1EC08F2-2EC7-4787-B2BA-B304BD916278}" destId="{3F9FE941-9A52-4C9C-A64F-DE55854A2602}" srcOrd="0" destOrd="0" presId="urn:microsoft.com/office/officeart/2005/8/layout/hierarchy1"/>
    <dgm:cxn modelId="{52C84825-8565-4543-AEAC-749AFD338AF9}" type="presParOf" srcId="{E1EC08F2-2EC7-4787-B2BA-B304BD916278}" destId="{DACFBCC7-C048-4FD4-A671-846C74814D6E}" srcOrd="1" destOrd="0" presId="urn:microsoft.com/office/officeart/2005/8/layout/hierarchy1"/>
    <dgm:cxn modelId="{9C79085B-2D15-4E46-845A-F1B977D979E7}" type="presParOf" srcId="{6022B9F2-9A45-4628-B583-4BA87CCE819F}" destId="{C0A575BA-DA1A-4ACB-8419-F7BA9BF1E6C5}" srcOrd="1" destOrd="0" presId="urn:microsoft.com/office/officeart/2005/8/layout/hierarchy1"/>
    <dgm:cxn modelId="{90C04BB1-11A0-471D-8C3C-97997367A46C}" type="presParOf" srcId="{0B32BAF3-934A-466A-9442-78117B01393C}" destId="{A5677EEA-692F-43B6-8822-2605EBD01E87}" srcOrd="2" destOrd="0" presId="urn:microsoft.com/office/officeart/2005/8/layout/hierarchy1"/>
    <dgm:cxn modelId="{D9C0EE7D-5B35-49C7-A652-4A2A7BFD6562}" type="presParOf" srcId="{0B32BAF3-934A-466A-9442-78117B01393C}" destId="{8FF8E72D-6AB3-47B4-9092-DEE2C824BB96}" srcOrd="3" destOrd="0" presId="urn:microsoft.com/office/officeart/2005/8/layout/hierarchy1"/>
    <dgm:cxn modelId="{5F45B941-C94D-4C2F-B4BF-E8B7F2DE5BA1}" type="presParOf" srcId="{8FF8E72D-6AB3-47B4-9092-DEE2C824BB96}" destId="{BF057446-3CF7-491E-8C2B-240160F456B8}" srcOrd="0" destOrd="0" presId="urn:microsoft.com/office/officeart/2005/8/layout/hierarchy1"/>
    <dgm:cxn modelId="{24ED4D37-87E3-47B7-9558-80C7F5B3C7DB}" type="presParOf" srcId="{BF057446-3CF7-491E-8C2B-240160F456B8}" destId="{5BCDF3BB-1317-4D89-80FE-C8907E21EC8F}" srcOrd="0" destOrd="0" presId="urn:microsoft.com/office/officeart/2005/8/layout/hierarchy1"/>
    <dgm:cxn modelId="{58E0BD54-9FFB-4C8D-B69F-B1A37A6AB9BB}" type="presParOf" srcId="{BF057446-3CF7-491E-8C2B-240160F456B8}" destId="{9D5D4119-288F-491C-BF5C-C87E05EAA42A}" srcOrd="1" destOrd="0" presId="urn:microsoft.com/office/officeart/2005/8/layout/hierarchy1"/>
    <dgm:cxn modelId="{AC1649D4-FE02-4059-9875-C76B9B2E0555}" type="presParOf" srcId="{8FF8E72D-6AB3-47B4-9092-DEE2C824BB96}" destId="{BD480F3D-8A72-48F3-8268-ACD93DC58BD9}" srcOrd="1" destOrd="0" presId="urn:microsoft.com/office/officeart/2005/8/layout/hierarchy1"/>
    <dgm:cxn modelId="{5D02C69D-293C-4EFA-959E-D30BF8197DE8}" type="presParOf" srcId="{0B32BAF3-934A-466A-9442-78117B01393C}" destId="{48F0DDDA-8D60-4AC3-9790-CA679BFF6467}" srcOrd="4" destOrd="0" presId="urn:microsoft.com/office/officeart/2005/8/layout/hierarchy1"/>
    <dgm:cxn modelId="{A26F0450-AFBD-41F5-8163-25A71B8E336F}" type="presParOf" srcId="{0B32BAF3-934A-466A-9442-78117B01393C}" destId="{5B17A619-C042-44BD-8B58-23CFF3E85C21}" srcOrd="5" destOrd="0" presId="urn:microsoft.com/office/officeart/2005/8/layout/hierarchy1"/>
    <dgm:cxn modelId="{AC924641-5087-4A3E-B5F7-B488A9872156}" type="presParOf" srcId="{5B17A619-C042-44BD-8B58-23CFF3E85C21}" destId="{8576322B-7F2F-4F21-BBFA-DBF6B2F1A360}" srcOrd="0" destOrd="0" presId="urn:microsoft.com/office/officeart/2005/8/layout/hierarchy1"/>
    <dgm:cxn modelId="{4A4DBD4E-304B-4BE9-82A6-93AE4E21A64B}" type="presParOf" srcId="{8576322B-7F2F-4F21-BBFA-DBF6B2F1A360}" destId="{EEC066D4-D3BE-4F74-954C-32AAD8F01685}" srcOrd="0" destOrd="0" presId="urn:microsoft.com/office/officeart/2005/8/layout/hierarchy1"/>
    <dgm:cxn modelId="{E834B892-BF34-4101-8C6B-8CDDEDD8EDC7}" type="presParOf" srcId="{8576322B-7F2F-4F21-BBFA-DBF6B2F1A360}" destId="{5FED48E6-11D7-4D57-980B-02EA6BDBD8E1}" srcOrd="1" destOrd="0" presId="urn:microsoft.com/office/officeart/2005/8/layout/hierarchy1"/>
    <dgm:cxn modelId="{87D7429E-0ADC-47AE-91A5-344638F43CD6}" type="presParOf" srcId="{5B17A619-C042-44BD-8B58-23CFF3E85C21}" destId="{502C9F2C-BB2E-477D-BCFA-89E83CC450A0}" srcOrd="1" destOrd="0" presId="urn:microsoft.com/office/officeart/2005/8/layout/hierarchy1"/>
    <dgm:cxn modelId="{142EE500-7BBA-4A68-9B73-6EBC4002A04F}" type="presParOf" srcId="{77FCE60E-781E-4C9E-BC1C-1FE80A2EB230}" destId="{88BEFA37-6506-4872-AC43-484FF73D1CB0}" srcOrd="3" destOrd="0" presId="urn:microsoft.com/office/officeart/2005/8/layout/hierarchy1"/>
    <dgm:cxn modelId="{FC9A1D32-BF9A-4FB9-B4D1-D8E7DD4CE86B}" type="presParOf" srcId="{88BEFA37-6506-4872-AC43-484FF73D1CB0}" destId="{04B70444-F09B-4908-9A98-6B0CFC787131}" srcOrd="0" destOrd="0" presId="urn:microsoft.com/office/officeart/2005/8/layout/hierarchy1"/>
    <dgm:cxn modelId="{8C92CDEA-E190-4FEE-BA0F-AA8610B0642C}" type="presParOf" srcId="{04B70444-F09B-4908-9A98-6B0CFC787131}" destId="{447E86FB-8C7A-4311-A001-3D87F65994BD}" srcOrd="0" destOrd="0" presId="urn:microsoft.com/office/officeart/2005/8/layout/hierarchy1"/>
    <dgm:cxn modelId="{F0CA8E28-9D59-43D7-BC2E-12D15147C8FA}" type="presParOf" srcId="{04B70444-F09B-4908-9A98-6B0CFC787131}" destId="{D8175A52-CED3-431B-9AA7-97E388C5985D}" srcOrd="1" destOrd="0" presId="urn:microsoft.com/office/officeart/2005/8/layout/hierarchy1"/>
    <dgm:cxn modelId="{929523AC-0B58-43D3-9F27-5F86F286FCEC}" type="presParOf" srcId="{88BEFA37-6506-4872-AC43-484FF73D1CB0}" destId="{74F369D0-F1B3-4C12-B8CD-153A36201062}"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066955A-A4D0-4C3E-A651-40381A9F624E}"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D715A3A2-845D-46EB-A6D0-183F6AD924F3}">
      <dgm:prSet/>
      <dgm:spPr/>
      <dgm:t>
        <a:bodyPr/>
        <a:lstStyle/>
        <a:p>
          <a:r>
            <a:rPr lang="en-US"/>
            <a:t>Implementation of changes should be carefully planned</a:t>
          </a:r>
        </a:p>
      </dgm:t>
    </dgm:pt>
    <dgm:pt modelId="{F81B5359-2644-4EAA-8733-C5CFF4AF8048}" type="parTrans" cxnId="{C441111E-7F35-4CAE-8AA2-CFAD65E4B3A9}">
      <dgm:prSet/>
      <dgm:spPr/>
      <dgm:t>
        <a:bodyPr/>
        <a:lstStyle/>
        <a:p>
          <a:endParaRPr lang="en-US"/>
        </a:p>
      </dgm:t>
    </dgm:pt>
    <dgm:pt modelId="{426BE6CC-D8AE-4865-9505-EF56B83E1B50}" type="sibTrans" cxnId="{C441111E-7F35-4CAE-8AA2-CFAD65E4B3A9}">
      <dgm:prSet/>
      <dgm:spPr/>
      <dgm:t>
        <a:bodyPr/>
        <a:lstStyle/>
        <a:p>
          <a:endParaRPr lang="en-US"/>
        </a:p>
      </dgm:t>
    </dgm:pt>
    <dgm:pt modelId="{0B44A0DA-B5E1-4497-80B9-57A97EBC52AC}">
      <dgm:prSet/>
      <dgm:spPr/>
      <dgm:t>
        <a:bodyPr/>
        <a:lstStyle/>
        <a:p>
          <a:r>
            <a:rPr lang="en-US"/>
            <a:t>Organizations should attempt a trial implementation for major changes</a:t>
          </a:r>
        </a:p>
      </dgm:t>
    </dgm:pt>
    <dgm:pt modelId="{43DFED9B-7E72-49DD-9842-C54A5C9DA732}" type="parTrans" cxnId="{6D7C6AB5-6C2D-46CF-ADBC-AA6F7445C0FB}">
      <dgm:prSet/>
      <dgm:spPr/>
      <dgm:t>
        <a:bodyPr/>
        <a:lstStyle/>
        <a:p>
          <a:endParaRPr lang="en-US"/>
        </a:p>
      </dgm:t>
    </dgm:pt>
    <dgm:pt modelId="{89707E8C-B97E-4C1B-B2B9-CF937ED0294B}" type="sibTrans" cxnId="{6D7C6AB5-6C2D-46CF-ADBC-AA6F7445C0FB}">
      <dgm:prSet/>
      <dgm:spPr/>
      <dgm:t>
        <a:bodyPr/>
        <a:lstStyle/>
        <a:p>
          <a:endParaRPr lang="en-US"/>
        </a:p>
      </dgm:t>
    </dgm:pt>
    <dgm:pt modelId="{51D012EC-0E70-41C0-B0A7-70E1ABD2212B}">
      <dgm:prSet/>
      <dgm:spPr/>
      <dgm:t>
        <a:bodyPr/>
        <a:lstStyle/>
        <a:p>
          <a:r>
            <a:rPr lang="en-US"/>
            <a:t>Create a rollback or remediation plan</a:t>
          </a:r>
        </a:p>
      </dgm:t>
    </dgm:pt>
    <dgm:pt modelId="{30DE5B00-CAA1-46FE-819E-135FF24CB894}" type="parTrans" cxnId="{78804595-B71F-4D26-8C68-11B7F944F343}">
      <dgm:prSet/>
      <dgm:spPr/>
      <dgm:t>
        <a:bodyPr/>
        <a:lstStyle/>
        <a:p>
          <a:endParaRPr lang="en-US"/>
        </a:p>
      </dgm:t>
    </dgm:pt>
    <dgm:pt modelId="{10DC8C1D-7DF4-464E-A048-72696B8F1CE7}" type="sibTrans" cxnId="{78804595-B71F-4D26-8C68-11B7F944F343}">
      <dgm:prSet/>
      <dgm:spPr/>
      <dgm:t>
        <a:bodyPr/>
        <a:lstStyle/>
        <a:p>
          <a:endParaRPr lang="en-US"/>
        </a:p>
      </dgm:t>
    </dgm:pt>
    <dgm:pt modelId="{C8F20687-DD8D-40A7-ACE5-0E29D8EE6E88}">
      <dgm:prSet/>
      <dgm:spPr/>
      <dgm:t>
        <a:bodyPr/>
        <a:lstStyle/>
        <a:p>
          <a:r>
            <a:rPr lang="en-US"/>
            <a:t>Schedule changes to have minimal impact on workflow </a:t>
          </a:r>
        </a:p>
      </dgm:t>
    </dgm:pt>
    <dgm:pt modelId="{0C064482-34CA-4D66-A508-260B9034EA58}" type="parTrans" cxnId="{8F32E14D-C29D-4E85-B269-12862E5F48DC}">
      <dgm:prSet/>
      <dgm:spPr/>
      <dgm:t>
        <a:bodyPr/>
        <a:lstStyle/>
        <a:p>
          <a:endParaRPr lang="en-US"/>
        </a:p>
      </dgm:t>
    </dgm:pt>
    <dgm:pt modelId="{0A0BED3C-1E4E-47E0-A969-9BFB3B178E11}" type="sibTrans" cxnId="{8F32E14D-C29D-4E85-B269-12862E5F48DC}">
      <dgm:prSet/>
      <dgm:spPr/>
      <dgm:t>
        <a:bodyPr/>
        <a:lstStyle/>
        <a:p>
          <a:endParaRPr lang="en-US"/>
        </a:p>
      </dgm:t>
    </dgm:pt>
    <dgm:pt modelId="{6BCFA46F-F21C-4DB1-8D0F-A603EAF0C54F}">
      <dgm:prSet/>
      <dgm:spPr/>
      <dgm:t>
        <a:bodyPr/>
        <a:lstStyle/>
        <a:p>
          <a:r>
            <a:rPr lang="en-US"/>
            <a:t>After the change is implemented, assess its impact</a:t>
          </a:r>
        </a:p>
      </dgm:t>
    </dgm:pt>
    <dgm:pt modelId="{B849ADE3-C046-49D7-9722-47781A824250}" type="parTrans" cxnId="{1F23FEB7-9E95-49F9-8A08-1AA955394780}">
      <dgm:prSet/>
      <dgm:spPr/>
      <dgm:t>
        <a:bodyPr/>
        <a:lstStyle/>
        <a:p>
          <a:endParaRPr lang="en-US"/>
        </a:p>
      </dgm:t>
    </dgm:pt>
    <dgm:pt modelId="{617EECFA-BA8F-487B-A411-27958CA50A62}" type="sibTrans" cxnId="{1F23FEB7-9E95-49F9-8A08-1AA955394780}">
      <dgm:prSet/>
      <dgm:spPr/>
      <dgm:t>
        <a:bodyPr/>
        <a:lstStyle/>
        <a:p>
          <a:endParaRPr lang="en-US"/>
        </a:p>
      </dgm:t>
    </dgm:pt>
    <dgm:pt modelId="{BACA0D6C-BA81-407E-91B5-39F4CF016C6C}">
      <dgm:prSet/>
      <dgm:spPr/>
      <dgm:t>
        <a:bodyPr/>
        <a:lstStyle/>
        <a:p>
          <a:r>
            <a:rPr lang="en-US"/>
            <a:t>Review the process and document the outcomes</a:t>
          </a:r>
        </a:p>
      </dgm:t>
    </dgm:pt>
    <dgm:pt modelId="{282ECC07-AB83-4808-A4C8-128ECE942325}" type="parTrans" cxnId="{B34082F7-044E-4A5C-8378-C497EC3296D1}">
      <dgm:prSet/>
      <dgm:spPr/>
      <dgm:t>
        <a:bodyPr/>
        <a:lstStyle/>
        <a:p>
          <a:endParaRPr lang="en-US"/>
        </a:p>
      </dgm:t>
    </dgm:pt>
    <dgm:pt modelId="{E52D17C0-41AD-43CD-823D-0D870C0C1121}" type="sibTrans" cxnId="{B34082F7-044E-4A5C-8378-C497EC3296D1}">
      <dgm:prSet/>
      <dgm:spPr/>
      <dgm:t>
        <a:bodyPr/>
        <a:lstStyle/>
        <a:p>
          <a:endParaRPr lang="en-US"/>
        </a:p>
      </dgm:t>
    </dgm:pt>
    <dgm:pt modelId="{8F489BE2-089C-4150-9F2B-E297FAACD3EE}">
      <dgm:prSet/>
      <dgm:spPr/>
      <dgm:t>
        <a:bodyPr/>
        <a:lstStyle/>
        <a:p>
          <a:r>
            <a:rPr lang="en-US"/>
            <a:t>Can be used to improve the process for future change management projects</a:t>
          </a:r>
        </a:p>
      </dgm:t>
    </dgm:pt>
    <dgm:pt modelId="{0536D2F5-1CB5-4D91-81B1-4353031CDBA1}" type="parTrans" cxnId="{2AD5641C-3E5C-4EFE-84B6-E9C3F0FF4B12}">
      <dgm:prSet/>
      <dgm:spPr/>
      <dgm:t>
        <a:bodyPr/>
        <a:lstStyle/>
        <a:p>
          <a:endParaRPr lang="en-US"/>
        </a:p>
      </dgm:t>
    </dgm:pt>
    <dgm:pt modelId="{83A77D37-DC45-445C-AEFD-9ED826701634}" type="sibTrans" cxnId="{2AD5641C-3E5C-4EFE-84B6-E9C3F0FF4B12}">
      <dgm:prSet/>
      <dgm:spPr/>
      <dgm:t>
        <a:bodyPr/>
        <a:lstStyle/>
        <a:p>
          <a:endParaRPr lang="en-US"/>
        </a:p>
      </dgm:t>
    </dgm:pt>
    <dgm:pt modelId="{38991352-0DDA-4AA3-ABCC-A4E1028B42CB}" type="pres">
      <dgm:prSet presAssocID="{7066955A-A4D0-4C3E-A651-40381A9F624E}" presName="root" presStyleCnt="0">
        <dgm:presLayoutVars>
          <dgm:dir/>
          <dgm:resizeHandles val="exact"/>
        </dgm:presLayoutVars>
      </dgm:prSet>
      <dgm:spPr/>
    </dgm:pt>
    <dgm:pt modelId="{64F527ED-D827-4B11-A6EF-B3E3570B4CD0}" type="pres">
      <dgm:prSet presAssocID="{D715A3A2-845D-46EB-A6D0-183F6AD924F3}" presName="compNode" presStyleCnt="0"/>
      <dgm:spPr/>
    </dgm:pt>
    <dgm:pt modelId="{DCEDD1A1-573D-45A7-8D71-5B760012FA02}" type="pres">
      <dgm:prSet presAssocID="{D715A3A2-845D-46EB-A6D0-183F6AD924F3}" presName="bgRect" presStyleLbl="bgShp" presStyleIdx="0" presStyleCnt="6"/>
      <dgm:spPr/>
    </dgm:pt>
    <dgm:pt modelId="{4C11974D-94E5-40EF-8C88-8440B7D8ED64}" type="pres">
      <dgm:prSet presAssocID="{D715A3A2-845D-46EB-A6D0-183F6AD924F3}"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resentation with Checklist"/>
        </a:ext>
      </dgm:extLst>
    </dgm:pt>
    <dgm:pt modelId="{DC8D6176-B370-4CDA-B5E3-3436715C6CCF}" type="pres">
      <dgm:prSet presAssocID="{D715A3A2-845D-46EB-A6D0-183F6AD924F3}" presName="spaceRect" presStyleCnt="0"/>
      <dgm:spPr/>
    </dgm:pt>
    <dgm:pt modelId="{F0C1D418-DF4A-448D-8BDD-869333FE1D73}" type="pres">
      <dgm:prSet presAssocID="{D715A3A2-845D-46EB-A6D0-183F6AD924F3}" presName="parTx" presStyleLbl="revTx" presStyleIdx="0" presStyleCnt="7">
        <dgm:presLayoutVars>
          <dgm:chMax val="0"/>
          <dgm:chPref val="0"/>
        </dgm:presLayoutVars>
      </dgm:prSet>
      <dgm:spPr/>
    </dgm:pt>
    <dgm:pt modelId="{FB67AE03-F05A-4C8F-97AE-873DB6C17915}" type="pres">
      <dgm:prSet presAssocID="{426BE6CC-D8AE-4865-9505-EF56B83E1B50}" presName="sibTrans" presStyleCnt="0"/>
      <dgm:spPr/>
    </dgm:pt>
    <dgm:pt modelId="{7C9741EA-134A-490D-A827-C7025C8F7046}" type="pres">
      <dgm:prSet presAssocID="{0B44A0DA-B5E1-4497-80B9-57A97EBC52AC}" presName="compNode" presStyleCnt="0"/>
      <dgm:spPr/>
    </dgm:pt>
    <dgm:pt modelId="{F4F46178-3A43-41A5-BC75-C89D26C76DB0}" type="pres">
      <dgm:prSet presAssocID="{0B44A0DA-B5E1-4497-80B9-57A97EBC52AC}" presName="bgRect" presStyleLbl="bgShp" presStyleIdx="1" presStyleCnt="6"/>
      <dgm:spPr/>
    </dgm:pt>
    <dgm:pt modelId="{14F1817F-D955-479E-9569-4BB2FA4E00BC}" type="pres">
      <dgm:prSet presAssocID="{0B44A0DA-B5E1-4497-80B9-57A97EBC52AC}"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eeting"/>
        </a:ext>
      </dgm:extLst>
    </dgm:pt>
    <dgm:pt modelId="{1191D7C2-17FC-4DC1-B5CF-63D2E4BCADF5}" type="pres">
      <dgm:prSet presAssocID="{0B44A0DA-B5E1-4497-80B9-57A97EBC52AC}" presName="spaceRect" presStyleCnt="0"/>
      <dgm:spPr/>
    </dgm:pt>
    <dgm:pt modelId="{3C23B82E-D097-4758-BF48-17CFB95F321F}" type="pres">
      <dgm:prSet presAssocID="{0B44A0DA-B5E1-4497-80B9-57A97EBC52AC}" presName="parTx" presStyleLbl="revTx" presStyleIdx="1" presStyleCnt="7">
        <dgm:presLayoutVars>
          <dgm:chMax val="0"/>
          <dgm:chPref val="0"/>
        </dgm:presLayoutVars>
      </dgm:prSet>
      <dgm:spPr/>
    </dgm:pt>
    <dgm:pt modelId="{F24EE75B-6A00-4ECA-8A61-8DC2626A16DD}" type="pres">
      <dgm:prSet presAssocID="{89707E8C-B97E-4C1B-B2B9-CF937ED0294B}" presName="sibTrans" presStyleCnt="0"/>
      <dgm:spPr/>
    </dgm:pt>
    <dgm:pt modelId="{0C05286F-BE11-4DF0-A015-055E2845C168}" type="pres">
      <dgm:prSet presAssocID="{51D012EC-0E70-41C0-B0A7-70E1ABD2212B}" presName="compNode" presStyleCnt="0"/>
      <dgm:spPr/>
    </dgm:pt>
    <dgm:pt modelId="{FF4925D7-78BD-4699-92EB-F94FD5354D74}" type="pres">
      <dgm:prSet presAssocID="{51D012EC-0E70-41C0-B0A7-70E1ABD2212B}" presName="bgRect" presStyleLbl="bgShp" presStyleIdx="2" presStyleCnt="6"/>
      <dgm:spPr/>
    </dgm:pt>
    <dgm:pt modelId="{70CC1EBA-1195-47F7-A112-6607F6703BE6}" type="pres">
      <dgm:prSet presAssocID="{51D012EC-0E70-41C0-B0A7-70E1ABD2212B}"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ckmark"/>
        </a:ext>
      </dgm:extLst>
    </dgm:pt>
    <dgm:pt modelId="{31C579A0-280B-4130-A5F1-7FC4E9144696}" type="pres">
      <dgm:prSet presAssocID="{51D012EC-0E70-41C0-B0A7-70E1ABD2212B}" presName="spaceRect" presStyleCnt="0"/>
      <dgm:spPr/>
    </dgm:pt>
    <dgm:pt modelId="{661A0DED-0A53-4F75-AB7D-248193B11508}" type="pres">
      <dgm:prSet presAssocID="{51D012EC-0E70-41C0-B0A7-70E1ABD2212B}" presName="parTx" presStyleLbl="revTx" presStyleIdx="2" presStyleCnt="7">
        <dgm:presLayoutVars>
          <dgm:chMax val="0"/>
          <dgm:chPref val="0"/>
        </dgm:presLayoutVars>
      </dgm:prSet>
      <dgm:spPr/>
    </dgm:pt>
    <dgm:pt modelId="{02728F7E-3947-47DA-A51F-52EA51913552}" type="pres">
      <dgm:prSet presAssocID="{10DC8C1D-7DF4-464E-A048-72696B8F1CE7}" presName="sibTrans" presStyleCnt="0"/>
      <dgm:spPr/>
    </dgm:pt>
    <dgm:pt modelId="{324A87B7-4365-47D8-BBC9-679904F7E99A}" type="pres">
      <dgm:prSet presAssocID="{C8F20687-DD8D-40A7-ACE5-0E29D8EE6E88}" presName="compNode" presStyleCnt="0"/>
      <dgm:spPr/>
    </dgm:pt>
    <dgm:pt modelId="{8A0F98BB-E921-4344-8972-DE316FC30718}" type="pres">
      <dgm:prSet presAssocID="{C8F20687-DD8D-40A7-ACE5-0E29D8EE6E88}" presName="bgRect" presStyleLbl="bgShp" presStyleIdx="3" presStyleCnt="6"/>
      <dgm:spPr/>
    </dgm:pt>
    <dgm:pt modelId="{0413F8D3-17D5-4058-B01B-80E14E6C479C}" type="pres">
      <dgm:prSet presAssocID="{C8F20687-DD8D-40A7-ACE5-0E29D8EE6E88}"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topwatch"/>
        </a:ext>
      </dgm:extLst>
    </dgm:pt>
    <dgm:pt modelId="{619B175F-9509-434B-8075-858FFB088A77}" type="pres">
      <dgm:prSet presAssocID="{C8F20687-DD8D-40A7-ACE5-0E29D8EE6E88}" presName="spaceRect" presStyleCnt="0"/>
      <dgm:spPr/>
    </dgm:pt>
    <dgm:pt modelId="{006127C0-6351-406C-B324-3033AC275A3A}" type="pres">
      <dgm:prSet presAssocID="{C8F20687-DD8D-40A7-ACE5-0E29D8EE6E88}" presName="parTx" presStyleLbl="revTx" presStyleIdx="3" presStyleCnt="7">
        <dgm:presLayoutVars>
          <dgm:chMax val="0"/>
          <dgm:chPref val="0"/>
        </dgm:presLayoutVars>
      </dgm:prSet>
      <dgm:spPr/>
    </dgm:pt>
    <dgm:pt modelId="{E556032E-80B7-42C0-844F-C92FE2B120ED}" type="pres">
      <dgm:prSet presAssocID="{0A0BED3C-1E4E-47E0-A969-9BFB3B178E11}" presName="sibTrans" presStyleCnt="0"/>
      <dgm:spPr/>
    </dgm:pt>
    <dgm:pt modelId="{D47912E4-376F-4DEC-B5FB-26E9B9E92795}" type="pres">
      <dgm:prSet presAssocID="{6BCFA46F-F21C-4DB1-8D0F-A603EAF0C54F}" presName="compNode" presStyleCnt="0"/>
      <dgm:spPr/>
    </dgm:pt>
    <dgm:pt modelId="{55204435-32A3-448A-81F1-EF605B707668}" type="pres">
      <dgm:prSet presAssocID="{6BCFA46F-F21C-4DB1-8D0F-A603EAF0C54F}" presName="bgRect" presStyleLbl="bgShp" presStyleIdx="4" presStyleCnt="6"/>
      <dgm:spPr/>
    </dgm:pt>
    <dgm:pt modelId="{A837A0D1-8EBA-4F0C-A397-D0AE9A0454ED}" type="pres">
      <dgm:prSet presAssocID="{6BCFA46F-F21C-4DB1-8D0F-A603EAF0C54F}"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Business Growth"/>
        </a:ext>
      </dgm:extLst>
    </dgm:pt>
    <dgm:pt modelId="{1FA08D6E-7955-449E-9FCD-C08480EECB66}" type="pres">
      <dgm:prSet presAssocID="{6BCFA46F-F21C-4DB1-8D0F-A603EAF0C54F}" presName="spaceRect" presStyleCnt="0"/>
      <dgm:spPr/>
    </dgm:pt>
    <dgm:pt modelId="{C4D54501-0E44-4A22-AC2B-350844D04E52}" type="pres">
      <dgm:prSet presAssocID="{6BCFA46F-F21C-4DB1-8D0F-A603EAF0C54F}" presName="parTx" presStyleLbl="revTx" presStyleIdx="4" presStyleCnt="7">
        <dgm:presLayoutVars>
          <dgm:chMax val="0"/>
          <dgm:chPref val="0"/>
        </dgm:presLayoutVars>
      </dgm:prSet>
      <dgm:spPr/>
    </dgm:pt>
    <dgm:pt modelId="{931F8D97-4863-4F64-9E69-F870DEE8AB3F}" type="pres">
      <dgm:prSet presAssocID="{617EECFA-BA8F-487B-A411-27958CA50A62}" presName="sibTrans" presStyleCnt="0"/>
      <dgm:spPr/>
    </dgm:pt>
    <dgm:pt modelId="{A497360B-6008-4F13-B598-93BAD8AB3AE6}" type="pres">
      <dgm:prSet presAssocID="{BACA0D6C-BA81-407E-91B5-39F4CF016C6C}" presName="compNode" presStyleCnt="0"/>
      <dgm:spPr/>
    </dgm:pt>
    <dgm:pt modelId="{2B037F43-BF30-4141-8DA8-C84FBF614D2E}" type="pres">
      <dgm:prSet presAssocID="{BACA0D6C-BA81-407E-91B5-39F4CF016C6C}" presName="bgRect" presStyleLbl="bgShp" presStyleIdx="5" presStyleCnt="6"/>
      <dgm:spPr/>
    </dgm:pt>
    <dgm:pt modelId="{E59E2E2E-5A70-4E18-B362-3A84F4E9D174}" type="pres">
      <dgm:prSet presAssocID="{BACA0D6C-BA81-407E-91B5-39F4CF016C6C}"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Hierarchy"/>
        </a:ext>
      </dgm:extLst>
    </dgm:pt>
    <dgm:pt modelId="{FAC31FFA-EC37-48A1-8FD8-B81A98A8C964}" type="pres">
      <dgm:prSet presAssocID="{BACA0D6C-BA81-407E-91B5-39F4CF016C6C}" presName="spaceRect" presStyleCnt="0"/>
      <dgm:spPr/>
    </dgm:pt>
    <dgm:pt modelId="{7B10F966-9680-46E8-AABD-E76C475C0AE9}" type="pres">
      <dgm:prSet presAssocID="{BACA0D6C-BA81-407E-91B5-39F4CF016C6C}" presName="parTx" presStyleLbl="revTx" presStyleIdx="5" presStyleCnt="7">
        <dgm:presLayoutVars>
          <dgm:chMax val="0"/>
          <dgm:chPref val="0"/>
        </dgm:presLayoutVars>
      </dgm:prSet>
      <dgm:spPr/>
    </dgm:pt>
    <dgm:pt modelId="{E5982749-D84A-47C4-B6BB-9B96FF259763}" type="pres">
      <dgm:prSet presAssocID="{BACA0D6C-BA81-407E-91B5-39F4CF016C6C}" presName="desTx" presStyleLbl="revTx" presStyleIdx="6" presStyleCnt="7">
        <dgm:presLayoutVars/>
      </dgm:prSet>
      <dgm:spPr/>
    </dgm:pt>
  </dgm:ptLst>
  <dgm:cxnLst>
    <dgm:cxn modelId="{2AD5641C-3E5C-4EFE-84B6-E9C3F0FF4B12}" srcId="{BACA0D6C-BA81-407E-91B5-39F4CF016C6C}" destId="{8F489BE2-089C-4150-9F2B-E297FAACD3EE}" srcOrd="0" destOrd="0" parTransId="{0536D2F5-1CB5-4D91-81B1-4353031CDBA1}" sibTransId="{83A77D37-DC45-445C-AEFD-9ED826701634}"/>
    <dgm:cxn modelId="{C441111E-7F35-4CAE-8AA2-CFAD65E4B3A9}" srcId="{7066955A-A4D0-4C3E-A651-40381A9F624E}" destId="{D715A3A2-845D-46EB-A6D0-183F6AD924F3}" srcOrd="0" destOrd="0" parTransId="{F81B5359-2644-4EAA-8733-C5CFF4AF8048}" sibTransId="{426BE6CC-D8AE-4865-9505-EF56B83E1B50}"/>
    <dgm:cxn modelId="{FAEF821E-E905-41B9-ACC9-C7065AFC2E65}" type="presOf" srcId="{0B44A0DA-B5E1-4497-80B9-57A97EBC52AC}" destId="{3C23B82E-D097-4758-BF48-17CFB95F321F}" srcOrd="0" destOrd="0" presId="urn:microsoft.com/office/officeart/2018/2/layout/IconVerticalSolidList"/>
    <dgm:cxn modelId="{A89B2928-D5D0-4A26-93CC-7FFD53293C62}" type="presOf" srcId="{D715A3A2-845D-46EB-A6D0-183F6AD924F3}" destId="{F0C1D418-DF4A-448D-8BDD-869333FE1D73}" srcOrd="0" destOrd="0" presId="urn:microsoft.com/office/officeart/2018/2/layout/IconVerticalSolidList"/>
    <dgm:cxn modelId="{D52F9A4A-870F-43BD-AB4F-A72DF2ADAA58}" type="presOf" srcId="{7066955A-A4D0-4C3E-A651-40381A9F624E}" destId="{38991352-0DDA-4AA3-ABCC-A4E1028B42CB}" srcOrd="0" destOrd="0" presId="urn:microsoft.com/office/officeart/2018/2/layout/IconVerticalSolidList"/>
    <dgm:cxn modelId="{8F32E14D-C29D-4E85-B269-12862E5F48DC}" srcId="{7066955A-A4D0-4C3E-A651-40381A9F624E}" destId="{C8F20687-DD8D-40A7-ACE5-0E29D8EE6E88}" srcOrd="3" destOrd="0" parTransId="{0C064482-34CA-4D66-A508-260B9034EA58}" sibTransId="{0A0BED3C-1E4E-47E0-A969-9BFB3B178E11}"/>
    <dgm:cxn modelId="{873FE352-F120-4FD5-A6C1-400E28B16674}" type="presOf" srcId="{51D012EC-0E70-41C0-B0A7-70E1ABD2212B}" destId="{661A0DED-0A53-4F75-AB7D-248193B11508}" srcOrd="0" destOrd="0" presId="urn:microsoft.com/office/officeart/2018/2/layout/IconVerticalSolidList"/>
    <dgm:cxn modelId="{78804595-B71F-4D26-8C68-11B7F944F343}" srcId="{7066955A-A4D0-4C3E-A651-40381A9F624E}" destId="{51D012EC-0E70-41C0-B0A7-70E1ABD2212B}" srcOrd="2" destOrd="0" parTransId="{30DE5B00-CAA1-46FE-819E-135FF24CB894}" sibTransId="{10DC8C1D-7DF4-464E-A048-72696B8F1CE7}"/>
    <dgm:cxn modelId="{6D7C6AB5-6C2D-46CF-ADBC-AA6F7445C0FB}" srcId="{7066955A-A4D0-4C3E-A651-40381A9F624E}" destId="{0B44A0DA-B5E1-4497-80B9-57A97EBC52AC}" srcOrd="1" destOrd="0" parTransId="{43DFED9B-7E72-49DD-9842-C54A5C9DA732}" sibTransId="{89707E8C-B97E-4C1B-B2B9-CF937ED0294B}"/>
    <dgm:cxn modelId="{1F23FEB7-9E95-49F9-8A08-1AA955394780}" srcId="{7066955A-A4D0-4C3E-A651-40381A9F624E}" destId="{6BCFA46F-F21C-4DB1-8D0F-A603EAF0C54F}" srcOrd="4" destOrd="0" parTransId="{B849ADE3-C046-49D7-9722-47781A824250}" sibTransId="{617EECFA-BA8F-487B-A411-27958CA50A62}"/>
    <dgm:cxn modelId="{3F1374CF-4C14-4053-B9C7-22AAFD1C60D6}" type="presOf" srcId="{6BCFA46F-F21C-4DB1-8D0F-A603EAF0C54F}" destId="{C4D54501-0E44-4A22-AC2B-350844D04E52}" srcOrd="0" destOrd="0" presId="urn:microsoft.com/office/officeart/2018/2/layout/IconVerticalSolidList"/>
    <dgm:cxn modelId="{9A9A48E1-6A3C-4DEA-BAD9-26985D4DB8B5}" type="presOf" srcId="{C8F20687-DD8D-40A7-ACE5-0E29D8EE6E88}" destId="{006127C0-6351-406C-B324-3033AC275A3A}" srcOrd="0" destOrd="0" presId="urn:microsoft.com/office/officeart/2018/2/layout/IconVerticalSolidList"/>
    <dgm:cxn modelId="{FACDF8E2-A8B1-4529-A9BF-CDDB5D5EDD50}" type="presOf" srcId="{BACA0D6C-BA81-407E-91B5-39F4CF016C6C}" destId="{7B10F966-9680-46E8-AABD-E76C475C0AE9}" srcOrd="0" destOrd="0" presId="urn:microsoft.com/office/officeart/2018/2/layout/IconVerticalSolidList"/>
    <dgm:cxn modelId="{B34082F7-044E-4A5C-8378-C497EC3296D1}" srcId="{7066955A-A4D0-4C3E-A651-40381A9F624E}" destId="{BACA0D6C-BA81-407E-91B5-39F4CF016C6C}" srcOrd="5" destOrd="0" parTransId="{282ECC07-AB83-4808-A4C8-128ECE942325}" sibTransId="{E52D17C0-41AD-43CD-823D-0D870C0C1121}"/>
    <dgm:cxn modelId="{3620FCFB-8ADF-41B4-BAF0-47BEF54C035E}" type="presOf" srcId="{8F489BE2-089C-4150-9F2B-E297FAACD3EE}" destId="{E5982749-D84A-47C4-B6BB-9B96FF259763}" srcOrd="0" destOrd="0" presId="urn:microsoft.com/office/officeart/2018/2/layout/IconVerticalSolidList"/>
    <dgm:cxn modelId="{7786D6F2-4816-4283-92FA-6E0146486D8E}" type="presParOf" srcId="{38991352-0DDA-4AA3-ABCC-A4E1028B42CB}" destId="{64F527ED-D827-4B11-A6EF-B3E3570B4CD0}" srcOrd="0" destOrd="0" presId="urn:microsoft.com/office/officeart/2018/2/layout/IconVerticalSolidList"/>
    <dgm:cxn modelId="{211CAF04-5656-4022-98F4-783CAC4D18AC}" type="presParOf" srcId="{64F527ED-D827-4B11-A6EF-B3E3570B4CD0}" destId="{DCEDD1A1-573D-45A7-8D71-5B760012FA02}" srcOrd="0" destOrd="0" presId="urn:microsoft.com/office/officeart/2018/2/layout/IconVerticalSolidList"/>
    <dgm:cxn modelId="{115A7B17-BFC9-4F3D-8C76-EF7106C19782}" type="presParOf" srcId="{64F527ED-D827-4B11-A6EF-B3E3570B4CD0}" destId="{4C11974D-94E5-40EF-8C88-8440B7D8ED64}" srcOrd="1" destOrd="0" presId="urn:microsoft.com/office/officeart/2018/2/layout/IconVerticalSolidList"/>
    <dgm:cxn modelId="{2F2C89FA-A8FD-49C4-B64F-2E4A2E87AB99}" type="presParOf" srcId="{64F527ED-D827-4B11-A6EF-B3E3570B4CD0}" destId="{DC8D6176-B370-4CDA-B5E3-3436715C6CCF}" srcOrd="2" destOrd="0" presId="urn:microsoft.com/office/officeart/2018/2/layout/IconVerticalSolidList"/>
    <dgm:cxn modelId="{B894CBC6-6415-433C-94D8-1605203C4772}" type="presParOf" srcId="{64F527ED-D827-4B11-A6EF-B3E3570B4CD0}" destId="{F0C1D418-DF4A-448D-8BDD-869333FE1D73}" srcOrd="3" destOrd="0" presId="urn:microsoft.com/office/officeart/2018/2/layout/IconVerticalSolidList"/>
    <dgm:cxn modelId="{503EFB49-5E62-4650-B912-B731EE18F784}" type="presParOf" srcId="{38991352-0DDA-4AA3-ABCC-A4E1028B42CB}" destId="{FB67AE03-F05A-4C8F-97AE-873DB6C17915}" srcOrd="1" destOrd="0" presId="urn:microsoft.com/office/officeart/2018/2/layout/IconVerticalSolidList"/>
    <dgm:cxn modelId="{62752603-53BC-494A-BE56-E95AA845ACEF}" type="presParOf" srcId="{38991352-0DDA-4AA3-ABCC-A4E1028B42CB}" destId="{7C9741EA-134A-490D-A827-C7025C8F7046}" srcOrd="2" destOrd="0" presId="urn:microsoft.com/office/officeart/2018/2/layout/IconVerticalSolidList"/>
    <dgm:cxn modelId="{30C67D70-8140-4E80-91B8-B262D2B2AC41}" type="presParOf" srcId="{7C9741EA-134A-490D-A827-C7025C8F7046}" destId="{F4F46178-3A43-41A5-BC75-C89D26C76DB0}" srcOrd="0" destOrd="0" presId="urn:microsoft.com/office/officeart/2018/2/layout/IconVerticalSolidList"/>
    <dgm:cxn modelId="{4206DA62-776A-4566-B210-B7C5DE29EE6C}" type="presParOf" srcId="{7C9741EA-134A-490D-A827-C7025C8F7046}" destId="{14F1817F-D955-479E-9569-4BB2FA4E00BC}" srcOrd="1" destOrd="0" presId="urn:microsoft.com/office/officeart/2018/2/layout/IconVerticalSolidList"/>
    <dgm:cxn modelId="{46E72DEA-5C3E-404F-91D0-D11D0E7FDB57}" type="presParOf" srcId="{7C9741EA-134A-490D-A827-C7025C8F7046}" destId="{1191D7C2-17FC-4DC1-B5CF-63D2E4BCADF5}" srcOrd="2" destOrd="0" presId="urn:microsoft.com/office/officeart/2018/2/layout/IconVerticalSolidList"/>
    <dgm:cxn modelId="{8B102A22-6AF6-45B5-8CD2-C91B6F4E8F3A}" type="presParOf" srcId="{7C9741EA-134A-490D-A827-C7025C8F7046}" destId="{3C23B82E-D097-4758-BF48-17CFB95F321F}" srcOrd="3" destOrd="0" presId="urn:microsoft.com/office/officeart/2018/2/layout/IconVerticalSolidList"/>
    <dgm:cxn modelId="{45461E72-0743-4D82-8721-79FA3933E31F}" type="presParOf" srcId="{38991352-0DDA-4AA3-ABCC-A4E1028B42CB}" destId="{F24EE75B-6A00-4ECA-8A61-8DC2626A16DD}" srcOrd="3" destOrd="0" presId="urn:microsoft.com/office/officeart/2018/2/layout/IconVerticalSolidList"/>
    <dgm:cxn modelId="{281544D8-2E61-4147-8715-30F652CB9F84}" type="presParOf" srcId="{38991352-0DDA-4AA3-ABCC-A4E1028B42CB}" destId="{0C05286F-BE11-4DF0-A015-055E2845C168}" srcOrd="4" destOrd="0" presId="urn:microsoft.com/office/officeart/2018/2/layout/IconVerticalSolidList"/>
    <dgm:cxn modelId="{B9A03FD4-E518-4B39-A465-EC3D6E16D8CA}" type="presParOf" srcId="{0C05286F-BE11-4DF0-A015-055E2845C168}" destId="{FF4925D7-78BD-4699-92EB-F94FD5354D74}" srcOrd="0" destOrd="0" presId="urn:microsoft.com/office/officeart/2018/2/layout/IconVerticalSolidList"/>
    <dgm:cxn modelId="{3BF944FF-6349-4301-B5C0-76629EBB65E8}" type="presParOf" srcId="{0C05286F-BE11-4DF0-A015-055E2845C168}" destId="{70CC1EBA-1195-47F7-A112-6607F6703BE6}" srcOrd="1" destOrd="0" presId="urn:microsoft.com/office/officeart/2018/2/layout/IconVerticalSolidList"/>
    <dgm:cxn modelId="{9C1CFA9C-1F2B-4147-A425-71F8F8FE94A2}" type="presParOf" srcId="{0C05286F-BE11-4DF0-A015-055E2845C168}" destId="{31C579A0-280B-4130-A5F1-7FC4E9144696}" srcOrd="2" destOrd="0" presId="urn:microsoft.com/office/officeart/2018/2/layout/IconVerticalSolidList"/>
    <dgm:cxn modelId="{C208EA4B-6963-413E-ADAB-E682A3B0767F}" type="presParOf" srcId="{0C05286F-BE11-4DF0-A015-055E2845C168}" destId="{661A0DED-0A53-4F75-AB7D-248193B11508}" srcOrd="3" destOrd="0" presId="urn:microsoft.com/office/officeart/2018/2/layout/IconVerticalSolidList"/>
    <dgm:cxn modelId="{B1B6FE42-287F-4B24-95DF-C866B64D3B10}" type="presParOf" srcId="{38991352-0DDA-4AA3-ABCC-A4E1028B42CB}" destId="{02728F7E-3947-47DA-A51F-52EA51913552}" srcOrd="5" destOrd="0" presId="urn:microsoft.com/office/officeart/2018/2/layout/IconVerticalSolidList"/>
    <dgm:cxn modelId="{C4CFF68A-142B-4C4D-ABAD-082A77395137}" type="presParOf" srcId="{38991352-0DDA-4AA3-ABCC-A4E1028B42CB}" destId="{324A87B7-4365-47D8-BBC9-679904F7E99A}" srcOrd="6" destOrd="0" presId="urn:microsoft.com/office/officeart/2018/2/layout/IconVerticalSolidList"/>
    <dgm:cxn modelId="{26AAB7AB-C91E-4425-9A01-A302FFC8DB97}" type="presParOf" srcId="{324A87B7-4365-47D8-BBC9-679904F7E99A}" destId="{8A0F98BB-E921-4344-8972-DE316FC30718}" srcOrd="0" destOrd="0" presId="urn:microsoft.com/office/officeart/2018/2/layout/IconVerticalSolidList"/>
    <dgm:cxn modelId="{21701279-26D5-4B80-8535-AB5AAA120050}" type="presParOf" srcId="{324A87B7-4365-47D8-BBC9-679904F7E99A}" destId="{0413F8D3-17D5-4058-B01B-80E14E6C479C}" srcOrd="1" destOrd="0" presId="urn:microsoft.com/office/officeart/2018/2/layout/IconVerticalSolidList"/>
    <dgm:cxn modelId="{28AC0FA2-4CC0-4790-BB3F-BC10ED3FA51E}" type="presParOf" srcId="{324A87B7-4365-47D8-BBC9-679904F7E99A}" destId="{619B175F-9509-434B-8075-858FFB088A77}" srcOrd="2" destOrd="0" presId="urn:microsoft.com/office/officeart/2018/2/layout/IconVerticalSolidList"/>
    <dgm:cxn modelId="{B610CC85-BAF5-489D-8941-A6757264E1E8}" type="presParOf" srcId="{324A87B7-4365-47D8-BBC9-679904F7E99A}" destId="{006127C0-6351-406C-B324-3033AC275A3A}" srcOrd="3" destOrd="0" presId="urn:microsoft.com/office/officeart/2018/2/layout/IconVerticalSolidList"/>
    <dgm:cxn modelId="{B66EC36F-DF7C-4BFA-AB8A-43876056B769}" type="presParOf" srcId="{38991352-0DDA-4AA3-ABCC-A4E1028B42CB}" destId="{E556032E-80B7-42C0-844F-C92FE2B120ED}" srcOrd="7" destOrd="0" presId="urn:microsoft.com/office/officeart/2018/2/layout/IconVerticalSolidList"/>
    <dgm:cxn modelId="{BF1A3BBB-98C2-459B-A4A1-A82999003D9B}" type="presParOf" srcId="{38991352-0DDA-4AA3-ABCC-A4E1028B42CB}" destId="{D47912E4-376F-4DEC-B5FB-26E9B9E92795}" srcOrd="8" destOrd="0" presId="urn:microsoft.com/office/officeart/2018/2/layout/IconVerticalSolidList"/>
    <dgm:cxn modelId="{E9FF40E1-97DA-4580-896C-9681CB1EF3CC}" type="presParOf" srcId="{D47912E4-376F-4DEC-B5FB-26E9B9E92795}" destId="{55204435-32A3-448A-81F1-EF605B707668}" srcOrd="0" destOrd="0" presId="urn:microsoft.com/office/officeart/2018/2/layout/IconVerticalSolidList"/>
    <dgm:cxn modelId="{5CC98B73-9481-499D-986E-2A132909ADE5}" type="presParOf" srcId="{D47912E4-376F-4DEC-B5FB-26E9B9E92795}" destId="{A837A0D1-8EBA-4F0C-A397-D0AE9A0454ED}" srcOrd="1" destOrd="0" presId="urn:microsoft.com/office/officeart/2018/2/layout/IconVerticalSolidList"/>
    <dgm:cxn modelId="{C040DE5F-9550-4624-892F-5C4D8B6BB928}" type="presParOf" srcId="{D47912E4-376F-4DEC-B5FB-26E9B9E92795}" destId="{1FA08D6E-7955-449E-9FCD-C08480EECB66}" srcOrd="2" destOrd="0" presId="urn:microsoft.com/office/officeart/2018/2/layout/IconVerticalSolidList"/>
    <dgm:cxn modelId="{34AA6423-D651-4CE7-B422-CD725B416EEC}" type="presParOf" srcId="{D47912E4-376F-4DEC-B5FB-26E9B9E92795}" destId="{C4D54501-0E44-4A22-AC2B-350844D04E52}" srcOrd="3" destOrd="0" presId="urn:microsoft.com/office/officeart/2018/2/layout/IconVerticalSolidList"/>
    <dgm:cxn modelId="{6A528AC2-C2EE-485C-9E0D-A961571834E6}" type="presParOf" srcId="{38991352-0DDA-4AA3-ABCC-A4E1028B42CB}" destId="{931F8D97-4863-4F64-9E69-F870DEE8AB3F}" srcOrd="9" destOrd="0" presId="urn:microsoft.com/office/officeart/2018/2/layout/IconVerticalSolidList"/>
    <dgm:cxn modelId="{E0CAA389-7B8B-4BBE-80FA-7AE012635E55}" type="presParOf" srcId="{38991352-0DDA-4AA3-ABCC-A4E1028B42CB}" destId="{A497360B-6008-4F13-B598-93BAD8AB3AE6}" srcOrd="10" destOrd="0" presId="urn:microsoft.com/office/officeart/2018/2/layout/IconVerticalSolidList"/>
    <dgm:cxn modelId="{CF8BD18C-4587-4479-966C-DB7EE6039A84}" type="presParOf" srcId="{A497360B-6008-4F13-B598-93BAD8AB3AE6}" destId="{2B037F43-BF30-4141-8DA8-C84FBF614D2E}" srcOrd="0" destOrd="0" presId="urn:microsoft.com/office/officeart/2018/2/layout/IconVerticalSolidList"/>
    <dgm:cxn modelId="{FD3BC9D3-4F66-428A-8E47-9B7A4B930232}" type="presParOf" srcId="{A497360B-6008-4F13-B598-93BAD8AB3AE6}" destId="{E59E2E2E-5A70-4E18-B362-3A84F4E9D174}" srcOrd="1" destOrd="0" presId="urn:microsoft.com/office/officeart/2018/2/layout/IconVerticalSolidList"/>
    <dgm:cxn modelId="{99245A74-8643-47F9-8128-12814371756F}" type="presParOf" srcId="{A497360B-6008-4F13-B598-93BAD8AB3AE6}" destId="{FAC31FFA-EC37-48A1-8FD8-B81A98A8C964}" srcOrd="2" destOrd="0" presId="urn:microsoft.com/office/officeart/2018/2/layout/IconVerticalSolidList"/>
    <dgm:cxn modelId="{CB14DC4A-EE52-4A2C-8AF1-E18D02F7CFE0}" type="presParOf" srcId="{A497360B-6008-4F13-B598-93BAD8AB3AE6}" destId="{7B10F966-9680-46E8-AABD-E76C475C0AE9}" srcOrd="3" destOrd="0" presId="urn:microsoft.com/office/officeart/2018/2/layout/IconVerticalSolidList"/>
    <dgm:cxn modelId="{49AFE7CC-CD65-47C3-9D80-7F92301F923F}" type="presParOf" srcId="{A497360B-6008-4F13-B598-93BAD8AB3AE6}" destId="{E5982749-D84A-47C4-B6BB-9B96FF259763}"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53214D6-8B18-4A80-8D30-FA41C4323C73}" type="doc">
      <dgm:prSet loTypeId="urn:microsoft.com/office/officeart/2016/7/layout/BasicLinearProcessNumbered" loCatId="process" qsTypeId="urn:microsoft.com/office/officeart/2005/8/quickstyle/simple1" qsCatId="simple" csTypeId="urn:microsoft.com/office/officeart/2005/8/colors/accent1_2" csCatId="accent1"/>
      <dgm:spPr/>
      <dgm:t>
        <a:bodyPr/>
        <a:lstStyle/>
        <a:p>
          <a:endParaRPr lang="en-US"/>
        </a:p>
      </dgm:t>
    </dgm:pt>
    <dgm:pt modelId="{50A0142F-0C48-4456-92A2-1D3A7C742952}">
      <dgm:prSet/>
      <dgm:spPr/>
      <dgm:t>
        <a:bodyPr/>
        <a:lstStyle/>
        <a:p>
          <a:r>
            <a:rPr lang="en-US"/>
            <a:t>Identify scenarios for natural and man-made disasters and options for protecting systems. </a:t>
          </a:r>
        </a:p>
      </dgm:t>
    </dgm:pt>
    <dgm:pt modelId="{E2C0276A-86C0-4737-BD2D-5E0FEE2B4D27}" type="parTrans" cxnId="{7E6FCBA5-2136-4C57-861C-F821C1B58305}">
      <dgm:prSet/>
      <dgm:spPr/>
      <dgm:t>
        <a:bodyPr/>
        <a:lstStyle/>
        <a:p>
          <a:endParaRPr lang="en-US"/>
        </a:p>
      </dgm:t>
    </dgm:pt>
    <dgm:pt modelId="{20C83DB8-9F81-4DF3-BB78-62015B180A6A}" type="sibTrans" cxnId="{7E6FCBA5-2136-4C57-861C-F821C1B58305}">
      <dgm:prSet phldrT="1" phldr="0"/>
      <dgm:spPr/>
      <dgm:t>
        <a:bodyPr/>
        <a:lstStyle/>
        <a:p>
          <a:r>
            <a:rPr lang="en-US"/>
            <a:t>1</a:t>
          </a:r>
        </a:p>
      </dgm:t>
    </dgm:pt>
    <dgm:pt modelId="{AE238FF8-5284-489A-A7BA-831C7A09438F}">
      <dgm:prSet/>
      <dgm:spPr/>
      <dgm:t>
        <a:bodyPr/>
        <a:lstStyle/>
        <a:p>
          <a:r>
            <a:rPr lang="en-US"/>
            <a:t>Identify tasks, resources, and responsibilities for responding to a disaster.</a:t>
          </a:r>
        </a:p>
      </dgm:t>
    </dgm:pt>
    <dgm:pt modelId="{C25F3467-5520-44DA-B76D-B8DF43BAC90A}" type="parTrans" cxnId="{5DF2E731-3EC0-4E47-8EEE-CFF72597A37F}">
      <dgm:prSet/>
      <dgm:spPr/>
      <dgm:t>
        <a:bodyPr/>
        <a:lstStyle/>
        <a:p>
          <a:endParaRPr lang="en-US"/>
        </a:p>
      </dgm:t>
    </dgm:pt>
    <dgm:pt modelId="{467B4941-FECF-4EE1-A240-42B0215335BE}" type="sibTrans" cxnId="{5DF2E731-3EC0-4E47-8EEE-CFF72597A37F}">
      <dgm:prSet phldrT="2" phldr="0"/>
      <dgm:spPr/>
      <dgm:t>
        <a:bodyPr/>
        <a:lstStyle/>
        <a:p>
          <a:r>
            <a:rPr lang="en-US"/>
            <a:t>2</a:t>
          </a:r>
        </a:p>
      </dgm:t>
    </dgm:pt>
    <dgm:pt modelId="{AFEA2801-E9C6-432D-8C2B-791AA490F097}">
      <dgm:prSet/>
      <dgm:spPr/>
      <dgm:t>
        <a:bodyPr/>
        <a:lstStyle/>
        <a:p>
          <a:r>
            <a:rPr lang="en-US"/>
            <a:t>Train staff in the disaster planning procedures and how to react well to change.</a:t>
          </a:r>
        </a:p>
      </dgm:t>
    </dgm:pt>
    <dgm:pt modelId="{7AC32261-8EFF-4B4E-AE02-FF2612A94691}" type="parTrans" cxnId="{F09DCC18-54B9-47B1-83B5-47A2803F0E36}">
      <dgm:prSet/>
      <dgm:spPr/>
      <dgm:t>
        <a:bodyPr/>
        <a:lstStyle/>
        <a:p>
          <a:endParaRPr lang="en-US"/>
        </a:p>
      </dgm:t>
    </dgm:pt>
    <dgm:pt modelId="{6EA201A0-FD92-4EB2-B5F8-E79F698CEE93}" type="sibTrans" cxnId="{F09DCC18-54B9-47B1-83B5-47A2803F0E36}">
      <dgm:prSet phldrT="3" phldr="0"/>
      <dgm:spPr/>
      <dgm:t>
        <a:bodyPr/>
        <a:lstStyle/>
        <a:p>
          <a:r>
            <a:rPr lang="en-US"/>
            <a:t>3</a:t>
          </a:r>
        </a:p>
      </dgm:t>
    </dgm:pt>
    <dgm:pt modelId="{0EE94707-2773-4FAD-A866-1BA4448E20EB}" type="pres">
      <dgm:prSet presAssocID="{753214D6-8B18-4A80-8D30-FA41C4323C73}" presName="Name0" presStyleCnt="0">
        <dgm:presLayoutVars>
          <dgm:animLvl val="lvl"/>
          <dgm:resizeHandles val="exact"/>
        </dgm:presLayoutVars>
      </dgm:prSet>
      <dgm:spPr/>
    </dgm:pt>
    <dgm:pt modelId="{691AEB31-AC5B-43F0-8530-0F18D45296A6}" type="pres">
      <dgm:prSet presAssocID="{50A0142F-0C48-4456-92A2-1D3A7C742952}" presName="compositeNode" presStyleCnt="0">
        <dgm:presLayoutVars>
          <dgm:bulletEnabled val="1"/>
        </dgm:presLayoutVars>
      </dgm:prSet>
      <dgm:spPr/>
    </dgm:pt>
    <dgm:pt modelId="{342094D9-BBA5-40A6-B68E-B11D4C2F35AA}" type="pres">
      <dgm:prSet presAssocID="{50A0142F-0C48-4456-92A2-1D3A7C742952}" presName="bgRect" presStyleLbl="bgAccFollowNode1" presStyleIdx="0" presStyleCnt="3"/>
      <dgm:spPr/>
    </dgm:pt>
    <dgm:pt modelId="{5C941124-A93E-45B2-B2B5-AA7B71E55560}" type="pres">
      <dgm:prSet presAssocID="{20C83DB8-9F81-4DF3-BB78-62015B180A6A}" presName="sibTransNodeCircle" presStyleLbl="alignNode1" presStyleIdx="0" presStyleCnt="6">
        <dgm:presLayoutVars>
          <dgm:chMax val="0"/>
          <dgm:bulletEnabled/>
        </dgm:presLayoutVars>
      </dgm:prSet>
      <dgm:spPr/>
    </dgm:pt>
    <dgm:pt modelId="{5EE48F59-F0DC-4B1A-A9AA-0F620C1C919B}" type="pres">
      <dgm:prSet presAssocID="{50A0142F-0C48-4456-92A2-1D3A7C742952}" presName="bottomLine" presStyleLbl="alignNode1" presStyleIdx="1" presStyleCnt="6">
        <dgm:presLayoutVars/>
      </dgm:prSet>
      <dgm:spPr/>
    </dgm:pt>
    <dgm:pt modelId="{168F4381-9D69-47E0-9C5F-EEBBF0D117C9}" type="pres">
      <dgm:prSet presAssocID="{50A0142F-0C48-4456-92A2-1D3A7C742952}" presName="nodeText" presStyleLbl="bgAccFollowNode1" presStyleIdx="0" presStyleCnt="3">
        <dgm:presLayoutVars>
          <dgm:bulletEnabled val="1"/>
        </dgm:presLayoutVars>
      </dgm:prSet>
      <dgm:spPr/>
    </dgm:pt>
    <dgm:pt modelId="{2A746B27-6623-49F6-970E-90EC33EDDA82}" type="pres">
      <dgm:prSet presAssocID="{20C83DB8-9F81-4DF3-BB78-62015B180A6A}" presName="sibTrans" presStyleCnt="0"/>
      <dgm:spPr/>
    </dgm:pt>
    <dgm:pt modelId="{3DAC89C9-F577-4CE2-B9C3-E9D3043D52CB}" type="pres">
      <dgm:prSet presAssocID="{AE238FF8-5284-489A-A7BA-831C7A09438F}" presName="compositeNode" presStyleCnt="0">
        <dgm:presLayoutVars>
          <dgm:bulletEnabled val="1"/>
        </dgm:presLayoutVars>
      </dgm:prSet>
      <dgm:spPr/>
    </dgm:pt>
    <dgm:pt modelId="{58D84B2E-7A38-4EA5-A406-178EF03A93DD}" type="pres">
      <dgm:prSet presAssocID="{AE238FF8-5284-489A-A7BA-831C7A09438F}" presName="bgRect" presStyleLbl="bgAccFollowNode1" presStyleIdx="1" presStyleCnt="3"/>
      <dgm:spPr/>
    </dgm:pt>
    <dgm:pt modelId="{B3146A9F-D587-4180-965E-5A918B6A72C2}" type="pres">
      <dgm:prSet presAssocID="{467B4941-FECF-4EE1-A240-42B0215335BE}" presName="sibTransNodeCircle" presStyleLbl="alignNode1" presStyleIdx="2" presStyleCnt="6">
        <dgm:presLayoutVars>
          <dgm:chMax val="0"/>
          <dgm:bulletEnabled/>
        </dgm:presLayoutVars>
      </dgm:prSet>
      <dgm:spPr/>
    </dgm:pt>
    <dgm:pt modelId="{4D96CCC7-80F9-47EA-8C77-51E1D58CE0BC}" type="pres">
      <dgm:prSet presAssocID="{AE238FF8-5284-489A-A7BA-831C7A09438F}" presName="bottomLine" presStyleLbl="alignNode1" presStyleIdx="3" presStyleCnt="6">
        <dgm:presLayoutVars/>
      </dgm:prSet>
      <dgm:spPr/>
    </dgm:pt>
    <dgm:pt modelId="{5B211407-8B1D-4618-83A0-5EF5CDF6C7A5}" type="pres">
      <dgm:prSet presAssocID="{AE238FF8-5284-489A-A7BA-831C7A09438F}" presName="nodeText" presStyleLbl="bgAccFollowNode1" presStyleIdx="1" presStyleCnt="3">
        <dgm:presLayoutVars>
          <dgm:bulletEnabled val="1"/>
        </dgm:presLayoutVars>
      </dgm:prSet>
      <dgm:spPr/>
    </dgm:pt>
    <dgm:pt modelId="{820D6668-C074-410F-AFE8-AA41766ACFDF}" type="pres">
      <dgm:prSet presAssocID="{467B4941-FECF-4EE1-A240-42B0215335BE}" presName="sibTrans" presStyleCnt="0"/>
      <dgm:spPr/>
    </dgm:pt>
    <dgm:pt modelId="{AA2D9A78-0BC0-4E0E-8FA9-B15FBFEB96D6}" type="pres">
      <dgm:prSet presAssocID="{AFEA2801-E9C6-432D-8C2B-791AA490F097}" presName="compositeNode" presStyleCnt="0">
        <dgm:presLayoutVars>
          <dgm:bulletEnabled val="1"/>
        </dgm:presLayoutVars>
      </dgm:prSet>
      <dgm:spPr/>
    </dgm:pt>
    <dgm:pt modelId="{73C0F6B3-669D-43F2-ACC0-081D8E4D0EF6}" type="pres">
      <dgm:prSet presAssocID="{AFEA2801-E9C6-432D-8C2B-791AA490F097}" presName="bgRect" presStyleLbl="bgAccFollowNode1" presStyleIdx="2" presStyleCnt="3"/>
      <dgm:spPr/>
    </dgm:pt>
    <dgm:pt modelId="{09401E23-44F7-4AF1-8CB1-FE98FDDD3912}" type="pres">
      <dgm:prSet presAssocID="{6EA201A0-FD92-4EB2-B5F8-E79F698CEE93}" presName="sibTransNodeCircle" presStyleLbl="alignNode1" presStyleIdx="4" presStyleCnt="6">
        <dgm:presLayoutVars>
          <dgm:chMax val="0"/>
          <dgm:bulletEnabled/>
        </dgm:presLayoutVars>
      </dgm:prSet>
      <dgm:spPr/>
    </dgm:pt>
    <dgm:pt modelId="{1E2A188A-D6B2-4CDF-A183-90E66723FF7A}" type="pres">
      <dgm:prSet presAssocID="{AFEA2801-E9C6-432D-8C2B-791AA490F097}" presName="bottomLine" presStyleLbl="alignNode1" presStyleIdx="5" presStyleCnt="6">
        <dgm:presLayoutVars/>
      </dgm:prSet>
      <dgm:spPr/>
    </dgm:pt>
    <dgm:pt modelId="{FF8EC033-B635-424A-927C-149A2CA6164D}" type="pres">
      <dgm:prSet presAssocID="{AFEA2801-E9C6-432D-8C2B-791AA490F097}" presName="nodeText" presStyleLbl="bgAccFollowNode1" presStyleIdx="2" presStyleCnt="3">
        <dgm:presLayoutVars>
          <dgm:bulletEnabled val="1"/>
        </dgm:presLayoutVars>
      </dgm:prSet>
      <dgm:spPr/>
    </dgm:pt>
  </dgm:ptLst>
  <dgm:cxnLst>
    <dgm:cxn modelId="{F09DCC18-54B9-47B1-83B5-47A2803F0E36}" srcId="{753214D6-8B18-4A80-8D30-FA41C4323C73}" destId="{AFEA2801-E9C6-432D-8C2B-791AA490F097}" srcOrd="2" destOrd="0" parTransId="{7AC32261-8EFF-4B4E-AE02-FF2612A94691}" sibTransId="{6EA201A0-FD92-4EB2-B5F8-E79F698CEE93}"/>
    <dgm:cxn modelId="{F6F7B530-43F2-4503-919B-5CC25C7CB43A}" type="presOf" srcId="{753214D6-8B18-4A80-8D30-FA41C4323C73}" destId="{0EE94707-2773-4FAD-A866-1BA4448E20EB}" srcOrd="0" destOrd="0" presId="urn:microsoft.com/office/officeart/2016/7/layout/BasicLinearProcessNumbered"/>
    <dgm:cxn modelId="{5DF2E731-3EC0-4E47-8EEE-CFF72597A37F}" srcId="{753214D6-8B18-4A80-8D30-FA41C4323C73}" destId="{AE238FF8-5284-489A-A7BA-831C7A09438F}" srcOrd="1" destOrd="0" parTransId="{C25F3467-5520-44DA-B76D-B8DF43BAC90A}" sibTransId="{467B4941-FECF-4EE1-A240-42B0215335BE}"/>
    <dgm:cxn modelId="{02B79532-BD1B-4665-B3E2-EC7538287296}" type="presOf" srcId="{6EA201A0-FD92-4EB2-B5F8-E79F698CEE93}" destId="{09401E23-44F7-4AF1-8CB1-FE98FDDD3912}" srcOrd="0" destOrd="0" presId="urn:microsoft.com/office/officeart/2016/7/layout/BasicLinearProcessNumbered"/>
    <dgm:cxn modelId="{60102262-A301-4BAA-B420-EEC757C88AF1}" type="presOf" srcId="{AFEA2801-E9C6-432D-8C2B-791AA490F097}" destId="{73C0F6B3-669D-43F2-ACC0-081D8E4D0EF6}" srcOrd="0" destOrd="0" presId="urn:microsoft.com/office/officeart/2016/7/layout/BasicLinearProcessNumbered"/>
    <dgm:cxn modelId="{DFD83946-CC6E-490E-B91B-14FDA2637EA7}" type="presOf" srcId="{50A0142F-0C48-4456-92A2-1D3A7C742952}" destId="{168F4381-9D69-47E0-9C5F-EEBBF0D117C9}" srcOrd="1" destOrd="0" presId="urn:microsoft.com/office/officeart/2016/7/layout/BasicLinearProcessNumbered"/>
    <dgm:cxn modelId="{703A3B79-BFF8-4F34-86D8-95F86384C5B7}" type="presOf" srcId="{20C83DB8-9F81-4DF3-BB78-62015B180A6A}" destId="{5C941124-A93E-45B2-B2B5-AA7B71E55560}" srcOrd="0" destOrd="0" presId="urn:microsoft.com/office/officeart/2016/7/layout/BasicLinearProcessNumbered"/>
    <dgm:cxn modelId="{95D1809F-CE0C-4080-B1B2-2E66166B1404}" type="presOf" srcId="{AE238FF8-5284-489A-A7BA-831C7A09438F}" destId="{58D84B2E-7A38-4EA5-A406-178EF03A93DD}" srcOrd="0" destOrd="0" presId="urn:microsoft.com/office/officeart/2016/7/layout/BasicLinearProcessNumbered"/>
    <dgm:cxn modelId="{7E6FCBA5-2136-4C57-861C-F821C1B58305}" srcId="{753214D6-8B18-4A80-8D30-FA41C4323C73}" destId="{50A0142F-0C48-4456-92A2-1D3A7C742952}" srcOrd="0" destOrd="0" parTransId="{E2C0276A-86C0-4737-BD2D-5E0FEE2B4D27}" sibTransId="{20C83DB8-9F81-4DF3-BB78-62015B180A6A}"/>
    <dgm:cxn modelId="{598308B8-A85B-4440-A0E6-E4B5EC5F8F3D}" type="presOf" srcId="{AE238FF8-5284-489A-A7BA-831C7A09438F}" destId="{5B211407-8B1D-4618-83A0-5EF5CDF6C7A5}" srcOrd="1" destOrd="0" presId="urn:microsoft.com/office/officeart/2016/7/layout/BasicLinearProcessNumbered"/>
    <dgm:cxn modelId="{957FB4C3-2ED9-4322-BB9D-98AC0F962848}" type="presOf" srcId="{AFEA2801-E9C6-432D-8C2B-791AA490F097}" destId="{FF8EC033-B635-424A-927C-149A2CA6164D}" srcOrd="1" destOrd="0" presId="urn:microsoft.com/office/officeart/2016/7/layout/BasicLinearProcessNumbered"/>
    <dgm:cxn modelId="{7ADDC5C6-53F0-4711-8CF8-3FF5297D8CDB}" type="presOf" srcId="{50A0142F-0C48-4456-92A2-1D3A7C742952}" destId="{342094D9-BBA5-40A6-B68E-B11D4C2F35AA}" srcOrd="0" destOrd="0" presId="urn:microsoft.com/office/officeart/2016/7/layout/BasicLinearProcessNumbered"/>
    <dgm:cxn modelId="{54291DF3-A2F8-47CE-8EDE-0C094B847F59}" type="presOf" srcId="{467B4941-FECF-4EE1-A240-42B0215335BE}" destId="{B3146A9F-D587-4180-965E-5A918B6A72C2}" srcOrd="0" destOrd="0" presId="urn:microsoft.com/office/officeart/2016/7/layout/BasicLinearProcessNumbered"/>
    <dgm:cxn modelId="{887722EC-0D0A-42B2-B1A9-3DB08D8D28E9}" type="presParOf" srcId="{0EE94707-2773-4FAD-A866-1BA4448E20EB}" destId="{691AEB31-AC5B-43F0-8530-0F18D45296A6}" srcOrd="0" destOrd="0" presId="urn:microsoft.com/office/officeart/2016/7/layout/BasicLinearProcessNumbered"/>
    <dgm:cxn modelId="{8506FBAD-9BEC-40CB-BA6E-2397591BBCD7}" type="presParOf" srcId="{691AEB31-AC5B-43F0-8530-0F18D45296A6}" destId="{342094D9-BBA5-40A6-B68E-B11D4C2F35AA}" srcOrd="0" destOrd="0" presId="urn:microsoft.com/office/officeart/2016/7/layout/BasicLinearProcessNumbered"/>
    <dgm:cxn modelId="{2CF58662-1B4E-4EAA-8445-C375F39BA736}" type="presParOf" srcId="{691AEB31-AC5B-43F0-8530-0F18D45296A6}" destId="{5C941124-A93E-45B2-B2B5-AA7B71E55560}" srcOrd="1" destOrd="0" presId="urn:microsoft.com/office/officeart/2016/7/layout/BasicLinearProcessNumbered"/>
    <dgm:cxn modelId="{6E03E511-18BD-4AA1-8114-B8E482DAFB13}" type="presParOf" srcId="{691AEB31-AC5B-43F0-8530-0F18D45296A6}" destId="{5EE48F59-F0DC-4B1A-A9AA-0F620C1C919B}" srcOrd="2" destOrd="0" presId="urn:microsoft.com/office/officeart/2016/7/layout/BasicLinearProcessNumbered"/>
    <dgm:cxn modelId="{6205CC22-C149-46BF-AFBC-7D8D2A9F79EE}" type="presParOf" srcId="{691AEB31-AC5B-43F0-8530-0F18D45296A6}" destId="{168F4381-9D69-47E0-9C5F-EEBBF0D117C9}" srcOrd="3" destOrd="0" presId="urn:microsoft.com/office/officeart/2016/7/layout/BasicLinearProcessNumbered"/>
    <dgm:cxn modelId="{E20E9D29-94DC-4F1E-893A-30184D457E4B}" type="presParOf" srcId="{0EE94707-2773-4FAD-A866-1BA4448E20EB}" destId="{2A746B27-6623-49F6-970E-90EC33EDDA82}" srcOrd="1" destOrd="0" presId="urn:microsoft.com/office/officeart/2016/7/layout/BasicLinearProcessNumbered"/>
    <dgm:cxn modelId="{34A34CD6-0A7F-41E4-BC5B-50BBE97AEC20}" type="presParOf" srcId="{0EE94707-2773-4FAD-A866-1BA4448E20EB}" destId="{3DAC89C9-F577-4CE2-B9C3-E9D3043D52CB}" srcOrd="2" destOrd="0" presId="urn:microsoft.com/office/officeart/2016/7/layout/BasicLinearProcessNumbered"/>
    <dgm:cxn modelId="{2CBCE799-B1A3-4024-AE89-CD213428AD6A}" type="presParOf" srcId="{3DAC89C9-F577-4CE2-B9C3-E9D3043D52CB}" destId="{58D84B2E-7A38-4EA5-A406-178EF03A93DD}" srcOrd="0" destOrd="0" presId="urn:microsoft.com/office/officeart/2016/7/layout/BasicLinearProcessNumbered"/>
    <dgm:cxn modelId="{10329744-A872-4554-97BD-641D3F9627D7}" type="presParOf" srcId="{3DAC89C9-F577-4CE2-B9C3-E9D3043D52CB}" destId="{B3146A9F-D587-4180-965E-5A918B6A72C2}" srcOrd="1" destOrd="0" presId="urn:microsoft.com/office/officeart/2016/7/layout/BasicLinearProcessNumbered"/>
    <dgm:cxn modelId="{C54197F4-12D8-484E-957E-6EE88F3811C8}" type="presParOf" srcId="{3DAC89C9-F577-4CE2-B9C3-E9D3043D52CB}" destId="{4D96CCC7-80F9-47EA-8C77-51E1D58CE0BC}" srcOrd="2" destOrd="0" presId="urn:microsoft.com/office/officeart/2016/7/layout/BasicLinearProcessNumbered"/>
    <dgm:cxn modelId="{981A4286-4F3B-4F2B-B960-6A3659741C06}" type="presParOf" srcId="{3DAC89C9-F577-4CE2-B9C3-E9D3043D52CB}" destId="{5B211407-8B1D-4618-83A0-5EF5CDF6C7A5}" srcOrd="3" destOrd="0" presId="urn:microsoft.com/office/officeart/2016/7/layout/BasicLinearProcessNumbered"/>
    <dgm:cxn modelId="{83657C21-2D51-497F-B2A6-6E5682077DF4}" type="presParOf" srcId="{0EE94707-2773-4FAD-A866-1BA4448E20EB}" destId="{820D6668-C074-410F-AFE8-AA41766ACFDF}" srcOrd="3" destOrd="0" presId="urn:microsoft.com/office/officeart/2016/7/layout/BasicLinearProcessNumbered"/>
    <dgm:cxn modelId="{880018B6-DB68-4213-B2DB-298BC3120B9B}" type="presParOf" srcId="{0EE94707-2773-4FAD-A866-1BA4448E20EB}" destId="{AA2D9A78-0BC0-4E0E-8FA9-B15FBFEB96D6}" srcOrd="4" destOrd="0" presId="urn:microsoft.com/office/officeart/2016/7/layout/BasicLinearProcessNumbered"/>
    <dgm:cxn modelId="{B2796BFB-F2F8-4DEF-83DF-32117A8C41F3}" type="presParOf" srcId="{AA2D9A78-0BC0-4E0E-8FA9-B15FBFEB96D6}" destId="{73C0F6B3-669D-43F2-ACC0-081D8E4D0EF6}" srcOrd="0" destOrd="0" presId="urn:microsoft.com/office/officeart/2016/7/layout/BasicLinearProcessNumbered"/>
    <dgm:cxn modelId="{3466075D-3278-490D-B33A-2FB2493EFCDF}" type="presParOf" srcId="{AA2D9A78-0BC0-4E0E-8FA9-B15FBFEB96D6}" destId="{09401E23-44F7-4AF1-8CB1-FE98FDDD3912}" srcOrd="1" destOrd="0" presId="urn:microsoft.com/office/officeart/2016/7/layout/BasicLinearProcessNumbered"/>
    <dgm:cxn modelId="{99E9AAB9-A8CC-4327-B1D8-271901C411A2}" type="presParOf" srcId="{AA2D9A78-0BC0-4E0E-8FA9-B15FBFEB96D6}" destId="{1E2A188A-D6B2-4CDF-A183-90E66723FF7A}" srcOrd="2" destOrd="0" presId="urn:microsoft.com/office/officeart/2016/7/layout/BasicLinearProcessNumbered"/>
    <dgm:cxn modelId="{61DCAC29-9D9A-40A7-A587-2CE133E6FCE4}" type="presParOf" srcId="{AA2D9A78-0BC0-4E0E-8FA9-B15FBFEB96D6}" destId="{FF8EC033-B635-424A-927C-149A2CA6164D}" srcOrd="3" destOrd="0" presId="urn:microsoft.com/office/officeart/2016/7/layout/BasicLinear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D4852E-7DB4-4761-91F6-41D5C9B65554}">
      <dsp:nvSpPr>
        <dsp:cNvPr id="0" name=""/>
        <dsp:cNvSpPr/>
      </dsp:nvSpPr>
      <dsp:spPr>
        <a:xfrm>
          <a:off x="0" y="215430"/>
          <a:ext cx="4038600" cy="562770"/>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b="1" kern="1200"/>
            <a:t>Surge</a:t>
          </a:r>
          <a:r>
            <a:rPr lang="en-US" sz="1300" b="0" kern="1200"/>
            <a:t>: Abrupt, but brief change in the value of the voltage.</a:t>
          </a:r>
          <a:endParaRPr lang="en-US" sz="1300" kern="1200"/>
        </a:p>
      </dsp:txBody>
      <dsp:txXfrm>
        <a:off x="27472" y="242902"/>
        <a:ext cx="3983656" cy="507826"/>
      </dsp:txXfrm>
    </dsp:sp>
    <dsp:sp modelId="{16418644-6698-45A3-847F-3B96E9AAF7AD}">
      <dsp:nvSpPr>
        <dsp:cNvPr id="0" name=""/>
        <dsp:cNvSpPr/>
      </dsp:nvSpPr>
      <dsp:spPr>
        <a:xfrm>
          <a:off x="0" y="815640"/>
          <a:ext cx="4038600" cy="562770"/>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b="1" kern="1200" dirty="0"/>
            <a:t>Spike</a:t>
          </a:r>
          <a:r>
            <a:rPr lang="en-US" sz="1300" b="0" kern="1200" dirty="0"/>
            <a:t>: A powerful surge, such as that caused by lightning.</a:t>
          </a:r>
          <a:endParaRPr lang="en-US" sz="1300" kern="1200" dirty="0"/>
        </a:p>
      </dsp:txBody>
      <dsp:txXfrm>
        <a:off x="27472" y="843112"/>
        <a:ext cx="3983656" cy="507826"/>
      </dsp:txXfrm>
    </dsp:sp>
    <dsp:sp modelId="{964C0212-4A5B-4604-B9D3-5007E8ABDE1F}">
      <dsp:nvSpPr>
        <dsp:cNvPr id="0" name=""/>
        <dsp:cNvSpPr/>
      </dsp:nvSpPr>
      <dsp:spPr>
        <a:xfrm>
          <a:off x="0" y="1415850"/>
          <a:ext cx="4038600" cy="562770"/>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b="1" kern="1200"/>
            <a:t>Sag</a:t>
          </a:r>
          <a:r>
            <a:rPr lang="en-US" sz="1300" b="0" kern="1200"/>
            <a:t>: Power supply to components briefly dips below required levels.</a:t>
          </a:r>
          <a:endParaRPr lang="en-US" sz="1300" kern="1200"/>
        </a:p>
      </dsp:txBody>
      <dsp:txXfrm>
        <a:off x="27472" y="1443322"/>
        <a:ext cx="3983656" cy="507826"/>
      </dsp:txXfrm>
    </dsp:sp>
    <dsp:sp modelId="{98925A28-D080-442A-A69D-B96A62E09C75}">
      <dsp:nvSpPr>
        <dsp:cNvPr id="0" name=""/>
        <dsp:cNvSpPr/>
      </dsp:nvSpPr>
      <dsp:spPr>
        <a:xfrm>
          <a:off x="0" y="2016060"/>
          <a:ext cx="4038600" cy="562770"/>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b="1" kern="1200"/>
            <a:t>Brownout</a:t>
          </a:r>
          <a:r>
            <a:rPr lang="en-US" sz="1300" b="0" kern="1200"/>
            <a:t>: Power from the wall socket is insufficient to allow devices to function correctly.</a:t>
          </a:r>
          <a:endParaRPr lang="en-US" sz="1300" kern="1200"/>
        </a:p>
      </dsp:txBody>
      <dsp:txXfrm>
        <a:off x="27472" y="2043532"/>
        <a:ext cx="3983656" cy="507826"/>
      </dsp:txXfrm>
    </dsp:sp>
    <dsp:sp modelId="{2D16D5B0-1458-4834-85DF-CC81F9ADBF71}">
      <dsp:nvSpPr>
        <dsp:cNvPr id="0" name=""/>
        <dsp:cNvSpPr/>
      </dsp:nvSpPr>
      <dsp:spPr>
        <a:xfrm>
          <a:off x="0" y="2616271"/>
          <a:ext cx="4038600" cy="562770"/>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b="1" kern="1200"/>
            <a:t>Blackout</a:t>
          </a:r>
          <a:r>
            <a:rPr lang="en-US" sz="1300" b="0" kern="1200"/>
            <a:t>: Complete loss of electrical power. 	</a:t>
          </a:r>
          <a:endParaRPr lang="en-US" sz="1300" kern="1200"/>
        </a:p>
      </dsp:txBody>
      <dsp:txXfrm>
        <a:off x="27472" y="2643743"/>
        <a:ext cx="3983656" cy="50782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7D4D5F-E672-4FE1-8F76-E28F36E820DC}">
      <dsp:nvSpPr>
        <dsp:cNvPr id="0" name=""/>
        <dsp:cNvSpPr/>
      </dsp:nvSpPr>
      <dsp:spPr>
        <a:xfrm>
          <a:off x="12614" y="0"/>
          <a:ext cx="881260" cy="78806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198C8D-0857-4B38-B7C7-FEBA64881979}">
      <dsp:nvSpPr>
        <dsp:cNvPr id="0" name=""/>
        <dsp:cNvSpPr/>
      </dsp:nvSpPr>
      <dsp:spPr>
        <a:xfrm>
          <a:off x="12614" y="876930"/>
          <a:ext cx="2517887" cy="6550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100000"/>
            </a:lnSpc>
            <a:spcBef>
              <a:spcPct val="0"/>
            </a:spcBef>
            <a:spcAft>
              <a:spcPct val="35000"/>
            </a:spcAft>
            <a:buNone/>
            <a:defRPr b="1"/>
          </a:pPr>
          <a:r>
            <a:rPr lang="en-US" sz="1400" kern="1200"/>
            <a:t>Create data backups by:</a:t>
          </a:r>
        </a:p>
      </dsp:txBody>
      <dsp:txXfrm>
        <a:off x="12614" y="876930"/>
        <a:ext cx="2517887" cy="655018"/>
      </dsp:txXfrm>
    </dsp:sp>
    <dsp:sp modelId="{F3DB2334-70B8-4908-BC32-19F9FBF01903}">
      <dsp:nvSpPr>
        <dsp:cNvPr id="0" name=""/>
        <dsp:cNvSpPr/>
      </dsp:nvSpPr>
      <dsp:spPr>
        <a:xfrm>
          <a:off x="12614" y="1573280"/>
          <a:ext cx="2517887" cy="7399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488950">
            <a:lnSpc>
              <a:spcPct val="100000"/>
            </a:lnSpc>
            <a:spcBef>
              <a:spcPct val="0"/>
            </a:spcBef>
            <a:spcAft>
              <a:spcPct val="35000"/>
            </a:spcAft>
            <a:buNone/>
          </a:pPr>
          <a:r>
            <a:rPr lang="en-US" sz="1100" kern="1200"/>
            <a:t>Copying files and folders to local or network locations. </a:t>
          </a:r>
        </a:p>
        <a:p>
          <a:pPr marL="0" lvl="0" indent="0" algn="l" defTabSz="488950">
            <a:lnSpc>
              <a:spcPct val="100000"/>
            </a:lnSpc>
            <a:spcBef>
              <a:spcPct val="0"/>
            </a:spcBef>
            <a:spcAft>
              <a:spcPct val="35000"/>
            </a:spcAft>
            <a:buNone/>
          </a:pPr>
          <a:r>
            <a:rPr lang="en-US" sz="1100" kern="1200"/>
            <a:t>Using dedicated backup software and hardware.</a:t>
          </a:r>
        </a:p>
      </dsp:txBody>
      <dsp:txXfrm>
        <a:off x="12614" y="1573280"/>
        <a:ext cx="2517887" cy="739900"/>
      </dsp:txXfrm>
    </dsp:sp>
    <dsp:sp modelId="{D2221923-5B3F-46F2-ACD9-E16D99D54DBE}">
      <dsp:nvSpPr>
        <dsp:cNvPr id="0" name=""/>
        <dsp:cNvSpPr/>
      </dsp:nvSpPr>
      <dsp:spPr>
        <a:xfrm>
          <a:off x="2971132" y="0"/>
          <a:ext cx="881260" cy="78806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ABD2251-B18D-4811-A2BC-B1977A68AEEC}">
      <dsp:nvSpPr>
        <dsp:cNvPr id="0" name=""/>
        <dsp:cNvSpPr/>
      </dsp:nvSpPr>
      <dsp:spPr>
        <a:xfrm>
          <a:off x="2971132" y="876930"/>
          <a:ext cx="2517887" cy="6550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100000"/>
            </a:lnSpc>
            <a:spcBef>
              <a:spcPct val="0"/>
            </a:spcBef>
            <a:spcAft>
              <a:spcPct val="35000"/>
            </a:spcAft>
            <a:buNone/>
            <a:defRPr b="1"/>
          </a:pPr>
          <a:r>
            <a:rPr lang="en-US" sz="1400" kern="1200"/>
            <a:t>Levels:</a:t>
          </a:r>
        </a:p>
      </dsp:txBody>
      <dsp:txXfrm>
        <a:off x="2971132" y="876930"/>
        <a:ext cx="2517887" cy="655018"/>
      </dsp:txXfrm>
    </dsp:sp>
    <dsp:sp modelId="{C5250D84-28EE-4024-9C8D-A88A273F9580}">
      <dsp:nvSpPr>
        <dsp:cNvPr id="0" name=""/>
        <dsp:cNvSpPr/>
      </dsp:nvSpPr>
      <dsp:spPr>
        <a:xfrm>
          <a:off x="2971132" y="1573280"/>
          <a:ext cx="2517887" cy="7399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488950">
            <a:lnSpc>
              <a:spcPct val="100000"/>
            </a:lnSpc>
            <a:spcBef>
              <a:spcPct val="0"/>
            </a:spcBef>
            <a:spcAft>
              <a:spcPct val="35000"/>
            </a:spcAft>
            <a:buNone/>
          </a:pPr>
          <a:r>
            <a:rPr lang="en-US" sz="1100" kern="1200"/>
            <a:t>File</a:t>
          </a:r>
        </a:p>
        <a:p>
          <a:pPr marL="0" lvl="0" indent="0" algn="l" defTabSz="488950">
            <a:lnSpc>
              <a:spcPct val="100000"/>
            </a:lnSpc>
            <a:spcBef>
              <a:spcPct val="0"/>
            </a:spcBef>
            <a:spcAft>
              <a:spcPct val="35000"/>
            </a:spcAft>
            <a:buNone/>
          </a:pPr>
          <a:r>
            <a:rPr lang="en-US" sz="1100" kern="1200"/>
            <a:t>Image</a:t>
          </a:r>
        </a:p>
        <a:p>
          <a:pPr marL="0" lvl="0" indent="0" algn="l" defTabSz="488950">
            <a:lnSpc>
              <a:spcPct val="100000"/>
            </a:lnSpc>
            <a:spcBef>
              <a:spcPct val="0"/>
            </a:spcBef>
            <a:spcAft>
              <a:spcPct val="35000"/>
            </a:spcAft>
            <a:buNone/>
          </a:pPr>
          <a:r>
            <a:rPr lang="en-US" sz="1100" kern="1200"/>
            <a:t>Critical applications</a:t>
          </a:r>
        </a:p>
      </dsp:txBody>
      <dsp:txXfrm>
        <a:off x="2971132" y="1573280"/>
        <a:ext cx="2517887" cy="739900"/>
      </dsp:txXfrm>
    </dsp:sp>
    <dsp:sp modelId="{B1E5D711-C2FB-4360-955C-CD7C9B3B8D1D}">
      <dsp:nvSpPr>
        <dsp:cNvPr id="0" name=""/>
        <dsp:cNvSpPr/>
      </dsp:nvSpPr>
      <dsp:spPr>
        <a:xfrm>
          <a:off x="5929650" y="0"/>
          <a:ext cx="881260" cy="78806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63C6487-4EEE-4386-A15B-9813076F59E8}">
      <dsp:nvSpPr>
        <dsp:cNvPr id="0" name=""/>
        <dsp:cNvSpPr/>
      </dsp:nvSpPr>
      <dsp:spPr>
        <a:xfrm>
          <a:off x="5929650" y="876930"/>
          <a:ext cx="2517887" cy="6550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100000"/>
            </a:lnSpc>
            <a:spcBef>
              <a:spcPct val="0"/>
            </a:spcBef>
            <a:spcAft>
              <a:spcPct val="35000"/>
            </a:spcAft>
            <a:buNone/>
            <a:defRPr b="1"/>
          </a:pPr>
          <a:r>
            <a:rPr lang="en-US" sz="1400" kern="1200"/>
            <a:t>When you use cloud storage, the service provider does the backups.</a:t>
          </a:r>
        </a:p>
      </dsp:txBody>
      <dsp:txXfrm>
        <a:off x="5929650" y="876930"/>
        <a:ext cx="2517887" cy="655018"/>
      </dsp:txXfrm>
    </dsp:sp>
    <dsp:sp modelId="{8E7BEDF4-CBC0-4FDB-88D9-C4F5F0FF3C4F}">
      <dsp:nvSpPr>
        <dsp:cNvPr id="0" name=""/>
        <dsp:cNvSpPr/>
      </dsp:nvSpPr>
      <dsp:spPr>
        <a:xfrm>
          <a:off x="5929650" y="1573280"/>
          <a:ext cx="2517887" cy="739900"/>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F75840-5653-4611-BEAD-06CD0C7B717B}">
      <dsp:nvSpPr>
        <dsp:cNvPr id="0" name=""/>
        <dsp:cNvSpPr/>
      </dsp:nvSpPr>
      <dsp:spPr>
        <a:xfrm>
          <a:off x="0" y="2894"/>
          <a:ext cx="8460152" cy="43669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07FDCFE-6FC5-4611-9DA3-DF21511F8019}">
      <dsp:nvSpPr>
        <dsp:cNvPr id="0" name=""/>
        <dsp:cNvSpPr/>
      </dsp:nvSpPr>
      <dsp:spPr>
        <a:xfrm>
          <a:off x="132100" y="101151"/>
          <a:ext cx="240417" cy="24018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15CF0B1-C36F-4139-9A56-4FFD16EFB349}">
      <dsp:nvSpPr>
        <dsp:cNvPr id="0" name=""/>
        <dsp:cNvSpPr/>
      </dsp:nvSpPr>
      <dsp:spPr>
        <a:xfrm>
          <a:off x="504618" y="2894"/>
          <a:ext cx="7925223" cy="4912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1994" tIns="51994" rIns="51994" bIns="51994" numCol="1" spcCol="1270" anchor="ctr" anchorCtr="0">
          <a:noAutofit/>
        </a:bodyPr>
        <a:lstStyle/>
        <a:p>
          <a:pPr marL="0" lvl="0" indent="0" algn="l" defTabSz="622300">
            <a:lnSpc>
              <a:spcPct val="90000"/>
            </a:lnSpc>
            <a:spcBef>
              <a:spcPct val="0"/>
            </a:spcBef>
            <a:spcAft>
              <a:spcPct val="35000"/>
            </a:spcAft>
            <a:buNone/>
          </a:pPr>
          <a:r>
            <a:rPr lang="en-US" sz="1400" b="1" kern="1200"/>
            <a:t>Recovery images</a:t>
          </a:r>
          <a:endParaRPr lang="en-US" sz="1400" kern="1200"/>
        </a:p>
      </dsp:txBody>
      <dsp:txXfrm>
        <a:off x="504618" y="2894"/>
        <a:ext cx="7925223" cy="491282"/>
      </dsp:txXfrm>
    </dsp:sp>
    <dsp:sp modelId="{CB8445D8-D5F0-4F28-885C-B6BF55F08A65}">
      <dsp:nvSpPr>
        <dsp:cNvPr id="0" name=""/>
        <dsp:cNvSpPr/>
      </dsp:nvSpPr>
      <dsp:spPr>
        <a:xfrm>
          <a:off x="0" y="616998"/>
          <a:ext cx="8460152" cy="43669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902DACB-6F83-45E8-8886-6D852D272384}">
      <dsp:nvSpPr>
        <dsp:cNvPr id="0" name=""/>
        <dsp:cNvSpPr/>
      </dsp:nvSpPr>
      <dsp:spPr>
        <a:xfrm>
          <a:off x="132100" y="715254"/>
          <a:ext cx="240417" cy="24018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7E7A7A5-B9C2-4189-9F66-0F6A6948B487}">
      <dsp:nvSpPr>
        <dsp:cNvPr id="0" name=""/>
        <dsp:cNvSpPr/>
      </dsp:nvSpPr>
      <dsp:spPr>
        <a:xfrm>
          <a:off x="504618" y="616998"/>
          <a:ext cx="7925223" cy="4912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1994" tIns="51994" rIns="51994" bIns="51994" numCol="1" spcCol="1270" anchor="ctr" anchorCtr="0">
          <a:noAutofit/>
        </a:bodyPr>
        <a:lstStyle/>
        <a:p>
          <a:pPr marL="0" lvl="0" indent="0" algn="l" defTabSz="622300">
            <a:lnSpc>
              <a:spcPct val="90000"/>
            </a:lnSpc>
            <a:spcBef>
              <a:spcPct val="0"/>
            </a:spcBef>
            <a:spcAft>
              <a:spcPct val="35000"/>
            </a:spcAft>
            <a:buNone/>
          </a:pPr>
          <a:r>
            <a:rPr lang="en-US" sz="1400" kern="1200"/>
            <a:t>Windows computers come with a recovery image, but the image does not get updated unless you do it.</a:t>
          </a:r>
        </a:p>
      </dsp:txBody>
      <dsp:txXfrm>
        <a:off x="504618" y="616998"/>
        <a:ext cx="7925223" cy="491282"/>
      </dsp:txXfrm>
    </dsp:sp>
    <dsp:sp modelId="{16770728-311D-4ECB-8356-3A099168AE2D}">
      <dsp:nvSpPr>
        <dsp:cNvPr id="0" name=""/>
        <dsp:cNvSpPr/>
      </dsp:nvSpPr>
      <dsp:spPr>
        <a:xfrm>
          <a:off x="0" y="1231101"/>
          <a:ext cx="8460152" cy="43669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A85EC2A-EBF4-48BA-95D5-97CE84E7D468}">
      <dsp:nvSpPr>
        <dsp:cNvPr id="0" name=""/>
        <dsp:cNvSpPr/>
      </dsp:nvSpPr>
      <dsp:spPr>
        <a:xfrm>
          <a:off x="132100" y="1329358"/>
          <a:ext cx="240417" cy="24018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04AA9E3-32BF-462E-A813-363A0CE48861}">
      <dsp:nvSpPr>
        <dsp:cNvPr id="0" name=""/>
        <dsp:cNvSpPr/>
      </dsp:nvSpPr>
      <dsp:spPr>
        <a:xfrm>
          <a:off x="504618" y="1231101"/>
          <a:ext cx="7925223" cy="4912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1994" tIns="51994" rIns="51994" bIns="51994" numCol="1" spcCol="1270" anchor="ctr" anchorCtr="0">
          <a:noAutofit/>
        </a:bodyPr>
        <a:lstStyle/>
        <a:p>
          <a:pPr marL="0" lvl="0" indent="0" algn="l" defTabSz="622300">
            <a:lnSpc>
              <a:spcPct val="90000"/>
            </a:lnSpc>
            <a:spcBef>
              <a:spcPct val="0"/>
            </a:spcBef>
            <a:spcAft>
              <a:spcPct val="35000"/>
            </a:spcAft>
            <a:buNone/>
          </a:pPr>
          <a:r>
            <a:rPr lang="en-US" sz="1400" kern="1200"/>
            <a:t>Custom recovery image should contain current OS state plus all desktop apps installed at the boot partition.</a:t>
          </a:r>
        </a:p>
      </dsp:txBody>
      <dsp:txXfrm>
        <a:off x="504618" y="1231101"/>
        <a:ext cx="7925223" cy="491282"/>
      </dsp:txXfrm>
    </dsp:sp>
    <dsp:sp modelId="{3BDCFA6D-D31A-4219-94BF-E2F8A8BD5B73}">
      <dsp:nvSpPr>
        <dsp:cNvPr id="0" name=""/>
        <dsp:cNvSpPr/>
      </dsp:nvSpPr>
      <dsp:spPr>
        <a:xfrm>
          <a:off x="0" y="1845205"/>
          <a:ext cx="8460152" cy="43669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A9762DD-8B31-43ED-AC25-C172795893F8}">
      <dsp:nvSpPr>
        <dsp:cNvPr id="0" name=""/>
        <dsp:cNvSpPr/>
      </dsp:nvSpPr>
      <dsp:spPr>
        <a:xfrm>
          <a:off x="132100" y="1943461"/>
          <a:ext cx="240417" cy="24018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E61C315-C038-41FE-B7D6-ADFE66907124}">
      <dsp:nvSpPr>
        <dsp:cNvPr id="0" name=""/>
        <dsp:cNvSpPr/>
      </dsp:nvSpPr>
      <dsp:spPr>
        <a:xfrm>
          <a:off x="504618" y="1845205"/>
          <a:ext cx="7925223" cy="4912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1994" tIns="51994" rIns="51994" bIns="51994" numCol="1" spcCol="1270" anchor="ctr" anchorCtr="0">
          <a:noAutofit/>
        </a:bodyPr>
        <a:lstStyle/>
        <a:p>
          <a:pPr marL="0" lvl="0" indent="0" algn="l" defTabSz="622300">
            <a:lnSpc>
              <a:spcPct val="90000"/>
            </a:lnSpc>
            <a:spcBef>
              <a:spcPct val="0"/>
            </a:spcBef>
            <a:spcAft>
              <a:spcPct val="35000"/>
            </a:spcAft>
            <a:buNone/>
          </a:pPr>
          <a:r>
            <a:rPr lang="en-US" sz="1400" kern="1200"/>
            <a:t>Any changes to apps or configuration requires a new recovery image to be created.</a:t>
          </a:r>
        </a:p>
      </dsp:txBody>
      <dsp:txXfrm>
        <a:off x="504618" y="1845205"/>
        <a:ext cx="7925223" cy="491282"/>
      </dsp:txXfrm>
    </dsp:sp>
    <dsp:sp modelId="{0C353133-EC2D-49BE-B528-44DB5649F388}">
      <dsp:nvSpPr>
        <dsp:cNvPr id="0" name=""/>
        <dsp:cNvSpPr/>
      </dsp:nvSpPr>
      <dsp:spPr>
        <a:xfrm>
          <a:off x="0" y="2459308"/>
          <a:ext cx="8460152" cy="43669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B4EFCE-8852-4756-93B1-E7452FE50C1E}">
      <dsp:nvSpPr>
        <dsp:cNvPr id="0" name=""/>
        <dsp:cNvSpPr/>
      </dsp:nvSpPr>
      <dsp:spPr>
        <a:xfrm>
          <a:off x="132100" y="2557565"/>
          <a:ext cx="240417" cy="240182"/>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32B78AA-4800-4B82-B8C2-8E69C882610B}">
      <dsp:nvSpPr>
        <dsp:cNvPr id="0" name=""/>
        <dsp:cNvSpPr/>
      </dsp:nvSpPr>
      <dsp:spPr>
        <a:xfrm>
          <a:off x="504618" y="2459308"/>
          <a:ext cx="7925223" cy="4912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1994" tIns="51994" rIns="51994" bIns="51994" numCol="1" spcCol="1270" anchor="ctr" anchorCtr="0">
          <a:noAutofit/>
        </a:bodyPr>
        <a:lstStyle/>
        <a:p>
          <a:pPr marL="0" lvl="0" indent="0" algn="l" defTabSz="622300">
            <a:lnSpc>
              <a:spcPct val="90000"/>
            </a:lnSpc>
            <a:spcBef>
              <a:spcPct val="0"/>
            </a:spcBef>
            <a:spcAft>
              <a:spcPct val="35000"/>
            </a:spcAft>
            <a:buNone/>
          </a:pPr>
          <a:r>
            <a:rPr lang="en-US" sz="1400" kern="1200"/>
            <a:t>Use recovery images to restore a PC’s or VM’s functionality (OS and apps).</a:t>
          </a:r>
        </a:p>
      </dsp:txBody>
      <dsp:txXfrm>
        <a:off x="504618" y="2459308"/>
        <a:ext cx="7925223" cy="491282"/>
      </dsp:txXfrm>
    </dsp:sp>
    <dsp:sp modelId="{ECB5406F-1B48-4867-B82D-7F6F540000B1}">
      <dsp:nvSpPr>
        <dsp:cNvPr id="0" name=""/>
        <dsp:cNvSpPr/>
      </dsp:nvSpPr>
      <dsp:spPr>
        <a:xfrm>
          <a:off x="0" y="3073412"/>
          <a:ext cx="8460152" cy="43669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747E575-F364-4A00-A14F-387ADCE0552F}">
      <dsp:nvSpPr>
        <dsp:cNvPr id="0" name=""/>
        <dsp:cNvSpPr/>
      </dsp:nvSpPr>
      <dsp:spPr>
        <a:xfrm>
          <a:off x="132100" y="3171668"/>
          <a:ext cx="240417" cy="240182"/>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A30B6B7-03CE-473D-8D93-B35BDD997A42}">
      <dsp:nvSpPr>
        <dsp:cNvPr id="0" name=""/>
        <dsp:cNvSpPr/>
      </dsp:nvSpPr>
      <dsp:spPr>
        <a:xfrm>
          <a:off x="504618" y="3073412"/>
          <a:ext cx="7925223" cy="4912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1994" tIns="51994" rIns="51994" bIns="51994" numCol="1" spcCol="1270" anchor="ctr" anchorCtr="0">
          <a:noAutofit/>
        </a:bodyPr>
        <a:lstStyle/>
        <a:p>
          <a:pPr marL="0" lvl="0" indent="0" algn="l" defTabSz="622300">
            <a:lnSpc>
              <a:spcPct val="90000"/>
            </a:lnSpc>
            <a:spcBef>
              <a:spcPct val="0"/>
            </a:spcBef>
            <a:spcAft>
              <a:spcPct val="35000"/>
            </a:spcAft>
            <a:buNone/>
          </a:pPr>
          <a:r>
            <a:rPr lang="en-US" sz="1400" kern="1200"/>
            <a:t>Use file-level backups to restore user profile information and data.</a:t>
          </a:r>
        </a:p>
      </dsp:txBody>
      <dsp:txXfrm>
        <a:off x="504618" y="3073412"/>
        <a:ext cx="7925223" cy="49128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CF877E-B40E-4A73-8448-43580C0BA835}">
      <dsp:nvSpPr>
        <dsp:cNvPr id="0" name=""/>
        <dsp:cNvSpPr/>
      </dsp:nvSpPr>
      <dsp:spPr>
        <a:xfrm>
          <a:off x="0" y="1480"/>
          <a:ext cx="8460152" cy="750448"/>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4525B80-C86B-4897-BC48-D5FCC0A3EED0}">
      <dsp:nvSpPr>
        <dsp:cNvPr id="0" name=""/>
        <dsp:cNvSpPr/>
      </dsp:nvSpPr>
      <dsp:spPr>
        <a:xfrm>
          <a:off x="227010" y="170331"/>
          <a:ext cx="412746" cy="41274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F592ACD-B522-411A-9067-03E6409F81AA}">
      <dsp:nvSpPr>
        <dsp:cNvPr id="0" name=""/>
        <dsp:cNvSpPr/>
      </dsp:nvSpPr>
      <dsp:spPr>
        <a:xfrm>
          <a:off x="866767" y="1480"/>
          <a:ext cx="3807068" cy="750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422" tIns="79422" rIns="79422" bIns="79422" numCol="1" spcCol="1270" anchor="ctr" anchorCtr="0">
          <a:noAutofit/>
        </a:bodyPr>
        <a:lstStyle/>
        <a:p>
          <a:pPr marL="0" lvl="0" indent="0" algn="l" defTabSz="800100">
            <a:lnSpc>
              <a:spcPct val="90000"/>
            </a:lnSpc>
            <a:spcBef>
              <a:spcPct val="0"/>
            </a:spcBef>
            <a:spcAft>
              <a:spcPct val="35000"/>
            </a:spcAft>
            <a:buNone/>
          </a:pPr>
          <a:r>
            <a:rPr lang="en-US" sz="1800" kern="1200"/>
            <a:t>Try restoring some of the backed-up data into a test directory.</a:t>
          </a:r>
        </a:p>
      </dsp:txBody>
      <dsp:txXfrm>
        <a:off x="866767" y="1480"/>
        <a:ext cx="3807068" cy="750448"/>
      </dsp:txXfrm>
    </dsp:sp>
    <dsp:sp modelId="{49178377-6767-4E01-A57A-51153FC22AA6}">
      <dsp:nvSpPr>
        <dsp:cNvPr id="0" name=""/>
        <dsp:cNvSpPr/>
      </dsp:nvSpPr>
      <dsp:spPr>
        <a:xfrm>
          <a:off x="4673835" y="1480"/>
          <a:ext cx="3786316" cy="750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422" tIns="79422" rIns="79422" bIns="79422" numCol="1" spcCol="1270" anchor="ctr" anchorCtr="0">
          <a:noAutofit/>
        </a:bodyPr>
        <a:lstStyle/>
        <a:p>
          <a:pPr marL="0" lvl="0" indent="0" algn="l" defTabSz="622300">
            <a:lnSpc>
              <a:spcPct val="90000"/>
            </a:lnSpc>
            <a:spcBef>
              <a:spcPct val="0"/>
            </a:spcBef>
            <a:spcAft>
              <a:spcPct val="35000"/>
            </a:spcAft>
            <a:buNone/>
          </a:pPr>
          <a:r>
            <a:rPr lang="en-US" sz="1400" kern="1200"/>
            <a:t>Make sure you don't overwrite any data when testing.</a:t>
          </a:r>
        </a:p>
      </dsp:txBody>
      <dsp:txXfrm>
        <a:off x="4673835" y="1480"/>
        <a:ext cx="3786316" cy="750448"/>
      </dsp:txXfrm>
    </dsp:sp>
    <dsp:sp modelId="{F66EC848-972E-4889-933E-CB456C558222}">
      <dsp:nvSpPr>
        <dsp:cNvPr id="0" name=""/>
        <dsp:cNvSpPr/>
      </dsp:nvSpPr>
      <dsp:spPr>
        <a:xfrm>
          <a:off x="0" y="939540"/>
          <a:ext cx="8460152" cy="750448"/>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206EE51-130F-4B07-B42F-8C218FD5995E}">
      <dsp:nvSpPr>
        <dsp:cNvPr id="0" name=""/>
        <dsp:cNvSpPr/>
      </dsp:nvSpPr>
      <dsp:spPr>
        <a:xfrm>
          <a:off x="227010" y="1108391"/>
          <a:ext cx="412746" cy="41274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AB95AD9-27EB-4439-A77A-C5C5AE37A923}">
      <dsp:nvSpPr>
        <dsp:cNvPr id="0" name=""/>
        <dsp:cNvSpPr/>
      </dsp:nvSpPr>
      <dsp:spPr>
        <a:xfrm>
          <a:off x="866767" y="939540"/>
          <a:ext cx="7593384" cy="750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422" tIns="79422" rIns="79422" bIns="79422" numCol="1" spcCol="1270" anchor="ctr" anchorCtr="0">
          <a:noAutofit/>
        </a:bodyPr>
        <a:lstStyle/>
        <a:p>
          <a:pPr marL="0" lvl="0" indent="0" algn="l" defTabSz="800100">
            <a:lnSpc>
              <a:spcPct val="90000"/>
            </a:lnSpc>
            <a:spcBef>
              <a:spcPct val="0"/>
            </a:spcBef>
            <a:spcAft>
              <a:spcPct val="35000"/>
            </a:spcAft>
            <a:buNone/>
          </a:pPr>
          <a:r>
            <a:rPr lang="en-US" sz="1800" kern="1200"/>
            <a:t>Configure the backup software to verify after it writes</a:t>
          </a:r>
        </a:p>
      </dsp:txBody>
      <dsp:txXfrm>
        <a:off x="866767" y="939540"/>
        <a:ext cx="7593384" cy="750448"/>
      </dsp:txXfrm>
    </dsp:sp>
    <dsp:sp modelId="{33C09CF5-BF77-41E0-AD0A-A19F0969620B}">
      <dsp:nvSpPr>
        <dsp:cNvPr id="0" name=""/>
        <dsp:cNvSpPr/>
      </dsp:nvSpPr>
      <dsp:spPr>
        <a:xfrm>
          <a:off x="0" y="1877601"/>
          <a:ext cx="8460152" cy="750448"/>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295CE47-DFE6-4355-A999-AA09AD9925C2}">
      <dsp:nvSpPr>
        <dsp:cNvPr id="0" name=""/>
        <dsp:cNvSpPr/>
      </dsp:nvSpPr>
      <dsp:spPr>
        <a:xfrm>
          <a:off x="227010" y="2046451"/>
          <a:ext cx="412746" cy="41274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DD64E47-A8C8-4C29-8691-AE99510B84AF}">
      <dsp:nvSpPr>
        <dsp:cNvPr id="0" name=""/>
        <dsp:cNvSpPr/>
      </dsp:nvSpPr>
      <dsp:spPr>
        <a:xfrm>
          <a:off x="866767" y="1877601"/>
          <a:ext cx="7593384" cy="750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422" tIns="79422" rIns="79422" bIns="79422" numCol="1" spcCol="1270" anchor="ctr" anchorCtr="0">
          <a:noAutofit/>
        </a:bodyPr>
        <a:lstStyle/>
        <a:p>
          <a:pPr marL="0" lvl="0" indent="0" algn="l" defTabSz="800100">
            <a:lnSpc>
              <a:spcPct val="90000"/>
            </a:lnSpc>
            <a:spcBef>
              <a:spcPct val="0"/>
            </a:spcBef>
            <a:spcAft>
              <a:spcPct val="35000"/>
            </a:spcAft>
            <a:buNone/>
          </a:pPr>
          <a:r>
            <a:rPr lang="en-US" sz="1800" kern="1200"/>
            <a:t>Verify that the backup contains all the required files.</a:t>
          </a:r>
        </a:p>
      </dsp:txBody>
      <dsp:txXfrm>
        <a:off x="866767" y="1877601"/>
        <a:ext cx="7593384" cy="750448"/>
      </dsp:txXfrm>
    </dsp:sp>
    <dsp:sp modelId="{6FCD3A98-53AF-4D6C-81D7-1D3ED532AF13}">
      <dsp:nvSpPr>
        <dsp:cNvPr id="0" name=""/>
        <dsp:cNvSpPr/>
      </dsp:nvSpPr>
      <dsp:spPr>
        <a:xfrm>
          <a:off x="0" y="2815661"/>
          <a:ext cx="8460152" cy="750448"/>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35F62A7-4EEC-4D12-9244-72C79833A187}">
      <dsp:nvSpPr>
        <dsp:cNvPr id="0" name=""/>
        <dsp:cNvSpPr/>
      </dsp:nvSpPr>
      <dsp:spPr>
        <a:xfrm>
          <a:off x="227010" y="2984512"/>
          <a:ext cx="412746" cy="41274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3550423-C6AA-49D4-A1A0-F9C8DF53EE07}">
      <dsp:nvSpPr>
        <dsp:cNvPr id="0" name=""/>
        <dsp:cNvSpPr/>
      </dsp:nvSpPr>
      <dsp:spPr>
        <a:xfrm>
          <a:off x="866767" y="2815661"/>
          <a:ext cx="7593384" cy="750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422" tIns="79422" rIns="79422" bIns="79422" numCol="1" spcCol="1270" anchor="ctr" anchorCtr="0">
          <a:noAutofit/>
        </a:bodyPr>
        <a:lstStyle/>
        <a:p>
          <a:pPr marL="0" lvl="0" indent="0" algn="l" defTabSz="800100">
            <a:lnSpc>
              <a:spcPct val="90000"/>
            </a:lnSpc>
            <a:spcBef>
              <a:spcPct val="0"/>
            </a:spcBef>
            <a:spcAft>
              <a:spcPct val="35000"/>
            </a:spcAft>
            <a:buNone/>
          </a:pPr>
          <a:r>
            <a:rPr lang="en-US" sz="1800" kern="1200"/>
            <a:t>Test backup devices and media on a regular basis.</a:t>
          </a:r>
        </a:p>
      </dsp:txBody>
      <dsp:txXfrm>
        <a:off x="866767" y="2815661"/>
        <a:ext cx="7593384" cy="75044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9FF066-9C7D-44CB-A73F-EF56AECB50BB}">
      <dsp:nvSpPr>
        <dsp:cNvPr id="0" name=""/>
        <dsp:cNvSpPr/>
      </dsp:nvSpPr>
      <dsp:spPr>
        <a:xfrm>
          <a:off x="0" y="66144"/>
          <a:ext cx="8460152" cy="5662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b="1" kern="1200"/>
            <a:t>Backup storage security:</a:t>
          </a:r>
          <a:endParaRPr lang="en-US" sz="2200" kern="1200"/>
        </a:p>
      </dsp:txBody>
      <dsp:txXfrm>
        <a:off x="27644" y="93788"/>
        <a:ext cx="8404864" cy="510992"/>
      </dsp:txXfrm>
    </dsp:sp>
    <dsp:sp modelId="{5FF34D1E-779C-48E5-8CF3-5EFDA949DC65}">
      <dsp:nvSpPr>
        <dsp:cNvPr id="0" name=""/>
        <dsp:cNvSpPr/>
      </dsp:nvSpPr>
      <dsp:spPr>
        <a:xfrm>
          <a:off x="0" y="632425"/>
          <a:ext cx="8460152" cy="28690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8610" tIns="27940" rIns="156464" bIns="27940" numCol="1" spcCol="1270" anchor="t" anchorCtr="0">
          <a:noAutofit/>
        </a:bodyPr>
        <a:lstStyle/>
        <a:p>
          <a:pPr marL="171450" lvl="1" indent="-171450" algn="l" defTabSz="755650">
            <a:lnSpc>
              <a:spcPct val="90000"/>
            </a:lnSpc>
            <a:spcBef>
              <a:spcPct val="0"/>
            </a:spcBef>
            <a:spcAft>
              <a:spcPct val="20000"/>
            </a:spcAft>
            <a:buChar char="•"/>
          </a:pPr>
          <a:r>
            <a:rPr lang="en-US" sz="1700" kern="1200"/>
            <a:t>Authentication of users and backup clients to the backup server. </a:t>
          </a:r>
        </a:p>
        <a:p>
          <a:pPr marL="171450" lvl="1" indent="-171450" algn="l" defTabSz="755650">
            <a:lnSpc>
              <a:spcPct val="90000"/>
            </a:lnSpc>
            <a:spcBef>
              <a:spcPct val="0"/>
            </a:spcBef>
            <a:spcAft>
              <a:spcPct val="20000"/>
            </a:spcAft>
            <a:buChar char="•"/>
          </a:pPr>
          <a:r>
            <a:rPr lang="en-US" sz="1700" kern="1200"/>
            <a:t>Role based access control lists for all backup and recovery operations. </a:t>
          </a:r>
        </a:p>
        <a:p>
          <a:pPr marL="171450" lvl="1" indent="-171450" algn="l" defTabSz="755650">
            <a:lnSpc>
              <a:spcPct val="90000"/>
            </a:lnSpc>
            <a:spcBef>
              <a:spcPct val="0"/>
            </a:spcBef>
            <a:spcAft>
              <a:spcPct val="20000"/>
            </a:spcAft>
            <a:buChar char="•"/>
          </a:pPr>
          <a:r>
            <a:rPr lang="en-US" sz="1700" kern="1200"/>
            <a:t>Data encryption options for both backup transmission and storage. </a:t>
          </a:r>
        </a:p>
        <a:p>
          <a:pPr marL="171450" lvl="1" indent="-171450" algn="l" defTabSz="755650">
            <a:lnSpc>
              <a:spcPct val="90000"/>
            </a:lnSpc>
            <a:spcBef>
              <a:spcPct val="0"/>
            </a:spcBef>
            <a:spcAft>
              <a:spcPct val="20000"/>
            </a:spcAft>
            <a:buChar char="•"/>
          </a:pPr>
          <a:r>
            <a:rPr lang="en-US" sz="1700" kern="1200" dirty="0"/>
            <a:t>Backup of remote clients to a centralized location behind firewalls. </a:t>
          </a:r>
        </a:p>
        <a:p>
          <a:pPr marL="171450" lvl="1" indent="-171450" algn="l" defTabSz="755650">
            <a:lnSpc>
              <a:spcPct val="90000"/>
            </a:lnSpc>
            <a:spcBef>
              <a:spcPct val="0"/>
            </a:spcBef>
            <a:spcAft>
              <a:spcPct val="20000"/>
            </a:spcAft>
            <a:buChar char="•"/>
          </a:pPr>
          <a:r>
            <a:rPr lang="en-US" sz="1700" kern="1200"/>
            <a:t>Default data storage locations must be standardized. </a:t>
          </a:r>
        </a:p>
        <a:p>
          <a:pPr marL="171450" lvl="1" indent="-171450" algn="l" defTabSz="755650">
            <a:lnSpc>
              <a:spcPct val="90000"/>
            </a:lnSpc>
            <a:spcBef>
              <a:spcPct val="0"/>
            </a:spcBef>
            <a:spcAft>
              <a:spcPct val="20000"/>
            </a:spcAft>
            <a:buChar char="•"/>
          </a:pPr>
          <a:r>
            <a:rPr lang="en-US" sz="1700" kern="1200"/>
            <a:t>Create a policy that defines where documents are backed up from. </a:t>
          </a:r>
        </a:p>
        <a:p>
          <a:pPr marL="171450" lvl="1" indent="-171450" algn="l" defTabSz="755650">
            <a:lnSpc>
              <a:spcPct val="90000"/>
            </a:lnSpc>
            <a:spcBef>
              <a:spcPct val="0"/>
            </a:spcBef>
            <a:spcAft>
              <a:spcPct val="20000"/>
            </a:spcAft>
            <a:buChar char="•"/>
          </a:pPr>
          <a:r>
            <a:rPr lang="en-US" sz="1700" kern="1200"/>
            <a:t>Use segregation of duties enforced by policy for all personnel handling backup data. </a:t>
          </a:r>
        </a:p>
        <a:p>
          <a:pPr marL="171450" lvl="1" indent="-171450" algn="l" defTabSz="755650">
            <a:lnSpc>
              <a:spcPct val="90000"/>
            </a:lnSpc>
            <a:spcBef>
              <a:spcPct val="0"/>
            </a:spcBef>
            <a:spcAft>
              <a:spcPct val="20000"/>
            </a:spcAft>
            <a:buChar char="•"/>
          </a:pPr>
          <a:r>
            <a:rPr lang="en-US" sz="1700" kern="1200"/>
            <a:t>Document all access, testing, backup, and restore cycles.</a:t>
          </a:r>
        </a:p>
      </dsp:txBody>
      <dsp:txXfrm>
        <a:off x="0" y="632425"/>
        <a:ext cx="8460152" cy="286902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A8928B-B519-4299-B7F1-09B97DCF6C84}">
      <dsp:nvSpPr>
        <dsp:cNvPr id="0" name=""/>
        <dsp:cNvSpPr/>
      </dsp:nvSpPr>
      <dsp:spPr>
        <a:xfrm>
          <a:off x="0" y="435"/>
          <a:ext cx="8460152" cy="101906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DF29D1E-6A0F-4326-AC9E-6A5338FFC869}">
      <dsp:nvSpPr>
        <dsp:cNvPr id="0" name=""/>
        <dsp:cNvSpPr/>
      </dsp:nvSpPr>
      <dsp:spPr>
        <a:xfrm>
          <a:off x="308266" y="229724"/>
          <a:ext cx="560484" cy="56048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96326E0-8738-4140-88DA-A63F1DB1656F}">
      <dsp:nvSpPr>
        <dsp:cNvPr id="0" name=""/>
        <dsp:cNvSpPr/>
      </dsp:nvSpPr>
      <dsp:spPr>
        <a:xfrm>
          <a:off x="1177017" y="435"/>
          <a:ext cx="3807068" cy="1019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851" tIns="107851" rIns="107851" bIns="107851" numCol="1" spcCol="1270" anchor="ctr" anchorCtr="0">
          <a:noAutofit/>
        </a:bodyPr>
        <a:lstStyle/>
        <a:p>
          <a:pPr marL="0" lvl="0" indent="0" algn="l" defTabSz="755650">
            <a:lnSpc>
              <a:spcPct val="90000"/>
            </a:lnSpc>
            <a:spcBef>
              <a:spcPct val="0"/>
            </a:spcBef>
            <a:spcAft>
              <a:spcPct val="35000"/>
            </a:spcAft>
            <a:buNone/>
          </a:pPr>
          <a:r>
            <a:rPr lang="en-US" sz="1700" kern="1200"/>
            <a:t>Different things can happen to prevent logon.</a:t>
          </a:r>
        </a:p>
      </dsp:txBody>
      <dsp:txXfrm>
        <a:off x="1177017" y="435"/>
        <a:ext cx="3807068" cy="1019062"/>
      </dsp:txXfrm>
    </dsp:sp>
    <dsp:sp modelId="{F9487B8B-CFD7-45E1-AD38-FE9DEEFA892C}">
      <dsp:nvSpPr>
        <dsp:cNvPr id="0" name=""/>
        <dsp:cNvSpPr/>
      </dsp:nvSpPr>
      <dsp:spPr>
        <a:xfrm>
          <a:off x="4984085" y="435"/>
          <a:ext cx="3476066" cy="1019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851" tIns="107851" rIns="107851" bIns="107851" numCol="1" spcCol="1270" anchor="ctr" anchorCtr="0">
          <a:noAutofit/>
        </a:bodyPr>
        <a:lstStyle/>
        <a:p>
          <a:pPr marL="0" lvl="0" indent="0" algn="l" defTabSz="488950">
            <a:lnSpc>
              <a:spcPct val="90000"/>
            </a:lnSpc>
            <a:spcBef>
              <a:spcPct val="0"/>
            </a:spcBef>
            <a:spcAft>
              <a:spcPct val="35000"/>
            </a:spcAft>
            <a:buNone/>
          </a:pPr>
          <a:r>
            <a:rPr lang="en-US" sz="1100" kern="1200"/>
            <a:t>Mistyped or forgotten password.</a:t>
          </a:r>
        </a:p>
        <a:p>
          <a:pPr marL="0" lvl="0" indent="0" algn="l" defTabSz="488950">
            <a:lnSpc>
              <a:spcPct val="90000"/>
            </a:lnSpc>
            <a:spcBef>
              <a:spcPct val="0"/>
            </a:spcBef>
            <a:spcAft>
              <a:spcPct val="35000"/>
            </a:spcAft>
            <a:buNone/>
          </a:pPr>
          <a:r>
            <a:rPr lang="en-US" sz="1100" kern="1200"/>
            <a:t>Error processing smart card or biometric credentials.</a:t>
          </a:r>
        </a:p>
      </dsp:txBody>
      <dsp:txXfrm>
        <a:off x="4984085" y="435"/>
        <a:ext cx="3476066" cy="1019062"/>
      </dsp:txXfrm>
    </dsp:sp>
    <dsp:sp modelId="{57977CA5-D024-4040-94C6-EA0CEF7B538A}">
      <dsp:nvSpPr>
        <dsp:cNvPr id="0" name=""/>
        <dsp:cNvSpPr/>
      </dsp:nvSpPr>
      <dsp:spPr>
        <a:xfrm>
          <a:off x="0" y="1274263"/>
          <a:ext cx="8460152" cy="101906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A8AFA27-B984-4385-BF2A-FEC852F66BA5}">
      <dsp:nvSpPr>
        <dsp:cNvPr id="0" name=""/>
        <dsp:cNvSpPr/>
      </dsp:nvSpPr>
      <dsp:spPr>
        <a:xfrm>
          <a:off x="308266" y="1503552"/>
          <a:ext cx="560484" cy="56048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42065BC-EB83-4A83-BABA-8FDA570BAFB0}">
      <dsp:nvSpPr>
        <dsp:cNvPr id="0" name=""/>
        <dsp:cNvSpPr/>
      </dsp:nvSpPr>
      <dsp:spPr>
        <a:xfrm>
          <a:off x="1177017" y="1274263"/>
          <a:ext cx="7283134" cy="1019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851" tIns="107851" rIns="107851" bIns="107851" numCol="1" spcCol="1270" anchor="ctr" anchorCtr="0">
          <a:noAutofit/>
        </a:bodyPr>
        <a:lstStyle/>
        <a:p>
          <a:pPr marL="0" lvl="0" indent="0" algn="l" defTabSz="755650">
            <a:lnSpc>
              <a:spcPct val="90000"/>
            </a:lnSpc>
            <a:spcBef>
              <a:spcPct val="0"/>
            </a:spcBef>
            <a:spcAft>
              <a:spcPct val="35000"/>
            </a:spcAft>
            <a:buNone/>
          </a:pPr>
          <a:r>
            <a:rPr lang="en-US" sz="1700" kern="1200"/>
            <a:t>Many systems support account recovery through the use of challenge questions.</a:t>
          </a:r>
        </a:p>
      </dsp:txBody>
      <dsp:txXfrm>
        <a:off x="1177017" y="1274263"/>
        <a:ext cx="7283134" cy="1019062"/>
      </dsp:txXfrm>
    </dsp:sp>
    <dsp:sp modelId="{40D87033-287B-4312-BD49-359A2A73F15C}">
      <dsp:nvSpPr>
        <dsp:cNvPr id="0" name=""/>
        <dsp:cNvSpPr/>
      </dsp:nvSpPr>
      <dsp:spPr>
        <a:xfrm>
          <a:off x="0" y="2548091"/>
          <a:ext cx="8460152" cy="101906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EC00978-5CA8-4641-96AA-0FE2A9DC2212}">
      <dsp:nvSpPr>
        <dsp:cNvPr id="0" name=""/>
        <dsp:cNvSpPr/>
      </dsp:nvSpPr>
      <dsp:spPr>
        <a:xfrm>
          <a:off x="308266" y="2777381"/>
          <a:ext cx="560484" cy="56048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10C9E67-6AC2-445E-8A16-B646B3701EB7}">
      <dsp:nvSpPr>
        <dsp:cNvPr id="0" name=""/>
        <dsp:cNvSpPr/>
      </dsp:nvSpPr>
      <dsp:spPr>
        <a:xfrm>
          <a:off x="1177017" y="2548091"/>
          <a:ext cx="3807068" cy="1019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851" tIns="107851" rIns="107851" bIns="107851" numCol="1" spcCol="1270" anchor="ctr" anchorCtr="0">
          <a:noAutofit/>
        </a:bodyPr>
        <a:lstStyle/>
        <a:p>
          <a:pPr marL="0" lvl="0" indent="0" algn="l" defTabSz="755650">
            <a:lnSpc>
              <a:spcPct val="90000"/>
            </a:lnSpc>
            <a:spcBef>
              <a:spcPct val="0"/>
            </a:spcBef>
            <a:spcAft>
              <a:spcPct val="35000"/>
            </a:spcAft>
            <a:buNone/>
          </a:pPr>
          <a:r>
            <a:rPr lang="en-US" sz="1700" kern="1200"/>
            <a:t>If account recovery methods don’t work, you might need to re-create the account. </a:t>
          </a:r>
        </a:p>
      </dsp:txBody>
      <dsp:txXfrm>
        <a:off x="1177017" y="2548091"/>
        <a:ext cx="3807068" cy="1019062"/>
      </dsp:txXfrm>
    </dsp:sp>
    <dsp:sp modelId="{2C40F6E5-A63C-4482-B121-EA549FEF59D2}">
      <dsp:nvSpPr>
        <dsp:cNvPr id="0" name=""/>
        <dsp:cNvSpPr/>
      </dsp:nvSpPr>
      <dsp:spPr>
        <a:xfrm>
          <a:off x="4984085" y="2548091"/>
          <a:ext cx="3476066" cy="1019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851" tIns="107851" rIns="107851" bIns="107851" numCol="1" spcCol="1270" anchor="ctr" anchorCtr="0">
          <a:noAutofit/>
        </a:bodyPr>
        <a:lstStyle/>
        <a:p>
          <a:pPr marL="0" lvl="0" indent="0" algn="l" defTabSz="488950">
            <a:lnSpc>
              <a:spcPct val="90000"/>
            </a:lnSpc>
            <a:spcBef>
              <a:spcPct val="0"/>
            </a:spcBef>
            <a:spcAft>
              <a:spcPct val="35000"/>
            </a:spcAft>
            <a:buNone/>
          </a:pPr>
          <a:r>
            <a:rPr lang="en-US" sz="1100" kern="1200"/>
            <a:t>You will need to import backed-up data to the new account.</a:t>
          </a:r>
        </a:p>
        <a:p>
          <a:pPr marL="0" lvl="0" indent="0" algn="l" defTabSz="488950">
            <a:lnSpc>
              <a:spcPct val="90000"/>
            </a:lnSpc>
            <a:spcBef>
              <a:spcPct val="0"/>
            </a:spcBef>
            <a:spcAft>
              <a:spcPct val="35000"/>
            </a:spcAft>
            <a:buNone/>
          </a:pPr>
          <a:r>
            <a:rPr lang="en-US" sz="1100" kern="1200"/>
            <a:t>You will also need to reconfigure file permissions and group memberships.</a:t>
          </a:r>
        </a:p>
      </dsp:txBody>
      <dsp:txXfrm>
        <a:off x="4984085" y="2548091"/>
        <a:ext cx="3476066" cy="101906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179CC4-8F61-4081-9875-A05D13FA3B3F}">
      <dsp:nvSpPr>
        <dsp:cNvPr id="0" name=""/>
        <dsp:cNvSpPr/>
      </dsp:nvSpPr>
      <dsp:spPr>
        <a:xfrm>
          <a:off x="1692030" y="1646"/>
          <a:ext cx="6768121" cy="85270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31320" tIns="216587" rIns="131320" bIns="216587" numCol="1" spcCol="1270" anchor="ctr" anchorCtr="0">
          <a:noAutofit/>
        </a:bodyPr>
        <a:lstStyle/>
        <a:p>
          <a:pPr marL="0" lvl="0" indent="0" algn="l" defTabSz="577850">
            <a:lnSpc>
              <a:spcPct val="90000"/>
            </a:lnSpc>
            <a:spcBef>
              <a:spcPct val="0"/>
            </a:spcBef>
            <a:spcAft>
              <a:spcPct val="35000"/>
            </a:spcAft>
            <a:buNone/>
          </a:pPr>
          <a:r>
            <a:rPr lang="en-US" sz="1300" kern="1200" dirty="0"/>
            <a:t>Remember, restoring data from backup provides data that is only as current as the last backup.</a:t>
          </a:r>
        </a:p>
      </dsp:txBody>
      <dsp:txXfrm>
        <a:off x="1692030" y="1646"/>
        <a:ext cx="6768121" cy="852702"/>
      </dsp:txXfrm>
    </dsp:sp>
    <dsp:sp modelId="{907FC731-70D1-48E4-97BE-73DA92F68C49}">
      <dsp:nvSpPr>
        <dsp:cNvPr id="0" name=""/>
        <dsp:cNvSpPr/>
      </dsp:nvSpPr>
      <dsp:spPr>
        <a:xfrm>
          <a:off x="0" y="1646"/>
          <a:ext cx="1692030" cy="852702"/>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9537" tIns="84228" rIns="89537" bIns="84228" numCol="1" spcCol="1270" anchor="ctr" anchorCtr="0">
          <a:noAutofit/>
        </a:bodyPr>
        <a:lstStyle/>
        <a:p>
          <a:pPr marL="0" lvl="0" indent="0" algn="ctr" defTabSz="711200">
            <a:lnSpc>
              <a:spcPct val="90000"/>
            </a:lnSpc>
            <a:spcBef>
              <a:spcPct val="0"/>
            </a:spcBef>
            <a:spcAft>
              <a:spcPct val="35000"/>
            </a:spcAft>
            <a:buNone/>
          </a:pPr>
          <a:r>
            <a:rPr lang="en-US" sz="1600" kern="1200"/>
            <a:t>Remember</a:t>
          </a:r>
        </a:p>
      </dsp:txBody>
      <dsp:txXfrm>
        <a:off x="0" y="1646"/>
        <a:ext cx="1692030" cy="852702"/>
      </dsp:txXfrm>
    </dsp:sp>
    <dsp:sp modelId="{B3592263-1784-43A8-9F65-7A1C59A0BCB7}">
      <dsp:nvSpPr>
        <dsp:cNvPr id="0" name=""/>
        <dsp:cNvSpPr/>
      </dsp:nvSpPr>
      <dsp:spPr>
        <a:xfrm>
          <a:off x="1692030" y="905511"/>
          <a:ext cx="6768121" cy="85270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31320" tIns="216587" rIns="131320" bIns="216587" numCol="1" spcCol="1270" anchor="ctr" anchorCtr="0">
          <a:noAutofit/>
        </a:bodyPr>
        <a:lstStyle/>
        <a:p>
          <a:pPr marL="0" lvl="0" indent="0" algn="l" defTabSz="577850">
            <a:lnSpc>
              <a:spcPct val="90000"/>
            </a:lnSpc>
            <a:spcBef>
              <a:spcPct val="0"/>
            </a:spcBef>
            <a:spcAft>
              <a:spcPct val="35000"/>
            </a:spcAft>
            <a:buNone/>
          </a:pPr>
          <a:r>
            <a:rPr lang="en-US" sz="1300" kern="1200"/>
            <a:t>Test backups after they are created.</a:t>
          </a:r>
        </a:p>
      </dsp:txBody>
      <dsp:txXfrm>
        <a:off x="1692030" y="905511"/>
        <a:ext cx="6768121" cy="852702"/>
      </dsp:txXfrm>
    </dsp:sp>
    <dsp:sp modelId="{241636F7-B24F-4E65-9A37-1B308EA5CC26}">
      <dsp:nvSpPr>
        <dsp:cNvPr id="0" name=""/>
        <dsp:cNvSpPr/>
      </dsp:nvSpPr>
      <dsp:spPr>
        <a:xfrm>
          <a:off x="0" y="905511"/>
          <a:ext cx="1692030" cy="852702"/>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9537" tIns="84228" rIns="89537" bIns="84228" numCol="1" spcCol="1270" anchor="ctr" anchorCtr="0">
          <a:noAutofit/>
        </a:bodyPr>
        <a:lstStyle/>
        <a:p>
          <a:pPr marL="0" lvl="0" indent="0" algn="ctr" defTabSz="711200">
            <a:lnSpc>
              <a:spcPct val="90000"/>
            </a:lnSpc>
            <a:spcBef>
              <a:spcPct val="0"/>
            </a:spcBef>
            <a:spcAft>
              <a:spcPct val="35000"/>
            </a:spcAft>
            <a:buNone/>
          </a:pPr>
          <a:r>
            <a:rPr lang="en-US" sz="1600" kern="1200"/>
            <a:t>Test</a:t>
          </a:r>
        </a:p>
      </dsp:txBody>
      <dsp:txXfrm>
        <a:off x="0" y="905511"/>
        <a:ext cx="1692030" cy="852702"/>
      </dsp:txXfrm>
    </dsp:sp>
    <dsp:sp modelId="{98AB1050-50BF-447A-BDDA-94889D9DC986}">
      <dsp:nvSpPr>
        <dsp:cNvPr id="0" name=""/>
        <dsp:cNvSpPr/>
      </dsp:nvSpPr>
      <dsp:spPr>
        <a:xfrm>
          <a:off x="1692030" y="1809376"/>
          <a:ext cx="6768121" cy="85270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31320" tIns="216587" rIns="131320" bIns="216587" numCol="1" spcCol="1270" anchor="ctr" anchorCtr="0">
          <a:noAutofit/>
        </a:bodyPr>
        <a:lstStyle/>
        <a:p>
          <a:pPr marL="0" lvl="0" indent="0" algn="l" defTabSz="577850">
            <a:lnSpc>
              <a:spcPct val="90000"/>
            </a:lnSpc>
            <a:spcBef>
              <a:spcPct val="0"/>
            </a:spcBef>
            <a:spcAft>
              <a:spcPct val="35000"/>
            </a:spcAft>
            <a:buNone/>
          </a:pPr>
          <a:r>
            <a:rPr lang="en-US" sz="1300" kern="1200"/>
            <a:t>Determine where backups will be stored both locally and offsite. </a:t>
          </a:r>
        </a:p>
      </dsp:txBody>
      <dsp:txXfrm>
        <a:off x="1692030" y="1809376"/>
        <a:ext cx="6768121" cy="852702"/>
      </dsp:txXfrm>
    </dsp:sp>
    <dsp:sp modelId="{F0FB0A0C-A3E8-4D11-AD91-565B7D6974D1}">
      <dsp:nvSpPr>
        <dsp:cNvPr id="0" name=""/>
        <dsp:cNvSpPr/>
      </dsp:nvSpPr>
      <dsp:spPr>
        <a:xfrm>
          <a:off x="0" y="1809376"/>
          <a:ext cx="1692030" cy="852702"/>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9537" tIns="84228" rIns="89537" bIns="84228" numCol="1" spcCol="1270" anchor="ctr" anchorCtr="0">
          <a:noAutofit/>
        </a:bodyPr>
        <a:lstStyle/>
        <a:p>
          <a:pPr marL="0" lvl="0" indent="0" algn="ctr" defTabSz="711200">
            <a:lnSpc>
              <a:spcPct val="90000"/>
            </a:lnSpc>
            <a:spcBef>
              <a:spcPct val="0"/>
            </a:spcBef>
            <a:spcAft>
              <a:spcPct val="35000"/>
            </a:spcAft>
            <a:buNone/>
          </a:pPr>
          <a:r>
            <a:rPr lang="en-US" sz="1600" kern="1200"/>
            <a:t>Determine</a:t>
          </a:r>
        </a:p>
      </dsp:txBody>
      <dsp:txXfrm>
        <a:off x="0" y="1809376"/>
        <a:ext cx="1692030" cy="852702"/>
      </dsp:txXfrm>
    </dsp:sp>
    <dsp:sp modelId="{3159113C-DAF4-4E03-8C6C-23D17D793DBF}">
      <dsp:nvSpPr>
        <dsp:cNvPr id="0" name=""/>
        <dsp:cNvSpPr/>
      </dsp:nvSpPr>
      <dsp:spPr>
        <a:xfrm>
          <a:off x="1692030" y="2713241"/>
          <a:ext cx="6768121" cy="85270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31320" tIns="216587" rIns="131320" bIns="216587" numCol="1" spcCol="1270" anchor="ctr" anchorCtr="0">
          <a:noAutofit/>
        </a:bodyPr>
        <a:lstStyle/>
        <a:p>
          <a:pPr marL="0" lvl="0" indent="0" algn="l" defTabSz="577850">
            <a:lnSpc>
              <a:spcPct val="90000"/>
            </a:lnSpc>
            <a:spcBef>
              <a:spcPct val="0"/>
            </a:spcBef>
            <a:spcAft>
              <a:spcPct val="35000"/>
            </a:spcAft>
            <a:buNone/>
          </a:pPr>
          <a:r>
            <a:rPr lang="en-US" sz="1300" kern="1200"/>
            <a:t>Document the account recovery methods that will be needed for any systems, applications, or websites used by the organization.</a:t>
          </a:r>
        </a:p>
      </dsp:txBody>
      <dsp:txXfrm>
        <a:off x="1692030" y="2713241"/>
        <a:ext cx="6768121" cy="852702"/>
      </dsp:txXfrm>
    </dsp:sp>
    <dsp:sp modelId="{8706C81F-5B64-41C6-8A6F-A8683D054EB6}">
      <dsp:nvSpPr>
        <dsp:cNvPr id="0" name=""/>
        <dsp:cNvSpPr/>
      </dsp:nvSpPr>
      <dsp:spPr>
        <a:xfrm>
          <a:off x="0" y="2713241"/>
          <a:ext cx="1692030" cy="852702"/>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9537" tIns="84228" rIns="89537" bIns="84228" numCol="1" spcCol="1270" anchor="ctr" anchorCtr="0">
          <a:noAutofit/>
        </a:bodyPr>
        <a:lstStyle/>
        <a:p>
          <a:pPr marL="0" lvl="0" indent="0" algn="ctr" defTabSz="711200">
            <a:lnSpc>
              <a:spcPct val="90000"/>
            </a:lnSpc>
            <a:spcBef>
              <a:spcPct val="0"/>
            </a:spcBef>
            <a:spcAft>
              <a:spcPct val="35000"/>
            </a:spcAft>
            <a:buNone/>
          </a:pPr>
          <a:r>
            <a:rPr lang="en-US" sz="1600" kern="1200"/>
            <a:t>Document</a:t>
          </a:r>
        </a:p>
      </dsp:txBody>
      <dsp:txXfrm>
        <a:off x="0" y="2713241"/>
        <a:ext cx="1692030" cy="85270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A616AF-CB8F-4FCB-8ACA-063BA4DAA6A4}">
      <dsp:nvSpPr>
        <dsp:cNvPr id="0" name=""/>
        <dsp:cNvSpPr/>
      </dsp:nvSpPr>
      <dsp:spPr>
        <a:xfrm>
          <a:off x="0" y="91932"/>
          <a:ext cx="5111749" cy="163697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b="1" kern="1200"/>
            <a:t>Script file: </a:t>
          </a:r>
          <a:r>
            <a:rPr lang="en-US" sz="2100" b="0" kern="1200"/>
            <a:t>A text document containing OS commands or instructions from a scripting language.</a:t>
          </a:r>
          <a:endParaRPr lang="en-US" sz="2100" kern="1200"/>
        </a:p>
      </dsp:txBody>
      <dsp:txXfrm>
        <a:off x="79911" y="171843"/>
        <a:ext cx="4951927" cy="1477154"/>
      </dsp:txXfrm>
    </dsp:sp>
    <dsp:sp modelId="{F8BC70EA-6E9E-47A1-A01B-7BF302F5B801}">
      <dsp:nvSpPr>
        <dsp:cNvPr id="0" name=""/>
        <dsp:cNvSpPr/>
      </dsp:nvSpPr>
      <dsp:spPr>
        <a:xfrm>
          <a:off x="0" y="1789388"/>
          <a:ext cx="5111749" cy="163697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b="1" kern="1200"/>
            <a:t>Scripting language: </a:t>
          </a:r>
          <a:r>
            <a:rPr lang="en-US" sz="2100" b="0" kern="1200"/>
            <a:t>A programming language that is not compiled, and must be run within a particular environment.</a:t>
          </a:r>
          <a:endParaRPr lang="en-US" sz="2100" kern="1200"/>
        </a:p>
      </dsp:txBody>
      <dsp:txXfrm>
        <a:off x="79911" y="1869299"/>
        <a:ext cx="4951927" cy="1477154"/>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8D6F80-39A9-442D-B1E0-0772C10ACFD8}">
      <dsp:nvSpPr>
        <dsp:cNvPr id="0" name=""/>
        <dsp:cNvSpPr/>
      </dsp:nvSpPr>
      <dsp:spPr>
        <a:xfrm>
          <a:off x="0" y="146963"/>
          <a:ext cx="4038600" cy="738416"/>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Labels for program components.</a:t>
          </a:r>
        </a:p>
      </dsp:txBody>
      <dsp:txXfrm>
        <a:off x="36046" y="183009"/>
        <a:ext cx="3966508" cy="666324"/>
      </dsp:txXfrm>
    </dsp:sp>
    <dsp:sp modelId="{E5952B62-3941-45D9-ABEE-4E791D674D9D}">
      <dsp:nvSpPr>
        <dsp:cNvPr id="0" name=""/>
        <dsp:cNvSpPr/>
      </dsp:nvSpPr>
      <dsp:spPr>
        <a:xfrm>
          <a:off x="0" y="934339"/>
          <a:ext cx="4038600" cy="738416"/>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Identifiers that store data are either variables or constants.</a:t>
          </a:r>
        </a:p>
      </dsp:txBody>
      <dsp:txXfrm>
        <a:off x="36046" y="970385"/>
        <a:ext cx="3966508" cy="666324"/>
      </dsp:txXfrm>
    </dsp:sp>
    <dsp:sp modelId="{85EABDA5-FFC3-464C-9A6A-43D740A80478}">
      <dsp:nvSpPr>
        <dsp:cNvPr id="0" name=""/>
        <dsp:cNvSpPr/>
      </dsp:nvSpPr>
      <dsp:spPr>
        <a:xfrm>
          <a:off x="0" y="1721715"/>
          <a:ext cx="4038600" cy="738416"/>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Variables contain values that can change during program execution.</a:t>
          </a:r>
        </a:p>
      </dsp:txBody>
      <dsp:txXfrm>
        <a:off x="36046" y="1757761"/>
        <a:ext cx="3966508" cy="666324"/>
      </dsp:txXfrm>
    </dsp:sp>
    <dsp:sp modelId="{873D3DB6-CA6A-4C93-B184-FFEFD82644CC}">
      <dsp:nvSpPr>
        <dsp:cNvPr id="0" name=""/>
        <dsp:cNvSpPr/>
      </dsp:nvSpPr>
      <dsp:spPr>
        <a:xfrm>
          <a:off x="0" y="2509092"/>
          <a:ext cx="4038600" cy="738416"/>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Constants contain values that do not change during program execution.</a:t>
          </a:r>
        </a:p>
      </dsp:txBody>
      <dsp:txXfrm>
        <a:off x="36046" y="2545138"/>
        <a:ext cx="3966508" cy="666324"/>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5232F9-0AAB-43A7-AEFD-CC6810F67B2D}">
      <dsp:nvSpPr>
        <dsp:cNvPr id="0" name=""/>
        <dsp:cNvSpPr/>
      </dsp:nvSpPr>
      <dsp:spPr>
        <a:xfrm>
          <a:off x="0" y="1239"/>
          <a:ext cx="8460152" cy="62799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45787AA-AB3B-4BFF-B6DC-452F7A3BAB06}">
      <dsp:nvSpPr>
        <dsp:cNvPr id="0" name=""/>
        <dsp:cNvSpPr/>
      </dsp:nvSpPr>
      <dsp:spPr>
        <a:xfrm>
          <a:off x="189968" y="142537"/>
          <a:ext cx="345396" cy="34539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DCFA944-5109-4800-A9A4-97F5209E84BF}">
      <dsp:nvSpPr>
        <dsp:cNvPr id="0" name=""/>
        <dsp:cNvSpPr/>
      </dsp:nvSpPr>
      <dsp:spPr>
        <a:xfrm>
          <a:off x="725333" y="1239"/>
          <a:ext cx="7734818" cy="627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463" tIns="66463" rIns="66463" bIns="66463" numCol="1" spcCol="1270" anchor="ctr" anchorCtr="0">
          <a:noAutofit/>
        </a:bodyPr>
        <a:lstStyle/>
        <a:p>
          <a:pPr marL="0" lvl="0" indent="0" algn="l" defTabSz="666750">
            <a:lnSpc>
              <a:spcPct val="90000"/>
            </a:lnSpc>
            <a:spcBef>
              <a:spcPct val="0"/>
            </a:spcBef>
            <a:spcAft>
              <a:spcPct val="35000"/>
            </a:spcAft>
            <a:buNone/>
          </a:pPr>
          <a:r>
            <a:rPr lang="en-US" sz="1500" kern="1200"/>
            <a:t>Shell recognizes some variables and replaces with correct path.</a:t>
          </a:r>
        </a:p>
      </dsp:txBody>
      <dsp:txXfrm>
        <a:off x="725333" y="1239"/>
        <a:ext cx="7734818" cy="627994"/>
      </dsp:txXfrm>
    </dsp:sp>
    <dsp:sp modelId="{5A447828-03C3-4458-845E-76F57AA49FFF}">
      <dsp:nvSpPr>
        <dsp:cNvPr id="0" name=""/>
        <dsp:cNvSpPr/>
      </dsp:nvSpPr>
      <dsp:spPr>
        <a:xfrm>
          <a:off x="0" y="786231"/>
          <a:ext cx="8460152" cy="62799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9457EEC-A1A9-4596-9125-CF00C55D514A}">
      <dsp:nvSpPr>
        <dsp:cNvPr id="0" name=""/>
        <dsp:cNvSpPr/>
      </dsp:nvSpPr>
      <dsp:spPr>
        <a:xfrm>
          <a:off x="189968" y="927530"/>
          <a:ext cx="345396" cy="34539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B93A988-5141-4907-B19F-2C45C9772288}">
      <dsp:nvSpPr>
        <dsp:cNvPr id="0" name=""/>
        <dsp:cNvSpPr/>
      </dsp:nvSpPr>
      <dsp:spPr>
        <a:xfrm>
          <a:off x="725333" y="786231"/>
          <a:ext cx="3807068" cy="627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463" tIns="66463" rIns="66463" bIns="66463" numCol="1" spcCol="1270" anchor="ctr" anchorCtr="0">
          <a:noAutofit/>
        </a:bodyPr>
        <a:lstStyle/>
        <a:p>
          <a:pPr marL="0" lvl="0" indent="0" algn="l" defTabSz="666750">
            <a:lnSpc>
              <a:spcPct val="90000"/>
            </a:lnSpc>
            <a:spcBef>
              <a:spcPct val="0"/>
            </a:spcBef>
            <a:spcAft>
              <a:spcPct val="35000"/>
            </a:spcAft>
            <a:buNone/>
          </a:pPr>
          <a:r>
            <a:rPr lang="en-US" sz="1500" kern="1200"/>
            <a:t>Common environment variables include:</a:t>
          </a:r>
        </a:p>
      </dsp:txBody>
      <dsp:txXfrm>
        <a:off x="725333" y="786231"/>
        <a:ext cx="3807068" cy="627994"/>
      </dsp:txXfrm>
    </dsp:sp>
    <dsp:sp modelId="{1B32B46B-EE68-470F-923F-294FA5F7DF14}">
      <dsp:nvSpPr>
        <dsp:cNvPr id="0" name=""/>
        <dsp:cNvSpPr/>
      </dsp:nvSpPr>
      <dsp:spPr>
        <a:xfrm>
          <a:off x="4532401" y="786231"/>
          <a:ext cx="3927750" cy="627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463" tIns="66463" rIns="66463" bIns="66463" numCol="1" spcCol="1270" anchor="ctr" anchorCtr="0">
          <a:noAutofit/>
        </a:bodyPr>
        <a:lstStyle/>
        <a:p>
          <a:pPr marL="0" lvl="0" indent="0" algn="l" defTabSz="488950">
            <a:lnSpc>
              <a:spcPct val="90000"/>
            </a:lnSpc>
            <a:spcBef>
              <a:spcPct val="0"/>
            </a:spcBef>
            <a:spcAft>
              <a:spcPct val="35000"/>
            </a:spcAft>
            <a:buNone/>
          </a:pPr>
          <a:r>
            <a:rPr lang="en-US" sz="1100" kern="1200"/>
            <a:t>%SystemDrive%—for example, "C:"</a:t>
          </a:r>
        </a:p>
        <a:p>
          <a:pPr marL="0" lvl="0" indent="0" algn="l" defTabSz="488950">
            <a:lnSpc>
              <a:spcPct val="90000"/>
            </a:lnSpc>
            <a:spcBef>
              <a:spcPct val="0"/>
            </a:spcBef>
            <a:spcAft>
              <a:spcPct val="35000"/>
            </a:spcAft>
            <a:buNone/>
          </a:pPr>
          <a:r>
            <a:rPr lang="en-US" sz="1100" kern="1200"/>
            <a:t>%SystemRoot%—for example, "C:\Windows“</a:t>
          </a:r>
        </a:p>
      </dsp:txBody>
      <dsp:txXfrm>
        <a:off x="4532401" y="786231"/>
        <a:ext cx="3927750" cy="627994"/>
      </dsp:txXfrm>
    </dsp:sp>
    <dsp:sp modelId="{E4CAB9A8-FBAC-40BA-B1DF-BF48DAD96CD0}">
      <dsp:nvSpPr>
        <dsp:cNvPr id="0" name=""/>
        <dsp:cNvSpPr/>
      </dsp:nvSpPr>
      <dsp:spPr>
        <a:xfrm>
          <a:off x="0" y="1571224"/>
          <a:ext cx="8460152" cy="62799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9AE030D-E3B5-459D-9674-6F7B832E2BA0}">
      <dsp:nvSpPr>
        <dsp:cNvPr id="0" name=""/>
        <dsp:cNvSpPr/>
      </dsp:nvSpPr>
      <dsp:spPr>
        <a:xfrm>
          <a:off x="189968" y="1712523"/>
          <a:ext cx="345396" cy="34539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AB25105-DB24-4954-B7FF-F92036812710}">
      <dsp:nvSpPr>
        <dsp:cNvPr id="0" name=""/>
        <dsp:cNvSpPr/>
      </dsp:nvSpPr>
      <dsp:spPr>
        <a:xfrm>
          <a:off x="725333" y="1571224"/>
          <a:ext cx="7734818" cy="627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463" tIns="66463" rIns="66463" bIns="66463" numCol="1" spcCol="1270" anchor="ctr" anchorCtr="0">
          <a:noAutofit/>
        </a:bodyPr>
        <a:lstStyle/>
        <a:p>
          <a:pPr marL="0" lvl="0" indent="0" algn="l" defTabSz="666750">
            <a:lnSpc>
              <a:spcPct val="90000"/>
            </a:lnSpc>
            <a:spcBef>
              <a:spcPct val="0"/>
            </a:spcBef>
            <a:spcAft>
              <a:spcPct val="35000"/>
            </a:spcAft>
            <a:buNone/>
          </a:pPr>
          <a:r>
            <a:rPr lang="en-US" sz="1500" kern="1200"/>
            <a:t>View Windows environment variables with the set command or through </a:t>
          </a:r>
          <a:r>
            <a:rPr lang="en-US" sz="1500" b="1" kern="1200"/>
            <a:t>System Properties→Advanced</a:t>
          </a:r>
          <a:r>
            <a:rPr lang="en-US" sz="1500" kern="1200"/>
            <a:t>.</a:t>
          </a:r>
        </a:p>
      </dsp:txBody>
      <dsp:txXfrm>
        <a:off x="725333" y="1571224"/>
        <a:ext cx="7734818" cy="627994"/>
      </dsp:txXfrm>
    </dsp:sp>
    <dsp:sp modelId="{C75AB361-3F3F-4773-AD20-B13E9B1CB4AE}">
      <dsp:nvSpPr>
        <dsp:cNvPr id="0" name=""/>
        <dsp:cNvSpPr/>
      </dsp:nvSpPr>
      <dsp:spPr>
        <a:xfrm>
          <a:off x="0" y="2356217"/>
          <a:ext cx="8460152" cy="62799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BF3CDFF-7D18-496B-B157-820F1FC8B0B5}">
      <dsp:nvSpPr>
        <dsp:cNvPr id="0" name=""/>
        <dsp:cNvSpPr/>
      </dsp:nvSpPr>
      <dsp:spPr>
        <a:xfrm>
          <a:off x="189968" y="2497516"/>
          <a:ext cx="345396" cy="34539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F09D63A-65A7-4A8A-81C6-142E15994D18}">
      <dsp:nvSpPr>
        <dsp:cNvPr id="0" name=""/>
        <dsp:cNvSpPr/>
      </dsp:nvSpPr>
      <dsp:spPr>
        <a:xfrm>
          <a:off x="725333" y="2356217"/>
          <a:ext cx="7734818" cy="627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463" tIns="66463" rIns="66463" bIns="66463" numCol="1" spcCol="1270" anchor="ctr" anchorCtr="0">
          <a:noAutofit/>
        </a:bodyPr>
        <a:lstStyle/>
        <a:p>
          <a:pPr marL="0" lvl="0" indent="0" algn="l" defTabSz="666750">
            <a:lnSpc>
              <a:spcPct val="90000"/>
            </a:lnSpc>
            <a:spcBef>
              <a:spcPct val="0"/>
            </a:spcBef>
            <a:spcAft>
              <a:spcPct val="35000"/>
            </a:spcAft>
            <a:buNone/>
          </a:pPr>
          <a:r>
            <a:rPr lang="en-US" sz="1500" kern="1200"/>
            <a:t>View Linux environment variables with the printenv or env</a:t>
          </a:r>
          <a:r>
            <a:rPr lang="en-US" sz="1500" b="1" kern="1200"/>
            <a:t> </a:t>
          </a:r>
          <a:r>
            <a:rPr lang="en-US" sz="1500" kern="1200"/>
            <a:t>command.</a:t>
          </a:r>
        </a:p>
      </dsp:txBody>
      <dsp:txXfrm>
        <a:off x="725333" y="2356217"/>
        <a:ext cx="7734818" cy="627994"/>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0D3E24-E61C-4D63-8F4C-68B89249F053}">
      <dsp:nvSpPr>
        <dsp:cNvPr id="0" name=""/>
        <dsp:cNvSpPr/>
      </dsp:nvSpPr>
      <dsp:spPr>
        <a:xfrm>
          <a:off x="0" y="239235"/>
          <a:ext cx="4038600" cy="143208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t>Branch</a:t>
          </a:r>
          <a:r>
            <a:rPr lang="en-US" sz="1800" b="0" kern="1200"/>
            <a:t>: A programming technique used to control flow based on a logical condition and implemented with if or goto statements.</a:t>
          </a:r>
          <a:endParaRPr lang="en-US" sz="1800" kern="1200"/>
        </a:p>
      </dsp:txBody>
      <dsp:txXfrm>
        <a:off x="69908" y="309143"/>
        <a:ext cx="3898784" cy="1292264"/>
      </dsp:txXfrm>
    </dsp:sp>
    <dsp:sp modelId="{BFAD92DB-104B-4A7D-9537-FC868CB99FA7}">
      <dsp:nvSpPr>
        <dsp:cNvPr id="0" name=""/>
        <dsp:cNvSpPr/>
      </dsp:nvSpPr>
      <dsp:spPr>
        <a:xfrm>
          <a:off x="0" y="1723156"/>
          <a:ext cx="4038600" cy="143208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t>Loop</a:t>
          </a:r>
          <a:r>
            <a:rPr lang="en-US" sz="1800" b="0" kern="1200"/>
            <a:t>: A programming technique used to repeat a task until a logical condition is met and implemented with for or while statements.</a:t>
          </a:r>
          <a:endParaRPr lang="en-US" sz="1800" kern="1200"/>
        </a:p>
      </dsp:txBody>
      <dsp:txXfrm>
        <a:off x="69908" y="1793064"/>
        <a:ext cx="3898784" cy="129226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F88289-EFF1-4FAE-A389-AF0DE9D449B6}">
      <dsp:nvSpPr>
        <dsp:cNvPr id="0" name=""/>
        <dsp:cNvSpPr/>
      </dsp:nvSpPr>
      <dsp:spPr>
        <a:xfrm>
          <a:off x="0" y="185235"/>
          <a:ext cx="4038600" cy="730080"/>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1" kern="1200"/>
            <a:t>Surge protector: </a:t>
          </a:r>
          <a:r>
            <a:rPr lang="en-US" sz="1200" kern="1200"/>
            <a:t>A device intended to protect electrical devices against the damaging effects of a power spike.</a:t>
          </a:r>
        </a:p>
      </dsp:txBody>
      <dsp:txXfrm>
        <a:off x="35640" y="220875"/>
        <a:ext cx="3967320" cy="658800"/>
      </dsp:txXfrm>
    </dsp:sp>
    <dsp:sp modelId="{D4F9D16B-62D5-42A0-8373-11EEF16548C8}">
      <dsp:nvSpPr>
        <dsp:cNvPr id="0" name=""/>
        <dsp:cNvSpPr/>
      </dsp:nvSpPr>
      <dsp:spPr>
        <a:xfrm>
          <a:off x="0" y="949876"/>
          <a:ext cx="4038600" cy="730080"/>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1" kern="1200"/>
            <a:t>Line conditioner: </a:t>
          </a:r>
          <a:r>
            <a:rPr lang="en-US" sz="1200" kern="1200"/>
            <a:t>A device that adjusts voltages in under-voltage and over-voltage conditions to maintain a 120 V output.</a:t>
          </a:r>
        </a:p>
      </dsp:txBody>
      <dsp:txXfrm>
        <a:off x="35640" y="985516"/>
        <a:ext cx="3967320" cy="658800"/>
      </dsp:txXfrm>
    </dsp:sp>
    <dsp:sp modelId="{CEDF1123-CDC0-4054-9241-3863EA434D96}">
      <dsp:nvSpPr>
        <dsp:cNvPr id="0" name=""/>
        <dsp:cNvSpPr/>
      </dsp:nvSpPr>
      <dsp:spPr>
        <a:xfrm>
          <a:off x="0" y="1714516"/>
          <a:ext cx="4038600" cy="730080"/>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1" kern="1200"/>
            <a:t>Power Distribution Unit (PDU): </a:t>
          </a:r>
          <a:r>
            <a:rPr lang="en-US" sz="1200" kern="1200"/>
            <a:t>A device designed to provide power to other devices that require it.</a:t>
          </a:r>
        </a:p>
      </dsp:txBody>
      <dsp:txXfrm>
        <a:off x="35640" y="1750156"/>
        <a:ext cx="3967320" cy="658800"/>
      </dsp:txXfrm>
    </dsp:sp>
    <dsp:sp modelId="{21D508DE-8E20-442A-8F8E-E41BBA14E1D0}">
      <dsp:nvSpPr>
        <dsp:cNvPr id="0" name=""/>
        <dsp:cNvSpPr/>
      </dsp:nvSpPr>
      <dsp:spPr>
        <a:xfrm>
          <a:off x="0" y="2479156"/>
          <a:ext cx="4038600" cy="730080"/>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1" kern="1200"/>
            <a:t>Uninterruptible Power Supply (UPS): </a:t>
          </a:r>
          <a:r>
            <a:rPr lang="en-US" sz="1200" kern="1200"/>
            <a:t>A battery powered device designed to provide an alternative AC power supply during a power failure.</a:t>
          </a:r>
        </a:p>
      </dsp:txBody>
      <dsp:txXfrm>
        <a:off x="35640" y="2514796"/>
        <a:ext cx="3967320" cy="65880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A62AAA-65BD-4362-935F-27C1D2D00D38}">
      <dsp:nvSpPr>
        <dsp:cNvPr id="0" name=""/>
        <dsp:cNvSpPr/>
      </dsp:nvSpPr>
      <dsp:spPr>
        <a:xfrm>
          <a:off x="0" y="435"/>
          <a:ext cx="8460152" cy="101906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B64AA7B-4A56-4BE7-AAC0-917DBF8B9AE7}">
      <dsp:nvSpPr>
        <dsp:cNvPr id="0" name=""/>
        <dsp:cNvSpPr/>
      </dsp:nvSpPr>
      <dsp:spPr>
        <a:xfrm>
          <a:off x="308266" y="229724"/>
          <a:ext cx="560484" cy="56048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6E56A83-DBFF-4A35-8D10-1F336E83E586}">
      <dsp:nvSpPr>
        <dsp:cNvPr id="0" name=""/>
        <dsp:cNvSpPr/>
      </dsp:nvSpPr>
      <dsp:spPr>
        <a:xfrm>
          <a:off x="1177017" y="435"/>
          <a:ext cx="3807068" cy="1019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851" tIns="107851" rIns="107851" bIns="107851" numCol="1" spcCol="1270" anchor="ctr" anchorCtr="0">
          <a:noAutofit/>
        </a:bodyPr>
        <a:lstStyle/>
        <a:p>
          <a:pPr marL="0" lvl="0" indent="0" algn="l" defTabSz="1111250">
            <a:lnSpc>
              <a:spcPct val="90000"/>
            </a:lnSpc>
            <a:spcBef>
              <a:spcPct val="0"/>
            </a:spcBef>
            <a:spcAft>
              <a:spcPct val="35000"/>
            </a:spcAft>
            <a:buNone/>
          </a:pPr>
          <a:r>
            <a:rPr lang="en-US" sz="2500" kern="1200"/>
            <a:t>Be a good communicator:</a:t>
          </a:r>
        </a:p>
      </dsp:txBody>
      <dsp:txXfrm>
        <a:off x="1177017" y="435"/>
        <a:ext cx="3807068" cy="1019062"/>
      </dsp:txXfrm>
    </dsp:sp>
    <dsp:sp modelId="{FB6413BD-1AA5-4A63-BABB-38C58B2BF7F7}">
      <dsp:nvSpPr>
        <dsp:cNvPr id="0" name=""/>
        <dsp:cNvSpPr/>
      </dsp:nvSpPr>
      <dsp:spPr>
        <a:xfrm>
          <a:off x="4984085" y="435"/>
          <a:ext cx="3476066" cy="1019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851" tIns="107851" rIns="107851" bIns="107851" numCol="1" spcCol="1270" anchor="ctr" anchorCtr="0">
          <a:noAutofit/>
        </a:bodyPr>
        <a:lstStyle/>
        <a:p>
          <a:pPr marL="0" lvl="0" indent="0" algn="l" defTabSz="577850">
            <a:lnSpc>
              <a:spcPct val="90000"/>
            </a:lnSpc>
            <a:spcBef>
              <a:spcPct val="0"/>
            </a:spcBef>
            <a:spcAft>
              <a:spcPct val="35000"/>
            </a:spcAft>
            <a:buNone/>
          </a:pPr>
          <a:r>
            <a:rPr lang="en-US" sz="1300" kern="1200"/>
            <a:t>Competent technicians with poor communication skills do not impress customers</a:t>
          </a:r>
        </a:p>
      </dsp:txBody>
      <dsp:txXfrm>
        <a:off x="4984085" y="435"/>
        <a:ext cx="3476066" cy="1019062"/>
      </dsp:txXfrm>
    </dsp:sp>
    <dsp:sp modelId="{DB26D39D-9F0D-4C6D-8248-836DEABEB41D}">
      <dsp:nvSpPr>
        <dsp:cNvPr id="0" name=""/>
        <dsp:cNvSpPr/>
      </dsp:nvSpPr>
      <dsp:spPr>
        <a:xfrm>
          <a:off x="0" y="1274263"/>
          <a:ext cx="8460152" cy="101906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4947E84-063F-4E8A-AC2A-977B9C3DF9FA}">
      <dsp:nvSpPr>
        <dsp:cNvPr id="0" name=""/>
        <dsp:cNvSpPr/>
      </dsp:nvSpPr>
      <dsp:spPr>
        <a:xfrm>
          <a:off x="308266" y="1503552"/>
          <a:ext cx="560484" cy="56048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181CDF1-554E-41AE-9C95-D0E0B1117486}">
      <dsp:nvSpPr>
        <dsp:cNvPr id="0" name=""/>
        <dsp:cNvSpPr/>
      </dsp:nvSpPr>
      <dsp:spPr>
        <a:xfrm>
          <a:off x="1177017" y="1274263"/>
          <a:ext cx="7283134" cy="1019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851" tIns="107851" rIns="107851" bIns="107851" numCol="1" spcCol="1270" anchor="ctr" anchorCtr="0">
          <a:noAutofit/>
        </a:bodyPr>
        <a:lstStyle/>
        <a:p>
          <a:pPr marL="0" lvl="0" indent="0" algn="l" defTabSz="1111250">
            <a:lnSpc>
              <a:spcPct val="90000"/>
            </a:lnSpc>
            <a:spcBef>
              <a:spcPct val="0"/>
            </a:spcBef>
            <a:spcAft>
              <a:spcPct val="35000"/>
            </a:spcAft>
            <a:buNone/>
          </a:pPr>
          <a:r>
            <a:rPr lang="en-US" sz="2500" kern="1200"/>
            <a:t>Customers are any users or clients of a support service</a:t>
          </a:r>
        </a:p>
      </dsp:txBody>
      <dsp:txXfrm>
        <a:off x="1177017" y="1274263"/>
        <a:ext cx="7283134" cy="1019062"/>
      </dsp:txXfrm>
    </dsp:sp>
    <dsp:sp modelId="{DB98E75D-39B0-4C63-A456-FA46AFF7B18B}">
      <dsp:nvSpPr>
        <dsp:cNvPr id="0" name=""/>
        <dsp:cNvSpPr/>
      </dsp:nvSpPr>
      <dsp:spPr>
        <a:xfrm>
          <a:off x="0" y="2548091"/>
          <a:ext cx="8460152" cy="101906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13511F1-E329-4698-987F-9A8F59550E9F}">
      <dsp:nvSpPr>
        <dsp:cNvPr id="0" name=""/>
        <dsp:cNvSpPr/>
      </dsp:nvSpPr>
      <dsp:spPr>
        <a:xfrm>
          <a:off x="308266" y="2777381"/>
          <a:ext cx="560484" cy="56048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CDE1E0E-5A7E-4E41-A1F2-3C4F37FFB6C3}">
      <dsp:nvSpPr>
        <dsp:cNvPr id="0" name=""/>
        <dsp:cNvSpPr/>
      </dsp:nvSpPr>
      <dsp:spPr>
        <a:xfrm>
          <a:off x="1177017" y="2548091"/>
          <a:ext cx="3807068" cy="1019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851" tIns="107851" rIns="107851" bIns="107851" numCol="1" spcCol="1270" anchor="ctr" anchorCtr="0">
          <a:noAutofit/>
        </a:bodyPr>
        <a:lstStyle/>
        <a:p>
          <a:pPr marL="0" lvl="0" indent="0" algn="l" defTabSz="1111250">
            <a:lnSpc>
              <a:spcPct val="90000"/>
            </a:lnSpc>
            <a:spcBef>
              <a:spcPct val="0"/>
            </a:spcBef>
            <a:spcAft>
              <a:spcPct val="35000"/>
            </a:spcAft>
            <a:buNone/>
          </a:pPr>
          <a:r>
            <a:rPr lang="en-US" sz="2500" kern="1200"/>
            <a:t>Good customer service:</a:t>
          </a:r>
        </a:p>
      </dsp:txBody>
      <dsp:txXfrm>
        <a:off x="1177017" y="2548091"/>
        <a:ext cx="3807068" cy="1019062"/>
      </dsp:txXfrm>
    </dsp:sp>
    <dsp:sp modelId="{108290DF-9799-46F4-BFC1-D298E1F20AEE}">
      <dsp:nvSpPr>
        <dsp:cNvPr id="0" name=""/>
        <dsp:cNvSpPr/>
      </dsp:nvSpPr>
      <dsp:spPr>
        <a:xfrm>
          <a:off x="4984085" y="2548091"/>
          <a:ext cx="3476066" cy="1019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851" tIns="107851" rIns="107851" bIns="107851" numCol="1" spcCol="1270" anchor="ctr" anchorCtr="0">
          <a:noAutofit/>
        </a:bodyPr>
        <a:lstStyle/>
        <a:p>
          <a:pPr marL="0" lvl="0" indent="0" algn="l" defTabSz="577850">
            <a:lnSpc>
              <a:spcPct val="90000"/>
            </a:lnSpc>
            <a:spcBef>
              <a:spcPct val="0"/>
            </a:spcBef>
            <a:spcAft>
              <a:spcPct val="35000"/>
            </a:spcAft>
            <a:buNone/>
          </a:pPr>
          <a:r>
            <a:rPr lang="en-US" sz="1300" kern="1200"/>
            <a:t>Be positive</a:t>
          </a:r>
        </a:p>
        <a:p>
          <a:pPr marL="0" lvl="0" indent="0" algn="l" defTabSz="577850">
            <a:lnSpc>
              <a:spcPct val="90000"/>
            </a:lnSpc>
            <a:spcBef>
              <a:spcPct val="0"/>
            </a:spcBef>
            <a:spcAft>
              <a:spcPct val="35000"/>
            </a:spcAft>
            <a:buNone/>
          </a:pPr>
          <a:r>
            <a:rPr lang="en-US" sz="1300" kern="1200"/>
            <a:t>Be clear, concise, and direct</a:t>
          </a:r>
        </a:p>
        <a:p>
          <a:pPr marL="0" lvl="0" indent="0" algn="l" defTabSz="577850">
            <a:lnSpc>
              <a:spcPct val="90000"/>
            </a:lnSpc>
            <a:spcBef>
              <a:spcPct val="0"/>
            </a:spcBef>
            <a:spcAft>
              <a:spcPct val="35000"/>
            </a:spcAft>
            <a:buNone/>
          </a:pPr>
          <a:r>
            <a:rPr lang="en-US" sz="1300" kern="1200"/>
            <a:t>Be consistent, fair, and respectful</a:t>
          </a:r>
        </a:p>
      </dsp:txBody>
      <dsp:txXfrm>
        <a:off x="4984085" y="2548091"/>
        <a:ext cx="3476066" cy="1019062"/>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658493-71E3-48BF-AC94-4D7BA6817AD4}">
      <dsp:nvSpPr>
        <dsp:cNvPr id="0" name=""/>
        <dsp:cNvSpPr/>
      </dsp:nvSpPr>
      <dsp:spPr>
        <a:xfrm>
          <a:off x="1692030" y="1559"/>
          <a:ext cx="6768121" cy="684375"/>
        </a:xfrm>
        <a:prstGeom prst="rect">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1320" tIns="173831" rIns="131320" bIns="173831" numCol="1" spcCol="1270" anchor="t" anchorCtr="0">
          <a:noAutofit/>
        </a:bodyPr>
        <a:lstStyle/>
        <a:p>
          <a:pPr marL="0" lvl="0" indent="0" algn="l" defTabSz="488950">
            <a:lnSpc>
              <a:spcPct val="90000"/>
            </a:lnSpc>
            <a:spcBef>
              <a:spcPct val="0"/>
            </a:spcBef>
            <a:spcAft>
              <a:spcPct val="35000"/>
            </a:spcAft>
            <a:buNone/>
          </a:pPr>
          <a:r>
            <a:rPr lang="en-US" sz="1100" kern="1200"/>
            <a:t>Strive for resolution in one service call.</a:t>
          </a:r>
        </a:p>
        <a:p>
          <a:pPr marL="57150" lvl="1" indent="-57150" algn="l" defTabSz="400050">
            <a:lnSpc>
              <a:spcPct val="90000"/>
            </a:lnSpc>
            <a:spcBef>
              <a:spcPct val="0"/>
            </a:spcBef>
            <a:spcAft>
              <a:spcPct val="15000"/>
            </a:spcAft>
            <a:buChar char="•"/>
          </a:pPr>
          <a:r>
            <a:rPr lang="en-US" sz="900" kern="1200"/>
            <a:t>When this is not possible, manage customer expectations.</a:t>
          </a:r>
        </a:p>
      </dsp:txBody>
      <dsp:txXfrm>
        <a:off x="1692030" y="1559"/>
        <a:ext cx="6768121" cy="684375"/>
      </dsp:txXfrm>
    </dsp:sp>
    <dsp:sp modelId="{58C00F3E-004D-458C-B789-95E602F5EB46}">
      <dsp:nvSpPr>
        <dsp:cNvPr id="0" name=""/>
        <dsp:cNvSpPr/>
      </dsp:nvSpPr>
      <dsp:spPr>
        <a:xfrm>
          <a:off x="0" y="1559"/>
          <a:ext cx="1692030" cy="684375"/>
        </a:xfrm>
        <a:prstGeom prst="rect">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89537" tIns="67601" rIns="89537" bIns="67601" numCol="1" spcCol="1270" anchor="ctr" anchorCtr="0">
          <a:noAutofit/>
        </a:bodyPr>
        <a:lstStyle/>
        <a:p>
          <a:pPr marL="0" lvl="0" indent="0" algn="ctr" defTabSz="622300">
            <a:lnSpc>
              <a:spcPct val="90000"/>
            </a:lnSpc>
            <a:spcBef>
              <a:spcPct val="0"/>
            </a:spcBef>
            <a:spcAft>
              <a:spcPct val="35000"/>
            </a:spcAft>
            <a:buNone/>
          </a:pPr>
          <a:r>
            <a:rPr lang="en-US" sz="1400" kern="1200"/>
            <a:t>Strive</a:t>
          </a:r>
        </a:p>
      </dsp:txBody>
      <dsp:txXfrm>
        <a:off x="0" y="1559"/>
        <a:ext cx="1692030" cy="684375"/>
      </dsp:txXfrm>
    </dsp:sp>
    <dsp:sp modelId="{9E977092-7DFB-4FCC-B9FA-7DB9B4E5F405}">
      <dsp:nvSpPr>
        <dsp:cNvPr id="0" name=""/>
        <dsp:cNvSpPr/>
      </dsp:nvSpPr>
      <dsp:spPr>
        <a:xfrm>
          <a:off x="1692030" y="726997"/>
          <a:ext cx="6768121" cy="684375"/>
        </a:xfrm>
        <a:prstGeom prst="rect">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1320" tIns="173831" rIns="131320" bIns="173831" numCol="1" spcCol="1270" anchor="ctr" anchorCtr="0">
          <a:noAutofit/>
        </a:bodyPr>
        <a:lstStyle/>
        <a:p>
          <a:pPr marL="0" lvl="0" indent="0" algn="l" defTabSz="488950">
            <a:lnSpc>
              <a:spcPct val="90000"/>
            </a:lnSpc>
            <a:spcBef>
              <a:spcPct val="0"/>
            </a:spcBef>
            <a:spcAft>
              <a:spcPct val="35000"/>
            </a:spcAft>
            <a:buNone/>
          </a:pPr>
          <a:r>
            <a:rPr lang="en-US" sz="1100" kern="1200"/>
            <a:t>When the issue is resolved, communicate the general cause and solution to the customer and thank them for their assistance.</a:t>
          </a:r>
        </a:p>
      </dsp:txBody>
      <dsp:txXfrm>
        <a:off x="1692030" y="726997"/>
        <a:ext cx="6768121" cy="684375"/>
      </dsp:txXfrm>
    </dsp:sp>
    <dsp:sp modelId="{C5DD14EB-659D-4F22-B0E9-59ABEB92ED35}">
      <dsp:nvSpPr>
        <dsp:cNvPr id="0" name=""/>
        <dsp:cNvSpPr/>
      </dsp:nvSpPr>
      <dsp:spPr>
        <a:xfrm>
          <a:off x="0" y="726997"/>
          <a:ext cx="1692030" cy="684375"/>
        </a:xfrm>
        <a:prstGeom prst="rect">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89537" tIns="67601" rIns="89537" bIns="67601" numCol="1" spcCol="1270" anchor="ctr" anchorCtr="0">
          <a:noAutofit/>
        </a:bodyPr>
        <a:lstStyle/>
        <a:p>
          <a:pPr marL="0" lvl="0" indent="0" algn="ctr" defTabSz="622300">
            <a:lnSpc>
              <a:spcPct val="90000"/>
            </a:lnSpc>
            <a:spcBef>
              <a:spcPct val="0"/>
            </a:spcBef>
            <a:spcAft>
              <a:spcPct val="35000"/>
            </a:spcAft>
            <a:buNone/>
          </a:pPr>
          <a:r>
            <a:rPr lang="en-US" sz="1400" kern="1200"/>
            <a:t>Communicate</a:t>
          </a:r>
        </a:p>
      </dsp:txBody>
      <dsp:txXfrm>
        <a:off x="0" y="726997"/>
        <a:ext cx="1692030" cy="684375"/>
      </dsp:txXfrm>
    </dsp:sp>
    <dsp:sp modelId="{9FFCA54B-941C-4E4A-97DA-9F9A2A792FA1}">
      <dsp:nvSpPr>
        <dsp:cNvPr id="0" name=""/>
        <dsp:cNvSpPr/>
      </dsp:nvSpPr>
      <dsp:spPr>
        <a:xfrm>
          <a:off x="1692030" y="1452435"/>
          <a:ext cx="6768121" cy="684375"/>
        </a:xfrm>
        <a:prstGeom prst="rect">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1320" tIns="173831" rIns="131320" bIns="173831" numCol="1" spcCol="1270" anchor="ctr" anchorCtr="0">
          <a:noAutofit/>
        </a:bodyPr>
        <a:lstStyle/>
        <a:p>
          <a:pPr marL="0" lvl="0" indent="0" algn="l" defTabSz="488950">
            <a:lnSpc>
              <a:spcPct val="90000"/>
            </a:lnSpc>
            <a:spcBef>
              <a:spcPct val="0"/>
            </a:spcBef>
            <a:spcAft>
              <a:spcPct val="35000"/>
            </a:spcAft>
            <a:buNone/>
          </a:pPr>
          <a:r>
            <a:rPr lang="en-US" sz="1100" kern="1200"/>
            <a:t>Prioritize your work.</a:t>
          </a:r>
        </a:p>
      </dsp:txBody>
      <dsp:txXfrm>
        <a:off x="1692030" y="1452435"/>
        <a:ext cx="6768121" cy="684375"/>
      </dsp:txXfrm>
    </dsp:sp>
    <dsp:sp modelId="{CA30D79E-3651-45DA-ACBC-508324CBD8FC}">
      <dsp:nvSpPr>
        <dsp:cNvPr id="0" name=""/>
        <dsp:cNvSpPr/>
      </dsp:nvSpPr>
      <dsp:spPr>
        <a:xfrm>
          <a:off x="0" y="1452435"/>
          <a:ext cx="1692030" cy="684375"/>
        </a:xfrm>
        <a:prstGeom prst="rect">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89537" tIns="67601" rIns="89537" bIns="67601" numCol="1" spcCol="1270" anchor="ctr" anchorCtr="0">
          <a:noAutofit/>
        </a:bodyPr>
        <a:lstStyle/>
        <a:p>
          <a:pPr marL="0" lvl="0" indent="0" algn="ctr" defTabSz="622300">
            <a:lnSpc>
              <a:spcPct val="90000"/>
            </a:lnSpc>
            <a:spcBef>
              <a:spcPct val="0"/>
            </a:spcBef>
            <a:spcAft>
              <a:spcPct val="35000"/>
            </a:spcAft>
            <a:buNone/>
          </a:pPr>
          <a:r>
            <a:rPr lang="en-US" sz="1400" kern="1200"/>
            <a:t>Prioritize</a:t>
          </a:r>
        </a:p>
      </dsp:txBody>
      <dsp:txXfrm>
        <a:off x="0" y="1452435"/>
        <a:ext cx="1692030" cy="684375"/>
      </dsp:txXfrm>
    </dsp:sp>
    <dsp:sp modelId="{4DDF36B3-4E33-4C1A-A7D9-8D63A52CC302}">
      <dsp:nvSpPr>
        <dsp:cNvPr id="0" name=""/>
        <dsp:cNvSpPr/>
      </dsp:nvSpPr>
      <dsp:spPr>
        <a:xfrm>
          <a:off x="1692030" y="2177873"/>
          <a:ext cx="6768121" cy="684375"/>
        </a:xfrm>
        <a:prstGeom prst="rect">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1320" tIns="173831" rIns="131320" bIns="173831" numCol="1" spcCol="1270" anchor="ctr" anchorCtr="0">
          <a:noAutofit/>
        </a:bodyPr>
        <a:lstStyle/>
        <a:p>
          <a:pPr marL="0" lvl="0" indent="0" algn="l" defTabSz="488950">
            <a:lnSpc>
              <a:spcPct val="90000"/>
            </a:lnSpc>
            <a:spcBef>
              <a:spcPct val="0"/>
            </a:spcBef>
            <a:spcAft>
              <a:spcPct val="35000"/>
            </a:spcAft>
            <a:buNone/>
          </a:pPr>
          <a:r>
            <a:rPr lang="en-US" sz="1100" kern="1200"/>
            <a:t>Be punctual and accountable.</a:t>
          </a:r>
        </a:p>
      </dsp:txBody>
      <dsp:txXfrm>
        <a:off x="1692030" y="2177873"/>
        <a:ext cx="6768121" cy="684375"/>
      </dsp:txXfrm>
    </dsp:sp>
    <dsp:sp modelId="{57FACE60-0FE0-437A-8301-67839398F780}">
      <dsp:nvSpPr>
        <dsp:cNvPr id="0" name=""/>
        <dsp:cNvSpPr/>
      </dsp:nvSpPr>
      <dsp:spPr>
        <a:xfrm>
          <a:off x="0" y="2177873"/>
          <a:ext cx="1692030" cy="684375"/>
        </a:xfrm>
        <a:prstGeom prst="rect">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89537" tIns="67601" rIns="89537" bIns="67601" numCol="1" spcCol="1270" anchor="ctr" anchorCtr="0">
          <a:noAutofit/>
        </a:bodyPr>
        <a:lstStyle/>
        <a:p>
          <a:pPr marL="0" lvl="0" indent="0" algn="ctr" defTabSz="622300">
            <a:lnSpc>
              <a:spcPct val="90000"/>
            </a:lnSpc>
            <a:spcBef>
              <a:spcPct val="0"/>
            </a:spcBef>
            <a:spcAft>
              <a:spcPct val="35000"/>
            </a:spcAft>
            <a:buNone/>
          </a:pPr>
          <a:r>
            <a:rPr lang="en-US" sz="1400" kern="1200"/>
            <a:t>Be</a:t>
          </a:r>
        </a:p>
      </dsp:txBody>
      <dsp:txXfrm>
        <a:off x="0" y="2177873"/>
        <a:ext cx="1692030" cy="684375"/>
      </dsp:txXfrm>
    </dsp:sp>
    <dsp:sp modelId="{39225315-41B1-462C-B614-044FF217BE43}">
      <dsp:nvSpPr>
        <dsp:cNvPr id="0" name=""/>
        <dsp:cNvSpPr/>
      </dsp:nvSpPr>
      <dsp:spPr>
        <a:xfrm>
          <a:off x="1692030" y="2903311"/>
          <a:ext cx="6768121" cy="684375"/>
        </a:xfrm>
        <a:prstGeom prst="rect">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1320" tIns="173831" rIns="131320" bIns="173831" numCol="1" spcCol="1270" anchor="ctr" anchorCtr="0">
          <a:noAutofit/>
        </a:bodyPr>
        <a:lstStyle/>
        <a:p>
          <a:pPr marL="0" lvl="0" indent="0" algn="l" defTabSz="488950">
            <a:lnSpc>
              <a:spcPct val="90000"/>
            </a:lnSpc>
            <a:spcBef>
              <a:spcPct val="0"/>
            </a:spcBef>
            <a:spcAft>
              <a:spcPct val="35000"/>
            </a:spcAft>
            <a:buNone/>
          </a:pPr>
          <a:r>
            <a:rPr lang="en-US" sz="1100" kern="1200"/>
            <a:t>Be flexible, and seek compromise when necessary.</a:t>
          </a:r>
        </a:p>
      </dsp:txBody>
      <dsp:txXfrm>
        <a:off x="1692030" y="2903311"/>
        <a:ext cx="6768121" cy="684375"/>
      </dsp:txXfrm>
    </dsp:sp>
    <dsp:sp modelId="{E56E307B-A8A8-485E-9BFA-DF748F53419F}">
      <dsp:nvSpPr>
        <dsp:cNvPr id="0" name=""/>
        <dsp:cNvSpPr/>
      </dsp:nvSpPr>
      <dsp:spPr>
        <a:xfrm>
          <a:off x="0" y="2903311"/>
          <a:ext cx="1692030" cy="684375"/>
        </a:xfrm>
        <a:prstGeom prst="rect">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89537" tIns="67601" rIns="89537" bIns="67601" numCol="1" spcCol="1270" anchor="ctr" anchorCtr="0">
          <a:noAutofit/>
        </a:bodyPr>
        <a:lstStyle/>
        <a:p>
          <a:pPr marL="0" lvl="0" indent="0" algn="ctr" defTabSz="622300">
            <a:lnSpc>
              <a:spcPct val="90000"/>
            </a:lnSpc>
            <a:spcBef>
              <a:spcPct val="0"/>
            </a:spcBef>
            <a:spcAft>
              <a:spcPct val="35000"/>
            </a:spcAft>
            <a:buNone/>
          </a:pPr>
          <a:r>
            <a:rPr lang="en-US" sz="1400" kern="1200"/>
            <a:t>Be</a:t>
          </a:r>
        </a:p>
      </dsp:txBody>
      <dsp:txXfrm>
        <a:off x="0" y="2903311"/>
        <a:ext cx="1692030" cy="684375"/>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E15DA7-2EB5-47D3-91BC-79588C58691E}">
      <dsp:nvSpPr>
        <dsp:cNvPr id="0" name=""/>
        <dsp:cNvSpPr/>
      </dsp:nvSpPr>
      <dsp:spPr>
        <a:xfrm>
          <a:off x="5599" y="219012"/>
          <a:ext cx="2744388" cy="823316"/>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6868" tIns="216868" rIns="216868" bIns="216868" numCol="1" spcCol="1270" anchor="ctr" anchorCtr="0">
          <a:noAutofit/>
        </a:bodyPr>
        <a:lstStyle/>
        <a:p>
          <a:pPr marL="0" lvl="0" indent="0" algn="ctr" defTabSz="1111250">
            <a:lnSpc>
              <a:spcPct val="90000"/>
            </a:lnSpc>
            <a:spcBef>
              <a:spcPct val="0"/>
            </a:spcBef>
            <a:spcAft>
              <a:spcPct val="35000"/>
            </a:spcAft>
            <a:buNone/>
          </a:pPr>
          <a:r>
            <a:rPr lang="en-US" sz="2500" kern="1200"/>
            <a:t>Avoid</a:t>
          </a:r>
        </a:p>
      </dsp:txBody>
      <dsp:txXfrm>
        <a:off x="5599" y="219012"/>
        <a:ext cx="2744388" cy="823316"/>
      </dsp:txXfrm>
    </dsp:sp>
    <dsp:sp modelId="{FA94C3EF-C409-413A-9CFE-C524ADD60A06}">
      <dsp:nvSpPr>
        <dsp:cNvPr id="0" name=""/>
        <dsp:cNvSpPr/>
      </dsp:nvSpPr>
      <dsp:spPr>
        <a:xfrm>
          <a:off x="5599" y="1042328"/>
          <a:ext cx="2744388" cy="2327905"/>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1085" tIns="271085" rIns="271085" bIns="271085" numCol="1" spcCol="1270" anchor="t" anchorCtr="0">
          <a:noAutofit/>
        </a:bodyPr>
        <a:lstStyle/>
        <a:p>
          <a:pPr marL="0" lvl="0" indent="0" algn="l" defTabSz="488950">
            <a:lnSpc>
              <a:spcPct val="90000"/>
            </a:lnSpc>
            <a:spcBef>
              <a:spcPct val="0"/>
            </a:spcBef>
            <a:spcAft>
              <a:spcPct val="35000"/>
            </a:spcAft>
            <a:buNone/>
          </a:pPr>
          <a:r>
            <a:rPr lang="en-US" sz="1100" kern="1200"/>
            <a:t>Avoid distractions during a service call:</a:t>
          </a:r>
        </a:p>
        <a:p>
          <a:pPr marL="57150" lvl="1" indent="-57150" algn="l" defTabSz="400050">
            <a:lnSpc>
              <a:spcPct val="90000"/>
            </a:lnSpc>
            <a:spcBef>
              <a:spcPct val="0"/>
            </a:spcBef>
            <a:spcAft>
              <a:spcPct val="15000"/>
            </a:spcAft>
            <a:buChar char="•"/>
          </a:pPr>
          <a:r>
            <a:rPr lang="en-US" sz="900" kern="1200"/>
            <a:t>Don’t take personal calls or use texting</a:t>
          </a:r>
        </a:p>
        <a:p>
          <a:pPr marL="57150" lvl="1" indent="-57150" algn="l" defTabSz="400050">
            <a:lnSpc>
              <a:spcPct val="90000"/>
            </a:lnSpc>
            <a:spcBef>
              <a:spcPct val="0"/>
            </a:spcBef>
            <a:spcAft>
              <a:spcPct val="15000"/>
            </a:spcAft>
            <a:buChar char="•"/>
          </a:pPr>
          <a:r>
            <a:rPr lang="en-US" sz="900" kern="1200"/>
            <a:t>Don’t post on social media</a:t>
          </a:r>
        </a:p>
      </dsp:txBody>
      <dsp:txXfrm>
        <a:off x="5599" y="1042328"/>
        <a:ext cx="2744388" cy="2327905"/>
      </dsp:txXfrm>
    </dsp:sp>
    <dsp:sp modelId="{68A92680-D518-43B7-AA38-964239B07352}">
      <dsp:nvSpPr>
        <dsp:cNvPr id="0" name=""/>
        <dsp:cNvSpPr/>
      </dsp:nvSpPr>
      <dsp:spPr>
        <a:xfrm>
          <a:off x="2857881" y="219012"/>
          <a:ext cx="2744388" cy="823316"/>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6868" tIns="216868" rIns="216868" bIns="216868" numCol="1" spcCol="1270" anchor="ctr" anchorCtr="0">
          <a:noAutofit/>
        </a:bodyPr>
        <a:lstStyle/>
        <a:p>
          <a:pPr marL="0" lvl="0" indent="0" algn="ctr" defTabSz="1111250">
            <a:lnSpc>
              <a:spcPct val="90000"/>
            </a:lnSpc>
            <a:spcBef>
              <a:spcPct val="0"/>
            </a:spcBef>
            <a:spcAft>
              <a:spcPct val="35000"/>
            </a:spcAft>
            <a:buNone/>
          </a:pPr>
          <a:r>
            <a:rPr lang="en-US" sz="2500" kern="1200"/>
            <a:t>Be</a:t>
          </a:r>
        </a:p>
      </dsp:txBody>
      <dsp:txXfrm>
        <a:off x="2857881" y="219012"/>
        <a:ext cx="2744388" cy="823316"/>
      </dsp:txXfrm>
    </dsp:sp>
    <dsp:sp modelId="{7332B6E3-0B0E-43ED-A99A-5CCD39BEA0B4}">
      <dsp:nvSpPr>
        <dsp:cNvPr id="0" name=""/>
        <dsp:cNvSpPr/>
      </dsp:nvSpPr>
      <dsp:spPr>
        <a:xfrm>
          <a:off x="2857881" y="1042328"/>
          <a:ext cx="2744388" cy="2327905"/>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1085" tIns="271085" rIns="271085" bIns="271085" numCol="1" spcCol="1270" anchor="t" anchorCtr="0">
          <a:noAutofit/>
        </a:bodyPr>
        <a:lstStyle/>
        <a:p>
          <a:pPr marL="0" lvl="0" indent="0" algn="l" defTabSz="488950">
            <a:lnSpc>
              <a:spcPct val="90000"/>
            </a:lnSpc>
            <a:spcBef>
              <a:spcPct val="0"/>
            </a:spcBef>
            <a:spcAft>
              <a:spcPct val="35000"/>
            </a:spcAft>
            <a:buNone/>
          </a:pPr>
          <a:r>
            <a:rPr lang="en-US" sz="1100" kern="1200"/>
            <a:t>Be respectful of property and confidentiality:</a:t>
          </a:r>
        </a:p>
        <a:p>
          <a:pPr marL="57150" lvl="1" indent="-57150" algn="l" defTabSz="400050">
            <a:lnSpc>
              <a:spcPct val="90000"/>
            </a:lnSpc>
            <a:spcBef>
              <a:spcPct val="0"/>
            </a:spcBef>
            <a:spcAft>
              <a:spcPct val="15000"/>
            </a:spcAft>
            <a:buChar char="•"/>
          </a:pPr>
          <a:r>
            <a:rPr lang="en-US" sz="900" kern="1200"/>
            <a:t>Don’t use customer equipment or services without permission</a:t>
          </a:r>
        </a:p>
        <a:p>
          <a:pPr marL="57150" lvl="1" indent="-57150" algn="l" defTabSz="400050">
            <a:lnSpc>
              <a:spcPct val="90000"/>
            </a:lnSpc>
            <a:spcBef>
              <a:spcPct val="0"/>
            </a:spcBef>
            <a:spcAft>
              <a:spcPct val="15000"/>
            </a:spcAft>
            <a:buChar char="•"/>
          </a:pPr>
          <a:r>
            <a:rPr lang="en-US" sz="900" kern="1200"/>
            <a:t>Don’t help yourself to food or drink, and don’t snoop</a:t>
          </a:r>
        </a:p>
        <a:p>
          <a:pPr marL="57150" lvl="1" indent="-57150" algn="l" defTabSz="400050">
            <a:lnSpc>
              <a:spcPct val="90000"/>
            </a:lnSpc>
            <a:spcBef>
              <a:spcPct val="0"/>
            </a:spcBef>
            <a:spcAft>
              <a:spcPct val="15000"/>
            </a:spcAft>
            <a:buChar char="•"/>
          </a:pPr>
          <a:r>
            <a:rPr lang="en-US" sz="900" kern="1200"/>
            <a:t>Ask before using the restroom</a:t>
          </a:r>
        </a:p>
        <a:p>
          <a:pPr marL="57150" lvl="1" indent="-57150" algn="l" defTabSz="400050">
            <a:lnSpc>
              <a:spcPct val="90000"/>
            </a:lnSpc>
            <a:spcBef>
              <a:spcPct val="0"/>
            </a:spcBef>
            <a:spcAft>
              <a:spcPct val="15000"/>
            </a:spcAft>
            <a:buChar char="•"/>
          </a:pPr>
          <a:r>
            <a:rPr lang="en-US" sz="900" kern="1200"/>
            <a:t>Notify customers if confidential materials are in sight so they can deal with them</a:t>
          </a:r>
        </a:p>
        <a:p>
          <a:pPr marL="57150" lvl="1" indent="-57150" algn="l" defTabSz="400050">
            <a:lnSpc>
              <a:spcPct val="90000"/>
            </a:lnSpc>
            <a:spcBef>
              <a:spcPct val="0"/>
            </a:spcBef>
            <a:spcAft>
              <a:spcPct val="15000"/>
            </a:spcAft>
            <a:buChar char="•"/>
          </a:pPr>
          <a:r>
            <a:rPr lang="en-US" sz="900" kern="1200"/>
            <a:t>Maintain a tidy work environment</a:t>
          </a:r>
        </a:p>
      </dsp:txBody>
      <dsp:txXfrm>
        <a:off x="2857881" y="1042328"/>
        <a:ext cx="2744388" cy="2327905"/>
      </dsp:txXfrm>
    </dsp:sp>
    <dsp:sp modelId="{647FC6EE-9838-4230-AECD-1B0D8FB673B8}">
      <dsp:nvSpPr>
        <dsp:cNvPr id="0" name=""/>
        <dsp:cNvSpPr/>
      </dsp:nvSpPr>
      <dsp:spPr>
        <a:xfrm>
          <a:off x="5710164" y="219012"/>
          <a:ext cx="2744388" cy="823316"/>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6868" tIns="216868" rIns="216868" bIns="216868" numCol="1" spcCol="1270" anchor="ctr" anchorCtr="0">
          <a:noAutofit/>
        </a:bodyPr>
        <a:lstStyle/>
        <a:p>
          <a:pPr marL="0" lvl="0" indent="0" algn="ctr" defTabSz="1111250">
            <a:lnSpc>
              <a:spcPct val="90000"/>
            </a:lnSpc>
            <a:spcBef>
              <a:spcPct val="0"/>
            </a:spcBef>
            <a:spcAft>
              <a:spcPct val="35000"/>
            </a:spcAft>
            <a:buNone/>
          </a:pPr>
          <a:r>
            <a:rPr lang="en-US" sz="2500" kern="1200"/>
            <a:t>Be</a:t>
          </a:r>
        </a:p>
      </dsp:txBody>
      <dsp:txXfrm>
        <a:off x="5710164" y="219012"/>
        <a:ext cx="2744388" cy="823316"/>
      </dsp:txXfrm>
    </dsp:sp>
    <dsp:sp modelId="{ED05ABF5-9711-4EAC-9033-21911A532BD8}">
      <dsp:nvSpPr>
        <dsp:cNvPr id="0" name=""/>
        <dsp:cNvSpPr/>
      </dsp:nvSpPr>
      <dsp:spPr>
        <a:xfrm>
          <a:off x="5710164" y="1042328"/>
          <a:ext cx="2744388" cy="2327905"/>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1085" tIns="271085" rIns="271085" bIns="271085" numCol="1" spcCol="1270" anchor="t" anchorCtr="0">
          <a:noAutofit/>
        </a:bodyPr>
        <a:lstStyle/>
        <a:p>
          <a:pPr marL="0" lvl="0" indent="0" algn="l" defTabSz="488950">
            <a:lnSpc>
              <a:spcPct val="90000"/>
            </a:lnSpc>
            <a:spcBef>
              <a:spcPct val="0"/>
            </a:spcBef>
            <a:spcAft>
              <a:spcPct val="35000"/>
            </a:spcAft>
            <a:buNone/>
          </a:pPr>
          <a:r>
            <a:rPr lang="en-US" sz="1100" kern="1200"/>
            <a:t>Be culturally sensitive:</a:t>
          </a:r>
        </a:p>
        <a:p>
          <a:pPr marL="57150" lvl="1" indent="-57150" algn="l" defTabSz="400050">
            <a:lnSpc>
              <a:spcPct val="90000"/>
            </a:lnSpc>
            <a:spcBef>
              <a:spcPct val="0"/>
            </a:spcBef>
            <a:spcAft>
              <a:spcPct val="15000"/>
            </a:spcAft>
            <a:buChar char="•"/>
          </a:pPr>
          <a:r>
            <a:rPr lang="en-US" sz="900" kern="1200"/>
            <a:t>Don’t make assumptions</a:t>
          </a:r>
        </a:p>
        <a:p>
          <a:pPr marL="57150" lvl="1" indent="-57150" algn="l" defTabSz="400050">
            <a:lnSpc>
              <a:spcPct val="90000"/>
            </a:lnSpc>
            <a:spcBef>
              <a:spcPct val="0"/>
            </a:spcBef>
            <a:spcAft>
              <a:spcPct val="15000"/>
            </a:spcAft>
            <a:buChar char="•"/>
          </a:pPr>
          <a:r>
            <a:rPr lang="en-US" sz="900" kern="1200"/>
            <a:t>If language or accents are making things difficult:</a:t>
          </a:r>
        </a:p>
      </dsp:txBody>
      <dsp:txXfrm>
        <a:off x="5710164" y="1042328"/>
        <a:ext cx="2744388" cy="232790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2AEF4F-8CA9-4B54-A1C3-BE3684C8F917}">
      <dsp:nvSpPr>
        <dsp:cNvPr id="0" name=""/>
        <dsp:cNvSpPr/>
      </dsp:nvSpPr>
      <dsp:spPr>
        <a:xfrm>
          <a:off x="0" y="88154"/>
          <a:ext cx="4038600" cy="73841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Environment affects:</a:t>
          </a:r>
        </a:p>
      </dsp:txBody>
      <dsp:txXfrm>
        <a:off x="36046" y="124200"/>
        <a:ext cx="3966508" cy="666324"/>
      </dsp:txXfrm>
    </dsp:sp>
    <dsp:sp modelId="{AC5A4791-C296-4F79-A4BA-CDA674F3C713}">
      <dsp:nvSpPr>
        <dsp:cNvPr id="0" name=""/>
        <dsp:cNvSpPr/>
      </dsp:nvSpPr>
      <dsp:spPr>
        <a:xfrm>
          <a:off x="0" y="826570"/>
          <a:ext cx="4038600" cy="5014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226"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kern="1200"/>
            <a:t>Operation</a:t>
          </a:r>
        </a:p>
        <a:p>
          <a:pPr marL="114300" lvl="1" indent="-114300" algn="l" defTabSz="577850">
            <a:lnSpc>
              <a:spcPct val="90000"/>
            </a:lnSpc>
            <a:spcBef>
              <a:spcPct val="0"/>
            </a:spcBef>
            <a:spcAft>
              <a:spcPct val="20000"/>
            </a:spcAft>
            <a:buChar char="•"/>
          </a:pPr>
          <a:r>
            <a:rPr lang="en-US" sz="1300" kern="1200"/>
            <a:t>Lifespan</a:t>
          </a:r>
        </a:p>
      </dsp:txBody>
      <dsp:txXfrm>
        <a:off x="0" y="826570"/>
        <a:ext cx="4038600" cy="501457"/>
      </dsp:txXfrm>
    </dsp:sp>
    <dsp:sp modelId="{04D0E913-81BA-4C9C-8936-C35799C809E4}">
      <dsp:nvSpPr>
        <dsp:cNvPr id="0" name=""/>
        <dsp:cNvSpPr/>
      </dsp:nvSpPr>
      <dsp:spPr>
        <a:xfrm>
          <a:off x="0" y="1328027"/>
          <a:ext cx="4038600" cy="73841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Keep away from:</a:t>
          </a:r>
        </a:p>
      </dsp:txBody>
      <dsp:txXfrm>
        <a:off x="36046" y="1364073"/>
        <a:ext cx="3966508" cy="666324"/>
      </dsp:txXfrm>
    </dsp:sp>
    <dsp:sp modelId="{39E7A982-F043-442D-AD10-2830ACB2F8B2}">
      <dsp:nvSpPr>
        <dsp:cNvPr id="0" name=""/>
        <dsp:cNvSpPr/>
      </dsp:nvSpPr>
      <dsp:spPr>
        <a:xfrm>
          <a:off x="0" y="2066444"/>
          <a:ext cx="4038600" cy="5014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226"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kern="1200"/>
            <a:t>Extreme temperatures</a:t>
          </a:r>
        </a:p>
        <a:p>
          <a:pPr marL="114300" lvl="1" indent="-114300" algn="l" defTabSz="577850">
            <a:lnSpc>
              <a:spcPct val="90000"/>
            </a:lnSpc>
            <a:spcBef>
              <a:spcPct val="0"/>
            </a:spcBef>
            <a:spcAft>
              <a:spcPct val="20000"/>
            </a:spcAft>
            <a:buChar char="•"/>
          </a:pPr>
          <a:r>
            <a:rPr lang="en-US" sz="1300" kern="1200"/>
            <a:t>Dampness and dust</a:t>
          </a:r>
        </a:p>
      </dsp:txBody>
      <dsp:txXfrm>
        <a:off x="0" y="2066444"/>
        <a:ext cx="4038600" cy="501457"/>
      </dsp:txXfrm>
    </dsp:sp>
    <dsp:sp modelId="{4F354FBC-7205-4EDC-9B11-048A5299C5DC}">
      <dsp:nvSpPr>
        <dsp:cNvPr id="0" name=""/>
        <dsp:cNvSpPr/>
      </dsp:nvSpPr>
      <dsp:spPr>
        <a:xfrm>
          <a:off x="0" y="2567901"/>
          <a:ext cx="4038600" cy="73841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Regularly inspect and clean surroundings</a:t>
          </a:r>
        </a:p>
      </dsp:txBody>
      <dsp:txXfrm>
        <a:off x="36046" y="2603947"/>
        <a:ext cx="3966508" cy="66632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5C36A4-B5D1-43E4-B3FC-93ABAE2C71EC}">
      <dsp:nvSpPr>
        <dsp:cNvPr id="0" name=""/>
        <dsp:cNvSpPr/>
      </dsp:nvSpPr>
      <dsp:spPr>
        <a:xfrm>
          <a:off x="0" y="265748"/>
          <a:ext cx="8460152" cy="1488375"/>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56602" tIns="312420" rIns="656602" bIns="106680" numCol="1" spcCol="1270" anchor="t" anchorCtr="0">
          <a:noAutofit/>
        </a:bodyPr>
        <a:lstStyle/>
        <a:p>
          <a:pPr marL="114300" lvl="1" indent="-114300" algn="l" defTabSz="666750">
            <a:lnSpc>
              <a:spcPct val="90000"/>
            </a:lnSpc>
            <a:spcBef>
              <a:spcPct val="0"/>
            </a:spcBef>
            <a:spcAft>
              <a:spcPct val="15000"/>
            </a:spcAft>
            <a:buChar char="•"/>
          </a:pPr>
          <a:r>
            <a:rPr lang="en-US" sz="1500" kern="1200"/>
            <a:t>Drawn in through ventilation holes</a:t>
          </a:r>
        </a:p>
        <a:p>
          <a:pPr marL="114300" lvl="1" indent="-114300" algn="l" defTabSz="666750">
            <a:lnSpc>
              <a:spcPct val="90000"/>
            </a:lnSpc>
            <a:spcBef>
              <a:spcPct val="0"/>
            </a:spcBef>
            <a:spcAft>
              <a:spcPct val="15000"/>
            </a:spcAft>
            <a:buChar char="•"/>
          </a:pPr>
          <a:r>
            <a:rPr lang="en-US" sz="1500" kern="1200"/>
            <a:t>Can prevent heat dissipation</a:t>
          </a:r>
        </a:p>
        <a:p>
          <a:pPr marL="114300" lvl="1" indent="-114300" algn="l" defTabSz="666750">
            <a:lnSpc>
              <a:spcPct val="90000"/>
            </a:lnSpc>
            <a:spcBef>
              <a:spcPct val="0"/>
            </a:spcBef>
            <a:spcAft>
              <a:spcPct val="15000"/>
            </a:spcAft>
            <a:buChar char="•"/>
          </a:pPr>
          <a:r>
            <a:rPr lang="en-US" sz="1500" kern="1200"/>
            <a:t>Can clog keyboards and mice</a:t>
          </a:r>
        </a:p>
        <a:p>
          <a:pPr marL="114300" lvl="1" indent="-114300" algn="l" defTabSz="666750">
            <a:lnSpc>
              <a:spcPct val="90000"/>
            </a:lnSpc>
            <a:spcBef>
              <a:spcPct val="0"/>
            </a:spcBef>
            <a:spcAft>
              <a:spcPct val="15000"/>
            </a:spcAft>
            <a:buChar char="•"/>
          </a:pPr>
          <a:r>
            <a:rPr lang="en-US" sz="1500" kern="1200"/>
            <a:t>Can make displays hard to read</a:t>
          </a:r>
        </a:p>
      </dsp:txBody>
      <dsp:txXfrm>
        <a:off x="0" y="265748"/>
        <a:ext cx="8460152" cy="1488375"/>
      </dsp:txXfrm>
    </dsp:sp>
    <dsp:sp modelId="{2289C741-2F5F-438D-AC2E-6FF3C0AA3EC3}">
      <dsp:nvSpPr>
        <dsp:cNvPr id="0" name=""/>
        <dsp:cNvSpPr/>
      </dsp:nvSpPr>
      <dsp:spPr>
        <a:xfrm>
          <a:off x="423007" y="44348"/>
          <a:ext cx="5922106" cy="44280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3842" tIns="0" rIns="223842" bIns="0" numCol="1" spcCol="1270" anchor="ctr" anchorCtr="0">
          <a:noAutofit/>
        </a:bodyPr>
        <a:lstStyle/>
        <a:p>
          <a:pPr marL="0" lvl="0" indent="0" algn="l" defTabSz="666750">
            <a:lnSpc>
              <a:spcPct val="90000"/>
            </a:lnSpc>
            <a:spcBef>
              <a:spcPct val="0"/>
            </a:spcBef>
            <a:spcAft>
              <a:spcPct val="35000"/>
            </a:spcAft>
            <a:buNone/>
          </a:pPr>
          <a:r>
            <a:rPr lang="en-US" sz="1500" kern="1200"/>
            <a:t>Dust/airborne particles:</a:t>
          </a:r>
        </a:p>
      </dsp:txBody>
      <dsp:txXfrm>
        <a:off x="444623" y="65964"/>
        <a:ext cx="5878874" cy="399568"/>
      </dsp:txXfrm>
    </dsp:sp>
    <dsp:sp modelId="{FFC4411B-90D1-4CA8-8853-EC48796057C6}">
      <dsp:nvSpPr>
        <dsp:cNvPr id="0" name=""/>
        <dsp:cNvSpPr/>
      </dsp:nvSpPr>
      <dsp:spPr>
        <a:xfrm>
          <a:off x="0" y="2056523"/>
          <a:ext cx="8460152" cy="1488375"/>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56602" tIns="312420" rIns="656602" bIns="106680" numCol="1" spcCol="1270" anchor="t" anchorCtr="0">
          <a:noAutofit/>
        </a:bodyPr>
        <a:lstStyle/>
        <a:p>
          <a:pPr marL="114300" lvl="1" indent="-114300" algn="l" defTabSz="666750">
            <a:lnSpc>
              <a:spcPct val="90000"/>
            </a:lnSpc>
            <a:spcBef>
              <a:spcPct val="0"/>
            </a:spcBef>
            <a:spcAft>
              <a:spcPct val="15000"/>
            </a:spcAft>
            <a:buChar char="•"/>
          </a:pPr>
          <a:r>
            <a:rPr lang="en-US" sz="1500" kern="1200"/>
            <a:t>Cleaning devices</a:t>
          </a:r>
        </a:p>
        <a:p>
          <a:pPr marL="114300" lvl="1" indent="-114300" algn="l" defTabSz="666750">
            <a:lnSpc>
              <a:spcPct val="90000"/>
            </a:lnSpc>
            <a:spcBef>
              <a:spcPct val="0"/>
            </a:spcBef>
            <a:spcAft>
              <a:spcPct val="15000"/>
            </a:spcAft>
            <a:buChar char="•"/>
          </a:pPr>
          <a:r>
            <a:rPr lang="en-US" sz="1500" kern="1200"/>
            <a:t>Maintaining HVAC filters</a:t>
          </a:r>
        </a:p>
        <a:p>
          <a:pPr marL="114300" lvl="1" indent="-114300" algn="l" defTabSz="666750">
            <a:lnSpc>
              <a:spcPct val="90000"/>
            </a:lnSpc>
            <a:spcBef>
              <a:spcPct val="0"/>
            </a:spcBef>
            <a:spcAft>
              <a:spcPct val="15000"/>
            </a:spcAft>
            <a:buChar char="•"/>
          </a:pPr>
          <a:r>
            <a:rPr lang="en-US" sz="1500" kern="1200"/>
            <a:t>Maintaining fan inlet air and dust filters</a:t>
          </a:r>
        </a:p>
        <a:p>
          <a:pPr marL="114300" lvl="1" indent="-114300" algn="l" defTabSz="666750">
            <a:lnSpc>
              <a:spcPct val="90000"/>
            </a:lnSpc>
            <a:spcBef>
              <a:spcPct val="0"/>
            </a:spcBef>
            <a:spcAft>
              <a:spcPct val="15000"/>
            </a:spcAft>
            <a:buChar char="•"/>
          </a:pPr>
          <a:r>
            <a:rPr lang="en-US" sz="1500" kern="1200"/>
            <a:t>If necessary, placing a system in enclosure with its own air filters and fans</a:t>
          </a:r>
        </a:p>
      </dsp:txBody>
      <dsp:txXfrm>
        <a:off x="0" y="2056523"/>
        <a:ext cx="8460152" cy="1488375"/>
      </dsp:txXfrm>
    </dsp:sp>
    <dsp:sp modelId="{07868639-2AE0-42AE-BA46-ECFCA58945A2}">
      <dsp:nvSpPr>
        <dsp:cNvPr id="0" name=""/>
        <dsp:cNvSpPr/>
      </dsp:nvSpPr>
      <dsp:spPr>
        <a:xfrm>
          <a:off x="423007" y="1835123"/>
          <a:ext cx="5922106" cy="44280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3842" tIns="0" rIns="223842" bIns="0" numCol="1" spcCol="1270" anchor="ctr" anchorCtr="0">
          <a:noAutofit/>
        </a:bodyPr>
        <a:lstStyle/>
        <a:p>
          <a:pPr marL="0" lvl="0" indent="0" algn="l" defTabSz="666750">
            <a:lnSpc>
              <a:spcPct val="90000"/>
            </a:lnSpc>
            <a:spcBef>
              <a:spcPct val="0"/>
            </a:spcBef>
            <a:spcAft>
              <a:spcPct val="35000"/>
            </a:spcAft>
            <a:buNone/>
          </a:pPr>
          <a:r>
            <a:rPr lang="en-US" sz="1500" kern="1200"/>
            <a:t>Control dust by:</a:t>
          </a:r>
        </a:p>
      </dsp:txBody>
      <dsp:txXfrm>
        <a:off x="444623" y="1856739"/>
        <a:ext cx="5878874" cy="39956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47F1B4-1751-4C22-9F9D-817A2D1D7530}">
      <dsp:nvSpPr>
        <dsp:cNvPr id="0" name=""/>
        <dsp:cNvSpPr/>
      </dsp:nvSpPr>
      <dsp:spPr>
        <a:xfrm>
          <a:off x="0" y="2177"/>
          <a:ext cx="8460152" cy="101806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0FB0E42-A5D2-4727-A207-DC3D535A1137}">
      <dsp:nvSpPr>
        <dsp:cNvPr id="0" name=""/>
        <dsp:cNvSpPr/>
      </dsp:nvSpPr>
      <dsp:spPr>
        <a:xfrm>
          <a:off x="307965" y="231242"/>
          <a:ext cx="559937" cy="55993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4CF753E-0939-4286-9097-AF5762F85BB8}">
      <dsp:nvSpPr>
        <dsp:cNvPr id="0" name=""/>
        <dsp:cNvSpPr/>
      </dsp:nvSpPr>
      <dsp:spPr>
        <a:xfrm>
          <a:off x="1175867" y="2177"/>
          <a:ext cx="3807068" cy="10180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745" tIns="107745" rIns="107745" bIns="107745" numCol="1" spcCol="1270" anchor="ctr" anchorCtr="0">
          <a:noAutofit/>
        </a:bodyPr>
        <a:lstStyle/>
        <a:p>
          <a:pPr marL="0" lvl="0" indent="0" algn="l" defTabSz="1111250">
            <a:lnSpc>
              <a:spcPct val="90000"/>
            </a:lnSpc>
            <a:spcBef>
              <a:spcPct val="0"/>
            </a:spcBef>
            <a:spcAft>
              <a:spcPct val="35000"/>
            </a:spcAft>
            <a:buNone/>
          </a:pPr>
          <a:r>
            <a:rPr lang="en-US" sz="2500" kern="1200"/>
            <a:t>Excessive heat affects computer reliability:</a:t>
          </a:r>
        </a:p>
      </dsp:txBody>
      <dsp:txXfrm>
        <a:off x="1175867" y="2177"/>
        <a:ext cx="3807068" cy="1018067"/>
      </dsp:txXfrm>
    </dsp:sp>
    <dsp:sp modelId="{2D3F150B-8D76-4DDE-AB30-3F3275AF9457}">
      <dsp:nvSpPr>
        <dsp:cNvPr id="0" name=""/>
        <dsp:cNvSpPr/>
      </dsp:nvSpPr>
      <dsp:spPr>
        <a:xfrm>
          <a:off x="4982936" y="2177"/>
          <a:ext cx="3476066" cy="10180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745" tIns="107745" rIns="107745" bIns="107745" numCol="1" spcCol="1270" anchor="ctr" anchorCtr="0">
          <a:noAutofit/>
        </a:bodyPr>
        <a:lstStyle/>
        <a:p>
          <a:pPr marL="0" lvl="0" indent="0" algn="l" defTabSz="488950">
            <a:lnSpc>
              <a:spcPct val="90000"/>
            </a:lnSpc>
            <a:spcBef>
              <a:spcPct val="0"/>
            </a:spcBef>
            <a:spcAft>
              <a:spcPct val="35000"/>
            </a:spcAft>
            <a:buNone/>
          </a:pPr>
          <a:r>
            <a:rPr lang="en-US" sz="1100" kern="1200"/>
            <a:t>Direct sunlight</a:t>
          </a:r>
        </a:p>
        <a:p>
          <a:pPr marL="0" lvl="0" indent="0" algn="l" defTabSz="488950">
            <a:lnSpc>
              <a:spcPct val="90000"/>
            </a:lnSpc>
            <a:spcBef>
              <a:spcPct val="0"/>
            </a:spcBef>
            <a:spcAft>
              <a:spcPct val="35000"/>
            </a:spcAft>
            <a:buNone/>
          </a:pPr>
          <a:r>
            <a:rPr lang="en-US" sz="1100" kern="1200"/>
            <a:t>Placement near a heat source</a:t>
          </a:r>
        </a:p>
        <a:p>
          <a:pPr marL="0" lvl="0" indent="0" algn="l" defTabSz="488950">
            <a:lnSpc>
              <a:spcPct val="90000"/>
            </a:lnSpc>
            <a:spcBef>
              <a:spcPct val="0"/>
            </a:spcBef>
            <a:spcAft>
              <a:spcPct val="35000"/>
            </a:spcAft>
            <a:buNone/>
          </a:pPr>
          <a:r>
            <a:rPr lang="en-US" sz="1100" kern="1200"/>
            <a:t>Airflow</a:t>
          </a:r>
        </a:p>
      </dsp:txBody>
      <dsp:txXfrm>
        <a:off x="4982936" y="2177"/>
        <a:ext cx="3476066" cy="1018067"/>
      </dsp:txXfrm>
    </dsp:sp>
    <dsp:sp modelId="{A80B1D14-E77D-4083-B84D-AAB777D8DCDC}">
      <dsp:nvSpPr>
        <dsp:cNvPr id="0" name=""/>
        <dsp:cNvSpPr/>
      </dsp:nvSpPr>
      <dsp:spPr>
        <a:xfrm>
          <a:off x="0" y="1274761"/>
          <a:ext cx="8460152" cy="101806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0833BAC-9E65-4885-8419-8394873531C3}">
      <dsp:nvSpPr>
        <dsp:cNvPr id="0" name=""/>
        <dsp:cNvSpPr/>
      </dsp:nvSpPr>
      <dsp:spPr>
        <a:xfrm>
          <a:off x="307965" y="1503826"/>
          <a:ext cx="559937" cy="55993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A59C026-487C-4E76-8BDC-E0CDAD4ED39C}">
      <dsp:nvSpPr>
        <dsp:cNvPr id="0" name=""/>
        <dsp:cNvSpPr/>
      </dsp:nvSpPr>
      <dsp:spPr>
        <a:xfrm>
          <a:off x="1175867" y="1274761"/>
          <a:ext cx="3807068" cy="10180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745" tIns="107745" rIns="107745" bIns="107745" numCol="1" spcCol="1270" anchor="ctr" anchorCtr="0">
          <a:noAutofit/>
        </a:bodyPr>
        <a:lstStyle/>
        <a:p>
          <a:pPr marL="0" lvl="0" indent="0" algn="l" defTabSz="1111250">
            <a:lnSpc>
              <a:spcPct val="90000"/>
            </a:lnSpc>
            <a:spcBef>
              <a:spcPct val="0"/>
            </a:spcBef>
            <a:spcAft>
              <a:spcPct val="35000"/>
            </a:spcAft>
            <a:buNone/>
          </a:pPr>
          <a:r>
            <a:rPr lang="en-US" sz="2500" kern="1200"/>
            <a:t>Humidity levels:</a:t>
          </a:r>
        </a:p>
      </dsp:txBody>
      <dsp:txXfrm>
        <a:off x="1175867" y="1274761"/>
        <a:ext cx="3807068" cy="1018067"/>
      </dsp:txXfrm>
    </dsp:sp>
    <dsp:sp modelId="{346A91E5-74FE-4971-AE0A-A14065DD3785}">
      <dsp:nvSpPr>
        <dsp:cNvPr id="0" name=""/>
        <dsp:cNvSpPr/>
      </dsp:nvSpPr>
      <dsp:spPr>
        <a:xfrm>
          <a:off x="4982936" y="1274761"/>
          <a:ext cx="3476066" cy="10180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745" tIns="107745" rIns="107745" bIns="107745" numCol="1" spcCol="1270" anchor="ctr" anchorCtr="0">
          <a:noAutofit/>
        </a:bodyPr>
        <a:lstStyle/>
        <a:p>
          <a:pPr marL="0" lvl="0" indent="0" algn="l" defTabSz="488950">
            <a:lnSpc>
              <a:spcPct val="90000"/>
            </a:lnSpc>
            <a:spcBef>
              <a:spcPct val="0"/>
            </a:spcBef>
            <a:spcAft>
              <a:spcPct val="35000"/>
            </a:spcAft>
            <a:buNone/>
          </a:pPr>
          <a:r>
            <a:rPr lang="en-US" sz="1100" kern="1200"/>
            <a:t>High can cause condensation</a:t>
          </a:r>
        </a:p>
        <a:p>
          <a:pPr marL="0" lvl="0" indent="0" algn="l" defTabSz="488950">
            <a:lnSpc>
              <a:spcPct val="90000"/>
            </a:lnSpc>
            <a:spcBef>
              <a:spcPct val="0"/>
            </a:spcBef>
            <a:spcAft>
              <a:spcPct val="35000"/>
            </a:spcAft>
            <a:buNone/>
          </a:pPr>
          <a:r>
            <a:rPr lang="en-US" sz="1100" kern="1200"/>
            <a:t>Low can cause ESD risks</a:t>
          </a:r>
        </a:p>
        <a:p>
          <a:pPr marL="0" lvl="0" indent="0" algn="l" defTabSz="488950">
            <a:lnSpc>
              <a:spcPct val="90000"/>
            </a:lnSpc>
            <a:spcBef>
              <a:spcPct val="0"/>
            </a:spcBef>
            <a:spcAft>
              <a:spcPct val="35000"/>
            </a:spcAft>
            <a:buNone/>
          </a:pPr>
          <a:r>
            <a:rPr lang="en-US" sz="1100" kern="1200"/>
            <a:t>Strive for around 50% relative humidity</a:t>
          </a:r>
        </a:p>
        <a:p>
          <a:pPr marL="0" lvl="0" indent="0" algn="l" defTabSz="488950">
            <a:lnSpc>
              <a:spcPct val="90000"/>
            </a:lnSpc>
            <a:spcBef>
              <a:spcPct val="0"/>
            </a:spcBef>
            <a:spcAft>
              <a:spcPct val="35000"/>
            </a:spcAft>
            <a:buNone/>
          </a:pPr>
          <a:r>
            <a:rPr lang="en-US" sz="1100" kern="1200"/>
            <a:t>Allow moved equipment to adjust to room temperature before running</a:t>
          </a:r>
        </a:p>
      </dsp:txBody>
      <dsp:txXfrm>
        <a:off x="4982936" y="1274761"/>
        <a:ext cx="3476066" cy="1018067"/>
      </dsp:txXfrm>
    </dsp:sp>
    <dsp:sp modelId="{D49CB623-22E4-43BB-99E1-AD054236FCE2}">
      <dsp:nvSpPr>
        <dsp:cNvPr id="0" name=""/>
        <dsp:cNvSpPr/>
      </dsp:nvSpPr>
      <dsp:spPr>
        <a:xfrm>
          <a:off x="0" y="2547345"/>
          <a:ext cx="8460152" cy="101806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EECCCBF-DFCC-404D-B3C6-1910894C2D45}">
      <dsp:nvSpPr>
        <dsp:cNvPr id="0" name=""/>
        <dsp:cNvSpPr/>
      </dsp:nvSpPr>
      <dsp:spPr>
        <a:xfrm>
          <a:off x="307965" y="2776410"/>
          <a:ext cx="559937" cy="55993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9541B38-DB49-4181-A7EE-DEA82004AEF4}">
      <dsp:nvSpPr>
        <dsp:cNvPr id="0" name=""/>
        <dsp:cNvSpPr/>
      </dsp:nvSpPr>
      <dsp:spPr>
        <a:xfrm>
          <a:off x="1175867" y="2547345"/>
          <a:ext cx="7283134" cy="10180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745" tIns="107745" rIns="107745" bIns="107745" numCol="1" spcCol="1270" anchor="ctr" anchorCtr="0">
          <a:noAutofit/>
        </a:bodyPr>
        <a:lstStyle/>
        <a:p>
          <a:pPr marL="0" lvl="0" indent="0" algn="l" defTabSz="1111250">
            <a:lnSpc>
              <a:spcPct val="90000"/>
            </a:lnSpc>
            <a:spcBef>
              <a:spcPct val="0"/>
            </a:spcBef>
            <a:spcAft>
              <a:spcPct val="35000"/>
            </a:spcAft>
            <a:buNone/>
          </a:pPr>
          <a:r>
            <a:rPr lang="en-US" sz="2500" kern="1200"/>
            <a:t>Make sure HVAC system adequately maintains proper temperature, humidity, and ventilation.</a:t>
          </a:r>
        </a:p>
      </dsp:txBody>
      <dsp:txXfrm>
        <a:off x="1175867" y="2547345"/>
        <a:ext cx="7283134" cy="101806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75D7DD-01A8-4B93-9AFE-4FE67F791488}">
      <dsp:nvSpPr>
        <dsp:cNvPr id="0" name=""/>
        <dsp:cNvSpPr/>
      </dsp:nvSpPr>
      <dsp:spPr>
        <a:xfrm>
          <a:off x="0" y="250339"/>
          <a:ext cx="4038600" cy="941557"/>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1" kern="1200"/>
            <a:t>Asset: </a:t>
          </a:r>
          <a:r>
            <a:rPr lang="en-US" sz="1200" b="0" kern="1200"/>
            <a:t>Hardware and software items found in an organization.</a:t>
          </a:r>
          <a:endParaRPr lang="en-US" sz="1200" kern="1200"/>
        </a:p>
      </dsp:txBody>
      <dsp:txXfrm>
        <a:off x="45963" y="296302"/>
        <a:ext cx="3946674" cy="849631"/>
      </dsp:txXfrm>
    </dsp:sp>
    <dsp:sp modelId="{A80EA2B7-D27F-4C78-80B1-997E6A3B9ACC}">
      <dsp:nvSpPr>
        <dsp:cNvPr id="0" name=""/>
        <dsp:cNvSpPr/>
      </dsp:nvSpPr>
      <dsp:spPr>
        <a:xfrm>
          <a:off x="0" y="1226457"/>
          <a:ext cx="4038600" cy="941557"/>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1" kern="1200"/>
            <a:t>Asset management:  </a:t>
          </a:r>
          <a:r>
            <a:rPr lang="en-US" sz="1200" b="0" kern="1200"/>
            <a:t>A set of policies that includes information about the financial and contractual specifications of all hardware and software components present in an organization's inventory.</a:t>
          </a:r>
          <a:endParaRPr lang="en-US" sz="1200" kern="1200"/>
        </a:p>
      </dsp:txBody>
      <dsp:txXfrm>
        <a:off x="45963" y="1272420"/>
        <a:ext cx="3946674" cy="849631"/>
      </dsp:txXfrm>
    </dsp:sp>
    <dsp:sp modelId="{79B46687-A19C-4558-AB52-22EAB2E6B0A1}">
      <dsp:nvSpPr>
        <dsp:cNvPr id="0" name=""/>
        <dsp:cNvSpPr/>
      </dsp:nvSpPr>
      <dsp:spPr>
        <a:xfrm>
          <a:off x="0" y="2202574"/>
          <a:ext cx="4038600" cy="941557"/>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1" kern="1200"/>
            <a:t>Radio Frequency ID tag (RFID tag): </a:t>
          </a:r>
          <a:r>
            <a:rPr lang="en-US" sz="1200" b="0" kern="1200"/>
            <a:t>A tag that can be read by using a radio transmitter/receiver device.</a:t>
          </a:r>
          <a:endParaRPr lang="en-US" sz="1200" kern="1200"/>
        </a:p>
      </dsp:txBody>
      <dsp:txXfrm>
        <a:off x="45963" y="2248537"/>
        <a:ext cx="3946674" cy="84963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F0DDDA-8D60-4AC3-9790-CA679BFF6467}">
      <dsp:nvSpPr>
        <dsp:cNvPr id="0" name=""/>
        <dsp:cNvSpPr/>
      </dsp:nvSpPr>
      <dsp:spPr>
        <a:xfrm>
          <a:off x="5213238" y="1141982"/>
          <a:ext cx="2162956" cy="514685"/>
        </a:xfrm>
        <a:custGeom>
          <a:avLst/>
          <a:gdLst/>
          <a:ahLst/>
          <a:cxnLst/>
          <a:rect l="0" t="0" r="0" b="0"/>
          <a:pathLst>
            <a:path>
              <a:moveTo>
                <a:pt x="0" y="0"/>
              </a:moveTo>
              <a:lnTo>
                <a:pt x="0" y="350743"/>
              </a:lnTo>
              <a:lnTo>
                <a:pt x="2162956" y="350743"/>
              </a:lnTo>
              <a:lnTo>
                <a:pt x="2162956" y="51468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5677EEA-692F-43B6-8822-2605EBD01E87}">
      <dsp:nvSpPr>
        <dsp:cNvPr id="0" name=""/>
        <dsp:cNvSpPr/>
      </dsp:nvSpPr>
      <dsp:spPr>
        <a:xfrm>
          <a:off x="5167518" y="1141982"/>
          <a:ext cx="91440" cy="514685"/>
        </a:xfrm>
        <a:custGeom>
          <a:avLst/>
          <a:gdLst/>
          <a:ahLst/>
          <a:cxnLst/>
          <a:rect l="0" t="0" r="0" b="0"/>
          <a:pathLst>
            <a:path>
              <a:moveTo>
                <a:pt x="45720" y="0"/>
              </a:moveTo>
              <a:lnTo>
                <a:pt x="45720" y="51468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D1A4473-2044-443E-9F07-DE0668B7E019}">
      <dsp:nvSpPr>
        <dsp:cNvPr id="0" name=""/>
        <dsp:cNvSpPr/>
      </dsp:nvSpPr>
      <dsp:spPr>
        <a:xfrm>
          <a:off x="3050281" y="1141982"/>
          <a:ext cx="2162956" cy="514685"/>
        </a:xfrm>
        <a:custGeom>
          <a:avLst/>
          <a:gdLst/>
          <a:ahLst/>
          <a:cxnLst/>
          <a:rect l="0" t="0" r="0" b="0"/>
          <a:pathLst>
            <a:path>
              <a:moveTo>
                <a:pt x="2162956" y="0"/>
              </a:moveTo>
              <a:lnTo>
                <a:pt x="2162956" y="350743"/>
              </a:lnTo>
              <a:lnTo>
                <a:pt x="0" y="350743"/>
              </a:lnTo>
              <a:lnTo>
                <a:pt x="0" y="51468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63050E9-AAB5-40B5-9533-21C46FF6F85F}">
      <dsp:nvSpPr>
        <dsp:cNvPr id="0" name=""/>
        <dsp:cNvSpPr/>
      </dsp:nvSpPr>
      <dsp:spPr>
        <a:xfrm>
          <a:off x="2478" y="18227"/>
          <a:ext cx="1769691" cy="1123754"/>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211D2664-2C8A-43A7-8836-664429ECE09C}">
      <dsp:nvSpPr>
        <dsp:cNvPr id="0" name=""/>
        <dsp:cNvSpPr/>
      </dsp:nvSpPr>
      <dsp:spPr>
        <a:xfrm>
          <a:off x="199110" y="205028"/>
          <a:ext cx="1769691" cy="112375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Show the general placement of equipment and rooms</a:t>
          </a:r>
        </a:p>
      </dsp:txBody>
      <dsp:txXfrm>
        <a:off x="232024" y="237942"/>
        <a:ext cx="1703863" cy="1057926"/>
      </dsp:txXfrm>
    </dsp:sp>
    <dsp:sp modelId="{8B1F99CD-61C0-49E2-A810-F59158B64D51}">
      <dsp:nvSpPr>
        <dsp:cNvPr id="0" name=""/>
        <dsp:cNvSpPr/>
      </dsp:nvSpPr>
      <dsp:spPr>
        <a:xfrm>
          <a:off x="2165435" y="18227"/>
          <a:ext cx="1769691" cy="1123754"/>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350416DD-531F-4399-BE13-4CD9E3AA1D15}">
      <dsp:nvSpPr>
        <dsp:cNvPr id="0" name=""/>
        <dsp:cNvSpPr/>
      </dsp:nvSpPr>
      <dsp:spPr>
        <a:xfrm>
          <a:off x="2362067" y="205028"/>
          <a:ext cx="1769691" cy="112375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Show device and port IDs</a:t>
          </a:r>
        </a:p>
      </dsp:txBody>
      <dsp:txXfrm>
        <a:off x="2394981" y="237942"/>
        <a:ext cx="1703863" cy="1057926"/>
      </dsp:txXfrm>
    </dsp:sp>
    <dsp:sp modelId="{8E1CFA56-E2D9-41AB-98DD-5EB92992DABB}">
      <dsp:nvSpPr>
        <dsp:cNvPr id="0" name=""/>
        <dsp:cNvSpPr/>
      </dsp:nvSpPr>
      <dsp:spPr>
        <a:xfrm>
          <a:off x="4328392" y="18227"/>
          <a:ext cx="1769691" cy="1123754"/>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20EAC06D-28B1-441B-B537-CB138962CDBD}">
      <dsp:nvSpPr>
        <dsp:cNvPr id="0" name=""/>
        <dsp:cNvSpPr/>
      </dsp:nvSpPr>
      <dsp:spPr>
        <a:xfrm>
          <a:off x="4525024" y="205028"/>
          <a:ext cx="1769691" cy="112375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Can represent the logical structure of the network</a:t>
          </a:r>
        </a:p>
      </dsp:txBody>
      <dsp:txXfrm>
        <a:off x="4557938" y="237942"/>
        <a:ext cx="1703863" cy="1057926"/>
      </dsp:txXfrm>
    </dsp:sp>
    <dsp:sp modelId="{3F9FE941-9A52-4C9C-A64F-DE55854A2602}">
      <dsp:nvSpPr>
        <dsp:cNvPr id="0" name=""/>
        <dsp:cNvSpPr/>
      </dsp:nvSpPr>
      <dsp:spPr>
        <a:xfrm>
          <a:off x="2165435" y="1656667"/>
          <a:ext cx="1769691" cy="1123754"/>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DACFBCC7-C048-4FD4-A671-846C74814D6E}">
      <dsp:nvSpPr>
        <dsp:cNvPr id="0" name=""/>
        <dsp:cNvSpPr/>
      </dsp:nvSpPr>
      <dsp:spPr>
        <a:xfrm>
          <a:off x="2362067" y="1843468"/>
          <a:ext cx="1769691" cy="112375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Security zones</a:t>
          </a:r>
        </a:p>
      </dsp:txBody>
      <dsp:txXfrm>
        <a:off x="2394981" y="1876382"/>
        <a:ext cx="1703863" cy="1057926"/>
      </dsp:txXfrm>
    </dsp:sp>
    <dsp:sp modelId="{5BCDF3BB-1317-4D89-80FE-C8907E21EC8F}">
      <dsp:nvSpPr>
        <dsp:cNvPr id="0" name=""/>
        <dsp:cNvSpPr/>
      </dsp:nvSpPr>
      <dsp:spPr>
        <a:xfrm>
          <a:off x="4328392" y="1656667"/>
          <a:ext cx="1769691" cy="1123754"/>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9D5D4119-288F-491C-BF5C-C87E05EAA42A}">
      <dsp:nvSpPr>
        <dsp:cNvPr id="0" name=""/>
        <dsp:cNvSpPr/>
      </dsp:nvSpPr>
      <dsp:spPr>
        <a:xfrm>
          <a:off x="4525024" y="1843468"/>
          <a:ext cx="1769691" cy="112375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VLANs</a:t>
          </a:r>
        </a:p>
      </dsp:txBody>
      <dsp:txXfrm>
        <a:off x="4557938" y="1876382"/>
        <a:ext cx="1703863" cy="1057926"/>
      </dsp:txXfrm>
    </dsp:sp>
    <dsp:sp modelId="{EEC066D4-D3BE-4F74-954C-32AAD8F01685}">
      <dsp:nvSpPr>
        <dsp:cNvPr id="0" name=""/>
        <dsp:cNvSpPr/>
      </dsp:nvSpPr>
      <dsp:spPr>
        <a:xfrm>
          <a:off x="6491349" y="1656667"/>
          <a:ext cx="1769691" cy="1123754"/>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5FED48E6-11D7-4D57-980B-02EA6BDBD8E1}">
      <dsp:nvSpPr>
        <dsp:cNvPr id="0" name=""/>
        <dsp:cNvSpPr/>
      </dsp:nvSpPr>
      <dsp:spPr>
        <a:xfrm>
          <a:off x="6687981" y="1843468"/>
          <a:ext cx="1769691" cy="112375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Subnets</a:t>
          </a:r>
        </a:p>
      </dsp:txBody>
      <dsp:txXfrm>
        <a:off x="6720895" y="1876382"/>
        <a:ext cx="1703863" cy="1057926"/>
      </dsp:txXfrm>
    </dsp:sp>
    <dsp:sp modelId="{447E86FB-8C7A-4311-A001-3D87F65994BD}">
      <dsp:nvSpPr>
        <dsp:cNvPr id="0" name=""/>
        <dsp:cNvSpPr/>
      </dsp:nvSpPr>
      <dsp:spPr>
        <a:xfrm>
          <a:off x="6491349" y="18227"/>
          <a:ext cx="1769691" cy="1123754"/>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D8175A52-CED3-431B-9AA7-97E388C5985D}">
      <dsp:nvSpPr>
        <dsp:cNvPr id="0" name=""/>
        <dsp:cNvSpPr/>
      </dsp:nvSpPr>
      <dsp:spPr>
        <a:xfrm>
          <a:off x="6687981" y="205028"/>
          <a:ext cx="1769691" cy="112375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Can be drawn manually or compiled automatically</a:t>
          </a:r>
        </a:p>
      </dsp:txBody>
      <dsp:txXfrm>
        <a:off x="6720895" y="237942"/>
        <a:ext cx="1703863" cy="105792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EDD1A1-573D-45A7-8D71-5B760012FA02}">
      <dsp:nvSpPr>
        <dsp:cNvPr id="0" name=""/>
        <dsp:cNvSpPr/>
      </dsp:nvSpPr>
      <dsp:spPr>
        <a:xfrm>
          <a:off x="0" y="3003"/>
          <a:ext cx="8460152" cy="46603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C11974D-94E5-40EF-8C88-8440B7D8ED64}">
      <dsp:nvSpPr>
        <dsp:cNvPr id="0" name=""/>
        <dsp:cNvSpPr/>
      </dsp:nvSpPr>
      <dsp:spPr>
        <a:xfrm>
          <a:off x="140976" y="107862"/>
          <a:ext cx="256572" cy="25632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0C1D418-DF4A-448D-8BDD-869333FE1D73}">
      <dsp:nvSpPr>
        <dsp:cNvPr id="0" name=""/>
        <dsp:cNvSpPr/>
      </dsp:nvSpPr>
      <dsp:spPr>
        <a:xfrm>
          <a:off x="538526" y="3003"/>
          <a:ext cx="7897296" cy="5097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947" tIns="53947" rIns="53947" bIns="53947" numCol="1" spcCol="1270" anchor="ctr" anchorCtr="0">
          <a:noAutofit/>
        </a:bodyPr>
        <a:lstStyle/>
        <a:p>
          <a:pPr marL="0" lvl="0" indent="0" algn="l" defTabSz="622300">
            <a:lnSpc>
              <a:spcPct val="90000"/>
            </a:lnSpc>
            <a:spcBef>
              <a:spcPct val="0"/>
            </a:spcBef>
            <a:spcAft>
              <a:spcPct val="35000"/>
            </a:spcAft>
            <a:buNone/>
          </a:pPr>
          <a:r>
            <a:rPr lang="en-US" sz="1400" kern="1200"/>
            <a:t>Implementation of changes should be carefully planned</a:t>
          </a:r>
        </a:p>
      </dsp:txBody>
      <dsp:txXfrm>
        <a:off x="538526" y="3003"/>
        <a:ext cx="7897296" cy="509730"/>
      </dsp:txXfrm>
    </dsp:sp>
    <dsp:sp modelId="{F4F46178-3A43-41A5-BC75-C89D26C76DB0}">
      <dsp:nvSpPr>
        <dsp:cNvPr id="0" name=""/>
        <dsp:cNvSpPr/>
      </dsp:nvSpPr>
      <dsp:spPr>
        <a:xfrm>
          <a:off x="0" y="640167"/>
          <a:ext cx="8460152" cy="46603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4F1817F-D955-479E-9569-4BB2FA4E00BC}">
      <dsp:nvSpPr>
        <dsp:cNvPr id="0" name=""/>
        <dsp:cNvSpPr/>
      </dsp:nvSpPr>
      <dsp:spPr>
        <a:xfrm>
          <a:off x="140976" y="745026"/>
          <a:ext cx="256572" cy="25632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C23B82E-D097-4758-BF48-17CFB95F321F}">
      <dsp:nvSpPr>
        <dsp:cNvPr id="0" name=""/>
        <dsp:cNvSpPr/>
      </dsp:nvSpPr>
      <dsp:spPr>
        <a:xfrm>
          <a:off x="538526" y="640167"/>
          <a:ext cx="7897296" cy="5097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947" tIns="53947" rIns="53947" bIns="53947" numCol="1" spcCol="1270" anchor="ctr" anchorCtr="0">
          <a:noAutofit/>
        </a:bodyPr>
        <a:lstStyle/>
        <a:p>
          <a:pPr marL="0" lvl="0" indent="0" algn="l" defTabSz="622300">
            <a:lnSpc>
              <a:spcPct val="90000"/>
            </a:lnSpc>
            <a:spcBef>
              <a:spcPct val="0"/>
            </a:spcBef>
            <a:spcAft>
              <a:spcPct val="35000"/>
            </a:spcAft>
            <a:buNone/>
          </a:pPr>
          <a:r>
            <a:rPr lang="en-US" sz="1400" kern="1200"/>
            <a:t>Organizations should attempt a trial implementation for major changes</a:t>
          </a:r>
        </a:p>
      </dsp:txBody>
      <dsp:txXfrm>
        <a:off x="538526" y="640167"/>
        <a:ext cx="7897296" cy="509730"/>
      </dsp:txXfrm>
    </dsp:sp>
    <dsp:sp modelId="{FF4925D7-78BD-4699-92EB-F94FD5354D74}">
      <dsp:nvSpPr>
        <dsp:cNvPr id="0" name=""/>
        <dsp:cNvSpPr/>
      </dsp:nvSpPr>
      <dsp:spPr>
        <a:xfrm>
          <a:off x="0" y="1277330"/>
          <a:ext cx="8460152" cy="46603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0CC1EBA-1195-47F7-A112-6607F6703BE6}">
      <dsp:nvSpPr>
        <dsp:cNvPr id="0" name=""/>
        <dsp:cNvSpPr/>
      </dsp:nvSpPr>
      <dsp:spPr>
        <a:xfrm>
          <a:off x="140976" y="1382189"/>
          <a:ext cx="256572" cy="25632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61A0DED-0A53-4F75-AB7D-248193B11508}">
      <dsp:nvSpPr>
        <dsp:cNvPr id="0" name=""/>
        <dsp:cNvSpPr/>
      </dsp:nvSpPr>
      <dsp:spPr>
        <a:xfrm>
          <a:off x="538526" y="1277330"/>
          <a:ext cx="7897296" cy="5097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947" tIns="53947" rIns="53947" bIns="53947" numCol="1" spcCol="1270" anchor="ctr" anchorCtr="0">
          <a:noAutofit/>
        </a:bodyPr>
        <a:lstStyle/>
        <a:p>
          <a:pPr marL="0" lvl="0" indent="0" algn="l" defTabSz="622300">
            <a:lnSpc>
              <a:spcPct val="90000"/>
            </a:lnSpc>
            <a:spcBef>
              <a:spcPct val="0"/>
            </a:spcBef>
            <a:spcAft>
              <a:spcPct val="35000"/>
            </a:spcAft>
            <a:buNone/>
          </a:pPr>
          <a:r>
            <a:rPr lang="en-US" sz="1400" kern="1200"/>
            <a:t>Create a rollback or remediation plan</a:t>
          </a:r>
        </a:p>
      </dsp:txBody>
      <dsp:txXfrm>
        <a:off x="538526" y="1277330"/>
        <a:ext cx="7897296" cy="509730"/>
      </dsp:txXfrm>
    </dsp:sp>
    <dsp:sp modelId="{8A0F98BB-E921-4344-8972-DE316FC30718}">
      <dsp:nvSpPr>
        <dsp:cNvPr id="0" name=""/>
        <dsp:cNvSpPr/>
      </dsp:nvSpPr>
      <dsp:spPr>
        <a:xfrm>
          <a:off x="0" y="1914494"/>
          <a:ext cx="8460152" cy="46603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413F8D3-17D5-4058-B01B-80E14E6C479C}">
      <dsp:nvSpPr>
        <dsp:cNvPr id="0" name=""/>
        <dsp:cNvSpPr/>
      </dsp:nvSpPr>
      <dsp:spPr>
        <a:xfrm>
          <a:off x="140976" y="2019353"/>
          <a:ext cx="256572" cy="256321"/>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06127C0-6351-406C-B324-3033AC275A3A}">
      <dsp:nvSpPr>
        <dsp:cNvPr id="0" name=""/>
        <dsp:cNvSpPr/>
      </dsp:nvSpPr>
      <dsp:spPr>
        <a:xfrm>
          <a:off x="538526" y="1914494"/>
          <a:ext cx="7897296" cy="5097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947" tIns="53947" rIns="53947" bIns="53947" numCol="1" spcCol="1270" anchor="ctr" anchorCtr="0">
          <a:noAutofit/>
        </a:bodyPr>
        <a:lstStyle/>
        <a:p>
          <a:pPr marL="0" lvl="0" indent="0" algn="l" defTabSz="622300">
            <a:lnSpc>
              <a:spcPct val="90000"/>
            </a:lnSpc>
            <a:spcBef>
              <a:spcPct val="0"/>
            </a:spcBef>
            <a:spcAft>
              <a:spcPct val="35000"/>
            </a:spcAft>
            <a:buNone/>
          </a:pPr>
          <a:r>
            <a:rPr lang="en-US" sz="1400" kern="1200"/>
            <a:t>Schedule changes to have minimal impact on workflow </a:t>
          </a:r>
        </a:p>
      </dsp:txBody>
      <dsp:txXfrm>
        <a:off x="538526" y="1914494"/>
        <a:ext cx="7897296" cy="509730"/>
      </dsp:txXfrm>
    </dsp:sp>
    <dsp:sp modelId="{55204435-32A3-448A-81F1-EF605B707668}">
      <dsp:nvSpPr>
        <dsp:cNvPr id="0" name=""/>
        <dsp:cNvSpPr/>
      </dsp:nvSpPr>
      <dsp:spPr>
        <a:xfrm>
          <a:off x="0" y="2551657"/>
          <a:ext cx="8460152" cy="46603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837A0D1-8EBA-4F0C-A397-D0AE9A0454ED}">
      <dsp:nvSpPr>
        <dsp:cNvPr id="0" name=""/>
        <dsp:cNvSpPr/>
      </dsp:nvSpPr>
      <dsp:spPr>
        <a:xfrm>
          <a:off x="140976" y="2656516"/>
          <a:ext cx="256572" cy="256321"/>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4D54501-0E44-4A22-AC2B-350844D04E52}">
      <dsp:nvSpPr>
        <dsp:cNvPr id="0" name=""/>
        <dsp:cNvSpPr/>
      </dsp:nvSpPr>
      <dsp:spPr>
        <a:xfrm>
          <a:off x="538526" y="2551657"/>
          <a:ext cx="7897296" cy="5097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947" tIns="53947" rIns="53947" bIns="53947" numCol="1" spcCol="1270" anchor="ctr" anchorCtr="0">
          <a:noAutofit/>
        </a:bodyPr>
        <a:lstStyle/>
        <a:p>
          <a:pPr marL="0" lvl="0" indent="0" algn="l" defTabSz="622300">
            <a:lnSpc>
              <a:spcPct val="90000"/>
            </a:lnSpc>
            <a:spcBef>
              <a:spcPct val="0"/>
            </a:spcBef>
            <a:spcAft>
              <a:spcPct val="35000"/>
            </a:spcAft>
            <a:buNone/>
          </a:pPr>
          <a:r>
            <a:rPr lang="en-US" sz="1400" kern="1200"/>
            <a:t>After the change is implemented, assess its impact</a:t>
          </a:r>
        </a:p>
      </dsp:txBody>
      <dsp:txXfrm>
        <a:off x="538526" y="2551657"/>
        <a:ext cx="7897296" cy="509730"/>
      </dsp:txXfrm>
    </dsp:sp>
    <dsp:sp modelId="{2B037F43-BF30-4141-8DA8-C84FBF614D2E}">
      <dsp:nvSpPr>
        <dsp:cNvPr id="0" name=""/>
        <dsp:cNvSpPr/>
      </dsp:nvSpPr>
      <dsp:spPr>
        <a:xfrm>
          <a:off x="0" y="3188821"/>
          <a:ext cx="8460152" cy="46603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59E2E2E-5A70-4E18-B362-3A84F4E9D174}">
      <dsp:nvSpPr>
        <dsp:cNvPr id="0" name=""/>
        <dsp:cNvSpPr/>
      </dsp:nvSpPr>
      <dsp:spPr>
        <a:xfrm>
          <a:off x="141114" y="3293680"/>
          <a:ext cx="256572" cy="256321"/>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B10F966-9680-46E8-AABD-E76C475C0AE9}">
      <dsp:nvSpPr>
        <dsp:cNvPr id="0" name=""/>
        <dsp:cNvSpPr/>
      </dsp:nvSpPr>
      <dsp:spPr>
        <a:xfrm>
          <a:off x="538801" y="3188821"/>
          <a:ext cx="3807068" cy="5097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947" tIns="53947" rIns="53947" bIns="53947" numCol="1" spcCol="1270" anchor="ctr" anchorCtr="0">
          <a:noAutofit/>
        </a:bodyPr>
        <a:lstStyle/>
        <a:p>
          <a:pPr marL="0" lvl="0" indent="0" algn="l" defTabSz="622300">
            <a:lnSpc>
              <a:spcPct val="90000"/>
            </a:lnSpc>
            <a:spcBef>
              <a:spcPct val="0"/>
            </a:spcBef>
            <a:spcAft>
              <a:spcPct val="35000"/>
            </a:spcAft>
            <a:buNone/>
          </a:pPr>
          <a:r>
            <a:rPr lang="en-US" sz="1400" kern="1200"/>
            <a:t>Review the process and document the outcomes</a:t>
          </a:r>
        </a:p>
      </dsp:txBody>
      <dsp:txXfrm>
        <a:off x="538801" y="3188821"/>
        <a:ext cx="3807068" cy="509730"/>
      </dsp:txXfrm>
    </dsp:sp>
    <dsp:sp modelId="{E5982749-D84A-47C4-B6BB-9B96FF259763}">
      <dsp:nvSpPr>
        <dsp:cNvPr id="0" name=""/>
        <dsp:cNvSpPr/>
      </dsp:nvSpPr>
      <dsp:spPr>
        <a:xfrm>
          <a:off x="4345870" y="3188821"/>
          <a:ext cx="4063768" cy="4660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323" tIns="49323" rIns="49323" bIns="49323" numCol="1" spcCol="1270" anchor="ctr" anchorCtr="0">
          <a:noAutofit/>
        </a:bodyPr>
        <a:lstStyle/>
        <a:p>
          <a:pPr marL="0" lvl="0" indent="0" algn="l" defTabSz="488950">
            <a:lnSpc>
              <a:spcPct val="90000"/>
            </a:lnSpc>
            <a:spcBef>
              <a:spcPct val="0"/>
            </a:spcBef>
            <a:spcAft>
              <a:spcPct val="35000"/>
            </a:spcAft>
            <a:buNone/>
          </a:pPr>
          <a:r>
            <a:rPr lang="en-US" sz="1100" kern="1200"/>
            <a:t>Can be used to improve the process for future change management projects</a:t>
          </a:r>
        </a:p>
      </dsp:txBody>
      <dsp:txXfrm>
        <a:off x="4345870" y="3188821"/>
        <a:ext cx="4063768" cy="46603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2094D9-BBA5-40A6-B68E-B11D4C2F35AA}">
      <dsp:nvSpPr>
        <dsp:cNvPr id="0" name=""/>
        <dsp:cNvSpPr/>
      </dsp:nvSpPr>
      <dsp:spPr>
        <a:xfrm>
          <a:off x="0" y="0"/>
          <a:ext cx="2643797" cy="2985451"/>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121" tIns="330200" rIns="206121" bIns="330200" numCol="1" spcCol="1270" anchor="t" anchorCtr="0">
          <a:noAutofit/>
        </a:bodyPr>
        <a:lstStyle/>
        <a:p>
          <a:pPr marL="0" lvl="0" indent="0" algn="l" defTabSz="666750">
            <a:lnSpc>
              <a:spcPct val="90000"/>
            </a:lnSpc>
            <a:spcBef>
              <a:spcPct val="0"/>
            </a:spcBef>
            <a:spcAft>
              <a:spcPct val="35000"/>
            </a:spcAft>
            <a:buNone/>
          </a:pPr>
          <a:r>
            <a:rPr lang="en-US" sz="1500" kern="1200"/>
            <a:t>Identify scenarios for natural and man-made disasters and options for protecting systems. </a:t>
          </a:r>
        </a:p>
      </dsp:txBody>
      <dsp:txXfrm>
        <a:off x="0" y="1134471"/>
        <a:ext cx="2643797" cy="1791270"/>
      </dsp:txXfrm>
    </dsp:sp>
    <dsp:sp modelId="{5C941124-A93E-45B2-B2B5-AA7B71E55560}">
      <dsp:nvSpPr>
        <dsp:cNvPr id="0" name=""/>
        <dsp:cNvSpPr/>
      </dsp:nvSpPr>
      <dsp:spPr>
        <a:xfrm>
          <a:off x="874081" y="298545"/>
          <a:ext cx="895635" cy="895635"/>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27" tIns="12700" rIns="69827" bIns="12700" numCol="1" spcCol="1270" anchor="ctr" anchorCtr="0">
          <a:noAutofit/>
        </a:bodyPr>
        <a:lstStyle/>
        <a:p>
          <a:pPr marL="0" lvl="0" indent="0" algn="ctr" defTabSz="1733550">
            <a:lnSpc>
              <a:spcPct val="90000"/>
            </a:lnSpc>
            <a:spcBef>
              <a:spcPct val="0"/>
            </a:spcBef>
            <a:spcAft>
              <a:spcPct val="35000"/>
            </a:spcAft>
            <a:buNone/>
          </a:pPr>
          <a:r>
            <a:rPr lang="en-US" sz="3900" kern="1200"/>
            <a:t>1</a:t>
          </a:r>
        </a:p>
      </dsp:txBody>
      <dsp:txXfrm>
        <a:off x="1005244" y="429708"/>
        <a:ext cx="633309" cy="633309"/>
      </dsp:txXfrm>
    </dsp:sp>
    <dsp:sp modelId="{5EE48F59-F0DC-4B1A-A9AA-0F620C1C919B}">
      <dsp:nvSpPr>
        <dsp:cNvPr id="0" name=""/>
        <dsp:cNvSpPr/>
      </dsp:nvSpPr>
      <dsp:spPr>
        <a:xfrm>
          <a:off x="0" y="2985379"/>
          <a:ext cx="2643797"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D84B2E-7A38-4EA5-A406-178EF03A93DD}">
      <dsp:nvSpPr>
        <dsp:cNvPr id="0" name=""/>
        <dsp:cNvSpPr/>
      </dsp:nvSpPr>
      <dsp:spPr>
        <a:xfrm>
          <a:off x="2908177" y="0"/>
          <a:ext cx="2643797" cy="2985451"/>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121" tIns="330200" rIns="206121" bIns="330200" numCol="1" spcCol="1270" anchor="t" anchorCtr="0">
          <a:noAutofit/>
        </a:bodyPr>
        <a:lstStyle/>
        <a:p>
          <a:pPr marL="0" lvl="0" indent="0" algn="l" defTabSz="666750">
            <a:lnSpc>
              <a:spcPct val="90000"/>
            </a:lnSpc>
            <a:spcBef>
              <a:spcPct val="0"/>
            </a:spcBef>
            <a:spcAft>
              <a:spcPct val="35000"/>
            </a:spcAft>
            <a:buNone/>
          </a:pPr>
          <a:r>
            <a:rPr lang="en-US" sz="1500" kern="1200"/>
            <a:t>Identify tasks, resources, and responsibilities for responding to a disaster.</a:t>
          </a:r>
        </a:p>
      </dsp:txBody>
      <dsp:txXfrm>
        <a:off x="2908177" y="1134471"/>
        <a:ext cx="2643797" cy="1791270"/>
      </dsp:txXfrm>
    </dsp:sp>
    <dsp:sp modelId="{B3146A9F-D587-4180-965E-5A918B6A72C2}">
      <dsp:nvSpPr>
        <dsp:cNvPr id="0" name=""/>
        <dsp:cNvSpPr/>
      </dsp:nvSpPr>
      <dsp:spPr>
        <a:xfrm>
          <a:off x="3782258" y="298545"/>
          <a:ext cx="895635" cy="895635"/>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27" tIns="12700" rIns="69827" bIns="12700" numCol="1" spcCol="1270" anchor="ctr" anchorCtr="0">
          <a:noAutofit/>
        </a:bodyPr>
        <a:lstStyle/>
        <a:p>
          <a:pPr marL="0" lvl="0" indent="0" algn="ctr" defTabSz="1733550">
            <a:lnSpc>
              <a:spcPct val="90000"/>
            </a:lnSpc>
            <a:spcBef>
              <a:spcPct val="0"/>
            </a:spcBef>
            <a:spcAft>
              <a:spcPct val="35000"/>
            </a:spcAft>
            <a:buNone/>
          </a:pPr>
          <a:r>
            <a:rPr lang="en-US" sz="3900" kern="1200"/>
            <a:t>2</a:t>
          </a:r>
        </a:p>
      </dsp:txBody>
      <dsp:txXfrm>
        <a:off x="3913421" y="429708"/>
        <a:ext cx="633309" cy="633309"/>
      </dsp:txXfrm>
    </dsp:sp>
    <dsp:sp modelId="{4D96CCC7-80F9-47EA-8C77-51E1D58CE0BC}">
      <dsp:nvSpPr>
        <dsp:cNvPr id="0" name=""/>
        <dsp:cNvSpPr/>
      </dsp:nvSpPr>
      <dsp:spPr>
        <a:xfrm>
          <a:off x="2908177" y="2985379"/>
          <a:ext cx="2643797"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3C0F6B3-669D-43F2-ACC0-081D8E4D0EF6}">
      <dsp:nvSpPr>
        <dsp:cNvPr id="0" name=""/>
        <dsp:cNvSpPr/>
      </dsp:nvSpPr>
      <dsp:spPr>
        <a:xfrm>
          <a:off x="5816354" y="0"/>
          <a:ext cx="2643797" cy="2985451"/>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121" tIns="330200" rIns="206121" bIns="330200" numCol="1" spcCol="1270" anchor="t" anchorCtr="0">
          <a:noAutofit/>
        </a:bodyPr>
        <a:lstStyle/>
        <a:p>
          <a:pPr marL="0" lvl="0" indent="0" algn="l" defTabSz="666750">
            <a:lnSpc>
              <a:spcPct val="90000"/>
            </a:lnSpc>
            <a:spcBef>
              <a:spcPct val="0"/>
            </a:spcBef>
            <a:spcAft>
              <a:spcPct val="35000"/>
            </a:spcAft>
            <a:buNone/>
          </a:pPr>
          <a:r>
            <a:rPr lang="en-US" sz="1500" kern="1200"/>
            <a:t>Train staff in the disaster planning procedures and how to react well to change.</a:t>
          </a:r>
        </a:p>
      </dsp:txBody>
      <dsp:txXfrm>
        <a:off x="5816354" y="1134471"/>
        <a:ext cx="2643797" cy="1791270"/>
      </dsp:txXfrm>
    </dsp:sp>
    <dsp:sp modelId="{09401E23-44F7-4AF1-8CB1-FE98FDDD3912}">
      <dsp:nvSpPr>
        <dsp:cNvPr id="0" name=""/>
        <dsp:cNvSpPr/>
      </dsp:nvSpPr>
      <dsp:spPr>
        <a:xfrm>
          <a:off x="6690435" y="298545"/>
          <a:ext cx="895635" cy="895635"/>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27" tIns="12700" rIns="69827" bIns="12700" numCol="1" spcCol="1270" anchor="ctr" anchorCtr="0">
          <a:noAutofit/>
        </a:bodyPr>
        <a:lstStyle/>
        <a:p>
          <a:pPr marL="0" lvl="0" indent="0" algn="ctr" defTabSz="1733550">
            <a:lnSpc>
              <a:spcPct val="90000"/>
            </a:lnSpc>
            <a:spcBef>
              <a:spcPct val="0"/>
            </a:spcBef>
            <a:spcAft>
              <a:spcPct val="35000"/>
            </a:spcAft>
            <a:buNone/>
          </a:pPr>
          <a:r>
            <a:rPr lang="en-US" sz="3900" kern="1200"/>
            <a:t>3</a:t>
          </a:r>
        </a:p>
      </dsp:txBody>
      <dsp:txXfrm>
        <a:off x="6821598" y="429708"/>
        <a:ext cx="633309" cy="633309"/>
      </dsp:txXfrm>
    </dsp:sp>
    <dsp:sp modelId="{1E2A188A-D6B2-4CDF-A183-90E66723FF7A}">
      <dsp:nvSpPr>
        <dsp:cNvPr id="0" name=""/>
        <dsp:cNvSpPr/>
      </dsp:nvSpPr>
      <dsp:spPr>
        <a:xfrm>
          <a:off x="5816354" y="2985379"/>
          <a:ext cx="2643797"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1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5.xml><?xml version="1.0" encoding="utf-8"?>
<dgm:layoutDef xmlns:dgm="http://schemas.openxmlformats.org/drawingml/2006/diagram" xmlns:a="http://schemas.openxmlformats.org/drawingml/2006/main" uniqueId="urn:microsoft.com/office/officeart/2016/7/layout/VerticalHollowActionList">
  <dgm:title val="Vertical Hollow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solidFgAcc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1.xml><?xml version="1.0" encoding="utf-8"?>
<dgm:layoutDef xmlns:dgm="http://schemas.openxmlformats.org/drawingml/2006/diagram" xmlns:a="http://schemas.openxmlformats.org/drawingml/2006/main" uniqueId="urn:microsoft.com/office/officeart/2016/7/layout/VerticalSolidActionList">
  <dgm:title val="Vertical Solid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alignNode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AccFollow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16/7/layout/HorizontalActionList">
  <dgm:title val="Horizontal Action List"/>
  <dgm:desc val="Used to show non-sequential or grouped lists of information. Works well with large amounts of text. All text has the same level of emphasis, and direction is not implied."/>
  <dgm:catLst>
    <dgm:cat type="list" pri="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fact="0.6"/>
      <dgm:constr type="h" for="des" forName="composite" op="equ"/>
      <dgm:constr type="w" for="ch" forName="composite" refType="w"/>
      <dgm:constr type="w" for="des" forName="parTx"/>
      <dgm:constr type="h" for="des" forName="parTx" op="equ"/>
      <dgm:constr type="w" for="des" forName="desTx"/>
      <dgm:constr type="primFontSz" for="des" forName="parTx" val="54"/>
      <dgm:constr type="primFontSz" for="des" forName="desTx" refType="primFontSz" refFor="des" refForName="parTx" op="lte" fact="0.75"/>
      <dgm:constr type="h" for="des" forName="desTx" op="equ"/>
      <dgm:constr type="w" for="ch" forName="space" op="equ" val="3"/>
    </dgm:constrLst>
    <dgm:ruleLst>
      <dgm:rule type="w" for="ch" forName="composite" val="0" fact="NaN" max="NaN"/>
    </dgm:ruleLst>
    <dgm:forEach name="Name6"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varLst>
          <dgm:alg type="tx"/>
          <dgm:shape xmlns:r="http://schemas.openxmlformats.org/officeDocument/2006/relationships" type="rect" r:blip="">
            <dgm:adjLst/>
          </dgm:shape>
          <dgm:presOf axis="self" ptType="node"/>
          <dgm:constrLst>
            <dgm:constr type="h" refType="w" op="lte" fact="0.3"/>
            <dgm:constr type="h"/>
            <dgm:constr type="tMarg" refType="w" fact="0.224"/>
            <dgm:constr type="bMarg" refType="w" fact="0.224"/>
            <dgm:constr type="lMarg" refType="w" fact="0.224"/>
            <dgm:constr type="rMarg" refType="w" fact="0.224"/>
          </dgm:constrLst>
          <dgm:ruleLst>
            <dgm:rule type="h" val="INF" fact="NaN" max="NaN"/>
            <dgm:rule type="primFontSz" val="14" fact="NaN" max="NaN"/>
          </dgm:ruleLst>
        </dgm:layoutNode>
        <dgm:layoutNode name="desTx" styleLbl="alignAccFollowNode1">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primFontSz" val="28"/>
            <dgm:constr type="tMarg" refType="w" fact="0.28"/>
            <dgm:constr type="bMarg" refType="w" fact="0.28"/>
            <dgm:constr type="lMarg" refType="w" fact="0.28"/>
            <dgm:constr type="rMarg" refType="w" fact="0.28"/>
          </dgm:constrLst>
          <dgm:ruleLst>
            <dgm:rule type="h" val="INF" fact="NaN" max="NaN"/>
            <dgm:rule type="primFontSz" val="11"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9.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6/24/2022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dirty="0"/>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6/24/2022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dirty="0"/>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This topic should be straightforward. You may want to designate it for self-study. Focus on power protection in class.</a:t>
            </a:r>
          </a:p>
        </p:txBody>
      </p:sp>
      <p:sp>
        <p:nvSpPr>
          <p:cNvPr id="4" name="Slide Number Placeholder 3"/>
          <p:cNvSpPr>
            <a:spLocks noGrp="1"/>
          </p:cNvSpPr>
          <p:nvPr>
            <p:ph type="sldNum" sz="quarter" idx="5"/>
          </p:nvPr>
        </p:nvSpPr>
        <p:spPr/>
        <p:txBody>
          <a:bodyPr/>
          <a:lstStyle/>
          <a:p>
            <a:fld id="{F0DDA35F-9E58-5D40-92C1-D8C7631003B0}" type="slidenum">
              <a:rPr lang="en-US" smtClean="0"/>
              <a:t>3</a:t>
            </a:fld>
            <a:endParaRPr lang="en-US" dirty="0"/>
          </a:p>
        </p:txBody>
      </p:sp>
    </p:spTree>
    <p:extLst>
      <p:ext uri="{BB962C8B-B14F-4D97-AF65-F5344CB8AC3E}">
        <p14:creationId xmlns:p14="http://schemas.microsoft.com/office/powerpoint/2010/main" val="805565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Discuss how a ticketing system supports effective teamwork only if fields are completed clearly and concisely. Escalation is covered in Core 1 as part of the troubleshooting model, but remind students of the main routes (senior staff, management, vendors, sales/conflict resolution) here.</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29</a:t>
            </a:fld>
            <a:endParaRPr lang="en-US"/>
          </a:p>
        </p:txBody>
      </p:sp>
    </p:spTree>
    <p:extLst>
      <p:ext uri="{BB962C8B-B14F-4D97-AF65-F5344CB8AC3E}">
        <p14:creationId xmlns:p14="http://schemas.microsoft.com/office/powerpoint/2010/main" val="41022619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Point out that it is not necessary to back up OS files, but configuration files should be part of the backup.</a:t>
            </a:r>
          </a:p>
        </p:txBody>
      </p:sp>
      <p:sp>
        <p:nvSpPr>
          <p:cNvPr id="4" name="Slide Number Placeholder 3"/>
          <p:cNvSpPr>
            <a:spLocks noGrp="1"/>
          </p:cNvSpPr>
          <p:nvPr>
            <p:ph type="sldNum" sz="quarter" idx="5"/>
          </p:nvPr>
        </p:nvSpPr>
        <p:spPr/>
        <p:txBody>
          <a:bodyPr/>
          <a:lstStyle/>
          <a:p>
            <a:fld id="{F0DDA35F-9E58-5D40-92C1-D8C7631003B0}" type="slidenum">
              <a:rPr lang="en-US" smtClean="0"/>
              <a:t>47</a:t>
            </a:fld>
            <a:endParaRPr lang="en-US" dirty="0"/>
          </a:p>
        </p:txBody>
      </p:sp>
    </p:spTree>
    <p:extLst>
      <p:ext uri="{BB962C8B-B14F-4D97-AF65-F5344CB8AC3E}">
        <p14:creationId xmlns:p14="http://schemas.microsoft.com/office/powerpoint/2010/main" val="23117723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Point out that "refresh" and "reset" mean specific things in Windows. The recovery image isn't at all like a refresh, because it will delete personal files. It's not a reset of vanilla Windows, but it is akin to a factory reset. An OEM recovery image will have the shareware installed by default, so it IS a reset in terms of reverting to a tested build.</a:t>
            </a:r>
          </a:p>
        </p:txBody>
      </p:sp>
      <p:sp>
        <p:nvSpPr>
          <p:cNvPr id="4" name="Slide Number Placeholder 3"/>
          <p:cNvSpPr>
            <a:spLocks noGrp="1"/>
          </p:cNvSpPr>
          <p:nvPr>
            <p:ph type="sldNum" sz="quarter" idx="5"/>
          </p:nvPr>
        </p:nvSpPr>
        <p:spPr/>
        <p:txBody>
          <a:bodyPr/>
          <a:lstStyle/>
          <a:p>
            <a:fld id="{F0DDA35F-9E58-5D40-92C1-D8C7631003B0}" type="slidenum">
              <a:rPr lang="en-US" smtClean="0"/>
              <a:t>49</a:t>
            </a:fld>
            <a:endParaRPr lang="en-US" dirty="0"/>
          </a:p>
        </p:txBody>
      </p:sp>
    </p:spTree>
    <p:extLst>
      <p:ext uri="{BB962C8B-B14F-4D97-AF65-F5344CB8AC3E}">
        <p14:creationId xmlns:p14="http://schemas.microsoft.com/office/powerpoint/2010/main" val="4151921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Interaction Opportunity: Ask if anyone has had experience expecting they were safe because they performed backups, only to find when they went to restore their data, that the backup was not current or was corrupted in some way.</a:t>
            </a:r>
          </a:p>
        </p:txBody>
      </p:sp>
      <p:sp>
        <p:nvSpPr>
          <p:cNvPr id="4" name="Slide Number Placeholder 3"/>
          <p:cNvSpPr>
            <a:spLocks noGrp="1"/>
          </p:cNvSpPr>
          <p:nvPr>
            <p:ph type="sldNum" sz="quarter" idx="5"/>
          </p:nvPr>
        </p:nvSpPr>
        <p:spPr/>
        <p:txBody>
          <a:bodyPr/>
          <a:lstStyle/>
          <a:p>
            <a:fld id="{F0DDA35F-9E58-5D40-92C1-D8C7631003B0}" type="slidenum">
              <a:rPr lang="en-US" smtClean="0"/>
              <a:t>50</a:t>
            </a:fld>
            <a:endParaRPr lang="en-US" dirty="0"/>
          </a:p>
        </p:txBody>
      </p:sp>
    </p:spTree>
    <p:extLst>
      <p:ext uri="{BB962C8B-B14F-4D97-AF65-F5344CB8AC3E}">
        <p14:creationId xmlns:p14="http://schemas.microsoft.com/office/powerpoint/2010/main" val="12218961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Interaction Opportunity: Ask learners if their organizations use a third-party storage facility such as Iron Mountain, store backups at another one of their own facilities, or use a bank security deposit box or some other location to store their off-site backups.</a:t>
            </a:r>
          </a:p>
        </p:txBody>
      </p:sp>
      <p:sp>
        <p:nvSpPr>
          <p:cNvPr id="4" name="Slide Number Placeholder 3"/>
          <p:cNvSpPr>
            <a:spLocks noGrp="1"/>
          </p:cNvSpPr>
          <p:nvPr>
            <p:ph type="sldNum" sz="quarter" idx="5"/>
          </p:nvPr>
        </p:nvSpPr>
        <p:spPr/>
        <p:txBody>
          <a:bodyPr/>
          <a:lstStyle/>
          <a:p>
            <a:fld id="{F0DDA35F-9E58-5D40-92C1-D8C7631003B0}" type="slidenum">
              <a:rPr lang="en-US" smtClean="0"/>
              <a:t>51</a:t>
            </a:fld>
            <a:endParaRPr lang="en-US" dirty="0"/>
          </a:p>
        </p:txBody>
      </p:sp>
    </p:spTree>
    <p:extLst>
      <p:ext uri="{BB962C8B-B14F-4D97-AF65-F5344CB8AC3E}">
        <p14:creationId xmlns:p14="http://schemas.microsoft.com/office/powerpoint/2010/main" val="33905153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Interaction Opportunity: Ask if anyone has needed to use account recovery for any OS, app, or website, and what the experience was like.</a:t>
            </a:r>
          </a:p>
        </p:txBody>
      </p:sp>
      <p:sp>
        <p:nvSpPr>
          <p:cNvPr id="4" name="Slide Number Placeholder 3"/>
          <p:cNvSpPr>
            <a:spLocks noGrp="1"/>
          </p:cNvSpPr>
          <p:nvPr>
            <p:ph type="sldNum" sz="quarter" idx="5"/>
          </p:nvPr>
        </p:nvSpPr>
        <p:spPr/>
        <p:txBody>
          <a:bodyPr/>
          <a:lstStyle/>
          <a:p>
            <a:fld id="{F0DDA35F-9E58-5D40-92C1-D8C7631003B0}" type="slidenum">
              <a:rPr lang="en-US" smtClean="0"/>
              <a:t>53</a:t>
            </a:fld>
            <a:endParaRPr lang="en-US" dirty="0"/>
          </a:p>
        </p:txBody>
      </p:sp>
    </p:spTree>
    <p:extLst>
      <p:ext uri="{BB962C8B-B14F-4D97-AF65-F5344CB8AC3E}">
        <p14:creationId xmlns:p14="http://schemas.microsoft.com/office/powerpoint/2010/main" val="13224253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Determine learners' current level of knowledge about programming, and in particular about scripting, so you have an idea on how deeply to cover this information.</a:t>
            </a:r>
          </a:p>
        </p:txBody>
      </p:sp>
      <p:sp>
        <p:nvSpPr>
          <p:cNvPr id="4" name="Slide Number Placeholder 3"/>
          <p:cNvSpPr>
            <a:spLocks noGrp="1"/>
          </p:cNvSpPr>
          <p:nvPr>
            <p:ph type="sldNum" sz="quarter" idx="5"/>
          </p:nvPr>
        </p:nvSpPr>
        <p:spPr/>
        <p:txBody>
          <a:bodyPr/>
          <a:lstStyle/>
          <a:p>
            <a:fld id="{F0DDA35F-9E58-5D40-92C1-D8C7631003B0}" type="slidenum">
              <a:rPr lang="en-US" smtClean="0"/>
              <a:t>60</a:t>
            </a:fld>
            <a:endParaRPr lang="en-US" dirty="0"/>
          </a:p>
        </p:txBody>
      </p:sp>
    </p:spTree>
    <p:extLst>
      <p:ext uri="{BB962C8B-B14F-4D97-AF65-F5344CB8AC3E}">
        <p14:creationId xmlns:p14="http://schemas.microsoft.com/office/powerpoint/2010/main" val="9589797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Interaction Opportunity: Ask learners if anyone has experience with any of the scripting languages listed.</a:t>
            </a:r>
          </a:p>
          <a:p>
            <a:endParaRPr lang="en-US" dirty="0"/>
          </a:p>
          <a:p>
            <a:r>
              <a:rPr lang="en-US" dirty="0"/>
              <a:t>Teaching Tip: Point out that Java (a compiled programming language) is different than JavaScript (an interpreted scripting programming language).</a:t>
            </a:r>
          </a:p>
        </p:txBody>
      </p:sp>
      <p:sp>
        <p:nvSpPr>
          <p:cNvPr id="4" name="Slide Number Placeholder 3"/>
          <p:cNvSpPr>
            <a:spLocks noGrp="1"/>
          </p:cNvSpPr>
          <p:nvPr>
            <p:ph type="sldNum" sz="quarter" idx="5"/>
          </p:nvPr>
        </p:nvSpPr>
        <p:spPr/>
        <p:txBody>
          <a:bodyPr/>
          <a:lstStyle/>
          <a:p>
            <a:fld id="{F0DDA35F-9E58-5D40-92C1-D8C7631003B0}" type="slidenum">
              <a:rPr lang="en-US" smtClean="0"/>
              <a:t>61</a:t>
            </a:fld>
            <a:endParaRPr lang="en-US" dirty="0"/>
          </a:p>
        </p:txBody>
      </p:sp>
    </p:spTree>
    <p:extLst>
      <p:ext uri="{BB962C8B-B14F-4D97-AF65-F5344CB8AC3E}">
        <p14:creationId xmlns:p14="http://schemas.microsoft.com/office/powerpoint/2010/main" val="26385531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Ensure learners understand the difference between integers and strings. Provide examples or ask learners to provide examples.</a:t>
            </a:r>
          </a:p>
        </p:txBody>
      </p:sp>
      <p:sp>
        <p:nvSpPr>
          <p:cNvPr id="4" name="Slide Number Placeholder 3"/>
          <p:cNvSpPr>
            <a:spLocks noGrp="1"/>
          </p:cNvSpPr>
          <p:nvPr>
            <p:ph type="sldNum" sz="quarter" idx="5"/>
          </p:nvPr>
        </p:nvSpPr>
        <p:spPr/>
        <p:txBody>
          <a:bodyPr/>
          <a:lstStyle/>
          <a:p>
            <a:fld id="{F0DDA35F-9E58-5D40-92C1-D8C7631003B0}" type="slidenum">
              <a:rPr lang="en-US" smtClean="0"/>
              <a:t>72</a:t>
            </a:fld>
            <a:endParaRPr lang="en-US" dirty="0"/>
          </a:p>
        </p:txBody>
      </p:sp>
    </p:spTree>
    <p:extLst>
      <p:ext uri="{BB962C8B-B14F-4D97-AF65-F5344CB8AC3E}">
        <p14:creationId xmlns:p14="http://schemas.microsoft.com/office/powerpoint/2010/main" val="41567462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75</a:t>
            </a:fld>
            <a:endParaRPr lang="en-US" dirty="0"/>
          </a:p>
        </p:txBody>
      </p:sp>
    </p:spTree>
    <p:extLst>
      <p:ext uri="{BB962C8B-B14F-4D97-AF65-F5344CB8AC3E}">
        <p14:creationId xmlns:p14="http://schemas.microsoft.com/office/powerpoint/2010/main" val="3531664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Explain why the inverter is needed. The PC's PSU is connected to the UPS and needs AC power to function.</a:t>
            </a:r>
          </a:p>
        </p:txBody>
      </p:sp>
      <p:sp>
        <p:nvSpPr>
          <p:cNvPr id="4" name="Slide Number Placeholder 3"/>
          <p:cNvSpPr>
            <a:spLocks noGrp="1"/>
          </p:cNvSpPr>
          <p:nvPr>
            <p:ph type="sldNum" sz="quarter" idx="5"/>
          </p:nvPr>
        </p:nvSpPr>
        <p:spPr/>
        <p:txBody>
          <a:bodyPr/>
          <a:lstStyle/>
          <a:p>
            <a:fld id="{F0DDA35F-9E58-5D40-92C1-D8C7631003B0}" type="slidenum">
              <a:rPr lang="en-US" smtClean="0"/>
              <a:t>7</a:t>
            </a:fld>
            <a:endParaRPr lang="en-US" dirty="0"/>
          </a:p>
        </p:txBody>
      </p:sp>
    </p:spTree>
    <p:extLst>
      <p:ext uri="{BB962C8B-B14F-4D97-AF65-F5344CB8AC3E}">
        <p14:creationId xmlns:p14="http://schemas.microsoft.com/office/powerpoint/2010/main" val="9369694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Interaction Opportunity: Ask learners if they have been in situations where they had to refuse a request. What are some good ways of saying "No"?</a:t>
            </a:r>
          </a:p>
        </p:txBody>
      </p:sp>
      <p:sp>
        <p:nvSpPr>
          <p:cNvPr id="4" name="Slide Number Placeholder 3"/>
          <p:cNvSpPr>
            <a:spLocks noGrp="1"/>
          </p:cNvSpPr>
          <p:nvPr>
            <p:ph type="sldNum" sz="quarter" idx="5"/>
          </p:nvPr>
        </p:nvSpPr>
        <p:spPr/>
        <p:txBody>
          <a:bodyPr/>
          <a:lstStyle/>
          <a:p>
            <a:fld id="{F0DDA35F-9E58-5D40-92C1-D8C7631003B0}" type="slidenum">
              <a:rPr lang="en-US" smtClean="0"/>
              <a:t>83</a:t>
            </a:fld>
            <a:endParaRPr lang="en-US" dirty="0"/>
          </a:p>
        </p:txBody>
      </p:sp>
    </p:spTree>
    <p:extLst>
      <p:ext uri="{BB962C8B-B14F-4D97-AF65-F5344CB8AC3E}">
        <p14:creationId xmlns:p14="http://schemas.microsoft.com/office/powerpoint/2010/main" val="31506339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Teaching Tip: Ask learners if they have experienced customer complaints in their jobs, either in computer support or another area, or if they ever complained about a service or experience.</a:t>
            </a:r>
          </a:p>
        </p:txBody>
      </p:sp>
      <p:sp>
        <p:nvSpPr>
          <p:cNvPr id="4" name="Slide Number Placeholder 3"/>
          <p:cNvSpPr>
            <a:spLocks noGrp="1"/>
          </p:cNvSpPr>
          <p:nvPr>
            <p:ph type="sldNum" sz="quarter" idx="5"/>
          </p:nvPr>
        </p:nvSpPr>
        <p:spPr/>
        <p:txBody>
          <a:bodyPr/>
          <a:lstStyle/>
          <a:p>
            <a:fld id="{F0DDA35F-9E58-5D40-92C1-D8C7631003B0}" type="slidenum">
              <a:rPr lang="en-US" smtClean="0"/>
              <a:t>87</a:t>
            </a:fld>
            <a:endParaRPr lang="en-US" dirty="0"/>
          </a:p>
        </p:txBody>
      </p:sp>
    </p:spTree>
    <p:extLst>
      <p:ext uri="{BB962C8B-B14F-4D97-AF65-F5344CB8AC3E}">
        <p14:creationId xmlns:p14="http://schemas.microsoft.com/office/powerpoint/2010/main" val="2558261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If you have them, showing examples of the various cleaning products will liven up the presentation for this section.</a:t>
            </a:r>
          </a:p>
        </p:txBody>
      </p:sp>
      <p:sp>
        <p:nvSpPr>
          <p:cNvPr id="4" name="Slide Number Placeholder 3"/>
          <p:cNvSpPr>
            <a:spLocks noGrp="1"/>
          </p:cNvSpPr>
          <p:nvPr>
            <p:ph type="sldNum" sz="quarter" idx="5"/>
          </p:nvPr>
        </p:nvSpPr>
        <p:spPr/>
        <p:txBody>
          <a:bodyPr/>
          <a:lstStyle/>
          <a:p>
            <a:fld id="{F0DDA35F-9E58-5D40-92C1-D8C7631003B0}" type="slidenum">
              <a:rPr lang="en-US" smtClean="0"/>
              <a:t>8</a:t>
            </a:fld>
            <a:endParaRPr lang="en-US" dirty="0"/>
          </a:p>
        </p:txBody>
      </p:sp>
    </p:spTree>
    <p:extLst>
      <p:ext uri="{BB962C8B-B14F-4D97-AF65-F5344CB8AC3E}">
        <p14:creationId xmlns:p14="http://schemas.microsoft.com/office/powerpoint/2010/main" val="1145687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Interaction Opportunity: Ask learners if they have come across computer components that were in bad condition due to dust and debris. Mention that in different environments, the dust and debris may be more intense depending on the location of the computers.</a:t>
            </a:r>
          </a:p>
        </p:txBody>
      </p:sp>
      <p:sp>
        <p:nvSpPr>
          <p:cNvPr id="4" name="Slide Number Placeholder 3"/>
          <p:cNvSpPr>
            <a:spLocks noGrp="1"/>
          </p:cNvSpPr>
          <p:nvPr>
            <p:ph type="sldNum" sz="quarter" idx="5"/>
          </p:nvPr>
        </p:nvSpPr>
        <p:spPr/>
        <p:txBody>
          <a:bodyPr/>
          <a:lstStyle/>
          <a:p>
            <a:fld id="{F0DDA35F-9E58-5D40-92C1-D8C7631003B0}" type="slidenum">
              <a:rPr lang="en-US" smtClean="0"/>
              <a:t>9</a:t>
            </a:fld>
            <a:endParaRPr lang="en-US" dirty="0"/>
          </a:p>
        </p:txBody>
      </p:sp>
    </p:spTree>
    <p:extLst>
      <p:ext uri="{BB962C8B-B14F-4D97-AF65-F5344CB8AC3E}">
        <p14:creationId xmlns:p14="http://schemas.microsoft.com/office/powerpoint/2010/main" val="10241957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Exam candidates will need to know what materials can and can't be used to clean each type of PC component.</a:t>
            </a:r>
          </a:p>
        </p:txBody>
      </p:sp>
      <p:sp>
        <p:nvSpPr>
          <p:cNvPr id="4" name="Slide Number Placeholder 3"/>
          <p:cNvSpPr>
            <a:spLocks noGrp="1"/>
          </p:cNvSpPr>
          <p:nvPr>
            <p:ph type="sldNum" sz="quarter" idx="5"/>
          </p:nvPr>
        </p:nvSpPr>
        <p:spPr/>
        <p:txBody>
          <a:bodyPr/>
          <a:lstStyle/>
          <a:p>
            <a:fld id="{F0DDA35F-9E58-5D40-92C1-D8C7631003B0}" type="slidenum">
              <a:rPr lang="en-US" smtClean="0"/>
              <a:t>11</a:t>
            </a:fld>
            <a:endParaRPr lang="en-US" dirty="0"/>
          </a:p>
        </p:txBody>
      </p:sp>
    </p:spTree>
    <p:extLst>
      <p:ext uri="{BB962C8B-B14F-4D97-AF65-F5344CB8AC3E}">
        <p14:creationId xmlns:p14="http://schemas.microsoft.com/office/powerpoint/2010/main" val="2156506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Point that use of dangerous substances in the workplace and transport and disposal of materials are usually tightly regulated by workplace and environmental legislation. Discuss the legislation relevant to your own country.</a:t>
            </a:r>
          </a:p>
          <a:p>
            <a:endParaRPr lang="en-US" dirty="0"/>
          </a:p>
          <a:p>
            <a:r>
              <a:rPr lang="en-US" dirty="0"/>
              <a:t>Interaction Opportunity: You may want to show and discuss some government websites: </a:t>
            </a:r>
            <a:r>
              <a:rPr lang="en-US" dirty="0" err="1"/>
              <a:t>www.epa.gov</a:t>
            </a:r>
            <a:r>
              <a:rPr lang="en-US" dirty="0"/>
              <a:t>, </a:t>
            </a:r>
            <a:r>
              <a:rPr lang="en-US" dirty="0" err="1"/>
              <a:t>www.environment-agency.gov.uk</a:t>
            </a:r>
            <a:r>
              <a:rPr lang="en-US" dirty="0"/>
              <a:t>, and </a:t>
            </a:r>
            <a:r>
              <a:rPr lang="en-US" dirty="0" err="1"/>
              <a:t>www.environ.ie</a:t>
            </a:r>
            <a:r>
              <a:rPr lang="en-US" dirty="0"/>
              <a:t>.</a:t>
            </a:r>
          </a:p>
        </p:txBody>
      </p:sp>
      <p:sp>
        <p:nvSpPr>
          <p:cNvPr id="4" name="Slide Number Placeholder 3"/>
          <p:cNvSpPr>
            <a:spLocks noGrp="1"/>
          </p:cNvSpPr>
          <p:nvPr>
            <p:ph type="sldNum" sz="quarter" idx="5"/>
          </p:nvPr>
        </p:nvSpPr>
        <p:spPr/>
        <p:txBody>
          <a:bodyPr/>
          <a:lstStyle/>
          <a:p>
            <a:fld id="{F0DDA35F-9E58-5D40-92C1-D8C7631003B0}" type="slidenum">
              <a:rPr lang="en-US" smtClean="0"/>
              <a:t>13</a:t>
            </a:fld>
            <a:endParaRPr lang="en-US" dirty="0"/>
          </a:p>
        </p:txBody>
      </p:sp>
    </p:spTree>
    <p:extLst>
      <p:ext uri="{BB962C8B-B14F-4D97-AF65-F5344CB8AC3E}">
        <p14:creationId xmlns:p14="http://schemas.microsoft.com/office/powerpoint/2010/main" val="10794651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Stress the importance of updating configuration baselines and network diagrams following changes.</a:t>
            </a:r>
          </a:p>
        </p:txBody>
      </p:sp>
      <p:sp>
        <p:nvSpPr>
          <p:cNvPr id="4" name="Slide Number Placeholder 3"/>
          <p:cNvSpPr>
            <a:spLocks noGrp="1"/>
          </p:cNvSpPr>
          <p:nvPr>
            <p:ph type="sldNum" sz="quarter" idx="5"/>
          </p:nvPr>
        </p:nvSpPr>
        <p:spPr/>
        <p:txBody>
          <a:bodyPr/>
          <a:lstStyle/>
          <a:p>
            <a:fld id="{F0DDA35F-9E58-5D40-92C1-D8C7631003B0}" type="slidenum">
              <a:rPr lang="en-US" smtClean="0"/>
              <a:t>20</a:t>
            </a:fld>
            <a:endParaRPr lang="en-US" dirty="0"/>
          </a:p>
        </p:txBody>
      </p:sp>
    </p:spTree>
    <p:extLst>
      <p:ext uri="{BB962C8B-B14F-4D97-AF65-F5344CB8AC3E}">
        <p14:creationId xmlns:p14="http://schemas.microsoft.com/office/powerpoint/2010/main" val="21580893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Password policies were covered previously, but they are part of organizational policies, so are mentioned here. Also remind learners that regulated data policies should be considered organizational policies and were covered previously in the course.</a:t>
            </a:r>
          </a:p>
        </p:txBody>
      </p:sp>
      <p:sp>
        <p:nvSpPr>
          <p:cNvPr id="4" name="Slide Number Placeholder 3"/>
          <p:cNvSpPr>
            <a:spLocks noGrp="1"/>
          </p:cNvSpPr>
          <p:nvPr>
            <p:ph type="sldNum" sz="quarter" idx="5"/>
          </p:nvPr>
        </p:nvSpPr>
        <p:spPr/>
        <p:txBody>
          <a:bodyPr/>
          <a:lstStyle/>
          <a:p>
            <a:fld id="{F0DDA35F-9E58-5D40-92C1-D8C7631003B0}" type="slidenum">
              <a:rPr lang="en-US" smtClean="0"/>
              <a:t>26</a:t>
            </a:fld>
            <a:endParaRPr lang="en-US" dirty="0"/>
          </a:p>
        </p:txBody>
      </p:sp>
    </p:spTree>
    <p:extLst>
      <p:ext uri="{BB962C8B-B14F-4D97-AF65-F5344CB8AC3E}">
        <p14:creationId xmlns:p14="http://schemas.microsoft.com/office/powerpoint/2010/main" val="29473006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Describe the core fields and the function they serve in recording, prioritizing, and progressing support cases.</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28</a:t>
            </a:fld>
            <a:endParaRPr lang="en-US"/>
          </a:p>
        </p:txBody>
      </p:sp>
    </p:spTree>
    <p:extLst>
      <p:ext uri="{BB962C8B-B14F-4D97-AF65-F5344CB8AC3E}">
        <p14:creationId xmlns:p14="http://schemas.microsoft.com/office/powerpoint/2010/main" val="11234036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w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urse/Lesson Outli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EC3F268-D399-CD41-93EB-BC0DC0B74CB8}"/>
              </a:ext>
            </a:extLst>
          </p:cNvPr>
          <p:cNvPicPr>
            <a:picLocks noChangeAspect="1"/>
          </p:cNvPicPr>
          <p:nvPr userDrawn="1"/>
        </p:nvPicPr>
        <p:blipFill>
          <a:blip r:embed="rId2"/>
          <a:stretch>
            <a:fillRect/>
          </a:stretch>
        </p:blipFill>
        <p:spPr>
          <a:xfrm>
            <a:off x="0" y="4123764"/>
            <a:ext cx="9162288" cy="710498"/>
          </a:xfrm>
          <a:prstGeom prst="rect">
            <a:avLst/>
          </a:prstGeom>
        </p:spPr>
      </p:pic>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Course/Lesson outline</a:t>
            </a:r>
          </a:p>
        </p:txBody>
      </p:sp>
      <p:sp>
        <p:nvSpPr>
          <p:cNvPr id="7" name="Slide Number Placeholder 5">
            <a:extLst>
              <a:ext uri="{FF2B5EF4-FFF2-40B4-BE49-F238E27FC236}">
                <a16:creationId xmlns:a16="http://schemas.microsoft.com/office/drawing/2014/main" id="{22E793E8-1E1B-7342-97FF-3EBEB6CE2F97}"/>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0" name="Slide Number Placeholder 5">
            <a:extLst>
              <a:ext uri="{FF2B5EF4-FFF2-40B4-BE49-F238E27FC236}">
                <a16:creationId xmlns:a16="http://schemas.microsoft.com/office/drawing/2014/main" id="{C6A4ED92-FF5D-D14E-9468-3074E27957D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F10937EE-1C4A-CD4A-8D8B-58C6219952EB}"/>
              </a:ext>
            </a:extLst>
          </p:cNvPr>
          <p:cNvSpPr>
            <a:spLocks noGrp="1"/>
          </p:cNvSpPr>
          <p:nvPr>
            <p:ph idx="1" hasCustomPrompt="1"/>
          </p:nvPr>
        </p:nvSpPr>
        <p:spPr>
          <a:xfrm>
            <a:off x="341924" y="980349"/>
            <a:ext cx="8460152" cy="2990074"/>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B6C7ED59-72C2-324E-AEEB-8DFC1F55737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5732476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i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CE126EC4-13CC-5047-ACF1-7FCEABFB0D5E}"/>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73732324-F386-A84B-A341-691AB7D65C3E}"/>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2F9B869A-1F05-B84C-AA9E-6A7FD25F6D9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B09C0D39-5E61-CE45-8FB8-F99FF19461E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4" name="Picture 3">
            <a:extLst>
              <a:ext uri="{FF2B5EF4-FFF2-40B4-BE49-F238E27FC236}">
                <a16:creationId xmlns:a16="http://schemas.microsoft.com/office/drawing/2014/main" id="{954BC7E9-A100-5141-83FC-F271A0DDAEB8}"/>
              </a:ext>
            </a:extLst>
          </p:cNvPr>
          <p:cNvPicPr>
            <a:picLocks noChangeAspect="1"/>
          </p:cNvPicPr>
          <p:nvPr userDrawn="1"/>
        </p:nvPicPr>
        <p:blipFill>
          <a:blip r:embed="rId3"/>
          <a:stretch>
            <a:fillRect/>
          </a:stretch>
        </p:blipFill>
        <p:spPr>
          <a:xfrm>
            <a:off x="6853645" y="3619663"/>
            <a:ext cx="1959429" cy="1073317"/>
          </a:xfrm>
          <a:prstGeom prst="rect">
            <a:avLst/>
          </a:prstGeom>
        </p:spPr>
      </p:pic>
    </p:spTree>
    <p:extLst>
      <p:ext uri="{BB962C8B-B14F-4D97-AF65-F5344CB8AC3E}">
        <p14:creationId xmlns:p14="http://schemas.microsoft.com/office/powerpoint/2010/main" val="2195861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inds-On Activity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804EA5-17AD-354B-90BB-56A1A9BBD306}"/>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1" y="3384616"/>
            <a:ext cx="9143999"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2784C09B-F43A-F747-800F-F1DE1DE87130}"/>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8" name="Slide Number Placeholder 5">
            <a:extLst>
              <a:ext uri="{FF2B5EF4-FFF2-40B4-BE49-F238E27FC236}">
                <a16:creationId xmlns:a16="http://schemas.microsoft.com/office/drawing/2014/main" id="{8DC713EE-FFB3-8147-9995-551A638CBF1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3" name="Picture 12">
            <a:extLst>
              <a:ext uri="{FF2B5EF4-FFF2-40B4-BE49-F238E27FC236}">
                <a16:creationId xmlns:a16="http://schemas.microsoft.com/office/drawing/2014/main" id="{CE472390-70FA-EF46-BC95-2AB6BD804B49}"/>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7" name="Picture 16" descr="CompTIA_logo.wmf">
            <a:extLst>
              <a:ext uri="{FF2B5EF4-FFF2-40B4-BE49-F238E27FC236}">
                <a16:creationId xmlns:a16="http://schemas.microsoft.com/office/drawing/2014/main" id="{EA95763B-85F6-9048-B507-4FD23026F60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6" name="Picture 15">
            <a:extLst>
              <a:ext uri="{FF2B5EF4-FFF2-40B4-BE49-F238E27FC236}">
                <a16:creationId xmlns:a16="http://schemas.microsoft.com/office/drawing/2014/main" id="{C30FFAE2-1926-424D-9409-EA1F521618BE}"/>
              </a:ext>
            </a:extLst>
          </p:cNvPr>
          <p:cNvPicPr>
            <a:picLocks/>
          </p:cNvPicPr>
          <p:nvPr userDrawn="1"/>
        </p:nvPicPr>
        <p:blipFill>
          <a:blip r:embed="rId4"/>
          <a:stretch>
            <a:fillRect/>
          </a:stretch>
        </p:blipFill>
        <p:spPr>
          <a:xfrm>
            <a:off x="-18288" y="4511039"/>
            <a:ext cx="9180576" cy="347207"/>
          </a:xfrm>
          <a:prstGeom prst="rect">
            <a:avLst/>
          </a:prstGeom>
        </p:spPr>
      </p:pic>
      <p:pic>
        <p:nvPicPr>
          <p:cNvPr id="5" name="Picture 4">
            <a:extLst>
              <a:ext uri="{FF2B5EF4-FFF2-40B4-BE49-F238E27FC236}">
                <a16:creationId xmlns:a16="http://schemas.microsoft.com/office/drawing/2014/main" id="{B3D31B16-7F80-4E40-A64A-D400F2BE5BDA}"/>
              </a:ext>
            </a:extLst>
          </p:cNvPr>
          <p:cNvPicPr>
            <a:picLocks noChangeAspect="1"/>
          </p:cNvPicPr>
          <p:nvPr userDrawn="1"/>
        </p:nvPicPr>
        <p:blipFill>
          <a:blip r:embed="rId5"/>
          <a:stretch>
            <a:fillRect/>
          </a:stretch>
        </p:blipFill>
        <p:spPr>
          <a:xfrm>
            <a:off x="2656114" y="1288868"/>
            <a:ext cx="3829752" cy="2097826"/>
          </a:xfrm>
          <a:prstGeom prst="rect">
            <a:avLst/>
          </a:prstGeom>
        </p:spPr>
      </p:pic>
    </p:spTree>
    <p:extLst>
      <p:ext uri="{BB962C8B-B14F-4D97-AF65-F5344CB8AC3E}">
        <p14:creationId xmlns:p14="http://schemas.microsoft.com/office/powerpoint/2010/main" val="29400358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Slide Number Placeholder 5">
            <a:extLst>
              <a:ext uri="{FF2B5EF4-FFF2-40B4-BE49-F238E27FC236}">
                <a16:creationId xmlns:a16="http://schemas.microsoft.com/office/drawing/2014/main" id="{0B532A39-38A8-2A46-94DF-A7FED7B65D5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5" name="Slide Number Placeholder 5">
            <a:extLst>
              <a:ext uri="{FF2B5EF4-FFF2-40B4-BE49-F238E27FC236}">
                <a16:creationId xmlns:a16="http://schemas.microsoft.com/office/drawing/2014/main" id="{13E0E152-89EE-D041-8208-22B1448FC3D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9" name="Picture 8" descr="CompTIA_logo.wmf">
            <a:extLst>
              <a:ext uri="{FF2B5EF4-FFF2-40B4-BE49-F238E27FC236}">
                <a16:creationId xmlns:a16="http://schemas.microsoft.com/office/drawing/2014/main" id="{1E765CB9-1B51-9D48-955D-6843AA1B9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362614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Reflective Questions">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341925" y="976531"/>
            <a:ext cx="8460150" cy="3394472"/>
          </a:xfrm>
        </p:spPr>
        <p:txBody>
          <a:bodyPr/>
          <a:lstStyle>
            <a:lvl1pPr>
              <a:spcAft>
                <a:spcPts val="1800"/>
              </a:spcAft>
              <a:buFont typeface="+mj-lt"/>
              <a:buAutoNum type="arabicPeriod"/>
              <a:defRPr sz="1800">
                <a:solidFill>
                  <a:srgbClr val="45545F"/>
                </a:solidFill>
              </a:defRPr>
            </a:lvl1pPr>
            <a:lvl2pPr marL="600075" indent="-257175">
              <a:buFont typeface="+mj-lt"/>
              <a:buAutoNum type="arabicPeriod"/>
              <a:defRPr/>
            </a:lvl2pPr>
            <a:lvl3pPr marL="942975" indent="-257175">
              <a:buFont typeface="+mj-lt"/>
              <a:buAutoNum type="arabicPeriod"/>
              <a:defRPr/>
            </a:lvl3pPr>
            <a:lvl4pPr marL="1371600" indent="-342900">
              <a:buFont typeface="+mj-lt"/>
              <a:buAutoNum type="arabicPeriod"/>
              <a:defRPr/>
            </a:lvl4pPr>
            <a:lvl5pPr marL="1714500" indent="-3429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userDrawn="1"/>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Reflective Questions</a:t>
            </a:r>
          </a:p>
        </p:txBody>
      </p:sp>
      <p:sp>
        <p:nvSpPr>
          <p:cNvPr id="6" name="Slide Number Placeholder 5">
            <a:extLst>
              <a:ext uri="{FF2B5EF4-FFF2-40B4-BE49-F238E27FC236}">
                <a16:creationId xmlns:a16="http://schemas.microsoft.com/office/drawing/2014/main" id="{14A600C4-2AD2-7847-84E5-43FA5600D6B7}"/>
              </a:ext>
            </a:extLst>
          </p:cNvPr>
          <p:cNvSpPr txBox="1">
            <a:spLocks/>
          </p:cNvSpPr>
          <p:nvPr/>
        </p:nvSpPr>
        <p:spPr>
          <a:xfrm>
            <a:off x="-402655"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E5CC41E3-297F-AB42-B4CD-9E84AFB27EFB}"/>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descr="CompTIA_logo.wmf">
            <a:extLst>
              <a:ext uri="{FF2B5EF4-FFF2-40B4-BE49-F238E27FC236}">
                <a16:creationId xmlns:a16="http://schemas.microsoft.com/office/drawing/2014/main" id="{9EDA33E4-71A4-D841-BB71-AA1209C4CD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a:extLst>
              <a:ext uri="{FF2B5EF4-FFF2-40B4-BE49-F238E27FC236}">
                <a16:creationId xmlns:a16="http://schemas.microsoft.com/office/drawing/2014/main" id="{52F70059-50E2-B24D-9AA3-145112C8E861}"/>
              </a:ext>
            </a:extLst>
          </p:cNvPr>
          <p:cNvPicPr>
            <a:picLocks noChangeAspect="1"/>
          </p:cNvPicPr>
          <p:nvPr userDrawn="1"/>
        </p:nvPicPr>
        <p:blipFill>
          <a:blip r:embed="rId3"/>
          <a:stretch>
            <a:fillRect/>
          </a:stretch>
        </p:blipFill>
        <p:spPr>
          <a:xfrm>
            <a:off x="6447759" y="3743863"/>
            <a:ext cx="2696240" cy="1402469"/>
          </a:xfrm>
          <a:prstGeom prst="rect">
            <a:avLst/>
          </a:prstGeom>
        </p:spPr>
      </p:pic>
    </p:spTree>
    <p:extLst>
      <p:ext uri="{BB962C8B-B14F-4D97-AF65-F5344CB8AC3E}">
        <p14:creationId xmlns:p14="http://schemas.microsoft.com/office/powerpoint/2010/main" val="262589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7521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atin typeface="+mn-lt"/>
              </a:defRPr>
            </a:lvl1pPr>
          </a:lstStyle>
          <a:p>
            <a:r>
              <a:rPr lang="en-US"/>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800">
                <a:solidFill>
                  <a:srgbClr val="45545F"/>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0E3403EC-28B3-2848-96B2-0EB19ACC0D43}"/>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7D192D95-7954-EB43-B134-73EFED82A9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58B37B13-2D80-ED4F-AA57-92F8720DF4E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3180875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Content Placeholder 2"/>
          <p:cNvSpPr>
            <a:spLocks noGrp="1"/>
          </p:cNvSpPr>
          <p:nvPr>
            <p:ph sz="half" idx="1"/>
          </p:nvPr>
        </p:nvSpPr>
        <p:spPr>
          <a:xfrm>
            <a:off x="457200" y="1200151"/>
            <a:ext cx="4038600" cy="3394472"/>
          </a:xfrm>
        </p:spPr>
        <p:txBody>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200151"/>
            <a:ext cx="4038600" cy="3394472"/>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5" name="Slide Number Placeholder 5">
            <a:extLst>
              <a:ext uri="{FF2B5EF4-FFF2-40B4-BE49-F238E27FC236}">
                <a16:creationId xmlns:a16="http://schemas.microsoft.com/office/drawing/2014/main" id="{F5D94452-C962-A343-85AC-E3B4874697F0}"/>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AB226F9D-6293-B945-9CB4-7274CE8670A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953D7D55-FF4B-144A-9A47-F9B21A50C6A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4422979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Text Placeholder 2"/>
          <p:cNvSpPr>
            <a:spLocks noGrp="1"/>
          </p:cNvSpPr>
          <p:nvPr>
            <p:ph type="body" idx="1"/>
          </p:nvPr>
        </p:nvSpPr>
        <p:spPr>
          <a:xfrm>
            <a:off x="457200" y="1151335"/>
            <a:ext cx="4040188" cy="479822"/>
          </a:xfrm>
        </p:spPr>
        <p:txBody>
          <a:bodyPr anchor="b">
            <a:noAutofit/>
          </a:bodyPr>
          <a:lstStyle>
            <a:lvl1pPr marL="0" indent="0" algn="l">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57200" y="1631156"/>
            <a:ext cx="4040188"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8" y="1151335"/>
            <a:ext cx="4041775" cy="479822"/>
          </a:xfrm>
        </p:spPr>
        <p:txBody>
          <a:bodyPr anchor="b">
            <a:noAutofit/>
          </a:bodyPr>
          <a:lstStyle>
            <a:lvl1pPr marL="0" indent="0">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45028" y="1631156"/>
            <a:ext cx="4041775"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7" name="Slide Number Placeholder 5">
            <a:extLst>
              <a:ext uri="{FF2B5EF4-FFF2-40B4-BE49-F238E27FC236}">
                <a16:creationId xmlns:a16="http://schemas.microsoft.com/office/drawing/2014/main" id="{465A5C3B-129C-D748-B860-AFF7226C86E0}"/>
              </a:ext>
            </a:extLst>
          </p:cNvPr>
          <p:cNvSpPr>
            <a:spLocks noGrp="1"/>
          </p:cNvSpPr>
          <p:nvPr>
            <p:ph type="sldNum" sz="quarter" idx="10"/>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8" name="Slide Number Placeholder 5">
            <a:extLst>
              <a:ext uri="{FF2B5EF4-FFF2-40B4-BE49-F238E27FC236}">
                <a16:creationId xmlns:a16="http://schemas.microsoft.com/office/drawing/2014/main" id="{F1D68FB8-E621-1848-9493-C38F1D7EBE2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9E0A0277-6F7D-464A-B7AB-99B78E17BCE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622321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972" y="80597"/>
            <a:ext cx="7797800" cy="615462"/>
          </a:xfrm>
        </p:spPr>
        <p:txBody>
          <a:bodyPr anchor="ctr" anchorCtr="0">
            <a:noAutofit/>
          </a:bodyPr>
          <a:lstStyle>
            <a:lvl1pPr algn="l">
              <a:defRPr sz="2400" b="1">
                <a:latin typeface="+mn-lt"/>
              </a:defRPr>
            </a:lvl1pPr>
          </a:lstStyle>
          <a:p>
            <a:r>
              <a:rPr lang="en-US" dirty="0"/>
              <a:t>Click to add title</a:t>
            </a:r>
          </a:p>
        </p:txBody>
      </p:sp>
      <p:sp>
        <p:nvSpPr>
          <p:cNvPr id="3" name="Content Placeholder 2"/>
          <p:cNvSpPr>
            <a:spLocks noGrp="1"/>
          </p:cNvSpPr>
          <p:nvPr>
            <p:ph idx="1"/>
          </p:nvPr>
        </p:nvSpPr>
        <p:spPr>
          <a:xfrm>
            <a:off x="3575050" y="1076327"/>
            <a:ext cx="5111750" cy="3518297"/>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1C1949C1-B925-B544-AA5E-2B852777C1B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5C377139-E7E4-3D4D-86BD-7F66AB95747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40D7BB1-77D8-B148-9C19-407AE5F22E9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2246157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717679"/>
            <a:ext cx="5486400" cy="425054"/>
          </a:xfrm>
        </p:spPr>
        <p:txBody>
          <a:bodyPr anchor="b"/>
          <a:lstStyle>
            <a:lvl1pPr algn="l">
              <a:defRPr sz="1800" b="1">
                <a:latin typeface="+mn-lt"/>
              </a:defRPr>
            </a:lvl1pPr>
          </a:lstStyle>
          <a:p>
            <a:r>
              <a:rPr lang="en-US"/>
              <a:t>Click to edit Master title style</a:t>
            </a:r>
            <a:endParaRPr lang="en-US" dirty="0"/>
          </a:p>
        </p:txBody>
      </p:sp>
      <p:sp>
        <p:nvSpPr>
          <p:cNvPr id="3" name="Picture Placeholder 2"/>
          <p:cNvSpPr>
            <a:spLocks noGrp="1"/>
          </p:cNvSpPr>
          <p:nvPr>
            <p:ph type="pic" idx="1"/>
          </p:nvPr>
        </p:nvSpPr>
        <p:spPr>
          <a:xfrm>
            <a:off x="1792288" y="835270"/>
            <a:ext cx="5486400" cy="2827640"/>
          </a:xfrm>
        </p:spPr>
        <p:txBody>
          <a:bodyPr>
            <a:noAutofit/>
          </a:bodyPr>
          <a:lstStyle>
            <a:lvl1pPr marL="0" indent="0">
              <a:buNone/>
              <a:defRPr sz="1800">
                <a:solidFill>
                  <a:srgbClr val="45545F"/>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1792288" y="4142732"/>
            <a:ext cx="5486400" cy="60364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A43D6327-F44D-AF41-80D9-C8F881FE6F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1AF11E4D-3647-2042-8AA9-4ADEF03A889D}"/>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64C3DE1-22DC-4B48-9954-09A38AB51EF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509165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No Fill Slide">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Click to add title</a:t>
            </a:r>
          </a:p>
        </p:txBody>
      </p:sp>
      <p:sp>
        <p:nvSpPr>
          <p:cNvPr id="11" name="Slide Number Placeholder 5">
            <a:extLst>
              <a:ext uri="{FF2B5EF4-FFF2-40B4-BE49-F238E27FC236}">
                <a16:creationId xmlns:a16="http://schemas.microsoft.com/office/drawing/2014/main" id="{AD1568E5-94C1-AF4C-A4BA-19730F02292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3" name="Slide Number Placeholder 5">
            <a:extLst>
              <a:ext uri="{FF2B5EF4-FFF2-40B4-BE49-F238E27FC236}">
                <a16:creationId xmlns:a16="http://schemas.microsoft.com/office/drawing/2014/main" id="{CD95E9CC-440B-FB49-9F80-F9E9877D32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72C6F783-9286-1544-850A-F82A0510B462}"/>
              </a:ext>
            </a:extLst>
          </p:cNvPr>
          <p:cNvSpPr>
            <a:spLocks noGrp="1"/>
          </p:cNvSpPr>
          <p:nvPr>
            <p:ph idx="1" hasCustomPrompt="1"/>
          </p:nvPr>
        </p:nvSpPr>
        <p:spPr>
          <a:xfrm>
            <a:off x="341924" y="980347"/>
            <a:ext cx="8460152" cy="3567590"/>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0" name="Picture 9" descr="CompTIA_logo.wmf">
            <a:extLst>
              <a:ext uri="{FF2B5EF4-FFF2-40B4-BE49-F238E27FC236}">
                <a16:creationId xmlns:a16="http://schemas.microsoft.com/office/drawing/2014/main" id="{BB89A167-2C0A-E142-A4E6-098E36FF4B2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0241601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Vertical Text Placeholder 2"/>
          <p:cNvSpPr>
            <a:spLocks noGrp="1"/>
          </p:cNvSpPr>
          <p:nvPr>
            <p:ph type="body" orient="vert" idx="1"/>
          </p:nvPr>
        </p:nvSpPr>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DB01C9F3-3BDB-EE4F-8A30-9A2C41287F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BFBB5713-2AA6-6A44-B019-28FDF5A1CE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863308DA-D7BC-384E-821F-8A3A2D1C8CE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40092100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908539"/>
            <a:ext cx="2057400" cy="3686084"/>
          </a:xfrm>
        </p:spPr>
        <p:txBody>
          <a:bodyPr vert="eaVert"/>
          <a:lstStyle>
            <a:lvl1pPr>
              <a:defRPr b="1">
                <a:solidFill>
                  <a:srgbClr val="45545F"/>
                </a:solidFill>
                <a:latin typeface="+mn-lt"/>
              </a:defRPr>
            </a:lvl1pPr>
          </a:lstStyle>
          <a:p>
            <a:r>
              <a:rPr lang="en-US" dirty="0"/>
              <a:t>Click to add title</a:t>
            </a:r>
          </a:p>
        </p:txBody>
      </p:sp>
      <p:sp>
        <p:nvSpPr>
          <p:cNvPr id="3" name="Vertical Text Placeholder 2"/>
          <p:cNvSpPr>
            <a:spLocks noGrp="1"/>
          </p:cNvSpPr>
          <p:nvPr>
            <p:ph type="body" orient="vert" idx="1"/>
          </p:nvPr>
        </p:nvSpPr>
        <p:spPr>
          <a:xfrm>
            <a:off x="457200" y="908539"/>
            <a:ext cx="6019800" cy="3686084"/>
          </a:xfrm>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43BDB5AB-F661-7543-882F-AF797D8A21C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A8B1C3BD-5CFC-B54B-B06A-247C2168BA5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18730890-2F38-5A47-B746-C8A5D1CBF98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41182794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333B3E-5BEA-4514-BC19-7601420AECFA}"/>
              </a:ext>
            </a:extLst>
          </p:cNvPr>
          <p:cNvSpPr>
            <a:spLocks noGrp="1"/>
          </p:cNvSpPr>
          <p:nvPr>
            <p:ph type="title"/>
          </p:nvPr>
        </p:nvSpPr>
        <p:spPr>
          <a:xfrm>
            <a:off x="0" y="0"/>
            <a:ext cx="9143999" cy="603250"/>
          </a:xfrm>
          <a:prstGeom prst="rect">
            <a:avLst/>
          </a:prstGeom>
        </p:spPr>
        <p:txBody>
          <a:bodyPr/>
          <a:lstStyle/>
          <a:p>
            <a:r>
              <a:rPr lang="en-US"/>
              <a:t>Click to edit Master title style</a:t>
            </a:r>
          </a:p>
        </p:txBody>
      </p:sp>
      <p:sp>
        <p:nvSpPr>
          <p:cNvPr id="11" name="Text Placeholder 10">
            <a:extLst>
              <a:ext uri="{FF2B5EF4-FFF2-40B4-BE49-F238E27FC236}">
                <a16:creationId xmlns:a16="http://schemas.microsoft.com/office/drawing/2014/main" id="{5E22AB62-0F44-4520-87A4-B6F4E29936B4}"/>
              </a:ext>
            </a:extLst>
          </p:cNvPr>
          <p:cNvSpPr>
            <a:spLocks noGrp="1"/>
          </p:cNvSpPr>
          <p:nvPr>
            <p:ph idx="1"/>
          </p:nvPr>
        </p:nvSpPr>
        <p:spPr>
          <a:xfrm>
            <a:off x="146049" y="746760"/>
            <a:ext cx="4353949" cy="40462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0">
            <a:extLst>
              <a:ext uri="{FF2B5EF4-FFF2-40B4-BE49-F238E27FC236}">
                <a16:creationId xmlns:a16="http://schemas.microsoft.com/office/drawing/2014/main" id="{0FCEDE76-6906-4DE3-843C-BBB6CA5A2170}"/>
              </a:ext>
            </a:extLst>
          </p:cNvPr>
          <p:cNvSpPr>
            <a:spLocks noGrp="1"/>
          </p:cNvSpPr>
          <p:nvPr>
            <p:ph idx="12"/>
          </p:nvPr>
        </p:nvSpPr>
        <p:spPr>
          <a:xfrm>
            <a:off x="4636383" y="746760"/>
            <a:ext cx="4380617" cy="40462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56B2E2FA-09DF-4717-B99F-F1A240733DAC}"/>
              </a:ext>
            </a:extLst>
          </p:cNvPr>
          <p:cNvSpPr>
            <a:spLocks noGrp="1"/>
          </p:cNvSpPr>
          <p:nvPr>
            <p:ph type="sldNum" sz="quarter" idx="13"/>
          </p:nvPr>
        </p:nvSpPr>
        <p:spPr/>
        <p:txBody>
          <a:bodyPr/>
          <a:lstStyle/>
          <a:p>
            <a:fld id="{B7CF8A19-3A9E-4ABC-B336-2FDDE321C72D}" type="slidenum">
              <a:rPr lang="en-US" smtClean="0"/>
              <a:pPr/>
              <a:t>‹#›</a:t>
            </a:fld>
            <a:endParaRPr lang="en-US"/>
          </a:p>
        </p:txBody>
      </p:sp>
    </p:spTree>
    <p:extLst>
      <p:ext uri="{BB962C8B-B14F-4D97-AF65-F5344CB8AC3E}">
        <p14:creationId xmlns:p14="http://schemas.microsoft.com/office/powerpoint/2010/main" val="34264610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C7DB1-AF77-4C23-97D2-AB7420353204}"/>
              </a:ext>
            </a:extLst>
          </p:cNvPr>
          <p:cNvSpPr>
            <a:spLocks noGrp="1"/>
          </p:cNvSpPr>
          <p:nvPr>
            <p:ph type="title"/>
          </p:nvPr>
        </p:nvSpPr>
        <p:spPr>
          <a:xfrm>
            <a:off x="0" y="0"/>
            <a:ext cx="9143999" cy="603250"/>
          </a:xfrm>
          <a:prstGeom prst="rect">
            <a:avLst/>
          </a:prstGeom>
        </p:spPr>
        <p:txBody>
          <a:bodyPr/>
          <a:lstStyle/>
          <a:p>
            <a:r>
              <a:rPr lang="en-US"/>
              <a:t>Click to edit Master title style</a:t>
            </a:r>
            <a:endParaRPr lang="en-GB"/>
          </a:p>
        </p:txBody>
      </p:sp>
      <p:sp>
        <p:nvSpPr>
          <p:cNvPr id="10" name="Text Placeholder 10">
            <a:extLst>
              <a:ext uri="{FF2B5EF4-FFF2-40B4-BE49-F238E27FC236}">
                <a16:creationId xmlns:a16="http://schemas.microsoft.com/office/drawing/2014/main" id="{9133DACF-FEBA-45AC-9EB7-694DBCD1BE0F}"/>
              </a:ext>
            </a:extLst>
          </p:cNvPr>
          <p:cNvSpPr>
            <a:spLocks noGrp="1"/>
          </p:cNvSpPr>
          <p:nvPr>
            <p:ph idx="1"/>
          </p:nvPr>
        </p:nvSpPr>
        <p:spPr>
          <a:xfrm>
            <a:off x="146050" y="746760"/>
            <a:ext cx="8870950" cy="40462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Slide Number Placeholder 2">
            <a:extLst>
              <a:ext uri="{FF2B5EF4-FFF2-40B4-BE49-F238E27FC236}">
                <a16:creationId xmlns:a16="http://schemas.microsoft.com/office/drawing/2014/main" id="{997C70C8-90CB-4519-B236-5C8D99A8D6CC}"/>
              </a:ext>
            </a:extLst>
          </p:cNvPr>
          <p:cNvSpPr>
            <a:spLocks noGrp="1"/>
          </p:cNvSpPr>
          <p:nvPr>
            <p:ph type="sldNum" sz="quarter" idx="10"/>
          </p:nvPr>
        </p:nvSpPr>
        <p:spPr/>
        <p:txBody>
          <a:bodyPr/>
          <a:lstStyle/>
          <a:p>
            <a:fld id="{B7CF8A19-3A9E-4ABC-B336-2FDDE321C72D}" type="slidenum">
              <a:rPr lang="en-US" smtClean="0"/>
              <a:pPr/>
              <a:t>‹#›</a:t>
            </a:fld>
            <a:endParaRPr lang="en-US"/>
          </a:p>
        </p:txBody>
      </p:sp>
    </p:spTree>
    <p:extLst>
      <p:ext uri="{BB962C8B-B14F-4D97-AF65-F5344CB8AC3E}">
        <p14:creationId xmlns:p14="http://schemas.microsoft.com/office/powerpoint/2010/main" val="40465440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No Image or Icon">
    <p:spTree>
      <p:nvGrpSpPr>
        <p:cNvPr id="1" name=""/>
        <p:cNvGrpSpPr/>
        <p:nvPr/>
      </p:nvGrpSpPr>
      <p:grpSpPr>
        <a:xfrm>
          <a:off x="0" y="0"/>
          <a:ext cx="0" cy="0"/>
          <a:chOff x="0" y="0"/>
          <a:chExt cx="0" cy="0"/>
        </a:xfrm>
      </p:grpSpPr>
      <p:sp>
        <p:nvSpPr>
          <p:cNvPr id="9" name="Round Diagonal Corner Rectangle 8">
            <a:extLst>
              <a:ext uri="{FF2B5EF4-FFF2-40B4-BE49-F238E27FC236}">
                <a16:creationId xmlns:a16="http://schemas.microsoft.com/office/drawing/2014/main" id="{A6D98B26-BAB8-9248-A901-B3CA74DA7FAD}"/>
              </a:ext>
            </a:extLst>
          </p:cNvPr>
          <p:cNvSpPr/>
          <p:nvPr userDrawn="1"/>
        </p:nvSpPr>
        <p:spPr>
          <a:xfrm>
            <a:off x="408561" y="331611"/>
            <a:ext cx="8346333" cy="3443110"/>
          </a:xfrm>
          <a:prstGeom prst="round2DiagRect">
            <a:avLst>
              <a:gd name="adj1" fmla="val 0"/>
              <a:gd name="adj2" fmla="val 11792"/>
            </a:avLst>
          </a:prstGeom>
          <a:solidFill>
            <a:srgbClr val="007C9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itle 1">
            <a:extLst>
              <a:ext uri="{FF2B5EF4-FFF2-40B4-BE49-F238E27FC236}">
                <a16:creationId xmlns:a16="http://schemas.microsoft.com/office/drawing/2014/main" id="{B2FEEEDD-0751-854A-9852-93F3EA02290E}"/>
              </a:ext>
            </a:extLst>
          </p:cNvPr>
          <p:cNvSpPr>
            <a:spLocks noGrp="1"/>
          </p:cNvSpPr>
          <p:nvPr>
            <p:ph type="ctrTitle"/>
          </p:nvPr>
        </p:nvSpPr>
        <p:spPr>
          <a:xfrm>
            <a:off x="650366" y="1051278"/>
            <a:ext cx="7981244" cy="1100674"/>
          </a:xfrm>
        </p:spPr>
        <p:txBody>
          <a:bodyPr lIns="0" rIns="0" anchor="b">
            <a:noAutofit/>
          </a:bodyPr>
          <a:lstStyle>
            <a:lvl1pPr algn="l">
              <a:defRPr sz="3600" b="1">
                <a:solidFill>
                  <a:srgbClr val="FFFFFF"/>
                </a:solidFill>
                <a:latin typeface="+mn-lt"/>
              </a:defRPr>
            </a:lvl1pPr>
          </a:lstStyle>
          <a:p>
            <a:r>
              <a:rPr lang="en-US"/>
              <a:t>Click to edit Master title style</a:t>
            </a:r>
            <a:endParaRPr lang="en-US" dirty="0"/>
          </a:p>
        </p:txBody>
      </p:sp>
      <p:sp>
        <p:nvSpPr>
          <p:cNvPr id="14" name="Subtitle 2">
            <a:extLst>
              <a:ext uri="{FF2B5EF4-FFF2-40B4-BE49-F238E27FC236}">
                <a16:creationId xmlns:a16="http://schemas.microsoft.com/office/drawing/2014/main" id="{658038CC-5DF0-1545-A424-EA63B177F16F}"/>
              </a:ext>
            </a:extLst>
          </p:cNvPr>
          <p:cNvSpPr>
            <a:spLocks noGrp="1"/>
          </p:cNvSpPr>
          <p:nvPr>
            <p:ph type="subTitle" idx="1"/>
          </p:nvPr>
        </p:nvSpPr>
        <p:spPr>
          <a:xfrm>
            <a:off x="650366" y="2159007"/>
            <a:ext cx="6207634" cy="489656"/>
          </a:xfrm>
        </p:spPr>
        <p:txBody>
          <a:bodyPr lIns="0" rIns="0">
            <a:no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5" name="Picture 14" descr="CompTIA_logo.wmf">
            <a:extLst>
              <a:ext uri="{FF2B5EF4-FFF2-40B4-BE49-F238E27FC236}">
                <a16:creationId xmlns:a16="http://schemas.microsoft.com/office/drawing/2014/main" id="{859BC51B-7E40-1041-A8C3-D54CE59B1CF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Tree>
    <p:extLst>
      <p:ext uri="{BB962C8B-B14F-4D97-AF65-F5344CB8AC3E}">
        <p14:creationId xmlns:p14="http://schemas.microsoft.com/office/powerpoint/2010/main" val="3590149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ottom Fill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C2B283-1721-A54D-A0F1-D2BEA4930744}"/>
              </a:ext>
            </a:extLst>
          </p:cNvPr>
          <p:cNvPicPr>
            <a:picLocks/>
          </p:cNvPicPr>
          <p:nvPr userDrawn="1"/>
        </p:nvPicPr>
        <p:blipFill>
          <a:blip r:embed="rId2"/>
          <a:stretch>
            <a:fillRect/>
          </a:stretch>
        </p:blipFill>
        <p:spPr>
          <a:xfrm>
            <a:off x="-18288" y="4443006"/>
            <a:ext cx="9180576" cy="384048"/>
          </a:xfrm>
          <a:prstGeom prst="rect">
            <a:avLst/>
          </a:prstGeom>
        </p:spPr>
      </p:pic>
      <p:sp>
        <p:nvSpPr>
          <p:cNvPr id="9"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solidFill>
                  <a:srgbClr val="ED1C24"/>
                </a:solidFill>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EFBE5EB6-65FE-0E48-9452-A19FC7E53C3D}"/>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E99B5762-231E-5D48-BE77-49FAD4EC5C21}"/>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1" name="Text Placeholder 2">
            <a:extLst>
              <a:ext uri="{FF2B5EF4-FFF2-40B4-BE49-F238E27FC236}">
                <a16:creationId xmlns:a16="http://schemas.microsoft.com/office/drawing/2014/main" id="{DE834EAB-3654-8444-AD99-93CDAC63F3F4}"/>
              </a:ext>
            </a:extLst>
          </p:cNvPr>
          <p:cNvSpPr>
            <a:spLocks noGrp="1"/>
          </p:cNvSpPr>
          <p:nvPr>
            <p:ph idx="1" hasCustomPrompt="1"/>
          </p:nvPr>
        </p:nvSpPr>
        <p:spPr>
          <a:xfrm>
            <a:off x="341924" y="980349"/>
            <a:ext cx="8460152" cy="332214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4944337A-3BE7-674E-B293-3D2844FE50B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71449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rner Fill">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937C02-723F-7449-9D91-D10D98479B38}"/>
              </a:ext>
            </a:extLst>
          </p:cNvPr>
          <p:cNvPicPr>
            <a:picLocks noChangeAspect="1"/>
          </p:cNvPicPr>
          <p:nvPr userDrawn="1"/>
        </p:nvPicPr>
        <p:blipFill>
          <a:blip r:embed="rId2"/>
          <a:stretch>
            <a:fillRect/>
          </a:stretch>
        </p:blipFill>
        <p:spPr>
          <a:xfrm>
            <a:off x="6950148" y="3143794"/>
            <a:ext cx="2193852" cy="1999706"/>
          </a:xfrm>
          <a:prstGeom prst="rect">
            <a:avLst/>
          </a:prstGeom>
        </p:spPr>
      </p:pic>
      <p:sp>
        <p:nvSpPr>
          <p:cNvPr id="11"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357115EB-6EB9-AD43-BF51-6238C42B69E2}"/>
              </a:ext>
            </a:extLst>
          </p:cNvPr>
          <p:cNvSpPr txBox="1">
            <a:spLocks/>
          </p:cNvSpPr>
          <p:nvPr/>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AAD0C0EF-7038-634B-8024-2C277C80B0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5" name="Text Placeholder 2">
            <a:extLst>
              <a:ext uri="{FF2B5EF4-FFF2-40B4-BE49-F238E27FC236}">
                <a16:creationId xmlns:a16="http://schemas.microsoft.com/office/drawing/2014/main" id="{EACD82ED-3ACE-6B4E-AED2-34697AE09C35}"/>
              </a:ext>
            </a:extLst>
          </p:cNvPr>
          <p:cNvSpPr>
            <a:spLocks noGrp="1"/>
          </p:cNvSpPr>
          <p:nvPr>
            <p:ph idx="1" hasCustomPrompt="1"/>
          </p:nvPr>
        </p:nvSpPr>
        <p:spPr>
          <a:xfrm>
            <a:off x="341924" y="980348"/>
            <a:ext cx="8460152" cy="3589247"/>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4" name="Picture 13" descr="CompTIA_logo.wmf">
            <a:extLst>
              <a:ext uri="{FF2B5EF4-FFF2-40B4-BE49-F238E27FC236}">
                <a16:creationId xmlns:a16="http://schemas.microsoft.com/office/drawing/2014/main" id="{356AF006-7545-FE4E-BA37-FA9657065F3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533924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Glossary Term Definition">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7054516" cy="571500"/>
          </a:xfrm>
        </p:spPr>
        <p:txBody>
          <a:bodyPr/>
          <a:lstStyle>
            <a:lvl1pPr marL="0" indent="0" algn="l" defTabSz="342900" rtl="0" eaLnBrk="1" latinLnBrk="0" hangingPunct="1">
              <a:spcBef>
                <a:spcPct val="20000"/>
              </a:spcBef>
              <a:buClr>
                <a:schemeClr val="accent1"/>
              </a:buClr>
              <a:buFont typeface="Arial"/>
              <a:buNone/>
              <a:defRPr lang="en-US" sz="1800" b="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6" name="Slide Number Placeholder 5">
            <a:extLst>
              <a:ext uri="{FF2B5EF4-FFF2-40B4-BE49-F238E27FC236}">
                <a16:creationId xmlns:a16="http://schemas.microsoft.com/office/drawing/2014/main" id="{804186BA-5094-1448-BB57-AB5B0FEA3A02}"/>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1" name="Slide Number Placeholder 5">
            <a:extLst>
              <a:ext uri="{FF2B5EF4-FFF2-40B4-BE49-F238E27FC236}">
                <a16:creationId xmlns:a16="http://schemas.microsoft.com/office/drawing/2014/main" id="{57DCA484-9C40-334C-AD13-25B14530D4BF}"/>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1C8B6186-7A8B-DC46-9466-DB72DE79C1AC}"/>
              </a:ext>
            </a:extLst>
          </p:cNvPr>
          <p:cNvSpPr>
            <a:spLocks noGrp="1"/>
          </p:cNvSpPr>
          <p:nvPr>
            <p:ph idx="1" hasCustomPrompt="1"/>
          </p:nvPr>
        </p:nvSpPr>
        <p:spPr>
          <a:xfrm>
            <a:off x="341924" y="1696454"/>
            <a:ext cx="8460152" cy="295657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7" name="Picture 16" descr="CompTIA_logo.wmf">
            <a:extLst>
              <a:ext uri="{FF2B5EF4-FFF2-40B4-BE49-F238E27FC236}">
                <a16:creationId xmlns:a16="http://schemas.microsoft.com/office/drawing/2014/main" id="{A660B38B-C7D9-D944-83F2-8500759A1BD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8" name="Picture 100" descr="book">
            <a:extLst>
              <a:ext uri="{FF2B5EF4-FFF2-40B4-BE49-F238E27FC236}">
                <a16:creationId xmlns:a16="http://schemas.microsoft.com/office/drawing/2014/main" id="{7659040C-5D30-DA49-B1E6-5E966016CCA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4969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lossary Term Definition with Corner Fill">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6934200" cy="571500"/>
          </a:xfrm>
        </p:spPr>
        <p:txBody>
          <a:bodyPr/>
          <a:lstStyle>
            <a:lvl1pPr marL="0" indent="0" algn="l" defTabSz="342900" rtl="0" eaLnBrk="1" latinLnBrk="0" hangingPunct="1">
              <a:spcBef>
                <a:spcPct val="20000"/>
              </a:spcBef>
              <a:buClr>
                <a:schemeClr val="accent1"/>
              </a:buClr>
              <a:buFont typeface="Arial"/>
              <a:buNone/>
              <a:defRPr lang="en-US" sz="180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11" name="Slide Number Placeholder 5">
            <a:extLst>
              <a:ext uri="{FF2B5EF4-FFF2-40B4-BE49-F238E27FC236}">
                <a16:creationId xmlns:a16="http://schemas.microsoft.com/office/drawing/2014/main" id="{BBD1DE29-ADE7-384D-809A-A52F9DD45FFD}"/>
              </a:ext>
            </a:extLst>
          </p:cNvPr>
          <p:cNvSpPr txBox="1">
            <a:spLocks/>
          </p:cNvSpPr>
          <p:nvPr userDrawn="1"/>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4" name="Slide Number Placeholder 5">
            <a:extLst>
              <a:ext uri="{FF2B5EF4-FFF2-40B4-BE49-F238E27FC236}">
                <a16:creationId xmlns:a16="http://schemas.microsoft.com/office/drawing/2014/main" id="{2E180A83-A907-544F-B0AF-DAD9FC2DF73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8B707612-480C-B144-82D3-40F98F576EEF}"/>
              </a:ext>
            </a:extLst>
          </p:cNvPr>
          <p:cNvSpPr>
            <a:spLocks noGrp="1"/>
          </p:cNvSpPr>
          <p:nvPr>
            <p:ph idx="1" hasCustomPrompt="1"/>
          </p:nvPr>
        </p:nvSpPr>
        <p:spPr>
          <a:xfrm>
            <a:off x="341924" y="1696453"/>
            <a:ext cx="8460152" cy="2985451"/>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20" name="Picture 19" descr="CompTIA_logo.wmf">
            <a:extLst>
              <a:ext uri="{FF2B5EF4-FFF2-40B4-BE49-F238E27FC236}">
                <a16:creationId xmlns:a16="http://schemas.microsoft.com/office/drawing/2014/main" id="{31E12641-FDB9-264E-B844-D1FF43FEA4D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22" name="Picture 100" descr="book">
            <a:extLst>
              <a:ext uri="{FF2B5EF4-FFF2-40B4-BE49-F238E27FC236}">
                <a16:creationId xmlns:a16="http://schemas.microsoft.com/office/drawing/2014/main" id="{29E8A41D-6CE0-CC41-8C86-34EFB1EAFD7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6904E5AC-2C37-054D-B16D-0D8582A5ED69}"/>
              </a:ext>
            </a:extLst>
          </p:cNvPr>
          <p:cNvPicPr>
            <a:picLocks noChangeAspect="1"/>
          </p:cNvPicPr>
          <p:nvPr userDrawn="1"/>
        </p:nvPicPr>
        <p:blipFill>
          <a:blip r:embed="rId4"/>
          <a:stretch>
            <a:fillRect/>
          </a:stretch>
        </p:blipFill>
        <p:spPr>
          <a:xfrm>
            <a:off x="6950148" y="3143794"/>
            <a:ext cx="2193852" cy="1999706"/>
          </a:xfrm>
          <a:prstGeom prst="rect">
            <a:avLst/>
          </a:prstGeom>
        </p:spPr>
      </p:pic>
    </p:spTree>
    <p:extLst>
      <p:ext uri="{BB962C8B-B14F-4D97-AF65-F5344CB8AC3E}">
        <p14:creationId xmlns:p14="http://schemas.microsoft.com/office/powerpoint/2010/main" val="41927650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a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62593A58-0959-CB4D-8C6B-BF10FB4E9B2C}"/>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pic>
        <p:nvPicPr>
          <p:cNvPr id="4" name="Picture 3">
            <a:extLst>
              <a:ext uri="{FF2B5EF4-FFF2-40B4-BE49-F238E27FC236}">
                <a16:creationId xmlns:a16="http://schemas.microsoft.com/office/drawing/2014/main" id="{67C22BF4-CE2A-B54A-B1D6-2812AD7BCBD9}"/>
              </a:ext>
            </a:extLst>
          </p:cNvPr>
          <p:cNvPicPr>
            <a:picLocks noChangeAspect="1"/>
          </p:cNvPicPr>
          <p:nvPr userDrawn="1"/>
        </p:nvPicPr>
        <p:blipFill>
          <a:blip r:embed="rId2"/>
          <a:stretch>
            <a:fillRect/>
          </a:stretch>
        </p:blipFill>
        <p:spPr>
          <a:xfrm>
            <a:off x="7215509" y="3683725"/>
            <a:ext cx="1605176" cy="998219"/>
          </a:xfrm>
          <a:prstGeom prst="rect">
            <a:avLst/>
          </a:prstGeom>
        </p:spPr>
      </p:pic>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15727794-1D8F-EE4B-86CA-492FD31C8844}"/>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02E05C79-1716-3D41-94C9-03C7F4E93A4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7C6D3784-9980-4349-B5E5-5AAE6F7E51C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189599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Hands-On Activity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0E79872-6410-E14A-8678-93C3DB88970C}"/>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3384616"/>
            <a:ext cx="8001000"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F628AF2C-F141-0F46-BA28-178577A16F7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6BA17A01-17DB-2540-9CD7-DEA1D2C76BF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a:extLst>
              <a:ext uri="{FF2B5EF4-FFF2-40B4-BE49-F238E27FC236}">
                <a16:creationId xmlns:a16="http://schemas.microsoft.com/office/drawing/2014/main" id="{2F141D98-3766-574F-B382-B3B62F9F0689}"/>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8" name="Picture 17" descr="CompTIA_logo.wmf">
            <a:extLst>
              <a:ext uri="{FF2B5EF4-FFF2-40B4-BE49-F238E27FC236}">
                <a16:creationId xmlns:a16="http://schemas.microsoft.com/office/drawing/2014/main" id="{1E5018EB-5EA6-DB41-BB6E-BDD87D776FB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7" name="Picture 16">
            <a:extLst>
              <a:ext uri="{FF2B5EF4-FFF2-40B4-BE49-F238E27FC236}">
                <a16:creationId xmlns:a16="http://schemas.microsoft.com/office/drawing/2014/main" id="{24BDA0A4-50B6-2647-8936-3D1D66E5E7A5}"/>
              </a:ext>
            </a:extLst>
          </p:cNvPr>
          <p:cNvPicPr>
            <a:picLocks/>
          </p:cNvPicPr>
          <p:nvPr userDrawn="1"/>
        </p:nvPicPr>
        <p:blipFill>
          <a:blip r:embed="rId4"/>
          <a:stretch>
            <a:fillRect/>
          </a:stretch>
        </p:blipFill>
        <p:spPr>
          <a:xfrm>
            <a:off x="-18288" y="4511039"/>
            <a:ext cx="9180576" cy="347207"/>
          </a:xfrm>
          <a:prstGeom prst="rect">
            <a:avLst/>
          </a:prstGeom>
        </p:spPr>
      </p:pic>
      <p:pic>
        <p:nvPicPr>
          <p:cNvPr id="4" name="Picture 3">
            <a:extLst>
              <a:ext uri="{FF2B5EF4-FFF2-40B4-BE49-F238E27FC236}">
                <a16:creationId xmlns:a16="http://schemas.microsoft.com/office/drawing/2014/main" id="{D4A9D3A7-ED76-3242-8569-1F8CBACDFB92}"/>
              </a:ext>
            </a:extLst>
          </p:cNvPr>
          <p:cNvPicPr>
            <a:picLocks noChangeAspect="1"/>
          </p:cNvPicPr>
          <p:nvPr userDrawn="1"/>
        </p:nvPicPr>
        <p:blipFill>
          <a:blip r:embed="rId5"/>
          <a:stretch>
            <a:fillRect/>
          </a:stretch>
        </p:blipFill>
        <p:spPr>
          <a:xfrm>
            <a:off x="2978606" y="1406242"/>
            <a:ext cx="3186788" cy="1981784"/>
          </a:xfrm>
          <a:prstGeom prst="rect">
            <a:avLst/>
          </a:prstGeom>
        </p:spPr>
      </p:pic>
    </p:spTree>
    <p:extLst>
      <p:ext uri="{BB962C8B-B14F-4D97-AF65-F5344CB8AC3E}">
        <p14:creationId xmlns:p14="http://schemas.microsoft.com/office/powerpoint/2010/main" val="26749573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1927" y="75202"/>
            <a:ext cx="8455567" cy="633458"/>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41924" y="980348"/>
            <a:ext cx="8460152" cy="3701556"/>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887200521"/>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 id="2147483835" r:id="rId12"/>
    <p:sldLayoutId id="2147483836" r:id="rId13"/>
    <p:sldLayoutId id="2147483837" r:id="rId14"/>
    <p:sldLayoutId id="2147483838" r:id="rId15"/>
    <p:sldLayoutId id="2147483839" r:id="rId16"/>
    <p:sldLayoutId id="2147483840" r:id="rId17"/>
    <p:sldLayoutId id="2147483841" r:id="rId18"/>
    <p:sldLayoutId id="2147483842" r:id="rId19"/>
    <p:sldLayoutId id="2147483843" r:id="rId20"/>
    <p:sldLayoutId id="2147483844" r:id="rId21"/>
    <p:sldLayoutId id="2147483845" r:id="rId22"/>
    <p:sldLayoutId id="2147483846" r:id="rId23"/>
  </p:sldLayoutIdLst>
  <p:hf hdr="0" ftr="0" dt="0"/>
  <p:txStyles>
    <p:titleStyle>
      <a:lvl1pPr algn="l" defTabSz="342900" rtl="0" eaLnBrk="1" latinLnBrk="0" hangingPunct="1">
        <a:spcBef>
          <a:spcPct val="0"/>
        </a:spcBef>
        <a:buNone/>
        <a:defRPr lang="en-US" sz="2400" b="1" kern="1200" dirty="0">
          <a:solidFill>
            <a:srgbClr val="ED1C24"/>
          </a:solidFill>
          <a:latin typeface="+mn-lt"/>
          <a:ea typeface="+mj-ea"/>
          <a:cs typeface="Open Sans SemiBold" panose="020B0706030804020204" pitchFamily="34" charset="0"/>
        </a:defRPr>
      </a:lvl1pPr>
    </p:titleStyle>
    <p:body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8.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4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16.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0.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7.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71.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16.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3" Type="http://schemas.openxmlformats.org/officeDocument/2006/relationships/image" Target="../media/image86.tiff"/><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0.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82.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5.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86.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5.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8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856E6-6417-3447-82E5-6D8AA1C7D089}"/>
              </a:ext>
            </a:extLst>
          </p:cNvPr>
          <p:cNvSpPr>
            <a:spLocks noGrp="1"/>
          </p:cNvSpPr>
          <p:nvPr>
            <p:ph type="title"/>
          </p:nvPr>
        </p:nvSpPr>
        <p:spPr/>
        <p:txBody>
          <a:bodyPr/>
          <a:lstStyle/>
          <a:p>
            <a:r>
              <a:rPr lang="en-US" dirty="0"/>
              <a:t>CH 10: Implementing Operational Procedures</a:t>
            </a:r>
          </a:p>
        </p:txBody>
      </p:sp>
      <p:sp>
        <p:nvSpPr>
          <p:cNvPr id="3" name="Slide Number Placeholder 2">
            <a:extLst>
              <a:ext uri="{FF2B5EF4-FFF2-40B4-BE49-F238E27FC236}">
                <a16:creationId xmlns:a16="http://schemas.microsoft.com/office/drawing/2014/main" id="{D9B11B57-A0FD-F14B-98F1-108B29672924}"/>
              </a:ext>
            </a:extLst>
          </p:cNvPr>
          <p:cNvSpPr>
            <a:spLocks noGrp="1"/>
          </p:cNvSpPr>
          <p:nvPr>
            <p:ph type="sldNum" sz="quarter" idx="4"/>
          </p:nvPr>
        </p:nvSpPr>
        <p:spPr/>
        <p:txBody>
          <a:bodyPr/>
          <a:lstStyle/>
          <a:p>
            <a:fld id="{2066355A-084C-D24E-9AD2-7E4FC41EA627}" type="slidenum">
              <a:rPr lang="en-US" smtClean="0"/>
              <a:pPr/>
              <a:t>1</a:t>
            </a:fld>
            <a:endParaRPr lang="en-US" dirty="0"/>
          </a:p>
        </p:txBody>
      </p:sp>
      <p:sp>
        <p:nvSpPr>
          <p:cNvPr id="4" name="Content Placeholder 3">
            <a:extLst>
              <a:ext uri="{FF2B5EF4-FFF2-40B4-BE49-F238E27FC236}">
                <a16:creationId xmlns:a16="http://schemas.microsoft.com/office/drawing/2014/main" id="{1E07B3F2-41E7-A94B-B976-C957B5D73230}"/>
              </a:ext>
            </a:extLst>
          </p:cNvPr>
          <p:cNvSpPr>
            <a:spLocks noGrp="1"/>
          </p:cNvSpPr>
          <p:nvPr>
            <p:ph idx="1"/>
          </p:nvPr>
        </p:nvSpPr>
        <p:spPr/>
        <p:txBody>
          <a:bodyPr/>
          <a:lstStyle/>
          <a:p>
            <a:r>
              <a:rPr lang="en-US" dirty="0">
                <a:solidFill>
                  <a:schemeClr val="tx1">
                    <a:lumMod val="85000"/>
                    <a:lumOff val="15000"/>
                  </a:schemeClr>
                </a:solidFill>
              </a:rPr>
              <a:t>Use Appropriate Safety Procedures</a:t>
            </a:r>
          </a:p>
          <a:p>
            <a:r>
              <a:rPr lang="en-US" dirty="0">
                <a:solidFill>
                  <a:schemeClr val="tx1">
                    <a:lumMod val="85000"/>
                    <a:lumOff val="15000"/>
                  </a:schemeClr>
                </a:solidFill>
              </a:rPr>
              <a:t>Environmental Impacts and Controls</a:t>
            </a:r>
          </a:p>
          <a:p>
            <a:r>
              <a:rPr lang="en-US" dirty="0">
                <a:solidFill>
                  <a:schemeClr val="tx1">
                    <a:lumMod val="85000"/>
                    <a:lumOff val="15000"/>
                  </a:schemeClr>
                </a:solidFill>
              </a:rPr>
              <a:t>Create and Maintain Documentation</a:t>
            </a:r>
          </a:p>
          <a:p>
            <a:r>
              <a:rPr lang="en-US" dirty="0">
                <a:solidFill>
                  <a:schemeClr val="tx1">
                    <a:lumMod val="85000"/>
                    <a:lumOff val="15000"/>
                  </a:schemeClr>
                </a:solidFill>
              </a:rPr>
              <a:t>Use Basic Change Management Best Practices</a:t>
            </a:r>
          </a:p>
          <a:p>
            <a:r>
              <a:rPr lang="en-US" dirty="0">
                <a:solidFill>
                  <a:schemeClr val="tx1">
                    <a:lumMod val="85000"/>
                    <a:lumOff val="15000"/>
                  </a:schemeClr>
                </a:solidFill>
              </a:rPr>
              <a:t>Implement Disaster Prevention and Recovery Methods</a:t>
            </a:r>
          </a:p>
          <a:p>
            <a:r>
              <a:rPr lang="en-US" dirty="0">
                <a:solidFill>
                  <a:schemeClr val="tx1">
                    <a:lumMod val="85000"/>
                    <a:lumOff val="15000"/>
                  </a:schemeClr>
                </a:solidFill>
              </a:rPr>
              <a:t>Basic Scripting Concepts</a:t>
            </a:r>
          </a:p>
          <a:p>
            <a:r>
              <a:rPr lang="en-US" dirty="0">
                <a:solidFill>
                  <a:schemeClr val="tx1">
                    <a:lumMod val="85000"/>
                    <a:lumOff val="15000"/>
                  </a:schemeClr>
                </a:solidFill>
              </a:rPr>
              <a:t>Professionalism and Communication</a:t>
            </a:r>
          </a:p>
        </p:txBody>
      </p:sp>
    </p:spTree>
    <p:extLst>
      <p:ext uri="{BB962C8B-B14F-4D97-AF65-F5344CB8AC3E}">
        <p14:creationId xmlns:p14="http://schemas.microsoft.com/office/powerpoint/2010/main" val="13784737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C03FF-6FD3-4E2D-B87E-4FBEB3766653}"/>
              </a:ext>
            </a:extLst>
          </p:cNvPr>
          <p:cNvSpPr>
            <a:spLocks noGrp="1"/>
          </p:cNvSpPr>
          <p:nvPr>
            <p:ph type="title"/>
          </p:nvPr>
        </p:nvSpPr>
        <p:spPr>
          <a:xfrm>
            <a:off x="341927" y="75202"/>
            <a:ext cx="8455567" cy="633458"/>
          </a:xfrm>
        </p:spPr>
        <p:txBody>
          <a:bodyPr anchor="ctr">
            <a:normAutofit/>
          </a:bodyPr>
          <a:lstStyle/>
          <a:p>
            <a:r>
              <a:rPr lang="en-US" dirty="0"/>
              <a:t>Temperature, Humidity, and Ventilation</a:t>
            </a:r>
          </a:p>
        </p:txBody>
      </p:sp>
      <p:sp>
        <p:nvSpPr>
          <p:cNvPr id="3" name="Slide Number Placeholder 2">
            <a:extLst>
              <a:ext uri="{FF2B5EF4-FFF2-40B4-BE49-F238E27FC236}">
                <a16:creationId xmlns:a16="http://schemas.microsoft.com/office/drawing/2014/main" id="{22AB2092-6D20-422A-A0B8-963FA0A86531}"/>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10</a:t>
            </a:fld>
            <a:endParaRPr lang="en-US"/>
          </a:p>
        </p:txBody>
      </p:sp>
      <p:graphicFrame>
        <p:nvGraphicFramePr>
          <p:cNvPr id="7" name="Content Placeholder 4">
            <a:extLst>
              <a:ext uri="{FF2B5EF4-FFF2-40B4-BE49-F238E27FC236}">
                <a16:creationId xmlns:a16="http://schemas.microsoft.com/office/drawing/2014/main" id="{00477C62-D996-D5F4-D98A-9F197BD4DA3B}"/>
              </a:ext>
            </a:extLst>
          </p:cNvPr>
          <p:cNvGraphicFramePr>
            <a:graphicFrameLocks noGrp="1"/>
          </p:cNvGraphicFramePr>
          <p:nvPr>
            <p:ph idx="1"/>
            <p:extLst>
              <p:ext uri="{D42A27DB-BD31-4B8C-83A1-F6EECF244321}">
                <p14:modId xmlns:p14="http://schemas.microsoft.com/office/powerpoint/2010/main" val="1361127306"/>
              </p:ext>
            </p:extLst>
          </p:nvPr>
        </p:nvGraphicFramePr>
        <p:xfrm>
          <a:off x="341924" y="980347"/>
          <a:ext cx="8460152" cy="35675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801587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9A43C7CD-603B-49CD-845B-A1B6EC94E781}"/>
              </a:ext>
            </a:extLst>
          </p:cNvPr>
          <p:cNvSpPr>
            <a:spLocks noGrp="1"/>
          </p:cNvSpPr>
          <p:nvPr>
            <p:ph idx="1"/>
          </p:nvPr>
        </p:nvSpPr>
        <p:spPr>
          <a:xfrm>
            <a:off x="341924" y="980348"/>
            <a:ext cx="8460152" cy="3701556"/>
          </a:xfrm>
        </p:spPr>
        <p:txBody>
          <a:bodyPr>
            <a:normAutofit/>
          </a:bodyPr>
          <a:lstStyle/>
          <a:p>
            <a:pPr>
              <a:lnSpc>
                <a:spcPct val="90000"/>
              </a:lnSpc>
            </a:pPr>
            <a:r>
              <a:rPr lang="en-US" sz="1400" dirty="0"/>
              <a:t>Wear a mask and gloves when you are:</a:t>
            </a:r>
          </a:p>
          <a:p>
            <a:pPr lvl="1">
              <a:lnSpc>
                <a:spcPct val="90000"/>
              </a:lnSpc>
            </a:pPr>
            <a:r>
              <a:rPr lang="en-US" sz="1400" dirty="0"/>
              <a:t>Using compressed air.</a:t>
            </a:r>
          </a:p>
          <a:p>
            <a:pPr lvl="1">
              <a:lnSpc>
                <a:spcPct val="90000"/>
              </a:lnSpc>
            </a:pPr>
            <a:r>
              <a:rPr lang="en-US" sz="1400" dirty="0"/>
              <a:t>Working around toner spills or in a dusty environment.</a:t>
            </a:r>
          </a:p>
          <a:p>
            <a:pPr lvl="1">
              <a:lnSpc>
                <a:spcPct val="90000"/>
              </a:lnSpc>
            </a:pPr>
            <a:endParaRPr lang="en-US" sz="1400" dirty="0"/>
          </a:p>
          <a:p>
            <a:pPr>
              <a:lnSpc>
                <a:spcPct val="90000"/>
              </a:lnSpc>
            </a:pPr>
            <a:r>
              <a:rPr lang="en-US" sz="1400" dirty="0"/>
              <a:t>Compressed air dislodges dust from hard-to-reach areas.</a:t>
            </a:r>
          </a:p>
          <a:p>
            <a:pPr lvl="1">
              <a:lnSpc>
                <a:spcPct val="90000"/>
              </a:lnSpc>
            </a:pPr>
            <a:r>
              <a:rPr lang="en-US" sz="1400" dirty="0"/>
              <a:t>Be aware of risk of contaminating the environment with dust.</a:t>
            </a:r>
          </a:p>
          <a:p>
            <a:pPr lvl="1">
              <a:lnSpc>
                <a:spcPct val="90000"/>
              </a:lnSpc>
            </a:pPr>
            <a:r>
              <a:rPr lang="en-US" sz="1400" dirty="0"/>
              <a:t>Use in a controlled work area.</a:t>
            </a:r>
          </a:p>
          <a:p>
            <a:pPr lvl="1">
              <a:lnSpc>
                <a:spcPct val="90000"/>
              </a:lnSpc>
            </a:pPr>
            <a:r>
              <a:rPr lang="en-US" sz="1400" dirty="0"/>
              <a:t>Use air filter mask and safety goggles.</a:t>
            </a:r>
          </a:p>
          <a:p>
            <a:pPr lvl="1">
              <a:lnSpc>
                <a:spcPct val="90000"/>
              </a:lnSpc>
            </a:pPr>
            <a:endParaRPr lang="en-US" sz="1400" dirty="0"/>
          </a:p>
          <a:p>
            <a:pPr>
              <a:lnSpc>
                <a:spcPct val="90000"/>
              </a:lnSpc>
            </a:pPr>
            <a:r>
              <a:rPr lang="en-US" sz="1400" dirty="0"/>
              <a:t>Use vacuums with caution.</a:t>
            </a:r>
          </a:p>
          <a:p>
            <a:pPr lvl="1">
              <a:lnSpc>
                <a:spcPct val="90000"/>
              </a:lnSpc>
            </a:pPr>
            <a:r>
              <a:rPr lang="en-US" sz="1400" dirty="0"/>
              <a:t>For removing dust from inside a system unit, use a PC vacuum or one with a natural bristle brush.</a:t>
            </a:r>
          </a:p>
          <a:p>
            <a:pPr lvl="1">
              <a:lnSpc>
                <a:spcPct val="90000"/>
              </a:lnSpc>
            </a:pPr>
            <a:r>
              <a:rPr lang="en-US" sz="1400" dirty="0"/>
              <a:t>Do not use home appliances due to ESD.</a:t>
            </a:r>
          </a:p>
          <a:p>
            <a:pPr lvl="1">
              <a:lnSpc>
                <a:spcPct val="90000"/>
              </a:lnSpc>
            </a:pPr>
            <a:r>
              <a:rPr lang="en-US" sz="1400" dirty="0"/>
              <a:t>For toner spills, verify the vacuum is labeled “toner safe.”</a:t>
            </a:r>
          </a:p>
          <a:p>
            <a:pPr lvl="2">
              <a:lnSpc>
                <a:spcPct val="90000"/>
              </a:lnSpc>
            </a:pPr>
            <a:r>
              <a:rPr lang="en-US" dirty="0"/>
              <a:t>Alternatively, use a toner cloth.</a:t>
            </a:r>
          </a:p>
          <a:p>
            <a:pPr lvl="1">
              <a:lnSpc>
                <a:spcPct val="90000"/>
              </a:lnSpc>
            </a:pPr>
            <a:endParaRPr lang="en-US" sz="1400" dirty="0"/>
          </a:p>
        </p:txBody>
      </p:sp>
      <p:sp>
        <p:nvSpPr>
          <p:cNvPr id="2" name="Title 1">
            <a:extLst>
              <a:ext uri="{FF2B5EF4-FFF2-40B4-BE49-F238E27FC236}">
                <a16:creationId xmlns:a16="http://schemas.microsoft.com/office/drawing/2014/main" id="{8D5D463A-1F51-4B56-BE29-1279DC69CE3F}"/>
              </a:ext>
            </a:extLst>
          </p:cNvPr>
          <p:cNvSpPr>
            <a:spLocks noGrp="1"/>
          </p:cNvSpPr>
          <p:nvPr>
            <p:ph type="title"/>
          </p:nvPr>
        </p:nvSpPr>
        <p:spPr>
          <a:xfrm>
            <a:off x="341925" y="75202"/>
            <a:ext cx="7883768" cy="633458"/>
          </a:xfrm>
        </p:spPr>
        <p:txBody>
          <a:bodyPr anchor="ctr">
            <a:normAutofit/>
          </a:bodyPr>
          <a:lstStyle/>
          <a:p>
            <a:r>
              <a:rPr lang="en-US" dirty="0"/>
              <a:t>General Preventive Maintenance</a:t>
            </a:r>
          </a:p>
        </p:txBody>
      </p:sp>
      <p:sp>
        <p:nvSpPr>
          <p:cNvPr id="4" name="Slide Number Placeholder 3">
            <a:extLst>
              <a:ext uri="{FF2B5EF4-FFF2-40B4-BE49-F238E27FC236}">
                <a16:creationId xmlns:a16="http://schemas.microsoft.com/office/drawing/2014/main" id="{5F613146-9CF1-4B3F-8A7C-9E519A231AA5}"/>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11</a:t>
            </a:fld>
            <a:endParaRPr lang="en-US"/>
          </a:p>
        </p:txBody>
      </p:sp>
    </p:spTree>
    <p:extLst>
      <p:ext uri="{BB962C8B-B14F-4D97-AF65-F5344CB8AC3E}">
        <p14:creationId xmlns:p14="http://schemas.microsoft.com/office/powerpoint/2010/main" val="5427716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9A43C7CD-603B-49CD-845B-A1B6EC94E781}"/>
              </a:ext>
            </a:extLst>
          </p:cNvPr>
          <p:cNvSpPr>
            <a:spLocks noGrp="1"/>
          </p:cNvSpPr>
          <p:nvPr>
            <p:ph idx="1"/>
          </p:nvPr>
        </p:nvSpPr>
        <p:spPr>
          <a:xfrm>
            <a:off x="341924" y="980348"/>
            <a:ext cx="8460152" cy="3701556"/>
          </a:xfrm>
        </p:spPr>
        <p:txBody>
          <a:bodyPr>
            <a:normAutofit/>
          </a:bodyPr>
          <a:lstStyle/>
          <a:p>
            <a:pPr>
              <a:lnSpc>
                <a:spcPct val="90000"/>
              </a:lnSpc>
            </a:pPr>
            <a:r>
              <a:rPr lang="en-US" dirty="0"/>
              <a:t>Clean peripherals with wipes or cloths and cleaning solutions designed for PC components:</a:t>
            </a:r>
          </a:p>
          <a:p>
            <a:pPr lvl="1">
              <a:lnSpc>
                <a:spcPct val="90000"/>
              </a:lnSpc>
            </a:pPr>
            <a:r>
              <a:rPr lang="en-US" sz="1800" dirty="0"/>
              <a:t>Mice</a:t>
            </a:r>
          </a:p>
          <a:p>
            <a:pPr lvl="1">
              <a:lnSpc>
                <a:spcPct val="90000"/>
              </a:lnSpc>
            </a:pPr>
            <a:r>
              <a:rPr lang="en-US" sz="1800" dirty="0"/>
              <a:t>Keyboard</a:t>
            </a:r>
          </a:p>
          <a:p>
            <a:pPr lvl="1">
              <a:lnSpc>
                <a:spcPct val="90000"/>
              </a:lnSpc>
            </a:pPr>
            <a:r>
              <a:rPr lang="en-US" sz="1800" dirty="0"/>
              <a:t>Displays</a:t>
            </a:r>
          </a:p>
          <a:p>
            <a:pPr lvl="1">
              <a:lnSpc>
                <a:spcPct val="90000"/>
              </a:lnSpc>
            </a:pPr>
            <a:endParaRPr lang="en-US" sz="1800" dirty="0"/>
          </a:p>
          <a:p>
            <a:pPr>
              <a:lnSpc>
                <a:spcPct val="90000"/>
              </a:lnSpc>
            </a:pPr>
            <a:r>
              <a:rPr lang="en-US" dirty="0"/>
              <a:t>Laptop maintenance:</a:t>
            </a:r>
          </a:p>
          <a:p>
            <a:pPr lvl="1">
              <a:lnSpc>
                <a:spcPct val="90000"/>
              </a:lnSpc>
            </a:pPr>
            <a:r>
              <a:rPr lang="en-US" sz="1800" dirty="0"/>
              <a:t>Keep vents clear of dust and debris</a:t>
            </a:r>
          </a:p>
          <a:p>
            <a:pPr lvl="1">
              <a:lnSpc>
                <a:spcPct val="90000"/>
              </a:lnSpc>
            </a:pPr>
            <a:r>
              <a:rPr lang="en-US" sz="1800" dirty="0"/>
              <a:t>Use on a flat surface to allow airflow</a:t>
            </a:r>
          </a:p>
          <a:p>
            <a:pPr lvl="1">
              <a:lnSpc>
                <a:spcPct val="90000"/>
              </a:lnSpc>
            </a:pPr>
            <a:r>
              <a:rPr lang="en-US" sz="1800" dirty="0"/>
              <a:t>If used on a lap, use a chiller pad or mat to allow airflow</a:t>
            </a:r>
          </a:p>
          <a:p>
            <a:pPr lvl="1">
              <a:lnSpc>
                <a:spcPct val="90000"/>
              </a:lnSpc>
            </a:pPr>
            <a:r>
              <a:rPr lang="en-US" sz="1800" dirty="0"/>
              <a:t>Use compressed air to clean keyboard</a:t>
            </a:r>
          </a:p>
          <a:p>
            <a:pPr lvl="1">
              <a:lnSpc>
                <a:spcPct val="90000"/>
              </a:lnSpc>
            </a:pPr>
            <a:r>
              <a:rPr lang="en-US" sz="1800" dirty="0"/>
              <a:t>Use soft cloth and approved cleaner for screen, touchpad, and case</a:t>
            </a:r>
          </a:p>
        </p:txBody>
      </p:sp>
      <p:sp>
        <p:nvSpPr>
          <p:cNvPr id="2" name="Title 1">
            <a:extLst>
              <a:ext uri="{FF2B5EF4-FFF2-40B4-BE49-F238E27FC236}">
                <a16:creationId xmlns:a16="http://schemas.microsoft.com/office/drawing/2014/main" id="{8D5D463A-1F51-4B56-BE29-1279DC69CE3F}"/>
              </a:ext>
            </a:extLst>
          </p:cNvPr>
          <p:cNvSpPr>
            <a:spLocks noGrp="1"/>
          </p:cNvSpPr>
          <p:nvPr>
            <p:ph type="title"/>
          </p:nvPr>
        </p:nvSpPr>
        <p:spPr>
          <a:xfrm>
            <a:off x="341925" y="75202"/>
            <a:ext cx="7883768" cy="633458"/>
          </a:xfrm>
        </p:spPr>
        <p:txBody>
          <a:bodyPr anchor="ctr">
            <a:normAutofit/>
          </a:bodyPr>
          <a:lstStyle/>
          <a:p>
            <a:r>
              <a:rPr lang="en-US" dirty="0"/>
              <a:t>Peripheral Device and Laptop Maintenance</a:t>
            </a:r>
          </a:p>
        </p:txBody>
      </p:sp>
      <p:sp>
        <p:nvSpPr>
          <p:cNvPr id="4" name="Slide Number Placeholder 3">
            <a:extLst>
              <a:ext uri="{FF2B5EF4-FFF2-40B4-BE49-F238E27FC236}">
                <a16:creationId xmlns:a16="http://schemas.microsoft.com/office/drawing/2014/main" id="{5F613146-9CF1-4B3F-8A7C-9E519A231AA5}"/>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12</a:t>
            </a:fld>
            <a:endParaRPr lang="en-US"/>
          </a:p>
        </p:txBody>
      </p:sp>
    </p:spTree>
    <p:extLst>
      <p:ext uri="{BB962C8B-B14F-4D97-AF65-F5344CB8AC3E}">
        <p14:creationId xmlns:p14="http://schemas.microsoft.com/office/powerpoint/2010/main" val="2407585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1000"/>
                                        <p:tgtEl>
                                          <p:spTgt spid="6">
                                            <p:txEl>
                                              <p:pRg st="1" end="1"/>
                                            </p:txEl>
                                          </p:spTgt>
                                        </p:tgtEl>
                                      </p:cBhvr>
                                    </p:animEffect>
                                    <p:anim calcmode="lin" valueType="num">
                                      <p:cBhvr>
                                        <p:cTn id="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1000"/>
                                        <p:tgtEl>
                                          <p:spTgt spid="6">
                                            <p:txEl>
                                              <p:pRg st="2" end="2"/>
                                            </p:txEl>
                                          </p:spTgt>
                                        </p:tgtEl>
                                      </p:cBhvr>
                                    </p:animEffect>
                                    <p:anim calcmode="lin" valueType="num">
                                      <p:cBhvr>
                                        <p:cTn id="1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1000"/>
                                        <p:tgtEl>
                                          <p:spTgt spid="6">
                                            <p:txEl>
                                              <p:pRg st="3" end="3"/>
                                            </p:txEl>
                                          </p:spTgt>
                                        </p:tgtEl>
                                      </p:cBhvr>
                                    </p:animEffect>
                                    <p:anim calcmode="lin" valueType="num">
                                      <p:cBhvr>
                                        <p:cTn id="18"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6">
                                            <p:txEl>
                                              <p:pRg st="6" end="6"/>
                                            </p:txEl>
                                          </p:spTgt>
                                        </p:tgtEl>
                                        <p:attrNameLst>
                                          <p:attrName>style.visibility</p:attrName>
                                        </p:attrNameLst>
                                      </p:cBhvr>
                                      <p:to>
                                        <p:strVal val="visible"/>
                                      </p:to>
                                    </p:set>
                                    <p:animEffect transition="in" filter="fade">
                                      <p:cBhvr>
                                        <p:cTn id="24" dur="1000"/>
                                        <p:tgtEl>
                                          <p:spTgt spid="6">
                                            <p:txEl>
                                              <p:pRg st="6" end="6"/>
                                            </p:txEl>
                                          </p:spTgt>
                                        </p:tgtEl>
                                      </p:cBhvr>
                                    </p:animEffect>
                                    <p:anim calcmode="lin" valueType="num">
                                      <p:cBhvr>
                                        <p:cTn id="25"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6">
                                            <p:txEl>
                                              <p:pRg st="6" end="6"/>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6">
                                            <p:txEl>
                                              <p:pRg st="7" end="7"/>
                                            </p:txEl>
                                          </p:spTgt>
                                        </p:tgtEl>
                                        <p:attrNameLst>
                                          <p:attrName>style.visibility</p:attrName>
                                        </p:attrNameLst>
                                      </p:cBhvr>
                                      <p:to>
                                        <p:strVal val="visible"/>
                                      </p:to>
                                    </p:set>
                                    <p:animEffect transition="in" filter="fade">
                                      <p:cBhvr>
                                        <p:cTn id="29" dur="1000"/>
                                        <p:tgtEl>
                                          <p:spTgt spid="6">
                                            <p:txEl>
                                              <p:pRg st="7" end="7"/>
                                            </p:txEl>
                                          </p:spTgt>
                                        </p:tgtEl>
                                      </p:cBhvr>
                                    </p:animEffect>
                                    <p:anim calcmode="lin" valueType="num">
                                      <p:cBhvr>
                                        <p:cTn id="3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7" end="7"/>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
                                            <p:txEl>
                                              <p:pRg st="8" end="8"/>
                                            </p:txEl>
                                          </p:spTgt>
                                        </p:tgtEl>
                                        <p:attrNameLst>
                                          <p:attrName>style.visibility</p:attrName>
                                        </p:attrNameLst>
                                      </p:cBhvr>
                                      <p:to>
                                        <p:strVal val="visible"/>
                                      </p:to>
                                    </p:set>
                                    <p:animEffect transition="in" filter="fade">
                                      <p:cBhvr>
                                        <p:cTn id="34" dur="1000"/>
                                        <p:tgtEl>
                                          <p:spTgt spid="6">
                                            <p:txEl>
                                              <p:pRg st="8" end="8"/>
                                            </p:txEl>
                                          </p:spTgt>
                                        </p:tgtEl>
                                      </p:cBhvr>
                                    </p:animEffect>
                                    <p:anim calcmode="lin" valueType="num">
                                      <p:cBhvr>
                                        <p:cTn id="35"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36" dur="1000" fill="hold"/>
                                        <p:tgtEl>
                                          <p:spTgt spid="6">
                                            <p:txEl>
                                              <p:pRg st="8" end="8"/>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animEffect transition="in" filter="fade">
                                      <p:cBhvr>
                                        <p:cTn id="39" dur="1000"/>
                                        <p:tgtEl>
                                          <p:spTgt spid="6">
                                            <p:txEl>
                                              <p:pRg st="9" end="9"/>
                                            </p:txEl>
                                          </p:spTgt>
                                        </p:tgtEl>
                                      </p:cBhvr>
                                    </p:animEffect>
                                    <p:anim calcmode="lin" valueType="num">
                                      <p:cBhvr>
                                        <p:cTn id="40"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41" dur="1000" fill="hold"/>
                                        <p:tgtEl>
                                          <p:spTgt spid="6">
                                            <p:txEl>
                                              <p:pRg st="9" end="9"/>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6">
                                            <p:txEl>
                                              <p:pRg st="10" end="10"/>
                                            </p:txEl>
                                          </p:spTgt>
                                        </p:tgtEl>
                                        <p:attrNameLst>
                                          <p:attrName>style.visibility</p:attrName>
                                        </p:attrNameLst>
                                      </p:cBhvr>
                                      <p:to>
                                        <p:strVal val="visible"/>
                                      </p:to>
                                    </p:set>
                                    <p:animEffect transition="in" filter="fade">
                                      <p:cBhvr>
                                        <p:cTn id="44" dur="1000"/>
                                        <p:tgtEl>
                                          <p:spTgt spid="6">
                                            <p:txEl>
                                              <p:pRg st="10" end="10"/>
                                            </p:txEl>
                                          </p:spTgt>
                                        </p:tgtEl>
                                      </p:cBhvr>
                                    </p:animEffect>
                                    <p:anim calcmode="lin" valueType="num">
                                      <p:cBhvr>
                                        <p:cTn id="45" dur="1000" fill="hold"/>
                                        <p:tgtEl>
                                          <p:spTgt spid="6">
                                            <p:txEl>
                                              <p:pRg st="10" end="10"/>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CC4D1F-FE75-4784-8076-75EB43F7C8A9}"/>
              </a:ext>
            </a:extLst>
          </p:cNvPr>
          <p:cNvSpPr>
            <a:spLocks noGrp="1"/>
          </p:cNvSpPr>
          <p:nvPr>
            <p:ph type="title"/>
          </p:nvPr>
        </p:nvSpPr>
        <p:spPr/>
        <p:txBody>
          <a:bodyPr/>
          <a:lstStyle/>
          <a:p>
            <a:r>
              <a:rPr lang="en-US" dirty="0"/>
              <a:t>Disposal, Recycling, and Compliance</a:t>
            </a:r>
          </a:p>
        </p:txBody>
      </p:sp>
      <p:sp>
        <p:nvSpPr>
          <p:cNvPr id="3" name="Slide Number Placeholder 2">
            <a:extLst>
              <a:ext uri="{FF2B5EF4-FFF2-40B4-BE49-F238E27FC236}">
                <a16:creationId xmlns:a16="http://schemas.microsoft.com/office/drawing/2014/main" id="{D9FBAE83-E501-4C7B-A9B0-82AB84E67E26}"/>
              </a:ext>
            </a:extLst>
          </p:cNvPr>
          <p:cNvSpPr>
            <a:spLocks noGrp="1"/>
          </p:cNvSpPr>
          <p:nvPr>
            <p:ph type="sldNum" sz="quarter" idx="4"/>
          </p:nvPr>
        </p:nvSpPr>
        <p:spPr/>
        <p:txBody>
          <a:bodyPr/>
          <a:lstStyle/>
          <a:p>
            <a:fld id="{2066355A-084C-D24E-9AD2-7E4FC41EA627}" type="slidenum">
              <a:rPr lang="en-US" smtClean="0"/>
              <a:pPr/>
              <a:t>13</a:t>
            </a:fld>
            <a:endParaRPr lang="en-US" dirty="0"/>
          </a:p>
        </p:txBody>
      </p:sp>
      <p:sp>
        <p:nvSpPr>
          <p:cNvPr id="4" name="Content Placeholder 3">
            <a:extLst>
              <a:ext uri="{FF2B5EF4-FFF2-40B4-BE49-F238E27FC236}">
                <a16:creationId xmlns:a16="http://schemas.microsoft.com/office/drawing/2014/main" id="{C9E76EA0-6406-46A0-B226-B500F8D02863}"/>
              </a:ext>
            </a:extLst>
          </p:cNvPr>
          <p:cNvSpPr>
            <a:spLocks noGrp="1"/>
          </p:cNvSpPr>
          <p:nvPr>
            <p:ph idx="1"/>
          </p:nvPr>
        </p:nvSpPr>
        <p:spPr>
          <a:xfrm>
            <a:off x="341924" y="980346"/>
            <a:ext cx="8460152" cy="3991223"/>
          </a:xfrm>
        </p:spPr>
        <p:txBody>
          <a:bodyPr/>
          <a:lstStyle/>
          <a:p>
            <a:r>
              <a:rPr lang="en-US" dirty="0"/>
              <a:t>OSHA-compliant employers must provide:</a:t>
            </a:r>
          </a:p>
          <a:p>
            <a:pPr lvl="1"/>
            <a:r>
              <a:rPr lang="en-US" dirty="0"/>
              <a:t>Workplace free of recognized hazards.</a:t>
            </a:r>
          </a:p>
          <a:p>
            <a:pPr lvl="1"/>
            <a:r>
              <a:rPr lang="en-US" dirty="0"/>
              <a:t>Personal protective equipment.</a:t>
            </a:r>
          </a:p>
          <a:p>
            <a:pPr lvl="1"/>
            <a:r>
              <a:rPr lang="en-US" dirty="0"/>
              <a:t>Labeling, MSDS, and hazmat training.</a:t>
            </a:r>
          </a:p>
          <a:p>
            <a:pPr lvl="1"/>
            <a:endParaRPr lang="en-US" dirty="0"/>
          </a:p>
          <a:p>
            <a:r>
              <a:rPr lang="en-US" dirty="0"/>
              <a:t>Your responsibility:</a:t>
            </a:r>
          </a:p>
          <a:p>
            <a:pPr lvl="1"/>
            <a:r>
              <a:rPr lang="en-US" dirty="0"/>
              <a:t>Be informed of potential hazards.</a:t>
            </a:r>
          </a:p>
          <a:p>
            <a:pPr lvl="1"/>
            <a:r>
              <a:rPr lang="en-US" dirty="0"/>
              <a:t>Always use safe practices.</a:t>
            </a:r>
          </a:p>
          <a:p>
            <a:pPr lvl="1"/>
            <a:endParaRPr lang="en-US" dirty="0"/>
          </a:p>
          <a:p>
            <a:r>
              <a:rPr lang="en-US" dirty="0"/>
              <a:t>Environmental protection:</a:t>
            </a:r>
          </a:p>
          <a:p>
            <a:pPr lvl="1"/>
            <a:r>
              <a:rPr lang="en-US" dirty="0"/>
              <a:t>Comply with environmental control requirements.</a:t>
            </a:r>
          </a:p>
          <a:p>
            <a:pPr lvl="1"/>
            <a:r>
              <a:rPr lang="en-US" dirty="0"/>
              <a:t>MSDS documentation for identifying potentially hazardous substances.</a:t>
            </a:r>
          </a:p>
          <a:p>
            <a:pPr lvl="1"/>
            <a:endParaRPr lang="en-US" dirty="0"/>
          </a:p>
        </p:txBody>
      </p:sp>
      <p:pic>
        <p:nvPicPr>
          <p:cNvPr id="6" name="Picture 5">
            <a:extLst>
              <a:ext uri="{FF2B5EF4-FFF2-40B4-BE49-F238E27FC236}">
                <a16:creationId xmlns:a16="http://schemas.microsoft.com/office/drawing/2014/main" id="{4AF7B3CF-9B91-47C1-B5D1-70F61332D5C9}"/>
              </a:ext>
            </a:extLst>
          </p:cNvPr>
          <p:cNvPicPr>
            <a:picLocks noChangeAspect="1"/>
          </p:cNvPicPr>
          <p:nvPr/>
        </p:nvPicPr>
        <p:blipFill>
          <a:blip r:embed="rId3"/>
          <a:stretch>
            <a:fillRect/>
          </a:stretch>
        </p:blipFill>
        <p:spPr>
          <a:xfrm>
            <a:off x="5018637" y="1997116"/>
            <a:ext cx="3778857" cy="1933142"/>
          </a:xfrm>
          <a:prstGeom prst="rect">
            <a:avLst/>
          </a:prstGeom>
        </p:spPr>
      </p:pic>
    </p:spTree>
    <p:extLst>
      <p:ext uri="{BB962C8B-B14F-4D97-AF65-F5344CB8AC3E}">
        <p14:creationId xmlns:p14="http://schemas.microsoft.com/office/powerpoint/2010/main" val="3661503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1000"/>
                                        <p:tgtEl>
                                          <p:spTgt spid="4">
                                            <p:txEl>
                                              <p:pRg st="3" end="3"/>
                                            </p:txEl>
                                          </p:spTgt>
                                        </p:tgtEl>
                                      </p:cBhvr>
                                    </p:animEffect>
                                    <p:anim calcmode="lin" valueType="num">
                                      <p:cBhvr>
                                        <p:cTn id="1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
                                            <p:txEl>
                                              <p:pRg st="6" end="6"/>
                                            </p:txEl>
                                          </p:spTgt>
                                        </p:tgtEl>
                                        <p:attrNameLst>
                                          <p:attrName>style.visibility</p:attrName>
                                        </p:attrNameLst>
                                      </p:cBhvr>
                                      <p:to>
                                        <p:strVal val="visible"/>
                                      </p:to>
                                    </p:set>
                                    <p:animEffect transition="in" filter="fade">
                                      <p:cBhvr>
                                        <p:cTn id="24" dur="1000"/>
                                        <p:tgtEl>
                                          <p:spTgt spid="4">
                                            <p:txEl>
                                              <p:pRg st="6" end="6"/>
                                            </p:txEl>
                                          </p:spTgt>
                                        </p:tgtEl>
                                      </p:cBhvr>
                                    </p:animEffect>
                                    <p:anim calcmode="lin" valueType="num">
                                      <p:cBhvr>
                                        <p:cTn id="25"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6" end="6"/>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7" end="7"/>
                                            </p:txEl>
                                          </p:spTgt>
                                        </p:tgtEl>
                                        <p:attrNameLst>
                                          <p:attrName>style.visibility</p:attrName>
                                        </p:attrNameLst>
                                      </p:cBhvr>
                                      <p:to>
                                        <p:strVal val="visible"/>
                                      </p:to>
                                    </p:set>
                                    <p:animEffect transition="in" filter="fade">
                                      <p:cBhvr>
                                        <p:cTn id="29" dur="1000"/>
                                        <p:tgtEl>
                                          <p:spTgt spid="4">
                                            <p:txEl>
                                              <p:pRg st="7" end="7"/>
                                            </p:txEl>
                                          </p:spTgt>
                                        </p:tgtEl>
                                      </p:cBhvr>
                                    </p:animEffect>
                                    <p:anim calcmode="lin" valueType="num">
                                      <p:cBhvr>
                                        <p:cTn id="30"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4">
                                            <p:txEl>
                                              <p:pRg st="10" end="10"/>
                                            </p:txEl>
                                          </p:spTgt>
                                        </p:tgtEl>
                                        <p:attrNameLst>
                                          <p:attrName>style.visibility</p:attrName>
                                        </p:attrNameLst>
                                      </p:cBhvr>
                                      <p:to>
                                        <p:strVal val="visible"/>
                                      </p:to>
                                    </p:set>
                                    <p:animEffect transition="in" filter="fade">
                                      <p:cBhvr>
                                        <p:cTn id="36" dur="1000"/>
                                        <p:tgtEl>
                                          <p:spTgt spid="4">
                                            <p:txEl>
                                              <p:pRg st="10" end="10"/>
                                            </p:txEl>
                                          </p:spTgt>
                                        </p:tgtEl>
                                      </p:cBhvr>
                                    </p:animEffect>
                                    <p:anim calcmode="lin" valueType="num">
                                      <p:cBhvr>
                                        <p:cTn id="37"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38" dur="1000" fill="hold"/>
                                        <p:tgtEl>
                                          <p:spTgt spid="4">
                                            <p:txEl>
                                              <p:pRg st="10" end="10"/>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4">
                                            <p:txEl>
                                              <p:pRg st="11" end="11"/>
                                            </p:txEl>
                                          </p:spTgt>
                                        </p:tgtEl>
                                        <p:attrNameLst>
                                          <p:attrName>style.visibility</p:attrName>
                                        </p:attrNameLst>
                                      </p:cBhvr>
                                      <p:to>
                                        <p:strVal val="visible"/>
                                      </p:to>
                                    </p:set>
                                    <p:animEffect transition="in" filter="fade">
                                      <p:cBhvr>
                                        <p:cTn id="41" dur="1000"/>
                                        <p:tgtEl>
                                          <p:spTgt spid="4">
                                            <p:txEl>
                                              <p:pRg st="11" end="11"/>
                                            </p:txEl>
                                          </p:spTgt>
                                        </p:tgtEl>
                                      </p:cBhvr>
                                    </p:animEffect>
                                    <p:anim calcmode="lin" valueType="num">
                                      <p:cBhvr>
                                        <p:cTn id="42" dur="1000" fill="hold"/>
                                        <p:tgtEl>
                                          <p:spTgt spid="4">
                                            <p:txEl>
                                              <p:pRg st="11" end="11"/>
                                            </p:txEl>
                                          </p:spTgt>
                                        </p:tgtEl>
                                        <p:attrNameLst>
                                          <p:attrName>ppt_x</p:attrName>
                                        </p:attrNameLst>
                                      </p:cBhvr>
                                      <p:tavLst>
                                        <p:tav tm="0">
                                          <p:val>
                                            <p:strVal val="#ppt_x"/>
                                          </p:val>
                                        </p:tav>
                                        <p:tav tm="100000">
                                          <p:val>
                                            <p:strVal val="#ppt_x"/>
                                          </p:val>
                                        </p:tav>
                                      </p:tavLst>
                                    </p:anim>
                                    <p:anim calcmode="lin" valueType="num">
                                      <p:cBhvr>
                                        <p:cTn id="43" dur="1000" fill="hold"/>
                                        <p:tgtEl>
                                          <p:spTgt spid="4">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89F6C-4BE9-6A4B-A8A8-3FBE9A3F041A}"/>
              </a:ext>
            </a:extLst>
          </p:cNvPr>
          <p:cNvSpPr>
            <a:spLocks noGrp="1"/>
          </p:cNvSpPr>
          <p:nvPr>
            <p:ph type="title"/>
          </p:nvPr>
        </p:nvSpPr>
        <p:spPr>
          <a:xfrm>
            <a:off x="341924" y="86105"/>
            <a:ext cx="8455566" cy="633458"/>
          </a:xfrm>
        </p:spPr>
        <p:txBody>
          <a:bodyPr/>
          <a:lstStyle/>
          <a:p>
            <a:r>
              <a:rPr lang="en-US" dirty="0"/>
              <a:t>Discussing Environmental Impacts and Controls</a:t>
            </a:r>
          </a:p>
        </p:txBody>
      </p:sp>
      <p:sp>
        <p:nvSpPr>
          <p:cNvPr id="3" name="Slide Number Placeholder 2">
            <a:extLst>
              <a:ext uri="{FF2B5EF4-FFF2-40B4-BE49-F238E27FC236}">
                <a16:creationId xmlns:a16="http://schemas.microsoft.com/office/drawing/2014/main" id="{150E4774-AF08-D548-A2B1-BF9997B2D49A}"/>
              </a:ext>
            </a:extLst>
          </p:cNvPr>
          <p:cNvSpPr>
            <a:spLocks noGrp="1"/>
          </p:cNvSpPr>
          <p:nvPr>
            <p:ph type="sldNum" sz="quarter" idx="4"/>
          </p:nvPr>
        </p:nvSpPr>
        <p:spPr/>
        <p:txBody>
          <a:bodyPr/>
          <a:lstStyle/>
          <a:p>
            <a:fld id="{2066355A-084C-D24E-9AD2-7E4FC41EA627}" type="slidenum">
              <a:rPr lang="en-US" smtClean="0"/>
              <a:pPr/>
              <a:t>14</a:t>
            </a:fld>
            <a:endParaRPr lang="en-US" dirty="0"/>
          </a:p>
        </p:txBody>
      </p:sp>
      <p:sp>
        <p:nvSpPr>
          <p:cNvPr id="4" name="Content Placeholder 3">
            <a:extLst>
              <a:ext uri="{FF2B5EF4-FFF2-40B4-BE49-F238E27FC236}">
                <a16:creationId xmlns:a16="http://schemas.microsoft.com/office/drawing/2014/main" id="{E3664B28-5BF4-3549-B5E3-9C9731456EE7}"/>
              </a:ext>
            </a:extLst>
          </p:cNvPr>
          <p:cNvSpPr>
            <a:spLocks noGrp="1"/>
          </p:cNvSpPr>
          <p:nvPr>
            <p:ph idx="1"/>
          </p:nvPr>
        </p:nvSpPr>
        <p:spPr/>
        <p:txBody>
          <a:bodyPr/>
          <a:lstStyle/>
          <a:p>
            <a:r>
              <a:rPr lang="en-US" b="1" dirty="0"/>
              <a:t>What are the principal characteristics of a surge protector?</a:t>
            </a:r>
          </a:p>
          <a:p>
            <a:endParaRPr lang="en-US" b="1" dirty="0"/>
          </a:p>
          <a:p>
            <a:r>
              <a:rPr lang="en-US" b="1" dirty="0"/>
              <a:t>ANSWER:</a:t>
            </a:r>
          </a:p>
          <a:p>
            <a:pPr lvl="1"/>
            <a:r>
              <a:rPr lang="en-US" dirty="0"/>
              <a:t>This is a circuit designed to protect connected devices from the effect of sudden increases or spikes in the supply voltage and/or current. Surge protectors are rated by clamping voltage (low values are better), joules rating (higher values are better), and amperage (the maximum current that can be carried).</a:t>
            </a:r>
          </a:p>
          <a:p>
            <a:endParaRPr lang="en-US" dirty="0"/>
          </a:p>
        </p:txBody>
      </p:sp>
    </p:spTree>
    <p:extLst>
      <p:ext uri="{BB962C8B-B14F-4D97-AF65-F5344CB8AC3E}">
        <p14:creationId xmlns:p14="http://schemas.microsoft.com/office/powerpoint/2010/main" val="129625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3" end="3"/>
                                            </p:txEl>
                                          </p:spTgt>
                                        </p:tgtEl>
                                        <p:attrNameLst>
                                          <p:attrName>style.visibility</p:attrName>
                                        </p:attrNameLst>
                                      </p:cBhvr>
                                      <p:to>
                                        <p:strVal val="visible"/>
                                      </p:to>
                                    </p:set>
                                    <p:animEffect transition="in" filter="fade">
                                      <p:cBhvr>
                                        <p:cTn id="14" dur="1000"/>
                                        <p:tgtEl>
                                          <p:spTgt spid="4">
                                            <p:txEl>
                                              <p:pRg st="3" end="3"/>
                                            </p:txEl>
                                          </p:spTgt>
                                        </p:tgtEl>
                                      </p:cBhvr>
                                    </p:animEffect>
                                    <p:anim calcmode="lin" valueType="num">
                                      <p:cBhvr>
                                        <p:cTn id="1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89F6C-4BE9-6A4B-A8A8-3FBE9A3F041A}"/>
              </a:ext>
            </a:extLst>
          </p:cNvPr>
          <p:cNvSpPr>
            <a:spLocks noGrp="1"/>
          </p:cNvSpPr>
          <p:nvPr>
            <p:ph type="title"/>
          </p:nvPr>
        </p:nvSpPr>
        <p:spPr>
          <a:xfrm>
            <a:off x="341924" y="86105"/>
            <a:ext cx="8455566" cy="633458"/>
          </a:xfrm>
        </p:spPr>
        <p:txBody>
          <a:bodyPr/>
          <a:lstStyle/>
          <a:p>
            <a:r>
              <a:rPr lang="en-US" dirty="0"/>
              <a:t>Discussing Environmental Impacts and Controls</a:t>
            </a:r>
          </a:p>
        </p:txBody>
      </p:sp>
      <p:sp>
        <p:nvSpPr>
          <p:cNvPr id="3" name="Slide Number Placeholder 2">
            <a:extLst>
              <a:ext uri="{FF2B5EF4-FFF2-40B4-BE49-F238E27FC236}">
                <a16:creationId xmlns:a16="http://schemas.microsoft.com/office/drawing/2014/main" id="{150E4774-AF08-D548-A2B1-BF9997B2D49A}"/>
              </a:ext>
            </a:extLst>
          </p:cNvPr>
          <p:cNvSpPr>
            <a:spLocks noGrp="1"/>
          </p:cNvSpPr>
          <p:nvPr>
            <p:ph type="sldNum" sz="quarter" idx="4"/>
          </p:nvPr>
        </p:nvSpPr>
        <p:spPr/>
        <p:txBody>
          <a:bodyPr/>
          <a:lstStyle/>
          <a:p>
            <a:fld id="{2066355A-084C-D24E-9AD2-7E4FC41EA627}" type="slidenum">
              <a:rPr lang="en-US" smtClean="0"/>
              <a:pPr/>
              <a:t>15</a:t>
            </a:fld>
            <a:endParaRPr lang="en-US" dirty="0"/>
          </a:p>
        </p:txBody>
      </p:sp>
      <p:sp>
        <p:nvSpPr>
          <p:cNvPr id="4" name="Content Placeholder 3">
            <a:extLst>
              <a:ext uri="{FF2B5EF4-FFF2-40B4-BE49-F238E27FC236}">
                <a16:creationId xmlns:a16="http://schemas.microsoft.com/office/drawing/2014/main" id="{E3664B28-5BF4-3549-B5E3-9C9731456EE7}"/>
              </a:ext>
            </a:extLst>
          </p:cNvPr>
          <p:cNvSpPr>
            <a:spLocks noGrp="1"/>
          </p:cNvSpPr>
          <p:nvPr>
            <p:ph idx="1"/>
          </p:nvPr>
        </p:nvSpPr>
        <p:spPr/>
        <p:txBody>
          <a:bodyPr/>
          <a:lstStyle/>
          <a:p>
            <a:r>
              <a:rPr lang="en-US" b="1" dirty="0"/>
              <a:t>When you are sizing the load for a UPS, how would you calculate the power used by a PC component?</a:t>
            </a:r>
          </a:p>
          <a:p>
            <a:endParaRPr lang="en-US" b="1" dirty="0"/>
          </a:p>
          <a:p>
            <a:r>
              <a:rPr lang="en-US" b="1" dirty="0"/>
              <a:t>ANSWER:</a:t>
            </a:r>
          </a:p>
          <a:p>
            <a:pPr lvl="1"/>
            <a:r>
              <a:rPr lang="en-US" dirty="0"/>
              <a:t>Multiply its Voltage (V) by the Current (I) it draws to calculate power drawn in Watts (W=V*I). You may then need to convert this to a VA rating by multiplying by 1.67. When power is supplied, some is lost through the function of inverters and capacitors. This means that the supply, measured as VA, must exceed the watts drawn by about 70%. This ratio is also described as the Power Factor (PF).</a:t>
            </a:r>
          </a:p>
          <a:p>
            <a:endParaRPr lang="en-US" dirty="0"/>
          </a:p>
        </p:txBody>
      </p:sp>
    </p:spTree>
    <p:extLst>
      <p:ext uri="{BB962C8B-B14F-4D97-AF65-F5344CB8AC3E}">
        <p14:creationId xmlns:p14="http://schemas.microsoft.com/office/powerpoint/2010/main" val="4027772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3" end="3"/>
                                            </p:txEl>
                                          </p:spTgt>
                                        </p:tgtEl>
                                        <p:attrNameLst>
                                          <p:attrName>style.visibility</p:attrName>
                                        </p:attrNameLst>
                                      </p:cBhvr>
                                      <p:to>
                                        <p:strVal val="visible"/>
                                      </p:to>
                                    </p:set>
                                    <p:animEffect transition="in" filter="fade">
                                      <p:cBhvr>
                                        <p:cTn id="14" dur="1000"/>
                                        <p:tgtEl>
                                          <p:spTgt spid="4">
                                            <p:txEl>
                                              <p:pRg st="3" end="3"/>
                                            </p:txEl>
                                          </p:spTgt>
                                        </p:tgtEl>
                                      </p:cBhvr>
                                    </p:animEffect>
                                    <p:anim calcmode="lin" valueType="num">
                                      <p:cBhvr>
                                        <p:cTn id="1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89F6C-4BE9-6A4B-A8A8-3FBE9A3F041A}"/>
              </a:ext>
            </a:extLst>
          </p:cNvPr>
          <p:cNvSpPr>
            <a:spLocks noGrp="1"/>
          </p:cNvSpPr>
          <p:nvPr>
            <p:ph type="title"/>
          </p:nvPr>
        </p:nvSpPr>
        <p:spPr>
          <a:xfrm>
            <a:off x="341924" y="86105"/>
            <a:ext cx="8455566" cy="633458"/>
          </a:xfrm>
        </p:spPr>
        <p:txBody>
          <a:bodyPr/>
          <a:lstStyle/>
          <a:p>
            <a:r>
              <a:rPr lang="en-US" dirty="0"/>
              <a:t>Discussing Environmental Impacts and Controls</a:t>
            </a:r>
          </a:p>
        </p:txBody>
      </p:sp>
      <p:sp>
        <p:nvSpPr>
          <p:cNvPr id="3" name="Slide Number Placeholder 2">
            <a:extLst>
              <a:ext uri="{FF2B5EF4-FFF2-40B4-BE49-F238E27FC236}">
                <a16:creationId xmlns:a16="http://schemas.microsoft.com/office/drawing/2014/main" id="{150E4774-AF08-D548-A2B1-BF9997B2D49A}"/>
              </a:ext>
            </a:extLst>
          </p:cNvPr>
          <p:cNvSpPr>
            <a:spLocks noGrp="1"/>
          </p:cNvSpPr>
          <p:nvPr>
            <p:ph type="sldNum" sz="quarter" idx="4"/>
          </p:nvPr>
        </p:nvSpPr>
        <p:spPr/>
        <p:txBody>
          <a:bodyPr/>
          <a:lstStyle/>
          <a:p>
            <a:fld id="{2066355A-084C-D24E-9AD2-7E4FC41EA627}" type="slidenum">
              <a:rPr lang="en-US" smtClean="0"/>
              <a:pPr/>
              <a:t>16</a:t>
            </a:fld>
            <a:endParaRPr lang="en-US" dirty="0"/>
          </a:p>
        </p:txBody>
      </p:sp>
      <p:sp>
        <p:nvSpPr>
          <p:cNvPr id="4" name="Content Placeholder 3">
            <a:extLst>
              <a:ext uri="{FF2B5EF4-FFF2-40B4-BE49-F238E27FC236}">
                <a16:creationId xmlns:a16="http://schemas.microsoft.com/office/drawing/2014/main" id="{E3664B28-5BF4-3549-B5E3-9C9731456EE7}"/>
              </a:ext>
            </a:extLst>
          </p:cNvPr>
          <p:cNvSpPr>
            <a:spLocks noGrp="1"/>
          </p:cNvSpPr>
          <p:nvPr>
            <p:ph idx="1"/>
          </p:nvPr>
        </p:nvSpPr>
        <p:spPr/>
        <p:txBody>
          <a:bodyPr/>
          <a:lstStyle/>
          <a:p>
            <a:r>
              <a:rPr lang="en-US" b="1" dirty="0"/>
              <a:t>Why should you never use a home vacuum cleaner to clean a PC?</a:t>
            </a:r>
          </a:p>
          <a:p>
            <a:endParaRPr lang="en-US" b="1" dirty="0"/>
          </a:p>
          <a:p>
            <a:r>
              <a:rPr lang="en-US" b="1" dirty="0"/>
              <a:t>ANSWER:</a:t>
            </a:r>
          </a:p>
          <a:p>
            <a:pPr lvl="1"/>
            <a:r>
              <a:rPr lang="en-US" dirty="0"/>
              <a:t>Because they generate large amounts of static electricity that may damage sensitive components.</a:t>
            </a:r>
          </a:p>
          <a:p>
            <a:endParaRPr lang="en-US" dirty="0"/>
          </a:p>
        </p:txBody>
      </p:sp>
    </p:spTree>
    <p:extLst>
      <p:ext uri="{BB962C8B-B14F-4D97-AF65-F5344CB8AC3E}">
        <p14:creationId xmlns:p14="http://schemas.microsoft.com/office/powerpoint/2010/main" val="2951135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3" end="3"/>
                                            </p:txEl>
                                          </p:spTgt>
                                        </p:tgtEl>
                                        <p:attrNameLst>
                                          <p:attrName>style.visibility</p:attrName>
                                        </p:attrNameLst>
                                      </p:cBhvr>
                                      <p:to>
                                        <p:strVal val="visible"/>
                                      </p:to>
                                    </p:set>
                                    <p:animEffect transition="in" filter="fade">
                                      <p:cBhvr>
                                        <p:cTn id="14" dur="1000"/>
                                        <p:tgtEl>
                                          <p:spTgt spid="4">
                                            <p:txEl>
                                              <p:pRg st="3" end="3"/>
                                            </p:txEl>
                                          </p:spTgt>
                                        </p:tgtEl>
                                      </p:cBhvr>
                                    </p:animEffect>
                                    <p:anim calcmode="lin" valueType="num">
                                      <p:cBhvr>
                                        <p:cTn id="1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89F6C-4BE9-6A4B-A8A8-3FBE9A3F041A}"/>
              </a:ext>
            </a:extLst>
          </p:cNvPr>
          <p:cNvSpPr>
            <a:spLocks noGrp="1"/>
          </p:cNvSpPr>
          <p:nvPr>
            <p:ph type="title"/>
          </p:nvPr>
        </p:nvSpPr>
        <p:spPr>
          <a:xfrm>
            <a:off x="341924" y="86105"/>
            <a:ext cx="8455566" cy="633458"/>
          </a:xfrm>
        </p:spPr>
        <p:txBody>
          <a:bodyPr/>
          <a:lstStyle/>
          <a:p>
            <a:r>
              <a:rPr lang="en-US" dirty="0"/>
              <a:t>Discussing Environmental Impacts and Controls</a:t>
            </a:r>
          </a:p>
        </p:txBody>
      </p:sp>
      <p:sp>
        <p:nvSpPr>
          <p:cNvPr id="3" name="Slide Number Placeholder 2">
            <a:extLst>
              <a:ext uri="{FF2B5EF4-FFF2-40B4-BE49-F238E27FC236}">
                <a16:creationId xmlns:a16="http://schemas.microsoft.com/office/drawing/2014/main" id="{150E4774-AF08-D548-A2B1-BF9997B2D49A}"/>
              </a:ext>
            </a:extLst>
          </p:cNvPr>
          <p:cNvSpPr>
            <a:spLocks noGrp="1"/>
          </p:cNvSpPr>
          <p:nvPr>
            <p:ph type="sldNum" sz="quarter" idx="4"/>
          </p:nvPr>
        </p:nvSpPr>
        <p:spPr/>
        <p:txBody>
          <a:bodyPr/>
          <a:lstStyle/>
          <a:p>
            <a:fld id="{2066355A-084C-D24E-9AD2-7E4FC41EA627}" type="slidenum">
              <a:rPr lang="en-US" smtClean="0"/>
              <a:pPr/>
              <a:t>17</a:t>
            </a:fld>
            <a:endParaRPr lang="en-US" dirty="0"/>
          </a:p>
        </p:txBody>
      </p:sp>
      <p:sp>
        <p:nvSpPr>
          <p:cNvPr id="4" name="Content Placeholder 3">
            <a:extLst>
              <a:ext uri="{FF2B5EF4-FFF2-40B4-BE49-F238E27FC236}">
                <a16:creationId xmlns:a16="http://schemas.microsoft.com/office/drawing/2014/main" id="{E3664B28-5BF4-3549-B5E3-9C9731456EE7}"/>
              </a:ext>
            </a:extLst>
          </p:cNvPr>
          <p:cNvSpPr>
            <a:spLocks noGrp="1"/>
          </p:cNvSpPr>
          <p:nvPr>
            <p:ph idx="1"/>
          </p:nvPr>
        </p:nvSpPr>
        <p:spPr/>
        <p:txBody>
          <a:bodyPr/>
          <a:lstStyle/>
          <a:p>
            <a:r>
              <a:rPr lang="en-US" b="1" dirty="0"/>
              <a:t>What are the principal environmental hazards to consider when installing PC equipment?</a:t>
            </a:r>
          </a:p>
          <a:p>
            <a:endParaRPr lang="en-US" b="1" dirty="0"/>
          </a:p>
          <a:p>
            <a:r>
              <a:rPr lang="en-US" b="1" dirty="0"/>
              <a:t>ANSWER:</a:t>
            </a:r>
          </a:p>
          <a:p>
            <a:pPr lvl="1"/>
            <a:r>
              <a:rPr lang="en-US" dirty="0"/>
              <a:t>Heat and direct sunlight, excessive dust and liquids, and very low or high humidity. Equipment should also be installed so as not to pose a topple or trip hazard.</a:t>
            </a:r>
          </a:p>
          <a:p>
            <a:endParaRPr lang="en-US" dirty="0"/>
          </a:p>
        </p:txBody>
      </p:sp>
    </p:spTree>
    <p:extLst>
      <p:ext uri="{BB962C8B-B14F-4D97-AF65-F5344CB8AC3E}">
        <p14:creationId xmlns:p14="http://schemas.microsoft.com/office/powerpoint/2010/main" val="3176148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3" end="3"/>
                                            </p:txEl>
                                          </p:spTgt>
                                        </p:tgtEl>
                                        <p:attrNameLst>
                                          <p:attrName>style.visibility</p:attrName>
                                        </p:attrNameLst>
                                      </p:cBhvr>
                                      <p:to>
                                        <p:strVal val="visible"/>
                                      </p:to>
                                    </p:set>
                                    <p:animEffect transition="in" filter="fade">
                                      <p:cBhvr>
                                        <p:cTn id="14" dur="1000"/>
                                        <p:tgtEl>
                                          <p:spTgt spid="4">
                                            <p:txEl>
                                              <p:pRg st="3" end="3"/>
                                            </p:txEl>
                                          </p:spTgt>
                                        </p:tgtEl>
                                      </p:cBhvr>
                                    </p:animEffect>
                                    <p:anim calcmode="lin" valueType="num">
                                      <p:cBhvr>
                                        <p:cTn id="1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89F6C-4BE9-6A4B-A8A8-3FBE9A3F041A}"/>
              </a:ext>
            </a:extLst>
          </p:cNvPr>
          <p:cNvSpPr>
            <a:spLocks noGrp="1"/>
          </p:cNvSpPr>
          <p:nvPr>
            <p:ph type="title"/>
          </p:nvPr>
        </p:nvSpPr>
        <p:spPr>
          <a:xfrm>
            <a:off x="341924" y="86105"/>
            <a:ext cx="8455566" cy="633458"/>
          </a:xfrm>
        </p:spPr>
        <p:txBody>
          <a:bodyPr/>
          <a:lstStyle/>
          <a:p>
            <a:r>
              <a:rPr lang="en-US" dirty="0"/>
              <a:t>Discussing Environmental Impacts and Controls</a:t>
            </a:r>
          </a:p>
        </p:txBody>
      </p:sp>
      <p:sp>
        <p:nvSpPr>
          <p:cNvPr id="3" name="Slide Number Placeholder 2">
            <a:extLst>
              <a:ext uri="{FF2B5EF4-FFF2-40B4-BE49-F238E27FC236}">
                <a16:creationId xmlns:a16="http://schemas.microsoft.com/office/drawing/2014/main" id="{150E4774-AF08-D548-A2B1-BF9997B2D49A}"/>
              </a:ext>
            </a:extLst>
          </p:cNvPr>
          <p:cNvSpPr>
            <a:spLocks noGrp="1"/>
          </p:cNvSpPr>
          <p:nvPr>
            <p:ph type="sldNum" sz="quarter" idx="4"/>
          </p:nvPr>
        </p:nvSpPr>
        <p:spPr/>
        <p:txBody>
          <a:bodyPr/>
          <a:lstStyle/>
          <a:p>
            <a:fld id="{2066355A-084C-D24E-9AD2-7E4FC41EA627}" type="slidenum">
              <a:rPr lang="en-US" smtClean="0"/>
              <a:pPr/>
              <a:t>18</a:t>
            </a:fld>
            <a:endParaRPr lang="en-US" dirty="0"/>
          </a:p>
        </p:txBody>
      </p:sp>
      <p:sp>
        <p:nvSpPr>
          <p:cNvPr id="4" name="Content Placeholder 3">
            <a:extLst>
              <a:ext uri="{FF2B5EF4-FFF2-40B4-BE49-F238E27FC236}">
                <a16:creationId xmlns:a16="http://schemas.microsoft.com/office/drawing/2014/main" id="{E3664B28-5BF4-3549-B5E3-9C9731456EE7}"/>
              </a:ext>
            </a:extLst>
          </p:cNvPr>
          <p:cNvSpPr>
            <a:spLocks noGrp="1"/>
          </p:cNvSpPr>
          <p:nvPr>
            <p:ph idx="1"/>
          </p:nvPr>
        </p:nvSpPr>
        <p:spPr/>
        <p:txBody>
          <a:bodyPr/>
          <a:lstStyle/>
          <a:p>
            <a:r>
              <a:rPr lang="en-US" b="1" dirty="0"/>
              <a:t>When might you need to consult MSDS documentation?</a:t>
            </a:r>
          </a:p>
          <a:p>
            <a:endParaRPr lang="en-US" b="1" dirty="0"/>
          </a:p>
          <a:p>
            <a:r>
              <a:rPr lang="en-US" b="1" dirty="0"/>
              <a:t>ANSWER:</a:t>
            </a:r>
          </a:p>
          <a:p>
            <a:pPr lvl="1"/>
            <a:r>
              <a:rPr lang="en-US" dirty="0"/>
              <a:t>A Material Safety Data Sheet (MSDS) should be read when introducing a new product or substance to the workplace. Subsequently, you should consult it if there is an accident involving the substance and when you need to dispose of the substance.</a:t>
            </a:r>
          </a:p>
        </p:txBody>
      </p:sp>
    </p:spTree>
    <p:extLst>
      <p:ext uri="{BB962C8B-B14F-4D97-AF65-F5344CB8AC3E}">
        <p14:creationId xmlns:p14="http://schemas.microsoft.com/office/powerpoint/2010/main" val="2412357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3" end="3"/>
                                            </p:txEl>
                                          </p:spTgt>
                                        </p:tgtEl>
                                        <p:attrNameLst>
                                          <p:attrName>style.visibility</p:attrName>
                                        </p:attrNameLst>
                                      </p:cBhvr>
                                      <p:to>
                                        <p:strVal val="visible"/>
                                      </p:to>
                                    </p:set>
                                    <p:animEffect transition="in" filter="fade">
                                      <p:cBhvr>
                                        <p:cTn id="14" dur="1000"/>
                                        <p:tgtEl>
                                          <p:spTgt spid="4">
                                            <p:txEl>
                                              <p:pRg st="3" end="3"/>
                                            </p:txEl>
                                          </p:spTgt>
                                        </p:tgtEl>
                                      </p:cBhvr>
                                    </p:animEffect>
                                    <p:anim calcmode="lin" valueType="num">
                                      <p:cBhvr>
                                        <p:cTn id="1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D8697-7CDE-6C4F-AC3B-FD71FC12E050}"/>
              </a:ext>
            </a:extLst>
          </p:cNvPr>
          <p:cNvSpPr>
            <a:spLocks noGrp="1"/>
          </p:cNvSpPr>
          <p:nvPr>
            <p:ph type="title"/>
          </p:nvPr>
        </p:nvSpPr>
        <p:spPr>
          <a:xfrm>
            <a:off x="341925" y="75202"/>
            <a:ext cx="8455566" cy="633458"/>
          </a:xfrm>
        </p:spPr>
        <p:txBody>
          <a:bodyPr anchor="ctr">
            <a:normAutofit/>
          </a:bodyPr>
          <a:lstStyle/>
          <a:p>
            <a:r>
              <a:rPr lang="en-US" dirty="0"/>
              <a:t>Topic B: Create and Maintain Documentation</a:t>
            </a:r>
          </a:p>
        </p:txBody>
      </p:sp>
      <p:sp>
        <p:nvSpPr>
          <p:cNvPr id="3" name="Slide Number Placeholder 2">
            <a:extLst>
              <a:ext uri="{FF2B5EF4-FFF2-40B4-BE49-F238E27FC236}">
                <a16:creationId xmlns:a16="http://schemas.microsoft.com/office/drawing/2014/main" id="{70C1B5D1-9684-B54D-8AF8-F56AAAF2DDD2}"/>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19</a:t>
            </a:fld>
            <a:endParaRPr lang="en-US"/>
          </a:p>
        </p:txBody>
      </p:sp>
      <p:pic>
        <p:nvPicPr>
          <p:cNvPr id="9" name="Picture 8">
            <a:extLst>
              <a:ext uri="{FF2B5EF4-FFF2-40B4-BE49-F238E27FC236}">
                <a16:creationId xmlns:a16="http://schemas.microsoft.com/office/drawing/2014/main" id="{2043FF26-ED04-1E1D-7ECC-A8DB9D7385E9}"/>
              </a:ext>
            </a:extLst>
          </p:cNvPr>
          <p:cNvPicPr>
            <a:picLocks noChangeAspect="1"/>
          </p:cNvPicPr>
          <p:nvPr/>
        </p:nvPicPr>
        <p:blipFill>
          <a:blip r:embed="rId2"/>
          <a:stretch>
            <a:fillRect/>
          </a:stretch>
        </p:blipFill>
        <p:spPr>
          <a:xfrm>
            <a:off x="1812468" y="1357842"/>
            <a:ext cx="5519064" cy="2065707"/>
          </a:xfrm>
          <a:prstGeom prst="rect">
            <a:avLst/>
          </a:prstGeom>
          <a:noFill/>
        </p:spPr>
      </p:pic>
    </p:spTree>
    <p:extLst>
      <p:ext uri="{BB962C8B-B14F-4D97-AF65-F5344CB8AC3E}">
        <p14:creationId xmlns:p14="http://schemas.microsoft.com/office/powerpoint/2010/main" val="27573996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BDB8E-9FA5-AE42-962E-1D5412105BD8}"/>
              </a:ext>
            </a:extLst>
          </p:cNvPr>
          <p:cNvSpPr>
            <a:spLocks noGrp="1"/>
          </p:cNvSpPr>
          <p:nvPr>
            <p:ph type="title"/>
          </p:nvPr>
        </p:nvSpPr>
        <p:spPr/>
        <p:txBody>
          <a:bodyPr/>
          <a:lstStyle/>
          <a:p>
            <a:r>
              <a:rPr lang="en-US" dirty="0"/>
              <a:t>Topic A: Environmental Impacts and Controls</a:t>
            </a:r>
          </a:p>
        </p:txBody>
      </p:sp>
      <p:sp>
        <p:nvSpPr>
          <p:cNvPr id="3" name="Slide Number Placeholder 2">
            <a:extLst>
              <a:ext uri="{FF2B5EF4-FFF2-40B4-BE49-F238E27FC236}">
                <a16:creationId xmlns:a16="http://schemas.microsoft.com/office/drawing/2014/main" id="{3F9F8086-8EF9-2249-AD20-160694A44ECF}"/>
              </a:ext>
            </a:extLst>
          </p:cNvPr>
          <p:cNvSpPr>
            <a:spLocks noGrp="1"/>
          </p:cNvSpPr>
          <p:nvPr>
            <p:ph type="sldNum" sz="quarter" idx="4"/>
          </p:nvPr>
        </p:nvSpPr>
        <p:spPr/>
        <p:txBody>
          <a:bodyPr/>
          <a:lstStyle/>
          <a:p>
            <a:fld id="{2066355A-084C-D24E-9AD2-7E4FC41EA627}" type="slidenum">
              <a:rPr lang="en-US" smtClean="0"/>
              <a:pPr/>
              <a:t>2</a:t>
            </a:fld>
            <a:endParaRPr lang="en-US" dirty="0"/>
          </a:p>
        </p:txBody>
      </p:sp>
      <p:pic>
        <p:nvPicPr>
          <p:cNvPr id="10" name="Picture 9">
            <a:extLst>
              <a:ext uri="{FF2B5EF4-FFF2-40B4-BE49-F238E27FC236}">
                <a16:creationId xmlns:a16="http://schemas.microsoft.com/office/drawing/2014/main" id="{0E5B98C5-59CC-6CC6-35E5-9D0DB8B69262}"/>
              </a:ext>
            </a:extLst>
          </p:cNvPr>
          <p:cNvPicPr>
            <a:picLocks noChangeAspect="1"/>
          </p:cNvPicPr>
          <p:nvPr/>
        </p:nvPicPr>
        <p:blipFill>
          <a:blip r:embed="rId2"/>
          <a:stretch>
            <a:fillRect/>
          </a:stretch>
        </p:blipFill>
        <p:spPr>
          <a:xfrm>
            <a:off x="2967126" y="708660"/>
            <a:ext cx="3205163" cy="3205163"/>
          </a:xfrm>
          <a:prstGeom prst="rect">
            <a:avLst/>
          </a:prstGeom>
        </p:spPr>
      </p:pic>
    </p:spTree>
    <p:extLst>
      <p:ext uri="{BB962C8B-B14F-4D97-AF65-F5344CB8AC3E}">
        <p14:creationId xmlns:p14="http://schemas.microsoft.com/office/powerpoint/2010/main" val="175528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58EC0-2A92-4093-AAC2-9B6E9B3D5FE4}"/>
              </a:ext>
            </a:extLst>
          </p:cNvPr>
          <p:cNvSpPr>
            <a:spLocks noGrp="1"/>
          </p:cNvSpPr>
          <p:nvPr>
            <p:ph type="title"/>
          </p:nvPr>
        </p:nvSpPr>
        <p:spPr>
          <a:xfrm>
            <a:off x="383636" y="58108"/>
            <a:ext cx="8455567" cy="633458"/>
          </a:xfrm>
        </p:spPr>
        <p:txBody>
          <a:bodyPr anchor="ctr">
            <a:normAutofit/>
          </a:bodyPr>
          <a:lstStyle/>
          <a:p>
            <a:r>
              <a:rPr lang="en-US" dirty="0"/>
              <a:t>Equipment Inventory</a:t>
            </a:r>
          </a:p>
        </p:txBody>
      </p:sp>
      <p:sp>
        <p:nvSpPr>
          <p:cNvPr id="4" name="Content Placeholder 3">
            <a:extLst>
              <a:ext uri="{FF2B5EF4-FFF2-40B4-BE49-F238E27FC236}">
                <a16:creationId xmlns:a16="http://schemas.microsoft.com/office/drawing/2014/main" id="{D1C492A8-1A6C-41DC-AC19-F8646112B62C}"/>
              </a:ext>
            </a:extLst>
          </p:cNvPr>
          <p:cNvSpPr>
            <a:spLocks noGrp="1"/>
          </p:cNvSpPr>
          <p:nvPr>
            <p:ph sz="half" idx="1"/>
          </p:nvPr>
        </p:nvSpPr>
        <p:spPr>
          <a:xfrm>
            <a:off x="457200" y="1200151"/>
            <a:ext cx="4038600" cy="3394472"/>
          </a:xfrm>
        </p:spPr>
        <p:txBody>
          <a:bodyPr>
            <a:normAutofit/>
          </a:bodyPr>
          <a:lstStyle/>
          <a:p>
            <a:r>
              <a:rPr lang="en-US" dirty="0"/>
              <a:t>Well-documented inventory is crucial:</a:t>
            </a:r>
          </a:p>
          <a:p>
            <a:pPr lvl="1"/>
            <a:r>
              <a:rPr lang="en-US" sz="1800"/>
              <a:t>All hardware deployed</a:t>
            </a:r>
          </a:p>
          <a:p>
            <a:pPr lvl="1"/>
            <a:r>
              <a:rPr lang="en-US" sz="1800"/>
              <a:t>Spare systems and components</a:t>
            </a:r>
          </a:p>
          <a:p>
            <a:pPr lvl="1"/>
            <a:r>
              <a:rPr lang="en-US" sz="1800"/>
              <a:t>Network appliances and infrastructure</a:t>
            </a:r>
          </a:p>
          <a:p>
            <a:pPr lvl="1"/>
            <a:r>
              <a:rPr lang="en-US" sz="1800"/>
              <a:t>Software</a:t>
            </a:r>
          </a:p>
          <a:p>
            <a:r>
              <a:rPr lang="en-US" dirty="0"/>
              <a:t>Asset management database</a:t>
            </a:r>
          </a:p>
        </p:txBody>
      </p:sp>
      <p:sp>
        <p:nvSpPr>
          <p:cNvPr id="3" name="Slide Number Placeholder 2">
            <a:extLst>
              <a:ext uri="{FF2B5EF4-FFF2-40B4-BE49-F238E27FC236}">
                <a16:creationId xmlns:a16="http://schemas.microsoft.com/office/drawing/2014/main" id="{CFA37E79-3B9C-49B5-B64E-C4537CFAB968}"/>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20</a:t>
            </a:fld>
            <a:endParaRPr lang="en-US"/>
          </a:p>
        </p:txBody>
      </p:sp>
      <p:graphicFrame>
        <p:nvGraphicFramePr>
          <p:cNvPr id="8" name="Text Placeholder 5">
            <a:extLst>
              <a:ext uri="{FF2B5EF4-FFF2-40B4-BE49-F238E27FC236}">
                <a16:creationId xmlns:a16="http://schemas.microsoft.com/office/drawing/2014/main" id="{6727431F-5B1A-005C-5B76-587606BEEB75}"/>
              </a:ext>
            </a:extLst>
          </p:cNvPr>
          <p:cNvGraphicFramePr/>
          <p:nvPr>
            <p:extLst>
              <p:ext uri="{D42A27DB-BD31-4B8C-83A1-F6EECF244321}">
                <p14:modId xmlns:p14="http://schemas.microsoft.com/office/powerpoint/2010/main" val="3531045741"/>
              </p:ext>
            </p:extLst>
          </p:nvPr>
        </p:nvGraphicFramePr>
        <p:xfrm>
          <a:off x="4648200" y="1200151"/>
          <a:ext cx="4038600" cy="3394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781605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7831B-395D-4F61-8153-F588E4480276}"/>
              </a:ext>
            </a:extLst>
          </p:cNvPr>
          <p:cNvSpPr>
            <a:spLocks noGrp="1"/>
          </p:cNvSpPr>
          <p:nvPr>
            <p:ph type="title"/>
          </p:nvPr>
        </p:nvSpPr>
        <p:spPr/>
        <p:txBody>
          <a:bodyPr/>
          <a:lstStyle/>
          <a:p>
            <a:r>
              <a:rPr lang="en-US" dirty="0"/>
              <a:t>Equipment Inventory</a:t>
            </a:r>
          </a:p>
        </p:txBody>
      </p:sp>
      <p:sp>
        <p:nvSpPr>
          <p:cNvPr id="3" name="Slide Number Placeholder 2">
            <a:extLst>
              <a:ext uri="{FF2B5EF4-FFF2-40B4-BE49-F238E27FC236}">
                <a16:creationId xmlns:a16="http://schemas.microsoft.com/office/drawing/2014/main" id="{BF29ADD5-D72F-46F0-9092-EEE6801C7DC4}"/>
              </a:ext>
            </a:extLst>
          </p:cNvPr>
          <p:cNvSpPr>
            <a:spLocks noGrp="1"/>
          </p:cNvSpPr>
          <p:nvPr>
            <p:ph type="sldNum" sz="quarter" idx="4"/>
          </p:nvPr>
        </p:nvSpPr>
        <p:spPr/>
        <p:txBody>
          <a:bodyPr/>
          <a:lstStyle/>
          <a:p>
            <a:fld id="{2066355A-084C-D24E-9AD2-7E4FC41EA627}" type="slidenum">
              <a:rPr lang="en-US" smtClean="0"/>
              <a:pPr/>
              <a:t>21</a:t>
            </a:fld>
            <a:endParaRPr lang="en-US" dirty="0"/>
          </a:p>
        </p:txBody>
      </p:sp>
      <p:sp>
        <p:nvSpPr>
          <p:cNvPr id="4" name="Content Placeholder 3">
            <a:extLst>
              <a:ext uri="{FF2B5EF4-FFF2-40B4-BE49-F238E27FC236}">
                <a16:creationId xmlns:a16="http://schemas.microsoft.com/office/drawing/2014/main" id="{09E3F7C5-E87D-4886-A030-EF2766F4596B}"/>
              </a:ext>
            </a:extLst>
          </p:cNvPr>
          <p:cNvSpPr>
            <a:spLocks noGrp="1"/>
          </p:cNvSpPr>
          <p:nvPr>
            <p:ph idx="1"/>
          </p:nvPr>
        </p:nvSpPr>
        <p:spPr/>
        <p:txBody>
          <a:bodyPr/>
          <a:lstStyle/>
          <a:p>
            <a:pPr marL="0" indent="0">
              <a:buNone/>
            </a:pPr>
            <a:r>
              <a:rPr lang="en-US" dirty="0"/>
              <a:t>Typical assets:</a:t>
            </a:r>
          </a:p>
          <a:p>
            <a:r>
              <a:rPr lang="en-US" dirty="0"/>
              <a:t>Standard and specialty workstations</a:t>
            </a:r>
          </a:p>
          <a:p>
            <a:r>
              <a:rPr lang="en-US" dirty="0"/>
              <a:t>Servers</a:t>
            </a:r>
          </a:p>
          <a:p>
            <a:r>
              <a:rPr lang="en-US" dirty="0"/>
              <a:t>Connectivity and backup hardware</a:t>
            </a:r>
          </a:p>
          <a:p>
            <a:r>
              <a:rPr lang="en-US" dirty="0"/>
              <a:t>Operating system software</a:t>
            </a:r>
          </a:p>
          <a:p>
            <a:r>
              <a:rPr lang="en-US" dirty="0"/>
              <a:t>Productivity and application software</a:t>
            </a:r>
          </a:p>
          <a:p>
            <a:r>
              <a:rPr lang="en-US" dirty="0"/>
              <a:t>Maintenance utilities</a:t>
            </a:r>
          </a:p>
          <a:p>
            <a:r>
              <a:rPr lang="en-US" dirty="0"/>
              <a:t>Backup documentation</a:t>
            </a:r>
          </a:p>
          <a:p>
            <a:r>
              <a:rPr lang="en-US" dirty="0"/>
              <a:t>Overall asset inventory</a:t>
            </a:r>
          </a:p>
        </p:txBody>
      </p:sp>
    </p:spTree>
    <p:extLst>
      <p:ext uri="{BB962C8B-B14F-4D97-AF65-F5344CB8AC3E}">
        <p14:creationId xmlns:p14="http://schemas.microsoft.com/office/powerpoint/2010/main" val="1261068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80">
                                          <p:stCondLst>
                                            <p:cond delay="0"/>
                                          </p:stCondLst>
                                        </p:cTn>
                                        <p:tgtEl>
                                          <p:spTgt spid="4">
                                            <p:txEl>
                                              <p:pRg st="1" end="1"/>
                                            </p:txEl>
                                          </p:spTgt>
                                        </p:tgtEl>
                                      </p:cBhvr>
                                    </p:animEffect>
                                    <p:anim calcmode="lin" valueType="num">
                                      <p:cBhvr>
                                        <p:cTn id="8" dur="1822" tmFilter="0,0; 0.14,0.36; 0.43,0.73; 0.71,0.91; 1.0,1.0">
                                          <p:stCondLst>
                                            <p:cond delay="0"/>
                                          </p:stCondLst>
                                        </p:cTn>
                                        <p:tgtEl>
                                          <p:spTgt spid="4">
                                            <p:txEl>
                                              <p:p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pRg st="1" end="1"/>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xEl>
                                              <p:pRg st="1" end="1"/>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xEl>
                                              <p:pRg st="1" end="1"/>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xEl>
                                              <p:pRg st="1" end="1"/>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xEl>
                                              <p:pRg st="1" end="1"/>
                                            </p:txEl>
                                          </p:spTgt>
                                        </p:tgtEl>
                                      </p:cBhvr>
                                      <p:to x="100000" y="60000"/>
                                    </p:animScale>
                                    <p:animScale>
                                      <p:cBhvr>
                                        <p:cTn id="14" dur="166" decel="50000">
                                          <p:stCondLst>
                                            <p:cond delay="676"/>
                                          </p:stCondLst>
                                        </p:cTn>
                                        <p:tgtEl>
                                          <p:spTgt spid="4">
                                            <p:txEl>
                                              <p:pRg st="1" end="1"/>
                                            </p:txEl>
                                          </p:spTgt>
                                        </p:tgtEl>
                                      </p:cBhvr>
                                      <p:to x="100000" y="100000"/>
                                    </p:animScale>
                                    <p:animScale>
                                      <p:cBhvr>
                                        <p:cTn id="15" dur="26">
                                          <p:stCondLst>
                                            <p:cond delay="1312"/>
                                          </p:stCondLst>
                                        </p:cTn>
                                        <p:tgtEl>
                                          <p:spTgt spid="4">
                                            <p:txEl>
                                              <p:pRg st="1" end="1"/>
                                            </p:txEl>
                                          </p:spTgt>
                                        </p:tgtEl>
                                      </p:cBhvr>
                                      <p:to x="100000" y="80000"/>
                                    </p:animScale>
                                    <p:animScale>
                                      <p:cBhvr>
                                        <p:cTn id="16" dur="166" decel="50000">
                                          <p:stCondLst>
                                            <p:cond delay="1338"/>
                                          </p:stCondLst>
                                        </p:cTn>
                                        <p:tgtEl>
                                          <p:spTgt spid="4">
                                            <p:txEl>
                                              <p:pRg st="1" end="1"/>
                                            </p:txEl>
                                          </p:spTgt>
                                        </p:tgtEl>
                                      </p:cBhvr>
                                      <p:to x="100000" y="100000"/>
                                    </p:animScale>
                                    <p:animScale>
                                      <p:cBhvr>
                                        <p:cTn id="17" dur="26">
                                          <p:stCondLst>
                                            <p:cond delay="1642"/>
                                          </p:stCondLst>
                                        </p:cTn>
                                        <p:tgtEl>
                                          <p:spTgt spid="4">
                                            <p:txEl>
                                              <p:pRg st="1" end="1"/>
                                            </p:txEl>
                                          </p:spTgt>
                                        </p:tgtEl>
                                      </p:cBhvr>
                                      <p:to x="100000" y="90000"/>
                                    </p:animScale>
                                    <p:animScale>
                                      <p:cBhvr>
                                        <p:cTn id="18" dur="166" decel="50000">
                                          <p:stCondLst>
                                            <p:cond delay="1668"/>
                                          </p:stCondLst>
                                        </p:cTn>
                                        <p:tgtEl>
                                          <p:spTgt spid="4">
                                            <p:txEl>
                                              <p:pRg st="1" end="1"/>
                                            </p:txEl>
                                          </p:spTgt>
                                        </p:tgtEl>
                                      </p:cBhvr>
                                      <p:to x="100000" y="100000"/>
                                    </p:animScale>
                                    <p:animScale>
                                      <p:cBhvr>
                                        <p:cTn id="19" dur="26">
                                          <p:stCondLst>
                                            <p:cond delay="1808"/>
                                          </p:stCondLst>
                                        </p:cTn>
                                        <p:tgtEl>
                                          <p:spTgt spid="4">
                                            <p:txEl>
                                              <p:pRg st="1" end="1"/>
                                            </p:txEl>
                                          </p:spTgt>
                                        </p:tgtEl>
                                      </p:cBhvr>
                                      <p:to x="100000" y="95000"/>
                                    </p:animScale>
                                    <p:animScale>
                                      <p:cBhvr>
                                        <p:cTn id="20" dur="166" decel="50000">
                                          <p:stCondLst>
                                            <p:cond delay="1834"/>
                                          </p:stCondLst>
                                        </p:cTn>
                                        <p:tgtEl>
                                          <p:spTgt spid="4">
                                            <p:txEl>
                                              <p:pRg st="1" end="1"/>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wipe(down)">
                                      <p:cBhvr>
                                        <p:cTn id="23" dur="580">
                                          <p:stCondLst>
                                            <p:cond delay="0"/>
                                          </p:stCondLst>
                                        </p:cTn>
                                        <p:tgtEl>
                                          <p:spTgt spid="4">
                                            <p:txEl>
                                              <p:pRg st="2" end="2"/>
                                            </p:txEl>
                                          </p:spTgt>
                                        </p:tgtEl>
                                      </p:cBhvr>
                                    </p:animEffect>
                                    <p:anim calcmode="lin" valueType="num">
                                      <p:cBhvr>
                                        <p:cTn id="24" dur="1822" tmFilter="0,0; 0.14,0.36; 0.43,0.73; 0.71,0.91; 1.0,1.0">
                                          <p:stCondLst>
                                            <p:cond delay="0"/>
                                          </p:stCondLst>
                                        </p:cTn>
                                        <p:tgtEl>
                                          <p:spTgt spid="4">
                                            <p:txEl>
                                              <p:pRg st="2" end="2"/>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xEl>
                                              <p:pRg st="2" end="2"/>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xEl>
                                              <p:pRg st="2" end="2"/>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xEl>
                                              <p:pRg st="2" end="2"/>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xEl>
                                              <p:pRg st="2" end="2"/>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xEl>
                                              <p:pRg st="2" end="2"/>
                                            </p:txEl>
                                          </p:spTgt>
                                        </p:tgtEl>
                                      </p:cBhvr>
                                      <p:to x="100000" y="60000"/>
                                    </p:animScale>
                                    <p:animScale>
                                      <p:cBhvr>
                                        <p:cTn id="30" dur="166" decel="50000">
                                          <p:stCondLst>
                                            <p:cond delay="676"/>
                                          </p:stCondLst>
                                        </p:cTn>
                                        <p:tgtEl>
                                          <p:spTgt spid="4">
                                            <p:txEl>
                                              <p:pRg st="2" end="2"/>
                                            </p:txEl>
                                          </p:spTgt>
                                        </p:tgtEl>
                                      </p:cBhvr>
                                      <p:to x="100000" y="100000"/>
                                    </p:animScale>
                                    <p:animScale>
                                      <p:cBhvr>
                                        <p:cTn id="31" dur="26">
                                          <p:stCondLst>
                                            <p:cond delay="1312"/>
                                          </p:stCondLst>
                                        </p:cTn>
                                        <p:tgtEl>
                                          <p:spTgt spid="4">
                                            <p:txEl>
                                              <p:pRg st="2" end="2"/>
                                            </p:txEl>
                                          </p:spTgt>
                                        </p:tgtEl>
                                      </p:cBhvr>
                                      <p:to x="100000" y="80000"/>
                                    </p:animScale>
                                    <p:animScale>
                                      <p:cBhvr>
                                        <p:cTn id="32" dur="166" decel="50000">
                                          <p:stCondLst>
                                            <p:cond delay="1338"/>
                                          </p:stCondLst>
                                        </p:cTn>
                                        <p:tgtEl>
                                          <p:spTgt spid="4">
                                            <p:txEl>
                                              <p:pRg st="2" end="2"/>
                                            </p:txEl>
                                          </p:spTgt>
                                        </p:tgtEl>
                                      </p:cBhvr>
                                      <p:to x="100000" y="100000"/>
                                    </p:animScale>
                                    <p:animScale>
                                      <p:cBhvr>
                                        <p:cTn id="33" dur="26">
                                          <p:stCondLst>
                                            <p:cond delay="1642"/>
                                          </p:stCondLst>
                                        </p:cTn>
                                        <p:tgtEl>
                                          <p:spTgt spid="4">
                                            <p:txEl>
                                              <p:pRg st="2" end="2"/>
                                            </p:txEl>
                                          </p:spTgt>
                                        </p:tgtEl>
                                      </p:cBhvr>
                                      <p:to x="100000" y="90000"/>
                                    </p:animScale>
                                    <p:animScale>
                                      <p:cBhvr>
                                        <p:cTn id="34" dur="166" decel="50000">
                                          <p:stCondLst>
                                            <p:cond delay="1668"/>
                                          </p:stCondLst>
                                        </p:cTn>
                                        <p:tgtEl>
                                          <p:spTgt spid="4">
                                            <p:txEl>
                                              <p:pRg st="2" end="2"/>
                                            </p:txEl>
                                          </p:spTgt>
                                        </p:tgtEl>
                                      </p:cBhvr>
                                      <p:to x="100000" y="100000"/>
                                    </p:animScale>
                                    <p:animScale>
                                      <p:cBhvr>
                                        <p:cTn id="35" dur="26">
                                          <p:stCondLst>
                                            <p:cond delay="1808"/>
                                          </p:stCondLst>
                                        </p:cTn>
                                        <p:tgtEl>
                                          <p:spTgt spid="4">
                                            <p:txEl>
                                              <p:pRg st="2" end="2"/>
                                            </p:txEl>
                                          </p:spTgt>
                                        </p:tgtEl>
                                      </p:cBhvr>
                                      <p:to x="100000" y="95000"/>
                                    </p:animScale>
                                    <p:animScale>
                                      <p:cBhvr>
                                        <p:cTn id="36" dur="166" decel="50000">
                                          <p:stCondLst>
                                            <p:cond delay="1834"/>
                                          </p:stCondLst>
                                        </p:cTn>
                                        <p:tgtEl>
                                          <p:spTgt spid="4">
                                            <p:txEl>
                                              <p:pRg st="2" end="2"/>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4">
                                            <p:txEl>
                                              <p:pRg st="3" end="3"/>
                                            </p:txEl>
                                          </p:spTgt>
                                        </p:tgtEl>
                                        <p:attrNameLst>
                                          <p:attrName>style.visibility</p:attrName>
                                        </p:attrNameLst>
                                      </p:cBhvr>
                                      <p:to>
                                        <p:strVal val="visible"/>
                                      </p:to>
                                    </p:set>
                                    <p:animEffect transition="in" filter="wipe(down)">
                                      <p:cBhvr>
                                        <p:cTn id="39" dur="580">
                                          <p:stCondLst>
                                            <p:cond delay="0"/>
                                          </p:stCondLst>
                                        </p:cTn>
                                        <p:tgtEl>
                                          <p:spTgt spid="4">
                                            <p:txEl>
                                              <p:pRg st="3" end="3"/>
                                            </p:txEl>
                                          </p:spTgt>
                                        </p:tgtEl>
                                      </p:cBhvr>
                                    </p:animEffect>
                                    <p:anim calcmode="lin" valueType="num">
                                      <p:cBhvr>
                                        <p:cTn id="40" dur="1822" tmFilter="0,0; 0.14,0.36; 0.43,0.73; 0.71,0.91; 1.0,1.0">
                                          <p:stCondLst>
                                            <p:cond delay="0"/>
                                          </p:stCondLst>
                                        </p:cTn>
                                        <p:tgtEl>
                                          <p:spTgt spid="4">
                                            <p:txEl>
                                              <p:pRg st="3" end="3"/>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4">
                                            <p:txEl>
                                              <p:pRg st="3" end="3"/>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4">
                                            <p:txEl>
                                              <p:pRg st="3" end="3"/>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4">
                                            <p:txEl>
                                              <p:pRg st="3" end="3"/>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4">
                                            <p:txEl>
                                              <p:pRg st="3" end="3"/>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4">
                                            <p:txEl>
                                              <p:pRg st="3" end="3"/>
                                            </p:txEl>
                                          </p:spTgt>
                                        </p:tgtEl>
                                      </p:cBhvr>
                                      <p:to x="100000" y="60000"/>
                                    </p:animScale>
                                    <p:animScale>
                                      <p:cBhvr>
                                        <p:cTn id="46" dur="166" decel="50000">
                                          <p:stCondLst>
                                            <p:cond delay="676"/>
                                          </p:stCondLst>
                                        </p:cTn>
                                        <p:tgtEl>
                                          <p:spTgt spid="4">
                                            <p:txEl>
                                              <p:pRg st="3" end="3"/>
                                            </p:txEl>
                                          </p:spTgt>
                                        </p:tgtEl>
                                      </p:cBhvr>
                                      <p:to x="100000" y="100000"/>
                                    </p:animScale>
                                    <p:animScale>
                                      <p:cBhvr>
                                        <p:cTn id="47" dur="26">
                                          <p:stCondLst>
                                            <p:cond delay="1312"/>
                                          </p:stCondLst>
                                        </p:cTn>
                                        <p:tgtEl>
                                          <p:spTgt spid="4">
                                            <p:txEl>
                                              <p:pRg st="3" end="3"/>
                                            </p:txEl>
                                          </p:spTgt>
                                        </p:tgtEl>
                                      </p:cBhvr>
                                      <p:to x="100000" y="80000"/>
                                    </p:animScale>
                                    <p:animScale>
                                      <p:cBhvr>
                                        <p:cTn id="48" dur="166" decel="50000">
                                          <p:stCondLst>
                                            <p:cond delay="1338"/>
                                          </p:stCondLst>
                                        </p:cTn>
                                        <p:tgtEl>
                                          <p:spTgt spid="4">
                                            <p:txEl>
                                              <p:pRg st="3" end="3"/>
                                            </p:txEl>
                                          </p:spTgt>
                                        </p:tgtEl>
                                      </p:cBhvr>
                                      <p:to x="100000" y="100000"/>
                                    </p:animScale>
                                    <p:animScale>
                                      <p:cBhvr>
                                        <p:cTn id="49" dur="26">
                                          <p:stCondLst>
                                            <p:cond delay="1642"/>
                                          </p:stCondLst>
                                        </p:cTn>
                                        <p:tgtEl>
                                          <p:spTgt spid="4">
                                            <p:txEl>
                                              <p:pRg st="3" end="3"/>
                                            </p:txEl>
                                          </p:spTgt>
                                        </p:tgtEl>
                                      </p:cBhvr>
                                      <p:to x="100000" y="90000"/>
                                    </p:animScale>
                                    <p:animScale>
                                      <p:cBhvr>
                                        <p:cTn id="50" dur="166" decel="50000">
                                          <p:stCondLst>
                                            <p:cond delay="1668"/>
                                          </p:stCondLst>
                                        </p:cTn>
                                        <p:tgtEl>
                                          <p:spTgt spid="4">
                                            <p:txEl>
                                              <p:pRg st="3" end="3"/>
                                            </p:txEl>
                                          </p:spTgt>
                                        </p:tgtEl>
                                      </p:cBhvr>
                                      <p:to x="100000" y="100000"/>
                                    </p:animScale>
                                    <p:animScale>
                                      <p:cBhvr>
                                        <p:cTn id="51" dur="26">
                                          <p:stCondLst>
                                            <p:cond delay="1808"/>
                                          </p:stCondLst>
                                        </p:cTn>
                                        <p:tgtEl>
                                          <p:spTgt spid="4">
                                            <p:txEl>
                                              <p:pRg st="3" end="3"/>
                                            </p:txEl>
                                          </p:spTgt>
                                        </p:tgtEl>
                                      </p:cBhvr>
                                      <p:to x="100000" y="95000"/>
                                    </p:animScale>
                                    <p:animScale>
                                      <p:cBhvr>
                                        <p:cTn id="52" dur="166" decel="50000">
                                          <p:stCondLst>
                                            <p:cond delay="1834"/>
                                          </p:stCondLst>
                                        </p:cTn>
                                        <p:tgtEl>
                                          <p:spTgt spid="4">
                                            <p:txEl>
                                              <p:pRg st="3" end="3"/>
                                            </p:txEl>
                                          </p:spTgt>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4">
                                            <p:txEl>
                                              <p:pRg st="4" end="4"/>
                                            </p:txEl>
                                          </p:spTgt>
                                        </p:tgtEl>
                                        <p:attrNameLst>
                                          <p:attrName>style.visibility</p:attrName>
                                        </p:attrNameLst>
                                      </p:cBhvr>
                                      <p:to>
                                        <p:strVal val="visible"/>
                                      </p:to>
                                    </p:set>
                                    <p:animEffect transition="in" filter="wipe(down)">
                                      <p:cBhvr>
                                        <p:cTn id="55" dur="580">
                                          <p:stCondLst>
                                            <p:cond delay="0"/>
                                          </p:stCondLst>
                                        </p:cTn>
                                        <p:tgtEl>
                                          <p:spTgt spid="4">
                                            <p:txEl>
                                              <p:pRg st="4" end="4"/>
                                            </p:txEl>
                                          </p:spTgt>
                                        </p:tgtEl>
                                      </p:cBhvr>
                                    </p:animEffect>
                                    <p:anim calcmode="lin" valueType="num">
                                      <p:cBhvr>
                                        <p:cTn id="56" dur="1822" tmFilter="0,0; 0.14,0.36; 0.43,0.73; 0.71,0.91; 1.0,1.0">
                                          <p:stCondLst>
                                            <p:cond delay="0"/>
                                          </p:stCondLst>
                                        </p:cTn>
                                        <p:tgtEl>
                                          <p:spTgt spid="4">
                                            <p:txEl>
                                              <p:pRg st="4" end="4"/>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4">
                                            <p:txEl>
                                              <p:pRg st="4" end="4"/>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4">
                                            <p:txEl>
                                              <p:pRg st="4" end="4"/>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4">
                                            <p:txEl>
                                              <p:pRg st="4" end="4"/>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4">
                                            <p:txEl>
                                              <p:pRg st="4" end="4"/>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4">
                                            <p:txEl>
                                              <p:pRg st="4" end="4"/>
                                            </p:txEl>
                                          </p:spTgt>
                                        </p:tgtEl>
                                      </p:cBhvr>
                                      <p:to x="100000" y="60000"/>
                                    </p:animScale>
                                    <p:animScale>
                                      <p:cBhvr>
                                        <p:cTn id="62" dur="166" decel="50000">
                                          <p:stCondLst>
                                            <p:cond delay="676"/>
                                          </p:stCondLst>
                                        </p:cTn>
                                        <p:tgtEl>
                                          <p:spTgt spid="4">
                                            <p:txEl>
                                              <p:pRg st="4" end="4"/>
                                            </p:txEl>
                                          </p:spTgt>
                                        </p:tgtEl>
                                      </p:cBhvr>
                                      <p:to x="100000" y="100000"/>
                                    </p:animScale>
                                    <p:animScale>
                                      <p:cBhvr>
                                        <p:cTn id="63" dur="26">
                                          <p:stCondLst>
                                            <p:cond delay="1312"/>
                                          </p:stCondLst>
                                        </p:cTn>
                                        <p:tgtEl>
                                          <p:spTgt spid="4">
                                            <p:txEl>
                                              <p:pRg st="4" end="4"/>
                                            </p:txEl>
                                          </p:spTgt>
                                        </p:tgtEl>
                                      </p:cBhvr>
                                      <p:to x="100000" y="80000"/>
                                    </p:animScale>
                                    <p:animScale>
                                      <p:cBhvr>
                                        <p:cTn id="64" dur="166" decel="50000">
                                          <p:stCondLst>
                                            <p:cond delay="1338"/>
                                          </p:stCondLst>
                                        </p:cTn>
                                        <p:tgtEl>
                                          <p:spTgt spid="4">
                                            <p:txEl>
                                              <p:pRg st="4" end="4"/>
                                            </p:txEl>
                                          </p:spTgt>
                                        </p:tgtEl>
                                      </p:cBhvr>
                                      <p:to x="100000" y="100000"/>
                                    </p:animScale>
                                    <p:animScale>
                                      <p:cBhvr>
                                        <p:cTn id="65" dur="26">
                                          <p:stCondLst>
                                            <p:cond delay="1642"/>
                                          </p:stCondLst>
                                        </p:cTn>
                                        <p:tgtEl>
                                          <p:spTgt spid="4">
                                            <p:txEl>
                                              <p:pRg st="4" end="4"/>
                                            </p:txEl>
                                          </p:spTgt>
                                        </p:tgtEl>
                                      </p:cBhvr>
                                      <p:to x="100000" y="90000"/>
                                    </p:animScale>
                                    <p:animScale>
                                      <p:cBhvr>
                                        <p:cTn id="66" dur="166" decel="50000">
                                          <p:stCondLst>
                                            <p:cond delay="1668"/>
                                          </p:stCondLst>
                                        </p:cTn>
                                        <p:tgtEl>
                                          <p:spTgt spid="4">
                                            <p:txEl>
                                              <p:pRg st="4" end="4"/>
                                            </p:txEl>
                                          </p:spTgt>
                                        </p:tgtEl>
                                      </p:cBhvr>
                                      <p:to x="100000" y="100000"/>
                                    </p:animScale>
                                    <p:animScale>
                                      <p:cBhvr>
                                        <p:cTn id="67" dur="26">
                                          <p:stCondLst>
                                            <p:cond delay="1808"/>
                                          </p:stCondLst>
                                        </p:cTn>
                                        <p:tgtEl>
                                          <p:spTgt spid="4">
                                            <p:txEl>
                                              <p:pRg st="4" end="4"/>
                                            </p:txEl>
                                          </p:spTgt>
                                        </p:tgtEl>
                                      </p:cBhvr>
                                      <p:to x="100000" y="95000"/>
                                    </p:animScale>
                                    <p:animScale>
                                      <p:cBhvr>
                                        <p:cTn id="68" dur="166" decel="50000">
                                          <p:stCondLst>
                                            <p:cond delay="1834"/>
                                          </p:stCondLst>
                                        </p:cTn>
                                        <p:tgtEl>
                                          <p:spTgt spid="4">
                                            <p:txEl>
                                              <p:pRg st="4" end="4"/>
                                            </p:txEl>
                                          </p:spTgt>
                                        </p:tgtEl>
                                      </p:cBhvr>
                                      <p:to x="100000" y="100000"/>
                                    </p:animScale>
                                  </p:childTnLst>
                                </p:cTn>
                              </p:par>
                              <p:par>
                                <p:cTn id="69" presetID="26" presetClass="entr" presetSubtype="0" fill="hold" nodeType="withEffect">
                                  <p:stCondLst>
                                    <p:cond delay="0"/>
                                  </p:stCondLst>
                                  <p:childTnLst>
                                    <p:set>
                                      <p:cBhvr>
                                        <p:cTn id="70" dur="1" fill="hold">
                                          <p:stCondLst>
                                            <p:cond delay="0"/>
                                          </p:stCondLst>
                                        </p:cTn>
                                        <p:tgtEl>
                                          <p:spTgt spid="4">
                                            <p:txEl>
                                              <p:pRg st="5" end="5"/>
                                            </p:txEl>
                                          </p:spTgt>
                                        </p:tgtEl>
                                        <p:attrNameLst>
                                          <p:attrName>style.visibility</p:attrName>
                                        </p:attrNameLst>
                                      </p:cBhvr>
                                      <p:to>
                                        <p:strVal val="visible"/>
                                      </p:to>
                                    </p:set>
                                    <p:animEffect transition="in" filter="wipe(down)">
                                      <p:cBhvr>
                                        <p:cTn id="71" dur="580">
                                          <p:stCondLst>
                                            <p:cond delay="0"/>
                                          </p:stCondLst>
                                        </p:cTn>
                                        <p:tgtEl>
                                          <p:spTgt spid="4">
                                            <p:txEl>
                                              <p:pRg st="5" end="5"/>
                                            </p:txEl>
                                          </p:spTgt>
                                        </p:tgtEl>
                                      </p:cBhvr>
                                    </p:animEffect>
                                    <p:anim calcmode="lin" valueType="num">
                                      <p:cBhvr>
                                        <p:cTn id="72" dur="1822" tmFilter="0,0; 0.14,0.36; 0.43,0.73; 0.71,0.91; 1.0,1.0">
                                          <p:stCondLst>
                                            <p:cond delay="0"/>
                                          </p:stCondLst>
                                        </p:cTn>
                                        <p:tgtEl>
                                          <p:spTgt spid="4">
                                            <p:txEl>
                                              <p:pRg st="5" end="5"/>
                                            </p:txEl>
                                          </p:spTgt>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4">
                                            <p:txEl>
                                              <p:pRg st="5" end="5"/>
                                            </p:txEl>
                                          </p:spTgt>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4">
                                            <p:txEl>
                                              <p:pRg st="5" end="5"/>
                                            </p:txEl>
                                          </p:spTgt>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4">
                                            <p:txEl>
                                              <p:pRg st="5" end="5"/>
                                            </p:txEl>
                                          </p:spTgt>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4">
                                            <p:txEl>
                                              <p:pRg st="5" end="5"/>
                                            </p:txEl>
                                          </p:spTgt>
                                        </p:tgtEl>
                                        <p:attrNameLst>
                                          <p:attrName>ppt_y</p:attrName>
                                        </p:attrNameLst>
                                      </p:cBhvr>
                                      <p:tavLst>
                                        <p:tav tm="0" fmla="#ppt_y-sin(pi*$)/81">
                                          <p:val>
                                            <p:fltVal val="0"/>
                                          </p:val>
                                        </p:tav>
                                        <p:tav tm="100000">
                                          <p:val>
                                            <p:fltVal val="1"/>
                                          </p:val>
                                        </p:tav>
                                      </p:tavLst>
                                    </p:anim>
                                    <p:animScale>
                                      <p:cBhvr>
                                        <p:cTn id="77" dur="26">
                                          <p:stCondLst>
                                            <p:cond delay="650"/>
                                          </p:stCondLst>
                                        </p:cTn>
                                        <p:tgtEl>
                                          <p:spTgt spid="4">
                                            <p:txEl>
                                              <p:pRg st="5" end="5"/>
                                            </p:txEl>
                                          </p:spTgt>
                                        </p:tgtEl>
                                      </p:cBhvr>
                                      <p:to x="100000" y="60000"/>
                                    </p:animScale>
                                    <p:animScale>
                                      <p:cBhvr>
                                        <p:cTn id="78" dur="166" decel="50000">
                                          <p:stCondLst>
                                            <p:cond delay="676"/>
                                          </p:stCondLst>
                                        </p:cTn>
                                        <p:tgtEl>
                                          <p:spTgt spid="4">
                                            <p:txEl>
                                              <p:pRg st="5" end="5"/>
                                            </p:txEl>
                                          </p:spTgt>
                                        </p:tgtEl>
                                      </p:cBhvr>
                                      <p:to x="100000" y="100000"/>
                                    </p:animScale>
                                    <p:animScale>
                                      <p:cBhvr>
                                        <p:cTn id="79" dur="26">
                                          <p:stCondLst>
                                            <p:cond delay="1312"/>
                                          </p:stCondLst>
                                        </p:cTn>
                                        <p:tgtEl>
                                          <p:spTgt spid="4">
                                            <p:txEl>
                                              <p:pRg st="5" end="5"/>
                                            </p:txEl>
                                          </p:spTgt>
                                        </p:tgtEl>
                                      </p:cBhvr>
                                      <p:to x="100000" y="80000"/>
                                    </p:animScale>
                                    <p:animScale>
                                      <p:cBhvr>
                                        <p:cTn id="80" dur="166" decel="50000">
                                          <p:stCondLst>
                                            <p:cond delay="1338"/>
                                          </p:stCondLst>
                                        </p:cTn>
                                        <p:tgtEl>
                                          <p:spTgt spid="4">
                                            <p:txEl>
                                              <p:pRg st="5" end="5"/>
                                            </p:txEl>
                                          </p:spTgt>
                                        </p:tgtEl>
                                      </p:cBhvr>
                                      <p:to x="100000" y="100000"/>
                                    </p:animScale>
                                    <p:animScale>
                                      <p:cBhvr>
                                        <p:cTn id="81" dur="26">
                                          <p:stCondLst>
                                            <p:cond delay="1642"/>
                                          </p:stCondLst>
                                        </p:cTn>
                                        <p:tgtEl>
                                          <p:spTgt spid="4">
                                            <p:txEl>
                                              <p:pRg st="5" end="5"/>
                                            </p:txEl>
                                          </p:spTgt>
                                        </p:tgtEl>
                                      </p:cBhvr>
                                      <p:to x="100000" y="90000"/>
                                    </p:animScale>
                                    <p:animScale>
                                      <p:cBhvr>
                                        <p:cTn id="82" dur="166" decel="50000">
                                          <p:stCondLst>
                                            <p:cond delay="1668"/>
                                          </p:stCondLst>
                                        </p:cTn>
                                        <p:tgtEl>
                                          <p:spTgt spid="4">
                                            <p:txEl>
                                              <p:pRg st="5" end="5"/>
                                            </p:txEl>
                                          </p:spTgt>
                                        </p:tgtEl>
                                      </p:cBhvr>
                                      <p:to x="100000" y="100000"/>
                                    </p:animScale>
                                    <p:animScale>
                                      <p:cBhvr>
                                        <p:cTn id="83" dur="26">
                                          <p:stCondLst>
                                            <p:cond delay="1808"/>
                                          </p:stCondLst>
                                        </p:cTn>
                                        <p:tgtEl>
                                          <p:spTgt spid="4">
                                            <p:txEl>
                                              <p:pRg st="5" end="5"/>
                                            </p:txEl>
                                          </p:spTgt>
                                        </p:tgtEl>
                                      </p:cBhvr>
                                      <p:to x="100000" y="95000"/>
                                    </p:animScale>
                                    <p:animScale>
                                      <p:cBhvr>
                                        <p:cTn id="84" dur="166" decel="50000">
                                          <p:stCondLst>
                                            <p:cond delay="1834"/>
                                          </p:stCondLst>
                                        </p:cTn>
                                        <p:tgtEl>
                                          <p:spTgt spid="4">
                                            <p:txEl>
                                              <p:pRg st="5" end="5"/>
                                            </p:txEl>
                                          </p:spTgt>
                                        </p:tgtEl>
                                      </p:cBhvr>
                                      <p:to x="100000" y="100000"/>
                                    </p:animScale>
                                  </p:childTnLst>
                                </p:cTn>
                              </p:par>
                              <p:par>
                                <p:cTn id="85" presetID="26" presetClass="entr" presetSubtype="0" fill="hold" nodeType="withEffect">
                                  <p:stCondLst>
                                    <p:cond delay="0"/>
                                  </p:stCondLst>
                                  <p:childTnLst>
                                    <p:set>
                                      <p:cBhvr>
                                        <p:cTn id="86" dur="1" fill="hold">
                                          <p:stCondLst>
                                            <p:cond delay="0"/>
                                          </p:stCondLst>
                                        </p:cTn>
                                        <p:tgtEl>
                                          <p:spTgt spid="4">
                                            <p:txEl>
                                              <p:pRg st="6" end="6"/>
                                            </p:txEl>
                                          </p:spTgt>
                                        </p:tgtEl>
                                        <p:attrNameLst>
                                          <p:attrName>style.visibility</p:attrName>
                                        </p:attrNameLst>
                                      </p:cBhvr>
                                      <p:to>
                                        <p:strVal val="visible"/>
                                      </p:to>
                                    </p:set>
                                    <p:animEffect transition="in" filter="wipe(down)">
                                      <p:cBhvr>
                                        <p:cTn id="87" dur="580">
                                          <p:stCondLst>
                                            <p:cond delay="0"/>
                                          </p:stCondLst>
                                        </p:cTn>
                                        <p:tgtEl>
                                          <p:spTgt spid="4">
                                            <p:txEl>
                                              <p:pRg st="6" end="6"/>
                                            </p:txEl>
                                          </p:spTgt>
                                        </p:tgtEl>
                                      </p:cBhvr>
                                    </p:animEffect>
                                    <p:anim calcmode="lin" valueType="num">
                                      <p:cBhvr>
                                        <p:cTn id="88" dur="1822" tmFilter="0,0; 0.14,0.36; 0.43,0.73; 0.71,0.91; 1.0,1.0">
                                          <p:stCondLst>
                                            <p:cond delay="0"/>
                                          </p:stCondLst>
                                        </p:cTn>
                                        <p:tgtEl>
                                          <p:spTgt spid="4">
                                            <p:txEl>
                                              <p:pRg st="6" end="6"/>
                                            </p:txEl>
                                          </p:spTgt>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4">
                                            <p:txEl>
                                              <p:pRg st="6" end="6"/>
                                            </p:txEl>
                                          </p:spTgt>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4">
                                            <p:txEl>
                                              <p:pRg st="6" end="6"/>
                                            </p:txEl>
                                          </p:spTgt>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4">
                                            <p:txEl>
                                              <p:pRg st="6" end="6"/>
                                            </p:txEl>
                                          </p:spTgt>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4">
                                            <p:txEl>
                                              <p:pRg st="6" end="6"/>
                                            </p:txEl>
                                          </p:spTgt>
                                        </p:tgtEl>
                                        <p:attrNameLst>
                                          <p:attrName>ppt_y</p:attrName>
                                        </p:attrNameLst>
                                      </p:cBhvr>
                                      <p:tavLst>
                                        <p:tav tm="0" fmla="#ppt_y-sin(pi*$)/81">
                                          <p:val>
                                            <p:fltVal val="0"/>
                                          </p:val>
                                        </p:tav>
                                        <p:tav tm="100000">
                                          <p:val>
                                            <p:fltVal val="1"/>
                                          </p:val>
                                        </p:tav>
                                      </p:tavLst>
                                    </p:anim>
                                    <p:animScale>
                                      <p:cBhvr>
                                        <p:cTn id="93" dur="26">
                                          <p:stCondLst>
                                            <p:cond delay="650"/>
                                          </p:stCondLst>
                                        </p:cTn>
                                        <p:tgtEl>
                                          <p:spTgt spid="4">
                                            <p:txEl>
                                              <p:pRg st="6" end="6"/>
                                            </p:txEl>
                                          </p:spTgt>
                                        </p:tgtEl>
                                      </p:cBhvr>
                                      <p:to x="100000" y="60000"/>
                                    </p:animScale>
                                    <p:animScale>
                                      <p:cBhvr>
                                        <p:cTn id="94" dur="166" decel="50000">
                                          <p:stCondLst>
                                            <p:cond delay="676"/>
                                          </p:stCondLst>
                                        </p:cTn>
                                        <p:tgtEl>
                                          <p:spTgt spid="4">
                                            <p:txEl>
                                              <p:pRg st="6" end="6"/>
                                            </p:txEl>
                                          </p:spTgt>
                                        </p:tgtEl>
                                      </p:cBhvr>
                                      <p:to x="100000" y="100000"/>
                                    </p:animScale>
                                    <p:animScale>
                                      <p:cBhvr>
                                        <p:cTn id="95" dur="26">
                                          <p:stCondLst>
                                            <p:cond delay="1312"/>
                                          </p:stCondLst>
                                        </p:cTn>
                                        <p:tgtEl>
                                          <p:spTgt spid="4">
                                            <p:txEl>
                                              <p:pRg st="6" end="6"/>
                                            </p:txEl>
                                          </p:spTgt>
                                        </p:tgtEl>
                                      </p:cBhvr>
                                      <p:to x="100000" y="80000"/>
                                    </p:animScale>
                                    <p:animScale>
                                      <p:cBhvr>
                                        <p:cTn id="96" dur="166" decel="50000">
                                          <p:stCondLst>
                                            <p:cond delay="1338"/>
                                          </p:stCondLst>
                                        </p:cTn>
                                        <p:tgtEl>
                                          <p:spTgt spid="4">
                                            <p:txEl>
                                              <p:pRg st="6" end="6"/>
                                            </p:txEl>
                                          </p:spTgt>
                                        </p:tgtEl>
                                      </p:cBhvr>
                                      <p:to x="100000" y="100000"/>
                                    </p:animScale>
                                    <p:animScale>
                                      <p:cBhvr>
                                        <p:cTn id="97" dur="26">
                                          <p:stCondLst>
                                            <p:cond delay="1642"/>
                                          </p:stCondLst>
                                        </p:cTn>
                                        <p:tgtEl>
                                          <p:spTgt spid="4">
                                            <p:txEl>
                                              <p:pRg st="6" end="6"/>
                                            </p:txEl>
                                          </p:spTgt>
                                        </p:tgtEl>
                                      </p:cBhvr>
                                      <p:to x="100000" y="90000"/>
                                    </p:animScale>
                                    <p:animScale>
                                      <p:cBhvr>
                                        <p:cTn id="98" dur="166" decel="50000">
                                          <p:stCondLst>
                                            <p:cond delay="1668"/>
                                          </p:stCondLst>
                                        </p:cTn>
                                        <p:tgtEl>
                                          <p:spTgt spid="4">
                                            <p:txEl>
                                              <p:pRg st="6" end="6"/>
                                            </p:txEl>
                                          </p:spTgt>
                                        </p:tgtEl>
                                      </p:cBhvr>
                                      <p:to x="100000" y="100000"/>
                                    </p:animScale>
                                    <p:animScale>
                                      <p:cBhvr>
                                        <p:cTn id="99" dur="26">
                                          <p:stCondLst>
                                            <p:cond delay="1808"/>
                                          </p:stCondLst>
                                        </p:cTn>
                                        <p:tgtEl>
                                          <p:spTgt spid="4">
                                            <p:txEl>
                                              <p:pRg st="6" end="6"/>
                                            </p:txEl>
                                          </p:spTgt>
                                        </p:tgtEl>
                                      </p:cBhvr>
                                      <p:to x="100000" y="95000"/>
                                    </p:animScale>
                                    <p:animScale>
                                      <p:cBhvr>
                                        <p:cTn id="100" dur="166" decel="50000">
                                          <p:stCondLst>
                                            <p:cond delay="1834"/>
                                          </p:stCondLst>
                                        </p:cTn>
                                        <p:tgtEl>
                                          <p:spTgt spid="4">
                                            <p:txEl>
                                              <p:pRg st="6" end="6"/>
                                            </p:txEl>
                                          </p:spTgt>
                                        </p:tgtEl>
                                      </p:cBhvr>
                                      <p:to x="100000" y="100000"/>
                                    </p:animScale>
                                  </p:childTnLst>
                                </p:cTn>
                              </p:par>
                              <p:par>
                                <p:cTn id="101" presetID="26" presetClass="entr" presetSubtype="0" fill="hold" nodeType="withEffect">
                                  <p:stCondLst>
                                    <p:cond delay="0"/>
                                  </p:stCondLst>
                                  <p:childTnLst>
                                    <p:set>
                                      <p:cBhvr>
                                        <p:cTn id="102" dur="1" fill="hold">
                                          <p:stCondLst>
                                            <p:cond delay="0"/>
                                          </p:stCondLst>
                                        </p:cTn>
                                        <p:tgtEl>
                                          <p:spTgt spid="4">
                                            <p:txEl>
                                              <p:pRg st="7" end="7"/>
                                            </p:txEl>
                                          </p:spTgt>
                                        </p:tgtEl>
                                        <p:attrNameLst>
                                          <p:attrName>style.visibility</p:attrName>
                                        </p:attrNameLst>
                                      </p:cBhvr>
                                      <p:to>
                                        <p:strVal val="visible"/>
                                      </p:to>
                                    </p:set>
                                    <p:animEffect transition="in" filter="wipe(down)">
                                      <p:cBhvr>
                                        <p:cTn id="103" dur="580">
                                          <p:stCondLst>
                                            <p:cond delay="0"/>
                                          </p:stCondLst>
                                        </p:cTn>
                                        <p:tgtEl>
                                          <p:spTgt spid="4">
                                            <p:txEl>
                                              <p:pRg st="7" end="7"/>
                                            </p:txEl>
                                          </p:spTgt>
                                        </p:tgtEl>
                                      </p:cBhvr>
                                    </p:animEffect>
                                    <p:anim calcmode="lin" valueType="num">
                                      <p:cBhvr>
                                        <p:cTn id="104" dur="1822" tmFilter="0,0; 0.14,0.36; 0.43,0.73; 0.71,0.91; 1.0,1.0">
                                          <p:stCondLst>
                                            <p:cond delay="0"/>
                                          </p:stCondLst>
                                        </p:cTn>
                                        <p:tgtEl>
                                          <p:spTgt spid="4">
                                            <p:txEl>
                                              <p:pRg st="7" end="7"/>
                                            </p:txEl>
                                          </p:spTgt>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4">
                                            <p:txEl>
                                              <p:pRg st="7" end="7"/>
                                            </p:txEl>
                                          </p:spTgt>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4">
                                            <p:txEl>
                                              <p:pRg st="7" end="7"/>
                                            </p:txEl>
                                          </p:spTgt>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4">
                                            <p:txEl>
                                              <p:pRg st="7" end="7"/>
                                            </p:txEl>
                                          </p:spTgt>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4">
                                            <p:txEl>
                                              <p:pRg st="7" end="7"/>
                                            </p:txEl>
                                          </p:spTgt>
                                        </p:tgtEl>
                                        <p:attrNameLst>
                                          <p:attrName>ppt_y</p:attrName>
                                        </p:attrNameLst>
                                      </p:cBhvr>
                                      <p:tavLst>
                                        <p:tav tm="0" fmla="#ppt_y-sin(pi*$)/81">
                                          <p:val>
                                            <p:fltVal val="0"/>
                                          </p:val>
                                        </p:tav>
                                        <p:tav tm="100000">
                                          <p:val>
                                            <p:fltVal val="1"/>
                                          </p:val>
                                        </p:tav>
                                      </p:tavLst>
                                    </p:anim>
                                    <p:animScale>
                                      <p:cBhvr>
                                        <p:cTn id="109" dur="26">
                                          <p:stCondLst>
                                            <p:cond delay="650"/>
                                          </p:stCondLst>
                                        </p:cTn>
                                        <p:tgtEl>
                                          <p:spTgt spid="4">
                                            <p:txEl>
                                              <p:pRg st="7" end="7"/>
                                            </p:txEl>
                                          </p:spTgt>
                                        </p:tgtEl>
                                      </p:cBhvr>
                                      <p:to x="100000" y="60000"/>
                                    </p:animScale>
                                    <p:animScale>
                                      <p:cBhvr>
                                        <p:cTn id="110" dur="166" decel="50000">
                                          <p:stCondLst>
                                            <p:cond delay="676"/>
                                          </p:stCondLst>
                                        </p:cTn>
                                        <p:tgtEl>
                                          <p:spTgt spid="4">
                                            <p:txEl>
                                              <p:pRg st="7" end="7"/>
                                            </p:txEl>
                                          </p:spTgt>
                                        </p:tgtEl>
                                      </p:cBhvr>
                                      <p:to x="100000" y="100000"/>
                                    </p:animScale>
                                    <p:animScale>
                                      <p:cBhvr>
                                        <p:cTn id="111" dur="26">
                                          <p:stCondLst>
                                            <p:cond delay="1312"/>
                                          </p:stCondLst>
                                        </p:cTn>
                                        <p:tgtEl>
                                          <p:spTgt spid="4">
                                            <p:txEl>
                                              <p:pRg st="7" end="7"/>
                                            </p:txEl>
                                          </p:spTgt>
                                        </p:tgtEl>
                                      </p:cBhvr>
                                      <p:to x="100000" y="80000"/>
                                    </p:animScale>
                                    <p:animScale>
                                      <p:cBhvr>
                                        <p:cTn id="112" dur="166" decel="50000">
                                          <p:stCondLst>
                                            <p:cond delay="1338"/>
                                          </p:stCondLst>
                                        </p:cTn>
                                        <p:tgtEl>
                                          <p:spTgt spid="4">
                                            <p:txEl>
                                              <p:pRg st="7" end="7"/>
                                            </p:txEl>
                                          </p:spTgt>
                                        </p:tgtEl>
                                      </p:cBhvr>
                                      <p:to x="100000" y="100000"/>
                                    </p:animScale>
                                    <p:animScale>
                                      <p:cBhvr>
                                        <p:cTn id="113" dur="26">
                                          <p:stCondLst>
                                            <p:cond delay="1642"/>
                                          </p:stCondLst>
                                        </p:cTn>
                                        <p:tgtEl>
                                          <p:spTgt spid="4">
                                            <p:txEl>
                                              <p:pRg st="7" end="7"/>
                                            </p:txEl>
                                          </p:spTgt>
                                        </p:tgtEl>
                                      </p:cBhvr>
                                      <p:to x="100000" y="90000"/>
                                    </p:animScale>
                                    <p:animScale>
                                      <p:cBhvr>
                                        <p:cTn id="114" dur="166" decel="50000">
                                          <p:stCondLst>
                                            <p:cond delay="1668"/>
                                          </p:stCondLst>
                                        </p:cTn>
                                        <p:tgtEl>
                                          <p:spTgt spid="4">
                                            <p:txEl>
                                              <p:pRg st="7" end="7"/>
                                            </p:txEl>
                                          </p:spTgt>
                                        </p:tgtEl>
                                      </p:cBhvr>
                                      <p:to x="100000" y="100000"/>
                                    </p:animScale>
                                    <p:animScale>
                                      <p:cBhvr>
                                        <p:cTn id="115" dur="26">
                                          <p:stCondLst>
                                            <p:cond delay="1808"/>
                                          </p:stCondLst>
                                        </p:cTn>
                                        <p:tgtEl>
                                          <p:spTgt spid="4">
                                            <p:txEl>
                                              <p:pRg st="7" end="7"/>
                                            </p:txEl>
                                          </p:spTgt>
                                        </p:tgtEl>
                                      </p:cBhvr>
                                      <p:to x="100000" y="95000"/>
                                    </p:animScale>
                                    <p:animScale>
                                      <p:cBhvr>
                                        <p:cTn id="116" dur="166" decel="50000">
                                          <p:stCondLst>
                                            <p:cond delay="1834"/>
                                          </p:stCondLst>
                                        </p:cTn>
                                        <p:tgtEl>
                                          <p:spTgt spid="4">
                                            <p:txEl>
                                              <p:pRg st="7" end="7"/>
                                            </p:txEl>
                                          </p:spTgt>
                                        </p:tgtEl>
                                      </p:cBhvr>
                                      <p:to x="100000" y="100000"/>
                                    </p:animScale>
                                  </p:childTnLst>
                                </p:cTn>
                              </p:par>
                              <p:par>
                                <p:cTn id="117" presetID="26" presetClass="entr" presetSubtype="0" fill="hold" nodeType="withEffect">
                                  <p:stCondLst>
                                    <p:cond delay="0"/>
                                  </p:stCondLst>
                                  <p:childTnLst>
                                    <p:set>
                                      <p:cBhvr>
                                        <p:cTn id="118" dur="1" fill="hold">
                                          <p:stCondLst>
                                            <p:cond delay="0"/>
                                          </p:stCondLst>
                                        </p:cTn>
                                        <p:tgtEl>
                                          <p:spTgt spid="4">
                                            <p:txEl>
                                              <p:pRg st="8" end="8"/>
                                            </p:txEl>
                                          </p:spTgt>
                                        </p:tgtEl>
                                        <p:attrNameLst>
                                          <p:attrName>style.visibility</p:attrName>
                                        </p:attrNameLst>
                                      </p:cBhvr>
                                      <p:to>
                                        <p:strVal val="visible"/>
                                      </p:to>
                                    </p:set>
                                    <p:animEffect transition="in" filter="wipe(down)">
                                      <p:cBhvr>
                                        <p:cTn id="119" dur="580">
                                          <p:stCondLst>
                                            <p:cond delay="0"/>
                                          </p:stCondLst>
                                        </p:cTn>
                                        <p:tgtEl>
                                          <p:spTgt spid="4">
                                            <p:txEl>
                                              <p:pRg st="8" end="8"/>
                                            </p:txEl>
                                          </p:spTgt>
                                        </p:tgtEl>
                                      </p:cBhvr>
                                    </p:animEffect>
                                    <p:anim calcmode="lin" valueType="num">
                                      <p:cBhvr>
                                        <p:cTn id="120" dur="1822" tmFilter="0,0; 0.14,0.36; 0.43,0.73; 0.71,0.91; 1.0,1.0">
                                          <p:stCondLst>
                                            <p:cond delay="0"/>
                                          </p:stCondLst>
                                        </p:cTn>
                                        <p:tgtEl>
                                          <p:spTgt spid="4">
                                            <p:txEl>
                                              <p:pRg st="8" end="8"/>
                                            </p:txEl>
                                          </p:spTgt>
                                        </p:tgtEl>
                                        <p:attrNameLst>
                                          <p:attrName>ppt_x</p:attrName>
                                        </p:attrNameLst>
                                      </p:cBhvr>
                                      <p:tavLst>
                                        <p:tav tm="0">
                                          <p:val>
                                            <p:strVal val="#ppt_x-0.25"/>
                                          </p:val>
                                        </p:tav>
                                        <p:tav tm="100000">
                                          <p:val>
                                            <p:strVal val="#ppt_x"/>
                                          </p:val>
                                        </p:tav>
                                      </p:tavLst>
                                    </p:anim>
                                    <p:anim calcmode="lin" valueType="num">
                                      <p:cBhvr>
                                        <p:cTn id="121" dur="664" tmFilter="0.0,0.0; 0.25,0.07; 0.50,0.2; 0.75,0.467; 1.0,1.0">
                                          <p:stCondLst>
                                            <p:cond delay="0"/>
                                          </p:stCondLst>
                                        </p:cTn>
                                        <p:tgtEl>
                                          <p:spTgt spid="4">
                                            <p:txEl>
                                              <p:pRg st="8" end="8"/>
                                            </p:txEl>
                                          </p:spTgt>
                                        </p:tgtEl>
                                        <p:attrNameLst>
                                          <p:attrName>ppt_y</p:attrName>
                                        </p:attrNameLst>
                                      </p:cBhvr>
                                      <p:tavLst>
                                        <p:tav tm="0" fmla="#ppt_y-sin(pi*$)/3">
                                          <p:val>
                                            <p:fltVal val="0.5"/>
                                          </p:val>
                                        </p:tav>
                                        <p:tav tm="100000">
                                          <p:val>
                                            <p:fltVal val="1"/>
                                          </p:val>
                                        </p:tav>
                                      </p:tavLst>
                                    </p:anim>
                                    <p:anim calcmode="lin" valueType="num">
                                      <p:cBhvr>
                                        <p:cTn id="122" dur="664" tmFilter="0, 0; 0.125,0.2665; 0.25,0.4; 0.375,0.465; 0.5,0.5;  0.625,0.535; 0.75,0.6; 0.875,0.7335; 1,1">
                                          <p:stCondLst>
                                            <p:cond delay="664"/>
                                          </p:stCondLst>
                                        </p:cTn>
                                        <p:tgtEl>
                                          <p:spTgt spid="4">
                                            <p:txEl>
                                              <p:pRg st="8" end="8"/>
                                            </p:txEl>
                                          </p:spTgt>
                                        </p:tgtEl>
                                        <p:attrNameLst>
                                          <p:attrName>ppt_y</p:attrName>
                                        </p:attrNameLst>
                                      </p:cBhvr>
                                      <p:tavLst>
                                        <p:tav tm="0" fmla="#ppt_y-sin(pi*$)/9">
                                          <p:val>
                                            <p:fltVal val="0"/>
                                          </p:val>
                                        </p:tav>
                                        <p:tav tm="100000">
                                          <p:val>
                                            <p:fltVal val="1"/>
                                          </p:val>
                                        </p:tav>
                                      </p:tavLst>
                                    </p:anim>
                                    <p:anim calcmode="lin" valueType="num">
                                      <p:cBhvr>
                                        <p:cTn id="123" dur="332" tmFilter="0, 0; 0.125,0.2665; 0.25,0.4; 0.375,0.465; 0.5,0.5;  0.625,0.535; 0.75,0.6; 0.875,0.7335; 1,1">
                                          <p:stCondLst>
                                            <p:cond delay="1324"/>
                                          </p:stCondLst>
                                        </p:cTn>
                                        <p:tgtEl>
                                          <p:spTgt spid="4">
                                            <p:txEl>
                                              <p:pRg st="8" end="8"/>
                                            </p:txEl>
                                          </p:spTgt>
                                        </p:tgtEl>
                                        <p:attrNameLst>
                                          <p:attrName>ppt_y</p:attrName>
                                        </p:attrNameLst>
                                      </p:cBhvr>
                                      <p:tavLst>
                                        <p:tav tm="0" fmla="#ppt_y-sin(pi*$)/27">
                                          <p:val>
                                            <p:fltVal val="0"/>
                                          </p:val>
                                        </p:tav>
                                        <p:tav tm="100000">
                                          <p:val>
                                            <p:fltVal val="1"/>
                                          </p:val>
                                        </p:tav>
                                      </p:tavLst>
                                    </p:anim>
                                    <p:anim calcmode="lin" valueType="num">
                                      <p:cBhvr>
                                        <p:cTn id="124" dur="164" tmFilter="0, 0; 0.125,0.2665; 0.25,0.4; 0.375,0.465; 0.5,0.5;  0.625,0.535; 0.75,0.6; 0.875,0.7335; 1,1">
                                          <p:stCondLst>
                                            <p:cond delay="1656"/>
                                          </p:stCondLst>
                                        </p:cTn>
                                        <p:tgtEl>
                                          <p:spTgt spid="4">
                                            <p:txEl>
                                              <p:pRg st="8" end="8"/>
                                            </p:txEl>
                                          </p:spTgt>
                                        </p:tgtEl>
                                        <p:attrNameLst>
                                          <p:attrName>ppt_y</p:attrName>
                                        </p:attrNameLst>
                                      </p:cBhvr>
                                      <p:tavLst>
                                        <p:tav tm="0" fmla="#ppt_y-sin(pi*$)/81">
                                          <p:val>
                                            <p:fltVal val="0"/>
                                          </p:val>
                                        </p:tav>
                                        <p:tav tm="100000">
                                          <p:val>
                                            <p:fltVal val="1"/>
                                          </p:val>
                                        </p:tav>
                                      </p:tavLst>
                                    </p:anim>
                                    <p:animScale>
                                      <p:cBhvr>
                                        <p:cTn id="125" dur="26">
                                          <p:stCondLst>
                                            <p:cond delay="650"/>
                                          </p:stCondLst>
                                        </p:cTn>
                                        <p:tgtEl>
                                          <p:spTgt spid="4">
                                            <p:txEl>
                                              <p:pRg st="8" end="8"/>
                                            </p:txEl>
                                          </p:spTgt>
                                        </p:tgtEl>
                                      </p:cBhvr>
                                      <p:to x="100000" y="60000"/>
                                    </p:animScale>
                                    <p:animScale>
                                      <p:cBhvr>
                                        <p:cTn id="126" dur="166" decel="50000">
                                          <p:stCondLst>
                                            <p:cond delay="676"/>
                                          </p:stCondLst>
                                        </p:cTn>
                                        <p:tgtEl>
                                          <p:spTgt spid="4">
                                            <p:txEl>
                                              <p:pRg st="8" end="8"/>
                                            </p:txEl>
                                          </p:spTgt>
                                        </p:tgtEl>
                                      </p:cBhvr>
                                      <p:to x="100000" y="100000"/>
                                    </p:animScale>
                                    <p:animScale>
                                      <p:cBhvr>
                                        <p:cTn id="127" dur="26">
                                          <p:stCondLst>
                                            <p:cond delay="1312"/>
                                          </p:stCondLst>
                                        </p:cTn>
                                        <p:tgtEl>
                                          <p:spTgt spid="4">
                                            <p:txEl>
                                              <p:pRg st="8" end="8"/>
                                            </p:txEl>
                                          </p:spTgt>
                                        </p:tgtEl>
                                      </p:cBhvr>
                                      <p:to x="100000" y="80000"/>
                                    </p:animScale>
                                    <p:animScale>
                                      <p:cBhvr>
                                        <p:cTn id="128" dur="166" decel="50000">
                                          <p:stCondLst>
                                            <p:cond delay="1338"/>
                                          </p:stCondLst>
                                        </p:cTn>
                                        <p:tgtEl>
                                          <p:spTgt spid="4">
                                            <p:txEl>
                                              <p:pRg st="8" end="8"/>
                                            </p:txEl>
                                          </p:spTgt>
                                        </p:tgtEl>
                                      </p:cBhvr>
                                      <p:to x="100000" y="100000"/>
                                    </p:animScale>
                                    <p:animScale>
                                      <p:cBhvr>
                                        <p:cTn id="129" dur="26">
                                          <p:stCondLst>
                                            <p:cond delay="1642"/>
                                          </p:stCondLst>
                                        </p:cTn>
                                        <p:tgtEl>
                                          <p:spTgt spid="4">
                                            <p:txEl>
                                              <p:pRg st="8" end="8"/>
                                            </p:txEl>
                                          </p:spTgt>
                                        </p:tgtEl>
                                      </p:cBhvr>
                                      <p:to x="100000" y="90000"/>
                                    </p:animScale>
                                    <p:animScale>
                                      <p:cBhvr>
                                        <p:cTn id="130" dur="166" decel="50000">
                                          <p:stCondLst>
                                            <p:cond delay="1668"/>
                                          </p:stCondLst>
                                        </p:cTn>
                                        <p:tgtEl>
                                          <p:spTgt spid="4">
                                            <p:txEl>
                                              <p:pRg st="8" end="8"/>
                                            </p:txEl>
                                          </p:spTgt>
                                        </p:tgtEl>
                                      </p:cBhvr>
                                      <p:to x="100000" y="100000"/>
                                    </p:animScale>
                                    <p:animScale>
                                      <p:cBhvr>
                                        <p:cTn id="131" dur="26">
                                          <p:stCondLst>
                                            <p:cond delay="1808"/>
                                          </p:stCondLst>
                                        </p:cTn>
                                        <p:tgtEl>
                                          <p:spTgt spid="4">
                                            <p:txEl>
                                              <p:pRg st="8" end="8"/>
                                            </p:txEl>
                                          </p:spTgt>
                                        </p:tgtEl>
                                      </p:cBhvr>
                                      <p:to x="100000" y="95000"/>
                                    </p:animScale>
                                    <p:animScale>
                                      <p:cBhvr>
                                        <p:cTn id="132" dur="166" decel="50000">
                                          <p:stCondLst>
                                            <p:cond delay="1834"/>
                                          </p:stCondLst>
                                        </p:cTn>
                                        <p:tgtEl>
                                          <p:spTgt spid="4">
                                            <p:txEl>
                                              <p:pRg st="8" end="8"/>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E29F6-33FF-4344-92A3-99BC62CC6046}"/>
              </a:ext>
            </a:extLst>
          </p:cNvPr>
          <p:cNvSpPr>
            <a:spLocks noGrp="1"/>
          </p:cNvSpPr>
          <p:nvPr>
            <p:ph type="title"/>
          </p:nvPr>
        </p:nvSpPr>
        <p:spPr/>
        <p:txBody>
          <a:bodyPr/>
          <a:lstStyle/>
          <a:p>
            <a:r>
              <a:rPr lang="en-US" dirty="0"/>
              <a:t>Network Topology Diagrams</a:t>
            </a:r>
          </a:p>
        </p:txBody>
      </p:sp>
      <p:sp>
        <p:nvSpPr>
          <p:cNvPr id="5" name="Text Placeholder 4">
            <a:extLst>
              <a:ext uri="{FF2B5EF4-FFF2-40B4-BE49-F238E27FC236}">
                <a16:creationId xmlns:a16="http://schemas.microsoft.com/office/drawing/2014/main" id="{0E7CF31C-2A8B-471B-9858-1C4D692E279E}"/>
              </a:ext>
            </a:extLst>
          </p:cNvPr>
          <p:cNvSpPr>
            <a:spLocks noGrp="1"/>
          </p:cNvSpPr>
          <p:nvPr>
            <p:ph type="body" sz="quarter" idx="13"/>
          </p:nvPr>
        </p:nvSpPr>
        <p:spPr>
          <a:xfrm>
            <a:off x="1653718" y="647111"/>
            <a:ext cx="7054516" cy="571500"/>
          </a:xfrm>
        </p:spPr>
        <p:txBody>
          <a:bodyPr/>
          <a:lstStyle/>
          <a:p>
            <a:r>
              <a:rPr lang="en-US" b="1" dirty="0"/>
              <a:t>Network topology: </a:t>
            </a:r>
            <a:r>
              <a:rPr lang="en-US" dirty="0"/>
              <a:t>Physical or logical shape or structure of the network.</a:t>
            </a:r>
            <a:endParaRPr lang="en-US" b="1" dirty="0"/>
          </a:p>
        </p:txBody>
      </p:sp>
      <p:sp>
        <p:nvSpPr>
          <p:cNvPr id="3" name="Slide Number Placeholder 2">
            <a:extLst>
              <a:ext uri="{FF2B5EF4-FFF2-40B4-BE49-F238E27FC236}">
                <a16:creationId xmlns:a16="http://schemas.microsoft.com/office/drawing/2014/main" id="{EBB7280D-6526-4D43-962D-A48953B21335}"/>
              </a:ext>
            </a:extLst>
          </p:cNvPr>
          <p:cNvSpPr>
            <a:spLocks noGrp="1"/>
          </p:cNvSpPr>
          <p:nvPr>
            <p:ph type="sldNum" sz="quarter" idx="4"/>
          </p:nvPr>
        </p:nvSpPr>
        <p:spPr/>
        <p:txBody>
          <a:bodyPr/>
          <a:lstStyle/>
          <a:p>
            <a:fld id="{2066355A-084C-D24E-9AD2-7E4FC41EA627}" type="slidenum">
              <a:rPr lang="en-US" smtClean="0"/>
              <a:pPr/>
              <a:t>22</a:t>
            </a:fld>
            <a:endParaRPr lang="en-US" dirty="0"/>
          </a:p>
        </p:txBody>
      </p:sp>
      <p:pic>
        <p:nvPicPr>
          <p:cNvPr id="6" name="Content Placeholder 8">
            <a:extLst>
              <a:ext uri="{FF2B5EF4-FFF2-40B4-BE49-F238E27FC236}">
                <a16:creationId xmlns:a16="http://schemas.microsoft.com/office/drawing/2014/main" id="{C12F9B79-DB7A-41AD-B822-B4A724C27681}"/>
              </a:ext>
            </a:extLst>
          </p:cNvPr>
          <p:cNvPicPr>
            <a:picLocks noGrp="1" noChangeAspect="1"/>
          </p:cNvPicPr>
          <p:nvPr>
            <p:ph idx="1"/>
          </p:nvPr>
        </p:nvPicPr>
        <p:blipFill>
          <a:blip r:embed="rId2"/>
          <a:stretch>
            <a:fillRect/>
          </a:stretch>
        </p:blipFill>
        <p:spPr>
          <a:xfrm>
            <a:off x="2021580" y="1790520"/>
            <a:ext cx="5096256" cy="2781300"/>
          </a:xfrm>
        </p:spPr>
      </p:pic>
    </p:spTree>
    <p:extLst>
      <p:ext uri="{BB962C8B-B14F-4D97-AF65-F5344CB8AC3E}">
        <p14:creationId xmlns:p14="http://schemas.microsoft.com/office/powerpoint/2010/main" val="21673081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82E56-C592-4CBB-A9D3-8C32EF11CB54}"/>
              </a:ext>
            </a:extLst>
          </p:cNvPr>
          <p:cNvSpPr>
            <a:spLocks noGrp="1"/>
          </p:cNvSpPr>
          <p:nvPr>
            <p:ph type="title"/>
          </p:nvPr>
        </p:nvSpPr>
        <p:spPr>
          <a:xfrm>
            <a:off x="341925" y="75202"/>
            <a:ext cx="7883768" cy="633458"/>
          </a:xfrm>
        </p:spPr>
        <p:txBody>
          <a:bodyPr anchor="ctr">
            <a:normAutofit/>
          </a:bodyPr>
          <a:lstStyle/>
          <a:p>
            <a:r>
              <a:rPr lang="en-US" dirty="0"/>
              <a:t>Schematic Block Diagram</a:t>
            </a:r>
          </a:p>
        </p:txBody>
      </p:sp>
      <p:sp>
        <p:nvSpPr>
          <p:cNvPr id="3" name="Text Placeholder 2">
            <a:extLst>
              <a:ext uri="{FF2B5EF4-FFF2-40B4-BE49-F238E27FC236}">
                <a16:creationId xmlns:a16="http://schemas.microsoft.com/office/drawing/2014/main" id="{AD9D9D17-F8B1-4100-8474-38415B387510}"/>
              </a:ext>
            </a:extLst>
          </p:cNvPr>
          <p:cNvSpPr>
            <a:spLocks noGrp="1"/>
          </p:cNvSpPr>
          <p:nvPr>
            <p:ph type="body" sz="quarter" idx="13"/>
          </p:nvPr>
        </p:nvSpPr>
        <p:spPr>
          <a:xfrm>
            <a:off x="1752600" y="944984"/>
            <a:ext cx="6934200" cy="571500"/>
          </a:xfrm>
        </p:spPr>
        <p:txBody>
          <a:bodyPr>
            <a:normAutofit/>
          </a:bodyPr>
          <a:lstStyle/>
          <a:p>
            <a:r>
              <a:rPr lang="en-US" b="1" dirty="0"/>
              <a:t>Schematic: </a:t>
            </a:r>
            <a:r>
              <a:rPr lang="en-US" dirty="0"/>
              <a:t>A simplified representation of a system.</a:t>
            </a:r>
          </a:p>
          <a:p>
            <a:endParaRPr lang="en-US" dirty="0"/>
          </a:p>
        </p:txBody>
      </p:sp>
      <p:sp>
        <p:nvSpPr>
          <p:cNvPr id="4" name="Slide Number Placeholder 3">
            <a:extLst>
              <a:ext uri="{FF2B5EF4-FFF2-40B4-BE49-F238E27FC236}">
                <a16:creationId xmlns:a16="http://schemas.microsoft.com/office/drawing/2014/main" id="{709C634C-7CBB-4E9E-8A0E-0EF410CC00A1}"/>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23</a:t>
            </a:fld>
            <a:endParaRPr lang="en-US"/>
          </a:p>
        </p:txBody>
      </p:sp>
      <p:graphicFrame>
        <p:nvGraphicFramePr>
          <p:cNvPr id="7" name="Content Placeholder 4">
            <a:extLst>
              <a:ext uri="{FF2B5EF4-FFF2-40B4-BE49-F238E27FC236}">
                <a16:creationId xmlns:a16="http://schemas.microsoft.com/office/drawing/2014/main" id="{3BCECAC9-6A1E-37B8-9A64-9956A682257C}"/>
              </a:ext>
            </a:extLst>
          </p:cNvPr>
          <p:cNvGraphicFramePr>
            <a:graphicFrameLocks noGrp="1"/>
          </p:cNvGraphicFramePr>
          <p:nvPr>
            <p:ph idx="1"/>
            <p:extLst>
              <p:ext uri="{D42A27DB-BD31-4B8C-83A1-F6EECF244321}">
                <p14:modId xmlns:p14="http://schemas.microsoft.com/office/powerpoint/2010/main" val="1034692908"/>
              </p:ext>
            </p:extLst>
          </p:nvPr>
        </p:nvGraphicFramePr>
        <p:xfrm>
          <a:off x="341924" y="1696453"/>
          <a:ext cx="8460152" cy="29854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740743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11846-BAD3-4C1F-BFBA-11AF3F250F97}"/>
              </a:ext>
            </a:extLst>
          </p:cNvPr>
          <p:cNvSpPr>
            <a:spLocks noGrp="1"/>
          </p:cNvSpPr>
          <p:nvPr>
            <p:ph type="title"/>
          </p:nvPr>
        </p:nvSpPr>
        <p:spPr/>
        <p:txBody>
          <a:bodyPr/>
          <a:lstStyle/>
          <a:p>
            <a:r>
              <a:rPr lang="en-US" dirty="0"/>
              <a:t>Reference Documentation</a:t>
            </a:r>
          </a:p>
        </p:txBody>
      </p:sp>
      <p:sp>
        <p:nvSpPr>
          <p:cNvPr id="3" name="Slide Number Placeholder 2">
            <a:extLst>
              <a:ext uri="{FF2B5EF4-FFF2-40B4-BE49-F238E27FC236}">
                <a16:creationId xmlns:a16="http://schemas.microsoft.com/office/drawing/2014/main" id="{4C1CFA27-DD29-4B75-B09B-CBCB8F3053AF}"/>
              </a:ext>
            </a:extLst>
          </p:cNvPr>
          <p:cNvSpPr>
            <a:spLocks noGrp="1"/>
          </p:cNvSpPr>
          <p:nvPr>
            <p:ph type="sldNum" sz="quarter" idx="4"/>
          </p:nvPr>
        </p:nvSpPr>
        <p:spPr/>
        <p:txBody>
          <a:bodyPr/>
          <a:lstStyle/>
          <a:p>
            <a:fld id="{2066355A-084C-D24E-9AD2-7E4FC41EA627}" type="slidenum">
              <a:rPr lang="en-US" smtClean="0"/>
              <a:pPr/>
              <a:t>24</a:t>
            </a:fld>
            <a:endParaRPr lang="en-US" dirty="0"/>
          </a:p>
        </p:txBody>
      </p:sp>
      <p:sp>
        <p:nvSpPr>
          <p:cNvPr id="4" name="Content Placeholder 3">
            <a:extLst>
              <a:ext uri="{FF2B5EF4-FFF2-40B4-BE49-F238E27FC236}">
                <a16:creationId xmlns:a16="http://schemas.microsoft.com/office/drawing/2014/main" id="{7BBFECA9-C1CB-420B-9CD3-2E75EA865495}"/>
              </a:ext>
            </a:extLst>
          </p:cNvPr>
          <p:cNvSpPr>
            <a:spLocks noGrp="1"/>
          </p:cNvSpPr>
          <p:nvPr>
            <p:ph idx="1"/>
          </p:nvPr>
        </p:nvSpPr>
        <p:spPr/>
        <p:txBody>
          <a:bodyPr/>
          <a:lstStyle/>
          <a:p>
            <a:r>
              <a:rPr lang="en-US" dirty="0"/>
              <a:t>User and Installation manuals</a:t>
            </a:r>
          </a:p>
          <a:p>
            <a:endParaRPr lang="en-US" dirty="0"/>
          </a:p>
          <a:p>
            <a:r>
              <a:rPr lang="en-US" dirty="0"/>
              <a:t>Internet and web-based resources</a:t>
            </a:r>
          </a:p>
          <a:p>
            <a:pPr lvl="1"/>
            <a:r>
              <a:rPr lang="en-US" dirty="0"/>
              <a:t>Knowledge bases</a:t>
            </a:r>
          </a:p>
          <a:p>
            <a:pPr lvl="1"/>
            <a:r>
              <a:rPr lang="en-US" dirty="0"/>
              <a:t>Wikis</a:t>
            </a:r>
          </a:p>
          <a:p>
            <a:pPr lvl="1"/>
            <a:r>
              <a:rPr lang="en-US" dirty="0"/>
              <a:t>Articles</a:t>
            </a:r>
          </a:p>
          <a:p>
            <a:pPr lvl="1"/>
            <a:r>
              <a:rPr lang="en-US" dirty="0"/>
              <a:t>Quick reference materials</a:t>
            </a:r>
          </a:p>
          <a:p>
            <a:pPr marL="342900" lvl="1" indent="0">
              <a:buNone/>
            </a:pPr>
            <a:endParaRPr lang="en-US" dirty="0"/>
          </a:p>
          <a:p>
            <a:r>
              <a:rPr lang="en-US" dirty="0"/>
              <a:t>Training materials</a:t>
            </a:r>
          </a:p>
        </p:txBody>
      </p:sp>
    </p:spTree>
    <p:extLst>
      <p:ext uri="{BB962C8B-B14F-4D97-AF65-F5344CB8AC3E}">
        <p14:creationId xmlns:p14="http://schemas.microsoft.com/office/powerpoint/2010/main" val="1410577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1000"/>
                                        <p:tgtEl>
                                          <p:spTgt spid="4">
                                            <p:txEl>
                                              <p:pRg st="3" end="3"/>
                                            </p:txEl>
                                          </p:spTgt>
                                        </p:tgtEl>
                                      </p:cBhvr>
                                    </p:animEffect>
                                    <p:anim calcmode="lin" valueType="num">
                                      <p:cBhvr>
                                        <p:cTn id="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1000"/>
                                        <p:tgtEl>
                                          <p:spTgt spid="4">
                                            <p:txEl>
                                              <p:pRg st="4" end="4"/>
                                            </p:txEl>
                                          </p:spTgt>
                                        </p:tgtEl>
                                      </p:cBhvr>
                                    </p:animEffect>
                                    <p:anim calcmode="lin" valueType="num">
                                      <p:cBhvr>
                                        <p:cTn id="1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Effect transition="in" filter="fade">
                                      <p:cBhvr>
                                        <p:cTn id="17" dur="1000"/>
                                        <p:tgtEl>
                                          <p:spTgt spid="4">
                                            <p:txEl>
                                              <p:pRg st="5" end="5"/>
                                            </p:txEl>
                                          </p:spTgt>
                                        </p:tgtEl>
                                      </p:cBhvr>
                                    </p:animEffect>
                                    <p:anim calcmode="lin" valueType="num">
                                      <p:cBhvr>
                                        <p:cTn id="18"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5" end="5"/>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Effect transition="in" filter="fade">
                                      <p:cBhvr>
                                        <p:cTn id="22" dur="1000"/>
                                        <p:tgtEl>
                                          <p:spTgt spid="4">
                                            <p:txEl>
                                              <p:pRg st="6" end="6"/>
                                            </p:txEl>
                                          </p:spTgt>
                                        </p:tgtEl>
                                      </p:cBhvr>
                                    </p:animEffect>
                                    <p:anim calcmode="lin" valueType="num">
                                      <p:cBhvr>
                                        <p:cTn id="23"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FD1054E-8FDC-4550-BE3E-72668301C63D}"/>
              </a:ext>
            </a:extLst>
          </p:cNvPr>
          <p:cNvSpPr>
            <a:spLocks noGrp="1"/>
          </p:cNvSpPr>
          <p:nvPr>
            <p:ph type="title"/>
          </p:nvPr>
        </p:nvSpPr>
        <p:spPr/>
        <p:txBody>
          <a:bodyPr/>
          <a:lstStyle/>
          <a:p>
            <a:r>
              <a:rPr lang="en-US" dirty="0"/>
              <a:t>Incident Documentation</a:t>
            </a:r>
          </a:p>
        </p:txBody>
      </p:sp>
      <p:sp>
        <p:nvSpPr>
          <p:cNvPr id="7" name="Text Placeholder 6">
            <a:extLst>
              <a:ext uri="{FF2B5EF4-FFF2-40B4-BE49-F238E27FC236}">
                <a16:creationId xmlns:a16="http://schemas.microsoft.com/office/drawing/2014/main" id="{CA8F119F-1C2B-41D5-B0CF-35A0243EB070}"/>
              </a:ext>
            </a:extLst>
          </p:cNvPr>
          <p:cNvSpPr>
            <a:spLocks noGrp="1"/>
          </p:cNvSpPr>
          <p:nvPr>
            <p:ph type="body" sz="quarter" idx="13"/>
          </p:nvPr>
        </p:nvSpPr>
        <p:spPr>
          <a:xfrm>
            <a:off x="1784687" y="797273"/>
            <a:ext cx="7054516" cy="571500"/>
          </a:xfrm>
        </p:spPr>
        <p:txBody>
          <a:bodyPr/>
          <a:lstStyle/>
          <a:p>
            <a:r>
              <a:rPr lang="en-US" b="1" dirty="0"/>
              <a:t>Incident management: </a:t>
            </a:r>
            <a:r>
              <a:rPr lang="en-US" dirty="0"/>
              <a:t>A set of practices and procedures that govern how an organization will respond to an incident in progress.</a:t>
            </a:r>
          </a:p>
        </p:txBody>
      </p:sp>
      <p:sp>
        <p:nvSpPr>
          <p:cNvPr id="3" name="Slide Number Placeholder 2">
            <a:extLst>
              <a:ext uri="{FF2B5EF4-FFF2-40B4-BE49-F238E27FC236}">
                <a16:creationId xmlns:a16="http://schemas.microsoft.com/office/drawing/2014/main" id="{6E84F178-42BB-4B45-A421-340B2BCC4006}"/>
              </a:ext>
            </a:extLst>
          </p:cNvPr>
          <p:cNvSpPr>
            <a:spLocks noGrp="1"/>
          </p:cNvSpPr>
          <p:nvPr>
            <p:ph type="sldNum" sz="quarter" idx="4"/>
          </p:nvPr>
        </p:nvSpPr>
        <p:spPr/>
        <p:txBody>
          <a:bodyPr/>
          <a:lstStyle/>
          <a:p>
            <a:fld id="{2066355A-084C-D24E-9AD2-7E4FC41EA627}" type="slidenum">
              <a:rPr lang="en-US" smtClean="0"/>
              <a:pPr/>
              <a:t>25</a:t>
            </a:fld>
            <a:endParaRPr lang="en-US" dirty="0"/>
          </a:p>
        </p:txBody>
      </p:sp>
      <p:sp>
        <p:nvSpPr>
          <p:cNvPr id="2" name="Content Placeholder 1">
            <a:extLst>
              <a:ext uri="{FF2B5EF4-FFF2-40B4-BE49-F238E27FC236}">
                <a16:creationId xmlns:a16="http://schemas.microsoft.com/office/drawing/2014/main" id="{83318BD8-57B0-4EAC-9BD0-5C5364480C31}"/>
              </a:ext>
            </a:extLst>
          </p:cNvPr>
          <p:cNvSpPr>
            <a:spLocks noGrp="1"/>
          </p:cNvSpPr>
          <p:nvPr>
            <p:ph idx="1"/>
          </p:nvPr>
        </p:nvSpPr>
        <p:spPr/>
        <p:txBody>
          <a:bodyPr/>
          <a:lstStyle/>
          <a:p>
            <a:r>
              <a:rPr lang="en-US" dirty="0"/>
              <a:t>Job ID</a:t>
            </a:r>
          </a:p>
          <a:p>
            <a:r>
              <a:rPr lang="en-US" dirty="0"/>
              <a:t>Contact</a:t>
            </a:r>
          </a:p>
          <a:p>
            <a:r>
              <a:rPr lang="en-US" dirty="0"/>
              <a:t>Priority</a:t>
            </a:r>
          </a:p>
          <a:p>
            <a:r>
              <a:rPr lang="en-US" dirty="0"/>
              <a:t>Problem description</a:t>
            </a:r>
          </a:p>
          <a:p>
            <a:r>
              <a:rPr lang="en-US" dirty="0"/>
              <a:t>Asset</a:t>
            </a:r>
          </a:p>
          <a:p>
            <a:r>
              <a:rPr lang="en-US" dirty="0"/>
              <a:t>Details</a:t>
            </a:r>
          </a:p>
          <a:p>
            <a:r>
              <a:rPr lang="en-US" dirty="0"/>
              <a:t>Follow up</a:t>
            </a:r>
          </a:p>
          <a:p>
            <a:r>
              <a:rPr lang="en-US" dirty="0"/>
              <a:t>Dates</a:t>
            </a:r>
          </a:p>
        </p:txBody>
      </p:sp>
      <p:pic>
        <p:nvPicPr>
          <p:cNvPr id="6" name="Content Placeholder 5">
            <a:extLst>
              <a:ext uri="{FF2B5EF4-FFF2-40B4-BE49-F238E27FC236}">
                <a16:creationId xmlns:a16="http://schemas.microsoft.com/office/drawing/2014/main" id="{03B6C49E-9B3C-4534-BA0A-50561FEA4799}"/>
              </a:ext>
            </a:extLst>
          </p:cNvPr>
          <p:cNvPicPr>
            <a:picLocks noChangeAspect="1"/>
          </p:cNvPicPr>
          <p:nvPr/>
        </p:nvPicPr>
        <p:blipFill>
          <a:blip r:embed="rId2"/>
          <a:stretch>
            <a:fillRect/>
          </a:stretch>
        </p:blipFill>
        <p:spPr>
          <a:xfrm>
            <a:off x="4229647" y="1647836"/>
            <a:ext cx="4347619" cy="3053809"/>
          </a:xfrm>
          <a:prstGeom prst="rect">
            <a:avLst/>
          </a:prstGeom>
        </p:spPr>
      </p:pic>
    </p:spTree>
    <p:extLst>
      <p:ext uri="{BB962C8B-B14F-4D97-AF65-F5344CB8AC3E}">
        <p14:creationId xmlns:p14="http://schemas.microsoft.com/office/powerpoint/2010/main" val="240497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1000"/>
                                        <p:tgtEl>
                                          <p:spTgt spid="2">
                                            <p:txEl>
                                              <p:pRg st="3" end="3"/>
                                            </p:txEl>
                                          </p:spTgt>
                                        </p:tgtEl>
                                      </p:cBhvr>
                                    </p:animEffect>
                                    <p:anim calcmode="lin" valueType="num">
                                      <p:cBhvr>
                                        <p:cTn id="2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1000"/>
                                        <p:tgtEl>
                                          <p:spTgt spid="2">
                                            <p:txEl>
                                              <p:pRg st="4" end="4"/>
                                            </p:txEl>
                                          </p:spTgt>
                                        </p:tgtEl>
                                      </p:cBhvr>
                                    </p:animEffect>
                                    <p:anim calcmode="lin" valueType="num">
                                      <p:cBhvr>
                                        <p:cTn id="28"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1000"/>
                                        <p:tgtEl>
                                          <p:spTgt spid="2">
                                            <p:txEl>
                                              <p:pRg st="5" end="5"/>
                                            </p:txEl>
                                          </p:spTgt>
                                        </p:tgtEl>
                                      </p:cBhvr>
                                    </p:animEffect>
                                    <p:anim calcmode="lin" valueType="num">
                                      <p:cBhvr>
                                        <p:cTn id="3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2">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fade">
                                      <p:cBhvr>
                                        <p:cTn id="37" dur="1000"/>
                                        <p:tgtEl>
                                          <p:spTgt spid="2">
                                            <p:txEl>
                                              <p:pRg st="6" end="6"/>
                                            </p:txEl>
                                          </p:spTgt>
                                        </p:tgtEl>
                                      </p:cBhvr>
                                    </p:animEffect>
                                    <p:anim calcmode="lin" valueType="num">
                                      <p:cBhvr>
                                        <p:cTn id="38"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2">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fade">
                                      <p:cBhvr>
                                        <p:cTn id="42" dur="1000"/>
                                        <p:tgtEl>
                                          <p:spTgt spid="2">
                                            <p:txEl>
                                              <p:pRg st="7" end="7"/>
                                            </p:txEl>
                                          </p:spTgt>
                                        </p:tgtEl>
                                      </p:cBhvr>
                                    </p:animEffect>
                                    <p:anim calcmode="lin" valueType="num">
                                      <p:cBhvr>
                                        <p:cTn id="43"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4E59A-EA5A-48EB-80EE-81BDC69B220B}"/>
              </a:ext>
            </a:extLst>
          </p:cNvPr>
          <p:cNvSpPr>
            <a:spLocks noGrp="1"/>
          </p:cNvSpPr>
          <p:nvPr>
            <p:ph type="title"/>
          </p:nvPr>
        </p:nvSpPr>
        <p:spPr/>
        <p:txBody>
          <a:bodyPr/>
          <a:lstStyle/>
          <a:p>
            <a:r>
              <a:rPr lang="en-US" dirty="0"/>
              <a:t>Organizational Policies </a:t>
            </a:r>
          </a:p>
        </p:txBody>
      </p:sp>
      <p:sp>
        <p:nvSpPr>
          <p:cNvPr id="3" name="Text Placeholder 2">
            <a:extLst>
              <a:ext uri="{FF2B5EF4-FFF2-40B4-BE49-F238E27FC236}">
                <a16:creationId xmlns:a16="http://schemas.microsoft.com/office/drawing/2014/main" id="{BD96C26D-BFBC-4EC4-94C4-8339E3B3BA80}"/>
              </a:ext>
            </a:extLst>
          </p:cNvPr>
          <p:cNvSpPr>
            <a:spLocks noGrp="1"/>
          </p:cNvSpPr>
          <p:nvPr>
            <p:ph type="body" sz="quarter" idx="13"/>
          </p:nvPr>
        </p:nvSpPr>
        <p:spPr>
          <a:xfrm>
            <a:off x="1752600" y="770808"/>
            <a:ext cx="7054516" cy="2092130"/>
          </a:xfrm>
        </p:spPr>
        <p:txBody>
          <a:bodyPr/>
          <a:lstStyle/>
          <a:p>
            <a:r>
              <a:rPr lang="en-US" b="1" dirty="0"/>
              <a:t>Standard</a:t>
            </a:r>
            <a:r>
              <a:rPr lang="en-US" dirty="0"/>
              <a:t>: A measure for evaluating compliance with a policy.</a:t>
            </a:r>
          </a:p>
          <a:p>
            <a:r>
              <a:rPr lang="en-US" b="1" dirty="0"/>
              <a:t>Procedure</a:t>
            </a:r>
            <a:r>
              <a:rPr lang="en-US" dirty="0"/>
              <a:t>: Inflexible, step-by-step listing of actions that must be completed for any given task. Also referred to as </a:t>
            </a:r>
            <a:r>
              <a:rPr lang="en-US" b="1" dirty="0"/>
              <a:t>Standard Operating Procedure</a:t>
            </a:r>
            <a:r>
              <a:rPr lang="en-US" dirty="0"/>
              <a:t>.</a:t>
            </a:r>
          </a:p>
          <a:p>
            <a:r>
              <a:rPr lang="en-US" b="1" dirty="0"/>
              <a:t>Guidelines</a:t>
            </a:r>
            <a:r>
              <a:rPr lang="en-US" dirty="0"/>
              <a:t>: For areas of policy where there are no procedures, or where it is appropriate to deviate from a specified procedure.</a:t>
            </a:r>
          </a:p>
        </p:txBody>
      </p:sp>
      <p:sp>
        <p:nvSpPr>
          <p:cNvPr id="4" name="Slide Number Placeholder 3">
            <a:extLst>
              <a:ext uri="{FF2B5EF4-FFF2-40B4-BE49-F238E27FC236}">
                <a16:creationId xmlns:a16="http://schemas.microsoft.com/office/drawing/2014/main" id="{00243435-FBCB-4A67-8B2B-A8F931D67516}"/>
              </a:ext>
            </a:extLst>
          </p:cNvPr>
          <p:cNvSpPr>
            <a:spLocks noGrp="1"/>
          </p:cNvSpPr>
          <p:nvPr>
            <p:ph type="sldNum" sz="quarter" idx="4"/>
          </p:nvPr>
        </p:nvSpPr>
        <p:spPr/>
        <p:txBody>
          <a:bodyPr/>
          <a:lstStyle/>
          <a:p>
            <a:fld id="{2066355A-084C-D24E-9AD2-7E4FC41EA627}" type="slidenum">
              <a:rPr lang="en-US" smtClean="0"/>
              <a:pPr/>
              <a:t>26</a:t>
            </a:fld>
            <a:endParaRPr lang="en-US" dirty="0"/>
          </a:p>
        </p:txBody>
      </p:sp>
      <p:sp>
        <p:nvSpPr>
          <p:cNvPr id="9" name="Content Placeholder 8">
            <a:extLst>
              <a:ext uri="{FF2B5EF4-FFF2-40B4-BE49-F238E27FC236}">
                <a16:creationId xmlns:a16="http://schemas.microsoft.com/office/drawing/2014/main" id="{882845EE-319F-4C33-AE6F-EEE5C1011303}"/>
              </a:ext>
            </a:extLst>
          </p:cNvPr>
          <p:cNvSpPr>
            <a:spLocks noGrp="1"/>
          </p:cNvSpPr>
          <p:nvPr>
            <p:ph idx="1"/>
          </p:nvPr>
        </p:nvSpPr>
        <p:spPr>
          <a:xfrm>
            <a:off x="341924" y="2786732"/>
            <a:ext cx="4230076" cy="1992097"/>
          </a:xfrm>
        </p:spPr>
        <p:txBody>
          <a:bodyPr/>
          <a:lstStyle/>
          <a:p>
            <a:r>
              <a:rPr lang="en-US" dirty="0"/>
              <a:t>Enforcement matters!</a:t>
            </a:r>
          </a:p>
          <a:p>
            <a:r>
              <a:rPr lang="en-US" dirty="0"/>
              <a:t>Personnel management policies:</a:t>
            </a:r>
          </a:p>
          <a:p>
            <a:pPr lvl="1"/>
            <a:r>
              <a:rPr lang="en-US" dirty="0"/>
              <a:t>Recruitment and hiring</a:t>
            </a:r>
          </a:p>
          <a:p>
            <a:pPr lvl="1"/>
            <a:r>
              <a:rPr lang="en-US" dirty="0"/>
              <a:t>Operation </a:t>
            </a:r>
          </a:p>
          <a:p>
            <a:pPr lvl="1"/>
            <a:r>
              <a:rPr lang="en-US" dirty="0"/>
              <a:t>Termination or separation</a:t>
            </a:r>
          </a:p>
        </p:txBody>
      </p:sp>
      <p:sp>
        <p:nvSpPr>
          <p:cNvPr id="10" name="Content Placeholder 8">
            <a:extLst>
              <a:ext uri="{FF2B5EF4-FFF2-40B4-BE49-F238E27FC236}">
                <a16:creationId xmlns:a16="http://schemas.microsoft.com/office/drawing/2014/main" id="{3F6D23AF-65EE-43FB-AAC3-739F2982BFCB}"/>
              </a:ext>
            </a:extLst>
          </p:cNvPr>
          <p:cNvSpPr txBox="1">
            <a:spLocks/>
          </p:cNvSpPr>
          <p:nvPr/>
        </p:nvSpPr>
        <p:spPr>
          <a:xfrm>
            <a:off x="4576471" y="2786728"/>
            <a:ext cx="4230076" cy="1992097"/>
          </a:xfrm>
          <a:prstGeom prst="rect">
            <a:avLst/>
          </a:prstGeom>
        </p:spPr>
        <p:txBody>
          <a:bodyPr vert="horz" lIns="91440" tIns="45720" rIns="91440" bIns="45720" rtlCol="0">
            <a:noAutofit/>
          </a:bodyPr>
          <a:lst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US" dirty="0"/>
              <a:t>Password policies</a:t>
            </a:r>
          </a:p>
          <a:p>
            <a:r>
              <a:rPr lang="en-US" dirty="0"/>
              <a:t>Acceptable use policy (AUP):</a:t>
            </a:r>
          </a:p>
          <a:p>
            <a:pPr lvl="1"/>
            <a:r>
              <a:rPr lang="en-US" dirty="0"/>
              <a:t>Rules of behavior</a:t>
            </a:r>
          </a:p>
          <a:p>
            <a:pPr lvl="1"/>
            <a:r>
              <a:rPr lang="en-US" dirty="0"/>
              <a:t>Use of work devices for personal use </a:t>
            </a:r>
          </a:p>
          <a:p>
            <a:pPr lvl="1"/>
            <a:r>
              <a:rPr lang="en-US" dirty="0"/>
              <a:t>Use of personal devices at work</a:t>
            </a:r>
          </a:p>
        </p:txBody>
      </p:sp>
    </p:spTree>
    <p:extLst>
      <p:ext uri="{BB962C8B-B14F-4D97-AF65-F5344CB8AC3E}">
        <p14:creationId xmlns:p14="http://schemas.microsoft.com/office/powerpoint/2010/main" val="21535149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0D43BF-9B71-48A7-82C4-F35109A233D1}"/>
              </a:ext>
            </a:extLst>
          </p:cNvPr>
          <p:cNvSpPr>
            <a:spLocks noGrp="1"/>
          </p:cNvSpPr>
          <p:nvPr>
            <p:ph type="title"/>
          </p:nvPr>
        </p:nvSpPr>
        <p:spPr>
          <a:xfrm>
            <a:off x="341927" y="162290"/>
            <a:ext cx="8455567" cy="633458"/>
          </a:xfrm>
        </p:spPr>
        <p:txBody>
          <a:bodyPr/>
          <a:lstStyle/>
          <a:p>
            <a:r>
              <a:rPr lang="en-US" dirty="0"/>
              <a:t>Guidelines for Creating and Maintaining Documentation</a:t>
            </a:r>
          </a:p>
        </p:txBody>
      </p:sp>
      <p:sp>
        <p:nvSpPr>
          <p:cNvPr id="3" name="Slide Number Placeholder 2">
            <a:extLst>
              <a:ext uri="{FF2B5EF4-FFF2-40B4-BE49-F238E27FC236}">
                <a16:creationId xmlns:a16="http://schemas.microsoft.com/office/drawing/2014/main" id="{F58AA6BD-4BBE-498E-8F05-28855DB13D60}"/>
              </a:ext>
            </a:extLst>
          </p:cNvPr>
          <p:cNvSpPr>
            <a:spLocks noGrp="1"/>
          </p:cNvSpPr>
          <p:nvPr>
            <p:ph type="sldNum" sz="quarter" idx="4"/>
          </p:nvPr>
        </p:nvSpPr>
        <p:spPr/>
        <p:txBody>
          <a:bodyPr/>
          <a:lstStyle/>
          <a:p>
            <a:fld id="{2066355A-084C-D24E-9AD2-7E4FC41EA627}" type="slidenum">
              <a:rPr lang="en-US" smtClean="0"/>
              <a:pPr/>
              <a:t>27</a:t>
            </a:fld>
            <a:endParaRPr lang="en-US" dirty="0"/>
          </a:p>
        </p:txBody>
      </p:sp>
      <p:sp>
        <p:nvSpPr>
          <p:cNvPr id="4" name="Content Placeholder 3">
            <a:extLst>
              <a:ext uri="{FF2B5EF4-FFF2-40B4-BE49-F238E27FC236}">
                <a16:creationId xmlns:a16="http://schemas.microsoft.com/office/drawing/2014/main" id="{12D4E7A8-D04C-47A0-9F76-D70F53E0235B}"/>
              </a:ext>
            </a:extLst>
          </p:cNvPr>
          <p:cNvSpPr>
            <a:spLocks noGrp="1"/>
          </p:cNvSpPr>
          <p:nvPr>
            <p:ph idx="1"/>
          </p:nvPr>
        </p:nvSpPr>
        <p:spPr>
          <a:xfrm>
            <a:off x="341924" y="980346"/>
            <a:ext cx="8460152" cy="4421529"/>
          </a:xfrm>
        </p:spPr>
        <p:txBody>
          <a:bodyPr/>
          <a:lstStyle/>
          <a:p>
            <a:r>
              <a:rPr lang="en-US" dirty="0"/>
              <a:t>Keep accurate records for hardware and software:</a:t>
            </a:r>
          </a:p>
          <a:p>
            <a:pPr lvl="1"/>
            <a:r>
              <a:rPr lang="en-US" sz="1200" dirty="0"/>
              <a:t>Deployed hardware (complete systems and components).</a:t>
            </a:r>
          </a:p>
          <a:p>
            <a:pPr lvl="1"/>
            <a:r>
              <a:rPr lang="en-US" sz="1200" dirty="0"/>
              <a:t>Deployed software (applications and OSs).</a:t>
            </a:r>
          </a:p>
          <a:p>
            <a:pPr lvl="1"/>
            <a:r>
              <a:rPr lang="en-US" sz="1200" dirty="0"/>
              <a:t>Spare hardware (complete systems and components).</a:t>
            </a:r>
          </a:p>
          <a:p>
            <a:pPr lvl="1"/>
            <a:r>
              <a:rPr lang="en-US" sz="1200" dirty="0"/>
              <a:t>Software that is not currently installed (applications and OSs).</a:t>
            </a:r>
          </a:p>
          <a:p>
            <a:pPr lvl="1"/>
            <a:endParaRPr lang="en-US" dirty="0"/>
          </a:p>
          <a:p>
            <a:r>
              <a:rPr lang="en-US" dirty="0"/>
              <a:t>Use asset tags to track equipment.</a:t>
            </a:r>
          </a:p>
          <a:p>
            <a:endParaRPr lang="en-US" dirty="0"/>
          </a:p>
          <a:p>
            <a:r>
              <a:rPr lang="en-US" dirty="0"/>
              <a:t>Document network components (physical and logical topology).</a:t>
            </a:r>
          </a:p>
          <a:p>
            <a:endParaRPr lang="en-US" dirty="0"/>
          </a:p>
          <a:p>
            <a:r>
              <a:rPr lang="en-US" dirty="0"/>
              <a:t>Maintain a library of reference documentation, including:</a:t>
            </a:r>
          </a:p>
          <a:p>
            <a:pPr lvl="1"/>
            <a:r>
              <a:rPr lang="en-US" sz="1200" dirty="0"/>
              <a:t>User and installation manuals.</a:t>
            </a:r>
          </a:p>
          <a:p>
            <a:pPr lvl="1"/>
            <a:r>
              <a:rPr lang="en-US" sz="1200" dirty="0"/>
              <a:t>Links to Internet and web-based resources.</a:t>
            </a:r>
          </a:p>
          <a:p>
            <a:pPr lvl="1"/>
            <a:r>
              <a:rPr lang="en-US" sz="1200" dirty="0"/>
              <a:t>Training materials.</a:t>
            </a:r>
          </a:p>
        </p:txBody>
      </p:sp>
    </p:spTree>
    <p:extLst>
      <p:ext uri="{BB962C8B-B14F-4D97-AF65-F5344CB8AC3E}">
        <p14:creationId xmlns:p14="http://schemas.microsoft.com/office/powerpoint/2010/main" val="24618948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9F88D32-3398-44BB-AAEF-DEDC900C7677}"/>
              </a:ext>
            </a:extLst>
          </p:cNvPr>
          <p:cNvSpPr>
            <a:spLocks noGrp="1"/>
          </p:cNvSpPr>
          <p:nvPr>
            <p:ph type="title"/>
          </p:nvPr>
        </p:nvSpPr>
        <p:spPr/>
        <p:txBody>
          <a:bodyPr/>
          <a:lstStyle/>
          <a:p>
            <a:r>
              <a:rPr lang="en-GB" dirty="0"/>
              <a:t>Ticketing Systems</a:t>
            </a:r>
          </a:p>
        </p:txBody>
      </p:sp>
      <p:sp>
        <p:nvSpPr>
          <p:cNvPr id="6" name="Content Placeholder 5">
            <a:extLst>
              <a:ext uri="{FF2B5EF4-FFF2-40B4-BE49-F238E27FC236}">
                <a16:creationId xmlns:a16="http://schemas.microsoft.com/office/drawing/2014/main" id="{044EBF4D-60D8-441C-A5A5-0D5240DEA673}"/>
              </a:ext>
            </a:extLst>
          </p:cNvPr>
          <p:cNvSpPr>
            <a:spLocks noGrp="1"/>
          </p:cNvSpPr>
          <p:nvPr>
            <p:ph idx="1"/>
          </p:nvPr>
        </p:nvSpPr>
        <p:spPr/>
        <p:txBody>
          <a:bodyPr>
            <a:normAutofit/>
          </a:bodyPr>
          <a:lstStyle/>
          <a:p>
            <a:r>
              <a:rPr lang="en-GB" dirty="0"/>
              <a:t>User information</a:t>
            </a:r>
          </a:p>
          <a:p>
            <a:endParaRPr lang="en-GB" dirty="0"/>
          </a:p>
          <a:p>
            <a:r>
              <a:rPr lang="en-GB" dirty="0"/>
              <a:t>Device information</a:t>
            </a:r>
          </a:p>
          <a:p>
            <a:endParaRPr lang="en-GB" dirty="0"/>
          </a:p>
          <a:p>
            <a:r>
              <a:rPr lang="en-GB" dirty="0"/>
              <a:t>Description of problems</a:t>
            </a:r>
          </a:p>
          <a:p>
            <a:endParaRPr lang="en-GB" dirty="0"/>
          </a:p>
          <a:p>
            <a:r>
              <a:rPr lang="en-GB" dirty="0"/>
              <a:t>Categories</a:t>
            </a:r>
          </a:p>
          <a:p>
            <a:pPr lvl="1"/>
            <a:r>
              <a:rPr lang="en-GB" sz="1200" dirty="0"/>
              <a:t>Requests, incidents, problems</a:t>
            </a:r>
          </a:p>
          <a:p>
            <a:pPr lvl="1"/>
            <a:r>
              <a:rPr lang="en-GB" sz="1200" dirty="0"/>
              <a:t>Customer-selectable categories</a:t>
            </a:r>
          </a:p>
          <a:p>
            <a:pPr lvl="1"/>
            <a:endParaRPr lang="en-GB" sz="1200" dirty="0"/>
          </a:p>
          <a:p>
            <a:r>
              <a:rPr lang="en-GB" dirty="0"/>
              <a:t>Severity</a:t>
            </a:r>
          </a:p>
          <a:p>
            <a:pPr lvl="1"/>
            <a:r>
              <a:rPr lang="en-GB" dirty="0"/>
              <a:t>Critical, major, minor</a:t>
            </a:r>
          </a:p>
          <a:p>
            <a:endParaRPr lang="en-GB" dirty="0"/>
          </a:p>
        </p:txBody>
      </p:sp>
      <p:pic>
        <p:nvPicPr>
          <p:cNvPr id="9" name="Picture 8">
            <a:extLst>
              <a:ext uri="{FF2B5EF4-FFF2-40B4-BE49-F238E27FC236}">
                <a16:creationId xmlns:a16="http://schemas.microsoft.com/office/drawing/2014/main" id="{B131C736-0983-3374-5DFA-9EB51F414473}"/>
              </a:ext>
            </a:extLst>
          </p:cNvPr>
          <p:cNvPicPr>
            <a:picLocks noChangeAspect="1"/>
          </p:cNvPicPr>
          <p:nvPr/>
        </p:nvPicPr>
        <p:blipFill>
          <a:blip r:embed="rId3"/>
          <a:stretch>
            <a:fillRect/>
          </a:stretch>
        </p:blipFill>
        <p:spPr>
          <a:xfrm>
            <a:off x="4041749" y="2571750"/>
            <a:ext cx="4956202" cy="2571652"/>
          </a:xfrm>
          <a:prstGeom prst="rect">
            <a:avLst/>
          </a:prstGeom>
        </p:spPr>
      </p:pic>
    </p:spTree>
    <p:extLst>
      <p:ext uri="{BB962C8B-B14F-4D97-AF65-F5344CB8AC3E}">
        <p14:creationId xmlns:p14="http://schemas.microsoft.com/office/powerpoint/2010/main" val="11719032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7B0DE-4293-4D32-8368-F34F218E852E}"/>
              </a:ext>
            </a:extLst>
          </p:cNvPr>
          <p:cNvSpPr>
            <a:spLocks noGrp="1"/>
          </p:cNvSpPr>
          <p:nvPr>
            <p:ph type="title"/>
          </p:nvPr>
        </p:nvSpPr>
        <p:spPr/>
        <p:txBody>
          <a:bodyPr/>
          <a:lstStyle/>
          <a:p>
            <a:r>
              <a:rPr lang="en-GB" dirty="0"/>
              <a:t>Ticket Management</a:t>
            </a:r>
          </a:p>
        </p:txBody>
      </p:sp>
      <p:sp>
        <p:nvSpPr>
          <p:cNvPr id="3" name="Content Placeholder 2">
            <a:extLst>
              <a:ext uri="{FF2B5EF4-FFF2-40B4-BE49-F238E27FC236}">
                <a16:creationId xmlns:a16="http://schemas.microsoft.com/office/drawing/2014/main" id="{2B42A4F7-691A-4AE1-A3D1-198454A46BF0}"/>
              </a:ext>
            </a:extLst>
          </p:cNvPr>
          <p:cNvSpPr>
            <a:spLocks noGrp="1"/>
          </p:cNvSpPr>
          <p:nvPr>
            <p:ph idx="1"/>
          </p:nvPr>
        </p:nvSpPr>
        <p:spPr/>
        <p:txBody>
          <a:bodyPr>
            <a:normAutofit/>
          </a:bodyPr>
          <a:lstStyle/>
          <a:p>
            <a:r>
              <a:rPr lang="en-US" dirty="0"/>
              <a:t>Escalation levels</a:t>
            </a:r>
          </a:p>
          <a:p>
            <a:pPr lvl="1"/>
            <a:r>
              <a:rPr lang="en-US" dirty="0"/>
              <a:t>To third-party</a:t>
            </a:r>
          </a:p>
          <a:p>
            <a:pPr lvl="1"/>
            <a:r>
              <a:rPr lang="en-US" dirty="0"/>
              <a:t>To higher level of seniority</a:t>
            </a:r>
          </a:p>
          <a:p>
            <a:pPr lvl="1"/>
            <a:r>
              <a:rPr lang="en-US" dirty="0"/>
              <a:t>Support tiers</a:t>
            </a:r>
          </a:p>
          <a:p>
            <a:pPr lvl="1"/>
            <a:endParaRPr lang="en-US" dirty="0"/>
          </a:p>
          <a:p>
            <a:r>
              <a:rPr lang="en-US" dirty="0"/>
              <a:t>Clear, concise written communication</a:t>
            </a:r>
          </a:p>
          <a:p>
            <a:pPr lvl="1"/>
            <a:r>
              <a:rPr lang="en-GB" dirty="0"/>
              <a:t>Problem description</a:t>
            </a:r>
          </a:p>
          <a:p>
            <a:pPr lvl="1"/>
            <a:r>
              <a:rPr lang="en-GB" dirty="0"/>
              <a:t>Progress notes</a:t>
            </a:r>
          </a:p>
          <a:p>
            <a:pPr lvl="1"/>
            <a:r>
              <a:rPr lang="en-GB" dirty="0"/>
              <a:t>Problem resolution</a:t>
            </a:r>
          </a:p>
          <a:p>
            <a:pPr marL="342900" lvl="1" indent="0">
              <a:buNone/>
            </a:pPr>
            <a:endParaRPr lang="en-GB" dirty="0"/>
          </a:p>
          <a:p>
            <a:r>
              <a:rPr lang="en-GB" dirty="0"/>
              <a:t>Incident report</a:t>
            </a:r>
          </a:p>
          <a:p>
            <a:pPr lvl="1"/>
            <a:r>
              <a:rPr lang="en-GB" dirty="0"/>
              <a:t>Lessons learned/after action analysis and reporting</a:t>
            </a:r>
          </a:p>
        </p:txBody>
      </p:sp>
      <p:pic>
        <p:nvPicPr>
          <p:cNvPr id="5" name="Picture 4">
            <a:extLst>
              <a:ext uri="{FF2B5EF4-FFF2-40B4-BE49-F238E27FC236}">
                <a16:creationId xmlns:a16="http://schemas.microsoft.com/office/drawing/2014/main" id="{379C300C-90E7-CBCA-0BBE-6AB3829C8182}"/>
              </a:ext>
            </a:extLst>
          </p:cNvPr>
          <p:cNvPicPr>
            <a:picLocks noChangeAspect="1"/>
          </p:cNvPicPr>
          <p:nvPr/>
        </p:nvPicPr>
        <p:blipFill>
          <a:blip r:embed="rId3"/>
          <a:stretch>
            <a:fillRect/>
          </a:stretch>
        </p:blipFill>
        <p:spPr>
          <a:xfrm>
            <a:off x="5086056" y="1749750"/>
            <a:ext cx="3673741" cy="1643999"/>
          </a:xfrm>
          <a:prstGeom prst="rect">
            <a:avLst/>
          </a:prstGeom>
        </p:spPr>
      </p:pic>
    </p:spTree>
    <p:extLst>
      <p:ext uri="{BB962C8B-B14F-4D97-AF65-F5344CB8AC3E}">
        <p14:creationId xmlns:p14="http://schemas.microsoft.com/office/powerpoint/2010/main" val="30531504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9218F-F2D8-4F53-A235-75F652D5CDE7}"/>
              </a:ext>
            </a:extLst>
          </p:cNvPr>
          <p:cNvSpPr>
            <a:spLocks noGrp="1"/>
          </p:cNvSpPr>
          <p:nvPr>
            <p:ph type="title"/>
          </p:nvPr>
        </p:nvSpPr>
        <p:spPr>
          <a:xfrm>
            <a:off x="341927" y="75202"/>
            <a:ext cx="8455567" cy="633458"/>
          </a:xfrm>
        </p:spPr>
        <p:txBody>
          <a:bodyPr anchor="ctr">
            <a:normAutofit/>
          </a:bodyPr>
          <a:lstStyle/>
          <a:p>
            <a:r>
              <a:rPr lang="en-US" dirty="0"/>
              <a:t>Power Issues</a:t>
            </a:r>
          </a:p>
        </p:txBody>
      </p:sp>
      <p:sp>
        <p:nvSpPr>
          <p:cNvPr id="8" name="Content Placeholder 7">
            <a:extLst>
              <a:ext uri="{FF2B5EF4-FFF2-40B4-BE49-F238E27FC236}">
                <a16:creationId xmlns:a16="http://schemas.microsoft.com/office/drawing/2014/main" id="{285AD4DC-D9A1-4F2D-9317-45468282DDE3}"/>
              </a:ext>
            </a:extLst>
          </p:cNvPr>
          <p:cNvSpPr>
            <a:spLocks noGrp="1"/>
          </p:cNvSpPr>
          <p:nvPr>
            <p:ph sz="half" idx="1"/>
          </p:nvPr>
        </p:nvSpPr>
        <p:spPr>
          <a:xfrm>
            <a:off x="457200" y="1200151"/>
            <a:ext cx="4038600" cy="3394472"/>
          </a:xfrm>
        </p:spPr>
        <p:txBody>
          <a:bodyPr>
            <a:normAutofit/>
          </a:bodyPr>
          <a:lstStyle/>
          <a:p>
            <a:r>
              <a:rPr lang="en-US" dirty="0"/>
              <a:t>Caused by building power failures, not the computer’s power system.</a:t>
            </a:r>
          </a:p>
        </p:txBody>
      </p:sp>
      <p:sp>
        <p:nvSpPr>
          <p:cNvPr id="3" name="Slide Number Placeholder 2">
            <a:extLst>
              <a:ext uri="{FF2B5EF4-FFF2-40B4-BE49-F238E27FC236}">
                <a16:creationId xmlns:a16="http://schemas.microsoft.com/office/drawing/2014/main" id="{93D637F4-313F-45DA-B8E9-854E64A59512}"/>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a:t>
            </a:fld>
            <a:endParaRPr lang="en-US"/>
          </a:p>
        </p:txBody>
      </p:sp>
      <p:graphicFrame>
        <p:nvGraphicFramePr>
          <p:cNvPr id="10" name="Text Placeholder 5">
            <a:extLst>
              <a:ext uri="{FF2B5EF4-FFF2-40B4-BE49-F238E27FC236}">
                <a16:creationId xmlns:a16="http://schemas.microsoft.com/office/drawing/2014/main" id="{9823C183-3063-BE66-6B61-9A0340959123}"/>
              </a:ext>
            </a:extLst>
          </p:cNvPr>
          <p:cNvGraphicFramePr/>
          <p:nvPr>
            <p:extLst>
              <p:ext uri="{D42A27DB-BD31-4B8C-83A1-F6EECF244321}">
                <p14:modId xmlns:p14="http://schemas.microsoft.com/office/powerpoint/2010/main" val="2329829095"/>
              </p:ext>
            </p:extLst>
          </p:nvPr>
        </p:nvGraphicFramePr>
        <p:xfrm>
          <a:off x="4569710" y="874514"/>
          <a:ext cx="4038600" cy="3394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647980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971782-175C-974D-8D15-D7A5DE220D8D}"/>
              </a:ext>
            </a:extLst>
          </p:cNvPr>
          <p:cNvSpPr>
            <a:spLocks noGrp="1"/>
          </p:cNvSpPr>
          <p:nvPr>
            <p:ph idx="1"/>
          </p:nvPr>
        </p:nvSpPr>
        <p:spPr/>
        <p:txBody>
          <a:bodyPr/>
          <a:lstStyle/>
          <a:p>
            <a:r>
              <a:rPr lang="en-US" b="1" dirty="0"/>
              <a:t>What role do barcodes play in managing inventory?</a:t>
            </a:r>
          </a:p>
          <a:p>
            <a:endParaRPr lang="en-US" b="1" dirty="0"/>
          </a:p>
          <a:p>
            <a:r>
              <a:rPr lang="en-US" b="1" dirty="0"/>
              <a:t>ANSWER:</a:t>
            </a:r>
          </a:p>
          <a:p>
            <a:pPr lvl="1"/>
            <a:r>
              <a:rPr lang="en-US" dirty="0"/>
              <a:t>An inventory is a list of assets. To compile a list of assets, you must be able to identify each asset. A barcode label is a good way of doing this. You can use a scanner to link to the asset within the inventory database automatically, avoiding delays and mistakes that might be made by typing an asset ID.</a:t>
            </a:r>
          </a:p>
          <a:p>
            <a:endParaRPr lang="en-US" dirty="0"/>
          </a:p>
        </p:txBody>
      </p:sp>
      <p:sp>
        <p:nvSpPr>
          <p:cNvPr id="3" name="Title 2">
            <a:extLst>
              <a:ext uri="{FF2B5EF4-FFF2-40B4-BE49-F238E27FC236}">
                <a16:creationId xmlns:a16="http://schemas.microsoft.com/office/drawing/2014/main" id="{52D8D4A8-DB84-AC4E-9E1E-961E07DB6B3A}"/>
              </a:ext>
            </a:extLst>
          </p:cNvPr>
          <p:cNvSpPr>
            <a:spLocks noGrp="1"/>
          </p:cNvSpPr>
          <p:nvPr>
            <p:ph type="title"/>
          </p:nvPr>
        </p:nvSpPr>
        <p:spPr>
          <a:xfrm>
            <a:off x="341924" y="148785"/>
            <a:ext cx="8460151" cy="633458"/>
          </a:xfrm>
        </p:spPr>
        <p:txBody>
          <a:bodyPr/>
          <a:lstStyle/>
          <a:p>
            <a:r>
              <a:rPr lang="en-US" dirty="0"/>
              <a:t>Discussing Documentation Creation and Maintenance</a:t>
            </a:r>
          </a:p>
        </p:txBody>
      </p:sp>
      <p:sp>
        <p:nvSpPr>
          <p:cNvPr id="4" name="Slide Number Placeholder 3">
            <a:extLst>
              <a:ext uri="{FF2B5EF4-FFF2-40B4-BE49-F238E27FC236}">
                <a16:creationId xmlns:a16="http://schemas.microsoft.com/office/drawing/2014/main" id="{3296DF75-86EF-4C43-8BF3-2DD9A825D5C4}"/>
              </a:ext>
            </a:extLst>
          </p:cNvPr>
          <p:cNvSpPr>
            <a:spLocks noGrp="1"/>
          </p:cNvSpPr>
          <p:nvPr>
            <p:ph type="sldNum" sz="quarter" idx="4"/>
          </p:nvPr>
        </p:nvSpPr>
        <p:spPr/>
        <p:txBody>
          <a:bodyPr/>
          <a:lstStyle/>
          <a:p>
            <a:fld id="{2066355A-084C-D24E-9AD2-7E4FC41EA627}" type="slidenum">
              <a:rPr lang="en-US" smtClean="0"/>
              <a:pPr/>
              <a:t>30</a:t>
            </a:fld>
            <a:endParaRPr lang="en-US" dirty="0"/>
          </a:p>
        </p:txBody>
      </p:sp>
    </p:spTree>
    <p:extLst>
      <p:ext uri="{BB962C8B-B14F-4D97-AF65-F5344CB8AC3E}">
        <p14:creationId xmlns:p14="http://schemas.microsoft.com/office/powerpoint/2010/main" val="626105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971782-175C-974D-8D15-D7A5DE220D8D}"/>
              </a:ext>
            </a:extLst>
          </p:cNvPr>
          <p:cNvSpPr>
            <a:spLocks noGrp="1"/>
          </p:cNvSpPr>
          <p:nvPr>
            <p:ph idx="1"/>
          </p:nvPr>
        </p:nvSpPr>
        <p:spPr/>
        <p:txBody>
          <a:bodyPr/>
          <a:lstStyle/>
          <a:p>
            <a:r>
              <a:rPr lang="en-US" b="1" dirty="0"/>
              <a:t>What are the two main types of network topology diagrams?</a:t>
            </a:r>
          </a:p>
          <a:p>
            <a:endParaRPr lang="en-US" b="1" dirty="0"/>
          </a:p>
          <a:p>
            <a:r>
              <a:rPr lang="en-US" b="1" dirty="0"/>
              <a:t>ANSWER:</a:t>
            </a:r>
          </a:p>
          <a:p>
            <a:pPr lvl="1"/>
            <a:r>
              <a:rPr lang="en-US" dirty="0"/>
              <a:t>You can create diagrams to show the physical topology or the logical topology. The physical topology shows the location of cabling and ports plus their bandwidth. The logical topology shows IP addresses and subnets plus security controls such as firewalls. There are lots of other types of network topology diagrams, of course, but physical and logical are the two basic distinctions you can make. It is best practice not to try to create a diagram that shows both.</a:t>
            </a:r>
          </a:p>
          <a:p>
            <a:endParaRPr lang="en-US" dirty="0"/>
          </a:p>
        </p:txBody>
      </p:sp>
      <p:sp>
        <p:nvSpPr>
          <p:cNvPr id="3" name="Title 2">
            <a:extLst>
              <a:ext uri="{FF2B5EF4-FFF2-40B4-BE49-F238E27FC236}">
                <a16:creationId xmlns:a16="http://schemas.microsoft.com/office/drawing/2014/main" id="{52D8D4A8-DB84-AC4E-9E1E-961E07DB6B3A}"/>
              </a:ext>
            </a:extLst>
          </p:cNvPr>
          <p:cNvSpPr>
            <a:spLocks noGrp="1"/>
          </p:cNvSpPr>
          <p:nvPr>
            <p:ph type="title"/>
          </p:nvPr>
        </p:nvSpPr>
        <p:spPr>
          <a:xfrm>
            <a:off x="341924" y="148785"/>
            <a:ext cx="8460151" cy="633458"/>
          </a:xfrm>
        </p:spPr>
        <p:txBody>
          <a:bodyPr/>
          <a:lstStyle/>
          <a:p>
            <a:r>
              <a:rPr lang="en-US" dirty="0"/>
              <a:t>Discussing Documentation Creation and Maintenance</a:t>
            </a:r>
          </a:p>
        </p:txBody>
      </p:sp>
      <p:sp>
        <p:nvSpPr>
          <p:cNvPr id="4" name="Slide Number Placeholder 3">
            <a:extLst>
              <a:ext uri="{FF2B5EF4-FFF2-40B4-BE49-F238E27FC236}">
                <a16:creationId xmlns:a16="http://schemas.microsoft.com/office/drawing/2014/main" id="{3296DF75-86EF-4C43-8BF3-2DD9A825D5C4}"/>
              </a:ext>
            </a:extLst>
          </p:cNvPr>
          <p:cNvSpPr>
            <a:spLocks noGrp="1"/>
          </p:cNvSpPr>
          <p:nvPr>
            <p:ph type="sldNum" sz="quarter" idx="4"/>
          </p:nvPr>
        </p:nvSpPr>
        <p:spPr/>
        <p:txBody>
          <a:bodyPr/>
          <a:lstStyle/>
          <a:p>
            <a:fld id="{2066355A-084C-D24E-9AD2-7E4FC41EA627}" type="slidenum">
              <a:rPr lang="en-US" smtClean="0"/>
              <a:pPr/>
              <a:t>31</a:t>
            </a:fld>
            <a:endParaRPr lang="en-US" dirty="0"/>
          </a:p>
        </p:txBody>
      </p:sp>
    </p:spTree>
    <p:extLst>
      <p:ext uri="{BB962C8B-B14F-4D97-AF65-F5344CB8AC3E}">
        <p14:creationId xmlns:p14="http://schemas.microsoft.com/office/powerpoint/2010/main" val="1028602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971782-175C-974D-8D15-D7A5DE220D8D}"/>
              </a:ext>
            </a:extLst>
          </p:cNvPr>
          <p:cNvSpPr>
            <a:spLocks noGrp="1"/>
          </p:cNvSpPr>
          <p:nvPr>
            <p:ph idx="1"/>
          </p:nvPr>
        </p:nvSpPr>
        <p:spPr/>
        <p:txBody>
          <a:bodyPr/>
          <a:lstStyle/>
          <a:p>
            <a:r>
              <a:rPr lang="en-US" b="1" dirty="0"/>
              <a:t>What is the purpose of a KB?</a:t>
            </a:r>
          </a:p>
          <a:p>
            <a:endParaRPr lang="en-US" b="1" dirty="0"/>
          </a:p>
          <a:p>
            <a:r>
              <a:rPr lang="en-US" b="1" dirty="0"/>
              <a:t>ANSWER:</a:t>
            </a:r>
          </a:p>
          <a:p>
            <a:pPr lvl="1"/>
            <a:r>
              <a:rPr lang="en-US" dirty="0"/>
              <a:t>A Knowledge Base (KB) is a reference to assist with installing, configuring, and troubleshooting hardware and software. A KB might be created by a vendor to support their products. A company might also create an internal KB, populated with guidelines, procedures, and information from service tickets.</a:t>
            </a:r>
          </a:p>
          <a:p>
            <a:endParaRPr lang="en-US" dirty="0"/>
          </a:p>
        </p:txBody>
      </p:sp>
      <p:sp>
        <p:nvSpPr>
          <p:cNvPr id="3" name="Title 2">
            <a:extLst>
              <a:ext uri="{FF2B5EF4-FFF2-40B4-BE49-F238E27FC236}">
                <a16:creationId xmlns:a16="http://schemas.microsoft.com/office/drawing/2014/main" id="{52D8D4A8-DB84-AC4E-9E1E-961E07DB6B3A}"/>
              </a:ext>
            </a:extLst>
          </p:cNvPr>
          <p:cNvSpPr>
            <a:spLocks noGrp="1"/>
          </p:cNvSpPr>
          <p:nvPr>
            <p:ph type="title"/>
          </p:nvPr>
        </p:nvSpPr>
        <p:spPr>
          <a:xfrm>
            <a:off x="341924" y="148785"/>
            <a:ext cx="8460151" cy="633458"/>
          </a:xfrm>
        </p:spPr>
        <p:txBody>
          <a:bodyPr/>
          <a:lstStyle/>
          <a:p>
            <a:r>
              <a:rPr lang="en-US" dirty="0"/>
              <a:t>Discussing Documentation Creation and Maintenance</a:t>
            </a:r>
          </a:p>
        </p:txBody>
      </p:sp>
      <p:sp>
        <p:nvSpPr>
          <p:cNvPr id="4" name="Slide Number Placeholder 3">
            <a:extLst>
              <a:ext uri="{FF2B5EF4-FFF2-40B4-BE49-F238E27FC236}">
                <a16:creationId xmlns:a16="http://schemas.microsoft.com/office/drawing/2014/main" id="{3296DF75-86EF-4C43-8BF3-2DD9A825D5C4}"/>
              </a:ext>
            </a:extLst>
          </p:cNvPr>
          <p:cNvSpPr>
            <a:spLocks noGrp="1"/>
          </p:cNvSpPr>
          <p:nvPr>
            <p:ph type="sldNum" sz="quarter" idx="4"/>
          </p:nvPr>
        </p:nvSpPr>
        <p:spPr/>
        <p:txBody>
          <a:bodyPr/>
          <a:lstStyle/>
          <a:p>
            <a:fld id="{2066355A-084C-D24E-9AD2-7E4FC41EA627}" type="slidenum">
              <a:rPr lang="en-US" smtClean="0"/>
              <a:pPr/>
              <a:t>32</a:t>
            </a:fld>
            <a:endParaRPr lang="en-US" dirty="0"/>
          </a:p>
        </p:txBody>
      </p:sp>
    </p:spTree>
    <p:extLst>
      <p:ext uri="{BB962C8B-B14F-4D97-AF65-F5344CB8AC3E}">
        <p14:creationId xmlns:p14="http://schemas.microsoft.com/office/powerpoint/2010/main" val="823837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971782-175C-974D-8D15-D7A5DE220D8D}"/>
              </a:ext>
            </a:extLst>
          </p:cNvPr>
          <p:cNvSpPr>
            <a:spLocks noGrp="1"/>
          </p:cNvSpPr>
          <p:nvPr>
            <p:ph idx="1"/>
          </p:nvPr>
        </p:nvSpPr>
        <p:spPr/>
        <p:txBody>
          <a:bodyPr/>
          <a:lstStyle/>
          <a:p>
            <a:r>
              <a:rPr lang="en-US" b="1" dirty="0"/>
              <a:t>What three broad types of incident documentation might a business require?</a:t>
            </a:r>
          </a:p>
          <a:p>
            <a:endParaRPr lang="en-US" b="1" dirty="0"/>
          </a:p>
          <a:p>
            <a:r>
              <a:rPr lang="en-US" b="1" dirty="0"/>
              <a:t>ANSWER:</a:t>
            </a:r>
          </a:p>
          <a:p>
            <a:pPr lvl="1"/>
            <a:r>
              <a:rPr lang="en-US" dirty="0"/>
              <a:t>Incidents can be categorized as support/troubleshooting, security, and accident (whether to personnel or to assets). You should also consider the effect compliance with regulatory or legal requirements has on the documentation that must be kept.</a:t>
            </a:r>
          </a:p>
        </p:txBody>
      </p:sp>
      <p:sp>
        <p:nvSpPr>
          <p:cNvPr id="3" name="Title 2">
            <a:extLst>
              <a:ext uri="{FF2B5EF4-FFF2-40B4-BE49-F238E27FC236}">
                <a16:creationId xmlns:a16="http://schemas.microsoft.com/office/drawing/2014/main" id="{52D8D4A8-DB84-AC4E-9E1E-961E07DB6B3A}"/>
              </a:ext>
            </a:extLst>
          </p:cNvPr>
          <p:cNvSpPr>
            <a:spLocks noGrp="1"/>
          </p:cNvSpPr>
          <p:nvPr>
            <p:ph type="title"/>
          </p:nvPr>
        </p:nvSpPr>
        <p:spPr>
          <a:xfrm>
            <a:off x="341924" y="148785"/>
            <a:ext cx="8460151" cy="633458"/>
          </a:xfrm>
        </p:spPr>
        <p:txBody>
          <a:bodyPr/>
          <a:lstStyle/>
          <a:p>
            <a:r>
              <a:rPr lang="en-US" dirty="0"/>
              <a:t>Discussing Documentation Creation and Maintenance</a:t>
            </a:r>
          </a:p>
        </p:txBody>
      </p:sp>
      <p:sp>
        <p:nvSpPr>
          <p:cNvPr id="4" name="Slide Number Placeholder 3">
            <a:extLst>
              <a:ext uri="{FF2B5EF4-FFF2-40B4-BE49-F238E27FC236}">
                <a16:creationId xmlns:a16="http://schemas.microsoft.com/office/drawing/2014/main" id="{3296DF75-86EF-4C43-8BF3-2DD9A825D5C4}"/>
              </a:ext>
            </a:extLst>
          </p:cNvPr>
          <p:cNvSpPr>
            <a:spLocks noGrp="1"/>
          </p:cNvSpPr>
          <p:nvPr>
            <p:ph type="sldNum" sz="quarter" idx="4"/>
          </p:nvPr>
        </p:nvSpPr>
        <p:spPr/>
        <p:txBody>
          <a:bodyPr/>
          <a:lstStyle/>
          <a:p>
            <a:fld id="{2066355A-084C-D24E-9AD2-7E4FC41EA627}" type="slidenum">
              <a:rPr lang="en-US" smtClean="0"/>
              <a:pPr/>
              <a:t>33</a:t>
            </a:fld>
            <a:endParaRPr lang="en-US" dirty="0"/>
          </a:p>
        </p:txBody>
      </p:sp>
    </p:spTree>
    <p:extLst>
      <p:ext uri="{BB962C8B-B14F-4D97-AF65-F5344CB8AC3E}">
        <p14:creationId xmlns:p14="http://schemas.microsoft.com/office/powerpoint/2010/main" val="795664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971782-175C-974D-8D15-D7A5DE220D8D}"/>
              </a:ext>
            </a:extLst>
          </p:cNvPr>
          <p:cNvSpPr>
            <a:spLocks noGrp="1"/>
          </p:cNvSpPr>
          <p:nvPr>
            <p:ph idx="1"/>
          </p:nvPr>
        </p:nvSpPr>
        <p:spPr/>
        <p:txBody>
          <a:bodyPr/>
          <a:lstStyle/>
          <a:p>
            <a:r>
              <a:rPr lang="en-US" sz="1600" b="1" dirty="0"/>
              <a:t>While you are answering a service call on a computer that is located in a common area of the office, you come across information showing that some unauthorized websites have been viewed. The activity has been linked to a particular user account. What is the appropriate action to take?</a:t>
            </a:r>
          </a:p>
          <a:p>
            <a:endParaRPr lang="en-US" sz="1600" b="1" dirty="0"/>
          </a:p>
          <a:p>
            <a:r>
              <a:rPr lang="en-US" sz="1600" b="1" dirty="0"/>
              <a:t>ANSWER:</a:t>
            </a:r>
          </a:p>
          <a:p>
            <a:pPr lvl="1"/>
            <a:r>
              <a:rPr lang="en-US" sz="1500" dirty="0"/>
              <a:t>This is likely to demonstrate a clear breach of Acceptable Use Policies (AUP) and will be the subject of disciplinary action by HR. You should not over-assume or over-react, however. Take care to follow best practices for incident response, such as establishing unambiguous evidence and documenting the entire incident.</a:t>
            </a:r>
          </a:p>
        </p:txBody>
      </p:sp>
      <p:sp>
        <p:nvSpPr>
          <p:cNvPr id="3" name="Title 2">
            <a:extLst>
              <a:ext uri="{FF2B5EF4-FFF2-40B4-BE49-F238E27FC236}">
                <a16:creationId xmlns:a16="http://schemas.microsoft.com/office/drawing/2014/main" id="{52D8D4A8-DB84-AC4E-9E1E-961E07DB6B3A}"/>
              </a:ext>
            </a:extLst>
          </p:cNvPr>
          <p:cNvSpPr>
            <a:spLocks noGrp="1"/>
          </p:cNvSpPr>
          <p:nvPr>
            <p:ph type="title"/>
          </p:nvPr>
        </p:nvSpPr>
        <p:spPr>
          <a:xfrm>
            <a:off x="341924" y="148785"/>
            <a:ext cx="8460151" cy="633458"/>
          </a:xfrm>
        </p:spPr>
        <p:txBody>
          <a:bodyPr/>
          <a:lstStyle/>
          <a:p>
            <a:r>
              <a:rPr lang="en-US" dirty="0"/>
              <a:t>Discussing Documentation Creation and Maintenance</a:t>
            </a:r>
          </a:p>
        </p:txBody>
      </p:sp>
      <p:sp>
        <p:nvSpPr>
          <p:cNvPr id="4" name="Slide Number Placeholder 3">
            <a:extLst>
              <a:ext uri="{FF2B5EF4-FFF2-40B4-BE49-F238E27FC236}">
                <a16:creationId xmlns:a16="http://schemas.microsoft.com/office/drawing/2014/main" id="{3296DF75-86EF-4C43-8BF3-2DD9A825D5C4}"/>
              </a:ext>
            </a:extLst>
          </p:cNvPr>
          <p:cNvSpPr>
            <a:spLocks noGrp="1"/>
          </p:cNvSpPr>
          <p:nvPr>
            <p:ph type="sldNum" sz="quarter" idx="4"/>
          </p:nvPr>
        </p:nvSpPr>
        <p:spPr/>
        <p:txBody>
          <a:bodyPr/>
          <a:lstStyle/>
          <a:p>
            <a:fld id="{2066355A-084C-D24E-9AD2-7E4FC41EA627}" type="slidenum">
              <a:rPr lang="en-US" smtClean="0"/>
              <a:pPr/>
              <a:t>34</a:t>
            </a:fld>
            <a:endParaRPr lang="en-US" dirty="0"/>
          </a:p>
        </p:txBody>
      </p:sp>
    </p:spTree>
    <p:extLst>
      <p:ext uri="{BB962C8B-B14F-4D97-AF65-F5344CB8AC3E}">
        <p14:creationId xmlns:p14="http://schemas.microsoft.com/office/powerpoint/2010/main" val="277666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18D949-F5A9-CB4A-B9BD-D640FF7448F6}"/>
              </a:ext>
            </a:extLst>
          </p:cNvPr>
          <p:cNvSpPr>
            <a:spLocks noGrp="1"/>
          </p:cNvSpPr>
          <p:nvPr>
            <p:ph type="title"/>
          </p:nvPr>
        </p:nvSpPr>
        <p:spPr/>
        <p:txBody>
          <a:bodyPr/>
          <a:lstStyle/>
          <a:p>
            <a:r>
              <a:rPr lang="en-US" dirty="0"/>
              <a:t>Topic C : Use Basic Change Management Best Practices</a:t>
            </a:r>
          </a:p>
        </p:txBody>
      </p:sp>
      <p:sp>
        <p:nvSpPr>
          <p:cNvPr id="3" name="Slide Number Placeholder 2">
            <a:extLst>
              <a:ext uri="{FF2B5EF4-FFF2-40B4-BE49-F238E27FC236}">
                <a16:creationId xmlns:a16="http://schemas.microsoft.com/office/drawing/2014/main" id="{03B47D6D-90F7-0D4E-9707-582C7C51EE24}"/>
              </a:ext>
            </a:extLst>
          </p:cNvPr>
          <p:cNvSpPr>
            <a:spLocks noGrp="1"/>
          </p:cNvSpPr>
          <p:nvPr>
            <p:ph type="sldNum" sz="quarter" idx="4"/>
          </p:nvPr>
        </p:nvSpPr>
        <p:spPr/>
        <p:txBody>
          <a:bodyPr/>
          <a:lstStyle/>
          <a:p>
            <a:fld id="{2066355A-084C-D24E-9AD2-7E4FC41EA627}" type="slidenum">
              <a:rPr lang="en-US" smtClean="0"/>
              <a:pPr/>
              <a:t>35</a:t>
            </a:fld>
            <a:endParaRPr lang="en-US" dirty="0"/>
          </a:p>
        </p:txBody>
      </p:sp>
      <p:pic>
        <p:nvPicPr>
          <p:cNvPr id="9" name="Picture 8">
            <a:extLst>
              <a:ext uri="{FF2B5EF4-FFF2-40B4-BE49-F238E27FC236}">
                <a16:creationId xmlns:a16="http://schemas.microsoft.com/office/drawing/2014/main" id="{91E22C6C-CB78-FF55-19CF-3C4AFD015BD5}"/>
              </a:ext>
            </a:extLst>
          </p:cNvPr>
          <p:cNvPicPr>
            <a:picLocks noChangeAspect="1"/>
          </p:cNvPicPr>
          <p:nvPr/>
        </p:nvPicPr>
        <p:blipFill>
          <a:blip r:embed="rId2"/>
          <a:stretch>
            <a:fillRect/>
          </a:stretch>
        </p:blipFill>
        <p:spPr>
          <a:xfrm>
            <a:off x="2515082" y="1244813"/>
            <a:ext cx="4113836" cy="2311453"/>
          </a:xfrm>
          <a:prstGeom prst="rect">
            <a:avLst/>
          </a:prstGeom>
        </p:spPr>
      </p:pic>
    </p:spTree>
    <p:extLst>
      <p:ext uri="{BB962C8B-B14F-4D97-AF65-F5344CB8AC3E}">
        <p14:creationId xmlns:p14="http://schemas.microsoft.com/office/powerpoint/2010/main" val="1067834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9BDBE-A2DB-4456-8FB2-05727A651EC1}"/>
              </a:ext>
            </a:extLst>
          </p:cNvPr>
          <p:cNvSpPr>
            <a:spLocks noGrp="1"/>
          </p:cNvSpPr>
          <p:nvPr>
            <p:ph type="title"/>
          </p:nvPr>
        </p:nvSpPr>
        <p:spPr/>
        <p:txBody>
          <a:bodyPr/>
          <a:lstStyle/>
          <a:p>
            <a:r>
              <a:rPr lang="en-US" dirty="0"/>
              <a:t>Change Management</a:t>
            </a:r>
          </a:p>
        </p:txBody>
      </p:sp>
      <p:sp>
        <p:nvSpPr>
          <p:cNvPr id="5" name="Text Placeholder 4">
            <a:extLst>
              <a:ext uri="{FF2B5EF4-FFF2-40B4-BE49-F238E27FC236}">
                <a16:creationId xmlns:a16="http://schemas.microsoft.com/office/drawing/2014/main" id="{4F7F1E63-A93D-4D71-9E9F-84F2057E06D8}"/>
              </a:ext>
            </a:extLst>
          </p:cNvPr>
          <p:cNvSpPr>
            <a:spLocks noGrp="1"/>
          </p:cNvSpPr>
          <p:nvPr>
            <p:ph type="body" sz="quarter" idx="13"/>
          </p:nvPr>
        </p:nvSpPr>
        <p:spPr>
          <a:xfrm>
            <a:off x="1742975" y="647176"/>
            <a:ext cx="7054516" cy="571500"/>
          </a:xfrm>
        </p:spPr>
        <p:txBody>
          <a:bodyPr/>
          <a:lstStyle/>
          <a:p>
            <a:r>
              <a:rPr lang="en-US" b="1" dirty="0"/>
              <a:t>Configuration management</a:t>
            </a:r>
            <a:r>
              <a:rPr lang="en-US" dirty="0"/>
              <a:t>: </a:t>
            </a:r>
            <a:r>
              <a:rPr lang="en-US" sz="1400" dirty="0"/>
              <a:t>The practice of identifying all component of the ICT infrastructure and their properties</a:t>
            </a:r>
            <a:r>
              <a:rPr lang="en-US" dirty="0"/>
              <a:t>.</a:t>
            </a:r>
          </a:p>
          <a:p>
            <a:endParaRPr lang="en-US" dirty="0"/>
          </a:p>
          <a:p>
            <a:r>
              <a:rPr lang="en-US" b="1" dirty="0"/>
              <a:t>Change management</a:t>
            </a:r>
            <a:r>
              <a:rPr lang="en-US" dirty="0"/>
              <a:t>: </a:t>
            </a:r>
            <a:r>
              <a:rPr lang="en-US" sz="1400" dirty="0"/>
              <a:t>The practice of adopting policies to reduce the risk of infrastructure changes affecting service or operations. </a:t>
            </a:r>
          </a:p>
        </p:txBody>
      </p:sp>
      <p:sp>
        <p:nvSpPr>
          <p:cNvPr id="3" name="Slide Number Placeholder 2">
            <a:extLst>
              <a:ext uri="{FF2B5EF4-FFF2-40B4-BE49-F238E27FC236}">
                <a16:creationId xmlns:a16="http://schemas.microsoft.com/office/drawing/2014/main" id="{7725D30A-CBFA-4A16-8895-798DC9FAF2B0}"/>
              </a:ext>
            </a:extLst>
          </p:cNvPr>
          <p:cNvSpPr>
            <a:spLocks noGrp="1"/>
          </p:cNvSpPr>
          <p:nvPr>
            <p:ph type="sldNum" sz="quarter" idx="4"/>
          </p:nvPr>
        </p:nvSpPr>
        <p:spPr/>
        <p:txBody>
          <a:bodyPr/>
          <a:lstStyle/>
          <a:p>
            <a:fld id="{2066355A-084C-D24E-9AD2-7E4FC41EA627}" type="slidenum">
              <a:rPr lang="en-US" smtClean="0"/>
              <a:pPr/>
              <a:t>36</a:t>
            </a:fld>
            <a:endParaRPr lang="en-US" dirty="0"/>
          </a:p>
        </p:txBody>
      </p:sp>
      <p:sp>
        <p:nvSpPr>
          <p:cNvPr id="4" name="Content Placeholder 3">
            <a:extLst>
              <a:ext uri="{FF2B5EF4-FFF2-40B4-BE49-F238E27FC236}">
                <a16:creationId xmlns:a16="http://schemas.microsoft.com/office/drawing/2014/main" id="{4ED3CD0B-40C1-4B06-9340-971D07247C1A}"/>
              </a:ext>
            </a:extLst>
          </p:cNvPr>
          <p:cNvSpPr>
            <a:spLocks noGrp="1"/>
          </p:cNvSpPr>
          <p:nvPr>
            <p:ph idx="1"/>
          </p:nvPr>
        </p:nvSpPr>
        <p:spPr>
          <a:xfrm>
            <a:off x="507146" y="2571749"/>
            <a:ext cx="3934225" cy="1798243"/>
          </a:xfrm>
        </p:spPr>
        <p:txBody>
          <a:bodyPr/>
          <a:lstStyle/>
          <a:p>
            <a:r>
              <a:rPr lang="en-US" sz="1600" dirty="0"/>
              <a:t>ITIL configuration management model:</a:t>
            </a:r>
          </a:p>
          <a:p>
            <a:pPr lvl="1"/>
            <a:r>
              <a:rPr lang="en-US" sz="1400" dirty="0"/>
              <a:t>Service assets</a:t>
            </a:r>
          </a:p>
          <a:p>
            <a:pPr lvl="1"/>
            <a:r>
              <a:rPr lang="en-US" sz="1400" dirty="0"/>
              <a:t>CIs</a:t>
            </a:r>
          </a:p>
          <a:p>
            <a:pPr lvl="1"/>
            <a:r>
              <a:rPr lang="en-US" sz="1400" dirty="0"/>
              <a:t>Baselines</a:t>
            </a:r>
          </a:p>
          <a:p>
            <a:pPr lvl="1"/>
            <a:r>
              <a:rPr lang="en-US" sz="1400" dirty="0"/>
              <a:t>CMS</a:t>
            </a:r>
          </a:p>
          <a:p>
            <a:pPr marL="0" indent="0">
              <a:buNone/>
            </a:pPr>
            <a:r>
              <a:rPr lang="en-US" sz="1600" dirty="0"/>
              <a:t>Information and communications technology (ICT)</a:t>
            </a:r>
          </a:p>
        </p:txBody>
      </p:sp>
      <p:sp>
        <p:nvSpPr>
          <p:cNvPr id="6" name="Content Placeholder 3">
            <a:extLst>
              <a:ext uri="{FF2B5EF4-FFF2-40B4-BE49-F238E27FC236}">
                <a16:creationId xmlns:a16="http://schemas.microsoft.com/office/drawing/2014/main" id="{363245AA-A021-4729-8801-19F8955FA1A0}"/>
              </a:ext>
            </a:extLst>
          </p:cNvPr>
          <p:cNvSpPr txBox="1">
            <a:spLocks/>
          </p:cNvSpPr>
          <p:nvPr/>
        </p:nvSpPr>
        <p:spPr>
          <a:xfrm>
            <a:off x="4639523" y="2571749"/>
            <a:ext cx="4099447" cy="1931600"/>
          </a:xfrm>
          <a:prstGeom prst="rect">
            <a:avLst/>
          </a:prstGeom>
        </p:spPr>
        <p:txBody>
          <a:bodyPr vert="horz" lIns="91440" tIns="45720" rIns="91440" bIns="45720" rtlCol="0">
            <a:noAutofit/>
          </a:bodyPr>
          <a:lst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US" sz="1600" dirty="0"/>
              <a:t>Documenting changes</a:t>
            </a:r>
            <a:r>
              <a:rPr lang="en-US" dirty="0"/>
              <a:t>:</a:t>
            </a:r>
          </a:p>
          <a:p>
            <a:pPr lvl="1"/>
            <a:r>
              <a:rPr lang="en-US" sz="1400" dirty="0"/>
              <a:t>Configuration information</a:t>
            </a:r>
          </a:p>
          <a:p>
            <a:pPr lvl="1"/>
            <a:r>
              <a:rPr lang="en-US" sz="1400" dirty="0"/>
              <a:t>List of patches applied</a:t>
            </a:r>
          </a:p>
          <a:p>
            <a:pPr lvl="1"/>
            <a:r>
              <a:rPr lang="en-US" sz="1400" dirty="0"/>
              <a:t>Backup records</a:t>
            </a:r>
          </a:p>
          <a:p>
            <a:pPr lvl="1"/>
            <a:r>
              <a:rPr lang="en-US" sz="1400" dirty="0"/>
              <a:t>Details of suspected breaches</a:t>
            </a:r>
          </a:p>
          <a:p>
            <a:pPr lvl="1"/>
            <a:r>
              <a:rPr lang="en-US" sz="1400" dirty="0"/>
              <a:t>Hash result printouts</a:t>
            </a:r>
          </a:p>
          <a:p>
            <a:endParaRPr lang="en-US" dirty="0"/>
          </a:p>
        </p:txBody>
      </p:sp>
    </p:spTree>
    <p:extLst>
      <p:ext uri="{BB962C8B-B14F-4D97-AF65-F5344CB8AC3E}">
        <p14:creationId xmlns:p14="http://schemas.microsoft.com/office/powerpoint/2010/main" val="29116794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E77B3-3C9C-4DAA-BBCC-DE97E724C0AE}"/>
              </a:ext>
            </a:extLst>
          </p:cNvPr>
          <p:cNvSpPr>
            <a:spLocks noGrp="1"/>
          </p:cNvSpPr>
          <p:nvPr>
            <p:ph type="title"/>
          </p:nvPr>
        </p:nvSpPr>
        <p:spPr/>
        <p:txBody>
          <a:bodyPr/>
          <a:lstStyle/>
          <a:p>
            <a:r>
              <a:rPr lang="en-US" dirty="0"/>
              <a:t>Documented Business Processes</a:t>
            </a:r>
          </a:p>
        </p:txBody>
      </p:sp>
      <p:sp>
        <p:nvSpPr>
          <p:cNvPr id="3" name="Slide Number Placeholder 2">
            <a:extLst>
              <a:ext uri="{FF2B5EF4-FFF2-40B4-BE49-F238E27FC236}">
                <a16:creationId xmlns:a16="http://schemas.microsoft.com/office/drawing/2014/main" id="{F7B4765C-3095-4D08-93A3-5492AFDCEB14}"/>
              </a:ext>
            </a:extLst>
          </p:cNvPr>
          <p:cNvSpPr>
            <a:spLocks noGrp="1"/>
          </p:cNvSpPr>
          <p:nvPr>
            <p:ph type="sldNum" sz="quarter" idx="4"/>
          </p:nvPr>
        </p:nvSpPr>
        <p:spPr/>
        <p:txBody>
          <a:bodyPr/>
          <a:lstStyle/>
          <a:p>
            <a:fld id="{2066355A-084C-D24E-9AD2-7E4FC41EA627}" type="slidenum">
              <a:rPr lang="en-US" smtClean="0"/>
              <a:pPr/>
              <a:t>37</a:t>
            </a:fld>
            <a:endParaRPr lang="en-US" dirty="0"/>
          </a:p>
        </p:txBody>
      </p:sp>
      <p:sp>
        <p:nvSpPr>
          <p:cNvPr id="4" name="Content Placeholder 3">
            <a:extLst>
              <a:ext uri="{FF2B5EF4-FFF2-40B4-BE49-F238E27FC236}">
                <a16:creationId xmlns:a16="http://schemas.microsoft.com/office/drawing/2014/main" id="{C49BDD57-F230-4FEA-84A4-19C65CB4E918}"/>
              </a:ext>
            </a:extLst>
          </p:cNvPr>
          <p:cNvSpPr>
            <a:spLocks noGrp="1"/>
          </p:cNvSpPr>
          <p:nvPr>
            <p:ph idx="1"/>
          </p:nvPr>
        </p:nvSpPr>
        <p:spPr>
          <a:xfrm>
            <a:off x="337342" y="787954"/>
            <a:ext cx="8460152" cy="3868569"/>
          </a:xfrm>
        </p:spPr>
        <p:txBody>
          <a:bodyPr/>
          <a:lstStyle/>
          <a:p>
            <a:r>
              <a:rPr lang="en-US" dirty="0"/>
              <a:t>Level and degree of documentation varies by organizational needs</a:t>
            </a:r>
          </a:p>
          <a:p>
            <a:endParaRPr lang="en-US" dirty="0"/>
          </a:p>
          <a:p>
            <a:r>
              <a:rPr lang="en-US" dirty="0"/>
              <a:t>At a minimum:</a:t>
            </a:r>
          </a:p>
          <a:p>
            <a:pPr lvl="1"/>
            <a:r>
              <a:rPr lang="en-US" dirty="0"/>
              <a:t>Document systems for new employees </a:t>
            </a:r>
          </a:p>
          <a:p>
            <a:pPr lvl="1"/>
            <a:r>
              <a:rPr lang="en-US" dirty="0"/>
              <a:t>Changes to the systems when an employee leaves</a:t>
            </a:r>
          </a:p>
          <a:p>
            <a:pPr lvl="1"/>
            <a:r>
              <a:rPr lang="en-US" dirty="0"/>
              <a:t>Document how tasks are completed </a:t>
            </a:r>
          </a:p>
          <a:p>
            <a:pPr lvl="1"/>
            <a:endParaRPr lang="en-US" dirty="0"/>
          </a:p>
          <a:p>
            <a:r>
              <a:rPr lang="en-US" dirty="0"/>
              <a:t>SOPs and work instructions</a:t>
            </a:r>
          </a:p>
          <a:p>
            <a:endParaRPr lang="en-US" dirty="0"/>
          </a:p>
          <a:p>
            <a:r>
              <a:rPr lang="en-US" dirty="0"/>
              <a:t>Change management documentation</a:t>
            </a:r>
          </a:p>
          <a:p>
            <a:pPr lvl="1"/>
            <a:r>
              <a:rPr lang="en-US" dirty="0"/>
              <a:t>RFCs</a:t>
            </a:r>
          </a:p>
          <a:p>
            <a:r>
              <a:rPr lang="en-US" dirty="0"/>
              <a:t>Change Advisory Board</a:t>
            </a:r>
          </a:p>
        </p:txBody>
      </p:sp>
    </p:spTree>
    <p:extLst>
      <p:ext uri="{BB962C8B-B14F-4D97-AF65-F5344CB8AC3E}">
        <p14:creationId xmlns:p14="http://schemas.microsoft.com/office/powerpoint/2010/main" val="17648832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1FF1FC-76D7-4562-801C-08DCE79424AA}"/>
              </a:ext>
            </a:extLst>
          </p:cNvPr>
          <p:cNvSpPr>
            <a:spLocks noGrp="1"/>
          </p:cNvSpPr>
          <p:nvPr>
            <p:ph type="title"/>
          </p:nvPr>
        </p:nvSpPr>
        <p:spPr>
          <a:xfrm>
            <a:off x="341925" y="75202"/>
            <a:ext cx="7883768" cy="633458"/>
          </a:xfrm>
        </p:spPr>
        <p:txBody>
          <a:bodyPr anchor="ctr">
            <a:normAutofit/>
          </a:bodyPr>
          <a:lstStyle/>
          <a:p>
            <a:pPr>
              <a:lnSpc>
                <a:spcPct val="90000"/>
              </a:lnSpc>
            </a:pPr>
            <a:r>
              <a:rPr lang="en-US" sz="1900" dirty="0"/>
              <a:t>Process for Instituting Change to Operational Policies and Procedures</a:t>
            </a:r>
          </a:p>
        </p:txBody>
      </p:sp>
      <p:sp>
        <p:nvSpPr>
          <p:cNvPr id="3" name="Slide Number Placeholder 2">
            <a:extLst>
              <a:ext uri="{FF2B5EF4-FFF2-40B4-BE49-F238E27FC236}">
                <a16:creationId xmlns:a16="http://schemas.microsoft.com/office/drawing/2014/main" id="{744B1A35-148A-4C0F-8F7D-4981FBF9F403}"/>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38</a:t>
            </a:fld>
            <a:endParaRPr lang="en-US"/>
          </a:p>
        </p:txBody>
      </p:sp>
      <p:graphicFrame>
        <p:nvGraphicFramePr>
          <p:cNvPr id="6" name="Content Placeholder 3">
            <a:extLst>
              <a:ext uri="{FF2B5EF4-FFF2-40B4-BE49-F238E27FC236}">
                <a16:creationId xmlns:a16="http://schemas.microsoft.com/office/drawing/2014/main" id="{A9D39BA7-3152-E4ED-D704-CF12D47182C5}"/>
              </a:ext>
            </a:extLst>
          </p:cNvPr>
          <p:cNvGraphicFramePr>
            <a:graphicFrameLocks noGrp="1"/>
          </p:cNvGraphicFramePr>
          <p:nvPr>
            <p:ph idx="1"/>
            <p:extLst>
              <p:ext uri="{D42A27DB-BD31-4B8C-83A1-F6EECF244321}">
                <p14:modId xmlns:p14="http://schemas.microsoft.com/office/powerpoint/2010/main" val="2029505265"/>
              </p:ext>
            </p:extLst>
          </p:nvPr>
        </p:nvGraphicFramePr>
        <p:xfrm>
          <a:off x="341924" y="980348"/>
          <a:ext cx="8460152" cy="37015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063956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EEC2F6F-A97A-48B4-9B32-BE19134BEF52}"/>
              </a:ext>
            </a:extLst>
          </p:cNvPr>
          <p:cNvSpPr>
            <a:spLocks noGrp="1"/>
          </p:cNvSpPr>
          <p:nvPr>
            <p:ph idx="1"/>
          </p:nvPr>
        </p:nvSpPr>
        <p:spPr>
          <a:xfrm>
            <a:off x="341924" y="980348"/>
            <a:ext cx="8460152" cy="3701556"/>
          </a:xfrm>
        </p:spPr>
        <p:txBody>
          <a:bodyPr>
            <a:normAutofit/>
          </a:bodyPr>
          <a:lstStyle/>
          <a:p>
            <a:pPr>
              <a:lnSpc>
                <a:spcPct val="90000"/>
              </a:lnSpc>
            </a:pPr>
            <a:r>
              <a:rPr lang="en-US" sz="1500"/>
              <a:t>Create a separate document for each item: </a:t>
            </a:r>
          </a:p>
          <a:p>
            <a:pPr lvl="1">
              <a:lnSpc>
                <a:spcPct val="90000"/>
              </a:lnSpc>
            </a:pPr>
            <a:r>
              <a:rPr lang="en-US" sz="1500"/>
              <a:t>Describe its initial state </a:t>
            </a:r>
          </a:p>
          <a:p>
            <a:pPr lvl="1">
              <a:lnSpc>
                <a:spcPct val="90000"/>
              </a:lnSpc>
            </a:pPr>
            <a:r>
              <a:rPr lang="en-US" sz="1500"/>
              <a:t>Identify all subsequent changes</a:t>
            </a:r>
          </a:p>
          <a:p>
            <a:pPr lvl="1">
              <a:lnSpc>
                <a:spcPct val="90000"/>
              </a:lnSpc>
            </a:pPr>
            <a:endParaRPr lang="en-US" sz="1500"/>
          </a:p>
          <a:p>
            <a:pPr>
              <a:lnSpc>
                <a:spcPct val="90000"/>
              </a:lnSpc>
            </a:pPr>
            <a:r>
              <a:rPr lang="en-US" sz="1500"/>
              <a:t>ITIL configuration management includes documenting:</a:t>
            </a:r>
          </a:p>
          <a:p>
            <a:pPr lvl="1">
              <a:lnSpc>
                <a:spcPct val="90000"/>
              </a:lnSpc>
            </a:pPr>
            <a:r>
              <a:rPr lang="en-US" sz="1500"/>
              <a:t>Service assets</a:t>
            </a:r>
          </a:p>
          <a:p>
            <a:pPr lvl="1">
              <a:lnSpc>
                <a:spcPct val="90000"/>
              </a:lnSpc>
            </a:pPr>
            <a:r>
              <a:rPr lang="en-US" sz="1500"/>
              <a:t>CIs</a:t>
            </a:r>
          </a:p>
          <a:p>
            <a:pPr lvl="1">
              <a:lnSpc>
                <a:spcPct val="90000"/>
              </a:lnSpc>
            </a:pPr>
            <a:r>
              <a:rPr lang="en-US" sz="1500"/>
              <a:t>Configuration Management Database (CMDB)</a:t>
            </a:r>
          </a:p>
          <a:p>
            <a:pPr lvl="1">
              <a:lnSpc>
                <a:spcPct val="90000"/>
              </a:lnSpc>
            </a:pPr>
            <a:r>
              <a:rPr lang="en-US" sz="1500"/>
              <a:t>Baselines</a:t>
            </a:r>
          </a:p>
          <a:p>
            <a:pPr lvl="1">
              <a:lnSpc>
                <a:spcPct val="90000"/>
              </a:lnSpc>
            </a:pPr>
            <a:r>
              <a:rPr lang="en-US" sz="1500"/>
              <a:t>Configuration Management System</a:t>
            </a:r>
          </a:p>
          <a:p>
            <a:pPr lvl="1">
              <a:lnSpc>
                <a:spcPct val="90000"/>
              </a:lnSpc>
            </a:pPr>
            <a:endParaRPr lang="en-US" sz="1500"/>
          </a:p>
          <a:p>
            <a:pPr>
              <a:lnSpc>
                <a:spcPct val="90000"/>
              </a:lnSpc>
            </a:pPr>
            <a:r>
              <a:rPr lang="en-US" sz="1500"/>
              <a:t>Use RFCs to document the need or desire for a change.</a:t>
            </a:r>
          </a:p>
          <a:p>
            <a:pPr lvl="1">
              <a:lnSpc>
                <a:spcPct val="90000"/>
              </a:lnSpc>
            </a:pPr>
            <a:r>
              <a:rPr lang="en-US" sz="1500"/>
              <a:t>RFCs should be considered at the appropriate level and affected stakeholders should be notified.  </a:t>
            </a:r>
          </a:p>
        </p:txBody>
      </p:sp>
      <p:sp>
        <p:nvSpPr>
          <p:cNvPr id="2" name="Title 1">
            <a:extLst>
              <a:ext uri="{FF2B5EF4-FFF2-40B4-BE49-F238E27FC236}">
                <a16:creationId xmlns:a16="http://schemas.microsoft.com/office/drawing/2014/main" id="{D964A90E-2182-4487-BDB8-D01A360C4780}"/>
              </a:ext>
            </a:extLst>
          </p:cNvPr>
          <p:cNvSpPr>
            <a:spLocks noGrp="1"/>
          </p:cNvSpPr>
          <p:nvPr>
            <p:ph type="title"/>
          </p:nvPr>
        </p:nvSpPr>
        <p:spPr>
          <a:xfrm>
            <a:off x="341925" y="75202"/>
            <a:ext cx="7883768" cy="633458"/>
          </a:xfrm>
        </p:spPr>
        <p:txBody>
          <a:bodyPr anchor="ctr">
            <a:normAutofit/>
          </a:bodyPr>
          <a:lstStyle/>
          <a:p>
            <a:pPr>
              <a:lnSpc>
                <a:spcPct val="90000"/>
              </a:lnSpc>
            </a:pPr>
            <a:r>
              <a:rPr lang="en-US" sz="1900" dirty="0"/>
              <a:t>Guidelines for Using Change Management Best Practices</a:t>
            </a:r>
          </a:p>
        </p:txBody>
      </p:sp>
      <p:sp>
        <p:nvSpPr>
          <p:cNvPr id="3" name="Slide Number Placeholder 2">
            <a:extLst>
              <a:ext uri="{FF2B5EF4-FFF2-40B4-BE49-F238E27FC236}">
                <a16:creationId xmlns:a16="http://schemas.microsoft.com/office/drawing/2014/main" id="{0FD3F682-92D2-47CB-BBE8-0600E805905A}"/>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39</a:t>
            </a:fld>
            <a:endParaRPr lang="en-US"/>
          </a:p>
        </p:txBody>
      </p:sp>
    </p:spTree>
    <p:extLst>
      <p:ext uri="{BB962C8B-B14F-4D97-AF65-F5344CB8AC3E}">
        <p14:creationId xmlns:p14="http://schemas.microsoft.com/office/powerpoint/2010/main" val="512708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9218F-F2D8-4F53-A235-75F652D5CDE7}"/>
              </a:ext>
            </a:extLst>
          </p:cNvPr>
          <p:cNvSpPr>
            <a:spLocks noGrp="1"/>
          </p:cNvSpPr>
          <p:nvPr>
            <p:ph type="title"/>
          </p:nvPr>
        </p:nvSpPr>
        <p:spPr>
          <a:xfrm>
            <a:off x="341927" y="75202"/>
            <a:ext cx="8455567" cy="633458"/>
          </a:xfrm>
        </p:spPr>
        <p:txBody>
          <a:bodyPr anchor="ctr">
            <a:normAutofit/>
          </a:bodyPr>
          <a:lstStyle/>
          <a:p>
            <a:r>
              <a:rPr lang="en-US" dirty="0"/>
              <a:t>Power Protection Controls </a:t>
            </a:r>
          </a:p>
        </p:txBody>
      </p:sp>
      <p:sp>
        <p:nvSpPr>
          <p:cNvPr id="7" name="Content Placeholder 6">
            <a:extLst>
              <a:ext uri="{FF2B5EF4-FFF2-40B4-BE49-F238E27FC236}">
                <a16:creationId xmlns:a16="http://schemas.microsoft.com/office/drawing/2014/main" id="{690546EB-5656-450E-8846-10D6BC617D02}"/>
              </a:ext>
            </a:extLst>
          </p:cNvPr>
          <p:cNvSpPr>
            <a:spLocks noGrp="1"/>
          </p:cNvSpPr>
          <p:nvPr>
            <p:ph sz="half" idx="1"/>
          </p:nvPr>
        </p:nvSpPr>
        <p:spPr>
          <a:xfrm>
            <a:off x="457200" y="1200151"/>
            <a:ext cx="4038600" cy="3394472"/>
          </a:xfrm>
        </p:spPr>
        <p:txBody>
          <a:bodyPr>
            <a:normAutofit/>
          </a:bodyPr>
          <a:lstStyle/>
          <a:p>
            <a:r>
              <a:rPr lang="en-US" dirty="0"/>
              <a:t>Devices require stable power supply</a:t>
            </a:r>
          </a:p>
          <a:p>
            <a:r>
              <a:rPr lang="en-US" dirty="0"/>
              <a:t>Electrical events can crash devices</a:t>
            </a:r>
          </a:p>
          <a:p>
            <a:r>
              <a:rPr lang="en-US" dirty="0"/>
              <a:t>Use power protection devices to mitigate issues</a:t>
            </a:r>
          </a:p>
        </p:txBody>
      </p:sp>
      <p:sp>
        <p:nvSpPr>
          <p:cNvPr id="3" name="Slide Number Placeholder 2">
            <a:extLst>
              <a:ext uri="{FF2B5EF4-FFF2-40B4-BE49-F238E27FC236}">
                <a16:creationId xmlns:a16="http://schemas.microsoft.com/office/drawing/2014/main" id="{93D637F4-313F-45DA-B8E9-854E64A59512}"/>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4</a:t>
            </a:fld>
            <a:endParaRPr lang="en-US"/>
          </a:p>
        </p:txBody>
      </p:sp>
      <p:graphicFrame>
        <p:nvGraphicFramePr>
          <p:cNvPr id="9" name="Text Placeholder 5">
            <a:extLst>
              <a:ext uri="{FF2B5EF4-FFF2-40B4-BE49-F238E27FC236}">
                <a16:creationId xmlns:a16="http://schemas.microsoft.com/office/drawing/2014/main" id="{7E11FDFE-A5D0-9657-048D-3765465D8217}"/>
              </a:ext>
            </a:extLst>
          </p:cNvPr>
          <p:cNvGraphicFramePr/>
          <p:nvPr>
            <p:extLst>
              <p:ext uri="{D42A27DB-BD31-4B8C-83A1-F6EECF244321}">
                <p14:modId xmlns:p14="http://schemas.microsoft.com/office/powerpoint/2010/main" val="1921171958"/>
              </p:ext>
            </p:extLst>
          </p:nvPr>
        </p:nvGraphicFramePr>
        <p:xfrm>
          <a:off x="4648200" y="1200151"/>
          <a:ext cx="4038600" cy="3394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235714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43F9C-4F8E-4E24-8963-E1AE00C0C2BB}"/>
              </a:ext>
            </a:extLst>
          </p:cNvPr>
          <p:cNvSpPr>
            <a:spLocks noGrp="1"/>
          </p:cNvSpPr>
          <p:nvPr>
            <p:ph type="title"/>
          </p:nvPr>
        </p:nvSpPr>
        <p:spPr>
          <a:xfrm>
            <a:off x="341927" y="162290"/>
            <a:ext cx="8455567" cy="633458"/>
          </a:xfrm>
        </p:spPr>
        <p:txBody>
          <a:bodyPr/>
          <a:lstStyle/>
          <a:p>
            <a:r>
              <a:rPr lang="en-US" dirty="0"/>
              <a:t>Guidelines for Using Change Management Best Practices</a:t>
            </a:r>
          </a:p>
        </p:txBody>
      </p:sp>
      <p:sp>
        <p:nvSpPr>
          <p:cNvPr id="3" name="Slide Number Placeholder 2">
            <a:extLst>
              <a:ext uri="{FF2B5EF4-FFF2-40B4-BE49-F238E27FC236}">
                <a16:creationId xmlns:a16="http://schemas.microsoft.com/office/drawing/2014/main" id="{FC3B16DC-F13C-452E-A01C-E5C3329E8A6F}"/>
              </a:ext>
            </a:extLst>
          </p:cNvPr>
          <p:cNvSpPr>
            <a:spLocks noGrp="1"/>
          </p:cNvSpPr>
          <p:nvPr>
            <p:ph type="sldNum" sz="quarter" idx="4"/>
          </p:nvPr>
        </p:nvSpPr>
        <p:spPr/>
        <p:txBody>
          <a:bodyPr/>
          <a:lstStyle/>
          <a:p>
            <a:fld id="{2066355A-084C-D24E-9AD2-7E4FC41EA627}" type="slidenum">
              <a:rPr lang="en-US" smtClean="0"/>
              <a:pPr/>
              <a:t>40</a:t>
            </a:fld>
            <a:endParaRPr lang="en-US" dirty="0"/>
          </a:p>
        </p:txBody>
      </p:sp>
      <p:sp>
        <p:nvSpPr>
          <p:cNvPr id="4" name="Content Placeholder 3">
            <a:extLst>
              <a:ext uri="{FF2B5EF4-FFF2-40B4-BE49-F238E27FC236}">
                <a16:creationId xmlns:a16="http://schemas.microsoft.com/office/drawing/2014/main" id="{C0BAE5FF-3451-44E6-BB30-E4FDCEA394F1}"/>
              </a:ext>
            </a:extLst>
          </p:cNvPr>
          <p:cNvSpPr>
            <a:spLocks noGrp="1"/>
          </p:cNvSpPr>
          <p:nvPr>
            <p:ph idx="1"/>
          </p:nvPr>
        </p:nvSpPr>
        <p:spPr/>
        <p:txBody>
          <a:bodyPr/>
          <a:lstStyle/>
          <a:p>
            <a:r>
              <a:rPr lang="en-US" dirty="0"/>
              <a:t>Major or significant changes:</a:t>
            </a:r>
          </a:p>
          <a:p>
            <a:pPr lvl="1"/>
            <a:r>
              <a:rPr lang="en-US" dirty="0"/>
              <a:t>Could be managed as a separate project.</a:t>
            </a:r>
          </a:p>
          <a:p>
            <a:pPr lvl="1"/>
            <a:r>
              <a:rPr lang="en-US" dirty="0"/>
              <a:t>Might require approval through a Change Advisory Board.</a:t>
            </a:r>
          </a:p>
          <a:p>
            <a:pPr lvl="1"/>
            <a:endParaRPr lang="en-US" dirty="0"/>
          </a:p>
          <a:p>
            <a:r>
              <a:rPr lang="en-US" dirty="0"/>
              <a:t>Follow documented SOPs </a:t>
            </a:r>
            <a:r>
              <a:rPr lang="en-US" sz="1800" b="1" i="0" u="none" strike="noStrike" baseline="0" dirty="0">
                <a:solidFill>
                  <a:srgbClr val="004D72"/>
                </a:solidFill>
                <a:latin typeface="OpenSans-Bold"/>
              </a:rPr>
              <a:t>Standard Operating Procedure</a:t>
            </a:r>
            <a:r>
              <a:rPr lang="en-US" dirty="0"/>
              <a:t> and Work Instructions.</a:t>
            </a:r>
          </a:p>
          <a:p>
            <a:endParaRPr lang="en-US" dirty="0"/>
          </a:p>
          <a:p>
            <a:r>
              <a:rPr lang="en-US" dirty="0"/>
              <a:t>Implementation of changes should be carefully planned.</a:t>
            </a:r>
          </a:p>
          <a:p>
            <a:pPr lvl="1"/>
            <a:r>
              <a:rPr lang="en-US" dirty="0"/>
              <a:t>How will the change affect dependent components?</a:t>
            </a:r>
          </a:p>
          <a:p>
            <a:pPr marL="0" indent="0">
              <a:buNone/>
            </a:pPr>
            <a:endParaRPr lang="en-US" dirty="0"/>
          </a:p>
        </p:txBody>
      </p:sp>
    </p:spTree>
    <p:extLst>
      <p:ext uri="{BB962C8B-B14F-4D97-AF65-F5344CB8AC3E}">
        <p14:creationId xmlns:p14="http://schemas.microsoft.com/office/powerpoint/2010/main" val="18808922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43F9C-4F8E-4E24-8963-E1AE00C0C2BB}"/>
              </a:ext>
            </a:extLst>
          </p:cNvPr>
          <p:cNvSpPr>
            <a:spLocks noGrp="1"/>
          </p:cNvSpPr>
          <p:nvPr>
            <p:ph type="title"/>
          </p:nvPr>
        </p:nvSpPr>
        <p:spPr>
          <a:xfrm>
            <a:off x="341927" y="162290"/>
            <a:ext cx="8455567" cy="633458"/>
          </a:xfrm>
        </p:spPr>
        <p:txBody>
          <a:bodyPr/>
          <a:lstStyle/>
          <a:p>
            <a:r>
              <a:rPr lang="en-US" dirty="0"/>
              <a:t>Guidelines for Using Change Management Best Practices</a:t>
            </a:r>
          </a:p>
        </p:txBody>
      </p:sp>
      <p:sp>
        <p:nvSpPr>
          <p:cNvPr id="3" name="Slide Number Placeholder 2">
            <a:extLst>
              <a:ext uri="{FF2B5EF4-FFF2-40B4-BE49-F238E27FC236}">
                <a16:creationId xmlns:a16="http://schemas.microsoft.com/office/drawing/2014/main" id="{FC3B16DC-F13C-452E-A01C-E5C3329E8A6F}"/>
              </a:ext>
            </a:extLst>
          </p:cNvPr>
          <p:cNvSpPr>
            <a:spLocks noGrp="1"/>
          </p:cNvSpPr>
          <p:nvPr>
            <p:ph type="sldNum" sz="quarter" idx="4"/>
          </p:nvPr>
        </p:nvSpPr>
        <p:spPr/>
        <p:txBody>
          <a:bodyPr/>
          <a:lstStyle/>
          <a:p>
            <a:fld id="{2066355A-084C-D24E-9AD2-7E4FC41EA627}" type="slidenum">
              <a:rPr lang="en-US" smtClean="0"/>
              <a:pPr/>
              <a:t>41</a:t>
            </a:fld>
            <a:endParaRPr lang="en-US" dirty="0"/>
          </a:p>
        </p:txBody>
      </p:sp>
      <p:sp>
        <p:nvSpPr>
          <p:cNvPr id="4" name="Content Placeholder 3">
            <a:extLst>
              <a:ext uri="{FF2B5EF4-FFF2-40B4-BE49-F238E27FC236}">
                <a16:creationId xmlns:a16="http://schemas.microsoft.com/office/drawing/2014/main" id="{C0BAE5FF-3451-44E6-BB30-E4FDCEA394F1}"/>
              </a:ext>
            </a:extLst>
          </p:cNvPr>
          <p:cNvSpPr>
            <a:spLocks noGrp="1"/>
          </p:cNvSpPr>
          <p:nvPr>
            <p:ph idx="1"/>
          </p:nvPr>
        </p:nvSpPr>
        <p:spPr/>
        <p:txBody>
          <a:bodyPr/>
          <a:lstStyle/>
          <a:p>
            <a:r>
              <a:rPr lang="en-US" dirty="0"/>
              <a:t>For most significant or major changes, use trial implementations.</a:t>
            </a:r>
          </a:p>
          <a:p>
            <a:endParaRPr lang="en-US" dirty="0"/>
          </a:p>
          <a:p>
            <a:r>
              <a:rPr lang="en-US" dirty="0"/>
              <a:t>Always have a rollback (or remediation) plan.</a:t>
            </a:r>
          </a:p>
          <a:p>
            <a:endParaRPr lang="en-US" dirty="0"/>
          </a:p>
          <a:p>
            <a:r>
              <a:rPr lang="en-US" dirty="0"/>
              <a:t>Schedule changes to minimize system downtime.</a:t>
            </a:r>
          </a:p>
          <a:p>
            <a:pPr marL="0" indent="0">
              <a:buNone/>
            </a:pPr>
            <a:endParaRPr lang="en-US" dirty="0"/>
          </a:p>
          <a:p>
            <a:r>
              <a:rPr lang="en-US" dirty="0"/>
              <a:t>When the change has been implemented:</a:t>
            </a:r>
          </a:p>
          <a:p>
            <a:pPr lvl="1"/>
            <a:r>
              <a:rPr lang="en-US" dirty="0"/>
              <a:t>Assess its impact, and review the process to identify any outcomes that could help future change management projects.</a:t>
            </a:r>
          </a:p>
          <a:p>
            <a:pPr marL="0" indent="0">
              <a:buNone/>
            </a:pPr>
            <a:endParaRPr lang="en-US" dirty="0"/>
          </a:p>
        </p:txBody>
      </p:sp>
    </p:spTree>
    <p:extLst>
      <p:ext uri="{BB962C8B-B14F-4D97-AF65-F5344CB8AC3E}">
        <p14:creationId xmlns:p14="http://schemas.microsoft.com/office/powerpoint/2010/main" val="7055713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BD7ECEF-C702-A144-8C6B-3609B035C5CC}"/>
              </a:ext>
            </a:extLst>
          </p:cNvPr>
          <p:cNvSpPr>
            <a:spLocks noGrp="1"/>
          </p:cNvSpPr>
          <p:nvPr>
            <p:ph idx="1"/>
          </p:nvPr>
        </p:nvSpPr>
        <p:spPr/>
        <p:txBody>
          <a:bodyPr/>
          <a:lstStyle/>
          <a:p>
            <a:r>
              <a:rPr lang="en-US" b="1" dirty="0"/>
              <a:t>Why are documented business processes essential for effective change management?</a:t>
            </a:r>
          </a:p>
          <a:p>
            <a:endParaRPr lang="en-US" b="1" dirty="0"/>
          </a:p>
          <a:p>
            <a:r>
              <a:rPr lang="en-US" b="1" dirty="0"/>
              <a:t>ANSWER:</a:t>
            </a:r>
          </a:p>
          <a:p>
            <a:pPr lvl="1"/>
            <a:r>
              <a:rPr lang="en-US" dirty="0"/>
              <a:t>Without documented processes, you do not have a means of measuring or specifying the effects of change. Of course, you could be introducing a change to start using documented business processes! But from that point, any project can be measured and evaluated by the changes it makes to documented procedures. Changes that are supported by documented procedures can also be communicated more clearly to staff.</a:t>
            </a:r>
          </a:p>
          <a:p>
            <a:endParaRPr lang="en-US" dirty="0"/>
          </a:p>
        </p:txBody>
      </p:sp>
      <p:sp>
        <p:nvSpPr>
          <p:cNvPr id="3" name="Title 2">
            <a:extLst>
              <a:ext uri="{FF2B5EF4-FFF2-40B4-BE49-F238E27FC236}">
                <a16:creationId xmlns:a16="http://schemas.microsoft.com/office/drawing/2014/main" id="{16BEA6F3-35E4-C441-B42C-BE776ABF3F9A}"/>
              </a:ext>
            </a:extLst>
          </p:cNvPr>
          <p:cNvSpPr>
            <a:spLocks noGrp="1"/>
          </p:cNvSpPr>
          <p:nvPr>
            <p:ph type="title"/>
          </p:nvPr>
        </p:nvSpPr>
        <p:spPr>
          <a:xfrm>
            <a:off x="341924" y="75202"/>
            <a:ext cx="8460151" cy="633458"/>
          </a:xfrm>
        </p:spPr>
        <p:txBody>
          <a:bodyPr/>
          <a:lstStyle/>
          <a:p>
            <a:r>
              <a:rPr lang="en-US" dirty="0"/>
              <a:t>Discussing Change Management Best Practices</a:t>
            </a:r>
          </a:p>
        </p:txBody>
      </p:sp>
      <p:sp>
        <p:nvSpPr>
          <p:cNvPr id="4" name="Slide Number Placeholder 3">
            <a:extLst>
              <a:ext uri="{FF2B5EF4-FFF2-40B4-BE49-F238E27FC236}">
                <a16:creationId xmlns:a16="http://schemas.microsoft.com/office/drawing/2014/main" id="{82D58D57-8761-7B42-B57E-723208B49104}"/>
              </a:ext>
            </a:extLst>
          </p:cNvPr>
          <p:cNvSpPr>
            <a:spLocks noGrp="1"/>
          </p:cNvSpPr>
          <p:nvPr>
            <p:ph type="sldNum" sz="quarter" idx="4"/>
          </p:nvPr>
        </p:nvSpPr>
        <p:spPr/>
        <p:txBody>
          <a:bodyPr/>
          <a:lstStyle/>
          <a:p>
            <a:fld id="{2066355A-084C-D24E-9AD2-7E4FC41EA627}" type="slidenum">
              <a:rPr lang="en-US" smtClean="0"/>
              <a:pPr/>
              <a:t>42</a:t>
            </a:fld>
            <a:endParaRPr lang="en-US" dirty="0"/>
          </a:p>
        </p:txBody>
      </p:sp>
    </p:spTree>
    <p:extLst>
      <p:ext uri="{BB962C8B-B14F-4D97-AF65-F5344CB8AC3E}">
        <p14:creationId xmlns:p14="http://schemas.microsoft.com/office/powerpoint/2010/main" val="999630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BD7ECEF-C702-A144-8C6B-3609B035C5CC}"/>
              </a:ext>
            </a:extLst>
          </p:cNvPr>
          <p:cNvSpPr>
            <a:spLocks noGrp="1"/>
          </p:cNvSpPr>
          <p:nvPr>
            <p:ph idx="1"/>
          </p:nvPr>
        </p:nvSpPr>
        <p:spPr/>
        <p:txBody>
          <a:bodyPr/>
          <a:lstStyle/>
          <a:p>
            <a:r>
              <a:rPr lang="en-US" b="1" dirty="0"/>
              <a:t>What are the main components of an RFC?</a:t>
            </a:r>
          </a:p>
          <a:p>
            <a:endParaRPr lang="en-US" b="1" dirty="0"/>
          </a:p>
          <a:p>
            <a:r>
              <a:rPr lang="en-US" b="1" dirty="0"/>
              <a:t>ANSWER:</a:t>
            </a:r>
          </a:p>
          <a:p>
            <a:pPr lvl="1"/>
            <a:r>
              <a:rPr lang="en-US" dirty="0"/>
              <a:t>A Request for Change (RFC) sets out the purpose and scope of the proposed change and a documented plan for carrying out the change. Ideally, it should perform a risk analysis of both performing the change and not performing the requested change. It should state the measures by which the change can be judged to have been completed successfully. Ideally, it would also include a backout plan for reversing the change.</a:t>
            </a:r>
          </a:p>
          <a:p>
            <a:endParaRPr lang="en-US" dirty="0"/>
          </a:p>
        </p:txBody>
      </p:sp>
      <p:sp>
        <p:nvSpPr>
          <p:cNvPr id="3" name="Title 2">
            <a:extLst>
              <a:ext uri="{FF2B5EF4-FFF2-40B4-BE49-F238E27FC236}">
                <a16:creationId xmlns:a16="http://schemas.microsoft.com/office/drawing/2014/main" id="{16BEA6F3-35E4-C441-B42C-BE776ABF3F9A}"/>
              </a:ext>
            </a:extLst>
          </p:cNvPr>
          <p:cNvSpPr>
            <a:spLocks noGrp="1"/>
          </p:cNvSpPr>
          <p:nvPr>
            <p:ph type="title"/>
          </p:nvPr>
        </p:nvSpPr>
        <p:spPr>
          <a:xfrm>
            <a:off x="341924" y="75202"/>
            <a:ext cx="8460151" cy="633458"/>
          </a:xfrm>
        </p:spPr>
        <p:txBody>
          <a:bodyPr/>
          <a:lstStyle/>
          <a:p>
            <a:r>
              <a:rPr lang="en-US" dirty="0"/>
              <a:t>Discussing Change Management Best Practices</a:t>
            </a:r>
          </a:p>
        </p:txBody>
      </p:sp>
      <p:sp>
        <p:nvSpPr>
          <p:cNvPr id="4" name="Slide Number Placeholder 3">
            <a:extLst>
              <a:ext uri="{FF2B5EF4-FFF2-40B4-BE49-F238E27FC236}">
                <a16:creationId xmlns:a16="http://schemas.microsoft.com/office/drawing/2014/main" id="{82D58D57-8761-7B42-B57E-723208B49104}"/>
              </a:ext>
            </a:extLst>
          </p:cNvPr>
          <p:cNvSpPr>
            <a:spLocks noGrp="1"/>
          </p:cNvSpPr>
          <p:nvPr>
            <p:ph type="sldNum" sz="quarter" idx="4"/>
          </p:nvPr>
        </p:nvSpPr>
        <p:spPr/>
        <p:txBody>
          <a:bodyPr/>
          <a:lstStyle/>
          <a:p>
            <a:fld id="{2066355A-084C-D24E-9AD2-7E4FC41EA627}" type="slidenum">
              <a:rPr lang="en-US" smtClean="0"/>
              <a:pPr/>
              <a:t>43</a:t>
            </a:fld>
            <a:endParaRPr lang="en-US" dirty="0"/>
          </a:p>
        </p:txBody>
      </p:sp>
    </p:spTree>
    <p:extLst>
      <p:ext uri="{BB962C8B-B14F-4D97-AF65-F5344CB8AC3E}">
        <p14:creationId xmlns:p14="http://schemas.microsoft.com/office/powerpoint/2010/main" val="1299958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BD7ECEF-C702-A144-8C6B-3609B035C5CC}"/>
              </a:ext>
            </a:extLst>
          </p:cNvPr>
          <p:cNvSpPr>
            <a:spLocks noGrp="1"/>
          </p:cNvSpPr>
          <p:nvPr>
            <p:ph idx="1"/>
          </p:nvPr>
        </p:nvSpPr>
        <p:spPr/>
        <p:txBody>
          <a:bodyPr/>
          <a:lstStyle/>
          <a:p>
            <a:r>
              <a:rPr lang="en-US" b="1" dirty="0"/>
              <a:t>What is a change board?</a:t>
            </a:r>
          </a:p>
          <a:p>
            <a:endParaRPr lang="en-US" b="1" dirty="0"/>
          </a:p>
          <a:p>
            <a:r>
              <a:rPr lang="en-US" b="1" dirty="0"/>
              <a:t>ANSWER:</a:t>
            </a:r>
          </a:p>
          <a:p>
            <a:pPr lvl="1"/>
            <a:r>
              <a:rPr lang="en-US" dirty="0"/>
              <a:t>A change board is a committee of stakeholders who can approve the planned change.</a:t>
            </a:r>
          </a:p>
        </p:txBody>
      </p:sp>
      <p:sp>
        <p:nvSpPr>
          <p:cNvPr id="3" name="Title 2">
            <a:extLst>
              <a:ext uri="{FF2B5EF4-FFF2-40B4-BE49-F238E27FC236}">
                <a16:creationId xmlns:a16="http://schemas.microsoft.com/office/drawing/2014/main" id="{16BEA6F3-35E4-C441-B42C-BE776ABF3F9A}"/>
              </a:ext>
            </a:extLst>
          </p:cNvPr>
          <p:cNvSpPr>
            <a:spLocks noGrp="1"/>
          </p:cNvSpPr>
          <p:nvPr>
            <p:ph type="title"/>
          </p:nvPr>
        </p:nvSpPr>
        <p:spPr>
          <a:xfrm>
            <a:off x="341924" y="75202"/>
            <a:ext cx="8460151" cy="633458"/>
          </a:xfrm>
        </p:spPr>
        <p:txBody>
          <a:bodyPr/>
          <a:lstStyle/>
          <a:p>
            <a:r>
              <a:rPr lang="en-US" dirty="0"/>
              <a:t>Discussing Change Management Best Practices</a:t>
            </a:r>
          </a:p>
        </p:txBody>
      </p:sp>
      <p:sp>
        <p:nvSpPr>
          <p:cNvPr id="4" name="Slide Number Placeholder 3">
            <a:extLst>
              <a:ext uri="{FF2B5EF4-FFF2-40B4-BE49-F238E27FC236}">
                <a16:creationId xmlns:a16="http://schemas.microsoft.com/office/drawing/2014/main" id="{82D58D57-8761-7B42-B57E-723208B49104}"/>
              </a:ext>
            </a:extLst>
          </p:cNvPr>
          <p:cNvSpPr>
            <a:spLocks noGrp="1"/>
          </p:cNvSpPr>
          <p:nvPr>
            <p:ph type="sldNum" sz="quarter" idx="4"/>
          </p:nvPr>
        </p:nvSpPr>
        <p:spPr/>
        <p:txBody>
          <a:bodyPr/>
          <a:lstStyle/>
          <a:p>
            <a:fld id="{2066355A-084C-D24E-9AD2-7E4FC41EA627}" type="slidenum">
              <a:rPr lang="en-US" smtClean="0"/>
              <a:pPr/>
              <a:t>44</a:t>
            </a:fld>
            <a:endParaRPr lang="en-US" dirty="0"/>
          </a:p>
        </p:txBody>
      </p:sp>
    </p:spTree>
    <p:extLst>
      <p:ext uri="{BB962C8B-B14F-4D97-AF65-F5344CB8AC3E}">
        <p14:creationId xmlns:p14="http://schemas.microsoft.com/office/powerpoint/2010/main" val="2824351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221D7-A327-7149-998D-3D8142354C89}"/>
              </a:ext>
            </a:extLst>
          </p:cNvPr>
          <p:cNvSpPr>
            <a:spLocks noGrp="1"/>
          </p:cNvSpPr>
          <p:nvPr>
            <p:ph type="title"/>
          </p:nvPr>
        </p:nvSpPr>
        <p:spPr/>
        <p:txBody>
          <a:bodyPr/>
          <a:lstStyle/>
          <a:p>
            <a:r>
              <a:rPr lang="en-US" dirty="0"/>
              <a:t>Topic D: Implement Disaster Prevention and Recovery Methods</a:t>
            </a:r>
          </a:p>
        </p:txBody>
      </p:sp>
      <p:sp>
        <p:nvSpPr>
          <p:cNvPr id="3" name="Slide Number Placeholder 2">
            <a:extLst>
              <a:ext uri="{FF2B5EF4-FFF2-40B4-BE49-F238E27FC236}">
                <a16:creationId xmlns:a16="http://schemas.microsoft.com/office/drawing/2014/main" id="{6FD72BBC-177A-A745-90CC-6A2A4E934D06}"/>
              </a:ext>
            </a:extLst>
          </p:cNvPr>
          <p:cNvSpPr>
            <a:spLocks noGrp="1"/>
          </p:cNvSpPr>
          <p:nvPr>
            <p:ph type="sldNum" sz="quarter" idx="4"/>
          </p:nvPr>
        </p:nvSpPr>
        <p:spPr/>
        <p:txBody>
          <a:bodyPr/>
          <a:lstStyle/>
          <a:p>
            <a:fld id="{2066355A-084C-D24E-9AD2-7E4FC41EA627}" type="slidenum">
              <a:rPr lang="en-US" smtClean="0"/>
              <a:pPr/>
              <a:t>45</a:t>
            </a:fld>
            <a:endParaRPr lang="en-US" dirty="0"/>
          </a:p>
        </p:txBody>
      </p:sp>
      <p:pic>
        <p:nvPicPr>
          <p:cNvPr id="9" name="Picture 8">
            <a:extLst>
              <a:ext uri="{FF2B5EF4-FFF2-40B4-BE49-F238E27FC236}">
                <a16:creationId xmlns:a16="http://schemas.microsoft.com/office/drawing/2014/main" id="{F837989D-3887-AF8F-579D-67C7F09AF475}"/>
              </a:ext>
            </a:extLst>
          </p:cNvPr>
          <p:cNvPicPr>
            <a:picLocks noChangeAspect="1"/>
          </p:cNvPicPr>
          <p:nvPr/>
        </p:nvPicPr>
        <p:blipFill>
          <a:blip r:embed="rId2"/>
          <a:stretch>
            <a:fillRect/>
          </a:stretch>
        </p:blipFill>
        <p:spPr>
          <a:xfrm>
            <a:off x="2939582" y="1379201"/>
            <a:ext cx="3584162" cy="2385097"/>
          </a:xfrm>
          <a:prstGeom prst="rect">
            <a:avLst/>
          </a:prstGeom>
        </p:spPr>
      </p:pic>
    </p:spTree>
    <p:extLst>
      <p:ext uri="{BB962C8B-B14F-4D97-AF65-F5344CB8AC3E}">
        <p14:creationId xmlns:p14="http://schemas.microsoft.com/office/powerpoint/2010/main" val="11706404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3BFE1-4FBE-49B0-960F-6AFB6CA9EBA9}"/>
              </a:ext>
            </a:extLst>
          </p:cNvPr>
          <p:cNvSpPr>
            <a:spLocks noGrp="1"/>
          </p:cNvSpPr>
          <p:nvPr>
            <p:ph type="title"/>
          </p:nvPr>
        </p:nvSpPr>
        <p:spPr>
          <a:xfrm>
            <a:off x="341925" y="75202"/>
            <a:ext cx="7883768" cy="633458"/>
          </a:xfrm>
        </p:spPr>
        <p:txBody>
          <a:bodyPr anchor="ctr">
            <a:normAutofit/>
          </a:bodyPr>
          <a:lstStyle/>
          <a:p>
            <a:r>
              <a:rPr lang="en-US" dirty="0"/>
              <a:t>Disaster Prevention and Recovery</a:t>
            </a:r>
          </a:p>
        </p:txBody>
      </p:sp>
      <p:sp>
        <p:nvSpPr>
          <p:cNvPr id="5" name="Text Placeholder 4">
            <a:extLst>
              <a:ext uri="{FF2B5EF4-FFF2-40B4-BE49-F238E27FC236}">
                <a16:creationId xmlns:a16="http://schemas.microsoft.com/office/drawing/2014/main" id="{499821A3-D5BF-414E-A907-34B27595A32A}"/>
              </a:ext>
            </a:extLst>
          </p:cNvPr>
          <p:cNvSpPr>
            <a:spLocks noGrp="1"/>
          </p:cNvSpPr>
          <p:nvPr>
            <p:ph type="body" sz="quarter" idx="13"/>
          </p:nvPr>
        </p:nvSpPr>
        <p:spPr>
          <a:xfrm>
            <a:off x="1752600" y="944984"/>
            <a:ext cx="6934200" cy="571500"/>
          </a:xfrm>
        </p:spPr>
        <p:txBody>
          <a:bodyPr>
            <a:normAutofit/>
          </a:bodyPr>
          <a:lstStyle/>
          <a:p>
            <a:pPr>
              <a:lnSpc>
                <a:spcPct val="90000"/>
              </a:lnSpc>
            </a:pPr>
            <a:r>
              <a:rPr lang="en-US" sz="1500" b="1"/>
              <a:t>Disaster Recovery Plan (DRP): </a:t>
            </a:r>
            <a:r>
              <a:rPr lang="en-US" sz="1500"/>
              <a:t>A documented and resourced plan showing actions and responsibilities to be used in response to critical incidents. </a:t>
            </a:r>
          </a:p>
        </p:txBody>
      </p:sp>
      <p:sp>
        <p:nvSpPr>
          <p:cNvPr id="3" name="Slide Number Placeholder 2">
            <a:extLst>
              <a:ext uri="{FF2B5EF4-FFF2-40B4-BE49-F238E27FC236}">
                <a16:creationId xmlns:a16="http://schemas.microsoft.com/office/drawing/2014/main" id="{C4B04A10-C4FC-4A7A-B98F-5CA7BA6DBA6E}"/>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46</a:t>
            </a:fld>
            <a:endParaRPr lang="en-US"/>
          </a:p>
        </p:txBody>
      </p:sp>
      <p:graphicFrame>
        <p:nvGraphicFramePr>
          <p:cNvPr id="7" name="Content Placeholder 3">
            <a:extLst>
              <a:ext uri="{FF2B5EF4-FFF2-40B4-BE49-F238E27FC236}">
                <a16:creationId xmlns:a16="http://schemas.microsoft.com/office/drawing/2014/main" id="{F1DACF32-6FC9-C0C9-3FC3-D6BA28159A74}"/>
              </a:ext>
            </a:extLst>
          </p:cNvPr>
          <p:cNvGraphicFramePr>
            <a:graphicFrameLocks noGrp="1"/>
          </p:cNvGraphicFramePr>
          <p:nvPr>
            <p:ph idx="1"/>
            <p:extLst>
              <p:ext uri="{D42A27DB-BD31-4B8C-83A1-F6EECF244321}">
                <p14:modId xmlns:p14="http://schemas.microsoft.com/office/powerpoint/2010/main" val="3141901179"/>
              </p:ext>
            </p:extLst>
          </p:nvPr>
        </p:nvGraphicFramePr>
        <p:xfrm>
          <a:off x="341924" y="1696453"/>
          <a:ext cx="8460152" cy="29854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411102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2D93CB-3852-4A5C-ABC3-E2C79A408854}"/>
              </a:ext>
            </a:extLst>
          </p:cNvPr>
          <p:cNvSpPr>
            <a:spLocks noGrp="1"/>
          </p:cNvSpPr>
          <p:nvPr>
            <p:ph type="title"/>
          </p:nvPr>
        </p:nvSpPr>
        <p:spPr/>
        <p:txBody>
          <a:bodyPr/>
          <a:lstStyle/>
          <a:p>
            <a:r>
              <a:rPr lang="en-US" dirty="0"/>
              <a:t>Data Backup and Restoration (Slide 1 of 4)</a:t>
            </a:r>
          </a:p>
        </p:txBody>
      </p:sp>
      <p:sp>
        <p:nvSpPr>
          <p:cNvPr id="5" name="Text Placeholder 4">
            <a:extLst>
              <a:ext uri="{FF2B5EF4-FFF2-40B4-BE49-F238E27FC236}">
                <a16:creationId xmlns:a16="http://schemas.microsoft.com/office/drawing/2014/main" id="{B9934F35-4155-4042-B302-4A61493396E5}"/>
              </a:ext>
            </a:extLst>
          </p:cNvPr>
          <p:cNvSpPr>
            <a:spLocks noGrp="1"/>
          </p:cNvSpPr>
          <p:nvPr>
            <p:ph type="body" sz="quarter" idx="13"/>
          </p:nvPr>
        </p:nvSpPr>
        <p:spPr>
          <a:xfrm>
            <a:off x="1731498" y="811341"/>
            <a:ext cx="7285892" cy="571500"/>
          </a:xfrm>
        </p:spPr>
        <p:txBody>
          <a:bodyPr/>
          <a:lstStyle/>
          <a:p>
            <a:r>
              <a:rPr lang="en-US" b="1" dirty="0"/>
              <a:t>Data backup: </a:t>
            </a:r>
            <a:r>
              <a:rPr lang="en-US" sz="1400" dirty="0"/>
              <a:t>A system maintenance task that enables you to store copies of critical data for safekeeping. </a:t>
            </a:r>
          </a:p>
          <a:p>
            <a:r>
              <a:rPr lang="en-US" b="1" dirty="0"/>
              <a:t>Data restoration: </a:t>
            </a:r>
            <a:r>
              <a:rPr lang="en-US" sz="1400" dirty="0"/>
              <a:t>A system recovery task that enables you to access and restore the backed-up data. </a:t>
            </a:r>
          </a:p>
        </p:txBody>
      </p:sp>
      <p:sp>
        <p:nvSpPr>
          <p:cNvPr id="3" name="Slide Number Placeholder 2">
            <a:extLst>
              <a:ext uri="{FF2B5EF4-FFF2-40B4-BE49-F238E27FC236}">
                <a16:creationId xmlns:a16="http://schemas.microsoft.com/office/drawing/2014/main" id="{E2937F02-8E74-433D-A9AE-4D31727A373A}"/>
              </a:ext>
            </a:extLst>
          </p:cNvPr>
          <p:cNvSpPr>
            <a:spLocks noGrp="1"/>
          </p:cNvSpPr>
          <p:nvPr>
            <p:ph type="sldNum" sz="quarter" idx="4"/>
          </p:nvPr>
        </p:nvSpPr>
        <p:spPr/>
        <p:txBody>
          <a:bodyPr/>
          <a:lstStyle/>
          <a:p>
            <a:fld id="{2066355A-084C-D24E-9AD2-7E4FC41EA627}" type="slidenum">
              <a:rPr lang="en-US" smtClean="0"/>
              <a:pPr/>
              <a:t>47</a:t>
            </a:fld>
            <a:endParaRPr lang="en-US" dirty="0"/>
          </a:p>
        </p:txBody>
      </p:sp>
      <p:graphicFrame>
        <p:nvGraphicFramePr>
          <p:cNvPr id="7" name="Content Placeholder 3">
            <a:extLst>
              <a:ext uri="{FF2B5EF4-FFF2-40B4-BE49-F238E27FC236}">
                <a16:creationId xmlns:a16="http://schemas.microsoft.com/office/drawing/2014/main" id="{FC12AEEC-8DFD-A724-732E-16B06901E0C2}"/>
              </a:ext>
            </a:extLst>
          </p:cNvPr>
          <p:cNvGraphicFramePr>
            <a:graphicFrameLocks noGrp="1"/>
          </p:cNvGraphicFramePr>
          <p:nvPr>
            <p:ph idx="1"/>
            <p:extLst>
              <p:ext uri="{D42A27DB-BD31-4B8C-83A1-F6EECF244321}">
                <p14:modId xmlns:p14="http://schemas.microsoft.com/office/powerpoint/2010/main" val="3752258638"/>
              </p:ext>
            </p:extLst>
          </p:nvPr>
        </p:nvGraphicFramePr>
        <p:xfrm>
          <a:off x="341925" y="2158927"/>
          <a:ext cx="8460152" cy="23131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831748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60979-AA4C-44E8-B533-1AFC2F1F336F}"/>
              </a:ext>
            </a:extLst>
          </p:cNvPr>
          <p:cNvSpPr>
            <a:spLocks noGrp="1"/>
          </p:cNvSpPr>
          <p:nvPr>
            <p:ph type="title"/>
          </p:nvPr>
        </p:nvSpPr>
        <p:spPr/>
        <p:txBody>
          <a:bodyPr/>
          <a:lstStyle/>
          <a:p>
            <a:r>
              <a:rPr lang="en-US" dirty="0"/>
              <a:t>Data Backup and Restoration</a:t>
            </a:r>
          </a:p>
        </p:txBody>
      </p:sp>
      <p:sp>
        <p:nvSpPr>
          <p:cNvPr id="3" name="Slide Number Placeholder 2">
            <a:extLst>
              <a:ext uri="{FF2B5EF4-FFF2-40B4-BE49-F238E27FC236}">
                <a16:creationId xmlns:a16="http://schemas.microsoft.com/office/drawing/2014/main" id="{5D1F3EDD-D92E-40DD-A85D-5E1451F20DA9}"/>
              </a:ext>
            </a:extLst>
          </p:cNvPr>
          <p:cNvSpPr>
            <a:spLocks noGrp="1"/>
          </p:cNvSpPr>
          <p:nvPr>
            <p:ph type="sldNum" sz="quarter" idx="4"/>
          </p:nvPr>
        </p:nvSpPr>
        <p:spPr/>
        <p:txBody>
          <a:bodyPr/>
          <a:lstStyle/>
          <a:p>
            <a:fld id="{2066355A-084C-D24E-9AD2-7E4FC41EA627}" type="slidenum">
              <a:rPr lang="en-US" smtClean="0"/>
              <a:pPr/>
              <a:t>48</a:t>
            </a:fld>
            <a:endParaRPr lang="en-US" dirty="0"/>
          </a:p>
        </p:txBody>
      </p:sp>
      <p:sp>
        <p:nvSpPr>
          <p:cNvPr id="8" name="Content Placeholder 7">
            <a:extLst>
              <a:ext uri="{FF2B5EF4-FFF2-40B4-BE49-F238E27FC236}">
                <a16:creationId xmlns:a16="http://schemas.microsoft.com/office/drawing/2014/main" id="{37D6AB49-7FA1-4296-9692-2F341CF66466}"/>
              </a:ext>
            </a:extLst>
          </p:cNvPr>
          <p:cNvSpPr>
            <a:spLocks noGrp="1"/>
          </p:cNvSpPr>
          <p:nvPr>
            <p:ph idx="1"/>
          </p:nvPr>
        </p:nvSpPr>
        <p:spPr>
          <a:xfrm>
            <a:off x="337342" y="1010539"/>
            <a:ext cx="8460152" cy="3567590"/>
          </a:xfrm>
        </p:spPr>
        <p:txBody>
          <a:bodyPr/>
          <a:lstStyle/>
          <a:p>
            <a:pPr marL="0" indent="0">
              <a:buNone/>
            </a:pPr>
            <a:r>
              <a:rPr lang="en-US" b="1" dirty="0"/>
              <a:t>Backup management:</a:t>
            </a:r>
          </a:p>
          <a:p>
            <a:r>
              <a:rPr lang="en-US" dirty="0"/>
              <a:t>Plan execution and frequency of backups.</a:t>
            </a:r>
          </a:p>
          <a:p>
            <a:r>
              <a:rPr lang="en-US" dirty="0"/>
              <a:t>Identify the recovery window via business continuity planning.</a:t>
            </a:r>
          </a:p>
          <a:p>
            <a:r>
              <a:rPr lang="en-US" dirty="0"/>
              <a:t>Long- and short-term </a:t>
            </a:r>
            <a:br>
              <a:rPr lang="en-US" dirty="0"/>
            </a:br>
            <a:r>
              <a:rPr lang="en-US" dirty="0"/>
              <a:t>retention.</a:t>
            </a:r>
          </a:p>
        </p:txBody>
      </p:sp>
      <p:pic>
        <p:nvPicPr>
          <p:cNvPr id="9" name="Content Placeholder 5">
            <a:extLst>
              <a:ext uri="{FF2B5EF4-FFF2-40B4-BE49-F238E27FC236}">
                <a16:creationId xmlns:a16="http://schemas.microsoft.com/office/drawing/2014/main" id="{5D842919-C7DC-4626-8C3C-69C7A6B97738}"/>
              </a:ext>
            </a:extLst>
          </p:cNvPr>
          <p:cNvPicPr>
            <a:picLocks noChangeAspect="1"/>
          </p:cNvPicPr>
          <p:nvPr/>
        </p:nvPicPr>
        <p:blipFill>
          <a:blip r:embed="rId2"/>
          <a:stretch>
            <a:fillRect/>
          </a:stretch>
        </p:blipFill>
        <p:spPr>
          <a:xfrm>
            <a:off x="3704091" y="2210021"/>
            <a:ext cx="4870159" cy="2519048"/>
          </a:xfrm>
          <a:prstGeom prst="rect">
            <a:avLst/>
          </a:prstGeom>
        </p:spPr>
      </p:pic>
    </p:spTree>
    <p:extLst>
      <p:ext uri="{BB962C8B-B14F-4D97-AF65-F5344CB8AC3E}">
        <p14:creationId xmlns:p14="http://schemas.microsoft.com/office/powerpoint/2010/main" val="37913161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0E681-8F3A-4E33-AF51-6581D2D7CCE6}"/>
              </a:ext>
            </a:extLst>
          </p:cNvPr>
          <p:cNvSpPr>
            <a:spLocks noGrp="1"/>
          </p:cNvSpPr>
          <p:nvPr>
            <p:ph type="title"/>
          </p:nvPr>
        </p:nvSpPr>
        <p:spPr>
          <a:xfrm>
            <a:off x="341927" y="75202"/>
            <a:ext cx="8455567" cy="633458"/>
          </a:xfrm>
        </p:spPr>
        <p:txBody>
          <a:bodyPr anchor="ctr">
            <a:normAutofit/>
          </a:bodyPr>
          <a:lstStyle/>
          <a:p>
            <a:r>
              <a:rPr lang="en-US" dirty="0"/>
              <a:t>Data Backup and Restoration</a:t>
            </a:r>
          </a:p>
        </p:txBody>
      </p:sp>
      <p:sp>
        <p:nvSpPr>
          <p:cNvPr id="3" name="Slide Number Placeholder 2">
            <a:extLst>
              <a:ext uri="{FF2B5EF4-FFF2-40B4-BE49-F238E27FC236}">
                <a16:creationId xmlns:a16="http://schemas.microsoft.com/office/drawing/2014/main" id="{027F9A0D-526F-481C-99FC-CD9E62731794}"/>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49</a:t>
            </a:fld>
            <a:endParaRPr lang="en-US"/>
          </a:p>
        </p:txBody>
      </p:sp>
      <p:graphicFrame>
        <p:nvGraphicFramePr>
          <p:cNvPr id="6" name="Content Placeholder 3">
            <a:extLst>
              <a:ext uri="{FF2B5EF4-FFF2-40B4-BE49-F238E27FC236}">
                <a16:creationId xmlns:a16="http://schemas.microsoft.com/office/drawing/2014/main" id="{14582BF7-ABC5-2C63-9A33-BBF39FCE3E11}"/>
              </a:ext>
            </a:extLst>
          </p:cNvPr>
          <p:cNvGraphicFramePr>
            <a:graphicFrameLocks noGrp="1"/>
          </p:cNvGraphicFramePr>
          <p:nvPr>
            <p:ph idx="1"/>
            <p:extLst>
              <p:ext uri="{D42A27DB-BD31-4B8C-83A1-F6EECF244321}">
                <p14:modId xmlns:p14="http://schemas.microsoft.com/office/powerpoint/2010/main" val="2002194317"/>
              </p:ext>
            </p:extLst>
          </p:nvPr>
        </p:nvGraphicFramePr>
        <p:xfrm>
          <a:off x="341924" y="980347"/>
          <a:ext cx="8460152" cy="35675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658665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9218F-F2D8-4F53-A235-75F652D5CDE7}"/>
              </a:ext>
            </a:extLst>
          </p:cNvPr>
          <p:cNvSpPr>
            <a:spLocks noGrp="1"/>
          </p:cNvSpPr>
          <p:nvPr>
            <p:ph type="title"/>
          </p:nvPr>
        </p:nvSpPr>
        <p:spPr>
          <a:xfrm>
            <a:off x="341927" y="75202"/>
            <a:ext cx="8455567" cy="633458"/>
          </a:xfrm>
        </p:spPr>
        <p:txBody>
          <a:bodyPr anchor="ctr">
            <a:normAutofit/>
          </a:bodyPr>
          <a:lstStyle/>
          <a:p>
            <a:r>
              <a:rPr lang="en-US" dirty="0"/>
              <a:t>Power Protection Controls</a:t>
            </a:r>
          </a:p>
        </p:txBody>
      </p:sp>
      <p:sp>
        <p:nvSpPr>
          <p:cNvPr id="7" name="Content Placeholder 6">
            <a:extLst>
              <a:ext uri="{FF2B5EF4-FFF2-40B4-BE49-F238E27FC236}">
                <a16:creationId xmlns:a16="http://schemas.microsoft.com/office/drawing/2014/main" id="{690546EB-5656-450E-8846-10D6BC617D02}"/>
              </a:ext>
            </a:extLst>
          </p:cNvPr>
          <p:cNvSpPr>
            <a:spLocks noGrp="1"/>
          </p:cNvSpPr>
          <p:nvPr>
            <p:ph sz="half" idx="1"/>
          </p:nvPr>
        </p:nvSpPr>
        <p:spPr>
          <a:xfrm>
            <a:off x="457200" y="1200151"/>
            <a:ext cx="4038600" cy="3394472"/>
          </a:xfrm>
        </p:spPr>
        <p:txBody>
          <a:bodyPr>
            <a:normAutofit/>
          </a:bodyPr>
          <a:lstStyle/>
          <a:p>
            <a:pPr marL="0" indent="0">
              <a:lnSpc>
                <a:spcPct val="90000"/>
              </a:lnSpc>
              <a:buNone/>
            </a:pPr>
            <a:r>
              <a:rPr lang="en-US" sz="1500" b="1"/>
              <a:t>Surge protectors:</a:t>
            </a:r>
          </a:p>
          <a:p>
            <a:pPr>
              <a:lnSpc>
                <a:spcPct val="90000"/>
              </a:lnSpc>
            </a:pPr>
            <a:r>
              <a:rPr lang="en-US" sz="1500"/>
              <a:t>Low cost</a:t>
            </a:r>
          </a:p>
          <a:p>
            <a:pPr>
              <a:lnSpc>
                <a:spcPct val="90000"/>
              </a:lnSpc>
            </a:pPr>
            <a:r>
              <a:rPr lang="en-US" sz="1500"/>
              <a:t>Protect one or two devices</a:t>
            </a:r>
          </a:p>
          <a:p>
            <a:pPr>
              <a:lnSpc>
                <a:spcPct val="90000"/>
              </a:lnSpc>
            </a:pPr>
            <a:r>
              <a:rPr lang="en-US" sz="1500"/>
              <a:t>Rated by various standards</a:t>
            </a:r>
          </a:p>
          <a:p>
            <a:pPr lvl="1">
              <a:lnSpc>
                <a:spcPct val="90000"/>
              </a:lnSpc>
            </a:pPr>
            <a:r>
              <a:rPr lang="en-US" sz="1500"/>
              <a:t>UL 1449</a:t>
            </a:r>
          </a:p>
          <a:p>
            <a:pPr>
              <a:lnSpc>
                <a:spcPct val="90000"/>
              </a:lnSpc>
            </a:pPr>
            <a:r>
              <a:rPr lang="en-US" sz="1500"/>
              <a:t>Characteristics:</a:t>
            </a:r>
          </a:p>
          <a:p>
            <a:pPr lvl="1">
              <a:lnSpc>
                <a:spcPct val="90000"/>
              </a:lnSpc>
            </a:pPr>
            <a:r>
              <a:rPr lang="en-US" sz="1500"/>
              <a:t>Clamping voltage</a:t>
            </a:r>
          </a:p>
          <a:p>
            <a:pPr lvl="1">
              <a:lnSpc>
                <a:spcPct val="90000"/>
              </a:lnSpc>
            </a:pPr>
            <a:r>
              <a:rPr lang="en-US" sz="1500"/>
              <a:t>Joules rating</a:t>
            </a:r>
          </a:p>
          <a:p>
            <a:pPr lvl="1">
              <a:lnSpc>
                <a:spcPct val="90000"/>
              </a:lnSpc>
            </a:pPr>
            <a:r>
              <a:rPr lang="en-US" sz="1500"/>
              <a:t>Amperage</a:t>
            </a:r>
          </a:p>
          <a:p>
            <a:pPr marL="0" indent="0">
              <a:lnSpc>
                <a:spcPct val="90000"/>
              </a:lnSpc>
              <a:buNone/>
            </a:pPr>
            <a:r>
              <a:rPr lang="en-US" sz="1500" b="1"/>
              <a:t>Line conditioners:</a:t>
            </a:r>
          </a:p>
          <a:p>
            <a:pPr>
              <a:lnSpc>
                <a:spcPct val="90000"/>
              </a:lnSpc>
            </a:pPr>
            <a:r>
              <a:rPr lang="en-US" sz="1500"/>
              <a:t>Protect from surges or brownouts</a:t>
            </a:r>
          </a:p>
          <a:p>
            <a:pPr>
              <a:lnSpc>
                <a:spcPct val="90000"/>
              </a:lnSpc>
            </a:pPr>
            <a:r>
              <a:rPr lang="en-US" sz="1500"/>
              <a:t>Cannot protect from blackouts</a:t>
            </a:r>
          </a:p>
        </p:txBody>
      </p:sp>
      <p:pic>
        <p:nvPicPr>
          <p:cNvPr id="1026" name="Picture 2" descr="The 5 Best Surge Protectors 2022 | Reviews by Wirecutter">
            <a:extLst>
              <a:ext uri="{FF2B5EF4-FFF2-40B4-BE49-F238E27FC236}">
                <a16:creationId xmlns:a16="http://schemas.microsoft.com/office/drawing/2014/main" id="{C0C5555B-002A-1431-D2C0-3D4F24E1A0B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307" r="24204" b="-2"/>
          <a:stretch/>
        </p:blipFill>
        <p:spPr bwMode="auto">
          <a:xfrm>
            <a:off x="4648200" y="1200151"/>
            <a:ext cx="4038600" cy="3394472"/>
          </a:xfrm>
          <a:prstGeom prst="rect">
            <a:avLst/>
          </a:prstGeom>
          <a:solidFill>
            <a:srgbClr val="FFFFFF"/>
          </a:solidFill>
        </p:spPr>
      </p:pic>
      <p:sp>
        <p:nvSpPr>
          <p:cNvPr id="3" name="Slide Number Placeholder 2">
            <a:extLst>
              <a:ext uri="{FF2B5EF4-FFF2-40B4-BE49-F238E27FC236}">
                <a16:creationId xmlns:a16="http://schemas.microsoft.com/office/drawing/2014/main" id="{93D637F4-313F-45DA-B8E9-854E64A59512}"/>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5</a:t>
            </a:fld>
            <a:endParaRPr lang="en-US"/>
          </a:p>
        </p:txBody>
      </p:sp>
    </p:spTree>
    <p:extLst>
      <p:ext uri="{BB962C8B-B14F-4D97-AF65-F5344CB8AC3E}">
        <p14:creationId xmlns:p14="http://schemas.microsoft.com/office/powerpoint/2010/main" val="25607464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925BB-C1F9-4505-867E-0F3D50C75FD6}"/>
              </a:ext>
            </a:extLst>
          </p:cNvPr>
          <p:cNvSpPr>
            <a:spLocks noGrp="1"/>
          </p:cNvSpPr>
          <p:nvPr>
            <p:ph type="title"/>
          </p:nvPr>
        </p:nvSpPr>
        <p:spPr>
          <a:xfrm>
            <a:off x="341927" y="75202"/>
            <a:ext cx="8455567" cy="633458"/>
          </a:xfrm>
        </p:spPr>
        <p:txBody>
          <a:bodyPr anchor="ctr">
            <a:normAutofit/>
          </a:bodyPr>
          <a:lstStyle/>
          <a:p>
            <a:r>
              <a:rPr lang="en-US" dirty="0"/>
              <a:t>Backup Testing</a:t>
            </a:r>
          </a:p>
        </p:txBody>
      </p:sp>
      <p:sp>
        <p:nvSpPr>
          <p:cNvPr id="3" name="Slide Number Placeholder 2">
            <a:extLst>
              <a:ext uri="{FF2B5EF4-FFF2-40B4-BE49-F238E27FC236}">
                <a16:creationId xmlns:a16="http://schemas.microsoft.com/office/drawing/2014/main" id="{7898220B-EFE2-40DD-9458-1CBC732520E4}"/>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50</a:t>
            </a:fld>
            <a:endParaRPr lang="en-US"/>
          </a:p>
        </p:txBody>
      </p:sp>
      <p:graphicFrame>
        <p:nvGraphicFramePr>
          <p:cNvPr id="6" name="Content Placeholder 3">
            <a:extLst>
              <a:ext uri="{FF2B5EF4-FFF2-40B4-BE49-F238E27FC236}">
                <a16:creationId xmlns:a16="http://schemas.microsoft.com/office/drawing/2014/main" id="{B9F453CD-2E5F-5CA5-128C-ADB220499377}"/>
              </a:ext>
            </a:extLst>
          </p:cNvPr>
          <p:cNvGraphicFramePr>
            <a:graphicFrameLocks noGrp="1"/>
          </p:cNvGraphicFramePr>
          <p:nvPr>
            <p:ph idx="1"/>
            <p:extLst>
              <p:ext uri="{D42A27DB-BD31-4B8C-83A1-F6EECF244321}">
                <p14:modId xmlns:p14="http://schemas.microsoft.com/office/powerpoint/2010/main" val="3865140218"/>
              </p:ext>
            </p:extLst>
          </p:nvPr>
        </p:nvGraphicFramePr>
        <p:xfrm>
          <a:off x="341924" y="980347"/>
          <a:ext cx="8460152" cy="35675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899039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E2587E-5AF3-4BCE-885F-35E931D35735}"/>
              </a:ext>
            </a:extLst>
          </p:cNvPr>
          <p:cNvSpPr>
            <a:spLocks noGrp="1"/>
          </p:cNvSpPr>
          <p:nvPr>
            <p:ph type="title"/>
          </p:nvPr>
        </p:nvSpPr>
        <p:spPr/>
        <p:txBody>
          <a:bodyPr/>
          <a:lstStyle/>
          <a:p>
            <a:r>
              <a:rPr lang="en-US" dirty="0"/>
              <a:t>Off-site and Local Storage</a:t>
            </a:r>
          </a:p>
        </p:txBody>
      </p:sp>
      <p:sp>
        <p:nvSpPr>
          <p:cNvPr id="3" name="Slide Number Placeholder 2">
            <a:extLst>
              <a:ext uri="{FF2B5EF4-FFF2-40B4-BE49-F238E27FC236}">
                <a16:creationId xmlns:a16="http://schemas.microsoft.com/office/drawing/2014/main" id="{E90338EA-6DC9-4EA2-B5EE-5CC519B70CEB}"/>
              </a:ext>
            </a:extLst>
          </p:cNvPr>
          <p:cNvSpPr>
            <a:spLocks noGrp="1"/>
          </p:cNvSpPr>
          <p:nvPr>
            <p:ph type="sldNum" sz="quarter" idx="4"/>
          </p:nvPr>
        </p:nvSpPr>
        <p:spPr/>
        <p:txBody>
          <a:bodyPr/>
          <a:lstStyle/>
          <a:p>
            <a:fld id="{2066355A-084C-D24E-9AD2-7E4FC41EA627}" type="slidenum">
              <a:rPr lang="en-US" smtClean="0"/>
              <a:pPr/>
              <a:t>51</a:t>
            </a:fld>
            <a:endParaRPr lang="en-US" dirty="0"/>
          </a:p>
        </p:txBody>
      </p:sp>
      <p:sp>
        <p:nvSpPr>
          <p:cNvPr id="4" name="Content Placeholder 3">
            <a:extLst>
              <a:ext uri="{FF2B5EF4-FFF2-40B4-BE49-F238E27FC236}">
                <a16:creationId xmlns:a16="http://schemas.microsoft.com/office/drawing/2014/main" id="{C4892003-3263-486D-8B7A-2BFE6504272A}"/>
              </a:ext>
            </a:extLst>
          </p:cNvPr>
          <p:cNvSpPr>
            <a:spLocks noGrp="1"/>
          </p:cNvSpPr>
          <p:nvPr>
            <p:ph idx="1"/>
          </p:nvPr>
        </p:nvSpPr>
        <p:spPr/>
        <p:txBody>
          <a:bodyPr/>
          <a:lstStyle/>
          <a:p>
            <a:r>
              <a:rPr lang="en-US" dirty="0"/>
              <a:t>Backups are usually stored offsite. </a:t>
            </a:r>
          </a:p>
          <a:p>
            <a:pPr lvl="1"/>
            <a:r>
              <a:rPr lang="en-US" dirty="0"/>
              <a:t>In case of disaster at the server, the backup media is not lost as well.</a:t>
            </a:r>
          </a:p>
          <a:p>
            <a:pPr lvl="1"/>
            <a:r>
              <a:rPr lang="en-US" dirty="0"/>
              <a:t>Safety deposit box or with a firm that specializes in securely storing backups.</a:t>
            </a:r>
          </a:p>
          <a:p>
            <a:pPr lvl="1"/>
            <a:endParaRPr lang="en-US" dirty="0"/>
          </a:p>
          <a:p>
            <a:r>
              <a:rPr lang="en-US" dirty="0"/>
              <a:t>Keep a backup set on site for instant access</a:t>
            </a:r>
          </a:p>
          <a:p>
            <a:pPr lvl="1"/>
            <a:r>
              <a:rPr lang="en-US" dirty="0"/>
              <a:t>In case of accidentally deleted or corrupted files.</a:t>
            </a:r>
          </a:p>
          <a:p>
            <a:pPr lvl="1"/>
            <a:r>
              <a:rPr lang="en-US" dirty="0"/>
              <a:t>Consider using a fire-proof safe.</a:t>
            </a:r>
          </a:p>
          <a:p>
            <a:pPr marL="342900" lvl="1" indent="0">
              <a:buNone/>
            </a:pPr>
            <a:endParaRPr lang="en-US" dirty="0"/>
          </a:p>
          <a:p>
            <a:r>
              <a:rPr lang="en-US" dirty="0"/>
              <a:t>Environmental considerations must be considered. </a:t>
            </a:r>
          </a:p>
          <a:p>
            <a:pPr lvl="1"/>
            <a:r>
              <a:rPr lang="en-US" dirty="0"/>
              <a:t>Do not store backups where there is high heat or humidity. </a:t>
            </a:r>
          </a:p>
          <a:p>
            <a:pPr lvl="1"/>
            <a:r>
              <a:rPr lang="en-US" dirty="0"/>
              <a:t>Do not store backups near magnetic equipment.</a:t>
            </a:r>
          </a:p>
        </p:txBody>
      </p:sp>
    </p:spTree>
    <p:extLst>
      <p:ext uri="{BB962C8B-B14F-4D97-AF65-F5344CB8AC3E}">
        <p14:creationId xmlns:p14="http://schemas.microsoft.com/office/powerpoint/2010/main" val="40342875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A489B-1A36-4C30-8B12-33433628A399}"/>
              </a:ext>
            </a:extLst>
          </p:cNvPr>
          <p:cNvSpPr>
            <a:spLocks noGrp="1"/>
          </p:cNvSpPr>
          <p:nvPr>
            <p:ph type="title"/>
          </p:nvPr>
        </p:nvSpPr>
        <p:spPr/>
        <p:txBody>
          <a:bodyPr/>
          <a:lstStyle/>
          <a:p>
            <a:r>
              <a:rPr lang="en-US" dirty="0"/>
              <a:t>Off-site and Local Storage</a:t>
            </a:r>
          </a:p>
        </p:txBody>
      </p:sp>
      <p:sp>
        <p:nvSpPr>
          <p:cNvPr id="3" name="Slide Number Placeholder 2">
            <a:extLst>
              <a:ext uri="{FF2B5EF4-FFF2-40B4-BE49-F238E27FC236}">
                <a16:creationId xmlns:a16="http://schemas.microsoft.com/office/drawing/2014/main" id="{419700BE-04E6-4F3C-81C1-A4AF89AC77AB}"/>
              </a:ext>
            </a:extLst>
          </p:cNvPr>
          <p:cNvSpPr>
            <a:spLocks noGrp="1"/>
          </p:cNvSpPr>
          <p:nvPr>
            <p:ph type="sldNum" sz="quarter" idx="4"/>
          </p:nvPr>
        </p:nvSpPr>
        <p:spPr/>
        <p:txBody>
          <a:bodyPr/>
          <a:lstStyle/>
          <a:p>
            <a:fld id="{2066355A-084C-D24E-9AD2-7E4FC41EA627}" type="slidenum">
              <a:rPr lang="en-US" smtClean="0"/>
              <a:pPr/>
              <a:t>52</a:t>
            </a:fld>
            <a:endParaRPr lang="en-US" dirty="0"/>
          </a:p>
        </p:txBody>
      </p:sp>
      <p:graphicFrame>
        <p:nvGraphicFramePr>
          <p:cNvPr id="6" name="Content Placeholder 3">
            <a:extLst>
              <a:ext uri="{FF2B5EF4-FFF2-40B4-BE49-F238E27FC236}">
                <a16:creationId xmlns:a16="http://schemas.microsoft.com/office/drawing/2014/main" id="{7AB71E4F-7BFF-02DB-87E6-0D1B391419D1}"/>
              </a:ext>
            </a:extLst>
          </p:cNvPr>
          <p:cNvGraphicFramePr>
            <a:graphicFrameLocks noGrp="1"/>
          </p:cNvGraphicFramePr>
          <p:nvPr>
            <p:ph idx="1"/>
          </p:nvPr>
        </p:nvGraphicFramePr>
        <p:xfrm>
          <a:off x="341924" y="980347"/>
          <a:ext cx="8460152" cy="35675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028008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F7DF0A-EAAB-480D-8837-92518E489162}"/>
              </a:ext>
            </a:extLst>
          </p:cNvPr>
          <p:cNvSpPr>
            <a:spLocks noGrp="1"/>
          </p:cNvSpPr>
          <p:nvPr>
            <p:ph type="title"/>
          </p:nvPr>
        </p:nvSpPr>
        <p:spPr>
          <a:xfrm>
            <a:off x="341927" y="75202"/>
            <a:ext cx="8455567" cy="633458"/>
          </a:xfrm>
        </p:spPr>
        <p:txBody>
          <a:bodyPr anchor="ctr">
            <a:normAutofit/>
          </a:bodyPr>
          <a:lstStyle/>
          <a:p>
            <a:r>
              <a:rPr lang="en-US" dirty="0"/>
              <a:t>Account Recovery</a:t>
            </a:r>
          </a:p>
        </p:txBody>
      </p:sp>
      <p:sp>
        <p:nvSpPr>
          <p:cNvPr id="3" name="Slide Number Placeholder 2">
            <a:extLst>
              <a:ext uri="{FF2B5EF4-FFF2-40B4-BE49-F238E27FC236}">
                <a16:creationId xmlns:a16="http://schemas.microsoft.com/office/drawing/2014/main" id="{81E8816E-C724-4044-9EE6-F47D11B3FA57}"/>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53</a:t>
            </a:fld>
            <a:endParaRPr lang="en-US"/>
          </a:p>
        </p:txBody>
      </p:sp>
      <p:graphicFrame>
        <p:nvGraphicFramePr>
          <p:cNvPr id="6" name="Content Placeholder 3">
            <a:extLst>
              <a:ext uri="{FF2B5EF4-FFF2-40B4-BE49-F238E27FC236}">
                <a16:creationId xmlns:a16="http://schemas.microsoft.com/office/drawing/2014/main" id="{9304F57C-0A79-497E-5719-A5B860B7CC35}"/>
              </a:ext>
            </a:extLst>
          </p:cNvPr>
          <p:cNvGraphicFramePr>
            <a:graphicFrameLocks noGrp="1"/>
          </p:cNvGraphicFramePr>
          <p:nvPr>
            <p:ph idx="1"/>
            <p:extLst>
              <p:ext uri="{D42A27DB-BD31-4B8C-83A1-F6EECF244321}">
                <p14:modId xmlns:p14="http://schemas.microsoft.com/office/powerpoint/2010/main" val="2357685968"/>
              </p:ext>
            </p:extLst>
          </p:nvPr>
        </p:nvGraphicFramePr>
        <p:xfrm>
          <a:off x="341924" y="980347"/>
          <a:ext cx="8460152" cy="35675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3373907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56A01-DA28-422D-812D-C8FC84D9193D}"/>
              </a:ext>
            </a:extLst>
          </p:cNvPr>
          <p:cNvSpPr>
            <a:spLocks noGrp="1"/>
          </p:cNvSpPr>
          <p:nvPr>
            <p:ph type="title"/>
          </p:nvPr>
        </p:nvSpPr>
        <p:spPr>
          <a:xfrm>
            <a:off x="341927" y="75202"/>
            <a:ext cx="8455567" cy="633458"/>
          </a:xfrm>
        </p:spPr>
        <p:txBody>
          <a:bodyPr anchor="ctr">
            <a:normAutofit/>
          </a:bodyPr>
          <a:lstStyle/>
          <a:p>
            <a:pPr>
              <a:lnSpc>
                <a:spcPct val="90000"/>
              </a:lnSpc>
            </a:pPr>
            <a:r>
              <a:rPr lang="en-US" sz="1900" dirty="0"/>
              <a:t>Guidelines for Implementing Disaster Recovery and Prevention Methods </a:t>
            </a:r>
          </a:p>
        </p:txBody>
      </p:sp>
      <p:sp>
        <p:nvSpPr>
          <p:cNvPr id="3" name="Slide Number Placeholder 2">
            <a:extLst>
              <a:ext uri="{FF2B5EF4-FFF2-40B4-BE49-F238E27FC236}">
                <a16:creationId xmlns:a16="http://schemas.microsoft.com/office/drawing/2014/main" id="{52E5C9D2-8DD2-4066-967E-D219AB90D7E5}"/>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54</a:t>
            </a:fld>
            <a:endParaRPr lang="en-US"/>
          </a:p>
        </p:txBody>
      </p:sp>
      <p:graphicFrame>
        <p:nvGraphicFramePr>
          <p:cNvPr id="6" name="Content Placeholder 3">
            <a:extLst>
              <a:ext uri="{FF2B5EF4-FFF2-40B4-BE49-F238E27FC236}">
                <a16:creationId xmlns:a16="http://schemas.microsoft.com/office/drawing/2014/main" id="{F58FA2BE-3D29-84C5-4E09-0A788C877123}"/>
              </a:ext>
            </a:extLst>
          </p:cNvPr>
          <p:cNvGraphicFramePr>
            <a:graphicFrameLocks noGrp="1"/>
          </p:cNvGraphicFramePr>
          <p:nvPr>
            <p:ph idx="1"/>
            <p:extLst>
              <p:ext uri="{D42A27DB-BD31-4B8C-83A1-F6EECF244321}">
                <p14:modId xmlns:p14="http://schemas.microsoft.com/office/powerpoint/2010/main" val="1511584504"/>
              </p:ext>
            </p:extLst>
          </p:nvPr>
        </p:nvGraphicFramePr>
        <p:xfrm>
          <a:off x="341924" y="980347"/>
          <a:ext cx="8460152" cy="35675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4827969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2A6067-31A4-3843-A6CF-0D0ECEEAEE56}"/>
              </a:ext>
            </a:extLst>
          </p:cNvPr>
          <p:cNvSpPr>
            <a:spLocks noGrp="1"/>
          </p:cNvSpPr>
          <p:nvPr>
            <p:ph idx="1"/>
          </p:nvPr>
        </p:nvSpPr>
        <p:spPr/>
        <p:txBody>
          <a:bodyPr/>
          <a:lstStyle/>
          <a:p>
            <a:r>
              <a:rPr lang="en-US" b="1" dirty="0"/>
              <a:t>At which general levels are backups made to facilitate disaster recovery?</a:t>
            </a:r>
          </a:p>
          <a:p>
            <a:endParaRPr lang="en-US" b="1" dirty="0"/>
          </a:p>
          <a:p>
            <a:r>
              <a:rPr lang="en-US" b="1" dirty="0"/>
              <a:t>ANSWER:</a:t>
            </a:r>
          </a:p>
          <a:p>
            <a:pPr lvl="1"/>
            <a:r>
              <a:rPr lang="en-US" dirty="0"/>
              <a:t>Backup levels include file, image, and critical application.</a:t>
            </a:r>
          </a:p>
          <a:p>
            <a:pPr lvl="1"/>
            <a:r>
              <a:rPr lang="en-US" dirty="0"/>
              <a:t> File level backups allow restoration of user-generated data files in a shared folder or user profile.</a:t>
            </a:r>
          </a:p>
          <a:p>
            <a:pPr lvl="1"/>
            <a:r>
              <a:rPr lang="en-US" dirty="0"/>
              <a:t> An image-level backup records a whole installation (OS, third-party software and drivers, and custom settings). This can be used to reinstall a computer or recover a Virtual Machine (VM).</a:t>
            </a:r>
          </a:p>
          <a:p>
            <a:pPr lvl="1"/>
            <a:r>
              <a:rPr lang="en-US" dirty="0"/>
              <a:t> A critical application backup saves data and settings kept by a specific software product. This is likely to involve some sort of database backup.</a:t>
            </a:r>
          </a:p>
          <a:p>
            <a:endParaRPr lang="en-US" dirty="0"/>
          </a:p>
        </p:txBody>
      </p:sp>
      <p:sp>
        <p:nvSpPr>
          <p:cNvPr id="3" name="Title 2">
            <a:extLst>
              <a:ext uri="{FF2B5EF4-FFF2-40B4-BE49-F238E27FC236}">
                <a16:creationId xmlns:a16="http://schemas.microsoft.com/office/drawing/2014/main" id="{56A70BF9-ACFF-FE44-910E-A579AA4EC3D9}"/>
              </a:ext>
            </a:extLst>
          </p:cNvPr>
          <p:cNvSpPr>
            <a:spLocks noGrp="1"/>
          </p:cNvSpPr>
          <p:nvPr>
            <p:ph type="title"/>
          </p:nvPr>
        </p:nvSpPr>
        <p:spPr>
          <a:xfrm>
            <a:off x="341925" y="346890"/>
            <a:ext cx="8497278" cy="633458"/>
          </a:xfrm>
        </p:spPr>
        <p:txBody>
          <a:bodyPr/>
          <a:lstStyle/>
          <a:p>
            <a:r>
              <a:rPr lang="en-US" dirty="0"/>
              <a:t>Discussing Disaster Prevention and</a:t>
            </a:r>
            <a:br>
              <a:rPr lang="en-US" dirty="0"/>
            </a:br>
            <a:r>
              <a:rPr lang="en-US" dirty="0"/>
              <a:t>Recovery</a:t>
            </a:r>
            <a:br>
              <a:rPr lang="en-US" dirty="0"/>
            </a:br>
            <a:endParaRPr lang="en-US" dirty="0"/>
          </a:p>
        </p:txBody>
      </p:sp>
      <p:sp>
        <p:nvSpPr>
          <p:cNvPr id="4" name="Slide Number Placeholder 3">
            <a:extLst>
              <a:ext uri="{FF2B5EF4-FFF2-40B4-BE49-F238E27FC236}">
                <a16:creationId xmlns:a16="http://schemas.microsoft.com/office/drawing/2014/main" id="{AD2042FF-152E-9C46-B567-EC8A1499EED3}"/>
              </a:ext>
            </a:extLst>
          </p:cNvPr>
          <p:cNvSpPr>
            <a:spLocks noGrp="1"/>
          </p:cNvSpPr>
          <p:nvPr>
            <p:ph type="sldNum" sz="quarter" idx="4"/>
          </p:nvPr>
        </p:nvSpPr>
        <p:spPr/>
        <p:txBody>
          <a:bodyPr/>
          <a:lstStyle/>
          <a:p>
            <a:fld id="{2066355A-084C-D24E-9AD2-7E4FC41EA627}" type="slidenum">
              <a:rPr lang="en-US" smtClean="0"/>
              <a:pPr/>
              <a:t>55</a:t>
            </a:fld>
            <a:endParaRPr lang="en-US" dirty="0"/>
          </a:p>
        </p:txBody>
      </p:sp>
    </p:spTree>
    <p:extLst>
      <p:ext uri="{BB962C8B-B14F-4D97-AF65-F5344CB8AC3E}">
        <p14:creationId xmlns:p14="http://schemas.microsoft.com/office/powerpoint/2010/main" val="1544678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1000"/>
                                        <p:tgtEl>
                                          <p:spTgt spid="2">
                                            <p:txEl>
                                              <p:pRg st="4" end="4"/>
                                            </p:txEl>
                                          </p:spTgt>
                                        </p:tgtEl>
                                      </p:cBhvr>
                                    </p:animEffect>
                                    <p:anim calcmode="lin" valueType="num">
                                      <p:cBhvr>
                                        <p:cTn id="2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fade">
                                      <p:cBhvr>
                                        <p:cTn id="28" dur="1000"/>
                                        <p:tgtEl>
                                          <p:spTgt spid="2">
                                            <p:txEl>
                                              <p:pRg st="5" end="5"/>
                                            </p:txEl>
                                          </p:spTgt>
                                        </p:tgtEl>
                                      </p:cBhvr>
                                    </p:animEffect>
                                    <p:anim calcmode="lin" valueType="num">
                                      <p:cBhvr>
                                        <p:cTn id="29"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Effect transition="in" filter="fade">
                                      <p:cBhvr>
                                        <p:cTn id="35" dur="1000"/>
                                        <p:tgtEl>
                                          <p:spTgt spid="2">
                                            <p:txEl>
                                              <p:pRg st="6" end="6"/>
                                            </p:txEl>
                                          </p:spTgt>
                                        </p:tgtEl>
                                      </p:cBhvr>
                                    </p:animEffect>
                                    <p:anim calcmode="lin" valueType="num">
                                      <p:cBhvr>
                                        <p:cTn id="36"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2A6067-31A4-3843-A6CF-0D0ECEEAEE56}"/>
              </a:ext>
            </a:extLst>
          </p:cNvPr>
          <p:cNvSpPr>
            <a:spLocks noGrp="1"/>
          </p:cNvSpPr>
          <p:nvPr>
            <p:ph idx="1"/>
          </p:nvPr>
        </p:nvSpPr>
        <p:spPr/>
        <p:txBody>
          <a:bodyPr/>
          <a:lstStyle/>
          <a:p>
            <a:r>
              <a:rPr lang="en-US" b="1" dirty="0"/>
              <a:t>What tests can you perform to ensure the integrity of backup settings and media?</a:t>
            </a:r>
          </a:p>
          <a:p>
            <a:endParaRPr lang="en-US" b="1" dirty="0"/>
          </a:p>
          <a:p>
            <a:r>
              <a:rPr lang="en-US" b="1" dirty="0"/>
              <a:t>ANSWER:</a:t>
            </a:r>
          </a:p>
          <a:p>
            <a:pPr lvl="1"/>
            <a:r>
              <a:rPr lang="en-US" dirty="0"/>
              <a:t>You can perform a test restore and validate the files.</a:t>
            </a:r>
          </a:p>
          <a:p>
            <a:pPr marL="342900" lvl="1" indent="0">
              <a:buNone/>
            </a:pPr>
            <a:endParaRPr lang="en-US" dirty="0"/>
          </a:p>
          <a:p>
            <a:pPr lvl="1"/>
            <a:r>
              <a:rPr lang="en-US" dirty="0"/>
              <a:t> You can run an integrity check on the media, such as using </a:t>
            </a:r>
            <a:r>
              <a:rPr lang="en-US" dirty="0" err="1"/>
              <a:t>chkdsk</a:t>
            </a:r>
            <a:r>
              <a:rPr lang="en-US" dirty="0"/>
              <a:t> on a hard drive used for backup. Backup software can often be configured to perform an integrity check on each file during a backup operation. </a:t>
            </a:r>
          </a:p>
          <a:p>
            <a:pPr lvl="1"/>
            <a:endParaRPr lang="en-US" dirty="0"/>
          </a:p>
          <a:p>
            <a:pPr lvl="1"/>
            <a:r>
              <a:rPr lang="en-US" dirty="0"/>
              <a:t>You can also perform an audit of files included in a backup against a list of source files to ensure that everything has been included.</a:t>
            </a:r>
          </a:p>
          <a:p>
            <a:endParaRPr lang="en-US" dirty="0"/>
          </a:p>
        </p:txBody>
      </p:sp>
      <p:sp>
        <p:nvSpPr>
          <p:cNvPr id="3" name="Title 2">
            <a:extLst>
              <a:ext uri="{FF2B5EF4-FFF2-40B4-BE49-F238E27FC236}">
                <a16:creationId xmlns:a16="http://schemas.microsoft.com/office/drawing/2014/main" id="{56A70BF9-ACFF-FE44-910E-A579AA4EC3D9}"/>
              </a:ext>
            </a:extLst>
          </p:cNvPr>
          <p:cNvSpPr>
            <a:spLocks noGrp="1"/>
          </p:cNvSpPr>
          <p:nvPr>
            <p:ph type="title"/>
          </p:nvPr>
        </p:nvSpPr>
        <p:spPr>
          <a:xfrm>
            <a:off x="341925" y="346890"/>
            <a:ext cx="8497278" cy="633458"/>
          </a:xfrm>
        </p:spPr>
        <p:txBody>
          <a:bodyPr/>
          <a:lstStyle/>
          <a:p>
            <a:r>
              <a:rPr lang="en-US" dirty="0"/>
              <a:t>Discussing Disaster Prevention and</a:t>
            </a:r>
            <a:br>
              <a:rPr lang="en-US" dirty="0"/>
            </a:br>
            <a:r>
              <a:rPr lang="en-US" dirty="0"/>
              <a:t>Recovery</a:t>
            </a:r>
            <a:br>
              <a:rPr lang="en-US" dirty="0"/>
            </a:br>
            <a:endParaRPr lang="en-US" dirty="0"/>
          </a:p>
        </p:txBody>
      </p:sp>
      <p:sp>
        <p:nvSpPr>
          <p:cNvPr id="4" name="Slide Number Placeholder 3">
            <a:extLst>
              <a:ext uri="{FF2B5EF4-FFF2-40B4-BE49-F238E27FC236}">
                <a16:creationId xmlns:a16="http://schemas.microsoft.com/office/drawing/2014/main" id="{AD2042FF-152E-9C46-B567-EC8A1499EED3}"/>
              </a:ext>
            </a:extLst>
          </p:cNvPr>
          <p:cNvSpPr>
            <a:spLocks noGrp="1"/>
          </p:cNvSpPr>
          <p:nvPr>
            <p:ph type="sldNum" sz="quarter" idx="4"/>
          </p:nvPr>
        </p:nvSpPr>
        <p:spPr/>
        <p:txBody>
          <a:bodyPr/>
          <a:lstStyle/>
          <a:p>
            <a:fld id="{2066355A-084C-D24E-9AD2-7E4FC41EA627}" type="slidenum">
              <a:rPr lang="en-US" smtClean="0"/>
              <a:pPr/>
              <a:t>56</a:t>
            </a:fld>
            <a:endParaRPr lang="en-US" dirty="0"/>
          </a:p>
        </p:txBody>
      </p:sp>
    </p:spTree>
    <p:extLst>
      <p:ext uri="{BB962C8B-B14F-4D97-AF65-F5344CB8AC3E}">
        <p14:creationId xmlns:p14="http://schemas.microsoft.com/office/powerpoint/2010/main" val="3495258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1000"/>
                                        <p:tgtEl>
                                          <p:spTgt spid="2">
                                            <p:txEl>
                                              <p:pRg st="5" end="5"/>
                                            </p:txEl>
                                          </p:spTgt>
                                        </p:tgtEl>
                                      </p:cBhvr>
                                    </p:animEffect>
                                    <p:anim calcmode="lin" valueType="num">
                                      <p:cBhvr>
                                        <p:cTn id="22"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7" end="7"/>
                                            </p:txEl>
                                          </p:spTgt>
                                        </p:tgtEl>
                                        <p:attrNameLst>
                                          <p:attrName>style.visibility</p:attrName>
                                        </p:attrNameLst>
                                      </p:cBhvr>
                                      <p:to>
                                        <p:strVal val="visible"/>
                                      </p:to>
                                    </p:set>
                                    <p:animEffect transition="in" filter="fade">
                                      <p:cBhvr>
                                        <p:cTn id="28" dur="1000"/>
                                        <p:tgtEl>
                                          <p:spTgt spid="2">
                                            <p:txEl>
                                              <p:pRg st="7" end="7"/>
                                            </p:txEl>
                                          </p:spTgt>
                                        </p:tgtEl>
                                      </p:cBhvr>
                                    </p:animEffect>
                                    <p:anim calcmode="lin" valueType="num">
                                      <p:cBhvr>
                                        <p:cTn id="29"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2A6067-31A4-3843-A6CF-0D0ECEEAEE56}"/>
              </a:ext>
            </a:extLst>
          </p:cNvPr>
          <p:cNvSpPr>
            <a:spLocks noGrp="1"/>
          </p:cNvSpPr>
          <p:nvPr>
            <p:ph idx="1"/>
          </p:nvPr>
        </p:nvSpPr>
        <p:spPr/>
        <p:txBody>
          <a:bodyPr/>
          <a:lstStyle/>
          <a:p>
            <a:r>
              <a:rPr lang="en-US" b="1" dirty="0"/>
              <a:t>For which backup/restore issue is a cloud-based backup service an effective solution?</a:t>
            </a:r>
          </a:p>
          <a:p>
            <a:endParaRPr lang="en-US" b="1" dirty="0"/>
          </a:p>
          <a:p>
            <a:r>
              <a:rPr lang="en-US" b="1" dirty="0"/>
              <a:t>ANSWER:</a:t>
            </a:r>
          </a:p>
          <a:p>
            <a:pPr lvl="1"/>
            <a:r>
              <a:rPr lang="en-US" dirty="0"/>
              <a:t>The issue of provisioning an offsite copy of a backup. Cloud storage can also provide extra capacity.</a:t>
            </a:r>
          </a:p>
          <a:p>
            <a:endParaRPr lang="en-US" dirty="0"/>
          </a:p>
        </p:txBody>
      </p:sp>
      <p:sp>
        <p:nvSpPr>
          <p:cNvPr id="3" name="Title 2">
            <a:extLst>
              <a:ext uri="{FF2B5EF4-FFF2-40B4-BE49-F238E27FC236}">
                <a16:creationId xmlns:a16="http://schemas.microsoft.com/office/drawing/2014/main" id="{56A70BF9-ACFF-FE44-910E-A579AA4EC3D9}"/>
              </a:ext>
            </a:extLst>
          </p:cNvPr>
          <p:cNvSpPr>
            <a:spLocks noGrp="1"/>
          </p:cNvSpPr>
          <p:nvPr>
            <p:ph type="title"/>
          </p:nvPr>
        </p:nvSpPr>
        <p:spPr>
          <a:xfrm>
            <a:off x="341925" y="346890"/>
            <a:ext cx="8497278" cy="633458"/>
          </a:xfrm>
        </p:spPr>
        <p:txBody>
          <a:bodyPr/>
          <a:lstStyle/>
          <a:p>
            <a:r>
              <a:rPr lang="en-US" dirty="0"/>
              <a:t>Discussing Disaster Prevention and</a:t>
            </a:r>
            <a:br>
              <a:rPr lang="en-US" dirty="0"/>
            </a:br>
            <a:r>
              <a:rPr lang="en-US" dirty="0"/>
              <a:t>Recovery</a:t>
            </a:r>
            <a:br>
              <a:rPr lang="en-US" dirty="0"/>
            </a:br>
            <a:endParaRPr lang="en-US" dirty="0"/>
          </a:p>
        </p:txBody>
      </p:sp>
      <p:sp>
        <p:nvSpPr>
          <p:cNvPr id="4" name="Slide Number Placeholder 3">
            <a:extLst>
              <a:ext uri="{FF2B5EF4-FFF2-40B4-BE49-F238E27FC236}">
                <a16:creationId xmlns:a16="http://schemas.microsoft.com/office/drawing/2014/main" id="{AD2042FF-152E-9C46-B567-EC8A1499EED3}"/>
              </a:ext>
            </a:extLst>
          </p:cNvPr>
          <p:cNvSpPr>
            <a:spLocks noGrp="1"/>
          </p:cNvSpPr>
          <p:nvPr>
            <p:ph type="sldNum" sz="quarter" idx="4"/>
          </p:nvPr>
        </p:nvSpPr>
        <p:spPr/>
        <p:txBody>
          <a:bodyPr/>
          <a:lstStyle/>
          <a:p>
            <a:fld id="{2066355A-084C-D24E-9AD2-7E4FC41EA627}" type="slidenum">
              <a:rPr lang="en-US" smtClean="0"/>
              <a:pPr/>
              <a:t>57</a:t>
            </a:fld>
            <a:endParaRPr lang="en-US" dirty="0"/>
          </a:p>
        </p:txBody>
      </p:sp>
    </p:spTree>
    <p:extLst>
      <p:ext uri="{BB962C8B-B14F-4D97-AF65-F5344CB8AC3E}">
        <p14:creationId xmlns:p14="http://schemas.microsoft.com/office/powerpoint/2010/main" val="777861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2A6067-31A4-3843-A6CF-0D0ECEEAEE56}"/>
              </a:ext>
            </a:extLst>
          </p:cNvPr>
          <p:cNvSpPr>
            <a:spLocks noGrp="1"/>
          </p:cNvSpPr>
          <p:nvPr>
            <p:ph idx="1"/>
          </p:nvPr>
        </p:nvSpPr>
        <p:spPr/>
        <p:txBody>
          <a:bodyPr/>
          <a:lstStyle/>
          <a:p>
            <a:r>
              <a:rPr lang="en-US" sz="1600" b="1" dirty="0"/>
              <a:t>What provisions can you make for account recovery?</a:t>
            </a:r>
          </a:p>
          <a:p>
            <a:endParaRPr lang="en-US" sz="1600" b="1" dirty="0"/>
          </a:p>
          <a:p>
            <a:r>
              <a:rPr lang="en-US" sz="1600" b="1" dirty="0"/>
              <a:t>ANSWER:</a:t>
            </a:r>
          </a:p>
          <a:p>
            <a:pPr lvl="1"/>
            <a:r>
              <a:rPr lang="en-US" sz="1400" dirty="0"/>
              <a:t>You might implement a password recovery mechanism for users who have forgotten a password, though this mechanism can itself represent a security risk. </a:t>
            </a:r>
          </a:p>
          <a:p>
            <a:pPr lvl="1"/>
            <a:endParaRPr lang="en-US" sz="1400" dirty="0"/>
          </a:p>
          <a:p>
            <a:pPr lvl="1"/>
            <a:r>
              <a:rPr lang="en-US" sz="1400" dirty="0"/>
              <a:t>You should ensure that profile data is backed up so that it can be restored in the event of file corruption or damage to a disk. If a profile cannot be restored, the account would have to be recreated. This means that the account will have to be reassigned security group memberships and permissions. </a:t>
            </a:r>
          </a:p>
          <a:p>
            <a:pPr lvl="1"/>
            <a:endParaRPr lang="en-US" sz="1400" dirty="0"/>
          </a:p>
          <a:p>
            <a:pPr lvl="1"/>
            <a:r>
              <a:rPr lang="en-US" sz="1400" dirty="0"/>
              <a:t>This is easier if the allocation of those permissions has been well documented in the first place. There may also need to be some provision for configuring a recovery key to restore encrypted data.</a:t>
            </a:r>
          </a:p>
        </p:txBody>
      </p:sp>
      <p:sp>
        <p:nvSpPr>
          <p:cNvPr id="3" name="Title 2">
            <a:extLst>
              <a:ext uri="{FF2B5EF4-FFF2-40B4-BE49-F238E27FC236}">
                <a16:creationId xmlns:a16="http://schemas.microsoft.com/office/drawing/2014/main" id="{56A70BF9-ACFF-FE44-910E-A579AA4EC3D9}"/>
              </a:ext>
            </a:extLst>
          </p:cNvPr>
          <p:cNvSpPr>
            <a:spLocks noGrp="1"/>
          </p:cNvSpPr>
          <p:nvPr>
            <p:ph type="title"/>
          </p:nvPr>
        </p:nvSpPr>
        <p:spPr>
          <a:xfrm>
            <a:off x="341925" y="346890"/>
            <a:ext cx="8497278" cy="633458"/>
          </a:xfrm>
        </p:spPr>
        <p:txBody>
          <a:bodyPr/>
          <a:lstStyle/>
          <a:p>
            <a:r>
              <a:rPr lang="en-US" dirty="0"/>
              <a:t>Discussing Disaster Prevention and</a:t>
            </a:r>
            <a:br>
              <a:rPr lang="en-US" dirty="0"/>
            </a:br>
            <a:r>
              <a:rPr lang="en-US" dirty="0"/>
              <a:t>Recovery</a:t>
            </a:r>
            <a:br>
              <a:rPr lang="en-US" dirty="0"/>
            </a:br>
            <a:endParaRPr lang="en-US" dirty="0"/>
          </a:p>
        </p:txBody>
      </p:sp>
      <p:sp>
        <p:nvSpPr>
          <p:cNvPr id="4" name="Slide Number Placeholder 3">
            <a:extLst>
              <a:ext uri="{FF2B5EF4-FFF2-40B4-BE49-F238E27FC236}">
                <a16:creationId xmlns:a16="http://schemas.microsoft.com/office/drawing/2014/main" id="{AD2042FF-152E-9C46-B567-EC8A1499EED3}"/>
              </a:ext>
            </a:extLst>
          </p:cNvPr>
          <p:cNvSpPr>
            <a:spLocks noGrp="1"/>
          </p:cNvSpPr>
          <p:nvPr>
            <p:ph type="sldNum" sz="quarter" idx="4"/>
          </p:nvPr>
        </p:nvSpPr>
        <p:spPr/>
        <p:txBody>
          <a:bodyPr/>
          <a:lstStyle/>
          <a:p>
            <a:fld id="{2066355A-084C-D24E-9AD2-7E4FC41EA627}" type="slidenum">
              <a:rPr lang="en-US" smtClean="0"/>
              <a:pPr/>
              <a:t>58</a:t>
            </a:fld>
            <a:endParaRPr lang="en-US" dirty="0"/>
          </a:p>
        </p:txBody>
      </p:sp>
    </p:spTree>
    <p:extLst>
      <p:ext uri="{BB962C8B-B14F-4D97-AF65-F5344CB8AC3E}">
        <p14:creationId xmlns:p14="http://schemas.microsoft.com/office/powerpoint/2010/main" val="4049710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1000"/>
                                        <p:tgtEl>
                                          <p:spTgt spid="2">
                                            <p:txEl>
                                              <p:pRg st="5" end="5"/>
                                            </p:txEl>
                                          </p:spTgt>
                                        </p:tgtEl>
                                      </p:cBhvr>
                                    </p:animEffect>
                                    <p:anim calcmode="lin" valueType="num">
                                      <p:cBhvr>
                                        <p:cTn id="22"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7" end="7"/>
                                            </p:txEl>
                                          </p:spTgt>
                                        </p:tgtEl>
                                        <p:attrNameLst>
                                          <p:attrName>style.visibility</p:attrName>
                                        </p:attrNameLst>
                                      </p:cBhvr>
                                      <p:to>
                                        <p:strVal val="visible"/>
                                      </p:to>
                                    </p:set>
                                    <p:animEffect transition="in" filter="fade">
                                      <p:cBhvr>
                                        <p:cTn id="28" dur="1000"/>
                                        <p:tgtEl>
                                          <p:spTgt spid="2">
                                            <p:txEl>
                                              <p:pRg st="7" end="7"/>
                                            </p:txEl>
                                          </p:spTgt>
                                        </p:tgtEl>
                                      </p:cBhvr>
                                    </p:animEffect>
                                    <p:anim calcmode="lin" valueType="num">
                                      <p:cBhvr>
                                        <p:cTn id="29"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6F34E8-A407-8C4A-B62D-033F9CC5436E}"/>
              </a:ext>
            </a:extLst>
          </p:cNvPr>
          <p:cNvSpPr>
            <a:spLocks noGrp="1"/>
          </p:cNvSpPr>
          <p:nvPr>
            <p:ph type="title"/>
          </p:nvPr>
        </p:nvSpPr>
        <p:spPr/>
        <p:txBody>
          <a:bodyPr/>
          <a:lstStyle/>
          <a:p>
            <a:r>
              <a:rPr lang="en-US" dirty="0"/>
              <a:t>Topic E: Basic Scripting Concepts</a:t>
            </a:r>
          </a:p>
        </p:txBody>
      </p:sp>
      <p:sp>
        <p:nvSpPr>
          <p:cNvPr id="3" name="Slide Number Placeholder 2">
            <a:extLst>
              <a:ext uri="{FF2B5EF4-FFF2-40B4-BE49-F238E27FC236}">
                <a16:creationId xmlns:a16="http://schemas.microsoft.com/office/drawing/2014/main" id="{0D01CCFA-1572-EA43-B13E-7FB7D6C1E4C3}"/>
              </a:ext>
            </a:extLst>
          </p:cNvPr>
          <p:cNvSpPr>
            <a:spLocks noGrp="1"/>
          </p:cNvSpPr>
          <p:nvPr>
            <p:ph type="sldNum" sz="quarter" idx="4"/>
          </p:nvPr>
        </p:nvSpPr>
        <p:spPr/>
        <p:txBody>
          <a:bodyPr/>
          <a:lstStyle/>
          <a:p>
            <a:fld id="{2066355A-084C-D24E-9AD2-7E4FC41EA627}" type="slidenum">
              <a:rPr lang="en-US" smtClean="0"/>
              <a:pPr/>
              <a:t>59</a:t>
            </a:fld>
            <a:endParaRPr lang="en-US" dirty="0"/>
          </a:p>
        </p:txBody>
      </p:sp>
      <p:pic>
        <p:nvPicPr>
          <p:cNvPr id="9" name="Picture 8">
            <a:extLst>
              <a:ext uri="{FF2B5EF4-FFF2-40B4-BE49-F238E27FC236}">
                <a16:creationId xmlns:a16="http://schemas.microsoft.com/office/drawing/2014/main" id="{6A036978-6D08-E4D9-3FF5-ADB3204821B6}"/>
              </a:ext>
            </a:extLst>
          </p:cNvPr>
          <p:cNvPicPr>
            <a:picLocks noChangeAspect="1"/>
          </p:cNvPicPr>
          <p:nvPr/>
        </p:nvPicPr>
        <p:blipFill>
          <a:blip r:embed="rId2"/>
          <a:stretch>
            <a:fillRect/>
          </a:stretch>
        </p:blipFill>
        <p:spPr>
          <a:xfrm>
            <a:off x="2131308" y="1204912"/>
            <a:ext cx="4876800" cy="2733675"/>
          </a:xfrm>
          <a:prstGeom prst="rect">
            <a:avLst/>
          </a:prstGeom>
        </p:spPr>
      </p:pic>
    </p:spTree>
    <p:extLst>
      <p:ext uri="{BB962C8B-B14F-4D97-AF65-F5344CB8AC3E}">
        <p14:creationId xmlns:p14="http://schemas.microsoft.com/office/powerpoint/2010/main" val="35769193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9218F-F2D8-4F53-A235-75F652D5CDE7}"/>
              </a:ext>
            </a:extLst>
          </p:cNvPr>
          <p:cNvSpPr>
            <a:spLocks noGrp="1"/>
          </p:cNvSpPr>
          <p:nvPr>
            <p:ph type="title"/>
          </p:nvPr>
        </p:nvSpPr>
        <p:spPr>
          <a:xfrm>
            <a:off x="341927" y="75202"/>
            <a:ext cx="8455567" cy="633458"/>
          </a:xfrm>
        </p:spPr>
        <p:txBody>
          <a:bodyPr anchor="ctr">
            <a:normAutofit/>
          </a:bodyPr>
          <a:lstStyle/>
          <a:p>
            <a:r>
              <a:rPr lang="en-US" dirty="0"/>
              <a:t>Power Protection Controls</a:t>
            </a:r>
          </a:p>
        </p:txBody>
      </p:sp>
      <p:pic>
        <p:nvPicPr>
          <p:cNvPr id="8" name="Picture 7">
            <a:extLst>
              <a:ext uri="{FF2B5EF4-FFF2-40B4-BE49-F238E27FC236}">
                <a16:creationId xmlns:a16="http://schemas.microsoft.com/office/drawing/2014/main" id="{91BEBA46-61BC-4A00-9358-B7849CFD0154}"/>
              </a:ext>
            </a:extLst>
          </p:cNvPr>
          <p:cNvPicPr>
            <a:picLocks noChangeAspect="1"/>
          </p:cNvPicPr>
          <p:nvPr/>
        </p:nvPicPr>
        <p:blipFill rotWithShape="1">
          <a:blip r:embed="rId2"/>
          <a:srcRect t="8456" b="12328"/>
          <a:stretch/>
        </p:blipFill>
        <p:spPr>
          <a:xfrm>
            <a:off x="457200" y="1297778"/>
            <a:ext cx="4038600" cy="3199217"/>
          </a:xfrm>
          <a:prstGeom prst="rect">
            <a:avLst/>
          </a:prstGeom>
          <a:noFill/>
        </p:spPr>
      </p:pic>
      <p:sp>
        <p:nvSpPr>
          <p:cNvPr id="7" name="Content Placeholder 6">
            <a:extLst>
              <a:ext uri="{FF2B5EF4-FFF2-40B4-BE49-F238E27FC236}">
                <a16:creationId xmlns:a16="http://schemas.microsoft.com/office/drawing/2014/main" id="{690546EB-5656-450E-8846-10D6BC617D02}"/>
              </a:ext>
            </a:extLst>
          </p:cNvPr>
          <p:cNvSpPr>
            <a:spLocks noGrp="1"/>
          </p:cNvSpPr>
          <p:nvPr>
            <p:ph sz="half" idx="2"/>
          </p:nvPr>
        </p:nvSpPr>
        <p:spPr>
          <a:xfrm>
            <a:off x="4648200" y="1200151"/>
            <a:ext cx="4038600" cy="3394472"/>
          </a:xfrm>
        </p:spPr>
        <p:txBody>
          <a:bodyPr>
            <a:normAutofit/>
          </a:bodyPr>
          <a:lstStyle/>
          <a:p>
            <a:pPr marL="0" indent="0">
              <a:lnSpc>
                <a:spcPct val="90000"/>
              </a:lnSpc>
              <a:buNone/>
            </a:pPr>
            <a:r>
              <a:rPr lang="en-US" sz="1400" b="1"/>
              <a:t>Battery backups and UPS:</a:t>
            </a:r>
          </a:p>
          <a:p>
            <a:pPr>
              <a:lnSpc>
                <a:spcPct val="90000"/>
              </a:lnSpc>
            </a:pPr>
            <a:r>
              <a:rPr lang="en-US" sz="1400"/>
              <a:t>Power redundancy:</a:t>
            </a:r>
          </a:p>
          <a:p>
            <a:pPr lvl="1">
              <a:lnSpc>
                <a:spcPct val="90000"/>
              </a:lnSpc>
            </a:pPr>
            <a:r>
              <a:rPr lang="en-US" sz="1400"/>
              <a:t>Protection against blackouts</a:t>
            </a:r>
          </a:p>
          <a:p>
            <a:pPr lvl="1">
              <a:lnSpc>
                <a:spcPct val="90000"/>
              </a:lnSpc>
            </a:pPr>
            <a:r>
              <a:rPr lang="en-US" sz="1400"/>
              <a:t>Battery backups provide temporary power at the </a:t>
            </a:r>
            <a:br>
              <a:rPr lang="en-US" sz="1400"/>
            </a:br>
            <a:r>
              <a:rPr lang="en-US" sz="1400"/>
              <a:t>component level</a:t>
            </a:r>
          </a:p>
          <a:p>
            <a:pPr lvl="1">
              <a:lnSpc>
                <a:spcPct val="90000"/>
              </a:lnSpc>
            </a:pPr>
            <a:r>
              <a:rPr lang="en-US" sz="1400"/>
              <a:t>UPSs provide temporary power at the system </a:t>
            </a:r>
            <a:br>
              <a:rPr lang="en-US" sz="1400"/>
            </a:br>
            <a:r>
              <a:rPr lang="en-US" sz="1400"/>
              <a:t>level</a:t>
            </a:r>
          </a:p>
          <a:p>
            <a:pPr>
              <a:lnSpc>
                <a:spcPct val="90000"/>
              </a:lnSpc>
            </a:pPr>
            <a:r>
              <a:rPr lang="en-US" sz="1400"/>
              <a:t>Length of protection depends on load and </a:t>
            </a:r>
            <a:br>
              <a:rPr lang="en-US" sz="1400"/>
            </a:br>
            <a:r>
              <a:rPr lang="en-US" sz="1400"/>
              <a:t>battery capacity</a:t>
            </a:r>
          </a:p>
          <a:p>
            <a:pPr>
              <a:lnSpc>
                <a:spcPct val="90000"/>
              </a:lnSpc>
            </a:pPr>
            <a:r>
              <a:rPr lang="en-US" sz="1400"/>
              <a:t>Allows time to: </a:t>
            </a:r>
          </a:p>
          <a:p>
            <a:pPr lvl="1">
              <a:lnSpc>
                <a:spcPct val="90000"/>
              </a:lnSpc>
            </a:pPr>
            <a:r>
              <a:rPr lang="en-US" sz="1400"/>
              <a:t>Switch to alternate power source</a:t>
            </a:r>
          </a:p>
          <a:p>
            <a:pPr lvl="1">
              <a:lnSpc>
                <a:spcPct val="90000"/>
              </a:lnSpc>
            </a:pPr>
            <a:r>
              <a:rPr lang="en-US" sz="1400"/>
              <a:t>Shut down device properly</a:t>
            </a:r>
          </a:p>
          <a:p>
            <a:pPr lvl="1">
              <a:lnSpc>
                <a:spcPct val="90000"/>
              </a:lnSpc>
            </a:pPr>
            <a:r>
              <a:rPr lang="en-US" sz="1400"/>
              <a:t>Save files</a:t>
            </a:r>
          </a:p>
          <a:p>
            <a:pPr>
              <a:lnSpc>
                <a:spcPct val="90000"/>
              </a:lnSpc>
            </a:pPr>
            <a:endParaRPr lang="en-US" sz="1400"/>
          </a:p>
          <a:p>
            <a:pPr>
              <a:lnSpc>
                <a:spcPct val="90000"/>
              </a:lnSpc>
            </a:pPr>
            <a:endParaRPr lang="en-US" sz="1400"/>
          </a:p>
        </p:txBody>
      </p:sp>
      <p:sp>
        <p:nvSpPr>
          <p:cNvPr id="3" name="Slide Number Placeholder 2">
            <a:extLst>
              <a:ext uri="{FF2B5EF4-FFF2-40B4-BE49-F238E27FC236}">
                <a16:creationId xmlns:a16="http://schemas.microsoft.com/office/drawing/2014/main" id="{93D637F4-313F-45DA-B8E9-854E64A59512}"/>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6</a:t>
            </a:fld>
            <a:endParaRPr lang="en-US"/>
          </a:p>
        </p:txBody>
      </p:sp>
    </p:spTree>
    <p:extLst>
      <p:ext uri="{BB962C8B-B14F-4D97-AF65-F5344CB8AC3E}">
        <p14:creationId xmlns:p14="http://schemas.microsoft.com/office/powerpoint/2010/main" val="422248968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CCE3E-92FF-4C2E-8B44-5ED1ABDF94AD}"/>
              </a:ext>
            </a:extLst>
          </p:cNvPr>
          <p:cNvSpPr>
            <a:spLocks noGrp="1"/>
          </p:cNvSpPr>
          <p:nvPr>
            <p:ph type="title"/>
          </p:nvPr>
        </p:nvSpPr>
        <p:spPr>
          <a:xfrm>
            <a:off x="339972" y="80597"/>
            <a:ext cx="7797800" cy="615462"/>
          </a:xfrm>
        </p:spPr>
        <p:txBody>
          <a:bodyPr anchor="ctr">
            <a:normAutofit/>
          </a:bodyPr>
          <a:lstStyle/>
          <a:p>
            <a:r>
              <a:rPr lang="en-US" dirty="0"/>
              <a:t>Script Files</a:t>
            </a:r>
          </a:p>
        </p:txBody>
      </p:sp>
      <p:sp>
        <p:nvSpPr>
          <p:cNvPr id="5" name="Content Placeholder 4">
            <a:extLst>
              <a:ext uri="{FF2B5EF4-FFF2-40B4-BE49-F238E27FC236}">
                <a16:creationId xmlns:a16="http://schemas.microsoft.com/office/drawing/2014/main" id="{69552035-F7C4-4A72-BA3C-56E8A9928648}"/>
              </a:ext>
            </a:extLst>
          </p:cNvPr>
          <p:cNvSpPr>
            <a:spLocks noGrp="1"/>
          </p:cNvSpPr>
          <p:nvPr>
            <p:ph type="body" sz="half" idx="2"/>
          </p:nvPr>
        </p:nvSpPr>
        <p:spPr>
          <a:xfrm>
            <a:off x="457203" y="1076327"/>
            <a:ext cx="3008313" cy="3518297"/>
          </a:xfrm>
        </p:spPr>
        <p:txBody>
          <a:bodyPr>
            <a:normAutofit/>
          </a:bodyPr>
          <a:lstStyle/>
          <a:p>
            <a:r>
              <a:rPr lang="en-US" dirty="0"/>
              <a:t>You may need a command interpreter to execute the script.</a:t>
            </a:r>
          </a:p>
          <a:p>
            <a:endParaRPr lang="en-US" dirty="0"/>
          </a:p>
          <a:p>
            <a:r>
              <a:rPr lang="en-US" dirty="0"/>
              <a:t>You can open scripts in text editors or IDEs.</a:t>
            </a:r>
          </a:p>
          <a:p>
            <a:r>
              <a:rPr lang="en-US" sz="1800" dirty="0"/>
              <a:t>(</a:t>
            </a:r>
            <a:r>
              <a:rPr lang="en-US" sz="1800" b="1" i="0" u="none" strike="noStrike" baseline="0" dirty="0">
                <a:solidFill>
                  <a:srgbClr val="004D72"/>
                </a:solidFill>
                <a:latin typeface="OpenSans-Bold"/>
              </a:rPr>
              <a:t>Integrated Development Environment)</a:t>
            </a:r>
            <a:r>
              <a:rPr lang="en-US" sz="1800" b="0" i="1" u="none" strike="noStrike" baseline="0" dirty="0">
                <a:solidFill>
                  <a:srgbClr val="666666"/>
                </a:solidFill>
                <a:latin typeface="OpenSans-Italic"/>
              </a:rPr>
              <a:t>.</a:t>
            </a:r>
            <a:endParaRPr lang="en-US" sz="1800" dirty="0"/>
          </a:p>
        </p:txBody>
      </p:sp>
      <p:sp>
        <p:nvSpPr>
          <p:cNvPr id="4" name="Slide Number Placeholder 3">
            <a:extLst>
              <a:ext uri="{FF2B5EF4-FFF2-40B4-BE49-F238E27FC236}">
                <a16:creationId xmlns:a16="http://schemas.microsoft.com/office/drawing/2014/main" id="{8406A305-C22C-43A7-ABB7-8A6EB2D44F89}"/>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60</a:t>
            </a:fld>
            <a:endParaRPr lang="en-US"/>
          </a:p>
        </p:txBody>
      </p:sp>
      <p:graphicFrame>
        <p:nvGraphicFramePr>
          <p:cNvPr id="7" name="Text Placeholder 2">
            <a:extLst>
              <a:ext uri="{FF2B5EF4-FFF2-40B4-BE49-F238E27FC236}">
                <a16:creationId xmlns:a16="http://schemas.microsoft.com/office/drawing/2014/main" id="{36899AE3-838B-5CA2-876C-209798C5975A}"/>
              </a:ext>
            </a:extLst>
          </p:cNvPr>
          <p:cNvGraphicFramePr/>
          <p:nvPr>
            <p:extLst>
              <p:ext uri="{D42A27DB-BD31-4B8C-83A1-F6EECF244321}">
                <p14:modId xmlns:p14="http://schemas.microsoft.com/office/powerpoint/2010/main" val="286020400"/>
              </p:ext>
            </p:extLst>
          </p:nvPr>
        </p:nvGraphicFramePr>
        <p:xfrm>
          <a:off x="3575050" y="1076327"/>
          <a:ext cx="5111750" cy="35182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051196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9A7E960-9E62-4E89-93FB-583310DFB9E3}"/>
              </a:ext>
            </a:extLst>
          </p:cNvPr>
          <p:cNvSpPr>
            <a:spLocks noGrp="1"/>
          </p:cNvSpPr>
          <p:nvPr>
            <p:ph type="title"/>
          </p:nvPr>
        </p:nvSpPr>
        <p:spPr/>
        <p:txBody>
          <a:bodyPr/>
          <a:lstStyle/>
          <a:p>
            <a:r>
              <a:rPr lang="en-US" dirty="0"/>
              <a:t>Scripting Languages</a:t>
            </a:r>
          </a:p>
        </p:txBody>
      </p:sp>
      <p:sp>
        <p:nvSpPr>
          <p:cNvPr id="4" name="Slide Number Placeholder 3">
            <a:extLst>
              <a:ext uri="{FF2B5EF4-FFF2-40B4-BE49-F238E27FC236}">
                <a16:creationId xmlns:a16="http://schemas.microsoft.com/office/drawing/2014/main" id="{E116428B-45A2-4DC0-868D-2126D127EEBB}"/>
              </a:ext>
            </a:extLst>
          </p:cNvPr>
          <p:cNvSpPr>
            <a:spLocks noGrp="1"/>
          </p:cNvSpPr>
          <p:nvPr>
            <p:ph type="sldNum" sz="quarter" idx="4"/>
          </p:nvPr>
        </p:nvSpPr>
        <p:spPr/>
        <p:txBody>
          <a:bodyPr/>
          <a:lstStyle/>
          <a:p>
            <a:fld id="{2066355A-084C-D24E-9AD2-7E4FC41EA627}" type="slidenum">
              <a:rPr lang="en-US" smtClean="0"/>
              <a:pPr/>
              <a:t>61</a:t>
            </a:fld>
            <a:endParaRPr lang="en-US" dirty="0"/>
          </a:p>
        </p:txBody>
      </p:sp>
      <p:sp>
        <p:nvSpPr>
          <p:cNvPr id="7" name="Content Placeholder 6">
            <a:extLst>
              <a:ext uri="{FF2B5EF4-FFF2-40B4-BE49-F238E27FC236}">
                <a16:creationId xmlns:a16="http://schemas.microsoft.com/office/drawing/2014/main" id="{C3736D47-AEC2-4523-AEDF-DBC01329DBE9}"/>
              </a:ext>
            </a:extLst>
          </p:cNvPr>
          <p:cNvSpPr>
            <a:spLocks noGrp="1"/>
          </p:cNvSpPr>
          <p:nvPr>
            <p:ph idx="1"/>
          </p:nvPr>
        </p:nvSpPr>
        <p:spPr>
          <a:xfrm>
            <a:off x="341924" y="860601"/>
            <a:ext cx="8460152" cy="4019408"/>
          </a:xfrm>
        </p:spPr>
        <p:txBody>
          <a:bodyPr/>
          <a:lstStyle/>
          <a:p>
            <a:r>
              <a:rPr lang="en-US" dirty="0"/>
              <a:t>Types of instruction sets:</a:t>
            </a:r>
          </a:p>
          <a:p>
            <a:pPr lvl="1"/>
            <a:r>
              <a:rPr lang="en-US" dirty="0"/>
              <a:t>Compiled programs (CPU performs instructions)</a:t>
            </a:r>
          </a:p>
          <a:p>
            <a:pPr lvl="1"/>
            <a:r>
              <a:rPr lang="en-US" dirty="0"/>
              <a:t>Scripts (OS or command interpreter performs instructions)</a:t>
            </a:r>
          </a:p>
          <a:p>
            <a:pPr lvl="1"/>
            <a:endParaRPr lang="en-US" dirty="0"/>
          </a:p>
          <a:p>
            <a:r>
              <a:rPr lang="en-US" dirty="0"/>
              <a:t>File extensions differ for each scripting language:</a:t>
            </a:r>
          </a:p>
          <a:p>
            <a:pPr lvl="1"/>
            <a:r>
              <a:rPr lang="en-US" dirty="0"/>
              <a:t>Windows batch file: .bat</a:t>
            </a:r>
          </a:p>
          <a:p>
            <a:pPr lvl="1"/>
            <a:r>
              <a:rPr lang="en-US" dirty="0"/>
              <a:t>PowerShell script: .ps1</a:t>
            </a:r>
          </a:p>
          <a:p>
            <a:pPr lvl="1"/>
            <a:r>
              <a:rPr lang="en-US" dirty="0"/>
              <a:t>Linux shell script: .sh</a:t>
            </a:r>
          </a:p>
          <a:p>
            <a:pPr lvl="1"/>
            <a:r>
              <a:rPr lang="en-US" dirty="0"/>
              <a:t>VBScript file: .vbs</a:t>
            </a:r>
          </a:p>
          <a:p>
            <a:pPr lvl="1"/>
            <a:r>
              <a:rPr lang="en-US" dirty="0"/>
              <a:t>JavaScript file: .js</a:t>
            </a:r>
          </a:p>
          <a:p>
            <a:pPr lvl="1"/>
            <a:r>
              <a:rPr lang="en-US" dirty="0"/>
              <a:t>Python script: .</a:t>
            </a:r>
            <a:r>
              <a:rPr lang="en-US" dirty="0" err="1"/>
              <a:t>py</a:t>
            </a:r>
            <a:endParaRPr lang="en-US" dirty="0"/>
          </a:p>
          <a:p>
            <a:pPr lvl="1"/>
            <a:endParaRPr lang="en-US" dirty="0"/>
          </a:p>
          <a:p>
            <a:r>
              <a:rPr lang="en-US" dirty="0"/>
              <a:t>Scripts often used for smaller, repetitive tasks</a:t>
            </a:r>
          </a:p>
        </p:txBody>
      </p:sp>
    </p:spTree>
    <p:extLst>
      <p:ext uri="{BB962C8B-B14F-4D97-AF65-F5344CB8AC3E}">
        <p14:creationId xmlns:p14="http://schemas.microsoft.com/office/powerpoint/2010/main" val="75051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animEffect transition="in" filter="fade">
                                      <p:cBhvr>
                                        <p:cTn id="7" dur="1000"/>
                                        <p:tgtEl>
                                          <p:spTgt spid="7">
                                            <p:txEl>
                                              <p:pRg st="5" end="5"/>
                                            </p:txEl>
                                          </p:spTgt>
                                        </p:tgtEl>
                                      </p:cBhvr>
                                    </p:animEffect>
                                    <p:anim calcmode="lin" valueType="num">
                                      <p:cBhvr>
                                        <p:cTn id="8"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5" end="5"/>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xEl>
                                              <p:pRg st="6" end="6"/>
                                            </p:txEl>
                                          </p:spTgt>
                                        </p:tgtEl>
                                        <p:attrNameLst>
                                          <p:attrName>style.visibility</p:attrName>
                                        </p:attrNameLst>
                                      </p:cBhvr>
                                      <p:to>
                                        <p:strVal val="visible"/>
                                      </p:to>
                                    </p:set>
                                    <p:animEffect transition="in" filter="fade">
                                      <p:cBhvr>
                                        <p:cTn id="12" dur="1000"/>
                                        <p:tgtEl>
                                          <p:spTgt spid="7">
                                            <p:txEl>
                                              <p:pRg st="6" end="6"/>
                                            </p:txEl>
                                          </p:spTgt>
                                        </p:tgtEl>
                                      </p:cBhvr>
                                    </p:animEffect>
                                    <p:anim calcmode="lin" valueType="num">
                                      <p:cBhvr>
                                        <p:cTn id="13"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6" end="6"/>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xEl>
                                              <p:pRg st="7" end="7"/>
                                            </p:txEl>
                                          </p:spTgt>
                                        </p:tgtEl>
                                        <p:attrNameLst>
                                          <p:attrName>style.visibility</p:attrName>
                                        </p:attrNameLst>
                                      </p:cBhvr>
                                      <p:to>
                                        <p:strVal val="visible"/>
                                      </p:to>
                                    </p:set>
                                    <p:animEffect transition="in" filter="fade">
                                      <p:cBhvr>
                                        <p:cTn id="17" dur="1000"/>
                                        <p:tgtEl>
                                          <p:spTgt spid="7">
                                            <p:txEl>
                                              <p:pRg st="7" end="7"/>
                                            </p:txEl>
                                          </p:spTgt>
                                        </p:tgtEl>
                                      </p:cBhvr>
                                    </p:animEffect>
                                    <p:anim calcmode="lin" valueType="num">
                                      <p:cBhvr>
                                        <p:cTn id="18" dur="1000" fill="hold"/>
                                        <p:tgtEl>
                                          <p:spTgt spid="7">
                                            <p:txEl>
                                              <p:pRg st="7" end="7"/>
                                            </p:txEl>
                                          </p:spTgt>
                                        </p:tgtEl>
                                        <p:attrNameLst>
                                          <p:attrName>ppt_x</p:attrName>
                                        </p:attrNameLst>
                                      </p:cBhvr>
                                      <p:tavLst>
                                        <p:tav tm="0">
                                          <p:val>
                                            <p:strVal val="#ppt_x"/>
                                          </p:val>
                                        </p:tav>
                                        <p:tav tm="100000">
                                          <p:val>
                                            <p:strVal val="#ppt_x"/>
                                          </p:val>
                                        </p:tav>
                                      </p:tavLst>
                                    </p:anim>
                                    <p:anim calcmode="lin" valueType="num">
                                      <p:cBhvr>
                                        <p:cTn id="19" dur="1000" fill="hold"/>
                                        <p:tgtEl>
                                          <p:spTgt spid="7">
                                            <p:txEl>
                                              <p:pRg st="7" end="7"/>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xEl>
                                              <p:pRg st="8" end="8"/>
                                            </p:txEl>
                                          </p:spTgt>
                                        </p:tgtEl>
                                        <p:attrNameLst>
                                          <p:attrName>style.visibility</p:attrName>
                                        </p:attrNameLst>
                                      </p:cBhvr>
                                      <p:to>
                                        <p:strVal val="visible"/>
                                      </p:to>
                                    </p:set>
                                    <p:animEffect transition="in" filter="fade">
                                      <p:cBhvr>
                                        <p:cTn id="22" dur="1000"/>
                                        <p:tgtEl>
                                          <p:spTgt spid="7">
                                            <p:txEl>
                                              <p:pRg st="8" end="8"/>
                                            </p:txEl>
                                          </p:spTgt>
                                        </p:tgtEl>
                                      </p:cBhvr>
                                    </p:animEffect>
                                    <p:anim calcmode="lin" valueType="num">
                                      <p:cBhvr>
                                        <p:cTn id="23" dur="1000" fill="hold"/>
                                        <p:tgtEl>
                                          <p:spTgt spid="7">
                                            <p:txEl>
                                              <p:pRg st="8" end="8"/>
                                            </p:txEl>
                                          </p:spTgt>
                                        </p:tgtEl>
                                        <p:attrNameLst>
                                          <p:attrName>ppt_x</p:attrName>
                                        </p:attrNameLst>
                                      </p:cBhvr>
                                      <p:tavLst>
                                        <p:tav tm="0">
                                          <p:val>
                                            <p:strVal val="#ppt_x"/>
                                          </p:val>
                                        </p:tav>
                                        <p:tav tm="100000">
                                          <p:val>
                                            <p:strVal val="#ppt_x"/>
                                          </p:val>
                                        </p:tav>
                                      </p:tavLst>
                                    </p:anim>
                                    <p:anim calcmode="lin" valueType="num">
                                      <p:cBhvr>
                                        <p:cTn id="24" dur="1000" fill="hold"/>
                                        <p:tgtEl>
                                          <p:spTgt spid="7">
                                            <p:txEl>
                                              <p:pRg st="8" end="8"/>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xEl>
                                              <p:pRg st="9" end="9"/>
                                            </p:txEl>
                                          </p:spTgt>
                                        </p:tgtEl>
                                        <p:attrNameLst>
                                          <p:attrName>style.visibility</p:attrName>
                                        </p:attrNameLst>
                                      </p:cBhvr>
                                      <p:to>
                                        <p:strVal val="visible"/>
                                      </p:to>
                                    </p:set>
                                    <p:animEffect transition="in" filter="fade">
                                      <p:cBhvr>
                                        <p:cTn id="27" dur="1000"/>
                                        <p:tgtEl>
                                          <p:spTgt spid="7">
                                            <p:txEl>
                                              <p:pRg st="9" end="9"/>
                                            </p:txEl>
                                          </p:spTgt>
                                        </p:tgtEl>
                                      </p:cBhvr>
                                    </p:animEffect>
                                    <p:anim calcmode="lin" valueType="num">
                                      <p:cBhvr>
                                        <p:cTn id="28" dur="1000" fill="hold"/>
                                        <p:tgtEl>
                                          <p:spTgt spid="7">
                                            <p:txEl>
                                              <p:pRg st="9" end="9"/>
                                            </p:txEl>
                                          </p:spTgt>
                                        </p:tgtEl>
                                        <p:attrNameLst>
                                          <p:attrName>ppt_x</p:attrName>
                                        </p:attrNameLst>
                                      </p:cBhvr>
                                      <p:tavLst>
                                        <p:tav tm="0">
                                          <p:val>
                                            <p:strVal val="#ppt_x"/>
                                          </p:val>
                                        </p:tav>
                                        <p:tav tm="100000">
                                          <p:val>
                                            <p:strVal val="#ppt_x"/>
                                          </p:val>
                                        </p:tav>
                                      </p:tavLst>
                                    </p:anim>
                                    <p:anim calcmode="lin" valueType="num">
                                      <p:cBhvr>
                                        <p:cTn id="29" dur="1000" fill="hold"/>
                                        <p:tgtEl>
                                          <p:spTgt spid="7">
                                            <p:txEl>
                                              <p:pRg st="9" end="9"/>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
                                            <p:txEl>
                                              <p:pRg st="10" end="10"/>
                                            </p:txEl>
                                          </p:spTgt>
                                        </p:tgtEl>
                                        <p:attrNameLst>
                                          <p:attrName>style.visibility</p:attrName>
                                        </p:attrNameLst>
                                      </p:cBhvr>
                                      <p:to>
                                        <p:strVal val="visible"/>
                                      </p:to>
                                    </p:set>
                                    <p:animEffect transition="in" filter="fade">
                                      <p:cBhvr>
                                        <p:cTn id="32" dur="1000"/>
                                        <p:tgtEl>
                                          <p:spTgt spid="7">
                                            <p:txEl>
                                              <p:pRg st="10" end="10"/>
                                            </p:txEl>
                                          </p:spTgt>
                                        </p:tgtEl>
                                      </p:cBhvr>
                                    </p:animEffect>
                                    <p:anim calcmode="lin" valueType="num">
                                      <p:cBhvr>
                                        <p:cTn id="33" dur="1000" fill="hold"/>
                                        <p:tgtEl>
                                          <p:spTgt spid="7">
                                            <p:txEl>
                                              <p:pRg st="10" end="10"/>
                                            </p:txEl>
                                          </p:spTgt>
                                        </p:tgtEl>
                                        <p:attrNameLst>
                                          <p:attrName>ppt_x</p:attrName>
                                        </p:attrNameLst>
                                      </p:cBhvr>
                                      <p:tavLst>
                                        <p:tav tm="0">
                                          <p:val>
                                            <p:strVal val="#ppt_x"/>
                                          </p:val>
                                        </p:tav>
                                        <p:tav tm="100000">
                                          <p:val>
                                            <p:strVal val="#ppt_x"/>
                                          </p:val>
                                        </p:tav>
                                      </p:tavLst>
                                    </p:anim>
                                    <p:anim calcmode="lin" valueType="num">
                                      <p:cBhvr>
                                        <p:cTn id="34" dur="1000" fill="hold"/>
                                        <p:tgtEl>
                                          <p:spTgt spid="7">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0565B-25EE-4E5E-92D1-8B4EF1AD8BAD}"/>
              </a:ext>
            </a:extLst>
          </p:cNvPr>
          <p:cNvSpPr>
            <a:spLocks noGrp="1"/>
          </p:cNvSpPr>
          <p:nvPr>
            <p:ph type="title"/>
          </p:nvPr>
        </p:nvSpPr>
        <p:spPr/>
        <p:txBody>
          <a:bodyPr/>
          <a:lstStyle/>
          <a:p>
            <a:r>
              <a:rPr lang="en-US" dirty="0"/>
              <a:t>Scripting Languages</a:t>
            </a:r>
          </a:p>
        </p:txBody>
      </p:sp>
      <p:sp>
        <p:nvSpPr>
          <p:cNvPr id="3" name="Slide Number Placeholder 2">
            <a:extLst>
              <a:ext uri="{FF2B5EF4-FFF2-40B4-BE49-F238E27FC236}">
                <a16:creationId xmlns:a16="http://schemas.microsoft.com/office/drawing/2014/main" id="{0F0CB3AF-99C7-4A6D-B951-3C3C6E13DD25}"/>
              </a:ext>
            </a:extLst>
          </p:cNvPr>
          <p:cNvSpPr>
            <a:spLocks noGrp="1"/>
          </p:cNvSpPr>
          <p:nvPr>
            <p:ph type="sldNum" sz="quarter" idx="4"/>
          </p:nvPr>
        </p:nvSpPr>
        <p:spPr/>
        <p:txBody>
          <a:bodyPr/>
          <a:lstStyle/>
          <a:p>
            <a:fld id="{2066355A-084C-D24E-9AD2-7E4FC41EA627}" type="slidenum">
              <a:rPr lang="en-US" smtClean="0"/>
              <a:pPr/>
              <a:t>62</a:t>
            </a:fld>
            <a:endParaRPr lang="en-US" dirty="0"/>
          </a:p>
        </p:txBody>
      </p:sp>
      <p:sp>
        <p:nvSpPr>
          <p:cNvPr id="4" name="Content Placeholder 3">
            <a:extLst>
              <a:ext uri="{FF2B5EF4-FFF2-40B4-BE49-F238E27FC236}">
                <a16:creationId xmlns:a16="http://schemas.microsoft.com/office/drawing/2014/main" id="{A597B956-CD2C-484A-8ECF-8E1620E99F65}"/>
              </a:ext>
            </a:extLst>
          </p:cNvPr>
          <p:cNvSpPr>
            <a:spLocks noGrp="1"/>
          </p:cNvSpPr>
          <p:nvPr>
            <p:ph idx="1"/>
          </p:nvPr>
        </p:nvSpPr>
        <p:spPr/>
        <p:txBody>
          <a:bodyPr/>
          <a:lstStyle/>
          <a:p>
            <a:pPr marL="0" indent="0">
              <a:buNone/>
            </a:pPr>
            <a:r>
              <a:rPr lang="en-US" b="1" dirty="0"/>
              <a:t>Batch files</a:t>
            </a:r>
          </a:p>
          <a:p>
            <a:r>
              <a:rPr lang="en-US" dirty="0"/>
              <a:t>Stored in a .BAT file</a:t>
            </a:r>
          </a:p>
          <a:p>
            <a:pPr marL="0" indent="0">
              <a:buNone/>
            </a:pPr>
            <a:endParaRPr lang="en-US" dirty="0"/>
          </a:p>
          <a:p>
            <a:r>
              <a:rPr lang="en-US" dirty="0"/>
              <a:t>Usually run end to end</a:t>
            </a:r>
          </a:p>
          <a:p>
            <a:pPr lvl="1"/>
            <a:r>
              <a:rPr lang="en-US" dirty="0"/>
              <a:t>Limited user input</a:t>
            </a:r>
          </a:p>
          <a:p>
            <a:pPr marL="0" indent="0">
              <a:buNone/>
            </a:pPr>
            <a:br>
              <a:rPr lang="en-US" b="1" dirty="0"/>
            </a:br>
            <a:endParaRPr lang="en-US" dirty="0"/>
          </a:p>
        </p:txBody>
      </p:sp>
      <p:pic>
        <p:nvPicPr>
          <p:cNvPr id="7" name="Content Placeholder 5">
            <a:extLst>
              <a:ext uri="{FF2B5EF4-FFF2-40B4-BE49-F238E27FC236}">
                <a16:creationId xmlns:a16="http://schemas.microsoft.com/office/drawing/2014/main" id="{BFB48AD6-69B1-4C7C-B7B3-D6835EE3D6E3}"/>
              </a:ext>
            </a:extLst>
          </p:cNvPr>
          <p:cNvPicPr>
            <a:picLocks noChangeAspect="1"/>
          </p:cNvPicPr>
          <p:nvPr/>
        </p:nvPicPr>
        <p:blipFill>
          <a:blip r:embed="rId2"/>
          <a:stretch>
            <a:fillRect/>
          </a:stretch>
        </p:blipFill>
        <p:spPr>
          <a:xfrm>
            <a:off x="3587995" y="1571760"/>
            <a:ext cx="4794561" cy="2809235"/>
          </a:xfrm>
          <a:prstGeom prst="rect">
            <a:avLst/>
          </a:prstGeom>
        </p:spPr>
      </p:pic>
      <p:sp>
        <p:nvSpPr>
          <p:cNvPr id="5" name="Rectangle 4">
            <a:extLst>
              <a:ext uri="{FF2B5EF4-FFF2-40B4-BE49-F238E27FC236}">
                <a16:creationId xmlns:a16="http://schemas.microsoft.com/office/drawing/2014/main" id="{4DFCAB2D-2FCA-4E67-84AB-A9283EF4270C}"/>
              </a:ext>
            </a:extLst>
          </p:cNvPr>
          <p:cNvSpPr/>
          <p:nvPr/>
        </p:nvSpPr>
        <p:spPr>
          <a:xfrm>
            <a:off x="4002933" y="2571751"/>
            <a:ext cx="4794561" cy="1279878"/>
          </a:xfrm>
          <a:prstGeom prst="rect">
            <a:avLst/>
          </a:prstGeom>
          <a:solidFill>
            <a:schemeClr val="bg1"/>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Tree>
    <p:extLst>
      <p:ext uri="{BB962C8B-B14F-4D97-AF65-F5344CB8AC3E}">
        <p14:creationId xmlns:p14="http://schemas.microsoft.com/office/powerpoint/2010/main" val="130884353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0565B-25EE-4E5E-92D1-8B4EF1AD8BAD}"/>
              </a:ext>
            </a:extLst>
          </p:cNvPr>
          <p:cNvSpPr>
            <a:spLocks noGrp="1"/>
          </p:cNvSpPr>
          <p:nvPr>
            <p:ph type="title"/>
          </p:nvPr>
        </p:nvSpPr>
        <p:spPr/>
        <p:txBody>
          <a:bodyPr/>
          <a:lstStyle/>
          <a:p>
            <a:r>
              <a:rPr lang="en-US" dirty="0"/>
              <a:t>Scripting Languages</a:t>
            </a:r>
          </a:p>
        </p:txBody>
      </p:sp>
      <p:sp>
        <p:nvSpPr>
          <p:cNvPr id="3" name="Slide Number Placeholder 2">
            <a:extLst>
              <a:ext uri="{FF2B5EF4-FFF2-40B4-BE49-F238E27FC236}">
                <a16:creationId xmlns:a16="http://schemas.microsoft.com/office/drawing/2014/main" id="{0F0CB3AF-99C7-4A6D-B951-3C3C6E13DD25}"/>
              </a:ext>
            </a:extLst>
          </p:cNvPr>
          <p:cNvSpPr>
            <a:spLocks noGrp="1"/>
          </p:cNvSpPr>
          <p:nvPr>
            <p:ph type="sldNum" sz="quarter" idx="4"/>
          </p:nvPr>
        </p:nvSpPr>
        <p:spPr/>
        <p:txBody>
          <a:bodyPr/>
          <a:lstStyle/>
          <a:p>
            <a:fld id="{2066355A-084C-D24E-9AD2-7E4FC41EA627}" type="slidenum">
              <a:rPr lang="en-US" smtClean="0"/>
              <a:pPr/>
              <a:t>63</a:t>
            </a:fld>
            <a:endParaRPr lang="en-US" dirty="0"/>
          </a:p>
        </p:txBody>
      </p:sp>
      <p:sp>
        <p:nvSpPr>
          <p:cNvPr id="4" name="Content Placeholder 3">
            <a:extLst>
              <a:ext uri="{FF2B5EF4-FFF2-40B4-BE49-F238E27FC236}">
                <a16:creationId xmlns:a16="http://schemas.microsoft.com/office/drawing/2014/main" id="{A597B956-CD2C-484A-8ECF-8E1620E99F65}"/>
              </a:ext>
            </a:extLst>
          </p:cNvPr>
          <p:cNvSpPr>
            <a:spLocks noGrp="1"/>
          </p:cNvSpPr>
          <p:nvPr>
            <p:ph idx="1"/>
          </p:nvPr>
        </p:nvSpPr>
        <p:spPr/>
        <p:txBody>
          <a:bodyPr/>
          <a:lstStyle/>
          <a:p>
            <a:pPr marL="0" indent="0">
              <a:buNone/>
            </a:pPr>
            <a:r>
              <a:rPr lang="en-US" b="1" dirty="0"/>
              <a:t>Windows PowerShell</a:t>
            </a:r>
          </a:p>
          <a:p>
            <a:endParaRPr lang="en-US" dirty="0"/>
          </a:p>
          <a:p>
            <a:r>
              <a:rPr lang="en-US" dirty="0"/>
              <a:t>Perform administrative </a:t>
            </a:r>
            <a:br>
              <a:rPr lang="en-US" dirty="0"/>
            </a:br>
            <a:r>
              <a:rPr lang="en-US" dirty="0"/>
              <a:t>tasks</a:t>
            </a:r>
          </a:p>
          <a:p>
            <a:endParaRPr lang="en-US" dirty="0"/>
          </a:p>
          <a:p>
            <a:r>
              <a:rPr lang="en-US" dirty="0"/>
              <a:t>Can use PowerShell ISE</a:t>
            </a:r>
          </a:p>
          <a:p>
            <a:pPr marL="0" indent="0">
              <a:buNone/>
            </a:pPr>
            <a:endParaRPr lang="en-US" dirty="0"/>
          </a:p>
          <a:p>
            <a:r>
              <a:rPr lang="en-US" sz="1800" b="0" i="0" u="none" strike="noStrike" baseline="0" dirty="0">
                <a:latin typeface="OpenSans-Regular"/>
              </a:rPr>
              <a:t>Integrated Scripting Environment</a:t>
            </a:r>
            <a:endParaRPr lang="en-US" dirty="0"/>
          </a:p>
        </p:txBody>
      </p:sp>
      <p:sp>
        <p:nvSpPr>
          <p:cNvPr id="5" name="Rectangle 4">
            <a:extLst>
              <a:ext uri="{FF2B5EF4-FFF2-40B4-BE49-F238E27FC236}">
                <a16:creationId xmlns:a16="http://schemas.microsoft.com/office/drawing/2014/main" id="{4DFCAB2D-2FCA-4E67-84AB-A9283EF4270C}"/>
              </a:ext>
            </a:extLst>
          </p:cNvPr>
          <p:cNvSpPr/>
          <p:nvPr/>
        </p:nvSpPr>
        <p:spPr>
          <a:xfrm>
            <a:off x="4002933" y="2571751"/>
            <a:ext cx="4794561" cy="1279878"/>
          </a:xfrm>
          <a:prstGeom prst="rect">
            <a:avLst/>
          </a:prstGeom>
          <a:solidFill>
            <a:schemeClr val="bg1"/>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11" name="Picture 10">
            <a:extLst>
              <a:ext uri="{FF2B5EF4-FFF2-40B4-BE49-F238E27FC236}">
                <a16:creationId xmlns:a16="http://schemas.microsoft.com/office/drawing/2014/main" id="{A522B599-BBD9-47B8-880A-4DAD96125B19}"/>
              </a:ext>
            </a:extLst>
          </p:cNvPr>
          <p:cNvPicPr>
            <a:picLocks noChangeAspect="1"/>
          </p:cNvPicPr>
          <p:nvPr/>
        </p:nvPicPr>
        <p:blipFill>
          <a:blip r:embed="rId2"/>
          <a:stretch>
            <a:fillRect/>
          </a:stretch>
        </p:blipFill>
        <p:spPr>
          <a:xfrm>
            <a:off x="3802254" y="1312419"/>
            <a:ext cx="4905980" cy="3567590"/>
          </a:xfrm>
          <a:prstGeom prst="rect">
            <a:avLst/>
          </a:prstGeom>
        </p:spPr>
      </p:pic>
    </p:spTree>
    <p:extLst>
      <p:ext uri="{BB962C8B-B14F-4D97-AF65-F5344CB8AC3E}">
        <p14:creationId xmlns:p14="http://schemas.microsoft.com/office/powerpoint/2010/main" val="3755274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1000"/>
                                        <p:tgtEl>
                                          <p:spTgt spid="4">
                                            <p:txEl>
                                              <p:pRg st="4" end="4"/>
                                            </p:txEl>
                                          </p:spTgt>
                                        </p:tgtEl>
                                      </p:cBhvr>
                                    </p:animEffect>
                                    <p:anim calcmode="lin" valueType="num">
                                      <p:cBhvr>
                                        <p:cTn id="1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6" end="6"/>
                                            </p:txEl>
                                          </p:spTgt>
                                        </p:tgtEl>
                                        <p:attrNameLst>
                                          <p:attrName>style.visibility</p:attrName>
                                        </p:attrNameLst>
                                      </p:cBhvr>
                                      <p:to>
                                        <p:strVal val="visible"/>
                                      </p:to>
                                    </p:set>
                                    <p:animEffect transition="in" filter="fade">
                                      <p:cBhvr>
                                        <p:cTn id="17" dur="1000"/>
                                        <p:tgtEl>
                                          <p:spTgt spid="4">
                                            <p:txEl>
                                              <p:pRg st="6" end="6"/>
                                            </p:txEl>
                                          </p:spTgt>
                                        </p:tgtEl>
                                      </p:cBhvr>
                                    </p:animEffect>
                                    <p:anim calcmode="lin" valueType="num">
                                      <p:cBhvr>
                                        <p:cTn id="18"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D2C4A-C3D7-4905-BF1A-C1F3865024C6}"/>
              </a:ext>
            </a:extLst>
          </p:cNvPr>
          <p:cNvSpPr>
            <a:spLocks noGrp="1"/>
          </p:cNvSpPr>
          <p:nvPr>
            <p:ph type="title"/>
          </p:nvPr>
        </p:nvSpPr>
        <p:spPr/>
        <p:txBody>
          <a:bodyPr/>
          <a:lstStyle/>
          <a:p>
            <a:r>
              <a:rPr lang="en-US" dirty="0"/>
              <a:t>Scripting Languages</a:t>
            </a:r>
          </a:p>
        </p:txBody>
      </p:sp>
      <p:sp>
        <p:nvSpPr>
          <p:cNvPr id="3" name="Slide Number Placeholder 2">
            <a:extLst>
              <a:ext uri="{FF2B5EF4-FFF2-40B4-BE49-F238E27FC236}">
                <a16:creationId xmlns:a16="http://schemas.microsoft.com/office/drawing/2014/main" id="{62BA0D3F-585B-4AFF-B542-AAD9A17D1111}"/>
              </a:ext>
            </a:extLst>
          </p:cNvPr>
          <p:cNvSpPr>
            <a:spLocks noGrp="1"/>
          </p:cNvSpPr>
          <p:nvPr>
            <p:ph type="sldNum" sz="quarter" idx="4"/>
          </p:nvPr>
        </p:nvSpPr>
        <p:spPr/>
        <p:txBody>
          <a:bodyPr/>
          <a:lstStyle/>
          <a:p>
            <a:fld id="{2066355A-084C-D24E-9AD2-7E4FC41EA627}" type="slidenum">
              <a:rPr lang="en-US" smtClean="0"/>
              <a:pPr/>
              <a:t>64</a:t>
            </a:fld>
            <a:endParaRPr lang="en-US" dirty="0"/>
          </a:p>
        </p:txBody>
      </p:sp>
      <p:sp>
        <p:nvSpPr>
          <p:cNvPr id="4" name="Content Placeholder 3">
            <a:extLst>
              <a:ext uri="{FF2B5EF4-FFF2-40B4-BE49-F238E27FC236}">
                <a16:creationId xmlns:a16="http://schemas.microsoft.com/office/drawing/2014/main" id="{FA4315B8-83CA-4E41-8DCF-3D44FD27A81D}"/>
              </a:ext>
            </a:extLst>
          </p:cNvPr>
          <p:cNvSpPr>
            <a:spLocks noGrp="1"/>
          </p:cNvSpPr>
          <p:nvPr>
            <p:ph idx="1"/>
          </p:nvPr>
        </p:nvSpPr>
        <p:spPr>
          <a:xfrm>
            <a:off x="341927" y="616452"/>
            <a:ext cx="8460152" cy="3567590"/>
          </a:xfrm>
        </p:spPr>
        <p:txBody>
          <a:bodyPr/>
          <a:lstStyle/>
          <a:p>
            <a:pPr marL="0" indent="0">
              <a:buNone/>
            </a:pPr>
            <a:r>
              <a:rPr lang="en-US" b="1" dirty="0"/>
              <a:t>Linux shell scripts:</a:t>
            </a:r>
          </a:p>
          <a:p>
            <a:r>
              <a:rPr lang="en-US" dirty="0"/>
              <a:t>Equivalent of batch files</a:t>
            </a:r>
          </a:p>
          <a:p>
            <a:endParaRPr lang="en-US" dirty="0"/>
          </a:p>
          <a:p>
            <a:r>
              <a:rPr lang="en-US" dirty="0"/>
              <a:t>Starts with a line to designate the interpreter</a:t>
            </a:r>
          </a:p>
          <a:p>
            <a:endParaRPr lang="en-US" dirty="0"/>
          </a:p>
          <a:p>
            <a:r>
              <a:rPr lang="en-US" dirty="0"/>
              <a:t>Automates commands for:</a:t>
            </a:r>
          </a:p>
          <a:p>
            <a:pPr lvl="1"/>
            <a:r>
              <a:rPr lang="en-US" dirty="0"/>
              <a:t>System administration</a:t>
            </a:r>
          </a:p>
          <a:p>
            <a:pPr lvl="1"/>
            <a:r>
              <a:rPr lang="en-US" dirty="0"/>
              <a:t>Troubleshooting</a:t>
            </a:r>
          </a:p>
          <a:p>
            <a:pPr lvl="1"/>
            <a:r>
              <a:rPr lang="en-US" dirty="0"/>
              <a:t>Simple applications</a:t>
            </a:r>
          </a:p>
          <a:p>
            <a:pPr lvl="1"/>
            <a:r>
              <a:rPr lang="en-US" dirty="0"/>
              <a:t>Manipulation of text or files</a:t>
            </a:r>
          </a:p>
        </p:txBody>
      </p:sp>
      <p:pic>
        <p:nvPicPr>
          <p:cNvPr id="7" name="Picture 6">
            <a:extLst>
              <a:ext uri="{FF2B5EF4-FFF2-40B4-BE49-F238E27FC236}">
                <a16:creationId xmlns:a16="http://schemas.microsoft.com/office/drawing/2014/main" id="{19A2850E-E692-4493-A5D5-A641B8403DB0}"/>
              </a:ext>
            </a:extLst>
          </p:cNvPr>
          <p:cNvPicPr>
            <a:picLocks noChangeAspect="1"/>
          </p:cNvPicPr>
          <p:nvPr/>
        </p:nvPicPr>
        <p:blipFill>
          <a:blip r:embed="rId2"/>
          <a:stretch>
            <a:fillRect/>
          </a:stretch>
        </p:blipFill>
        <p:spPr>
          <a:xfrm>
            <a:off x="0" y="3706177"/>
            <a:ext cx="9144000" cy="1457325"/>
          </a:xfrm>
          <a:prstGeom prst="rect">
            <a:avLst/>
          </a:prstGeom>
        </p:spPr>
      </p:pic>
    </p:spTree>
    <p:extLst>
      <p:ext uri="{BB962C8B-B14F-4D97-AF65-F5344CB8AC3E}">
        <p14:creationId xmlns:p14="http://schemas.microsoft.com/office/powerpoint/2010/main" val="37776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animEffect transition="in" filter="fade">
                                      <p:cBhvr>
                                        <p:cTn id="7" dur="1000"/>
                                        <p:tgtEl>
                                          <p:spTgt spid="4">
                                            <p:txEl>
                                              <p:pRg st="6" end="6"/>
                                            </p:txEl>
                                          </p:spTgt>
                                        </p:tgtEl>
                                      </p:cBhvr>
                                    </p:animEffect>
                                    <p:anim calcmode="lin" valueType="num">
                                      <p:cBhvr>
                                        <p:cTn id="8"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6" end="6"/>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7" end="7"/>
                                            </p:txEl>
                                          </p:spTgt>
                                        </p:tgtEl>
                                        <p:attrNameLst>
                                          <p:attrName>style.visibility</p:attrName>
                                        </p:attrNameLst>
                                      </p:cBhvr>
                                      <p:to>
                                        <p:strVal val="visible"/>
                                      </p:to>
                                    </p:set>
                                    <p:animEffect transition="in" filter="fade">
                                      <p:cBhvr>
                                        <p:cTn id="12" dur="1000"/>
                                        <p:tgtEl>
                                          <p:spTgt spid="4">
                                            <p:txEl>
                                              <p:pRg st="7" end="7"/>
                                            </p:txEl>
                                          </p:spTgt>
                                        </p:tgtEl>
                                      </p:cBhvr>
                                    </p:animEffect>
                                    <p:anim calcmode="lin" valueType="num">
                                      <p:cBhvr>
                                        <p:cTn id="13"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7" end="7"/>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8" end="8"/>
                                            </p:txEl>
                                          </p:spTgt>
                                        </p:tgtEl>
                                        <p:attrNameLst>
                                          <p:attrName>style.visibility</p:attrName>
                                        </p:attrNameLst>
                                      </p:cBhvr>
                                      <p:to>
                                        <p:strVal val="visible"/>
                                      </p:to>
                                    </p:set>
                                    <p:animEffect transition="in" filter="fade">
                                      <p:cBhvr>
                                        <p:cTn id="17" dur="1000"/>
                                        <p:tgtEl>
                                          <p:spTgt spid="4">
                                            <p:txEl>
                                              <p:pRg st="8" end="8"/>
                                            </p:txEl>
                                          </p:spTgt>
                                        </p:tgtEl>
                                      </p:cBhvr>
                                    </p:animEffect>
                                    <p:anim calcmode="lin" valueType="num">
                                      <p:cBhvr>
                                        <p:cTn id="18"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8" end="8"/>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9" end="9"/>
                                            </p:txEl>
                                          </p:spTgt>
                                        </p:tgtEl>
                                        <p:attrNameLst>
                                          <p:attrName>style.visibility</p:attrName>
                                        </p:attrNameLst>
                                      </p:cBhvr>
                                      <p:to>
                                        <p:strVal val="visible"/>
                                      </p:to>
                                    </p:set>
                                    <p:animEffect transition="in" filter="fade">
                                      <p:cBhvr>
                                        <p:cTn id="22" dur="1000"/>
                                        <p:tgtEl>
                                          <p:spTgt spid="4">
                                            <p:txEl>
                                              <p:pRg st="9" end="9"/>
                                            </p:txEl>
                                          </p:spTgt>
                                        </p:tgtEl>
                                      </p:cBhvr>
                                    </p:animEffect>
                                    <p:anim calcmode="lin" valueType="num">
                                      <p:cBhvr>
                                        <p:cTn id="23"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1B356-167F-4168-9A3C-F9570550ED2E}"/>
              </a:ext>
            </a:extLst>
          </p:cNvPr>
          <p:cNvSpPr>
            <a:spLocks noGrp="1"/>
          </p:cNvSpPr>
          <p:nvPr>
            <p:ph type="title"/>
          </p:nvPr>
        </p:nvSpPr>
        <p:spPr/>
        <p:txBody>
          <a:bodyPr/>
          <a:lstStyle/>
          <a:p>
            <a:r>
              <a:rPr lang="en-US" dirty="0"/>
              <a:t>Scripting Languages</a:t>
            </a:r>
          </a:p>
        </p:txBody>
      </p:sp>
      <p:sp>
        <p:nvSpPr>
          <p:cNvPr id="3" name="Slide Number Placeholder 2">
            <a:extLst>
              <a:ext uri="{FF2B5EF4-FFF2-40B4-BE49-F238E27FC236}">
                <a16:creationId xmlns:a16="http://schemas.microsoft.com/office/drawing/2014/main" id="{766B78B2-1CA5-4799-ABC9-CB10C78C1329}"/>
              </a:ext>
            </a:extLst>
          </p:cNvPr>
          <p:cNvSpPr>
            <a:spLocks noGrp="1"/>
          </p:cNvSpPr>
          <p:nvPr>
            <p:ph type="sldNum" sz="quarter" idx="4"/>
          </p:nvPr>
        </p:nvSpPr>
        <p:spPr/>
        <p:txBody>
          <a:bodyPr/>
          <a:lstStyle/>
          <a:p>
            <a:fld id="{2066355A-084C-D24E-9AD2-7E4FC41EA627}" type="slidenum">
              <a:rPr lang="en-US" smtClean="0"/>
              <a:pPr/>
              <a:t>65</a:t>
            </a:fld>
            <a:endParaRPr lang="en-US" dirty="0"/>
          </a:p>
        </p:txBody>
      </p:sp>
      <p:sp>
        <p:nvSpPr>
          <p:cNvPr id="5" name="Content Placeholder 4">
            <a:extLst>
              <a:ext uri="{FF2B5EF4-FFF2-40B4-BE49-F238E27FC236}">
                <a16:creationId xmlns:a16="http://schemas.microsoft.com/office/drawing/2014/main" id="{7505E9D7-9C3B-4DCE-B7D5-EBB8BCA6F873}"/>
              </a:ext>
            </a:extLst>
          </p:cNvPr>
          <p:cNvSpPr>
            <a:spLocks noGrp="1"/>
          </p:cNvSpPr>
          <p:nvPr>
            <p:ph idx="1"/>
          </p:nvPr>
        </p:nvSpPr>
        <p:spPr>
          <a:xfrm>
            <a:off x="341924" y="827943"/>
            <a:ext cx="4293381" cy="3959210"/>
          </a:xfrm>
        </p:spPr>
        <p:txBody>
          <a:bodyPr/>
          <a:lstStyle/>
          <a:p>
            <a:pPr marL="0" indent="0">
              <a:buNone/>
            </a:pPr>
            <a:r>
              <a:rPr lang="en-US" b="1" dirty="0"/>
              <a:t>VBScript:</a:t>
            </a:r>
          </a:p>
          <a:p>
            <a:r>
              <a:rPr lang="en-US" dirty="0"/>
              <a:t>Used for administrative tasks</a:t>
            </a:r>
          </a:p>
          <a:p>
            <a:endParaRPr lang="en-US" dirty="0"/>
          </a:p>
          <a:p>
            <a:r>
              <a:rPr lang="en-US" dirty="0"/>
              <a:t>Run from command line </a:t>
            </a:r>
            <a:br>
              <a:rPr lang="en-US" dirty="0"/>
            </a:br>
            <a:r>
              <a:rPr lang="en-US" dirty="0"/>
              <a:t>or Windows GUI</a:t>
            </a:r>
          </a:p>
          <a:p>
            <a:endParaRPr lang="en-US" dirty="0"/>
          </a:p>
          <a:p>
            <a:r>
              <a:rPr lang="en-US" dirty="0"/>
              <a:t>Must run within host </a:t>
            </a:r>
            <a:br>
              <a:rPr lang="en-US" dirty="0"/>
            </a:br>
            <a:r>
              <a:rPr lang="en-US" dirty="0"/>
              <a:t>environment</a:t>
            </a:r>
          </a:p>
          <a:p>
            <a:pPr lvl="1"/>
            <a:r>
              <a:rPr lang="en-US" dirty="0"/>
              <a:t>Internet Explorer</a:t>
            </a:r>
          </a:p>
          <a:p>
            <a:pPr lvl="1"/>
            <a:r>
              <a:rPr lang="en-US" dirty="0"/>
              <a:t>IIS</a:t>
            </a:r>
          </a:p>
          <a:p>
            <a:pPr lvl="1"/>
            <a:r>
              <a:rPr lang="en-US" dirty="0"/>
              <a:t>Windows Script Host </a:t>
            </a:r>
            <a:br>
              <a:rPr lang="en-US" dirty="0"/>
            </a:br>
            <a:r>
              <a:rPr lang="en-US" dirty="0"/>
              <a:t>(WSH)</a:t>
            </a:r>
          </a:p>
        </p:txBody>
      </p:sp>
      <p:pic>
        <p:nvPicPr>
          <p:cNvPr id="6" name="Picture 5">
            <a:extLst>
              <a:ext uri="{FF2B5EF4-FFF2-40B4-BE49-F238E27FC236}">
                <a16:creationId xmlns:a16="http://schemas.microsoft.com/office/drawing/2014/main" id="{71C418BF-108B-46C6-8B16-744A37C24F45}"/>
              </a:ext>
            </a:extLst>
          </p:cNvPr>
          <p:cNvPicPr>
            <a:picLocks noChangeAspect="1"/>
          </p:cNvPicPr>
          <p:nvPr/>
        </p:nvPicPr>
        <p:blipFill>
          <a:blip r:embed="rId2"/>
          <a:stretch>
            <a:fillRect/>
          </a:stretch>
        </p:blipFill>
        <p:spPr>
          <a:xfrm>
            <a:off x="3862092" y="1851852"/>
            <a:ext cx="4977111" cy="2859844"/>
          </a:xfrm>
          <a:prstGeom prst="rect">
            <a:avLst/>
          </a:prstGeom>
        </p:spPr>
      </p:pic>
    </p:spTree>
    <p:extLst>
      <p:ext uri="{BB962C8B-B14F-4D97-AF65-F5344CB8AC3E}">
        <p14:creationId xmlns:p14="http://schemas.microsoft.com/office/powerpoint/2010/main" val="1662604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visible"/>
                                      </p:to>
                                    </p:set>
                                    <p:animEffect transition="in" filter="fade">
                                      <p:cBhvr>
                                        <p:cTn id="7" dur="1000"/>
                                        <p:tgtEl>
                                          <p:spTgt spid="5">
                                            <p:txEl>
                                              <p:pRg st="6" end="6"/>
                                            </p:txEl>
                                          </p:spTgt>
                                        </p:tgtEl>
                                      </p:cBhvr>
                                    </p:animEffect>
                                    <p:anim calcmode="lin" valueType="num">
                                      <p:cBhvr>
                                        <p:cTn id="8"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6" end="6"/>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7" end="7"/>
                                            </p:txEl>
                                          </p:spTgt>
                                        </p:tgtEl>
                                        <p:attrNameLst>
                                          <p:attrName>style.visibility</p:attrName>
                                        </p:attrNameLst>
                                      </p:cBhvr>
                                      <p:to>
                                        <p:strVal val="visible"/>
                                      </p:to>
                                    </p:set>
                                    <p:animEffect transition="in" filter="fade">
                                      <p:cBhvr>
                                        <p:cTn id="12" dur="1000"/>
                                        <p:tgtEl>
                                          <p:spTgt spid="5">
                                            <p:txEl>
                                              <p:pRg st="7" end="7"/>
                                            </p:txEl>
                                          </p:spTgt>
                                        </p:tgtEl>
                                      </p:cBhvr>
                                    </p:animEffect>
                                    <p:anim calcmode="lin" valueType="num">
                                      <p:cBhvr>
                                        <p:cTn id="13"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7" end="7"/>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8" end="8"/>
                                            </p:txEl>
                                          </p:spTgt>
                                        </p:tgtEl>
                                        <p:attrNameLst>
                                          <p:attrName>style.visibility</p:attrName>
                                        </p:attrNameLst>
                                      </p:cBhvr>
                                      <p:to>
                                        <p:strVal val="visible"/>
                                      </p:to>
                                    </p:set>
                                    <p:animEffect transition="in" filter="fade">
                                      <p:cBhvr>
                                        <p:cTn id="17" dur="1000"/>
                                        <p:tgtEl>
                                          <p:spTgt spid="5">
                                            <p:txEl>
                                              <p:pRg st="8" end="8"/>
                                            </p:txEl>
                                          </p:spTgt>
                                        </p:tgtEl>
                                      </p:cBhvr>
                                    </p:animEffect>
                                    <p:anim calcmode="lin" valueType="num">
                                      <p:cBhvr>
                                        <p:cTn id="18"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EEA21-ECD6-4102-8FE2-4862B4CF7475}"/>
              </a:ext>
            </a:extLst>
          </p:cNvPr>
          <p:cNvSpPr>
            <a:spLocks noGrp="1"/>
          </p:cNvSpPr>
          <p:nvPr>
            <p:ph type="title"/>
          </p:nvPr>
        </p:nvSpPr>
        <p:spPr/>
        <p:txBody>
          <a:bodyPr/>
          <a:lstStyle/>
          <a:p>
            <a:r>
              <a:rPr lang="en-US" dirty="0"/>
              <a:t>Scripting Languages</a:t>
            </a:r>
          </a:p>
        </p:txBody>
      </p:sp>
      <p:sp>
        <p:nvSpPr>
          <p:cNvPr id="3" name="Slide Number Placeholder 2">
            <a:extLst>
              <a:ext uri="{FF2B5EF4-FFF2-40B4-BE49-F238E27FC236}">
                <a16:creationId xmlns:a16="http://schemas.microsoft.com/office/drawing/2014/main" id="{924597B9-FC9B-4455-96E2-B1F8C1FAA303}"/>
              </a:ext>
            </a:extLst>
          </p:cNvPr>
          <p:cNvSpPr>
            <a:spLocks noGrp="1"/>
          </p:cNvSpPr>
          <p:nvPr>
            <p:ph type="sldNum" sz="quarter" idx="4"/>
          </p:nvPr>
        </p:nvSpPr>
        <p:spPr/>
        <p:txBody>
          <a:bodyPr/>
          <a:lstStyle/>
          <a:p>
            <a:fld id="{2066355A-084C-D24E-9AD2-7E4FC41EA627}" type="slidenum">
              <a:rPr lang="en-US" smtClean="0"/>
              <a:pPr/>
              <a:t>66</a:t>
            </a:fld>
            <a:endParaRPr lang="en-US" dirty="0"/>
          </a:p>
        </p:txBody>
      </p:sp>
      <p:sp>
        <p:nvSpPr>
          <p:cNvPr id="4" name="Content Placeholder 3">
            <a:extLst>
              <a:ext uri="{FF2B5EF4-FFF2-40B4-BE49-F238E27FC236}">
                <a16:creationId xmlns:a16="http://schemas.microsoft.com/office/drawing/2014/main" id="{0AB06F72-A577-4A1A-B7AE-74B51729DBBB}"/>
              </a:ext>
            </a:extLst>
          </p:cNvPr>
          <p:cNvSpPr>
            <a:spLocks noGrp="1"/>
          </p:cNvSpPr>
          <p:nvPr>
            <p:ph idx="1"/>
          </p:nvPr>
        </p:nvSpPr>
        <p:spPr>
          <a:xfrm>
            <a:off x="341924" y="980347"/>
            <a:ext cx="3772876" cy="3567590"/>
          </a:xfrm>
        </p:spPr>
        <p:txBody>
          <a:bodyPr/>
          <a:lstStyle/>
          <a:p>
            <a:pPr marL="0" indent="0">
              <a:buNone/>
            </a:pPr>
            <a:r>
              <a:rPr lang="en-US" b="1" dirty="0"/>
              <a:t>JavaScript:</a:t>
            </a:r>
          </a:p>
          <a:p>
            <a:r>
              <a:rPr lang="en-US" dirty="0"/>
              <a:t>Used for interactive web-based content and web apps</a:t>
            </a:r>
          </a:p>
          <a:p>
            <a:endParaRPr lang="en-US" dirty="0"/>
          </a:p>
          <a:p>
            <a:r>
              <a:rPr lang="en-US" dirty="0"/>
              <a:t>Automatically executed by placing the script in web page HTML code</a:t>
            </a:r>
          </a:p>
        </p:txBody>
      </p:sp>
      <p:pic>
        <p:nvPicPr>
          <p:cNvPr id="6" name="Picture 5">
            <a:extLst>
              <a:ext uri="{FF2B5EF4-FFF2-40B4-BE49-F238E27FC236}">
                <a16:creationId xmlns:a16="http://schemas.microsoft.com/office/drawing/2014/main" id="{062223BA-038E-4FA3-B07D-79343ACBFA86}"/>
              </a:ext>
            </a:extLst>
          </p:cNvPr>
          <p:cNvPicPr>
            <a:picLocks noChangeAspect="1"/>
          </p:cNvPicPr>
          <p:nvPr/>
        </p:nvPicPr>
        <p:blipFill>
          <a:blip r:embed="rId2"/>
          <a:stretch>
            <a:fillRect/>
          </a:stretch>
        </p:blipFill>
        <p:spPr>
          <a:xfrm>
            <a:off x="4285478" y="1113753"/>
            <a:ext cx="4553725" cy="3692210"/>
          </a:xfrm>
          <a:prstGeom prst="rect">
            <a:avLst/>
          </a:prstGeom>
        </p:spPr>
      </p:pic>
    </p:spTree>
    <p:extLst>
      <p:ext uri="{BB962C8B-B14F-4D97-AF65-F5344CB8AC3E}">
        <p14:creationId xmlns:p14="http://schemas.microsoft.com/office/powerpoint/2010/main" val="143247578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48F8E-065E-4BAB-BB46-ADC740D9E5BE}"/>
              </a:ext>
            </a:extLst>
          </p:cNvPr>
          <p:cNvSpPr>
            <a:spLocks noGrp="1"/>
          </p:cNvSpPr>
          <p:nvPr>
            <p:ph type="title"/>
          </p:nvPr>
        </p:nvSpPr>
        <p:spPr/>
        <p:txBody>
          <a:bodyPr/>
          <a:lstStyle/>
          <a:p>
            <a:r>
              <a:rPr lang="en-US" dirty="0"/>
              <a:t>Scripting Languages</a:t>
            </a:r>
          </a:p>
        </p:txBody>
      </p:sp>
      <p:sp>
        <p:nvSpPr>
          <p:cNvPr id="3" name="Slide Number Placeholder 2">
            <a:extLst>
              <a:ext uri="{FF2B5EF4-FFF2-40B4-BE49-F238E27FC236}">
                <a16:creationId xmlns:a16="http://schemas.microsoft.com/office/drawing/2014/main" id="{C74E5121-6234-44EF-BAFB-2D05A471956D}"/>
              </a:ext>
            </a:extLst>
          </p:cNvPr>
          <p:cNvSpPr>
            <a:spLocks noGrp="1"/>
          </p:cNvSpPr>
          <p:nvPr>
            <p:ph type="sldNum" sz="quarter" idx="4"/>
          </p:nvPr>
        </p:nvSpPr>
        <p:spPr/>
        <p:txBody>
          <a:bodyPr/>
          <a:lstStyle/>
          <a:p>
            <a:fld id="{2066355A-084C-D24E-9AD2-7E4FC41EA627}" type="slidenum">
              <a:rPr lang="en-US" smtClean="0"/>
              <a:pPr/>
              <a:t>67</a:t>
            </a:fld>
            <a:endParaRPr lang="en-US" dirty="0"/>
          </a:p>
        </p:txBody>
      </p:sp>
      <p:sp>
        <p:nvSpPr>
          <p:cNvPr id="4" name="Content Placeholder 3">
            <a:extLst>
              <a:ext uri="{FF2B5EF4-FFF2-40B4-BE49-F238E27FC236}">
                <a16:creationId xmlns:a16="http://schemas.microsoft.com/office/drawing/2014/main" id="{8858EE40-1080-42E6-8DE0-A9EC9D2C73F0}"/>
              </a:ext>
            </a:extLst>
          </p:cNvPr>
          <p:cNvSpPr>
            <a:spLocks noGrp="1"/>
          </p:cNvSpPr>
          <p:nvPr>
            <p:ph idx="1"/>
          </p:nvPr>
        </p:nvSpPr>
        <p:spPr>
          <a:xfrm>
            <a:off x="341924" y="980347"/>
            <a:ext cx="3848743" cy="3567590"/>
          </a:xfrm>
        </p:spPr>
        <p:txBody>
          <a:bodyPr/>
          <a:lstStyle/>
          <a:p>
            <a:pPr marL="0" indent="0">
              <a:buNone/>
            </a:pPr>
            <a:r>
              <a:rPr lang="en-US" b="1" dirty="0"/>
              <a:t>Python:</a:t>
            </a:r>
          </a:p>
          <a:p>
            <a:r>
              <a:rPr lang="en-US" dirty="0"/>
              <a:t>General purpose programming language</a:t>
            </a:r>
          </a:p>
          <a:p>
            <a:endParaRPr lang="en-US" dirty="0"/>
          </a:p>
          <a:p>
            <a:r>
              <a:rPr lang="en-US" dirty="0"/>
              <a:t>Designed to be easy to read and program</a:t>
            </a:r>
          </a:p>
          <a:p>
            <a:pPr marL="0" indent="0">
              <a:buNone/>
            </a:pPr>
            <a:endParaRPr lang="en-US" dirty="0"/>
          </a:p>
          <a:p>
            <a:r>
              <a:rPr lang="en-US" dirty="0"/>
              <a:t>Code runs in an interpreter</a:t>
            </a:r>
          </a:p>
          <a:p>
            <a:pPr lvl="1"/>
            <a:r>
              <a:rPr lang="en-US" dirty="0"/>
              <a:t>Windows default is CPython</a:t>
            </a:r>
          </a:p>
        </p:txBody>
      </p:sp>
      <p:pic>
        <p:nvPicPr>
          <p:cNvPr id="6" name="Picture 5">
            <a:extLst>
              <a:ext uri="{FF2B5EF4-FFF2-40B4-BE49-F238E27FC236}">
                <a16:creationId xmlns:a16="http://schemas.microsoft.com/office/drawing/2014/main" id="{23656FB9-2792-49E8-B69A-44ABE365A44A}"/>
              </a:ext>
            </a:extLst>
          </p:cNvPr>
          <p:cNvPicPr>
            <a:picLocks noChangeAspect="1"/>
          </p:cNvPicPr>
          <p:nvPr/>
        </p:nvPicPr>
        <p:blipFill>
          <a:blip r:embed="rId2"/>
          <a:stretch>
            <a:fillRect/>
          </a:stretch>
        </p:blipFill>
        <p:spPr>
          <a:xfrm>
            <a:off x="4017867" y="1371001"/>
            <a:ext cx="4953333" cy="2846667"/>
          </a:xfrm>
          <a:prstGeom prst="rect">
            <a:avLst/>
          </a:prstGeom>
        </p:spPr>
      </p:pic>
    </p:spTree>
    <p:extLst>
      <p:ext uri="{BB962C8B-B14F-4D97-AF65-F5344CB8AC3E}">
        <p14:creationId xmlns:p14="http://schemas.microsoft.com/office/powerpoint/2010/main" val="154230105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18104-0CD2-4C16-A3FD-CD20DACE2868}"/>
              </a:ext>
            </a:extLst>
          </p:cNvPr>
          <p:cNvSpPr>
            <a:spLocks noGrp="1"/>
          </p:cNvSpPr>
          <p:nvPr>
            <p:ph type="title"/>
          </p:nvPr>
        </p:nvSpPr>
        <p:spPr/>
        <p:txBody>
          <a:bodyPr/>
          <a:lstStyle/>
          <a:p>
            <a:r>
              <a:rPr lang="en-US" dirty="0"/>
              <a:t>Basic Script Constructs</a:t>
            </a:r>
          </a:p>
        </p:txBody>
      </p:sp>
      <p:sp>
        <p:nvSpPr>
          <p:cNvPr id="4" name="Slide Number Placeholder 3">
            <a:extLst>
              <a:ext uri="{FF2B5EF4-FFF2-40B4-BE49-F238E27FC236}">
                <a16:creationId xmlns:a16="http://schemas.microsoft.com/office/drawing/2014/main" id="{C9F15C1F-B674-41BD-8A3B-0CD641056D3C}"/>
              </a:ext>
            </a:extLst>
          </p:cNvPr>
          <p:cNvSpPr>
            <a:spLocks noGrp="1"/>
          </p:cNvSpPr>
          <p:nvPr>
            <p:ph type="sldNum" sz="quarter" idx="4"/>
          </p:nvPr>
        </p:nvSpPr>
        <p:spPr/>
        <p:txBody>
          <a:bodyPr/>
          <a:lstStyle/>
          <a:p>
            <a:fld id="{2066355A-084C-D24E-9AD2-7E4FC41EA627}" type="slidenum">
              <a:rPr lang="en-US" smtClean="0"/>
              <a:pPr/>
              <a:t>68</a:t>
            </a:fld>
            <a:endParaRPr lang="en-US" dirty="0"/>
          </a:p>
        </p:txBody>
      </p:sp>
      <p:sp>
        <p:nvSpPr>
          <p:cNvPr id="3" name="Text Placeholder 2">
            <a:extLst>
              <a:ext uri="{FF2B5EF4-FFF2-40B4-BE49-F238E27FC236}">
                <a16:creationId xmlns:a16="http://schemas.microsoft.com/office/drawing/2014/main" id="{187D8D41-A279-48E0-9546-0BEAED230404}"/>
              </a:ext>
            </a:extLst>
          </p:cNvPr>
          <p:cNvSpPr>
            <a:spLocks noGrp="1"/>
          </p:cNvSpPr>
          <p:nvPr>
            <p:ph idx="1"/>
          </p:nvPr>
        </p:nvSpPr>
        <p:spPr/>
        <p:txBody>
          <a:bodyPr/>
          <a:lstStyle/>
          <a:p>
            <a:r>
              <a:rPr lang="en-US" dirty="0"/>
              <a:t>Each script language has its own structure and syntax.</a:t>
            </a:r>
          </a:p>
          <a:p>
            <a:pPr marL="0" indent="0">
              <a:buNone/>
            </a:pPr>
            <a:endParaRPr lang="en-US" dirty="0"/>
          </a:p>
          <a:p>
            <a:r>
              <a:rPr lang="en-US" dirty="0"/>
              <a:t>Similarities occur, but using the correct syntax for a particular language decreases the chances of errors.</a:t>
            </a:r>
          </a:p>
        </p:txBody>
      </p:sp>
      <p:pic>
        <p:nvPicPr>
          <p:cNvPr id="5" name="Picture 4">
            <a:extLst>
              <a:ext uri="{FF2B5EF4-FFF2-40B4-BE49-F238E27FC236}">
                <a16:creationId xmlns:a16="http://schemas.microsoft.com/office/drawing/2014/main" id="{7E113652-DCD1-4FDD-04FE-69603D8CF738}"/>
              </a:ext>
            </a:extLst>
          </p:cNvPr>
          <p:cNvPicPr>
            <a:picLocks noChangeAspect="1"/>
          </p:cNvPicPr>
          <p:nvPr/>
        </p:nvPicPr>
        <p:blipFill>
          <a:blip r:embed="rId2"/>
          <a:stretch>
            <a:fillRect/>
          </a:stretch>
        </p:blipFill>
        <p:spPr>
          <a:xfrm>
            <a:off x="1748468" y="2326904"/>
            <a:ext cx="7291448" cy="2816596"/>
          </a:xfrm>
          <a:prstGeom prst="rect">
            <a:avLst/>
          </a:prstGeom>
        </p:spPr>
      </p:pic>
    </p:spTree>
    <p:extLst>
      <p:ext uri="{BB962C8B-B14F-4D97-AF65-F5344CB8AC3E}">
        <p14:creationId xmlns:p14="http://schemas.microsoft.com/office/powerpoint/2010/main" val="68773141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75E79-C47B-4A01-B383-B6A7C6AF645E}"/>
              </a:ext>
            </a:extLst>
          </p:cNvPr>
          <p:cNvSpPr>
            <a:spLocks noGrp="1"/>
          </p:cNvSpPr>
          <p:nvPr>
            <p:ph type="title"/>
          </p:nvPr>
        </p:nvSpPr>
        <p:spPr>
          <a:xfrm>
            <a:off x="341927" y="75202"/>
            <a:ext cx="8455567" cy="633458"/>
          </a:xfrm>
        </p:spPr>
        <p:txBody>
          <a:bodyPr anchor="ctr">
            <a:normAutofit/>
          </a:bodyPr>
          <a:lstStyle/>
          <a:p>
            <a:r>
              <a:rPr lang="en-US" dirty="0"/>
              <a:t>Identifiers</a:t>
            </a:r>
          </a:p>
        </p:txBody>
      </p:sp>
      <p:sp>
        <p:nvSpPr>
          <p:cNvPr id="5" name="Text Placeholder 4">
            <a:extLst>
              <a:ext uri="{FF2B5EF4-FFF2-40B4-BE49-F238E27FC236}">
                <a16:creationId xmlns:a16="http://schemas.microsoft.com/office/drawing/2014/main" id="{C2D53BF7-2B28-44BC-ACE2-4F45EB6D5F3A}"/>
              </a:ext>
            </a:extLst>
          </p:cNvPr>
          <p:cNvSpPr>
            <a:spLocks noGrp="1"/>
          </p:cNvSpPr>
          <p:nvPr>
            <p:ph sz="half" idx="1"/>
          </p:nvPr>
        </p:nvSpPr>
        <p:spPr>
          <a:xfrm>
            <a:off x="457200" y="1200151"/>
            <a:ext cx="4038600" cy="3394472"/>
          </a:xfrm>
        </p:spPr>
        <p:txBody>
          <a:bodyPr>
            <a:normAutofit/>
          </a:bodyPr>
          <a:lstStyle/>
          <a:p>
            <a:r>
              <a:rPr lang="en-US" b="1" dirty="0"/>
              <a:t>Identifier: </a:t>
            </a:r>
            <a:r>
              <a:rPr lang="en-US" dirty="0"/>
              <a:t>A computer programming component used to access program elements such as a stored value.</a:t>
            </a:r>
          </a:p>
          <a:p>
            <a:endParaRPr lang="en-US" dirty="0"/>
          </a:p>
        </p:txBody>
      </p:sp>
      <p:sp>
        <p:nvSpPr>
          <p:cNvPr id="3" name="Slide Number Placeholder 2">
            <a:extLst>
              <a:ext uri="{FF2B5EF4-FFF2-40B4-BE49-F238E27FC236}">
                <a16:creationId xmlns:a16="http://schemas.microsoft.com/office/drawing/2014/main" id="{10F86974-5112-43C5-A786-6E71653967CC}"/>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69</a:t>
            </a:fld>
            <a:endParaRPr lang="en-US"/>
          </a:p>
        </p:txBody>
      </p:sp>
      <p:graphicFrame>
        <p:nvGraphicFramePr>
          <p:cNvPr id="8" name="Content Placeholder 3">
            <a:extLst>
              <a:ext uri="{FF2B5EF4-FFF2-40B4-BE49-F238E27FC236}">
                <a16:creationId xmlns:a16="http://schemas.microsoft.com/office/drawing/2014/main" id="{765369ED-53CF-6990-6804-5D87A0068D6C}"/>
              </a:ext>
            </a:extLst>
          </p:cNvPr>
          <p:cNvGraphicFramePr>
            <a:graphicFrameLocks noGrp="1"/>
          </p:cNvGraphicFramePr>
          <p:nvPr>
            <p:ph sz="half" idx="2"/>
            <p:extLst>
              <p:ext uri="{D42A27DB-BD31-4B8C-83A1-F6EECF244321}">
                <p14:modId xmlns:p14="http://schemas.microsoft.com/office/powerpoint/2010/main" val="3388320689"/>
              </p:ext>
            </p:extLst>
          </p:nvPr>
        </p:nvGraphicFramePr>
        <p:xfrm>
          <a:off x="4648200" y="1200151"/>
          <a:ext cx="4038600" cy="3394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93948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9218F-F2D8-4F53-A235-75F652D5CDE7}"/>
              </a:ext>
            </a:extLst>
          </p:cNvPr>
          <p:cNvSpPr>
            <a:spLocks noGrp="1"/>
          </p:cNvSpPr>
          <p:nvPr>
            <p:ph type="title"/>
          </p:nvPr>
        </p:nvSpPr>
        <p:spPr/>
        <p:txBody>
          <a:bodyPr/>
          <a:lstStyle/>
          <a:p>
            <a:r>
              <a:rPr lang="en-US" dirty="0"/>
              <a:t>Power Protection Controls</a:t>
            </a:r>
          </a:p>
        </p:txBody>
      </p:sp>
      <p:sp>
        <p:nvSpPr>
          <p:cNvPr id="3" name="Slide Number Placeholder 2">
            <a:extLst>
              <a:ext uri="{FF2B5EF4-FFF2-40B4-BE49-F238E27FC236}">
                <a16:creationId xmlns:a16="http://schemas.microsoft.com/office/drawing/2014/main" id="{93D637F4-313F-45DA-B8E9-854E64A59512}"/>
              </a:ext>
            </a:extLst>
          </p:cNvPr>
          <p:cNvSpPr>
            <a:spLocks noGrp="1"/>
          </p:cNvSpPr>
          <p:nvPr>
            <p:ph type="sldNum" sz="quarter" idx="4"/>
          </p:nvPr>
        </p:nvSpPr>
        <p:spPr/>
        <p:txBody>
          <a:bodyPr/>
          <a:lstStyle/>
          <a:p>
            <a:fld id="{2066355A-084C-D24E-9AD2-7E4FC41EA627}" type="slidenum">
              <a:rPr lang="en-US" smtClean="0"/>
              <a:pPr/>
              <a:t>7</a:t>
            </a:fld>
            <a:endParaRPr lang="en-US" dirty="0"/>
          </a:p>
        </p:txBody>
      </p:sp>
      <p:sp>
        <p:nvSpPr>
          <p:cNvPr id="7" name="Content Placeholder 6">
            <a:extLst>
              <a:ext uri="{FF2B5EF4-FFF2-40B4-BE49-F238E27FC236}">
                <a16:creationId xmlns:a16="http://schemas.microsoft.com/office/drawing/2014/main" id="{690546EB-5656-450E-8846-10D6BC617D02}"/>
              </a:ext>
            </a:extLst>
          </p:cNvPr>
          <p:cNvSpPr>
            <a:spLocks noGrp="1"/>
          </p:cNvSpPr>
          <p:nvPr>
            <p:ph idx="1"/>
          </p:nvPr>
        </p:nvSpPr>
        <p:spPr>
          <a:xfrm>
            <a:off x="337341" y="752204"/>
            <a:ext cx="4553636" cy="2196559"/>
          </a:xfrm>
        </p:spPr>
        <p:txBody>
          <a:bodyPr/>
          <a:lstStyle/>
          <a:p>
            <a:pPr marL="0" indent="0">
              <a:buNone/>
            </a:pPr>
            <a:r>
              <a:rPr lang="en-US" b="1" dirty="0"/>
              <a:t>UPS sizing:</a:t>
            </a:r>
          </a:p>
          <a:p>
            <a:r>
              <a:rPr lang="en-US" dirty="0"/>
              <a:t>Considerations when purchasing UPS:</a:t>
            </a:r>
          </a:p>
          <a:p>
            <a:pPr lvl="1"/>
            <a:r>
              <a:rPr lang="en-US" dirty="0"/>
              <a:t>Reliability</a:t>
            </a:r>
          </a:p>
          <a:p>
            <a:pPr lvl="1"/>
            <a:r>
              <a:rPr lang="en-US" dirty="0"/>
              <a:t>Cost</a:t>
            </a:r>
          </a:p>
          <a:p>
            <a:pPr lvl="1"/>
            <a:r>
              <a:rPr lang="en-US" dirty="0"/>
              <a:t>Uptime</a:t>
            </a:r>
            <a:br>
              <a:rPr lang="en-US" dirty="0"/>
            </a:br>
            <a:br>
              <a:rPr lang="en-US" dirty="0"/>
            </a:br>
            <a:endParaRPr lang="en-US" dirty="0"/>
          </a:p>
          <a:p>
            <a:endParaRPr lang="en-US" dirty="0"/>
          </a:p>
          <a:p>
            <a:endParaRPr lang="en-US" dirty="0"/>
          </a:p>
        </p:txBody>
      </p:sp>
      <p:pic>
        <p:nvPicPr>
          <p:cNvPr id="5" name="Picture 4">
            <a:extLst>
              <a:ext uri="{FF2B5EF4-FFF2-40B4-BE49-F238E27FC236}">
                <a16:creationId xmlns:a16="http://schemas.microsoft.com/office/drawing/2014/main" id="{81B888AC-8258-450A-97DF-B047D98685A0}"/>
              </a:ext>
            </a:extLst>
          </p:cNvPr>
          <p:cNvPicPr>
            <a:picLocks noChangeAspect="1"/>
          </p:cNvPicPr>
          <p:nvPr/>
        </p:nvPicPr>
        <p:blipFill>
          <a:blip r:embed="rId3"/>
          <a:stretch>
            <a:fillRect/>
          </a:stretch>
        </p:blipFill>
        <p:spPr>
          <a:xfrm>
            <a:off x="394048" y="2340000"/>
            <a:ext cx="3677163" cy="2472083"/>
          </a:xfrm>
          <a:prstGeom prst="rect">
            <a:avLst/>
          </a:prstGeom>
          <a:ln>
            <a:solidFill>
              <a:schemeClr val="accent1"/>
            </a:solidFill>
          </a:ln>
        </p:spPr>
      </p:pic>
      <p:sp>
        <p:nvSpPr>
          <p:cNvPr id="6" name="TextBox 5">
            <a:extLst>
              <a:ext uri="{FF2B5EF4-FFF2-40B4-BE49-F238E27FC236}">
                <a16:creationId xmlns:a16="http://schemas.microsoft.com/office/drawing/2014/main" id="{5E0AFACA-638F-4766-B163-2C65162EEE09}"/>
              </a:ext>
            </a:extLst>
          </p:cNvPr>
          <p:cNvSpPr txBox="1"/>
          <p:nvPr/>
        </p:nvSpPr>
        <p:spPr>
          <a:xfrm>
            <a:off x="4508205" y="1531088"/>
            <a:ext cx="45719" cy="369332"/>
          </a:xfrm>
          <a:prstGeom prst="rect">
            <a:avLst/>
          </a:prstGeom>
          <a:noFill/>
        </p:spPr>
        <p:txBody>
          <a:bodyPr wrap="square" rtlCol="0">
            <a:spAutoFit/>
          </a:bodyPr>
          <a:lstStyle/>
          <a:p>
            <a:endParaRPr lang="en-US" dirty="0"/>
          </a:p>
        </p:txBody>
      </p:sp>
      <p:sp>
        <p:nvSpPr>
          <p:cNvPr id="8" name="Content Placeholder 6">
            <a:extLst>
              <a:ext uri="{FF2B5EF4-FFF2-40B4-BE49-F238E27FC236}">
                <a16:creationId xmlns:a16="http://schemas.microsoft.com/office/drawing/2014/main" id="{9046D584-D05B-4F9B-806A-1B00E1822198}"/>
              </a:ext>
            </a:extLst>
          </p:cNvPr>
          <p:cNvSpPr txBox="1">
            <a:spLocks/>
          </p:cNvSpPr>
          <p:nvPr/>
        </p:nvSpPr>
        <p:spPr>
          <a:xfrm>
            <a:off x="2687136" y="752204"/>
            <a:ext cx="4553636" cy="2196559"/>
          </a:xfrm>
          <a:prstGeom prst="rect">
            <a:avLst/>
          </a:prstGeom>
        </p:spPr>
        <p:txBody>
          <a:bodyPr vert="horz" lIns="91440" tIns="45720" rIns="91440" bIns="45720" rtlCol="0">
            <a:noAutofit/>
          </a:bodyPr>
          <a:lst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buFont typeface="Arial"/>
              <a:buNone/>
            </a:pPr>
            <a:endParaRPr lang="en-US" b="1" dirty="0"/>
          </a:p>
          <a:p>
            <a:endParaRPr lang="en-US" dirty="0"/>
          </a:p>
          <a:p>
            <a:pPr lvl="1"/>
            <a:r>
              <a:rPr lang="en-US" dirty="0"/>
              <a:t>Maintenance</a:t>
            </a:r>
          </a:p>
          <a:p>
            <a:pPr lvl="1"/>
            <a:r>
              <a:rPr lang="en-US" dirty="0"/>
              <a:t>System performance and features</a:t>
            </a:r>
            <a:br>
              <a:rPr lang="en-US" dirty="0"/>
            </a:br>
            <a:br>
              <a:rPr lang="en-US" dirty="0"/>
            </a:br>
            <a:endParaRPr lang="en-US" dirty="0"/>
          </a:p>
          <a:p>
            <a:endParaRPr lang="en-US" dirty="0"/>
          </a:p>
          <a:p>
            <a:endParaRPr lang="en-US" dirty="0"/>
          </a:p>
        </p:txBody>
      </p:sp>
      <p:pic>
        <p:nvPicPr>
          <p:cNvPr id="10" name="Picture 9">
            <a:extLst>
              <a:ext uri="{FF2B5EF4-FFF2-40B4-BE49-F238E27FC236}">
                <a16:creationId xmlns:a16="http://schemas.microsoft.com/office/drawing/2014/main" id="{56D6405C-87DB-4B8F-9A04-4C6FA708D52D}"/>
              </a:ext>
            </a:extLst>
          </p:cNvPr>
          <p:cNvPicPr>
            <a:picLocks noChangeAspect="1"/>
          </p:cNvPicPr>
          <p:nvPr/>
        </p:nvPicPr>
        <p:blipFill>
          <a:blip r:embed="rId4"/>
          <a:stretch>
            <a:fillRect/>
          </a:stretch>
        </p:blipFill>
        <p:spPr>
          <a:xfrm>
            <a:off x="4245312" y="2475559"/>
            <a:ext cx="4700672" cy="2200963"/>
          </a:xfrm>
          <a:prstGeom prst="rect">
            <a:avLst/>
          </a:prstGeom>
          <a:ln>
            <a:solidFill>
              <a:schemeClr val="accent1"/>
            </a:solidFill>
          </a:ln>
        </p:spPr>
      </p:pic>
    </p:spTree>
    <p:extLst>
      <p:ext uri="{BB962C8B-B14F-4D97-AF65-F5344CB8AC3E}">
        <p14:creationId xmlns:p14="http://schemas.microsoft.com/office/powerpoint/2010/main" val="232604000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ADC79-5845-45C3-8DCE-2C44EC85ED7D}"/>
              </a:ext>
            </a:extLst>
          </p:cNvPr>
          <p:cNvSpPr>
            <a:spLocks noGrp="1"/>
          </p:cNvSpPr>
          <p:nvPr>
            <p:ph type="title"/>
          </p:nvPr>
        </p:nvSpPr>
        <p:spPr>
          <a:xfrm>
            <a:off x="341925" y="75202"/>
            <a:ext cx="7883768" cy="633458"/>
          </a:xfrm>
        </p:spPr>
        <p:txBody>
          <a:bodyPr anchor="ctr">
            <a:normAutofit/>
          </a:bodyPr>
          <a:lstStyle/>
          <a:p>
            <a:r>
              <a:rPr lang="en-US" dirty="0"/>
              <a:t>Environment Variables</a:t>
            </a:r>
          </a:p>
        </p:txBody>
      </p:sp>
      <p:sp>
        <p:nvSpPr>
          <p:cNvPr id="5" name="Text Placeholder 4">
            <a:extLst>
              <a:ext uri="{FF2B5EF4-FFF2-40B4-BE49-F238E27FC236}">
                <a16:creationId xmlns:a16="http://schemas.microsoft.com/office/drawing/2014/main" id="{A4717CBF-2594-44F3-B1A5-0498EE13BC1E}"/>
              </a:ext>
            </a:extLst>
          </p:cNvPr>
          <p:cNvSpPr>
            <a:spLocks noGrp="1"/>
          </p:cNvSpPr>
          <p:nvPr>
            <p:ph type="body" sz="quarter" idx="13"/>
          </p:nvPr>
        </p:nvSpPr>
        <p:spPr>
          <a:xfrm>
            <a:off x="1752600" y="944984"/>
            <a:ext cx="6934200" cy="571500"/>
          </a:xfrm>
        </p:spPr>
        <p:txBody>
          <a:bodyPr>
            <a:normAutofit/>
          </a:bodyPr>
          <a:lstStyle/>
          <a:p>
            <a:pPr>
              <a:lnSpc>
                <a:spcPct val="90000"/>
              </a:lnSpc>
            </a:pPr>
            <a:r>
              <a:rPr lang="en-US" sz="1700" b="1"/>
              <a:t>Environment variable</a:t>
            </a:r>
            <a:r>
              <a:rPr lang="en-US" sz="1700"/>
              <a:t>: A storage location in the OS command shell.</a:t>
            </a:r>
          </a:p>
        </p:txBody>
      </p:sp>
      <p:sp>
        <p:nvSpPr>
          <p:cNvPr id="3" name="Slide Number Placeholder 2">
            <a:extLst>
              <a:ext uri="{FF2B5EF4-FFF2-40B4-BE49-F238E27FC236}">
                <a16:creationId xmlns:a16="http://schemas.microsoft.com/office/drawing/2014/main" id="{5F4F9AE2-82A2-459B-9A16-80D20BE394B8}"/>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70</a:t>
            </a:fld>
            <a:endParaRPr lang="en-US"/>
          </a:p>
        </p:txBody>
      </p:sp>
      <p:graphicFrame>
        <p:nvGraphicFramePr>
          <p:cNvPr id="7" name="Content Placeholder 3">
            <a:extLst>
              <a:ext uri="{FF2B5EF4-FFF2-40B4-BE49-F238E27FC236}">
                <a16:creationId xmlns:a16="http://schemas.microsoft.com/office/drawing/2014/main" id="{CB9B9DAD-5FF5-A8F7-CDF2-D3C6C1317A04}"/>
              </a:ext>
            </a:extLst>
          </p:cNvPr>
          <p:cNvGraphicFramePr>
            <a:graphicFrameLocks noGrp="1"/>
          </p:cNvGraphicFramePr>
          <p:nvPr>
            <p:ph idx="1"/>
            <p:extLst>
              <p:ext uri="{D42A27DB-BD31-4B8C-83A1-F6EECF244321}">
                <p14:modId xmlns:p14="http://schemas.microsoft.com/office/powerpoint/2010/main" val="1055609587"/>
              </p:ext>
            </p:extLst>
          </p:nvPr>
        </p:nvGraphicFramePr>
        <p:xfrm>
          <a:off x="341924" y="1696453"/>
          <a:ext cx="8460152" cy="29854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9197032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70FA1-3A20-4C34-8030-BC590F4D1DB3}"/>
              </a:ext>
            </a:extLst>
          </p:cNvPr>
          <p:cNvSpPr>
            <a:spLocks noGrp="1"/>
          </p:cNvSpPr>
          <p:nvPr>
            <p:ph type="title"/>
          </p:nvPr>
        </p:nvSpPr>
        <p:spPr>
          <a:xfrm>
            <a:off x="341927" y="75202"/>
            <a:ext cx="8455567" cy="633458"/>
          </a:xfrm>
        </p:spPr>
        <p:txBody>
          <a:bodyPr anchor="ctr">
            <a:normAutofit/>
          </a:bodyPr>
          <a:lstStyle/>
          <a:p>
            <a:r>
              <a:rPr lang="en-US" dirty="0"/>
              <a:t>Branches and Loops</a:t>
            </a:r>
          </a:p>
        </p:txBody>
      </p:sp>
      <p:sp>
        <p:nvSpPr>
          <p:cNvPr id="5" name="Content Placeholder 4">
            <a:extLst>
              <a:ext uri="{FF2B5EF4-FFF2-40B4-BE49-F238E27FC236}">
                <a16:creationId xmlns:a16="http://schemas.microsoft.com/office/drawing/2014/main" id="{FB0ED1C5-5838-4F3C-92FD-26239306968F}"/>
              </a:ext>
            </a:extLst>
          </p:cNvPr>
          <p:cNvSpPr>
            <a:spLocks noGrp="1"/>
          </p:cNvSpPr>
          <p:nvPr>
            <p:ph sz="half" idx="2"/>
          </p:nvPr>
        </p:nvSpPr>
        <p:spPr>
          <a:xfrm>
            <a:off x="4648200" y="407254"/>
            <a:ext cx="4038600" cy="4310743"/>
          </a:xfrm>
        </p:spPr>
        <p:txBody>
          <a:bodyPr>
            <a:normAutofit/>
          </a:bodyPr>
          <a:lstStyle/>
          <a:p>
            <a:pPr>
              <a:lnSpc>
                <a:spcPct val="90000"/>
              </a:lnSpc>
            </a:pPr>
            <a:r>
              <a:rPr lang="en-US" dirty="0"/>
              <a:t>Most scripts run from top to bottom unless you specify otherwise.</a:t>
            </a:r>
          </a:p>
          <a:p>
            <a:pPr>
              <a:lnSpc>
                <a:spcPct val="90000"/>
              </a:lnSpc>
            </a:pPr>
            <a:endParaRPr lang="en-US" dirty="0"/>
          </a:p>
          <a:p>
            <a:pPr>
              <a:lnSpc>
                <a:spcPct val="90000"/>
              </a:lnSpc>
            </a:pPr>
            <a:r>
              <a:rPr lang="en-US" dirty="0"/>
              <a:t>You can specify logical conditions to change the order of execution.</a:t>
            </a:r>
          </a:p>
          <a:p>
            <a:pPr lvl="1">
              <a:lnSpc>
                <a:spcPct val="90000"/>
              </a:lnSpc>
            </a:pPr>
            <a:r>
              <a:rPr lang="en-US" sz="1800" dirty="0"/>
              <a:t>Branches provide flow control</a:t>
            </a:r>
          </a:p>
          <a:p>
            <a:pPr lvl="1">
              <a:lnSpc>
                <a:spcPct val="90000"/>
              </a:lnSpc>
            </a:pPr>
            <a:r>
              <a:rPr lang="en-US" sz="1800" dirty="0"/>
              <a:t>Loops provide repetition</a:t>
            </a:r>
          </a:p>
          <a:p>
            <a:pPr lvl="1">
              <a:lnSpc>
                <a:spcPct val="90000"/>
              </a:lnSpc>
            </a:pPr>
            <a:endParaRPr lang="en-US" sz="1800" dirty="0"/>
          </a:p>
          <a:p>
            <a:pPr>
              <a:lnSpc>
                <a:spcPct val="90000"/>
              </a:lnSpc>
            </a:pPr>
            <a:r>
              <a:rPr lang="en-US" dirty="0"/>
              <a:t>Comparison operators help define the condition.</a:t>
            </a:r>
          </a:p>
          <a:p>
            <a:pPr>
              <a:lnSpc>
                <a:spcPct val="90000"/>
              </a:lnSpc>
            </a:pPr>
            <a:endParaRPr lang="en-US" dirty="0"/>
          </a:p>
          <a:p>
            <a:pPr>
              <a:lnSpc>
                <a:spcPct val="90000"/>
              </a:lnSpc>
            </a:pPr>
            <a:r>
              <a:rPr lang="en-US" dirty="0"/>
              <a:t>Logical operators enable testing multiple conditions simultaneously.</a:t>
            </a:r>
          </a:p>
        </p:txBody>
      </p:sp>
      <p:sp>
        <p:nvSpPr>
          <p:cNvPr id="4" name="Slide Number Placeholder 3">
            <a:extLst>
              <a:ext uri="{FF2B5EF4-FFF2-40B4-BE49-F238E27FC236}">
                <a16:creationId xmlns:a16="http://schemas.microsoft.com/office/drawing/2014/main" id="{6B221003-4146-4AD2-AB59-06A024A8F16F}"/>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71</a:t>
            </a:fld>
            <a:endParaRPr lang="en-US"/>
          </a:p>
        </p:txBody>
      </p:sp>
      <p:graphicFrame>
        <p:nvGraphicFramePr>
          <p:cNvPr id="7" name="Text Placeholder 2">
            <a:extLst>
              <a:ext uri="{FF2B5EF4-FFF2-40B4-BE49-F238E27FC236}">
                <a16:creationId xmlns:a16="http://schemas.microsoft.com/office/drawing/2014/main" id="{B468704D-56EE-60BC-E123-7D015B06D113}"/>
              </a:ext>
            </a:extLst>
          </p:cNvPr>
          <p:cNvGraphicFramePr/>
          <p:nvPr>
            <p:extLst>
              <p:ext uri="{D42A27DB-BD31-4B8C-83A1-F6EECF244321}">
                <p14:modId xmlns:p14="http://schemas.microsoft.com/office/powerpoint/2010/main" val="207043998"/>
              </p:ext>
            </p:extLst>
          </p:nvPr>
        </p:nvGraphicFramePr>
        <p:xfrm>
          <a:off x="457200" y="1200151"/>
          <a:ext cx="4038600" cy="3394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6894118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BBF16-C2DB-48E2-9340-7C0C8CEE92D3}"/>
              </a:ext>
            </a:extLst>
          </p:cNvPr>
          <p:cNvSpPr>
            <a:spLocks noGrp="1"/>
          </p:cNvSpPr>
          <p:nvPr>
            <p:ph type="title"/>
          </p:nvPr>
        </p:nvSpPr>
        <p:spPr/>
        <p:txBody>
          <a:bodyPr/>
          <a:lstStyle/>
          <a:p>
            <a:r>
              <a:rPr lang="en-US" dirty="0"/>
              <a:t>Basic Data Types</a:t>
            </a:r>
          </a:p>
        </p:txBody>
      </p:sp>
      <p:sp>
        <p:nvSpPr>
          <p:cNvPr id="3" name="Slide Number Placeholder 2">
            <a:extLst>
              <a:ext uri="{FF2B5EF4-FFF2-40B4-BE49-F238E27FC236}">
                <a16:creationId xmlns:a16="http://schemas.microsoft.com/office/drawing/2014/main" id="{7C207259-CF02-4C47-97EE-81D78E8B9E6D}"/>
              </a:ext>
            </a:extLst>
          </p:cNvPr>
          <p:cNvSpPr>
            <a:spLocks noGrp="1"/>
          </p:cNvSpPr>
          <p:nvPr>
            <p:ph type="sldNum" sz="quarter" idx="4"/>
          </p:nvPr>
        </p:nvSpPr>
        <p:spPr/>
        <p:txBody>
          <a:bodyPr/>
          <a:lstStyle/>
          <a:p>
            <a:fld id="{2066355A-084C-D24E-9AD2-7E4FC41EA627}" type="slidenum">
              <a:rPr lang="en-US" smtClean="0"/>
              <a:pPr/>
              <a:t>72</a:t>
            </a:fld>
            <a:endParaRPr lang="en-US" dirty="0"/>
          </a:p>
        </p:txBody>
      </p:sp>
      <p:graphicFrame>
        <p:nvGraphicFramePr>
          <p:cNvPr id="5" name="Content Placeholder 4">
            <a:extLst>
              <a:ext uri="{FF2B5EF4-FFF2-40B4-BE49-F238E27FC236}">
                <a16:creationId xmlns:a16="http://schemas.microsoft.com/office/drawing/2014/main" id="{DCCE2A6A-BD80-4C34-8975-85089279FCFD}"/>
              </a:ext>
            </a:extLst>
          </p:cNvPr>
          <p:cNvGraphicFramePr>
            <a:graphicFrameLocks noGrp="1"/>
          </p:cNvGraphicFramePr>
          <p:nvPr>
            <p:ph idx="1"/>
            <p:extLst>
              <p:ext uri="{D42A27DB-BD31-4B8C-83A1-F6EECF244321}">
                <p14:modId xmlns:p14="http://schemas.microsoft.com/office/powerpoint/2010/main" val="4127314797"/>
              </p:ext>
            </p:extLst>
          </p:nvPr>
        </p:nvGraphicFramePr>
        <p:xfrm>
          <a:off x="336118" y="708660"/>
          <a:ext cx="8461376" cy="4119880"/>
        </p:xfrm>
        <a:graphic>
          <a:graphicData uri="http://schemas.openxmlformats.org/drawingml/2006/table">
            <a:tbl>
              <a:tblPr firstRow="1" bandRow="1">
                <a:tableStyleId>{5C22544A-7EE6-4342-B048-85BDC9FD1C3A}</a:tableStyleId>
              </a:tblPr>
              <a:tblGrid>
                <a:gridCol w="2104014">
                  <a:extLst>
                    <a:ext uri="{9D8B030D-6E8A-4147-A177-3AD203B41FA5}">
                      <a16:colId xmlns:a16="http://schemas.microsoft.com/office/drawing/2014/main" val="874850661"/>
                    </a:ext>
                  </a:extLst>
                </a:gridCol>
                <a:gridCol w="6357362">
                  <a:extLst>
                    <a:ext uri="{9D8B030D-6E8A-4147-A177-3AD203B41FA5}">
                      <a16:colId xmlns:a16="http://schemas.microsoft.com/office/drawing/2014/main" val="3639152746"/>
                    </a:ext>
                  </a:extLst>
                </a:gridCol>
              </a:tblGrid>
              <a:tr h="370840">
                <a:tc>
                  <a:txBody>
                    <a:bodyPr/>
                    <a:lstStyle/>
                    <a:p>
                      <a:r>
                        <a:rPr lang="en-US" dirty="0"/>
                        <a:t>Data Type</a:t>
                      </a:r>
                    </a:p>
                  </a:txBody>
                  <a:tcPr/>
                </a:tc>
                <a:tc>
                  <a:txBody>
                    <a:bodyPr/>
                    <a:lstStyle/>
                    <a:p>
                      <a:r>
                        <a:rPr lang="en-US" dirty="0"/>
                        <a:t>Description</a:t>
                      </a:r>
                    </a:p>
                  </a:txBody>
                  <a:tcPr/>
                </a:tc>
                <a:extLst>
                  <a:ext uri="{0D108BD9-81ED-4DB2-BD59-A6C34878D82A}">
                    <a16:rowId xmlns:a16="http://schemas.microsoft.com/office/drawing/2014/main" val="1638696677"/>
                  </a:ext>
                </a:extLst>
              </a:tr>
              <a:tr h="370840">
                <a:tc>
                  <a:txBody>
                    <a:bodyPr/>
                    <a:lstStyle/>
                    <a:p>
                      <a:r>
                        <a:rPr lang="en-US" dirty="0"/>
                        <a:t>Integers</a:t>
                      </a:r>
                    </a:p>
                  </a:txBody>
                  <a:tcPr/>
                </a:tc>
                <a:tc>
                  <a:txBody>
                    <a:bodyPr/>
                    <a:lstStyle/>
                    <a:p>
                      <a:pPr marL="285750" indent="-285750">
                        <a:buFont typeface="Arial" panose="020B0604020202020204" pitchFamily="34" charset="0"/>
                        <a:buChar char="•"/>
                      </a:pPr>
                      <a:r>
                        <a:rPr lang="en-US" dirty="0"/>
                        <a:t>Whole numbers. </a:t>
                      </a:r>
                    </a:p>
                    <a:p>
                      <a:pPr marL="285750" indent="-285750">
                        <a:buFont typeface="Arial" panose="020B0604020202020204" pitchFamily="34" charset="0"/>
                        <a:buChar char="•"/>
                      </a:pPr>
                      <a:r>
                        <a:rPr lang="en-US" dirty="0"/>
                        <a:t>For example: 5, 21, or 65536. </a:t>
                      </a:r>
                    </a:p>
                    <a:p>
                      <a:pPr marL="285750" indent="-285750">
                        <a:buFont typeface="Arial" panose="020B0604020202020204" pitchFamily="34" charset="0"/>
                        <a:buChar char="•"/>
                      </a:pPr>
                      <a:r>
                        <a:rPr lang="en-US" dirty="0"/>
                        <a:t>An integer data type consumes 1 to 8 bytes of computer storage. </a:t>
                      </a:r>
                    </a:p>
                  </a:txBody>
                  <a:tcPr/>
                </a:tc>
                <a:extLst>
                  <a:ext uri="{0D108BD9-81ED-4DB2-BD59-A6C34878D82A}">
                    <a16:rowId xmlns:a16="http://schemas.microsoft.com/office/drawing/2014/main" val="2919151200"/>
                  </a:ext>
                </a:extLst>
              </a:tr>
              <a:tr h="370840">
                <a:tc>
                  <a:txBody>
                    <a:bodyPr/>
                    <a:lstStyle/>
                    <a:p>
                      <a:r>
                        <a:rPr lang="en-US" dirty="0"/>
                        <a:t>Floating Point Numbers</a:t>
                      </a:r>
                    </a:p>
                  </a:txBody>
                  <a:tcPr/>
                </a:tc>
                <a:tc>
                  <a:txBody>
                    <a:bodyPr/>
                    <a:lstStyle/>
                    <a:p>
                      <a:pPr marL="285750" indent="-285750">
                        <a:buFont typeface="Arial" panose="020B0604020202020204" pitchFamily="34" charset="0"/>
                        <a:buChar char="•"/>
                      </a:pPr>
                      <a:r>
                        <a:rPr lang="en-US" dirty="0"/>
                        <a:t>Supports decimal fractions such as 4.1, 26.4, or 5.62. </a:t>
                      </a:r>
                    </a:p>
                    <a:p>
                      <a:pPr marL="285750" indent="-285750">
                        <a:buFont typeface="Arial" panose="020B0604020202020204" pitchFamily="34" charset="0"/>
                        <a:buChar char="•"/>
                      </a:pPr>
                      <a:r>
                        <a:rPr lang="en-US" dirty="0"/>
                        <a:t>Consumes between 4 and 8 bytes of storage. </a:t>
                      </a:r>
                    </a:p>
                    <a:p>
                      <a:pPr marL="285750" indent="-285750">
                        <a:buFont typeface="Arial" panose="020B0604020202020204" pitchFamily="34" charset="0"/>
                        <a:buChar char="•"/>
                      </a:pPr>
                      <a:r>
                        <a:rPr lang="en-US" dirty="0"/>
                        <a:t>Can store a whole number too (4.0, for instance).</a:t>
                      </a:r>
                    </a:p>
                  </a:txBody>
                  <a:tcPr/>
                </a:tc>
                <a:extLst>
                  <a:ext uri="{0D108BD9-81ED-4DB2-BD59-A6C34878D82A}">
                    <a16:rowId xmlns:a16="http://schemas.microsoft.com/office/drawing/2014/main" val="1452565696"/>
                  </a:ext>
                </a:extLst>
              </a:tr>
              <a:tr h="370840">
                <a:tc>
                  <a:txBody>
                    <a:bodyPr/>
                    <a:lstStyle/>
                    <a:p>
                      <a:r>
                        <a:rPr lang="en-US" dirty="0"/>
                        <a:t>Boolean Values</a:t>
                      </a:r>
                    </a:p>
                  </a:txBody>
                  <a:tcPr/>
                </a:tc>
                <a:tc>
                  <a:txBody>
                    <a:bodyPr/>
                    <a:lstStyle/>
                    <a:p>
                      <a:pPr marL="285750" indent="-285750">
                        <a:buFont typeface="Arial" panose="020B0604020202020204" pitchFamily="34" charset="0"/>
                        <a:buChar char="•"/>
                      </a:pPr>
                      <a:r>
                        <a:rPr lang="en-US" dirty="0"/>
                        <a:t>Indicates that something is either TRUE or FALSE (with a 1 or 0). </a:t>
                      </a:r>
                    </a:p>
                    <a:p>
                      <a:pPr marL="285750" indent="-285750">
                        <a:buFont typeface="Arial" panose="020B0604020202020204" pitchFamily="34" charset="0"/>
                        <a:buChar char="•"/>
                      </a:pPr>
                      <a:r>
                        <a:rPr lang="en-US" dirty="0"/>
                        <a:t>Consumes a single bit of storage. </a:t>
                      </a:r>
                    </a:p>
                  </a:txBody>
                  <a:tcPr/>
                </a:tc>
                <a:extLst>
                  <a:ext uri="{0D108BD9-81ED-4DB2-BD59-A6C34878D82A}">
                    <a16:rowId xmlns:a16="http://schemas.microsoft.com/office/drawing/2014/main" val="3835408999"/>
                  </a:ext>
                </a:extLst>
              </a:tr>
              <a:tr h="370840">
                <a:tc>
                  <a:txBody>
                    <a:bodyPr/>
                    <a:lstStyle/>
                    <a:p>
                      <a:r>
                        <a:rPr lang="en-US" dirty="0"/>
                        <a:t>Characters</a:t>
                      </a:r>
                    </a:p>
                  </a:txBody>
                  <a:tcPr/>
                </a:tc>
                <a:tc>
                  <a:txBody>
                    <a:bodyPr/>
                    <a:lstStyle/>
                    <a:p>
                      <a:pPr marL="285750" indent="-285750">
                        <a:buFont typeface="Arial" panose="020B0604020202020204" pitchFamily="34" charset="0"/>
                        <a:buChar char="•"/>
                      </a:pPr>
                      <a:r>
                        <a:rPr lang="en-US" dirty="0"/>
                        <a:t>A single textual character. </a:t>
                      </a:r>
                    </a:p>
                    <a:p>
                      <a:pPr marL="285750" indent="-285750">
                        <a:buFont typeface="Arial" panose="020B0604020202020204" pitchFamily="34" charset="0"/>
                        <a:buChar char="•"/>
                      </a:pPr>
                      <a:r>
                        <a:rPr lang="en-US" dirty="0"/>
                        <a:t>For example: a, D, 7, $, @, #. </a:t>
                      </a:r>
                    </a:p>
                    <a:p>
                      <a:pPr marL="285750" indent="-285750">
                        <a:buFont typeface="Arial" panose="020B0604020202020204" pitchFamily="34" charset="0"/>
                        <a:buChar char="•"/>
                      </a:pPr>
                      <a:r>
                        <a:rPr lang="en-US" dirty="0"/>
                        <a:t>These consume one byte of storage. </a:t>
                      </a:r>
                    </a:p>
                    <a:p>
                      <a:pPr marL="285750" indent="-285750">
                        <a:buFont typeface="Arial" panose="020B0604020202020204" pitchFamily="34" charset="0"/>
                        <a:buChar char="•"/>
                      </a:pPr>
                      <a:r>
                        <a:rPr lang="en-US" dirty="0"/>
                        <a:t>Numbers cannot be used in computation.</a:t>
                      </a:r>
                    </a:p>
                  </a:txBody>
                  <a:tcPr/>
                </a:tc>
                <a:extLst>
                  <a:ext uri="{0D108BD9-81ED-4DB2-BD59-A6C34878D82A}">
                    <a16:rowId xmlns:a16="http://schemas.microsoft.com/office/drawing/2014/main" val="3919506883"/>
                  </a:ext>
                </a:extLst>
              </a:tr>
              <a:tr h="370840">
                <a:tc>
                  <a:txBody>
                    <a:bodyPr/>
                    <a:lstStyle/>
                    <a:p>
                      <a:r>
                        <a:rPr lang="en-US" dirty="0"/>
                        <a:t>Strings</a:t>
                      </a:r>
                    </a:p>
                  </a:txBody>
                  <a:tcPr/>
                </a:tc>
                <a:tc>
                  <a:txBody>
                    <a:bodyPr/>
                    <a:lstStyle/>
                    <a:p>
                      <a:pPr marL="285750" indent="-285750">
                        <a:buFont typeface="Arial" panose="020B0604020202020204" pitchFamily="34" charset="0"/>
                        <a:buChar char="•"/>
                      </a:pPr>
                      <a:r>
                        <a:rPr lang="en-US" dirty="0"/>
                        <a:t>A string of text characters. </a:t>
                      </a:r>
                    </a:p>
                    <a:p>
                      <a:pPr marL="285750" indent="-285750">
                        <a:buFont typeface="Arial" panose="020B0604020202020204" pitchFamily="34" charset="0"/>
                        <a:buChar char="•"/>
                      </a:pPr>
                      <a:r>
                        <a:rPr lang="en-US" dirty="0"/>
                        <a:t>For example: XYZ, Hello world. </a:t>
                      </a:r>
                    </a:p>
                    <a:p>
                      <a:pPr marL="285750" indent="-285750">
                        <a:buFont typeface="Arial" panose="020B0604020202020204" pitchFamily="34" charset="0"/>
                        <a:buChar char="•"/>
                      </a:pPr>
                      <a:r>
                        <a:rPr lang="en-US" dirty="0"/>
                        <a:t>Storage size varies. Generally string length is determined when you define the data type.</a:t>
                      </a:r>
                    </a:p>
                  </a:txBody>
                  <a:tcPr/>
                </a:tc>
                <a:extLst>
                  <a:ext uri="{0D108BD9-81ED-4DB2-BD59-A6C34878D82A}">
                    <a16:rowId xmlns:a16="http://schemas.microsoft.com/office/drawing/2014/main" val="3451370136"/>
                  </a:ext>
                </a:extLst>
              </a:tr>
            </a:tbl>
          </a:graphicData>
        </a:graphic>
      </p:graphicFrame>
    </p:spTree>
    <p:extLst>
      <p:ext uri="{BB962C8B-B14F-4D97-AF65-F5344CB8AC3E}">
        <p14:creationId xmlns:p14="http://schemas.microsoft.com/office/powerpoint/2010/main" val="344579910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D9ABA17-9BCE-4F5D-8019-663F41475709}"/>
              </a:ext>
            </a:extLst>
          </p:cNvPr>
          <p:cNvSpPr>
            <a:spLocks noGrp="1"/>
          </p:cNvSpPr>
          <p:nvPr>
            <p:ph type="title"/>
          </p:nvPr>
        </p:nvSpPr>
        <p:spPr>
          <a:xfrm>
            <a:off x="351550" y="58108"/>
            <a:ext cx="8455566" cy="633458"/>
          </a:xfrm>
        </p:spPr>
        <p:txBody>
          <a:bodyPr/>
          <a:lstStyle/>
          <a:p>
            <a:r>
              <a:rPr lang="en-US" dirty="0"/>
              <a:t>Basic Data Types</a:t>
            </a:r>
          </a:p>
        </p:txBody>
      </p:sp>
      <p:sp>
        <p:nvSpPr>
          <p:cNvPr id="7" name="Text Placeholder 6">
            <a:extLst>
              <a:ext uri="{FF2B5EF4-FFF2-40B4-BE49-F238E27FC236}">
                <a16:creationId xmlns:a16="http://schemas.microsoft.com/office/drawing/2014/main" id="{B3C1A607-EEDB-47F6-B6D7-7F6BB09132F0}"/>
              </a:ext>
            </a:extLst>
          </p:cNvPr>
          <p:cNvSpPr>
            <a:spLocks noGrp="1"/>
          </p:cNvSpPr>
          <p:nvPr>
            <p:ph type="body" sz="quarter" idx="13"/>
          </p:nvPr>
        </p:nvSpPr>
        <p:spPr>
          <a:xfrm>
            <a:off x="1752600" y="871414"/>
            <a:ext cx="7054516" cy="571500"/>
          </a:xfrm>
        </p:spPr>
        <p:txBody>
          <a:bodyPr/>
          <a:lstStyle/>
          <a:p>
            <a:r>
              <a:rPr lang="en-US" b="1" dirty="0"/>
              <a:t>Escape character: </a:t>
            </a:r>
            <a:r>
              <a:rPr lang="en-US" dirty="0"/>
              <a:t>A character used to allow alternate use of a reserved character within a particular programming language. </a:t>
            </a:r>
          </a:p>
        </p:txBody>
      </p:sp>
      <p:sp>
        <p:nvSpPr>
          <p:cNvPr id="3" name="Slide Number Placeholder 2">
            <a:extLst>
              <a:ext uri="{FF2B5EF4-FFF2-40B4-BE49-F238E27FC236}">
                <a16:creationId xmlns:a16="http://schemas.microsoft.com/office/drawing/2014/main" id="{E1D3DE5D-8FFC-45C2-ABD9-827BDD29770B}"/>
              </a:ext>
            </a:extLst>
          </p:cNvPr>
          <p:cNvSpPr>
            <a:spLocks noGrp="1"/>
          </p:cNvSpPr>
          <p:nvPr>
            <p:ph type="sldNum" sz="quarter" idx="4"/>
          </p:nvPr>
        </p:nvSpPr>
        <p:spPr/>
        <p:txBody>
          <a:bodyPr/>
          <a:lstStyle/>
          <a:p>
            <a:fld id="{2066355A-084C-D24E-9AD2-7E4FC41EA627}" type="slidenum">
              <a:rPr lang="en-US" smtClean="0"/>
              <a:pPr/>
              <a:t>73</a:t>
            </a:fld>
            <a:endParaRPr lang="en-US" dirty="0"/>
          </a:p>
        </p:txBody>
      </p:sp>
      <p:graphicFrame>
        <p:nvGraphicFramePr>
          <p:cNvPr id="8" name="Content Placeholder 7">
            <a:extLst>
              <a:ext uri="{FF2B5EF4-FFF2-40B4-BE49-F238E27FC236}">
                <a16:creationId xmlns:a16="http://schemas.microsoft.com/office/drawing/2014/main" id="{897C988B-E923-4207-AD39-CBA890531325}"/>
              </a:ext>
            </a:extLst>
          </p:cNvPr>
          <p:cNvGraphicFramePr>
            <a:graphicFrameLocks noGrp="1"/>
          </p:cNvGraphicFramePr>
          <p:nvPr>
            <p:ph idx="1"/>
          </p:nvPr>
        </p:nvGraphicFramePr>
        <p:xfrm>
          <a:off x="437180" y="1606072"/>
          <a:ext cx="8461376" cy="3273937"/>
        </p:xfrm>
        <a:graphic>
          <a:graphicData uri="http://schemas.openxmlformats.org/drawingml/2006/table">
            <a:tbl>
              <a:tblPr firstRow="1" bandRow="1">
                <a:tableStyleId>{5C22544A-7EE6-4342-B048-85BDC9FD1C3A}</a:tableStyleId>
              </a:tblPr>
              <a:tblGrid>
                <a:gridCol w="2317481">
                  <a:extLst>
                    <a:ext uri="{9D8B030D-6E8A-4147-A177-3AD203B41FA5}">
                      <a16:colId xmlns:a16="http://schemas.microsoft.com/office/drawing/2014/main" val="1928781451"/>
                    </a:ext>
                  </a:extLst>
                </a:gridCol>
                <a:gridCol w="6143895">
                  <a:extLst>
                    <a:ext uri="{9D8B030D-6E8A-4147-A177-3AD203B41FA5}">
                      <a16:colId xmlns:a16="http://schemas.microsoft.com/office/drawing/2014/main" val="2833590894"/>
                    </a:ext>
                  </a:extLst>
                </a:gridCol>
              </a:tblGrid>
              <a:tr h="370840">
                <a:tc>
                  <a:txBody>
                    <a:bodyPr/>
                    <a:lstStyle/>
                    <a:p>
                      <a:r>
                        <a:rPr lang="en-US" dirty="0"/>
                        <a:t>Scripting Language</a:t>
                      </a:r>
                    </a:p>
                  </a:txBody>
                  <a:tcPr/>
                </a:tc>
                <a:tc>
                  <a:txBody>
                    <a:bodyPr/>
                    <a:lstStyle/>
                    <a:p>
                      <a:r>
                        <a:rPr lang="en-US" dirty="0"/>
                        <a:t>Escape Character</a:t>
                      </a:r>
                    </a:p>
                  </a:txBody>
                  <a:tcPr/>
                </a:tc>
                <a:extLst>
                  <a:ext uri="{0D108BD9-81ED-4DB2-BD59-A6C34878D82A}">
                    <a16:rowId xmlns:a16="http://schemas.microsoft.com/office/drawing/2014/main" val="2646426147"/>
                  </a:ext>
                </a:extLst>
              </a:tr>
              <a:tr h="309562">
                <a:tc>
                  <a:txBody>
                    <a:bodyPr/>
                    <a:lstStyle/>
                    <a:p>
                      <a:r>
                        <a:rPr lang="en-US" dirty="0"/>
                        <a:t>Batch file</a:t>
                      </a:r>
                    </a:p>
                  </a:txBody>
                  <a:tcPr/>
                </a:tc>
                <a:tc>
                  <a:txBody>
                    <a:bodyPr/>
                    <a:lstStyle/>
                    <a:p>
                      <a:r>
                        <a:rPr lang="en-US" dirty="0"/>
                        <a:t>%%</a:t>
                      </a:r>
                    </a:p>
                  </a:txBody>
                  <a:tcPr/>
                </a:tc>
                <a:extLst>
                  <a:ext uri="{0D108BD9-81ED-4DB2-BD59-A6C34878D82A}">
                    <a16:rowId xmlns:a16="http://schemas.microsoft.com/office/drawing/2014/main" val="1478567848"/>
                  </a:ext>
                </a:extLst>
              </a:tr>
              <a:tr h="314569">
                <a:tc>
                  <a:txBody>
                    <a:bodyPr/>
                    <a:lstStyle/>
                    <a:p>
                      <a:r>
                        <a:rPr lang="en-US" dirty="0"/>
                        <a:t>PowerShell</a:t>
                      </a:r>
                    </a:p>
                  </a:txBody>
                  <a:tcPr/>
                </a:tc>
                <a:tc>
                  <a:txBody>
                    <a:bodyPr/>
                    <a:lstStyle/>
                    <a:p>
                      <a:r>
                        <a:rPr lang="en-US" dirty="0"/>
                        <a:t>There are different escape characters for different circumstances. </a:t>
                      </a:r>
                    </a:p>
                    <a:p>
                      <a:r>
                        <a:rPr lang="en-US" dirty="0"/>
                        <a:t>--%</a:t>
                      </a:r>
                    </a:p>
                    <a:p>
                      <a:r>
                        <a:rPr lang="en-US" dirty="0"/>
                        <a:t>`</a:t>
                      </a:r>
                    </a:p>
                    <a:p>
                      <a:r>
                        <a:rPr lang="en-US" dirty="0"/>
                        <a:t>\</a:t>
                      </a:r>
                    </a:p>
                  </a:txBody>
                  <a:tcPr/>
                </a:tc>
                <a:extLst>
                  <a:ext uri="{0D108BD9-81ED-4DB2-BD59-A6C34878D82A}">
                    <a16:rowId xmlns:a16="http://schemas.microsoft.com/office/drawing/2014/main" val="2497569144"/>
                  </a:ext>
                </a:extLst>
              </a:tr>
              <a:tr h="370840">
                <a:tc>
                  <a:txBody>
                    <a:bodyPr/>
                    <a:lstStyle/>
                    <a:p>
                      <a:r>
                        <a:rPr lang="en-US" dirty="0"/>
                        <a:t>VBScript</a:t>
                      </a:r>
                    </a:p>
                  </a:txBody>
                  <a:tcPr/>
                </a:tc>
                <a:tc>
                  <a:txBody>
                    <a:bodyPr/>
                    <a:lstStyle/>
                    <a:p>
                      <a:pPr marL="285750" indent="-285750">
                        <a:buFont typeface="Arial" panose="020B0604020202020204" pitchFamily="34" charset="0"/>
                        <a:buChar char="•"/>
                      </a:pPr>
                      <a:r>
                        <a:rPr lang="en-US" dirty="0"/>
                        <a:t>To escape a single quote, enter two single quotes: ''</a:t>
                      </a:r>
                    </a:p>
                    <a:p>
                      <a:pPr marL="285750" indent="-285750">
                        <a:buFont typeface="Arial" panose="020B0604020202020204" pitchFamily="34" charset="0"/>
                        <a:buChar char="•"/>
                      </a:pPr>
                      <a:r>
                        <a:rPr lang="en-US" dirty="0"/>
                        <a:t>To escape a double quote, enter two double quotes: ""</a:t>
                      </a:r>
                    </a:p>
                    <a:p>
                      <a:pPr marL="285750" indent="-285750">
                        <a:buFont typeface="Arial" panose="020B0604020202020204" pitchFamily="34" charset="0"/>
                        <a:buChar char="•"/>
                      </a:pPr>
                      <a:r>
                        <a:rPr lang="en-US" dirty="0"/>
                        <a:t>Use the Escape(charString) function</a:t>
                      </a:r>
                    </a:p>
                  </a:txBody>
                  <a:tcPr/>
                </a:tc>
                <a:extLst>
                  <a:ext uri="{0D108BD9-81ED-4DB2-BD59-A6C34878D82A}">
                    <a16:rowId xmlns:a16="http://schemas.microsoft.com/office/drawing/2014/main" val="1447988436"/>
                  </a:ext>
                </a:extLst>
              </a:tr>
              <a:tr h="262010">
                <a:tc>
                  <a:txBody>
                    <a:bodyPr/>
                    <a:lstStyle/>
                    <a:p>
                      <a:r>
                        <a:rPr lang="en-US" dirty="0"/>
                        <a:t>Linux Bash Shell script</a:t>
                      </a:r>
                    </a:p>
                  </a:txBody>
                  <a:tcPr/>
                </a:tc>
                <a:tc>
                  <a:txBody>
                    <a:bodyPr/>
                    <a:lstStyle/>
                    <a:p>
                      <a:pPr marL="0" indent="0">
                        <a:buFont typeface="Arial" panose="020B0604020202020204" pitchFamily="34" charset="0"/>
                        <a:buNone/>
                      </a:pPr>
                      <a:r>
                        <a:rPr lang="en-US" dirty="0"/>
                        <a:t>\</a:t>
                      </a:r>
                    </a:p>
                  </a:txBody>
                  <a:tcPr/>
                </a:tc>
                <a:extLst>
                  <a:ext uri="{0D108BD9-81ED-4DB2-BD59-A6C34878D82A}">
                    <a16:rowId xmlns:a16="http://schemas.microsoft.com/office/drawing/2014/main" val="3515297815"/>
                  </a:ext>
                </a:extLst>
              </a:tr>
              <a:tr h="302455">
                <a:tc>
                  <a:txBody>
                    <a:bodyPr/>
                    <a:lstStyle/>
                    <a:p>
                      <a:r>
                        <a:rPr lang="en-US" dirty="0"/>
                        <a:t>Python</a:t>
                      </a:r>
                    </a:p>
                  </a:txBody>
                  <a:tcPr/>
                </a:tc>
                <a:tc>
                  <a:txBody>
                    <a:bodyPr/>
                    <a:lstStyle/>
                    <a:p>
                      <a:pPr marL="0" indent="0">
                        <a:buFont typeface="Arial" panose="020B0604020202020204" pitchFamily="34" charset="0"/>
                        <a:buNone/>
                      </a:pPr>
                      <a:r>
                        <a:rPr lang="en-US" dirty="0"/>
                        <a:t>\</a:t>
                      </a:r>
                    </a:p>
                  </a:txBody>
                  <a:tcPr/>
                </a:tc>
                <a:extLst>
                  <a:ext uri="{0D108BD9-81ED-4DB2-BD59-A6C34878D82A}">
                    <a16:rowId xmlns:a16="http://schemas.microsoft.com/office/drawing/2014/main" val="2594915184"/>
                  </a:ext>
                </a:extLst>
              </a:tr>
              <a:tr h="370840">
                <a:tc>
                  <a:txBody>
                    <a:bodyPr/>
                    <a:lstStyle/>
                    <a:p>
                      <a:r>
                        <a:rPr lang="en-US" dirty="0"/>
                        <a:t>JavaScript</a:t>
                      </a:r>
                    </a:p>
                  </a:txBody>
                  <a:tcPr/>
                </a:tc>
                <a:tc>
                  <a:txBody>
                    <a:bodyPr/>
                    <a:lstStyle/>
                    <a:p>
                      <a:pPr marL="0" indent="0">
                        <a:buFont typeface="Arial" panose="020B0604020202020204" pitchFamily="34" charset="0"/>
                        <a:buNone/>
                      </a:pPr>
                      <a:r>
                        <a:rPr lang="en-US" dirty="0"/>
                        <a:t>\</a:t>
                      </a:r>
                    </a:p>
                  </a:txBody>
                  <a:tcPr/>
                </a:tc>
                <a:extLst>
                  <a:ext uri="{0D108BD9-81ED-4DB2-BD59-A6C34878D82A}">
                    <a16:rowId xmlns:a16="http://schemas.microsoft.com/office/drawing/2014/main" val="1949557002"/>
                  </a:ext>
                </a:extLst>
              </a:tr>
            </a:tbl>
          </a:graphicData>
        </a:graphic>
      </p:graphicFrame>
    </p:spTree>
    <p:extLst>
      <p:ext uri="{BB962C8B-B14F-4D97-AF65-F5344CB8AC3E}">
        <p14:creationId xmlns:p14="http://schemas.microsoft.com/office/powerpoint/2010/main" val="217741060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E7FEA9-64FA-A94B-8E1D-2F4A0AF2F254}"/>
              </a:ext>
            </a:extLst>
          </p:cNvPr>
          <p:cNvSpPr>
            <a:spLocks noGrp="1"/>
          </p:cNvSpPr>
          <p:nvPr>
            <p:ph idx="1"/>
          </p:nvPr>
        </p:nvSpPr>
        <p:spPr/>
        <p:txBody>
          <a:bodyPr/>
          <a:lstStyle/>
          <a:p>
            <a:r>
              <a:rPr lang="en-US" b="1" dirty="0"/>
              <a:t>What is the file extension for Python script files?</a:t>
            </a:r>
          </a:p>
          <a:p>
            <a:endParaRPr lang="en-US" b="1" dirty="0"/>
          </a:p>
          <a:p>
            <a:r>
              <a:rPr lang="en-US" b="1" dirty="0"/>
              <a:t>ANSWER:</a:t>
            </a:r>
          </a:p>
          <a:p>
            <a:pPr lvl="1"/>
            <a:r>
              <a:rPr lang="en-US" dirty="0"/>
              <a:t>.</a:t>
            </a:r>
            <a:r>
              <a:rPr lang="en-US" dirty="0" err="1"/>
              <a:t>py</a:t>
            </a:r>
            <a:r>
              <a:rPr lang="en-US" dirty="0"/>
              <a:t>.</a:t>
            </a:r>
          </a:p>
        </p:txBody>
      </p:sp>
      <p:sp>
        <p:nvSpPr>
          <p:cNvPr id="3" name="Title 2">
            <a:extLst>
              <a:ext uri="{FF2B5EF4-FFF2-40B4-BE49-F238E27FC236}">
                <a16:creationId xmlns:a16="http://schemas.microsoft.com/office/drawing/2014/main" id="{208CBC46-CD35-BA4B-838C-C8BF2DC610B1}"/>
              </a:ext>
            </a:extLst>
          </p:cNvPr>
          <p:cNvSpPr>
            <a:spLocks noGrp="1"/>
          </p:cNvSpPr>
          <p:nvPr>
            <p:ph type="title"/>
          </p:nvPr>
        </p:nvSpPr>
        <p:spPr/>
        <p:txBody>
          <a:bodyPr/>
          <a:lstStyle/>
          <a:p>
            <a:r>
              <a:rPr lang="en-US" dirty="0"/>
              <a:t>Discussing Scripting</a:t>
            </a:r>
          </a:p>
        </p:txBody>
      </p:sp>
      <p:sp>
        <p:nvSpPr>
          <p:cNvPr id="4" name="Slide Number Placeholder 3">
            <a:extLst>
              <a:ext uri="{FF2B5EF4-FFF2-40B4-BE49-F238E27FC236}">
                <a16:creationId xmlns:a16="http://schemas.microsoft.com/office/drawing/2014/main" id="{8BBBF662-9C97-B142-BF49-1BCCFCACA76D}"/>
              </a:ext>
            </a:extLst>
          </p:cNvPr>
          <p:cNvSpPr>
            <a:spLocks noGrp="1"/>
          </p:cNvSpPr>
          <p:nvPr>
            <p:ph type="sldNum" sz="quarter" idx="4"/>
          </p:nvPr>
        </p:nvSpPr>
        <p:spPr/>
        <p:txBody>
          <a:bodyPr/>
          <a:lstStyle/>
          <a:p>
            <a:fld id="{2066355A-084C-D24E-9AD2-7E4FC41EA627}" type="slidenum">
              <a:rPr lang="en-US" smtClean="0"/>
              <a:pPr/>
              <a:t>74</a:t>
            </a:fld>
            <a:endParaRPr lang="en-US" dirty="0"/>
          </a:p>
        </p:txBody>
      </p:sp>
    </p:spTree>
    <p:extLst>
      <p:ext uri="{BB962C8B-B14F-4D97-AF65-F5344CB8AC3E}">
        <p14:creationId xmlns:p14="http://schemas.microsoft.com/office/powerpoint/2010/main" val="3478120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E7FEA9-64FA-A94B-8E1D-2F4A0AF2F254}"/>
              </a:ext>
            </a:extLst>
          </p:cNvPr>
          <p:cNvSpPr>
            <a:spLocks noGrp="1"/>
          </p:cNvSpPr>
          <p:nvPr>
            <p:ph idx="1"/>
          </p:nvPr>
        </p:nvSpPr>
        <p:spPr>
          <a:xfrm>
            <a:off x="341925" y="815456"/>
            <a:ext cx="8460152" cy="3701556"/>
          </a:xfrm>
        </p:spPr>
        <p:txBody>
          <a:bodyPr/>
          <a:lstStyle/>
          <a:p>
            <a:r>
              <a:rPr lang="en-US" b="1" dirty="0"/>
              <a:t>Which batch or scripting language is represented here?</a:t>
            </a:r>
          </a:p>
          <a:p>
            <a:endParaRPr lang="en-US" b="1" dirty="0"/>
          </a:p>
          <a:p>
            <a:endParaRPr lang="en-US" b="1" dirty="0"/>
          </a:p>
          <a:p>
            <a:endParaRPr lang="en-US" b="1" dirty="0"/>
          </a:p>
          <a:p>
            <a:endParaRPr lang="en-US" b="1" dirty="0"/>
          </a:p>
          <a:p>
            <a:endParaRPr lang="en-US" b="1" dirty="0"/>
          </a:p>
          <a:p>
            <a:endParaRPr lang="en-US" b="1" dirty="0"/>
          </a:p>
          <a:p>
            <a:endParaRPr lang="en-US" b="1" dirty="0"/>
          </a:p>
          <a:p>
            <a:r>
              <a:rPr lang="en-US" b="1" dirty="0"/>
              <a:t>ANSWER:</a:t>
            </a:r>
          </a:p>
          <a:p>
            <a:pPr lvl="1"/>
            <a:r>
              <a:rPr lang="en-US" dirty="0"/>
              <a:t>VBScript.</a:t>
            </a:r>
          </a:p>
        </p:txBody>
      </p:sp>
      <p:sp>
        <p:nvSpPr>
          <p:cNvPr id="3" name="Title 2">
            <a:extLst>
              <a:ext uri="{FF2B5EF4-FFF2-40B4-BE49-F238E27FC236}">
                <a16:creationId xmlns:a16="http://schemas.microsoft.com/office/drawing/2014/main" id="{208CBC46-CD35-BA4B-838C-C8BF2DC610B1}"/>
              </a:ext>
            </a:extLst>
          </p:cNvPr>
          <p:cNvSpPr>
            <a:spLocks noGrp="1"/>
          </p:cNvSpPr>
          <p:nvPr>
            <p:ph type="title"/>
          </p:nvPr>
        </p:nvSpPr>
        <p:spPr/>
        <p:txBody>
          <a:bodyPr/>
          <a:lstStyle/>
          <a:p>
            <a:r>
              <a:rPr lang="en-US" dirty="0"/>
              <a:t>Discussing Scripting</a:t>
            </a:r>
          </a:p>
        </p:txBody>
      </p:sp>
      <p:sp>
        <p:nvSpPr>
          <p:cNvPr id="4" name="Slide Number Placeholder 3">
            <a:extLst>
              <a:ext uri="{FF2B5EF4-FFF2-40B4-BE49-F238E27FC236}">
                <a16:creationId xmlns:a16="http://schemas.microsoft.com/office/drawing/2014/main" id="{8BBBF662-9C97-B142-BF49-1BCCFCACA76D}"/>
              </a:ext>
            </a:extLst>
          </p:cNvPr>
          <p:cNvSpPr>
            <a:spLocks noGrp="1"/>
          </p:cNvSpPr>
          <p:nvPr>
            <p:ph type="sldNum" sz="quarter" idx="4"/>
          </p:nvPr>
        </p:nvSpPr>
        <p:spPr/>
        <p:txBody>
          <a:bodyPr/>
          <a:lstStyle/>
          <a:p>
            <a:fld id="{2066355A-084C-D24E-9AD2-7E4FC41EA627}" type="slidenum">
              <a:rPr lang="en-US" smtClean="0"/>
              <a:pPr/>
              <a:t>75</a:t>
            </a:fld>
            <a:endParaRPr lang="en-US" dirty="0"/>
          </a:p>
        </p:txBody>
      </p:sp>
      <p:pic>
        <p:nvPicPr>
          <p:cNvPr id="7" name="Picture 6">
            <a:extLst>
              <a:ext uri="{FF2B5EF4-FFF2-40B4-BE49-F238E27FC236}">
                <a16:creationId xmlns:a16="http://schemas.microsoft.com/office/drawing/2014/main" id="{8BABBCBE-2FB5-4D4D-9D48-9FCC73743669}"/>
              </a:ext>
            </a:extLst>
          </p:cNvPr>
          <p:cNvPicPr>
            <a:picLocks noChangeAspect="1"/>
          </p:cNvPicPr>
          <p:nvPr/>
        </p:nvPicPr>
        <p:blipFill>
          <a:blip r:embed="rId3"/>
          <a:stretch>
            <a:fillRect/>
          </a:stretch>
        </p:blipFill>
        <p:spPr>
          <a:xfrm>
            <a:off x="1035673" y="1519210"/>
            <a:ext cx="7367734" cy="1658705"/>
          </a:xfrm>
          <a:prstGeom prst="rect">
            <a:avLst/>
          </a:prstGeom>
        </p:spPr>
      </p:pic>
    </p:spTree>
    <p:extLst>
      <p:ext uri="{BB962C8B-B14F-4D97-AF65-F5344CB8AC3E}">
        <p14:creationId xmlns:p14="http://schemas.microsoft.com/office/powerpoint/2010/main" val="1960075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animEffect transition="in" filter="fade">
                                      <p:cBhvr>
                                        <p:cTn id="7" dur="1000"/>
                                        <p:tgtEl>
                                          <p:spTgt spid="2">
                                            <p:txEl>
                                              <p:pRg st="8" end="8"/>
                                            </p:txEl>
                                          </p:spTgt>
                                        </p:tgtEl>
                                      </p:cBhvr>
                                    </p:animEffect>
                                    <p:anim calcmode="lin" valueType="num">
                                      <p:cBhvr>
                                        <p:cTn id="8"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9" end="9"/>
                                            </p:txEl>
                                          </p:spTgt>
                                        </p:tgtEl>
                                        <p:attrNameLst>
                                          <p:attrName>style.visibility</p:attrName>
                                        </p:attrNameLst>
                                      </p:cBhvr>
                                      <p:to>
                                        <p:strVal val="visible"/>
                                      </p:to>
                                    </p:set>
                                    <p:animEffect transition="in" filter="fade">
                                      <p:cBhvr>
                                        <p:cTn id="14" dur="1000"/>
                                        <p:tgtEl>
                                          <p:spTgt spid="2">
                                            <p:txEl>
                                              <p:pRg st="9" end="9"/>
                                            </p:txEl>
                                          </p:spTgt>
                                        </p:tgtEl>
                                      </p:cBhvr>
                                    </p:animEffect>
                                    <p:anim calcmode="lin" valueType="num">
                                      <p:cBhvr>
                                        <p:cTn id="15" dur="10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E7FEA9-64FA-A94B-8E1D-2F4A0AF2F254}"/>
              </a:ext>
            </a:extLst>
          </p:cNvPr>
          <p:cNvSpPr>
            <a:spLocks noGrp="1"/>
          </p:cNvSpPr>
          <p:nvPr>
            <p:ph idx="1"/>
          </p:nvPr>
        </p:nvSpPr>
        <p:spPr/>
        <p:txBody>
          <a:bodyPr/>
          <a:lstStyle/>
          <a:p>
            <a:r>
              <a:rPr lang="en-US" b="1" dirty="0"/>
              <a:t>What are the characteristics of a variable?</a:t>
            </a:r>
          </a:p>
          <a:p>
            <a:endParaRPr lang="en-US" b="1" dirty="0"/>
          </a:p>
          <a:p>
            <a:r>
              <a:rPr lang="en-US" b="1" dirty="0"/>
              <a:t>ANSWER:</a:t>
            </a:r>
          </a:p>
          <a:p>
            <a:pPr lvl="1"/>
            <a:r>
              <a:rPr lang="en-US" dirty="0"/>
              <a:t>A variable is a construct within programming code for some sort of value that can change during the execution of the script. The variable must be given a name.</a:t>
            </a:r>
          </a:p>
          <a:p>
            <a:pPr marL="342900" lvl="1" indent="0">
              <a:buNone/>
            </a:pPr>
            <a:r>
              <a:rPr lang="en-US" dirty="0"/>
              <a:t> </a:t>
            </a:r>
          </a:p>
          <a:p>
            <a:pPr lvl="1"/>
            <a:r>
              <a:rPr lang="en-US" dirty="0"/>
              <a:t>A variable also has a data type, such as string or integer. The data type can be explicitly declared or set when the variable is initialized (given its first value). It is good programming practice to declare variables before they are used.</a:t>
            </a:r>
          </a:p>
          <a:p>
            <a:endParaRPr lang="en-US" dirty="0"/>
          </a:p>
        </p:txBody>
      </p:sp>
      <p:sp>
        <p:nvSpPr>
          <p:cNvPr id="3" name="Title 2">
            <a:extLst>
              <a:ext uri="{FF2B5EF4-FFF2-40B4-BE49-F238E27FC236}">
                <a16:creationId xmlns:a16="http://schemas.microsoft.com/office/drawing/2014/main" id="{208CBC46-CD35-BA4B-838C-C8BF2DC610B1}"/>
              </a:ext>
            </a:extLst>
          </p:cNvPr>
          <p:cNvSpPr>
            <a:spLocks noGrp="1"/>
          </p:cNvSpPr>
          <p:nvPr>
            <p:ph type="title"/>
          </p:nvPr>
        </p:nvSpPr>
        <p:spPr/>
        <p:txBody>
          <a:bodyPr/>
          <a:lstStyle/>
          <a:p>
            <a:r>
              <a:rPr lang="en-US" dirty="0"/>
              <a:t>Discussing Scripting</a:t>
            </a:r>
          </a:p>
        </p:txBody>
      </p:sp>
      <p:sp>
        <p:nvSpPr>
          <p:cNvPr id="4" name="Slide Number Placeholder 3">
            <a:extLst>
              <a:ext uri="{FF2B5EF4-FFF2-40B4-BE49-F238E27FC236}">
                <a16:creationId xmlns:a16="http://schemas.microsoft.com/office/drawing/2014/main" id="{8BBBF662-9C97-B142-BF49-1BCCFCACA76D}"/>
              </a:ext>
            </a:extLst>
          </p:cNvPr>
          <p:cNvSpPr>
            <a:spLocks noGrp="1"/>
          </p:cNvSpPr>
          <p:nvPr>
            <p:ph type="sldNum" sz="quarter" idx="4"/>
          </p:nvPr>
        </p:nvSpPr>
        <p:spPr/>
        <p:txBody>
          <a:bodyPr/>
          <a:lstStyle/>
          <a:p>
            <a:fld id="{2066355A-084C-D24E-9AD2-7E4FC41EA627}" type="slidenum">
              <a:rPr lang="en-US" smtClean="0"/>
              <a:pPr/>
              <a:t>76</a:t>
            </a:fld>
            <a:endParaRPr lang="en-US" dirty="0"/>
          </a:p>
        </p:txBody>
      </p:sp>
    </p:spTree>
    <p:extLst>
      <p:ext uri="{BB962C8B-B14F-4D97-AF65-F5344CB8AC3E}">
        <p14:creationId xmlns:p14="http://schemas.microsoft.com/office/powerpoint/2010/main" val="4237927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1000"/>
                                        <p:tgtEl>
                                          <p:spTgt spid="2">
                                            <p:txEl>
                                              <p:pRg st="4" end="4"/>
                                            </p:txEl>
                                          </p:spTgt>
                                        </p:tgtEl>
                                      </p:cBhvr>
                                    </p:animEffect>
                                    <p:anim calcmode="lin" valueType="num">
                                      <p:cBhvr>
                                        <p:cTn id="2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fade">
                                      <p:cBhvr>
                                        <p:cTn id="28" dur="1000"/>
                                        <p:tgtEl>
                                          <p:spTgt spid="2">
                                            <p:txEl>
                                              <p:pRg st="5" end="5"/>
                                            </p:txEl>
                                          </p:spTgt>
                                        </p:tgtEl>
                                      </p:cBhvr>
                                    </p:animEffect>
                                    <p:anim calcmode="lin" valueType="num">
                                      <p:cBhvr>
                                        <p:cTn id="29"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E7FEA9-64FA-A94B-8E1D-2F4A0AF2F254}"/>
              </a:ext>
            </a:extLst>
          </p:cNvPr>
          <p:cNvSpPr>
            <a:spLocks noGrp="1"/>
          </p:cNvSpPr>
          <p:nvPr>
            <p:ph idx="1"/>
          </p:nvPr>
        </p:nvSpPr>
        <p:spPr/>
        <p:txBody>
          <a:bodyPr/>
          <a:lstStyle/>
          <a:p>
            <a:r>
              <a:rPr lang="en-US" b="1" dirty="0"/>
              <a:t>What command can you use to define an environment variable?</a:t>
            </a:r>
          </a:p>
          <a:p>
            <a:endParaRPr lang="en-US" b="1" dirty="0"/>
          </a:p>
          <a:p>
            <a:r>
              <a:rPr lang="en-US" b="1" dirty="0"/>
              <a:t>ANSWER:</a:t>
            </a:r>
          </a:p>
          <a:p>
            <a:pPr lvl="1"/>
            <a:r>
              <a:rPr lang="en-US" dirty="0"/>
              <a:t>In Windows, environment variables are defined using set.</a:t>
            </a:r>
          </a:p>
          <a:p>
            <a:pPr marL="342900" lvl="1" indent="0">
              <a:buNone/>
            </a:pPr>
            <a:r>
              <a:rPr lang="en-US" dirty="0"/>
              <a:t> </a:t>
            </a:r>
          </a:p>
          <a:p>
            <a:pPr lvl="1"/>
            <a:r>
              <a:rPr lang="en-US" dirty="0"/>
              <a:t>In Linux, there are not only environment variables (env and </a:t>
            </a:r>
            <a:r>
              <a:rPr lang="en-US" dirty="0" err="1"/>
              <a:t>printenv</a:t>
            </a:r>
            <a:r>
              <a:rPr lang="en-US" dirty="0"/>
              <a:t>), but also variables specific to the current shell. </a:t>
            </a:r>
          </a:p>
          <a:p>
            <a:pPr lvl="1"/>
            <a:endParaRPr lang="en-US" dirty="0"/>
          </a:p>
          <a:p>
            <a:pPr lvl="1"/>
            <a:r>
              <a:rPr lang="en-US" dirty="0"/>
              <a:t>Shell variables are configured with set. The syntax of set is different between Windows and Linux</a:t>
            </a:r>
          </a:p>
          <a:p>
            <a:endParaRPr lang="en-US" dirty="0"/>
          </a:p>
        </p:txBody>
      </p:sp>
      <p:sp>
        <p:nvSpPr>
          <p:cNvPr id="3" name="Title 2">
            <a:extLst>
              <a:ext uri="{FF2B5EF4-FFF2-40B4-BE49-F238E27FC236}">
                <a16:creationId xmlns:a16="http://schemas.microsoft.com/office/drawing/2014/main" id="{208CBC46-CD35-BA4B-838C-C8BF2DC610B1}"/>
              </a:ext>
            </a:extLst>
          </p:cNvPr>
          <p:cNvSpPr>
            <a:spLocks noGrp="1"/>
          </p:cNvSpPr>
          <p:nvPr>
            <p:ph type="title"/>
          </p:nvPr>
        </p:nvSpPr>
        <p:spPr/>
        <p:txBody>
          <a:bodyPr/>
          <a:lstStyle/>
          <a:p>
            <a:r>
              <a:rPr lang="en-US" dirty="0"/>
              <a:t>Discussing Scripting</a:t>
            </a:r>
          </a:p>
        </p:txBody>
      </p:sp>
      <p:sp>
        <p:nvSpPr>
          <p:cNvPr id="4" name="Slide Number Placeholder 3">
            <a:extLst>
              <a:ext uri="{FF2B5EF4-FFF2-40B4-BE49-F238E27FC236}">
                <a16:creationId xmlns:a16="http://schemas.microsoft.com/office/drawing/2014/main" id="{8BBBF662-9C97-B142-BF49-1BCCFCACA76D}"/>
              </a:ext>
            </a:extLst>
          </p:cNvPr>
          <p:cNvSpPr>
            <a:spLocks noGrp="1"/>
          </p:cNvSpPr>
          <p:nvPr>
            <p:ph type="sldNum" sz="quarter" idx="4"/>
          </p:nvPr>
        </p:nvSpPr>
        <p:spPr/>
        <p:txBody>
          <a:bodyPr/>
          <a:lstStyle/>
          <a:p>
            <a:fld id="{2066355A-084C-D24E-9AD2-7E4FC41EA627}" type="slidenum">
              <a:rPr lang="en-US" smtClean="0"/>
              <a:pPr/>
              <a:t>77</a:t>
            </a:fld>
            <a:endParaRPr lang="en-US" dirty="0"/>
          </a:p>
        </p:txBody>
      </p:sp>
    </p:spTree>
    <p:extLst>
      <p:ext uri="{BB962C8B-B14F-4D97-AF65-F5344CB8AC3E}">
        <p14:creationId xmlns:p14="http://schemas.microsoft.com/office/powerpoint/2010/main" val="1176318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1000"/>
                                        <p:tgtEl>
                                          <p:spTgt spid="2">
                                            <p:txEl>
                                              <p:pRg st="4" end="4"/>
                                            </p:txEl>
                                          </p:spTgt>
                                        </p:tgtEl>
                                      </p:cBhvr>
                                    </p:animEffect>
                                    <p:anim calcmode="lin" valueType="num">
                                      <p:cBhvr>
                                        <p:cTn id="2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fade">
                                      <p:cBhvr>
                                        <p:cTn id="28" dur="1000"/>
                                        <p:tgtEl>
                                          <p:spTgt spid="2">
                                            <p:txEl>
                                              <p:pRg st="5" end="5"/>
                                            </p:txEl>
                                          </p:spTgt>
                                        </p:tgtEl>
                                      </p:cBhvr>
                                    </p:animEffect>
                                    <p:anim calcmode="lin" valueType="num">
                                      <p:cBhvr>
                                        <p:cTn id="29"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animEffect transition="in" filter="fade">
                                      <p:cBhvr>
                                        <p:cTn id="35" dur="1000"/>
                                        <p:tgtEl>
                                          <p:spTgt spid="2">
                                            <p:txEl>
                                              <p:pRg st="7" end="7"/>
                                            </p:txEl>
                                          </p:spTgt>
                                        </p:tgtEl>
                                      </p:cBhvr>
                                    </p:animEffect>
                                    <p:anim calcmode="lin" valueType="num">
                                      <p:cBhvr>
                                        <p:cTn id="36"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E7FEA9-64FA-A94B-8E1D-2F4A0AF2F254}"/>
              </a:ext>
            </a:extLst>
          </p:cNvPr>
          <p:cNvSpPr>
            <a:spLocks noGrp="1"/>
          </p:cNvSpPr>
          <p:nvPr>
            <p:ph idx="1"/>
          </p:nvPr>
        </p:nvSpPr>
        <p:spPr/>
        <p:txBody>
          <a:bodyPr/>
          <a:lstStyle/>
          <a:p>
            <a:r>
              <a:rPr lang="en-US" b="1" dirty="0"/>
              <a:t>What type of script construct is "For ... Next" an example of?</a:t>
            </a:r>
          </a:p>
          <a:p>
            <a:endParaRPr lang="en-US" b="1" dirty="0"/>
          </a:p>
          <a:p>
            <a:r>
              <a:rPr lang="en-US" b="1" dirty="0"/>
              <a:t>ANSWER:</a:t>
            </a:r>
          </a:p>
          <a:p>
            <a:pPr lvl="1"/>
            <a:r>
              <a:rPr lang="en-US" dirty="0"/>
              <a:t>The For ... Next statement is one kind of loop. The script will execute statements within the loop repetitively until a logical condition is met.</a:t>
            </a:r>
          </a:p>
          <a:p>
            <a:endParaRPr lang="en-US" dirty="0"/>
          </a:p>
        </p:txBody>
      </p:sp>
      <p:sp>
        <p:nvSpPr>
          <p:cNvPr id="3" name="Title 2">
            <a:extLst>
              <a:ext uri="{FF2B5EF4-FFF2-40B4-BE49-F238E27FC236}">
                <a16:creationId xmlns:a16="http://schemas.microsoft.com/office/drawing/2014/main" id="{208CBC46-CD35-BA4B-838C-C8BF2DC610B1}"/>
              </a:ext>
            </a:extLst>
          </p:cNvPr>
          <p:cNvSpPr>
            <a:spLocks noGrp="1"/>
          </p:cNvSpPr>
          <p:nvPr>
            <p:ph type="title"/>
          </p:nvPr>
        </p:nvSpPr>
        <p:spPr/>
        <p:txBody>
          <a:bodyPr/>
          <a:lstStyle/>
          <a:p>
            <a:r>
              <a:rPr lang="en-US" dirty="0"/>
              <a:t>Discussing Scripting</a:t>
            </a:r>
          </a:p>
        </p:txBody>
      </p:sp>
      <p:sp>
        <p:nvSpPr>
          <p:cNvPr id="4" name="Slide Number Placeholder 3">
            <a:extLst>
              <a:ext uri="{FF2B5EF4-FFF2-40B4-BE49-F238E27FC236}">
                <a16:creationId xmlns:a16="http://schemas.microsoft.com/office/drawing/2014/main" id="{8BBBF662-9C97-B142-BF49-1BCCFCACA76D}"/>
              </a:ext>
            </a:extLst>
          </p:cNvPr>
          <p:cNvSpPr>
            <a:spLocks noGrp="1"/>
          </p:cNvSpPr>
          <p:nvPr>
            <p:ph type="sldNum" sz="quarter" idx="4"/>
          </p:nvPr>
        </p:nvSpPr>
        <p:spPr/>
        <p:txBody>
          <a:bodyPr/>
          <a:lstStyle/>
          <a:p>
            <a:fld id="{2066355A-084C-D24E-9AD2-7E4FC41EA627}" type="slidenum">
              <a:rPr lang="en-US" smtClean="0"/>
              <a:pPr/>
              <a:t>78</a:t>
            </a:fld>
            <a:endParaRPr lang="en-US" dirty="0"/>
          </a:p>
        </p:txBody>
      </p:sp>
    </p:spTree>
    <p:extLst>
      <p:ext uri="{BB962C8B-B14F-4D97-AF65-F5344CB8AC3E}">
        <p14:creationId xmlns:p14="http://schemas.microsoft.com/office/powerpoint/2010/main" val="4179624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E7FEA9-64FA-A94B-8E1D-2F4A0AF2F254}"/>
              </a:ext>
            </a:extLst>
          </p:cNvPr>
          <p:cNvSpPr>
            <a:spLocks noGrp="1"/>
          </p:cNvSpPr>
          <p:nvPr>
            <p:ph idx="1"/>
          </p:nvPr>
        </p:nvSpPr>
        <p:spPr/>
        <p:txBody>
          <a:bodyPr/>
          <a:lstStyle/>
          <a:p>
            <a:r>
              <a:rPr lang="en-US" b="1" dirty="0"/>
              <a:t>What is a string?</a:t>
            </a:r>
          </a:p>
          <a:p>
            <a:endParaRPr lang="en-US" b="1" dirty="0"/>
          </a:p>
          <a:p>
            <a:r>
              <a:rPr lang="en-US" b="1" dirty="0"/>
              <a:t>ANSWER:</a:t>
            </a:r>
          </a:p>
          <a:p>
            <a:pPr lvl="1"/>
            <a:r>
              <a:rPr lang="en-US" dirty="0"/>
              <a:t>A string is a data type that represents a series of text characters.</a:t>
            </a:r>
          </a:p>
        </p:txBody>
      </p:sp>
      <p:sp>
        <p:nvSpPr>
          <p:cNvPr id="3" name="Title 2">
            <a:extLst>
              <a:ext uri="{FF2B5EF4-FFF2-40B4-BE49-F238E27FC236}">
                <a16:creationId xmlns:a16="http://schemas.microsoft.com/office/drawing/2014/main" id="{208CBC46-CD35-BA4B-838C-C8BF2DC610B1}"/>
              </a:ext>
            </a:extLst>
          </p:cNvPr>
          <p:cNvSpPr>
            <a:spLocks noGrp="1"/>
          </p:cNvSpPr>
          <p:nvPr>
            <p:ph type="title"/>
          </p:nvPr>
        </p:nvSpPr>
        <p:spPr/>
        <p:txBody>
          <a:bodyPr/>
          <a:lstStyle/>
          <a:p>
            <a:r>
              <a:rPr lang="en-US" dirty="0"/>
              <a:t>Discussing Scripting</a:t>
            </a:r>
          </a:p>
        </p:txBody>
      </p:sp>
      <p:sp>
        <p:nvSpPr>
          <p:cNvPr id="4" name="Slide Number Placeholder 3">
            <a:extLst>
              <a:ext uri="{FF2B5EF4-FFF2-40B4-BE49-F238E27FC236}">
                <a16:creationId xmlns:a16="http://schemas.microsoft.com/office/drawing/2014/main" id="{8BBBF662-9C97-B142-BF49-1BCCFCACA76D}"/>
              </a:ext>
            </a:extLst>
          </p:cNvPr>
          <p:cNvSpPr>
            <a:spLocks noGrp="1"/>
          </p:cNvSpPr>
          <p:nvPr>
            <p:ph type="sldNum" sz="quarter" idx="4"/>
          </p:nvPr>
        </p:nvSpPr>
        <p:spPr/>
        <p:txBody>
          <a:bodyPr/>
          <a:lstStyle/>
          <a:p>
            <a:fld id="{2066355A-084C-D24E-9AD2-7E4FC41EA627}" type="slidenum">
              <a:rPr lang="en-US" smtClean="0"/>
              <a:pPr/>
              <a:t>79</a:t>
            </a:fld>
            <a:endParaRPr lang="en-US" dirty="0"/>
          </a:p>
        </p:txBody>
      </p:sp>
    </p:spTree>
    <p:extLst>
      <p:ext uri="{BB962C8B-B14F-4D97-AF65-F5344CB8AC3E}">
        <p14:creationId xmlns:p14="http://schemas.microsoft.com/office/powerpoint/2010/main" val="184266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210C6E-B1E9-480B-BEC3-AECA5AB089CD}"/>
              </a:ext>
            </a:extLst>
          </p:cNvPr>
          <p:cNvSpPr>
            <a:spLocks noGrp="1"/>
          </p:cNvSpPr>
          <p:nvPr>
            <p:ph type="title"/>
          </p:nvPr>
        </p:nvSpPr>
        <p:spPr>
          <a:xfrm>
            <a:off x="341927" y="75202"/>
            <a:ext cx="8455567" cy="633458"/>
          </a:xfrm>
        </p:spPr>
        <p:txBody>
          <a:bodyPr anchor="ctr">
            <a:normAutofit/>
          </a:bodyPr>
          <a:lstStyle/>
          <a:p>
            <a:r>
              <a:rPr lang="en-US" dirty="0"/>
              <a:t>Environmental Impacts</a:t>
            </a:r>
          </a:p>
        </p:txBody>
      </p:sp>
      <p:sp>
        <p:nvSpPr>
          <p:cNvPr id="6" name="Text Placeholder 5">
            <a:extLst>
              <a:ext uri="{FF2B5EF4-FFF2-40B4-BE49-F238E27FC236}">
                <a16:creationId xmlns:a16="http://schemas.microsoft.com/office/drawing/2014/main" id="{BAF9B553-A2B2-45C1-8834-3803A2826160}"/>
              </a:ext>
            </a:extLst>
          </p:cNvPr>
          <p:cNvSpPr>
            <a:spLocks noGrp="1"/>
          </p:cNvSpPr>
          <p:nvPr>
            <p:ph sz="half" idx="1"/>
          </p:nvPr>
        </p:nvSpPr>
        <p:spPr>
          <a:xfrm>
            <a:off x="457200" y="1200151"/>
            <a:ext cx="4038600" cy="3394472"/>
          </a:xfrm>
        </p:spPr>
        <p:txBody>
          <a:bodyPr>
            <a:normAutofit/>
          </a:bodyPr>
          <a:lstStyle/>
          <a:p>
            <a:r>
              <a:rPr lang="en-US" b="1" dirty="0"/>
              <a:t>Mean Time Between Failures (MTBF): </a:t>
            </a:r>
            <a:r>
              <a:rPr lang="en-US" dirty="0"/>
              <a:t>The rating on a device or component that predicts the expected time between failures.</a:t>
            </a:r>
          </a:p>
        </p:txBody>
      </p:sp>
      <p:sp>
        <p:nvSpPr>
          <p:cNvPr id="3" name="Slide Number Placeholder 2">
            <a:extLst>
              <a:ext uri="{FF2B5EF4-FFF2-40B4-BE49-F238E27FC236}">
                <a16:creationId xmlns:a16="http://schemas.microsoft.com/office/drawing/2014/main" id="{3AF9D5F0-906F-44AF-8103-079066EDDD9B}"/>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8</a:t>
            </a:fld>
            <a:endParaRPr lang="en-US"/>
          </a:p>
        </p:txBody>
      </p:sp>
      <p:graphicFrame>
        <p:nvGraphicFramePr>
          <p:cNvPr id="8" name="Content Placeholder 4">
            <a:extLst>
              <a:ext uri="{FF2B5EF4-FFF2-40B4-BE49-F238E27FC236}">
                <a16:creationId xmlns:a16="http://schemas.microsoft.com/office/drawing/2014/main" id="{BC9E24A2-D1D7-0D94-9A84-54DCBF9B6466}"/>
              </a:ext>
            </a:extLst>
          </p:cNvPr>
          <p:cNvGraphicFramePr>
            <a:graphicFrameLocks noGrp="1"/>
          </p:cNvGraphicFramePr>
          <p:nvPr>
            <p:ph sz="half" idx="2"/>
            <p:extLst>
              <p:ext uri="{D42A27DB-BD31-4B8C-83A1-F6EECF244321}">
                <p14:modId xmlns:p14="http://schemas.microsoft.com/office/powerpoint/2010/main" val="2369369072"/>
              </p:ext>
            </p:extLst>
          </p:nvPr>
        </p:nvGraphicFramePr>
        <p:xfrm>
          <a:off x="4648200" y="1200151"/>
          <a:ext cx="4038600" cy="3394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648356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F701D-6EBF-6442-8346-EA160FF3E176}"/>
              </a:ext>
            </a:extLst>
          </p:cNvPr>
          <p:cNvSpPr>
            <a:spLocks noGrp="1"/>
          </p:cNvSpPr>
          <p:nvPr>
            <p:ph type="title"/>
          </p:nvPr>
        </p:nvSpPr>
        <p:spPr>
          <a:xfrm>
            <a:off x="341927" y="75202"/>
            <a:ext cx="8455567" cy="633458"/>
          </a:xfrm>
        </p:spPr>
        <p:txBody>
          <a:bodyPr anchor="ctr">
            <a:normAutofit/>
          </a:bodyPr>
          <a:lstStyle/>
          <a:p>
            <a:r>
              <a:rPr lang="en-US" dirty="0"/>
              <a:t>Topic E: Professionalism and Communication</a:t>
            </a:r>
          </a:p>
        </p:txBody>
      </p:sp>
      <p:sp>
        <p:nvSpPr>
          <p:cNvPr id="3" name="Slide Number Placeholder 2">
            <a:extLst>
              <a:ext uri="{FF2B5EF4-FFF2-40B4-BE49-F238E27FC236}">
                <a16:creationId xmlns:a16="http://schemas.microsoft.com/office/drawing/2014/main" id="{4644A7C3-3C24-6F40-9CC2-45C77879193D}"/>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80</a:t>
            </a:fld>
            <a:endParaRPr lang="en-US"/>
          </a:p>
        </p:txBody>
      </p:sp>
      <p:pic>
        <p:nvPicPr>
          <p:cNvPr id="9" name="Picture 8">
            <a:extLst>
              <a:ext uri="{FF2B5EF4-FFF2-40B4-BE49-F238E27FC236}">
                <a16:creationId xmlns:a16="http://schemas.microsoft.com/office/drawing/2014/main" id="{1BCF78B7-20F2-2597-882D-6F94D495FA00}"/>
              </a:ext>
            </a:extLst>
          </p:cNvPr>
          <p:cNvPicPr>
            <a:picLocks noChangeAspect="1"/>
          </p:cNvPicPr>
          <p:nvPr/>
        </p:nvPicPr>
        <p:blipFill>
          <a:blip r:embed="rId2"/>
          <a:stretch>
            <a:fillRect/>
          </a:stretch>
        </p:blipFill>
        <p:spPr>
          <a:xfrm>
            <a:off x="1158038" y="980347"/>
            <a:ext cx="6827923" cy="3567590"/>
          </a:xfrm>
          <a:prstGeom prst="rect">
            <a:avLst/>
          </a:prstGeom>
          <a:noFill/>
        </p:spPr>
      </p:pic>
    </p:spTree>
    <p:extLst>
      <p:ext uri="{BB962C8B-B14F-4D97-AF65-F5344CB8AC3E}">
        <p14:creationId xmlns:p14="http://schemas.microsoft.com/office/powerpoint/2010/main" val="412287870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B51015-2E94-4A9B-961A-5B79CFA8CE2B}"/>
              </a:ext>
            </a:extLst>
          </p:cNvPr>
          <p:cNvSpPr>
            <a:spLocks noGrp="1"/>
          </p:cNvSpPr>
          <p:nvPr>
            <p:ph type="title"/>
          </p:nvPr>
        </p:nvSpPr>
        <p:spPr>
          <a:xfrm>
            <a:off x="341927" y="75202"/>
            <a:ext cx="8455567" cy="633458"/>
          </a:xfrm>
        </p:spPr>
        <p:txBody>
          <a:bodyPr anchor="ctr">
            <a:normAutofit/>
          </a:bodyPr>
          <a:lstStyle/>
          <a:p>
            <a:r>
              <a:rPr lang="en-US" dirty="0"/>
              <a:t>Customer Service Attitude</a:t>
            </a:r>
          </a:p>
        </p:txBody>
      </p:sp>
      <p:sp>
        <p:nvSpPr>
          <p:cNvPr id="3" name="Slide Number Placeholder 2">
            <a:extLst>
              <a:ext uri="{FF2B5EF4-FFF2-40B4-BE49-F238E27FC236}">
                <a16:creationId xmlns:a16="http://schemas.microsoft.com/office/drawing/2014/main" id="{610AA0C9-14E9-4F1C-92D9-287D5F8BCC92}"/>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81</a:t>
            </a:fld>
            <a:endParaRPr lang="en-US"/>
          </a:p>
        </p:txBody>
      </p:sp>
      <p:graphicFrame>
        <p:nvGraphicFramePr>
          <p:cNvPr id="6" name="Content Placeholder 3">
            <a:extLst>
              <a:ext uri="{FF2B5EF4-FFF2-40B4-BE49-F238E27FC236}">
                <a16:creationId xmlns:a16="http://schemas.microsoft.com/office/drawing/2014/main" id="{F0C0FCE2-3AC4-6336-16D8-E1AFE1C4C873}"/>
              </a:ext>
            </a:extLst>
          </p:cNvPr>
          <p:cNvGraphicFramePr>
            <a:graphicFrameLocks noGrp="1"/>
          </p:cNvGraphicFramePr>
          <p:nvPr>
            <p:ph idx="1"/>
            <p:extLst>
              <p:ext uri="{D42A27DB-BD31-4B8C-83A1-F6EECF244321}">
                <p14:modId xmlns:p14="http://schemas.microsoft.com/office/powerpoint/2010/main" val="3939534464"/>
              </p:ext>
            </p:extLst>
          </p:nvPr>
        </p:nvGraphicFramePr>
        <p:xfrm>
          <a:off x="341924" y="980347"/>
          <a:ext cx="8460152" cy="35675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0576431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B51015-2E94-4A9B-961A-5B79CFA8CE2B}"/>
              </a:ext>
            </a:extLst>
          </p:cNvPr>
          <p:cNvSpPr>
            <a:spLocks noGrp="1"/>
          </p:cNvSpPr>
          <p:nvPr>
            <p:ph type="title"/>
          </p:nvPr>
        </p:nvSpPr>
        <p:spPr/>
        <p:txBody>
          <a:bodyPr/>
          <a:lstStyle/>
          <a:p>
            <a:r>
              <a:rPr lang="en-US" dirty="0"/>
              <a:t>Communication Skills</a:t>
            </a:r>
          </a:p>
        </p:txBody>
      </p:sp>
      <p:sp>
        <p:nvSpPr>
          <p:cNvPr id="3" name="Slide Number Placeholder 2">
            <a:extLst>
              <a:ext uri="{FF2B5EF4-FFF2-40B4-BE49-F238E27FC236}">
                <a16:creationId xmlns:a16="http://schemas.microsoft.com/office/drawing/2014/main" id="{610AA0C9-14E9-4F1C-92D9-287D5F8BCC92}"/>
              </a:ext>
            </a:extLst>
          </p:cNvPr>
          <p:cNvSpPr>
            <a:spLocks noGrp="1"/>
          </p:cNvSpPr>
          <p:nvPr>
            <p:ph type="sldNum" sz="quarter" idx="4"/>
          </p:nvPr>
        </p:nvSpPr>
        <p:spPr/>
        <p:txBody>
          <a:bodyPr/>
          <a:lstStyle/>
          <a:p>
            <a:fld id="{2066355A-084C-D24E-9AD2-7E4FC41EA627}" type="slidenum">
              <a:rPr lang="en-US" smtClean="0"/>
              <a:pPr/>
              <a:t>82</a:t>
            </a:fld>
            <a:endParaRPr lang="en-US" dirty="0"/>
          </a:p>
        </p:txBody>
      </p:sp>
      <p:sp>
        <p:nvSpPr>
          <p:cNvPr id="4" name="Content Placeholder 3">
            <a:extLst>
              <a:ext uri="{FF2B5EF4-FFF2-40B4-BE49-F238E27FC236}">
                <a16:creationId xmlns:a16="http://schemas.microsoft.com/office/drawing/2014/main" id="{93C3A261-0600-49E6-8E7F-D1DAF521E9DA}"/>
              </a:ext>
            </a:extLst>
          </p:cNvPr>
          <p:cNvSpPr>
            <a:spLocks noGrp="1"/>
          </p:cNvSpPr>
          <p:nvPr>
            <p:ph idx="1"/>
          </p:nvPr>
        </p:nvSpPr>
        <p:spPr/>
        <p:txBody>
          <a:bodyPr/>
          <a:lstStyle/>
          <a:p>
            <a:r>
              <a:rPr lang="en-US" dirty="0"/>
              <a:t>Use proper language. </a:t>
            </a:r>
          </a:p>
          <a:p>
            <a:pPr lvl="1"/>
            <a:r>
              <a:rPr lang="en-US" dirty="0"/>
              <a:t>Avoid the use of jargon, acronyms, and slang when applicable.</a:t>
            </a:r>
          </a:p>
          <a:p>
            <a:pPr lvl="1"/>
            <a:endParaRPr lang="en-US" dirty="0"/>
          </a:p>
          <a:p>
            <a:r>
              <a:rPr lang="en-US" dirty="0"/>
              <a:t>Actively listen to the customer. </a:t>
            </a:r>
          </a:p>
          <a:p>
            <a:pPr lvl="1"/>
            <a:r>
              <a:rPr lang="en-US" dirty="0"/>
              <a:t>Avoid interrupting.</a:t>
            </a:r>
          </a:p>
          <a:p>
            <a:pPr lvl="1"/>
            <a:r>
              <a:rPr lang="en-US" dirty="0"/>
              <a:t>Use open and closed questions to </a:t>
            </a:r>
            <a:br>
              <a:rPr lang="en-US" dirty="0"/>
            </a:br>
            <a:r>
              <a:rPr lang="en-US" dirty="0"/>
              <a:t>elicit information.</a:t>
            </a:r>
          </a:p>
          <a:p>
            <a:pPr marL="342900" lvl="1" indent="0">
              <a:buNone/>
            </a:pPr>
            <a:endParaRPr lang="en-US" dirty="0"/>
          </a:p>
          <a:p>
            <a:r>
              <a:rPr lang="en-US" dirty="0"/>
              <a:t>Provide feedback to gain rapport.</a:t>
            </a:r>
          </a:p>
          <a:p>
            <a:pPr lvl="1"/>
            <a:r>
              <a:rPr lang="en-US" dirty="0"/>
              <a:t>Avoid implying blame or responsibility.</a:t>
            </a:r>
          </a:p>
        </p:txBody>
      </p:sp>
      <p:pic>
        <p:nvPicPr>
          <p:cNvPr id="9" name="Picture 8">
            <a:extLst>
              <a:ext uri="{FF2B5EF4-FFF2-40B4-BE49-F238E27FC236}">
                <a16:creationId xmlns:a16="http://schemas.microsoft.com/office/drawing/2014/main" id="{2D4A2147-0AD0-41E1-AC5A-8D92324F0AE4}"/>
              </a:ext>
            </a:extLst>
          </p:cNvPr>
          <p:cNvPicPr>
            <a:picLocks noChangeAspect="1"/>
          </p:cNvPicPr>
          <p:nvPr/>
        </p:nvPicPr>
        <p:blipFill>
          <a:blip r:embed="rId2"/>
          <a:stretch>
            <a:fillRect/>
          </a:stretch>
        </p:blipFill>
        <p:spPr>
          <a:xfrm>
            <a:off x="4745826" y="2071352"/>
            <a:ext cx="3962408" cy="2642621"/>
          </a:xfrm>
          <a:prstGeom prst="rect">
            <a:avLst/>
          </a:prstGeom>
        </p:spPr>
      </p:pic>
    </p:spTree>
    <p:extLst>
      <p:ext uri="{BB962C8B-B14F-4D97-AF65-F5344CB8AC3E}">
        <p14:creationId xmlns:p14="http://schemas.microsoft.com/office/powerpoint/2010/main" val="180286839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C6821-7F8D-4763-A577-E102F230D913}"/>
              </a:ext>
            </a:extLst>
          </p:cNvPr>
          <p:cNvSpPr>
            <a:spLocks noGrp="1"/>
          </p:cNvSpPr>
          <p:nvPr>
            <p:ph type="title"/>
          </p:nvPr>
        </p:nvSpPr>
        <p:spPr/>
        <p:txBody>
          <a:bodyPr/>
          <a:lstStyle/>
          <a:p>
            <a:r>
              <a:rPr lang="en-US" dirty="0"/>
              <a:t>Professionalism</a:t>
            </a:r>
          </a:p>
        </p:txBody>
      </p:sp>
      <p:sp>
        <p:nvSpPr>
          <p:cNvPr id="3" name="Slide Number Placeholder 2">
            <a:extLst>
              <a:ext uri="{FF2B5EF4-FFF2-40B4-BE49-F238E27FC236}">
                <a16:creationId xmlns:a16="http://schemas.microsoft.com/office/drawing/2014/main" id="{DB1ACA2D-5A6F-4F12-96F9-A50200EE2BC5}"/>
              </a:ext>
            </a:extLst>
          </p:cNvPr>
          <p:cNvSpPr>
            <a:spLocks noGrp="1"/>
          </p:cNvSpPr>
          <p:nvPr>
            <p:ph type="sldNum" sz="quarter" idx="4"/>
          </p:nvPr>
        </p:nvSpPr>
        <p:spPr/>
        <p:txBody>
          <a:bodyPr/>
          <a:lstStyle/>
          <a:p>
            <a:fld id="{2066355A-084C-D24E-9AD2-7E4FC41EA627}" type="slidenum">
              <a:rPr lang="en-US" smtClean="0"/>
              <a:pPr/>
              <a:t>83</a:t>
            </a:fld>
            <a:endParaRPr lang="en-US" dirty="0"/>
          </a:p>
        </p:txBody>
      </p:sp>
      <p:sp>
        <p:nvSpPr>
          <p:cNvPr id="4" name="Content Placeholder 3">
            <a:extLst>
              <a:ext uri="{FF2B5EF4-FFF2-40B4-BE49-F238E27FC236}">
                <a16:creationId xmlns:a16="http://schemas.microsoft.com/office/drawing/2014/main" id="{CF0D1E7A-1530-4C95-96CC-D6C15DC0F272}"/>
              </a:ext>
            </a:extLst>
          </p:cNvPr>
          <p:cNvSpPr>
            <a:spLocks noGrp="1"/>
          </p:cNvSpPr>
          <p:nvPr>
            <p:ph idx="1"/>
          </p:nvPr>
        </p:nvSpPr>
        <p:spPr>
          <a:xfrm>
            <a:off x="341927" y="519547"/>
            <a:ext cx="6746448" cy="3567590"/>
          </a:xfrm>
        </p:spPr>
        <p:txBody>
          <a:bodyPr/>
          <a:lstStyle/>
          <a:p>
            <a:r>
              <a:rPr lang="en-US" dirty="0"/>
              <a:t>Proper documentation helps you set realistic expectations.</a:t>
            </a:r>
          </a:p>
          <a:p>
            <a:pPr lvl="1"/>
            <a:r>
              <a:rPr lang="en-US" dirty="0"/>
              <a:t>Contact information</a:t>
            </a:r>
          </a:p>
          <a:p>
            <a:pPr lvl="1"/>
            <a:r>
              <a:rPr lang="en-US" dirty="0"/>
              <a:t>Hours of operation</a:t>
            </a:r>
          </a:p>
          <a:p>
            <a:pPr lvl="1"/>
            <a:r>
              <a:rPr lang="en-US" dirty="0"/>
              <a:t>Items that are supported</a:t>
            </a:r>
          </a:p>
          <a:p>
            <a:pPr lvl="1"/>
            <a:r>
              <a:rPr lang="en-US" dirty="0"/>
              <a:t>How long to resolve incidents</a:t>
            </a:r>
          </a:p>
          <a:p>
            <a:pPr lvl="1"/>
            <a:r>
              <a:rPr lang="en-US" dirty="0"/>
              <a:t>When an item will be replaced rather than repaired</a:t>
            </a:r>
          </a:p>
          <a:p>
            <a:pPr lvl="1"/>
            <a:endParaRPr lang="en-US" dirty="0"/>
          </a:p>
          <a:p>
            <a:r>
              <a:rPr lang="en-US" dirty="0"/>
              <a:t>Problem management</a:t>
            </a:r>
          </a:p>
          <a:p>
            <a:pPr lvl="1"/>
            <a:r>
              <a:rPr lang="en-US" dirty="0"/>
              <a:t>Clarify customer expectations of what will</a:t>
            </a:r>
            <a:br>
              <a:rPr lang="en-US" dirty="0"/>
            </a:br>
            <a:r>
              <a:rPr lang="en-US" dirty="0"/>
              <a:t> be done and when </a:t>
            </a:r>
          </a:p>
          <a:p>
            <a:pPr lvl="1"/>
            <a:r>
              <a:rPr lang="en-US" dirty="0"/>
              <a:t>Address customer concerns about cost or</a:t>
            </a:r>
            <a:br>
              <a:rPr lang="en-US" dirty="0"/>
            </a:br>
            <a:r>
              <a:rPr lang="en-US" dirty="0"/>
              <a:t> impact on business processes</a:t>
            </a:r>
          </a:p>
          <a:p>
            <a:pPr lvl="1"/>
            <a:r>
              <a:rPr lang="en-US" dirty="0"/>
              <a:t>Your constraints regarding time, parts, costs,</a:t>
            </a:r>
            <a:br>
              <a:rPr lang="en-US" dirty="0"/>
            </a:br>
            <a:r>
              <a:rPr lang="en-US" dirty="0"/>
              <a:t> contractual obligations, etc.</a:t>
            </a:r>
          </a:p>
          <a:p>
            <a:pPr lvl="1"/>
            <a:r>
              <a:rPr lang="en-US" dirty="0"/>
              <a:t>Reach a course of action that is realistic and </a:t>
            </a:r>
            <a:br>
              <a:rPr lang="en-US" dirty="0"/>
            </a:br>
            <a:r>
              <a:rPr lang="en-US" dirty="0"/>
              <a:t>achievable</a:t>
            </a:r>
          </a:p>
        </p:txBody>
      </p:sp>
      <p:pic>
        <p:nvPicPr>
          <p:cNvPr id="6" name="Picture 5">
            <a:extLst>
              <a:ext uri="{FF2B5EF4-FFF2-40B4-BE49-F238E27FC236}">
                <a16:creationId xmlns:a16="http://schemas.microsoft.com/office/drawing/2014/main" id="{6E44242F-9AE1-4656-BC5A-B05908423C75}"/>
              </a:ext>
            </a:extLst>
          </p:cNvPr>
          <p:cNvPicPr>
            <a:picLocks noChangeAspect="1"/>
          </p:cNvPicPr>
          <p:nvPr/>
        </p:nvPicPr>
        <p:blipFill>
          <a:blip r:embed="rId3"/>
          <a:stretch>
            <a:fillRect/>
          </a:stretch>
        </p:blipFill>
        <p:spPr>
          <a:xfrm>
            <a:off x="5406647" y="2473577"/>
            <a:ext cx="3301587" cy="2201905"/>
          </a:xfrm>
          <a:prstGeom prst="rect">
            <a:avLst/>
          </a:prstGeom>
        </p:spPr>
      </p:pic>
    </p:spTree>
    <p:extLst>
      <p:ext uri="{BB962C8B-B14F-4D97-AF65-F5344CB8AC3E}">
        <p14:creationId xmlns:p14="http://schemas.microsoft.com/office/powerpoint/2010/main" val="150019260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C6821-7F8D-4763-A577-E102F230D913}"/>
              </a:ext>
            </a:extLst>
          </p:cNvPr>
          <p:cNvSpPr>
            <a:spLocks noGrp="1"/>
          </p:cNvSpPr>
          <p:nvPr>
            <p:ph type="title"/>
          </p:nvPr>
        </p:nvSpPr>
        <p:spPr/>
        <p:txBody>
          <a:bodyPr/>
          <a:lstStyle/>
          <a:p>
            <a:r>
              <a:rPr lang="en-US" dirty="0"/>
              <a:t>Professionalism</a:t>
            </a:r>
          </a:p>
        </p:txBody>
      </p:sp>
      <p:sp>
        <p:nvSpPr>
          <p:cNvPr id="3" name="Slide Number Placeholder 2">
            <a:extLst>
              <a:ext uri="{FF2B5EF4-FFF2-40B4-BE49-F238E27FC236}">
                <a16:creationId xmlns:a16="http://schemas.microsoft.com/office/drawing/2014/main" id="{DB1ACA2D-5A6F-4F12-96F9-A50200EE2BC5}"/>
              </a:ext>
            </a:extLst>
          </p:cNvPr>
          <p:cNvSpPr>
            <a:spLocks noGrp="1"/>
          </p:cNvSpPr>
          <p:nvPr>
            <p:ph type="sldNum" sz="quarter" idx="4"/>
          </p:nvPr>
        </p:nvSpPr>
        <p:spPr/>
        <p:txBody>
          <a:bodyPr/>
          <a:lstStyle/>
          <a:p>
            <a:fld id="{2066355A-084C-D24E-9AD2-7E4FC41EA627}" type="slidenum">
              <a:rPr lang="en-US" smtClean="0"/>
              <a:pPr/>
              <a:t>84</a:t>
            </a:fld>
            <a:endParaRPr lang="en-US" dirty="0"/>
          </a:p>
        </p:txBody>
      </p:sp>
      <p:sp>
        <p:nvSpPr>
          <p:cNvPr id="5" name="Content Placeholder 4">
            <a:extLst>
              <a:ext uri="{FF2B5EF4-FFF2-40B4-BE49-F238E27FC236}">
                <a16:creationId xmlns:a16="http://schemas.microsoft.com/office/drawing/2014/main" id="{71D6E856-CC54-4FAB-8174-404BDD17ED39}"/>
              </a:ext>
            </a:extLst>
          </p:cNvPr>
          <p:cNvSpPr>
            <a:spLocks noGrp="1"/>
          </p:cNvSpPr>
          <p:nvPr>
            <p:ph idx="1"/>
          </p:nvPr>
        </p:nvSpPr>
        <p:spPr>
          <a:xfrm>
            <a:off x="379051" y="702705"/>
            <a:ext cx="8460152" cy="3567590"/>
          </a:xfrm>
        </p:spPr>
        <p:txBody>
          <a:bodyPr/>
          <a:lstStyle/>
          <a:p>
            <a:r>
              <a:rPr lang="en-US" dirty="0"/>
              <a:t>Use a ticketing system to support proper documentation of all support requests.</a:t>
            </a:r>
          </a:p>
          <a:p>
            <a:pPr lvl="1"/>
            <a:r>
              <a:rPr lang="en-US" dirty="0"/>
              <a:t>Use proper spelling and grammar.</a:t>
            </a:r>
          </a:p>
          <a:p>
            <a:pPr lvl="1"/>
            <a:endParaRPr lang="en-US" dirty="0"/>
          </a:p>
          <a:p>
            <a:pPr lvl="1"/>
            <a:r>
              <a:rPr lang="en-US" dirty="0"/>
              <a:t>Be clear in case others need to use</a:t>
            </a:r>
            <a:br>
              <a:rPr lang="en-US" dirty="0"/>
            </a:br>
            <a:r>
              <a:rPr lang="en-US" dirty="0"/>
              <a:t> the information to resolve the issue.</a:t>
            </a:r>
          </a:p>
          <a:p>
            <a:pPr marL="342900" lvl="1" indent="0">
              <a:buNone/>
            </a:pPr>
            <a:endParaRPr lang="en-US" dirty="0"/>
          </a:p>
          <a:p>
            <a:pPr lvl="1"/>
            <a:r>
              <a:rPr lang="en-US" dirty="0"/>
              <a:t>Be aware that the customer might</a:t>
            </a:r>
            <a:br>
              <a:rPr lang="en-US" dirty="0"/>
            </a:br>
            <a:r>
              <a:rPr lang="en-US" dirty="0"/>
              <a:t> receive the contents of the ticket.</a:t>
            </a:r>
          </a:p>
        </p:txBody>
      </p:sp>
      <p:pic>
        <p:nvPicPr>
          <p:cNvPr id="8" name="Picture 7">
            <a:extLst>
              <a:ext uri="{FF2B5EF4-FFF2-40B4-BE49-F238E27FC236}">
                <a16:creationId xmlns:a16="http://schemas.microsoft.com/office/drawing/2014/main" id="{A45A4AFB-EC0C-4D3E-B9EE-2AD52A4B760C}"/>
              </a:ext>
            </a:extLst>
          </p:cNvPr>
          <p:cNvPicPr>
            <a:picLocks noChangeAspect="1"/>
          </p:cNvPicPr>
          <p:nvPr/>
        </p:nvPicPr>
        <p:blipFill>
          <a:blip r:embed="rId2"/>
          <a:stretch>
            <a:fillRect/>
          </a:stretch>
        </p:blipFill>
        <p:spPr>
          <a:xfrm>
            <a:off x="4742092" y="1050961"/>
            <a:ext cx="4022857" cy="3829048"/>
          </a:xfrm>
          <a:prstGeom prst="rect">
            <a:avLst/>
          </a:prstGeom>
        </p:spPr>
      </p:pic>
    </p:spTree>
    <p:extLst>
      <p:ext uri="{BB962C8B-B14F-4D97-AF65-F5344CB8AC3E}">
        <p14:creationId xmlns:p14="http://schemas.microsoft.com/office/powerpoint/2010/main" val="3796366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C6821-7F8D-4763-A577-E102F230D913}"/>
              </a:ext>
            </a:extLst>
          </p:cNvPr>
          <p:cNvSpPr>
            <a:spLocks noGrp="1"/>
          </p:cNvSpPr>
          <p:nvPr>
            <p:ph type="title"/>
          </p:nvPr>
        </p:nvSpPr>
        <p:spPr>
          <a:xfrm>
            <a:off x="341925" y="75202"/>
            <a:ext cx="8455566" cy="633458"/>
          </a:xfrm>
        </p:spPr>
        <p:txBody>
          <a:bodyPr anchor="ctr">
            <a:normAutofit/>
          </a:bodyPr>
          <a:lstStyle/>
          <a:p>
            <a:r>
              <a:rPr lang="en-US" dirty="0"/>
              <a:t>Professionalism</a:t>
            </a:r>
          </a:p>
        </p:txBody>
      </p:sp>
      <p:sp>
        <p:nvSpPr>
          <p:cNvPr id="3" name="Slide Number Placeholder 2">
            <a:extLst>
              <a:ext uri="{FF2B5EF4-FFF2-40B4-BE49-F238E27FC236}">
                <a16:creationId xmlns:a16="http://schemas.microsoft.com/office/drawing/2014/main" id="{DB1ACA2D-5A6F-4F12-96F9-A50200EE2BC5}"/>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85</a:t>
            </a:fld>
            <a:endParaRPr lang="en-US"/>
          </a:p>
        </p:txBody>
      </p:sp>
      <p:graphicFrame>
        <p:nvGraphicFramePr>
          <p:cNvPr id="7" name="Content Placeholder 4">
            <a:extLst>
              <a:ext uri="{FF2B5EF4-FFF2-40B4-BE49-F238E27FC236}">
                <a16:creationId xmlns:a16="http://schemas.microsoft.com/office/drawing/2014/main" id="{2B4E74D2-3187-55FA-4001-1DC7CAFEA67B}"/>
              </a:ext>
            </a:extLst>
          </p:cNvPr>
          <p:cNvGraphicFramePr>
            <a:graphicFrameLocks noGrp="1"/>
          </p:cNvGraphicFramePr>
          <p:nvPr>
            <p:ph idx="1"/>
            <p:extLst>
              <p:ext uri="{D42A27DB-BD31-4B8C-83A1-F6EECF244321}">
                <p14:modId xmlns:p14="http://schemas.microsoft.com/office/powerpoint/2010/main" val="3099559666"/>
              </p:ext>
            </p:extLst>
          </p:nvPr>
        </p:nvGraphicFramePr>
        <p:xfrm>
          <a:off x="341924" y="980348"/>
          <a:ext cx="8460152" cy="35892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5033681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7E533-468B-4367-A207-8406D86F34F8}"/>
              </a:ext>
            </a:extLst>
          </p:cNvPr>
          <p:cNvSpPr>
            <a:spLocks noGrp="1"/>
          </p:cNvSpPr>
          <p:nvPr>
            <p:ph type="title"/>
          </p:nvPr>
        </p:nvSpPr>
        <p:spPr>
          <a:xfrm>
            <a:off x="341925" y="75202"/>
            <a:ext cx="8455566" cy="633458"/>
          </a:xfrm>
        </p:spPr>
        <p:txBody>
          <a:bodyPr anchor="ctr">
            <a:normAutofit/>
          </a:bodyPr>
          <a:lstStyle/>
          <a:p>
            <a:r>
              <a:rPr lang="en-US" dirty="0"/>
              <a:t>Respect</a:t>
            </a:r>
          </a:p>
        </p:txBody>
      </p:sp>
      <p:sp>
        <p:nvSpPr>
          <p:cNvPr id="3" name="Slide Number Placeholder 2">
            <a:extLst>
              <a:ext uri="{FF2B5EF4-FFF2-40B4-BE49-F238E27FC236}">
                <a16:creationId xmlns:a16="http://schemas.microsoft.com/office/drawing/2014/main" id="{9006792A-410B-4C7C-857E-BC5FC418099A}"/>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86</a:t>
            </a:fld>
            <a:endParaRPr lang="en-US"/>
          </a:p>
        </p:txBody>
      </p:sp>
      <p:graphicFrame>
        <p:nvGraphicFramePr>
          <p:cNvPr id="6" name="Content Placeholder 3">
            <a:extLst>
              <a:ext uri="{FF2B5EF4-FFF2-40B4-BE49-F238E27FC236}">
                <a16:creationId xmlns:a16="http://schemas.microsoft.com/office/drawing/2014/main" id="{6D1770F6-625E-C865-8946-D7AAB220DE29}"/>
              </a:ext>
            </a:extLst>
          </p:cNvPr>
          <p:cNvGraphicFramePr>
            <a:graphicFrameLocks noGrp="1"/>
          </p:cNvGraphicFramePr>
          <p:nvPr>
            <p:ph idx="1"/>
            <p:extLst>
              <p:ext uri="{D42A27DB-BD31-4B8C-83A1-F6EECF244321}">
                <p14:modId xmlns:p14="http://schemas.microsoft.com/office/powerpoint/2010/main" val="884931708"/>
              </p:ext>
            </p:extLst>
          </p:nvPr>
        </p:nvGraphicFramePr>
        <p:xfrm>
          <a:off x="341924" y="980348"/>
          <a:ext cx="8460152" cy="35892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8233820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CFC49-F997-4849-9BD3-B3EADCD99E76}"/>
              </a:ext>
            </a:extLst>
          </p:cNvPr>
          <p:cNvSpPr>
            <a:spLocks noGrp="1"/>
          </p:cNvSpPr>
          <p:nvPr>
            <p:ph type="title"/>
          </p:nvPr>
        </p:nvSpPr>
        <p:spPr/>
        <p:txBody>
          <a:bodyPr/>
          <a:lstStyle/>
          <a:p>
            <a:r>
              <a:rPr lang="en-US" dirty="0"/>
              <a:t>Customer Complaints</a:t>
            </a:r>
          </a:p>
        </p:txBody>
      </p:sp>
      <p:sp>
        <p:nvSpPr>
          <p:cNvPr id="3" name="Slide Number Placeholder 2">
            <a:extLst>
              <a:ext uri="{FF2B5EF4-FFF2-40B4-BE49-F238E27FC236}">
                <a16:creationId xmlns:a16="http://schemas.microsoft.com/office/drawing/2014/main" id="{AEB131FF-A4CC-4DD4-ACEE-FB2FCDC8CCF2}"/>
              </a:ext>
            </a:extLst>
          </p:cNvPr>
          <p:cNvSpPr>
            <a:spLocks noGrp="1"/>
          </p:cNvSpPr>
          <p:nvPr>
            <p:ph type="sldNum" sz="quarter" idx="4"/>
          </p:nvPr>
        </p:nvSpPr>
        <p:spPr/>
        <p:txBody>
          <a:bodyPr/>
          <a:lstStyle/>
          <a:p>
            <a:fld id="{2066355A-084C-D24E-9AD2-7E4FC41EA627}" type="slidenum">
              <a:rPr lang="en-US" smtClean="0"/>
              <a:pPr/>
              <a:t>87</a:t>
            </a:fld>
            <a:endParaRPr lang="en-US" dirty="0"/>
          </a:p>
        </p:txBody>
      </p:sp>
      <p:sp>
        <p:nvSpPr>
          <p:cNvPr id="4" name="Content Placeholder 3">
            <a:extLst>
              <a:ext uri="{FF2B5EF4-FFF2-40B4-BE49-F238E27FC236}">
                <a16:creationId xmlns:a16="http://schemas.microsoft.com/office/drawing/2014/main" id="{D1B8A0A7-4638-46AF-AA38-34DF00497AD6}"/>
              </a:ext>
            </a:extLst>
          </p:cNvPr>
          <p:cNvSpPr>
            <a:spLocks noGrp="1"/>
          </p:cNvSpPr>
          <p:nvPr>
            <p:ph idx="1"/>
          </p:nvPr>
        </p:nvSpPr>
        <p:spPr>
          <a:xfrm>
            <a:off x="341927" y="787955"/>
            <a:ext cx="8460152" cy="3567590"/>
          </a:xfrm>
        </p:spPr>
        <p:txBody>
          <a:bodyPr/>
          <a:lstStyle/>
          <a:p>
            <a:r>
              <a:rPr lang="en-US" sz="1600" dirty="0"/>
              <a:t>Maintain a positive attitude, Be accurate and honest</a:t>
            </a:r>
          </a:p>
          <a:p>
            <a:endParaRPr lang="en-US" sz="1600" dirty="0"/>
          </a:p>
          <a:p>
            <a:r>
              <a:rPr lang="en-US" sz="1600" dirty="0"/>
              <a:t>When dealing with a difficult customer:</a:t>
            </a:r>
          </a:p>
          <a:p>
            <a:pPr lvl="1"/>
            <a:r>
              <a:rPr lang="en-US" sz="1400" dirty="0"/>
              <a:t>Identify signs that a customer is becoming angry</a:t>
            </a:r>
          </a:p>
          <a:p>
            <a:pPr lvl="1"/>
            <a:r>
              <a:rPr lang="en-US" sz="1400" dirty="0"/>
              <a:t>Don’t take complaints personally</a:t>
            </a:r>
          </a:p>
          <a:p>
            <a:pPr lvl="1"/>
            <a:r>
              <a:rPr lang="en-US" sz="1400" dirty="0"/>
              <a:t>Listen and let the customer explain the </a:t>
            </a:r>
            <a:br>
              <a:rPr lang="en-US" sz="1400" dirty="0"/>
            </a:br>
            <a:r>
              <a:rPr lang="en-US" sz="1400" dirty="0"/>
              <a:t>problem</a:t>
            </a:r>
          </a:p>
          <a:p>
            <a:pPr lvl="1"/>
            <a:endParaRPr lang="en-US" sz="1400" dirty="0"/>
          </a:p>
          <a:p>
            <a:pPr lvl="1"/>
            <a:r>
              <a:rPr lang="en-US" dirty="0"/>
              <a:t>Hang up if the customer is abusive or </a:t>
            </a:r>
            <a:br>
              <a:rPr lang="en-US" dirty="0"/>
            </a:br>
            <a:r>
              <a:rPr lang="en-US" dirty="0"/>
              <a:t>threatening</a:t>
            </a:r>
          </a:p>
          <a:p>
            <a:pPr lvl="2"/>
            <a:r>
              <a:rPr lang="en-US" dirty="0"/>
              <a:t>Issue a caution first</a:t>
            </a:r>
          </a:p>
          <a:p>
            <a:pPr lvl="2"/>
            <a:r>
              <a:rPr lang="en-US" dirty="0"/>
              <a:t>Warn them about their behavior</a:t>
            </a:r>
          </a:p>
          <a:p>
            <a:pPr lvl="2"/>
            <a:r>
              <a:rPr lang="en-US" dirty="0"/>
              <a:t>End the call if they don’t act reasonably</a:t>
            </a:r>
          </a:p>
          <a:p>
            <a:pPr lvl="1"/>
            <a:endParaRPr lang="en-US" dirty="0"/>
          </a:p>
        </p:txBody>
      </p:sp>
      <p:pic>
        <p:nvPicPr>
          <p:cNvPr id="6" name="Picture 5">
            <a:extLst>
              <a:ext uri="{FF2B5EF4-FFF2-40B4-BE49-F238E27FC236}">
                <a16:creationId xmlns:a16="http://schemas.microsoft.com/office/drawing/2014/main" id="{0D825F8E-B50E-4EC2-B63C-E922014B513B}"/>
              </a:ext>
            </a:extLst>
          </p:cNvPr>
          <p:cNvPicPr>
            <a:picLocks noChangeAspect="1"/>
          </p:cNvPicPr>
          <p:nvPr/>
        </p:nvPicPr>
        <p:blipFill>
          <a:blip r:embed="rId3"/>
          <a:stretch>
            <a:fillRect/>
          </a:stretch>
        </p:blipFill>
        <p:spPr>
          <a:xfrm>
            <a:off x="4987992" y="2425677"/>
            <a:ext cx="3962408" cy="2642621"/>
          </a:xfrm>
          <a:prstGeom prst="rect">
            <a:avLst/>
          </a:prstGeom>
        </p:spPr>
      </p:pic>
    </p:spTree>
    <p:extLst>
      <p:ext uri="{BB962C8B-B14F-4D97-AF65-F5344CB8AC3E}">
        <p14:creationId xmlns:p14="http://schemas.microsoft.com/office/powerpoint/2010/main" val="23417871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39D5D7-A8B6-7943-BD82-D4CDA3081DF0}"/>
              </a:ext>
            </a:extLst>
          </p:cNvPr>
          <p:cNvSpPr>
            <a:spLocks noGrp="1"/>
          </p:cNvSpPr>
          <p:nvPr>
            <p:ph idx="1"/>
          </p:nvPr>
        </p:nvSpPr>
        <p:spPr/>
        <p:txBody>
          <a:bodyPr/>
          <a:lstStyle/>
          <a:p>
            <a:r>
              <a:rPr lang="en-US" b="1" dirty="0"/>
              <a:t>How would you cope with a user who is struggling to explain the problem that they are experiencing?</a:t>
            </a:r>
          </a:p>
          <a:p>
            <a:endParaRPr lang="en-US" b="1" dirty="0"/>
          </a:p>
          <a:p>
            <a:r>
              <a:rPr lang="en-US" b="1" dirty="0"/>
              <a:t>ANSWER:</a:t>
            </a:r>
          </a:p>
          <a:p>
            <a:pPr lvl="1"/>
            <a:r>
              <a:rPr lang="en-US" dirty="0"/>
              <a:t>Use closed questions that allow the user to give simple yes or no answers.</a:t>
            </a:r>
          </a:p>
          <a:p>
            <a:endParaRPr lang="en-US" dirty="0"/>
          </a:p>
        </p:txBody>
      </p:sp>
      <p:sp>
        <p:nvSpPr>
          <p:cNvPr id="3" name="Title 2">
            <a:extLst>
              <a:ext uri="{FF2B5EF4-FFF2-40B4-BE49-F238E27FC236}">
                <a16:creationId xmlns:a16="http://schemas.microsoft.com/office/drawing/2014/main" id="{3873CA90-78C5-2E42-B29A-48E500356267}"/>
              </a:ext>
            </a:extLst>
          </p:cNvPr>
          <p:cNvSpPr>
            <a:spLocks noGrp="1"/>
          </p:cNvSpPr>
          <p:nvPr>
            <p:ph type="title"/>
          </p:nvPr>
        </p:nvSpPr>
        <p:spPr>
          <a:xfrm>
            <a:off x="341924" y="148785"/>
            <a:ext cx="8460151" cy="633458"/>
          </a:xfrm>
        </p:spPr>
        <p:txBody>
          <a:bodyPr/>
          <a:lstStyle/>
          <a:p>
            <a:r>
              <a:rPr lang="en-US" dirty="0"/>
              <a:t>Discussing Customer Service and Communication Skills</a:t>
            </a:r>
          </a:p>
        </p:txBody>
      </p:sp>
      <p:sp>
        <p:nvSpPr>
          <p:cNvPr id="4" name="Slide Number Placeholder 3">
            <a:extLst>
              <a:ext uri="{FF2B5EF4-FFF2-40B4-BE49-F238E27FC236}">
                <a16:creationId xmlns:a16="http://schemas.microsoft.com/office/drawing/2014/main" id="{9D47E4CC-3553-DB47-88EE-3A42B546E80E}"/>
              </a:ext>
            </a:extLst>
          </p:cNvPr>
          <p:cNvSpPr>
            <a:spLocks noGrp="1"/>
          </p:cNvSpPr>
          <p:nvPr>
            <p:ph type="sldNum" sz="quarter" idx="4"/>
          </p:nvPr>
        </p:nvSpPr>
        <p:spPr/>
        <p:txBody>
          <a:bodyPr/>
          <a:lstStyle/>
          <a:p>
            <a:fld id="{2066355A-084C-D24E-9AD2-7E4FC41EA627}" type="slidenum">
              <a:rPr lang="en-US" smtClean="0"/>
              <a:pPr/>
              <a:t>88</a:t>
            </a:fld>
            <a:endParaRPr lang="en-US" dirty="0"/>
          </a:p>
        </p:txBody>
      </p:sp>
    </p:spTree>
    <p:extLst>
      <p:ext uri="{BB962C8B-B14F-4D97-AF65-F5344CB8AC3E}">
        <p14:creationId xmlns:p14="http://schemas.microsoft.com/office/powerpoint/2010/main" val="2703965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39D5D7-A8B6-7943-BD82-D4CDA3081DF0}"/>
              </a:ext>
            </a:extLst>
          </p:cNvPr>
          <p:cNvSpPr>
            <a:spLocks noGrp="1"/>
          </p:cNvSpPr>
          <p:nvPr>
            <p:ph idx="1"/>
          </p:nvPr>
        </p:nvSpPr>
        <p:spPr/>
        <p:txBody>
          <a:bodyPr/>
          <a:lstStyle/>
          <a:p>
            <a:r>
              <a:rPr lang="en-US" sz="1600" b="1" dirty="0"/>
              <a:t>You have received an off-site service call to service a network printer at a customer location. When you arrive, the user is at the printer and starts talking about how the printer is not working properly, and he cannot get his reports handed in on time. How should you approach this user?</a:t>
            </a:r>
          </a:p>
          <a:p>
            <a:endParaRPr lang="en-US" sz="1600" b="1" dirty="0"/>
          </a:p>
          <a:p>
            <a:r>
              <a:rPr lang="en-US" sz="1600" b="1" dirty="0"/>
              <a:t>ANSWER:</a:t>
            </a:r>
          </a:p>
          <a:p>
            <a:pPr lvl="1"/>
            <a:r>
              <a:rPr lang="en-US" sz="1500" dirty="0"/>
              <a:t>Demonstrate empathy with the customer's situation and use active listening skills to show that you understand the importance of the issue and make the customer confident that you can help. Then use closed questioning techniques to start to diagnose the problem.</a:t>
            </a:r>
          </a:p>
          <a:p>
            <a:endParaRPr lang="en-US" dirty="0"/>
          </a:p>
        </p:txBody>
      </p:sp>
      <p:sp>
        <p:nvSpPr>
          <p:cNvPr id="3" name="Title 2">
            <a:extLst>
              <a:ext uri="{FF2B5EF4-FFF2-40B4-BE49-F238E27FC236}">
                <a16:creationId xmlns:a16="http://schemas.microsoft.com/office/drawing/2014/main" id="{3873CA90-78C5-2E42-B29A-48E500356267}"/>
              </a:ext>
            </a:extLst>
          </p:cNvPr>
          <p:cNvSpPr>
            <a:spLocks noGrp="1"/>
          </p:cNvSpPr>
          <p:nvPr>
            <p:ph type="title"/>
          </p:nvPr>
        </p:nvSpPr>
        <p:spPr>
          <a:xfrm>
            <a:off x="341924" y="148785"/>
            <a:ext cx="8460151" cy="633458"/>
          </a:xfrm>
        </p:spPr>
        <p:txBody>
          <a:bodyPr/>
          <a:lstStyle/>
          <a:p>
            <a:r>
              <a:rPr lang="en-US" dirty="0"/>
              <a:t>Discussing Customer Service and Communication Skills</a:t>
            </a:r>
          </a:p>
        </p:txBody>
      </p:sp>
      <p:sp>
        <p:nvSpPr>
          <p:cNvPr id="4" name="Slide Number Placeholder 3">
            <a:extLst>
              <a:ext uri="{FF2B5EF4-FFF2-40B4-BE49-F238E27FC236}">
                <a16:creationId xmlns:a16="http://schemas.microsoft.com/office/drawing/2014/main" id="{9D47E4CC-3553-DB47-88EE-3A42B546E80E}"/>
              </a:ext>
            </a:extLst>
          </p:cNvPr>
          <p:cNvSpPr>
            <a:spLocks noGrp="1"/>
          </p:cNvSpPr>
          <p:nvPr>
            <p:ph type="sldNum" sz="quarter" idx="4"/>
          </p:nvPr>
        </p:nvSpPr>
        <p:spPr/>
        <p:txBody>
          <a:bodyPr/>
          <a:lstStyle/>
          <a:p>
            <a:fld id="{2066355A-084C-D24E-9AD2-7E4FC41EA627}" type="slidenum">
              <a:rPr lang="en-US" smtClean="0"/>
              <a:pPr/>
              <a:t>89</a:t>
            </a:fld>
            <a:endParaRPr lang="en-US" dirty="0"/>
          </a:p>
        </p:txBody>
      </p:sp>
    </p:spTree>
    <p:extLst>
      <p:ext uri="{BB962C8B-B14F-4D97-AF65-F5344CB8AC3E}">
        <p14:creationId xmlns:p14="http://schemas.microsoft.com/office/powerpoint/2010/main" val="2443153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E4CFA-CF8F-4EFF-BCE2-1E80E7BBD924}"/>
              </a:ext>
            </a:extLst>
          </p:cNvPr>
          <p:cNvSpPr>
            <a:spLocks noGrp="1"/>
          </p:cNvSpPr>
          <p:nvPr>
            <p:ph type="title"/>
          </p:nvPr>
        </p:nvSpPr>
        <p:spPr>
          <a:xfrm>
            <a:off x="341925" y="75202"/>
            <a:ext cx="8455566" cy="633458"/>
          </a:xfrm>
        </p:spPr>
        <p:txBody>
          <a:bodyPr anchor="ctr">
            <a:normAutofit/>
          </a:bodyPr>
          <a:lstStyle/>
          <a:p>
            <a:r>
              <a:rPr lang="en-US" dirty="0"/>
              <a:t>Dust and Debris</a:t>
            </a:r>
          </a:p>
        </p:txBody>
      </p:sp>
      <p:sp>
        <p:nvSpPr>
          <p:cNvPr id="3" name="Slide Number Placeholder 2">
            <a:extLst>
              <a:ext uri="{FF2B5EF4-FFF2-40B4-BE49-F238E27FC236}">
                <a16:creationId xmlns:a16="http://schemas.microsoft.com/office/drawing/2014/main" id="{C4DDDDDF-5F4B-4E1C-AC87-2183E308DBE7}"/>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9</a:t>
            </a:fld>
            <a:endParaRPr lang="en-US"/>
          </a:p>
        </p:txBody>
      </p:sp>
      <p:graphicFrame>
        <p:nvGraphicFramePr>
          <p:cNvPr id="6" name="Content Placeholder 3">
            <a:extLst>
              <a:ext uri="{FF2B5EF4-FFF2-40B4-BE49-F238E27FC236}">
                <a16:creationId xmlns:a16="http://schemas.microsoft.com/office/drawing/2014/main" id="{5674D708-ABF3-CBBD-1786-A09F6E24F4CF}"/>
              </a:ext>
            </a:extLst>
          </p:cNvPr>
          <p:cNvGraphicFramePr>
            <a:graphicFrameLocks noGrp="1"/>
          </p:cNvGraphicFramePr>
          <p:nvPr>
            <p:ph idx="1"/>
            <p:extLst>
              <p:ext uri="{D42A27DB-BD31-4B8C-83A1-F6EECF244321}">
                <p14:modId xmlns:p14="http://schemas.microsoft.com/office/powerpoint/2010/main" val="1886910994"/>
              </p:ext>
            </p:extLst>
          </p:nvPr>
        </p:nvGraphicFramePr>
        <p:xfrm>
          <a:off x="341924" y="980348"/>
          <a:ext cx="8460152" cy="35892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7798002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39D5D7-A8B6-7943-BD82-D4CDA3081DF0}"/>
              </a:ext>
            </a:extLst>
          </p:cNvPr>
          <p:cNvSpPr>
            <a:spLocks noGrp="1"/>
          </p:cNvSpPr>
          <p:nvPr>
            <p:ph idx="1"/>
          </p:nvPr>
        </p:nvSpPr>
        <p:spPr/>
        <p:txBody>
          <a:bodyPr/>
          <a:lstStyle/>
          <a:p>
            <a:r>
              <a:rPr lang="en-US" b="1" dirty="0"/>
              <a:t>How would you deal with a customer who is becoming abusive because you have taken three separate calls to deal with their problem?</a:t>
            </a:r>
          </a:p>
          <a:p>
            <a:endParaRPr lang="en-US" b="1" dirty="0"/>
          </a:p>
          <a:p>
            <a:r>
              <a:rPr lang="en-US" b="1" dirty="0"/>
              <a:t>ANSWER:</a:t>
            </a:r>
          </a:p>
          <a:p>
            <a:pPr lvl="1"/>
            <a:r>
              <a:rPr lang="en-US" dirty="0"/>
              <a:t>Explain why the problem is taking so long to resolve, and get them to focus on helping you, rather than hindering you. If the abuse continues, warn them that it cannot be tolerated and that you will have to end the call if it persists.</a:t>
            </a:r>
          </a:p>
          <a:p>
            <a:endParaRPr lang="en-US" dirty="0"/>
          </a:p>
        </p:txBody>
      </p:sp>
      <p:sp>
        <p:nvSpPr>
          <p:cNvPr id="3" name="Title 2">
            <a:extLst>
              <a:ext uri="{FF2B5EF4-FFF2-40B4-BE49-F238E27FC236}">
                <a16:creationId xmlns:a16="http://schemas.microsoft.com/office/drawing/2014/main" id="{3873CA90-78C5-2E42-B29A-48E500356267}"/>
              </a:ext>
            </a:extLst>
          </p:cNvPr>
          <p:cNvSpPr>
            <a:spLocks noGrp="1"/>
          </p:cNvSpPr>
          <p:nvPr>
            <p:ph type="title"/>
          </p:nvPr>
        </p:nvSpPr>
        <p:spPr>
          <a:xfrm>
            <a:off x="341924" y="148785"/>
            <a:ext cx="8460151" cy="633458"/>
          </a:xfrm>
        </p:spPr>
        <p:txBody>
          <a:bodyPr/>
          <a:lstStyle/>
          <a:p>
            <a:r>
              <a:rPr lang="en-US" dirty="0"/>
              <a:t>Discussing Customer Service and Communication Skills</a:t>
            </a:r>
          </a:p>
        </p:txBody>
      </p:sp>
      <p:sp>
        <p:nvSpPr>
          <p:cNvPr id="4" name="Slide Number Placeholder 3">
            <a:extLst>
              <a:ext uri="{FF2B5EF4-FFF2-40B4-BE49-F238E27FC236}">
                <a16:creationId xmlns:a16="http://schemas.microsoft.com/office/drawing/2014/main" id="{9D47E4CC-3553-DB47-88EE-3A42B546E80E}"/>
              </a:ext>
            </a:extLst>
          </p:cNvPr>
          <p:cNvSpPr>
            <a:spLocks noGrp="1"/>
          </p:cNvSpPr>
          <p:nvPr>
            <p:ph type="sldNum" sz="quarter" idx="4"/>
          </p:nvPr>
        </p:nvSpPr>
        <p:spPr/>
        <p:txBody>
          <a:bodyPr/>
          <a:lstStyle/>
          <a:p>
            <a:fld id="{2066355A-084C-D24E-9AD2-7E4FC41EA627}" type="slidenum">
              <a:rPr lang="en-US" smtClean="0"/>
              <a:pPr/>
              <a:t>90</a:t>
            </a:fld>
            <a:endParaRPr lang="en-US" dirty="0"/>
          </a:p>
        </p:txBody>
      </p:sp>
    </p:spTree>
    <p:extLst>
      <p:ext uri="{BB962C8B-B14F-4D97-AF65-F5344CB8AC3E}">
        <p14:creationId xmlns:p14="http://schemas.microsoft.com/office/powerpoint/2010/main" val="3011746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39D5D7-A8B6-7943-BD82-D4CDA3081DF0}"/>
              </a:ext>
            </a:extLst>
          </p:cNvPr>
          <p:cNvSpPr>
            <a:spLocks noGrp="1"/>
          </p:cNvSpPr>
          <p:nvPr>
            <p:ph idx="1"/>
          </p:nvPr>
        </p:nvSpPr>
        <p:spPr/>
        <p:txBody>
          <a:bodyPr/>
          <a:lstStyle/>
          <a:p>
            <a:r>
              <a:rPr lang="en-US" b="1" dirty="0"/>
              <a:t>You are trying to troubleshoot a problem over the phone and need to get advice from your manager. How should you handle this with the customer?</a:t>
            </a:r>
          </a:p>
          <a:p>
            <a:endParaRPr lang="en-US" b="1" dirty="0"/>
          </a:p>
          <a:p>
            <a:r>
              <a:rPr lang="en-US" b="1" dirty="0"/>
              <a:t>ANSWER:</a:t>
            </a:r>
          </a:p>
          <a:p>
            <a:pPr lvl="1"/>
            <a:r>
              <a:rPr lang="en-US" dirty="0"/>
              <a:t>Advise them that you will put them on hold while you speak to someone else or arrange to call them back.</a:t>
            </a:r>
          </a:p>
          <a:p>
            <a:endParaRPr lang="en-US" dirty="0"/>
          </a:p>
        </p:txBody>
      </p:sp>
      <p:sp>
        <p:nvSpPr>
          <p:cNvPr id="3" name="Title 2">
            <a:extLst>
              <a:ext uri="{FF2B5EF4-FFF2-40B4-BE49-F238E27FC236}">
                <a16:creationId xmlns:a16="http://schemas.microsoft.com/office/drawing/2014/main" id="{3873CA90-78C5-2E42-B29A-48E500356267}"/>
              </a:ext>
            </a:extLst>
          </p:cNvPr>
          <p:cNvSpPr>
            <a:spLocks noGrp="1"/>
          </p:cNvSpPr>
          <p:nvPr>
            <p:ph type="title"/>
          </p:nvPr>
        </p:nvSpPr>
        <p:spPr>
          <a:xfrm>
            <a:off x="341924" y="148785"/>
            <a:ext cx="8460151" cy="633458"/>
          </a:xfrm>
        </p:spPr>
        <p:txBody>
          <a:bodyPr/>
          <a:lstStyle/>
          <a:p>
            <a:r>
              <a:rPr lang="en-US" dirty="0"/>
              <a:t>Discussing Customer Service and Communication Skills</a:t>
            </a:r>
          </a:p>
        </p:txBody>
      </p:sp>
      <p:sp>
        <p:nvSpPr>
          <p:cNvPr id="4" name="Slide Number Placeholder 3">
            <a:extLst>
              <a:ext uri="{FF2B5EF4-FFF2-40B4-BE49-F238E27FC236}">
                <a16:creationId xmlns:a16="http://schemas.microsoft.com/office/drawing/2014/main" id="{9D47E4CC-3553-DB47-88EE-3A42B546E80E}"/>
              </a:ext>
            </a:extLst>
          </p:cNvPr>
          <p:cNvSpPr>
            <a:spLocks noGrp="1"/>
          </p:cNvSpPr>
          <p:nvPr>
            <p:ph type="sldNum" sz="quarter" idx="4"/>
          </p:nvPr>
        </p:nvSpPr>
        <p:spPr/>
        <p:txBody>
          <a:bodyPr/>
          <a:lstStyle/>
          <a:p>
            <a:fld id="{2066355A-084C-D24E-9AD2-7E4FC41EA627}" type="slidenum">
              <a:rPr lang="en-US" smtClean="0"/>
              <a:pPr/>
              <a:t>91</a:t>
            </a:fld>
            <a:endParaRPr lang="en-US" dirty="0"/>
          </a:p>
        </p:txBody>
      </p:sp>
    </p:spTree>
    <p:extLst>
      <p:ext uri="{BB962C8B-B14F-4D97-AF65-F5344CB8AC3E}">
        <p14:creationId xmlns:p14="http://schemas.microsoft.com/office/powerpoint/2010/main" val="3877246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39D5D7-A8B6-7943-BD82-D4CDA3081DF0}"/>
              </a:ext>
            </a:extLst>
          </p:cNvPr>
          <p:cNvSpPr>
            <a:spLocks noGrp="1"/>
          </p:cNvSpPr>
          <p:nvPr>
            <p:ph idx="1"/>
          </p:nvPr>
        </p:nvSpPr>
        <p:spPr/>
        <p:txBody>
          <a:bodyPr/>
          <a:lstStyle/>
          <a:p>
            <a:r>
              <a:rPr lang="en-US" b="1" dirty="0"/>
              <a:t>You are troubleshooting a print problem, which turned out to be caused by user error. The user is not confident that the problem is solved and wants more reassurance. You have already explained what the user was doing wrong in some detail. What should you do?</a:t>
            </a:r>
          </a:p>
          <a:p>
            <a:endParaRPr lang="en-US" b="1" dirty="0"/>
          </a:p>
          <a:p>
            <a:r>
              <a:rPr lang="en-US" b="1" dirty="0"/>
              <a:t>ANSWER:</a:t>
            </a:r>
          </a:p>
          <a:p>
            <a:pPr lvl="1"/>
            <a:r>
              <a:rPr lang="en-US" dirty="0"/>
              <a:t>Run through the print process step-by-step to show that it works. It is very important to get a customer's acceptance that a problem is "closed."</a:t>
            </a:r>
          </a:p>
        </p:txBody>
      </p:sp>
      <p:sp>
        <p:nvSpPr>
          <p:cNvPr id="3" name="Title 2">
            <a:extLst>
              <a:ext uri="{FF2B5EF4-FFF2-40B4-BE49-F238E27FC236}">
                <a16:creationId xmlns:a16="http://schemas.microsoft.com/office/drawing/2014/main" id="{3873CA90-78C5-2E42-B29A-48E500356267}"/>
              </a:ext>
            </a:extLst>
          </p:cNvPr>
          <p:cNvSpPr>
            <a:spLocks noGrp="1"/>
          </p:cNvSpPr>
          <p:nvPr>
            <p:ph type="title"/>
          </p:nvPr>
        </p:nvSpPr>
        <p:spPr>
          <a:xfrm>
            <a:off x="341924" y="148785"/>
            <a:ext cx="8460151" cy="633458"/>
          </a:xfrm>
        </p:spPr>
        <p:txBody>
          <a:bodyPr/>
          <a:lstStyle/>
          <a:p>
            <a:r>
              <a:rPr lang="en-US" dirty="0"/>
              <a:t>Discussing Customer Service and Communication Skills</a:t>
            </a:r>
          </a:p>
        </p:txBody>
      </p:sp>
      <p:sp>
        <p:nvSpPr>
          <p:cNvPr id="4" name="Slide Number Placeholder 3">
            <a:extLst>
              <a:ext uri="{FF2B5EF4-FFF2-40B4-BE49-F238E27FC236}">
                <a16:creationId xmlns:a16="http://schemas.microsoft.com/office/drawing/2014/main" id="{9D47E4CC-3553-DB47-88EE-3A42B546E80E}"/>
              </a:ext>
            </a:extLst>
          </p:cNvPr>
          <p:cNvSpPr>
            <a:spLocks noGrp="1"/>
          </p:cNvSpPr>
          <p:nvPr>
            <p:ph type="sldNum" sz="quarter" idx="4"/>
          </p:nvPr>
        </p:nvSpPr>
        <p:spPr/>
        <p:txBody>
          <a:bodyPr/>
          <a:lstStyle/>
          <a:p>
            <a:fld id="{2066355A-084C-D24E-9AD2-7E4FC41EA627}" type="slidenum">
              <a:rPr lang="en-US" smtClean="0"/>
              <a:pPr/>
              <a:t>92</a:t>
            </a:fld>
            <a:endParaRPr lang="en-US" dirty="0"/>
          </a:p>
        </p:txBody>
      </p:sp>
    </p:spTree>
    <p:extLst>
      <p:ext uri="{BB962C8B-B14F-4D97-AF65-F5344CB8AC3E}">
        <p14:creationId xmlns:p14="http://schemas.microsoft.com/office/powerpoint/2010/main" val="2976830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39D5D7-A8B6-7943-BD82-D4CDA3081DF0}"/>
              </a:ext>
            </a:extLst>
          </p:cNvPr>
          <p:cNvSpPr>
            <a:spLocks noGrp="1"/>
          </p:cNvSpPr>
          <p:nvPr>
            <p:ph idx="1"/>
          </p:nvPr>
        </p:nvSpPr>
        <p:spPr/>
        <p:txBody>
          <a:bodyPr/>
          <a:lstStyle/>
          <a:p>
            <a:r>
              <a:rPr lang="en-US" b="1" dirty="0"/>
              <a:t>A user known to your department as a "frequent flyer" with regard to support requests calls in with a genuine but non-urgent problem. You are in the middle of another important job that is urgent. What would be the best approach?</a:t>
            </a:r>
          </a:p>
          <a:p>
            <a:endParaRPr lang="en-US" b="1" dirty="0"/>
          </a:p>
          <a:p>
            <a:r>
              <a:rPr lang="en-US" b="1" dirty="0"/>
              <a:t>ANSWER:</a:t>
            </a:r>
          </a:p>
          <a:p>
            <a:pPr lvl="1"/>
            <a:r>
              <a:rPr lang="en-US" dirty="0"/>
              <a:t>Confirm that the problem is not impacting their work and get them to email a support request, which you will attend to within 48 hours.</a:t>
            </a:r>
          </a:p>
          <a:p>
            <a:endParaRPr lang="en-US" dirty="0"/>
          </a:p>
        </p:txBody>
      </p:sp>
      <p:sp>
        <p:nvSpPr>
          <p:cNvPr id="3" name="Title 2">
            <a:extLst>
              <a:ext uri="{FF2B5EF4-FFF2-40B4-BE49-F238E27FC236}">
                <a16:creationId xmlns:a16="http://schemas.microsoft.com/office/drawing/2014/main" id="{3873CA90-78C5-2E42-B29A-48E500356267}"/>
              </a:ext>
            </a:extLst>
          </p:cNvPr>
          <p:cNvSpPr>
            <a:spLocks noGrp="1"/>
          </p:cNvSpPr>
          <p:nvPr>
            <p:ph type="title"/>
          </p:nvPr>
        </p:nvSpPr>
        <p:spPr>
          <a:xfrm>
            <a:off x="341924" y="148785"/>
            <a:ext cx="8460151" cy="633458"/>
          </a:xfrm>
        </p:spPr>
        <p:txBody>
          <a:bodyPr/>
          <a:lstStyle/>
          <a:p>
            <a:r>
              <a:rPr lang="en-US" dirty="0"/>
              <a:t>Discussing Customer Service and Communication Skills</a:t>
            </a:r>
          </a:p>
        </p:txBody>
      </p:sp>
      <p:sp>
        <p:nvSpPr>
          <p:cNvPr id="4" name="Slide Number Placeholder 3">
            <a:extLst>
              <a:ext uri="{FF2B5EF4-FFF2-40B4-BE49-F238E27FC236}">
                <a16:creationId xmlns:a16="http://schemas.microsoft.com/office/drawing/2014/main" id="{9D47E4CC-3553-DB47-88EE-3A42B546E80E}"/>
              </a:ext>
            </a:extLst>
          </p:cNvPr>
          <p:cNvSpPr>
            <a:spLocks noGrp="1"/>
          </p:cNvSpPr>
          <p:nvPr>
            <p:ph type="sldNum" sz="quarter" idx="4"/>
          </p:nvPr>
        </p:nvSpPr>
        <p:spPr/>
        <p:txBody>
          <a:bodyPr/>
          <a:lstStyle/>
          <a:p>
            <a:fld id="{2066355A-084C-D24E-9AD2-7E4FC41EA627}" type="slidenum">
              <a:rPr lang="en-US" smtClean="0"/>
              <a:pPr/>
              <a:t>93</a:t>
            </a:fld>
            <a:endParaRPr lang="en-US" dirty="0"/>
          </a:p>
        </p:txBody>
      </p:sp>
    </p:spTree>
    <p:extLst>
      <p:ext uri="{BB962C8B-B14F-4D97-AF65-F5344CB8AC3E}">
        <p14:creationId xmlns:p14="http://schemas.microsoft.com/office/powerpoint/2010/main" val="185025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39D5D7-A8B6-7943-BD82-D4CDA3081DF0}"/>
              </a:ext>
            </a:extLst>
          </p:cNvPr>
          <p:cNvSpPr>
            <a:spLocks noGrp="1"/>
          </p:cNvSpPr>
          <p:nvPr>
            <p:ph idx="1"/>
          </p:nvPr>
        </p:nvSpPr>
        <p:spPr/>
        <p:txBody>
          <a:bodyPr/>
          <a:lstStyle/>
          <a:p>
            <a:r>
              <a:rPr lang="en-US" b="1" dirty="0"/>
              <a:t>What should you be wary of if a customer phones in with a problem you think you have solved already?</a:t>
            </a:r>
          </a:p>
          <a:p>
            <a:endParaRPr lang="en-US" b="1" dirty="0"/>
          </a:p>
          <a:p>
            <a:r>
              <a:rPr lang="en-US" b="1" dirty="0"/>
              <a:t>ANSWER:</a:t>
            </a:r>
          </a:p>
          <a:p>
            <a:pPr lvl="1"/>
            <a:r>
              <a:rPr lang="en-US" dirty="0"/>
              <a:t>Do not assume—allow the customer to describe the problem fully then make a proper assessment.</a:t>
            </a:r>
          </a:p>
          <a:p>
            <a:endParaRPr lang="en-US" dirty="0"/>
          </a:p>
        </p:txBody>
      </p:sp>
      <p:sp>
        <p:nvSpPr>
          <p:cNvPr id="3" name="Title 2">
            <a:extLst>
              <a:ext uri="{FF2B5EF4-FFF2-40B4-BE49-F238E27FC236}">
                <a16:creationId xmlns:a16="http://schemas.microsoft.com/office/drawing/2014/main" id="{3873CA90-78C5-2E42-B29A-48E500356267}"/>
              </a:ext>
            </a:extLst>
          </p:cNvPr>
          <p:cNvSpPr>
            <a:spLocks noGrp="1"/>
          </p:cNvSpPr>
          <p:nvPr>
            <p:ph type="title"/>
          </p:nvPr>
        </p:nvSpPr>
        <p:spPr>
          <a:xfrm>
            <a:off x="341924" y="148785"/>
            <a:ext cx="8460151" cy="633458"/>
          </a:xfrm>
        </p:spPr>
        <p:txBody>
          <a:bodyPr/>
          <a:lstStyle/>
          <a:p>
            <a:r>
              <a:rPr lang="en-US" dirty="0"/>
              <a:t>Discussing Customer Service and Communication Skills</a:t>
            </a:r>
          </a:p>
        </p:txBody>
      </p:sp>
      <p:sp>
        <p:nvSpPr>
          <p:cNvPr id="4" name="Slide Number Placeholder 3">
            <a:extLst>
              <a:ext uri="{FF2B5EF4-FFF2-40B4-BE49-F238E27FC236}">
                <a16:creationId xmlns:a16="http://schemas.microsoft.com/office/drawing/2014/main" id="{9D47E4CC-3553-DB47-88EE-3A42B546E80E}"/>
              </a:ext>
            </a:extLst>
          </p:cNvPr>
          <p:cNvSpPr>
            <a:spLocks noGrp="1"/>
          </p:cNvSpPr>
          <p:nvPr>
            <p:ph type="sldNum" sz="quarter" idx="4"/>
          </p:nvPr>
        </p:nvSpPr>
        <p:spPr/>
        <p:txBody>
          <a:bodyPr/>
          <a:lstStyle/>
          <a:p>
            <a:fld id="{2066355A-084C-D24E-9AD2-7E4FC41EA627}" type="slidenum">
              <a:rPr lang="en-US" smtClean="0"/>
              <a:pPr/>
              <a:t>94</a:t>
            </a:fld>
            <a:endParaRPr lang="en-US" dirty="0"/>
          </a:p>
        </p:txBody>
      </p:sp>
    </p:spTree>
    <p:extLst>
      <p:ext uri="{BB962C8B-B14F-4D97-AF65-F5344CB8AC3E}">
        <p14:creationId xmlns:p14="http://schemas.microsoft.com/office/powerpoint/2010/main" val="922601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39D5D7-A8B6-7943-BD82-D4CDA3081DF0}"/>
              </a:ext>
            </a:extLst>
          </p:cNvPr>
          <p:cNvSpPr>
            <a:spLocks noGrp="1"/>
          </p:cNvSpPr>
          <p:nvPr>
            <p:ph idx="1"/>
          </p:nvPr>
        </p:nvSpPr>
        <p:spPr/>
        <p:txBody>
          <a:bodyPr/>
          <a:lstStyle/>
          <a:p>
            <a:r>
              <a:rPr lang="en-US" b="1" dirty="0"/>
              <a:t>You are working on the training documentation for new A+ technicians in the organization. What should you include for dealing with difficult customers or situations?</a:t>
            </a:r>
          </a:p>
          <a:p>
            <a:pPr marL="0" indent="0">
              <a:buNone/>
            </a:pPr>
            <a:endParaRPr lang="en-US" b="1" dirty="0"/>
          </a:p>
          <a:p>
            <a:r>
              <a:rPr lang="en-US" b="1" dirty="0"/>
              <a:t>ANSWER:</a:t>
            </a:r>
          </a:p>
          <a:p>
            <a:pPr lvl="1"/>
            <a:r>
              <a:rPr lang="en-US" dirty="0"/>
              <a:t>Answers will vary, but might include the following. Do not argue with customers and/or be defensive. Avoid dismissing customer problems and do not be judgmental. Try to calm the customer and move the support call towards positive troubleshooting diagnosis and activity, emphasizing a collaborative approach. Do not disclose experiences via social media outlets.</a:t>
            </a:r>
          </a:p>
        </p:txBody>
      </p:sp>
      <p:sp>
        <p:nvSpPr>
          <p:cNvPr id="3" name="Title 2">
            <a:extLst>
              <a:ext uri="{FF2B5EF4-FFF2-40B4-BE49-F238E27FC236}">
                <a16:creationId xmlns:a16="http://schemas.microsoft.com/office/drawing/2014/main" id="{3873CA90-78C5-2E42-B29A-48E500356267}"/>
              </a:ext>
            </a:extLst>
          </p:cNvPr>
          <p:cNvSpPr>
            <a:spLocks noGrp="1"/>
          </p:cNvSpPr>
          <p:nvPr>
            <p:ph type="title"/>
          </p:nvPr>
        </p:nvSpPr>
        <p:spPr>
          <a:xfrm>
            <a:off x="341924" y="148785"/>
            <a:ext cx="8460151" cy="633458"/>
          </a:xfrm>
        </p:spPr>
        <p:txBody>
          <a:bodyPr/>
          <a:lstStyle/>
          <a:p>
            <a:r>
              <a:rPr lang="en-US" dirty="0"/>
              <a:t>Discussing Customer Service and Communication Skills</a:t>
            </a:r>
          </a:p>
        </p:txBody>
      </p:sp>
      <p:sp>
        <p:nvSpPr>
          <p:cNvPr id="4" name="Slide Number Placeholder 3">
            <a:extLst>
              <a:ext uri="{FF2B5EF4-FFF2-40B4-BE49-F238E27FC236}">
                <a16:creationId xmlns:a16="http://schemas.microsoft.com/office/drawing/2014/main" id="{9D47E4CC-3553-DB47-88EE-3A42B546E80E}"/>
              </a:ext>
            </a:extLst>
          </p:cNvPr>
          <p:cNvSpPr>
            <a:spLocks noGrp="1"/>
          </p:cNvSpPr>
          <p:nvPr>
            <p:ph type="sldNum" sz="quarter" idx="4"/>
          </p:nvPr>
        </p:nvSpPr>
        <p:spPr/>
        <p:txBody>
          <a:bodyPr/>
          <a:lstStyle/>
          <a:p>
            <a:fld id="{2066355A-084C-D24E-9AD2-7E4FC41EA627}" type="slidenum">
              <a:rPr lang="en-US" smtClean="0"/>
              <a:pPr/>
              <a:t>95</a:t>
            </a:fld>
            <a:endParaRPr lang="en-US" dirty="0"/>
          </a:p>
        </p:txBody>
      </p:sp>
    </p:spTree>
    <p:extLst>
      <p:ext uri="{BB962C8B-B14F-4D97-AF65-F5344CB8AC3E}">
        <p14:creationId xmlns:p14="http://schemas.microsoft.com/office/powerpoint/2010/main" val="2833369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LO-CompTIA">
  <a:themeElements>
    <a:clrScheme name="CompTIA">
      <a:dk1>
        <a:srgbClr val="000000"/>
      </a:dk1>
      <a:lt1>
        <a:srgbClr val="FFFFFF"/>
      </a:lt1>
      <a:dk2>
        <a:srgbClr val="000000"/>
      </a:dk2>
      <a:lt2>
        <a:srgbClr val="FFFFFF"/>
      </a:lt2>
      <a:accent1>
        <a:srgbClr val="007C9E"/>
      </a:accent1>
      <a:accent2>
        <a:srgbClr val="004D71"/>
      </a:accent2>
      <a:accent3>
        <a:srgbClr val="45545F"/>
      </a:accent3>
      <a:accent4>
        <a:srgbClr val="AFB6BA"/>
      </a:accent4>
      <a:accent5>
        <a:srgbClr val="F26C23"/>
      </a:accent5>
      <a:accent6>
        <a:srgbClr val="B24EC3"/>
      </a:accent6>
      <a:hlink>
        <a:srgbClr val="009DDC"/>
      </a:hlink>
      <a:folHlink>
        <a:srgbClr val="009DDC"/>
      </a:folHlink>
    </a:clrScheme>
    <a:fontScheme name="Open Sans">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FF0000"/>
          </a:solidFill>
          <a:prstDash val="solid"/>
        </a:ln>
        <a:effectLst/>
      </a:spPr>
      <a:bodyPr rtlCol="0" anchor="ctr"/>
      <a:lstStyle>
        <a:defPPr algn="ctr" defTabSz="914400">
          <a:defRPr sz="1100" b="1" kern="0" dirty="0" err="1" smtClean="0">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A73B4614-A704-0542-87E6-5897E6E538EB}" vid="{7EAF2078-CBFB-A14D-8A0C-8040B93EE74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8AB8BE3257A504EB15FA3D006F5CE14" ma:contentTypeVersion="12" ma:contentTypeDescription="Create a new document." ma:contentTypeScope="" ma:versionID="418cf6fe0ea8ffec7f4bbd14d3bb840a">
  <xsd:schema xmlns:xsd="http://www.w3.org/2001/XMLSchema" xmlns:xs="http://www.w3.org/2001/XMLSchema" xmlns:p="http://schemas.microsoft.com/office/2006/metadata/properties" xmlns:ns2="95a46270-66ec-4bdf-aabc-d78887d51418" xmlns:ns3="315eb565-7267-4a95-9087-2f433ded3c8b" targetNamespace="http://schemas.microsoft.com/office/2006/metadata/properties" ma:root="true" ma:fieldsID="fcf3f344b082f4df2f3eec2af3a5ce44" ns2:_="" ns3:_="">
    <xsd:import namespace="95a46270-66ec-4bdf-aabc-d78887d51418"/>
    <xsd:import namespace="315eb565-7267-4a95-9087-2f433ded3c8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OCR" minOccurs="0"/>
                <xsd:element ref="ns2:MediaServiceEventHashCode" minOccurs="0"/>
                <xsd:element ref="ns2:MediaServiceGenerationTim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46270-66ec-4bdf-aabc-d78887d51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5eb565-7267-4a95-9087-2f433ded3c8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3C5230A-2970-49B7-B23D-507C2A272465}">
  <ds:schemaRefs>
    <ds:schemaRef ds:uri="http://schemas.microsoft.com/sharepoint/v3/contenttype/forms"/>
  </ds:schemaRefs>
</ds:datastoreItem>
</file>

<file path=customXml/itemProps2.xml><?xml version="1.0" encoding="utf-8"?>
<ds:datastoreItem xmlns:ds="http://schemas.openxmlformats.org/officeDocument/2006/customXml" ds:itemID="{AE473731-6AC9-4B00-8436-3F1E8DBD1EA0}">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698E7834-3101-4777-8537-836C3C69EB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a46270-66ec-4bdf-aabc-d78887d51418"/>
    <ds:schemaRef ds:uri="315eb565-7267-4a95-9087-2f433ded3c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LO CompTIA Visuals Template v2.3</Template>
  <TotalTime>1997</TotalTime>
  <Words>6607</Words>
  <Application>Microsoft Office PowerPoint</Application>
  <PresentationFormat>On-screen Show (16:9)</PresentationFormat>
  <Paragraphs>923</Paragraphs>
  <Slides>95</Slides>
  <Notes>21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95</vt:i4>
      </vt:variant>
    </vt:vector>
  </HeadingPairs>
  <TitlesOfParts>
    <vt:vector size="102" baseType="lpstr">
      <vt:lpstr>Arial</vt:lpstr>
      <vt:lpstr>OpenSans-Bold</vt:lpstr>
      <vt:lpstr>OpenSans-Regular</vt:lpstr>
      <vt:lpstr>Calibri</vt:lpstr>
      <vt:lpstr>Open Sans</vt:lpstr>
      <vt:lpstr>OpenSans-Italic</vt:lpstr>
      <vt:lpstr>LO-CompTIA</vt:lpstr>
      <vt:lpstr>CH 10: Implementing Operational Procedures</vt:lpstr>
      <vt:lpstr>Topic A: Environmental Impacts and Controls</vt:lpstr>
      <vt:lpstr>Power Issues</vt:lpstr>
      <vt:lpstr>Power Protection Controls </vt:lpstr>
      <vt:lpstr>Power Protection Controls</vt:lpstr>
      <vt:lpstr>Power Protection Controls</vt:lpstr>
      <vt:lpstr>Power Protection Controls</vt:lpstr>
      <vt:lpstr>Environmental Impacts</vt:lpstr>
      <vt:lpstr>Dust and Debris</vt:lpstr>
      <vt:lpstr>Temperature, Humidity, and Ventilation</vt:lpstr>
      <vt:lpstr>General Preventive Maintenance</vt:lpstr>
      <vt:lpstr>Peripheral Device and Laptop Maintenance</vt:lpstr>
      <vt:lpstr>Disposal, Recycling, and Compliance</vt:lpstr>
      <vt:lpstr>Discussing Environmental Impacts and Controls</vt:lpstr>
      <vt:lpstr>Discussing Environmental Impacts and Controls</vt:lpstr>
      <vt:lpstr>Discussing Environmental Impacts and Controls</vt:lpstr>
      <vt:lpstr>Discussing Environmental Impacts and Controls</vt:lpstr>
      <vt:lpstr>Discussing Environmental Impacts and Controls</vt:lpstr>
      <vt:lpstr>Topic B: Create and Maintain Documentation</vt:lpstr>
      <vt:lpstr>Equipment Inventory</vt:lpstr>
      <vt:lpstr>Equipment Inventory</vt:lpstr>
      <vt:lpstr>Network Topology Diagrams</vt:lpstr>
      <vt:lpstr>Schematic Block Diagram</vt:lpstr>
      <vt:lpstr>Reference Documentation</vt:lpstr>
      <vt:lpstr>Incident Documentation</vt:lpstr>
      <vt:lpstr>Organizational Policies </vt:lpstr>
      <vt:lpstr>Guidelines for Creating and Maintaining Documentation</vt:lpstr>
      <vt:lpstr>Ticketing Systems</vt:lpstr>
      <vt:lpstr>Ticket Management</vt:lpstr>
      <vt:lpstr>Discussing Documentation Creation and Maintenance</vt:lpstr>
      <vt:lpstr>Discussing Documentation Creation and Maintenance</vt:lpstr>
      <vt:lpstr>Discussing Documentation Creation and Maintenance</vt:lpstr>
      <vt:lpstr>Discussing Documentation Creation and Maintenance</vt:lpstr>
      <vt:lpstr>Discussing Documentation Creation and Maintenance</vt:lpstr>
      <vt:lpstr>Topic C : Use Basic Change Management Best Practices</vt:lpstr>
      <vt:lpstr>Change Management</vt:lpstr>
      <vt:lpstr>Documented Business Processes</vt:lpstr>
      <vt:lpstr>Process for Instituting Change to Operational Policies and Procedures</vt:lpstr>
      <vt:lpstr>Guidelines for Using Change Management Best Practices</vt:lpstr>
      <vt:lpstr>Guidelines for Using Change Management Best Practices</vt:lpstr>
      <vt:lpstr>Guidelines for Using Change Management Best Practices</vt:lpstr>
      <vt:lpstr>Discussing Change Management Best Practices</vt:lpstr>
      <vt:lpstr>Discussing Change Management Best Practices</vt:lpstr>
      <vt:lpstr>Discussing Change Management Best Practices</vt:lpstr>
      <vt:lpstr>Topic D: Implement Disaster Prevention and Recovery Methods</vt:lpstr>
      <vt:lpstr>Disaster Prevention and Recovery</vt:lpstr>
      <vt:lpstr>Data Backup and Restoration (Slide 1 of 4)</vt:lpstr>
      <vt:lpstr>Data Backup and Restoration</vt:lpstr>
      <vt:lpstr>Data Backup and Restoration</vt:lpstr>
      <vt:lpstr>Backup Testing</vt:lpstr>
      <vt:lpstr>Off-site and Local Storage</vt:lpstr>
      <vt:lpstr>Off-site and Local Storage</vt:lpstr>
      <vt:lpstr>Account Recovery</vt:lpstr>
      <vt:lpstr>Guidelines for Implementing Disaster Recovery and Prevention Methods </vt:lpstr>
      <vt:lpstr>Discussing Disaster Prevention and Recovery </vt:lpstr>
      <vt:lpstr>Discussing Disaster Prevention and Recovery </vt:lpstr>
      <vt:lpstr>Discussing Disaster Prevention and Recovery </vt:lpstr>
      <vt:lpstr>Discussing Disaster Prevention and Recovery </vt:lpstr>
      <vt:lpstr>Topic E: Basic Scripting Concepts</vt:lpstr>
      <vt:lpstr>Script Files</vt:lpstr>
      <vt:lpstr>Scripting Languages</vt:lpstr>
      <vt:lpstr>Scripting Languages</vt:lpstr>
      <vt:lpstr>Scripting Languages</vt:lpstr>
      <vt:lpstr>Scripting Languages</vt:lpstr>
      <vt:lpstr>Scripting Languages</vt:lpstr>
      <vt:lpstr>Scripting Languages</vt:lpstr>
      <vt:lpstr>Scripting Languages</vt:lpstr>
      <vt:lpstr>Basic Script Constructs</vt:lpstr>
      <vt:lpstr>Identifiers</vt:lpstr>
      <vt:lpstr>Environment Variables</vt:lpstr>
      <vt:lpstr>Branches and Loops</vt:lpstr>
      <vt:lpstr>Basic Data Types</vt:lpstr>
      <vt:lpstr>Basic Data Types</vt:lpstr>
      <vt:lpstr>Discussing Scripting</vt:lpstr>
      <vt:lpstr>Discussing Scripting</vt:lpstr>
      <vt:lpstr>Discussing Scripting</vt:lpstr>
      <vt:lpstr>Discussing Scripting</vt:lpstr>
      <vt:lpstr>Discussing Scripting</vt:lpstr>
      <vt:lpstr>Discussing Scripting</vt:lpstr>
      <vt:lpstr>Topic E: Professionalism and Communication</vt:lpstr>
      <vt:lpstr>Customer Service Attitude</vt:lpstr>
      <vt:lpstr>Communication Skills</vt:lpstr>
      <vt:lpstr>Professionalism</vt:lpstr>
      <vt:lpstr>Professionalism</vt:lpstr>
      <vt:lpstr>Professionalism</vt:lpstr>
      <vt:lpstr>Respect</vt:lpstr>
      <vt:lpstr>Customer Complaints</vt:lpstr>
      <vt:lpstr>Discussing Customer Service and Communication Skills</vt:lpstr>
      <vt:lpstr>Discussing Customer Service and Communication Skills</vt:lpstr>
      <vt:lpstr>Discussing Customer Service and Communication Skills</vt:lpstr>
      <vt:lpstr>Discussing Customer Service and Communication Skills</vt:lpstr>
      <vt:lpstr>Discussing Customer Service and Communication Skills</vt:lpstr>
      <vt:lpstr>Discussing Customer Service and Communication Skills</vt:lpstr>
      <vt:lpstr>Discussing Customer Service and Communication Skills</vt:lpstr>
      <vt:lpstr>Discussing Customer Service and Communication Skills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Fonts and Visual Themes</dc:title>
  <dc:subject/>
  <dc:creator>Pam Taylor</dc:creator>
  <cp:keywords/>
  <dc:description/>
  <cp:lastModifiedBy>Anton Santucci</cp:lastModifiedBy>
  <cp:revision>65</cp:revision>
  <dcterms:created xsi:type="dcterms:W3CDTF">2018-12-05T18:59:47Z</dcterms:created>
  <dcterms:modified xsi:type="dcterms:W3CDTF">2022-06-24T15:11:16Z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0x010100F8AB8BE3257A504EB15FA3D006F5CE14</vt:lpwstr>
  </property>
</Properties>
</file>