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59" r:id="rId4"/>
    <p:sldId id="27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8" r:id="rId13"/>
    <p:sldId id="267" r:id="rId14"/>
    <p:sldId id="275" r:id="rId15"/>
    <p:sldId id="272" r:id="rId16"/>
    <p:sldId id="281" r:id="rId17"/>
    <p:sldId id="270" r:id="rId18"/>
    <p:sldId id="274" r:id="rId19"/>
    <p:sldId id="273" r:id="rId20"/>
    <p:sldId id="277" r:id="rId21"/>
    <p:sldId id="282" r:id="rId22"/>
    <p:sldId id="285" r:id="rId23"/>
    <p:sldId id="276" r:id="rId24"/>
    <p:sldId id="280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565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51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0979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540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294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5576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718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269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7315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6595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695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129F3-6072-4702-B772-B809EC214746}" type="datetimeFigureOut">
              <a:rPr lang="it-IT" smtClean="0"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79706-CA44-4644-8892-767302E7C11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585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witter.com/giulianopisapia/status/250874706658463744" TargetMode="External"/><Relationship Id="rId5" Type="http://schemas.openxmlformats.org/officeDocument/2006/relationships/hyperlink" Target="https://twitter.com/giulianopisapia" TargetMode="Externa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399"/>
            <a:ext cx="10015205" cy="3137094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E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mergenza sanitaria e Social</a:t>
            </a:r>
            <a:r>
              <a:rPr lang="it-IT" sz="4400" b="1" dirty="0" smtClean="0">
                <a:latin typeface="Century Gothic" panose="020B0502020202020204" pitchFamily="34" charset="0"/>
              </a:rPr>
              <a:t>, cosa serve davvero?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998" y="1684705"/>
            <a:ext cx="6705005" cy="426016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465576" y="6103085"/>
            <a:ext cx="6958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Milano, PA Social </a:t>
            </a:r>
            <a:r>
              <a:rPr lang="it-IT" sz="2000" b="1" dirty="0" err="1" smtClean="0"/>
              <a:t>day</a:t>
            </a:r>
            <a:r>
              <a:rPr lang="it-IT" sz="2000" b="1" dirty="0" smtClean="0"/>
              <a:t>, 6 giugno 2018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38922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0"/>
            <a:ext cx="10015205" cy="2082018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26 settembre 2012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 descr="https://www.panorama.it/wp-content/uploads/2014/07/Milano-scontro-in-Metropolitan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550" y="1679860"/>
            <a:ext cx="4643048" cy="3615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84" y="1679860"/>
            <a:ext cx="6172631" cy="361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1025" name="Immagine 3" descr="https://pbs.twimg.com/profile_images/1410738337/giuliano_bigg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14" y="1264866"/>
            <a:ext cx="1139684" cy="113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0670" y="2137673"/>
            <a:ext cx="11221329" cy="156966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5"/>
              </a:rPr>
              <a:t>Giuliano </a:t>
            </a:r>
            <a:r>
              <a:rPr kumimoji="0" lang="it-IT" altLang="it-IT" sz="2400" b="0" i="0" u="none" strike="noStrike" cap="none" normalizeH="0" baseline="0" dirty="0" err="1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5"/>
              </a:rPr>
              <a:t>Pisapia</a:t>
            </a: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5"/>
              </a:rPr>
              <a:t> @</a:t>
            </a:r>
            <a:r>
              <a:rPr kumimoji="0" lang="it-IT" altLang="it-IT" sz="2400" b="0" i="0" u="none" strike="noStrike" cap="none" normalizeH="0" baseline="0" dirty="0" err="1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5"/>
              </a:rPr>
              <a:t>giulianopisapia</a:t>
            </a: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5"/>
              </a:rPr>
              <a:t> </a:t>
            </a:r>
            <a:endParaRPr kumimoji="0" lang="it-IT" altLang="it-I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1C2022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Incidente tra due treni linea 2 in M. Gioia inviati soccorsi. L'area </a:t>
            </a: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1C202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è</a:t>
            </a: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1C2022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chiusa al traffico per agevolare le operazioni. Seguono aggiornamenti</a:t>
            </a:r>
            <a:endParaRPr kumimoji="0" lang="it-IT" altLang="it-I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2B7BB9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  <a:hlinkClick r:id="rId6"/>
              </a:rPr>
              <a:t>10:29 - 26 set 2012</a:t>
            </a:r>
            <a:r>
              <a:rPr kumimoji="0" lang="it-IT" altLang="it-IT" sz="2400" b="0" i="0" u="none" strike="noStrike" cap="none" normalizeH="0" baseline="0" dirty="0" smtClean="0">
                <a:ln>
                  <a:noFill/>
                </a:ln>
                <a:solidFill>
                  <a:srgbClr val="697882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</a:t>
            </a:r>
            <a:endParaRPr kumimoji="0" lang="it-IT" altLang="it-IT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47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209384" y="-1856936"/>
            <a:ext cx="10015205" cy="7455878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>
                <a:latin typeface="Century Gothic" panose="020B0502020202020204" pitchFamily="34" charset="0"/>
              </a:rPr>
              <a:t/>
            </a:r>
            <a:br>
              <a:rPr lang="it-IT" sz="4400" b="1" dirty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>
                <a:latin typeface="Century Gothic" panose="020B0502020202020204" pitchFamily="34" charset="0"/>
              </a:rPr>
              <a:t/>
            </a:r>
            <a:br>
              <a:rPr lang="it-IT" sz="4400" b="1" dirty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>
                <a:latin typeface="Century Gothic" panose="020B0502020202020204" pitchFamily="34" charset="0"/>
              </a:rPr>
              <a:t/>
            </a:r>
            <a:br>
              <a:rPr lang="it-IT" sz="4400" b="1" dirty="0">
                <a:latin typeface="Century Gothic" panose="020B0502020202020204" pitchFamily="34" charset="0"/>
              </a:rPr>
            </a:br>
            <a:r>
              <a:rPr lang="it-IT" sz="4400" b="1" dirty="0">
                <a:latin typeface="Century Gothic" panose="020B0502020202020204" pitchFamily="34" charset="0"/>
              </a:rPr>
              <a:t>Piano piano le </a:t>
            </a:r>
            <a:r>
              <a:rPr lang="it-IT" sz="4400" b="1" dirty="0" smtClean="0">
                <a:latin typeface="Century Gothic" panose="020B0502020202020204" pitchFamily="34" charset="0"/>
              </a:rPr>
              <a:t>Istituzioni dell’Emergenza sanitaria 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>si </a:t>
            </a:r>
            <a:r>
              <a:rPr lang="it-IT" sz="4400" b="1" dirty="0">
                <a:latin typeface="Century Gothic" panose="020B0502020202020204" pitchFamily="34" charset="0"/>
              </a:rPr>
              <a:t>avvicinano ai social; </a:t>
            </a:r>
            <a:br>
              <a:rPr lang="it-IT" sz="4400" b="1" dirty="0">
                <a:latin typeface="Century Gothic" panose="020B0502020202020204" pitchFamily="34" charset="0"/>
              </a:rPr>
            </a:br>
            <a:r>
              <a:rPr lang="it-IT" sz="4400" b="1" dirty="0">
                <a:latin typeface="Century Gothic" panose="020B0502020202020204" pitchFamily="34" charset="0"/>
              </a:rPr>
              <a:t/>
            </a:r>
            <a:br>
              <a:rPr lang="it-IT" sz="4400" b="1" dirty="0">
                <a:latin typeface="Century Gothic" panose="020B0502020202020204" pitchFamily="34" charset="0"/>
              </a:rPr>
            </a:b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ma….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 descr="http://www.quotidianosanita.it/img_prima/front285298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827" y="305312"/>
            <a:ext cx="2096086" cy="20965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347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1"/>
            <a:ext cx="10015205" cy="4768949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>Il lavoro dell’emergenza sanitaria sui social si svolge soprattutto in «tempo di pace»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67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140677" y="-914401"/>
            <a:ext cx="3896751" cy="4768949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>E quindi….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18" y="939019"/>
            <a:ext cx="7069719" cy="499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6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23557" y="-914401"/>
            <a:ext cx="11253161" cy="4768949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           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Twitter</a:t>
            </a: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> 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>@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AREUlombardia</a:t>
            </a:r>
            <a:endParaRPr lang="it-IT" sz="4400" b="1" dirty="0" smtClean="0"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104" y="1913206"/>
            <a:ext cx="5812591" cy="327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23557" y="-914401"/>
            <a:ext cx="11253161" cy="4768949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           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23" y="1805765"/>
            <a:ext cx="9409427" cy="323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37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8813" y="-914401"/>
            <a:ext cx="11407906" cy="4389121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L’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App</a:t>
            </a:r>
            <a:r>
              <a:rPr lang="it-IT" sz="4400" b="1" dirty="0" smtClean="0">
                <a:latin typeface="Century Gothic" panose="020B0502020202020204" pitchFamily="34" charset="0"/>
              </a:rPr>
              <a:t>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Where</a:t>
            </a:r>
            <a:r>
              <a:rPr lang="it-IT" sz="4400" b="1" dirty="0" smtClean="0">
                <a:latin typeface="Century Gothic" panose="020B0502020202020204" pitchFamily="34" charset="0"/>
              </a:rPr>
              <a:t> are U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egnaposto contenuto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018" y="239151"/>
            <a:ext cx="3771851" cy="59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-914400"/>
            <a:ext cx="12191999" cy="2700997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>        </a:t>
            </a:r>
            <a:r>
              <a:rPr lang="it-IT" sz="3600" b="1" dirty="0" err="1" smtClean="0">
                <a:latin typeface="Century Gothic" panose="020B0502020202020204" pitchFamily="34" charset="0"/>
              </a:rPr>
              <a:t>Youtube</a:t>
            </a:r>
            <a:r>
              <a:rPr lang="it-IT" sz="3600" b="1" dirty="0" smtClean="0">
                <a:latin typeface="Century Gothic" panose="020B0502020202020204" pitchFamily="34" charset="0"/>
              </a:rPr>
              <a:t/>
            </a:r>
            <a:br>
              <a:rPr lang="it-IT" sz="3600" b="1" dirty="0" smtClean="0">
                <a:latin typeface="Century Gothic" panose="020B0502020202020204" pitchFamily="34" charset="0"/>
              </a:rPr>
            </a:br>
            <a:r>
              <a:rPr lang="it-IT" sz="3600" b="1" dirty="0" smtClean="0">
                <a:latin typeface="Century Gothic" panose="020B0502020202020204" pitchFamily="34" charset="0"/>
              </a:rPr>
              <a:t> </a:t>
            </a:r>
            <a:br>
              <a:rPr lang="it-IT" sz="3600" b="1" dirty="0" smtClean="0">
                <a:latin typeface="Century Gothic" panose="020B0502020202020204" pitchFamily="34" charset="0"/>
              </a:rPr>
            </a:br>
            <a:r>
              <a:rPr lang="it-IT" sz="3600" b="1" dirty="0" smtClean="0">
                <a:latin typeface="Century Gothic" panose="020B0502020202020204" pitchFamily="34" charset="0"/>
              </a:rPr>
              <a:t>        </a:t>
            </a:r>
            <a:r>
              <a:rPr lang="it-IT" sz="36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AllAbout112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42" y="1908892"/>
            <a:ext cx="7428844" cy="455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8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39045" y="-928468"/>
            <a:ext cx="10015205" cy="2912013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L’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App</a:t>
            </a:r>
            <a:r>
              <a:rPr lang="it-IT" sz="4400" b="1" dirty="0" smtClean="0">
                <a:latin typeface="Century Gothic" panose="020B0502020202020204" pitchFamily="34" charset="0"/>
              </a:rPr>
              <a:t>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Waze</a:t>
            </a:r>
            <a:endParaRPr lang="it-IT" sz="4400" b="1" dirty="0" smtClean="0"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895" y="821298"/>
            <a:ext cx="5992836" cy="554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15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0"/>
            <a:ext cx="10015205" cy="4923693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Una premessa indiscutibile…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Anche nell’emergenza sanitaria il web può fare la differenza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6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39045" y="-928468"/>
            <a:ext cx="10015205" cy="4740813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NB: è 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utile</a:t>
            </a:r>
            <a:r>
              <a:rPr lang="it-IT" sz="4400" b="1" dirty="0" smtClean="0">
                <a:latin typeface="Century Gothic" panose="020B0502020202020204" pitchFamily="34" charset="0"/>
              </a:rPr>
              <a:t> (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necessario</a:t>
            </a:r>
            <a:r>
              <a:rPr lang="it-IT" sz="4400" b="1" dirty="0" smtClean="0">
                <a:latin typeface="Century Gothic" panose="020B0502020202020204" pitchFamily="34" charset="0"/>
              </a:rPr>
              <a:t>?) che le istituzioni utilizzino un sapiente mix di canali comunicativi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1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39045" y="-928468"/>
            <a:ext cx="10015205" cy="4740813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NB: è 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necessario</a:t>
            </a:r>
            <a:r>
              <a:rPr lang="it-IT" sz="4400" b="1" dirty="0" smtClean="0">
                <a:latin typeface="Century Gothic" panose="020B0502020202020204" pitchFamily="34" charset="0"/>
              </a:rPr>
              <a:t> che le Istituzioni collaborino tra loro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82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797" y="750626"/>
            <a:ext cx="6958405" cy="530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00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39045" y="-928468"/>
            <a:ext cx="10015205" cy="2912013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smtClean="0">
                <a:latin typeface="Century Gothic" panose="020B0502020202020204" pitchFamily="34" charset="0"/>
              </a:rPr>
              <a:t>NB: è 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necessario</a:t>
            </a:r>
            <a:r>
              <a:rPr lang="it-IT" sz="4400" b="1" dirty="0" smtClean="0">
                <a:latin typeface="Century Gothic" panose="020B0502020202020204" pitchFamily="34" charset="0"/>
              </a:rPr>
              <a:t> che i cittadini conoscano l’utilizzo dei social dell’emergenza sanitaria</a:t>
            </a: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399" y="1519311"/>
            <a:ext cx="3003013" cy="5338689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30" y="2124221"/>
            <a:ext cx="3413761" cy="2560321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306" y="3693997"/>
            <a:ext cx="4527737" cy="253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457067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b="1" dirty="0" smtClean="0"/>
              <a:t>Grazie</a:t>
            </a:r>
            <a:endParaRPr lang="it-IT" b="1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878" y="1027906"/>
            <a:ext cx="5057893" cy="5070539"/>
          </a:xfrm>
        </p:spPr>
      </p:pic>
      <p:pic>
        <p:nvPicPr>
          <p:cNvPr id="5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374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399"/>
            <a:ext cx="10015205" cy="2602522"/>
          </a:xfrm>
        </p:spPr>
        <p:txBody>
          <a:bodyPr>
            <a:normAutofit/>
          </a:bodyPr>
          <a:lstStyle/>
          <a:p>
            <a:pPr algn="l"/>
            <a:r>
              <a:rPr lang="it-IT" sz="4400" b="1" dirty="0" err="1" smtClean="0">
                <a:latin typeface="Century Gothic" panose="020B0502020202020204" pitchFamily="34" charset="0"/>
              </a:rPr>
              <a:t>Citizens</a:t>
            </a:r>
            <a:r>
              <a:rPr lang="it-IT" sz="4400" b="1" dirty="0" smtClean="0">
                <a:latin typeface="Century Gothic" panose="020B0502020202020204" pitchFamily="34" charset="0"/>
              </a:rPr>
              <a:t>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as</a:t>
            </a:r>
            <a:r>
              <a:rPr lang="it-IT" sz="4400" b="1" dirty="0" smtClean="0">
                <a:latin typeface="Century Gothic" panose="020B0502020202020204" pitchFamily="34" charset="0"/>
              </a:rPr>
              <a:t>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sensors</a:t>
            </a: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622" y="1624434"/>
            <a:ext cx="7665899" cy="445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04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54931"/>
          </a:xfrm>
        </p:spPr>
        <p:txBody>
          <a:bodyPr/>
          <a:lstStyle/>
          <a:p>
            <a:r>
              <a:rPr lang="it-IT" b="1" dirty="0" smtClean="0">
                <a:latin typeface="Century Gothic" panose="020B0502020202020204" pitchFamily="34" charset="0"/>
              </a:rPr>
              <a:t>Sgombriamo il campo dalle cose che non ci servono, ovvero….</a:t>
            </a:r>
            <a:endParaRPr lang="it-IT" b="1" dirty="0">
              <a:latin typeface="Century Gothic" panose="020B0502020202020204" pitchFamily="34" charset="0"/>
            </a:endParaRPr>
          </a:p>
        </p:txBody>
      </p:sp>
      <p:pic>
        <p:nvPicPr>
          <p:cNvPr id="4" name="Picture 2" descr="Logo Areu 2012 pronto x utilizz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 descr="112_logo_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452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1"/>
            <a:ext cx="10015205" cy="5084065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Le segnalazioni indiscriminate e non controllate</a:t>
            </a:r>
            <a:b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33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0"/>
            <a:ext cx="10015205" cy="2082018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22 marzo 2018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39" y="1552355"/>
            <a:ext cx="9505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1"/>
            <a:ext cx="10015205" cy="7604450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22 marzo 2018</a:t>
            </a:r>
            <a:b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r>
              <a:rPr lang="it-IT" sz="4400" b="1" i="1" dirty="0" smtClean="0">
                <a:latin typeface="Century Gothic" panose="020B0502020202020204" pitchFamily="34" charset="0"/>
              </a:rPr>
              <a:t>«Ci sono stati due botti, ci sono dei morti»</a:t>
            </a:r>
            <a:br>
              <a:rPr lang="it-IT" sz="4400" b="1" i="1" dirty="0" smtClean="0">
                <a:latin typeface="Century Gothic" panose="020B0502020202020204" pitchFamily="34" charset="0"/>
              </a:rPr>
            </a:br>
            <a:r>
              <a:rPr lang="it-IT" sz="4400" b="1" i="1" dirty="0" smtClean="0">
                <a:latin typeface="Century Gothic" panose="020B0502020202020204" pitchFamily="34" charset="0"/>
              </a:rPr>
              <a:t>«Mi sta venendo un infarto»</a:t>
            </a:r>
            <a:br>
              <a:rPr lang="it-IT" sz="4400" b="1" i="1" dirty="0" smtClean="0">
                <a:latin typeface="Century Gothic" panose="020B0502020202020204" pitchFamily="34" charset="0"/>
              </a:rPr>
            </a:br>
            <a:r>
              <a:rPr lang="it-IT" sz="4400" b="1" i="1" dirty="0" smtClean="0">
                <a:latin typeface="Century Gothic" panose="020B0502020202020204" pitchFamily="34" charset="0"/>
              </a:rPr>
              <a:t>«La scuola di mio figlio è esplosa, ci sono feriti»</a:t>
            </a:r>
            <a:br>
              <a:rPr lang="it-IT" sz="4400" b="1" i="1" dirty="0" smtClean="0">
                <a:latin typeface="Century Gothic" panose="020B0502020202020204" pitchFamily="34" charset="0"/>
              </a:rPr>
            </a:br>
            <a:r>
              <a:rPr lang="it-IT" sz="4400" b="1" i="1" dirty="0" smtClean="0">
                <a:latin typeface="Century Gothic" panose="020B0502020202020204" pitchFamily="34" charset="0"/>
              </a:rPr>
              <a:t>«Ci sono dei morti sotto casa»</a:t>
            </a:r>
            <a:r>
              <a:rPr lang="it-IT" sz="44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/>
            </a:r>
            <a:br>
              <a:rPr lang="it-IT" sz="44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r>
              <a:rPr lang="it-IT" sz="44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/>
            </a:r>
            <a:br>
              <a:rPr lang="it-IT" sz="44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</a:br>
            <a:endParaRPr lang="it-IT" sz="4400" b="1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2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1"/>
            <a:ext cx="10015205" cy="5345723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>Il panico da attentato alimentato dalle </a:t>
            </a:r>
            <a:r>
              <a:rPr lang="it-IT" sz="4400" b="1" dirty="0" err="1" smtClean="0">
                <a:latin typeface="Century Gothic" panose="020B0502020202020204" pitchFamily="34" charset="0"/>
              </a:rPr>
              <a:t>fake</a:t>
            </a:r>
            <a:r>
              <a:rPr lang="it-IT" sz="4400" b="1" dirty="0" smtClean="0">
                <a:latin typeface="Century Gothic" panose="020B0502020202020204" pitchFamily="34" charset="0"/>
              </a:rPr>
              <a:t> news.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/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>L’emergenza sanitaria </a:t>
            </a:r>
            <a:r>
              <a:rPr lang="it-IT" sz="44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non</a:t>
            </a:r>
            <a:r>
              <a:rPr lang="it-IT" sz="4400" b="1" dirty="0" smtClean="0">
                <a:latin typeface="Century Gothic" panose="020B0502020202020204" pitchFamily="34" charset="0"/>
              </a:rPr>
              <a:t> ha bisogno di questo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25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61513" y="-914401"/>
            <a:ext cx="10015205" cy="4768949"/>
          </a:xfrm>
        </p:spPr>
        <p:txBody>
          <a:bodyPr>
            <a:normAutofit/>
          </a:bodyPr>
          <a:lstStyle/>
          <a:p>
            <a:r>
              <a:rPr lang="it-IT" sz="4400" b="1" dirty="0" smtClean="0">
                <a:latin typeface="Century Gothic" panose="020B0502020202020204" pitchFamily="34" charset="0"/>
              </a:rPr>
              <a:t>Invece ai Social possiamo chiedere</a:t>
            </a:r>
            <a:br>
              <a:rPr lang="it-IT" sz="4400" b="1" dirty="0" smtClean="0">
                <a:latin typeface="Century Gothic" panose="020B0502020202020204" pitchFamily="34" charset="0"/>
              </a:rPr>
            </a:br>
            <a:r>
              <a:rPr lang="it-IT" sz="4400" b="1" dirty="0" smtClean="0">
                <a:latin typeface="Century Gothic" panose="020B0502020202020204" pitchFamily="34" charset="0"/>
              </a:rPr>
              <a:t>questo…</a:t>
            </a:r>
            <a:endParaRPr lang="it-IT" sz="44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Immagine 5" descr="112_logo_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853" y="6229530"/>
            <a:ext cx="600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Logo Areu 2012 pronto x utilizz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9" y="6229531"/>
            <a:ext cx="1222310" cy="46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893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</TotalTime>
  <Words>163</Words>
  <Application>Microsoft Office PowerPoint</Application>
  <PresentationFormat>Widescreen</PresentationFormat>
  <Paragraphs>26</Paragraphs>
  <Slides>24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Helvetica</vt:lpstr>
      <vt:lpstr>Times New Roman</vt:lpstr>
      <vt:lpstr>Tema di Office</vt:lpstr>
      <vt:lpstr>Emergenza sanitaria e Social, cosa serve davvero? </vt:lpstr>
      <vt:lpstr>Una premessa indiscutibile…  Anche nell’emergenza sanitaria il web può fare la differenza</vt:lpstr>
      <vt:lpstr>Citizens as sensors </vt:lpstr>
      <vt:lpstr>Sgombriamo il campo dalle cose che non ci servono, ovvero….</vt:lpstr>
      <vt:lpstr> Le segnalazioni indiscriminate e non controllate </vt:lpstr>
      <vt:lpstr>22 marzo 2018</vt:lpstr>
      <vt:lpstr>22 marzo 2018  «Ci sono stati due botti, ci sono dei morti» «Mi sta venendo un infarto» «La scuola di mio figlio è esplosa, ci sono feriti» «Ci sono dei morti sotto casa»  </vt:lpstr>
      <vt:lpstr>Il panico da attentato alimentato dalle fake news.  L’emergenza sanitaria non ha bisogno di questo</vt:lpstr>
      <vt:lpstr>Invece ai Social possiamo chiedere questo…</vt:lpstr>
      <vt:lpstr>26 settembre 2012</vt:lpstr>
      <vt:lpstr>Presentazione standard di PowerPoint</vt:lpstr>
      <vt:lpstr>      Piano piano le Istituzioni dell’Emergenza sanitaria  si avvicinano ai social;   ma….</vt:lpstr>
      <vt:lpstr>Il lavoro dell’emergenza sanitaria sui social si svolge soprattutto in «tempo di pace»</vt:lpstr>
      <vt:lpstr>E quindi….</vt:lpstr>
      <vt:lpstr>            Twitter   @AREUlombardia</vt:lpstr>
      <vt:lpstr>           </vt:lpstr>
      <vt:lpstr>L’App Where are U</vt:lpstr>
      <vt:lpstr>        Youtube           AllAbout112</vt:lpstr>
      <vt:lpstr>L’App Waze</vt:lpstr>
      <vt:lpstr>NB: è utile (necessario?) che le istituzioni utilizzino un sapiente mix di canali comunicativi</vt:lpstr>
      <vt:lpstr>NB: è necessario che le Istituzioni collaborino tra loro</vt:lpstr>
      <vt:lpstr>Presentazione standard di PowerPoint</vt:lpstr>
      <vt:lpstr>NB: è necessario che i cittadini conoscano l’utilizzo dei social dell’emergenza sanitaria</vt:lpstr>
      <vt:lpstr>     Grazie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xxx</dc:title>
  <dc:creator>c.corbetta</dc:creator>
  <cp:lastModifiedBy>c.corbetta</cp:lastModifiedBy>
  <cp:revision>24</cp:revision>
  <dcterms:created xsi:type="dcterms:W3CDTF">2016-05-09T13:56:47Z</dcterms:created>
  <dcterms:modified xsi:type="dcterms:W3CDTF">2018-05-31T12:34:41Z</dcterms:modified>
</cp:coreProperties>
</file>