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065"/>
    <a:srgbClr val="528AFF"/>
    <a:srgbClr val="E9EAF2"/>
    <a:srgbClr val="4AB3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340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243C3-9ACC-4938-B780-69532377E9E2}" type="datetimeFigureOut">
              <a:rPr lang="it-IT" smtClean="0"/>
              <a:t>05/06/2018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E1963-C8D4-4594-BDBC-686AEBEBF10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66775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243C3-9ACC-4938-B780-69532377E9E2}" type="datetimeFigureOut">
              <a:rPr lang="it-IT" smtClean="0"/>
              <a:t>05/06/2018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E1963-C8D4-4594-BDBC-686AEBEBF10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055441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243C3-9ACC-4938-B780-69532377E9E2}" type="datetimeFigureOut">
              <a:rPr lang="it-IT" smtClean="0"/>
              <a:t>05/06/2018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E1963-C8D4-4594-BDBC-686AEBEBF10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037197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243C3-9ACC-4938-B780-69532377E9E2}" type="datetimeFigureOut">
              <a:rPr lang="it-IT" smtClean="0"/>
              <a:t>05/06/2018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E1963-C8D4-4594-BDBC-686AEBEBF10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763606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243C3-9ACC-4938-B780-69532377E9E2}" type="datetimeFigureOut">
              <a:rPr lang="it-IT" smtClean="0"/>
              <a:t>05/06/2018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E1963-C8D4-4594-BDBC-686AEBEBF10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507072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243C3-9ACC-4938-B780-69532377E9E2}" type="datetimeFigureOut">
              <a:rPr lang="it-IT" smtClean="0"/>
              <a:t>05/06/2018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E1963-C8D4-4594-BDBC-686AEBEBF10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4963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243C3-9ACC-4938-B780-69532377E9E2}" type="datetimeFigureOut">
              <a:rPr lang="it-IT" smtClean="0"/>
              <a:t>05/06/2018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E1963-C8D4-4594-BDBC-686AEBEBF10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371673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243C3-9ACC-4938-B780-69532377E9E2}" type="datetimeFigureOut">
              <a:rPr lang="it-IT" smtClean="0"/>
              <a:t>05/06/2018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E1963-C8D4-4594-BDBC-686AEBEBF10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79935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243C3-9ACC-4938-B780-69532377E9E2}" type="datetimeFigureOut">
              <a:rPr lang="it-IT" smtClean="0"/>
              <a:t>05/06/2018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E1963-C8D4-4594-BDBC-686AEBEBF10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58282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243C3-9ACC-4938-B780-69532377E9E2}" type="datetimeFigureOut">
              <a:rPr lang="it-IT" smtClean="0"/>
              <a:t>05/06/2018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E1963-C8D4-4594-BDBC-686AEBEBF10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130822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243C3-9ACC-4938-B780-69532377E9E2}" type="datetimeFigureOut">
              <a:rPr lang="it-IT" smtClean="0"/>
              <a:t>05/06/2018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E1963-C8D4-4594-BDBC-686AEBEBF10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02719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243C3-9ACC-4938-B780-69532377E9E2}" type="datetimeFigureOut">
              <a:rPr lang="it-IT" smtClean="0"/>
              <a:t>05/06/2018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4E1963-C8D4-4594-BDBC-686AEBEBF10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5027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AB3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o 2">
            <a:extLst>
              <a:ext uri="{FF2B5EF4-FFF2-40B4-BE49-F238E27FC236}">
                <a16:creationId xmlns:a16="http://schemas.microsoft.com/office/drawing/2014/main" id="{03FB4BC7-EFE3-4613-BEDD-43C71300AD3C}"/>
              </a:ext>
            </a:extLst>
          </p:cNvPr>
          <p:cNvGrpSpPr/>
          <p:nvPr/>
        </p:nvGrpSpPr>
        <p:grpSpPr>
          <a:xfrm>
            <a:off x="-1164" y="908720"/>
            <a:ext cx="9109668" cy="5661880"/>
            <a:chOff x="-1164" y="908720"/>
            <a:chExt cx="9109668" cy="5661880"/>
          </a:xfrm>
        </p:grpSpPr>
        <p:pic>
          <p:nvPicPr>
            <p:cNvPr id="2" name="Immagine 1">
              <a:extLst>
                <a:ext uri="{FF2B5EF4-FFF2-40B4-BE49-F238E27FC236}">
                  <a16:creationId xmlns:a16="http://schemas.microsoft.com/office/drawing/2014/main" id="{1A75516F-E103-48C6-8D0E-753413E1F64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9401" r="3538" b="5201"/>
            <a:stretch/>
          </p:blipFill>
          <p:spPr>
            <a:xfrm>
              <a:off x="-1164" y="908720"/>
              <a:ext cx="9109668" cy="4536504"/>
            </a:xfrm>
            <a:prstGeom prst="rect">
              <a:avLst/>
            </a:prstGeom>
          </p:spPr>
        </p:pic>
        <p:pic>
          <p:nvPicPr>
            <p:cNvPr id="8" name="Immagine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67745" y="3717032"/>
              <a:ext cx="4608511" cy="2853568"/>
            </a:xfrm>
            <a:prstGeom prst="rect">
              <a:avLst/>
            </a:prstGeom>
            <a:ln w="19050">
              <a:solidFill>
                <a:schemeClr val="accent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1704285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06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84EC7749-D700-491C-8BA0-7C7EFFF78C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935" y="1054558"/>
            <a:ext cx="8731553" cy="4534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348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11A0B35C-D06E-4894-AADF-1C925C0D41D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138" t="9401" r="20075" b="5201"/>
          <a:stretch/>
        </p:blipFill>
        <p:spPr>
          <a:xfrm>
            <a:off x="232633" y="260648"/>
            <a:ext cx="8659847" cy="6521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9051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0</Words>
  <Application>Microsoft Office PowerPoint</Application>
  <PresentationFormat>Presentazione su schermo (4:3)</PresentationFormat>
  <Paragraphs>0</Paragraphs>
  <Slides>3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3</vt:i4>
      </vt:variant>
    </vt:vector>
  </HeadingPairs>
  <TitlesOfParts>
    <vt:vector size="6" baseType="lpstr">
      <vt:lpstr>Arial</vt:lpstr>
      <vt:lpstr>Calibri</vt:lpstr>
      <vt:lpstr>Tema di Office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Allievo</dc:creator>
  <cp:lastModifiedBy>ilaS</cp:lastModifiedBy>
  <cp:revision>16</cp:revision>
  <dcterms:created xsi:type="dcterms:W3CDTF">2018-06-05T10:05:55Z</dcterms:created>
  <dcterms:modified xsi:type="dcterms:W3CDTF">2018-06-05T18:35:41Z</dcterms:modified>
</cp:coreProperties>
</file>